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  <p:sldMasterId id="2147483678" r:id="rId2"/>
  </p:sldMasterIdLst>
  <p:notesMasterIdLst>
    <p:notesMasterId r:id="rId61"/>
  </p:notesMasterIdLst>
  <p:sldIdLst>
    <p:sldId id="256" r:id="rId3"/>
    <p:sldId id="261" r:id="rId4"/>
    <p:sldId id="263" r:id="rId5"/>
    <p:sldId id="258" r:id="rId6"/>
    <p:sldId id="314" r:id="rId7"/>
    <p:sldId id="257" r:id="rId8"/>
    <p:sldId id="271" r:id="rId9"/>
    <p:sldId id="303" r:id="rId10"/>
    <p:sldId id="313" r:id="rId11"/>
    <p:sldId id="315" r:id="rId12"/>
    <p:sldId id="305" r:id="rId13"/>
    <p:sldId id="308" r:id="rId14"/>
    <p:sldId id="306" r:id="rId15"/>
    <p:sldId id="307" r:id="rId16"/>
    <p:sldId id="309" r:id="rId17"/>
    <p:sldId id="311" r:id="rId18"/>
    <p:sldId id="312" r:id="rId19"/>
    <p:sldId id="259" r:id="rId20"/>
    <p:sldId id="260" r:id="rId21"/>
    <p:sldId id="262" r:id="rId22"/>
    <p:sldId id="264" r:id="rId23"/>
    <p:sldId id="265" r:id="rId24"/>
    <p:sldId id="266" r:id="rId25"/>
    <p:sldId id="267" r:id="rId26"/>
    <p:sldId id="268" r:id="rId27"/>
    <p:sldId id="269" r:id="rId28"/>
    <p:sldId id="270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279" r:id="rId37"/>
    <p:sldId id="280" r:id="rId38"/>
    <p:sldId id="281" r:id="rId39"/>
    <p:sldId id="282" r:id="rId40"/>
    <p:sldId id="283" r:id="rId41"/>
    <p:sldId id="284" r:id="rId42"/>
    <p:sldId id="285" r:id="rId43"/>
    <p:sldId id="286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294" r:id="rId52"/>
    <p:sldId id="295" r:id="rId53"/>
    <p:sldId id="296" r:id="rId54"/>
    <p:sldId id="297" r:id="rId55"/>
    <p:sldId id="298" r:id="rId56"/>
    <p:sldId id="299" r:id="rId57"/>
    <p:sldId id="300" r:id="rId58"/>
    <p:sldId id="301" r:id="rId59"/>
    <p:sldId id="302" r:id="rId60"/>
  </p:sldIdLst>
  <p:sldSz cx="9144000" cy="5143500" type="screen16x9"/>
  <p:notesSz cx="6858000" cy="9144000"/>
  <p:embeddedFontLst>
    <p:embeddedFont>
      <p:font typeface="Amatic SC" panose="020B0600000101010101" charset="-79"/>
      <p:regular r:id="rId62"/>
      <p:bold r:id="rId63"/>
    </p:embeddedFon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Muli" panose="020B0600000101010101" charset="0"/>
      <p:regular r:id="rId68"/>
      <p:bold r:id="rId69"/>
      <p:italic r:id="rId70"/>
      <p:boldItalic r:id="rId71"/>
    </p:embeddedFont>
    <p:embeddedFont>
      <p:font typeface="Niagara Engraved" panose="04020502070703030202" pitchFamily="82" charset="0"/>
      <p:regular r:id="rId72"/>
    </p:embeddedFont>
    <p:embeddedFont>
      <p:font typeface="Nyala" panose="02000504070300020003" pitchFamily="2" charset="0"/>
      <p:regular r:id="rId73"/>
    </p:embeddedFont>
    <p:embeddedFont>
      <p:font typeface="Oswald Regular" panose="020B0600000101010101" charset="0"/>
      <p:regular r:id="rId74"/>
      <p:bold r:id="rId75"/>
    </p:embeddedFont>
    <p:embeddedFont>
      <p:font typeface="Proxima Nova" panose="020B0600000101010101" charset="0"/>
      <p:regular r:id="rId76"/>
      <p:bold r:id="rId77"/>
      <p:italic r:id="rId78"/>
      <p:boldItalic r:id="rId79"/>
    </p:embeddedFont>
    <p:embeddedFont>
      <p:font typeface="Proxima Nova Semibold" panose="020B0600000101010101" charset="0"/>
      <p:regular r:id="rId80"/>
      <p:bold r:id="rId81"/>
      <p:boldItalic r:id="rId82"/>
    </p:embeddedFont>
    <p:embeddedFont>
      <p:font typeface="Roboto Medium" panose="020B0600000101010101" charset="0"/>
      <p:regular r:id="rId83"/>
      <p:bold r:id="rId84"/>
      <p:italic r:id="rId85"/>
      <p:boldItalic r:id="rId86"/>
    </p:embeddedFont>
    <p:embeddedFont>
      <p:font typeface="Squada One" panose="020B0600000101010101" charset="0"/>
      <p:regular r:id="rId87"/>
    </p:embeddedFont>
    <p:embeddedFont>
      <p:font typeface="아리따-돋움4.0(OTF)-Bold" panose="02020603020101020101" pitchFamily="18" charset="-127"/>
      <p:regular r:id="rId88"/>
    </p:embeddedFont>
    <p:embeddedFont>
      <p:font typeface="아리따-돋움4.0(OTF)-Medium" panose="02020603020101020101" pitchFamily="18" charset="-127"/>
      <p:regular r:id="rId8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BF1"/>
    <a:srgbClr val="E4E1F3"/>
    <a:srgbClr val="D5D0EC"/>
    <a:srgbClr val="CCC6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A29FDD-519F-447D-8986-8F0086768F60}">
  <a:tblStyle styleId="{BCA29FDD-519F-447D-8986-8F0086768F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67884" autoAdjust="0"/>
  </p:normalViewPr>
  <p:slideViewPr>
    <p:cSldViewPr snapToGrid="0">
      <p:cViewPr varScale="1">
        <p:scale>
          <a:sx n="77" d="100"/>
          <a:sy n="77" d="100"/>
        </p:scale>
        <p:origin x="1642" y="514"/>
      </p:cViewPr>
      <p:guideLst/>
    </p:cSldViewPr>
  </p:slideViewPr>
  <p:outlineViewPr>
    <p:cViewPr>
      <p:scale>
        <a:sx n="33" d="100"/>
        <a:sy n="33" d="100"/>
      </p:scale>
      <p:origin x="0" y="-1651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2.fntdata"/><Relationship Id="rId68" Type="http://schemas.openxmlformats.org/officeDocument/2006/relationships/font" Target="fonts/font7.fntdata"/><Relationship Id="rId84" Type="http://schemas.openxmlformats.org/officeDocument/2006/relationships/font" Target="fonts/font23.fntdata"/><Relationship Id="rId89" Type="http://schemas.openxmlformats.org/officeDocument/2006/relationships/font" Target="fonts/font28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3.fntdata"/><Relationship Id="rId79" Type="http://schemas.openxmlformats.org/officeDocument/2006/relationships/font" Target="fonts/font18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font" Target="fonts/font3.fntdata"/><Relationship Id="rId69" Type="http://schemas.openxmlformats.org/officeDocument/2006/relationships/font" Target="fonts/font8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1.fntdata"/><Relationship Id="rId80" Type="http://schemas.openxmlformats.org/officeDocument/2006/relationships/font" Target="fonts/font19.fntdata"/><Relationship Id="rId85" Type="http://schemas.openxmlformats.org/officeDocument/2006/relationships/font" Target="fonts/font24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6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1.fntdata"/><Relationship Id="rId70" Type="http://schemas.openxmlformats.org/officeDocument/2006/relationships/font" Target="fonts/font9.fntdata"/><Relationship Id="rId75" Type="http://schemas.openxmlformats.org/officeDocument/2006/relationships/font" Target="fonts/font14.fntdata"/><Relationship Id="rId83" Type="http://schemas.openxmlformats.org/officeDocument/2006/relationships/font" Target="fonts/font22.fntdata"/><Relationship Id="rId88" Type="http://schemas.openxmlformats.org/officeDocument/2006/relationships/font" Target="fonts/font27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font" Target="fonts/font4.fntdata"/><Relationship Id="rId73" Type="http://schemas.openxmlformats.org/officeDocument/2006/relationships/font" Target="fonts/font12.fntdata"/><Relationship Id="rId78" Type="http://schemas.openxmlformats.org/officeDocument/2006/relationships/font" Target="fonts/font17.fntdata"/><Relationship Id="rId81" Type="http://schemas.openxmlformats.org/officeDocument/2006/relationships/font" Target="fonts/font20.fntdata"/><Relationship Id="rId86" Type="http://schemas.openxmlformats.org/officeDocument/2006/relationships/font" Target="fonts/font2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5.fntdata"/><Relationship Id="rId7" Type="http://schemas.openxmlformats.org/officeDocument/2006/relationships/slide" Target="slides/slide5.xml"/><Relationship Id="rId71" Type="http://schemas.openxmlformats.org/officeDocument/2006/relationships/font" Target="fonts/font10.fntdata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5.fntdata"/><Relationship Id="rId87" Type="http://schemas.openxmlformats.org/officeDocument/2006/relationships/font" Target="fonts/font26.fntdata"/><Relationship Id="rId61" Type="http://schemas.openxmlformats.org/officeDocument/2006/relationships/notesMaster" Target="notesMasters/notesMaster1.xml"/><Relationship Id="rId82" Type="http://schemas.openxmlformats.org/officeDocument/2006/relationships/font" Target="fonts/font21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font" Target="fonts/font16.fntdata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피드백 </a:t>
            </a:r>
            <a:r>
              <a:rPr lang="ko-KR" altLang="en-US" dirty="0" err="1"/>
              <a:t>받은내용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우리 기술의 가치</a:t>
            </a:r>
            <a:r>
              <a:rPr lang="en-US" altLang="ko-KR" dirty="0"/>
              <a:t>, </a:t>
            </a:r>
            <a:r>
              <a:rPr lang="ko-KR" altLang="en-US" dirty="0"/>
              <a:t>차별성</a:t>
            </a:r>
            <a:r>
              <a:rPr lang="en-US" altLang="ko-KR" dirty="0"/>
              <a:t>, </a:t>
            </a:r>
            <a:r>
              <a:rPr lang="ko-KR" altLang="en-US" dirty="0"/>
              <a:t>기술 구현 아이디어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6efd44128f_2_31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6efd44128f_2_31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efd44128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6efd44128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6ed2de71e6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6ed2de71e6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6efd44128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6efd44128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6efd44128f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6efd44128f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efd44128f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efd44128f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6efd44128f_2_31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6efd44128f_2_31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6efd44128f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6efd44128f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6efd44128f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6efd44128f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6efd44128f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6efd44128f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6ed2de71e6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6ed2de71e6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6efd44128f_2_307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6efd44128f_2_307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6efd44128f_0_7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6efd44128f_0_7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6efd44128f_0_7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6efd44128f_0_7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6efd44128f_0_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6efd44128f_0_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6efd44128f_2_31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6efd44128f_2_31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efd44128f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efd44128f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6efd44128f_2_31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6efd44128f_2_31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6efd44128f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6efd44128f_2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6efd44128f_2_31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6efd44128f_2_31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6efd44128f_2_3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Google Shape;1320;g6efd44128f_2_3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efd44128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efd44128f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6efd44128f_2_31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6efd44128f_2_31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6efd44128f_2_3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6efd44128f_2_3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6efd44128f_2_31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6efd44128f_2_31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6efd44128f_2_31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" name="Google Shape;1490;g6efd44128f_2_31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6efd44128f_2_3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6efd44128f_2_3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6efd44128f_2_31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6efd44128f_2_31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g6efd44128f_2_15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Google Shape;1641;g6efd44128f_2_15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g6efd44128f_2_15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8" name="Google Shape;1648;g6efd44128f_2_15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6efd44128f_2_15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6efd44128f_2_15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Google Shape;2005;g6efd44128f_2_15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6" name="Google Shape;2006;g6efd44128f_2_15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ed2de71e6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ed2de71e6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2" name="Google Shape;4792;g6efd44128f_2_18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3" name="Google Shape;4793;g6efd44128f_2_18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1" name="Google Shape;5211;g6efd44128f_2_18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2" name="Google Shape;5212;g6efd44128f_2_18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1" name="Google Shape;5381;g6efd44128f_2_19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2" name="Google Shape;5382;g6efd44128f_2_19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6" name="Google Shape;5786;g6efd44128f_2_19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7" name="Google Shape;5787;g6efd44128f_2_19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6" name="Google Shape;6166;g6efd44128f_2_19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7" name="Google Shape;6167;g6efd44128f_2_199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4" name="Google Shape;6934;g6efd44128f_2_20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5" name="Google Shape;6935;g6efd44128f_2_20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1" name="Google Shape;8341;g6efd44128f_2_22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2" name="Google Shape;8342;g6efd44128f_2_220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5" name="Google Shape;10735;g6efd44128f_2_24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6" name="Google Shape;10736;g6efd44128f_2_24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9" name="Google Shape;12749;g6efd44128f_2_26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0" name="Google Shape;12750;g6efd44128f_2_26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5" name="Google Shape;14385;g6efd44128f_2_28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6" name="Google Shape;14386;g6efd44128f_2_28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6efd44128f_2_31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6efd44128f_2_31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7" name="Google Shape;15427;g6efd44128f_2_29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8" name="Google Shape;15428;g6efd44128f_2_29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2" name="Google Shape;16962;g6efd44128f_2_30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3" name="Google Shape;16963;g6efd44128f_2_30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efd44128f_2_31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efd44128f_2_31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-KR" altLang="en-US" dirty="0"/>
              <a:t>기업에서 점점 요구하는 </a:t>
            </a:r>
            <a:r>
              <a:rPr lang="ko-KR" altLang="en-US" dirty="0" err="1"/>
              <a:t>스피킹</a:t>
            </a:r>
            <a:r>
              <a:rPr lang="ko-KR" altLang="en-US" dirty="0"/>
              <a:t> 능력의 중요성 </a:t>
            </a:r>
            <a:r>
              <a:rPr lang="en-US" altLang="ko-KR" dirty="0"/>
              <a:t>+ </a:t>
            </a:r>
            <a:r>
              <a:rPr lang="ko-KR" altLang="en-US" dirty="0"/>
              <a:t>글로벌인재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6efd44128f_0_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6efd44128f_0_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-KR" altLang="en-US" dirty="0"/>
              <a:t>한국인이 </a:t>
            </a:r>
            <a:r>
              <a:rPr lang="ko-KR" altLang="en-US" dirty="0" err="1"/>
              <a:t>스피킹을</a:t>
            </a:r>
            <a:r>
              <a:rPr lang="ko-KR" altLang="en-US" dirty="0"/>
              <a:t> 제일 어려워한다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우리는 이미 충분히 영어를 잘하는데</a:t>
            </a:r>
            <a:r>
              <a:rPr lang="en-US" altLang="ko-KR" dirty="0"/>
              <a:t>, </a:t>
            </a:r>
            <a:r>
              <a:rPr lang="ko-KR" altLang="en-US" dirty="0"/>
              <a:t>연습이 부족했던 것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 err="1"/>
              <a:t>스피킹은</a:t>
            </a:r>
            <a:r>
              <a:rPr lang="ko-KR" altLang="en-US" dirty="0"/>
              <a:t> 눈으로 배우는 것이 아니라</a:t>
            </a:r>
            <a:r>
              <a:rPr lang="en-US" altLang="ko-KR" dirty="0"/>
              <a:t>, </a:t>
            </a:r>
            <a:r>
              <a:rPr lang="ko-KR" altLang="en-US" dirty="0"/>
              <a:t>귀로 입으로 배우는 것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그러나 환경 조성이 쉽지 않음</a:t>
            </a:r>
            <a:r>
              <a:rPr lang="en-US" altLang="ko-KR" dirty="0"/>
              <a:t>)</a:t>
            </a:r>
            <a:endParaRPr lang="ko-KR" altLang="en-US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US" altLang="ko-KR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efd44128f_2_31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efd44128f_2_31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-KR" altLang="en-US" dirty="0"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토익 고득점자도 해외에서의 생활은 쉽지않다</a:t>
            </a:r>
            <a:endParaRPr lang="en-US" altLang="ko-KR" dirty="0">
              <a:latin typeface="아리따-돋움4.0(OTF)-Medium" panose="02020603020101020101" pitchFamily="18" charset="-127"/>
              <a:ea typeface="아리따-돋움4.0(OTF)-Medium" panose="02020603020101020101" pitchFamily="18" charset="-127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altLang="ko-KR" dirty="0"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(</a:t>
            </a:r>
            <a:r>
              <a:rPr lang="ko-KR" altLang="en-US" dirty="0"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한국인 구강구조는 영어발음에 좋음</a:t>
            </a:r>
            <a:r>
              <a:rPr lang="en-US" altLang="ko-KR" dirty="0"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), </a:t>
            </a:r>
            <a:r>
              <a:rPr lang="ko-KR" altLang="en-US" dirty="0"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그런데도 우리가 어려운 이유는 제대로 연습하지 않아서</a:t>
            </a:r>
            <a:endParaRPr lang="en-US" altLang="ko-KR" dirty="0">
              <a:latin typeface="아리따-돋움4.0(OTF)-Medium" panose="02020603020101020101" pitchFamily="18" charset="-127"/>
              <a:ea typeface="아리따-돋움4.0(OTF)-Medium" panose="02020603020101020101" pitchFamily="18" charset="-127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-KR" altLang="en-US" dirty="0"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세세하게 교정하고 싶은 사람들</a:t>
            </a:r>
            <a:r>
              <a:rPr lang="en-US" altLang="ko-KR" dirty="0"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, </a:t>
            </a:r>
            <a:r>
              <a:rPr lang="ko-KR" altLang="en-US" dirty="0"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유학이나 해외생활을 준비하는 사람들에게도 아주 좋다</a:t>
            </a:r>
            <a:r>
              <a:rPr lang="en-US" altLang="ko-KR" dirty="0"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6180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ko-KR" altLang="en-US" dirty="0"/>
              <a:t>이런 </a:t>
            </a:r>
            <a:r>
              <a:rPr lang="ko-KR" altLang="en-US" dirty="0" err="1"/>
              <a:t>스피킹</a:t>
            </a:r>
            <a:r>
              <a:rPr lang="ko-KR" altLang="en-US" dirty="0"/>
              <a:t> 연습을 위해 이미 수없이 많은 영어 학습 프로그램이 나와있다</a:t>
            </a:r>
            <a:r>
              <a:rPr lang="en-US" altLang="ko-KR" dirty="0"/>
              <a:t>.</a:t>
            </a:r>
          </a:p>
          <a:p>
            <a:pPr marL="158750" indent="0">
              <a:buNone/>
            </a:pPr>
            <a:r>
              <a:rPr lang="ko-KR" altLang="en-US" dirty="0" err="1"/>
              <a:t>그중에서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우리와 유사한</a:t>
            </a:r>
            <a:r>
              <a:rPr lang="en-US" altLang="ko-KR" dirty="0"/>
              <a:t>? Or </a:t>
            </a:r>
            <a:r>
              <a:rPr lang="ko-KR" altLang="en-US" dirty="0"/>
              <a:t>좋은</a:t>
            </a:r>
            <a:r>
              <a:rPr lang="en-US" altLang="ko-KR" dirty="0"/>
              <a:t>? Or</a:t>
            </a:r>
            <a:r>
              <a:rPr lang="ko-KR" altLang="en-US" dirty="0"/>
              <a:t> 유명한</a:t>
            </a:r>
            <a:r>
              <a:rPr lang="en-US" altLang="ko-KR" dirty="0"/>
              <a:t>? Or</a:t>
            </a:r>
            <a:r>
              <a:rPr lang="ko-KR" altLang="en-US" dirty="0"/>
              <a:t> 사람들이 많이 사용하는</a:t>
            </a:r>
            <a:r>
              <a:rPr lang="en-US" altLang="ko-KR" dirty="0"/>
              <a:t>?) </a:t>
            </a:r>
            <a:r>
              <a:rPr lang="ko-KR" altLang="en-US" dirty="0"/>
              <a:t>어플리케이션 몇가지를 분석하였습니다</a:t>
            </a:r>
            <a:r>
              <a:rPr lang="en-US" altLang="ko-KR" dirty="0"/>
              <a:t>.</a:t>
            </a:r>
          </a:p>
          <a:p>
            <a:pPr marL="158750" indent="0">
              <a:buNone/>
            </a:pPr>
            <a:endParaRPr lang="en-US" altLang="ko-KR" dirty="0"/>
          </a:p>
          <a:p>
            <a:pPr marL="158750" indent="0">
              <a:buNone/>
            </a:pP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기존 어플리케이션 </a:t>
            </a:r>
            <a:r>
              <a:rPr lang="en-US" altLang="ko-KR" dirty="0"/>
              <a:t>4</a:t>
            </a:r>
            <a:r>
              <a:rPr lang="ko-KR" altLang="en-US" dirty="0"/>
              <a:t>개정도 핵심기능</a:t>
            </a:r>
            <a:r>
              <a:rPr lang="en-US" altLang="ko-KR" dirty="0"/>
              <a:t>, </a:t>
            </a:r>
            <a:r>
              <a:rPr lang="ko-KR" altLang="en-US" dirty="0"/>
              <a:t>장점</a:t>
            </a:r>
            <a:r>
              <a:rPr lang="en-US" altLang="ko-KR" dirty="0"/>
              <a:t>, </a:t>
            </a:r>
            <a:r>
              <a:rPr lang="ko-KR" altLang="en-US" dirty="0"/>
              <a:t>단점 소개</a:t>
            </a:r>
            <a:endParaRPr lang="en-US" altLang="ko-KR" dirty="0"/>
          </a:p>
          <a:p>
            <a:pPr marL="158750" indent="0">
              <a:buNone/>
            </a:pP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우리는 위의 프로그램들의 장점은 갖추고</a:t>
            </a: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단점은 제거했다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4327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904125" y="-162750"/>
            <a:ext cx="6607361" cy="7007774"/>
          </a:xfrm>
          <a:custGeom>
            <a:avLst/>
            <a:gdLst/>
            <a:ahLst/>
            <a:cxnLst/>
            <a:rect l="l" t="t" r="r" b="b"/>
            <a:pathLst>
              <a:path w="60164" h="63810" extrusionOk="0">
                <a:moveTo>
                  <a:pt x="33886" y="0"/>
                </a:moveTo>
                <a:cubicBezTo>
                  <a:pt x="33740" y="0"/>
                  <a:pt x="33593" y="4"/>
                  <a:pt x="33447" y="11"/>
                </a:cubicBezTo>
                <a:cubicBezTo>
                  <a:pt x="32657" y="48"/>
                  <a:pt x="31809" y="182"/>
                  <a:pt x="30925" y="413"/>
                </a:cubicBezTo>
                <a:cubicBezTo>
                  <a:pt x="27725" y="1246"/>
                  <a:pt x="24222" y="3377"/>
                  <a:pt x="23988" y="6855"/>
                </a:cubicBezTo>
                <a:cubicBezTo>
                  <a:pt x="23892" y="6790"/>
                  <a:pt x="23781" y="6740"/>
                  <a:pt x="23671" y="6695"/>
                </a:cubicBezTo>
                <a:cubicBezTo>
                  <a:pt x="23432" y="6603"/>
                  <a:pt x="23179" y="6553"/>
                  <a:pt x="22923" y="6550"/>
                </a:cubicBezTo>
                <a:cubicBezTo>
                  <a:pt x="22693" y="6551"/>
                  <a:pt x="22466" y="6587"/>
                  <a:pt x="22248" y="6656"/>
                </a:cubicBezTo>
                <a:cubicBezTo>
                  <a:pt x="22026" y="6725"/>
                  <a:pt x="21798" y="6837"/>
                  <a:pt x="21571" y="6988"/>
                </a:cubicBezTo>
                <a:cubicBezTo>
                  <a:pt x="21169" y="7259"/>
                  <a:pt x="20825" y="7632"/>
                  <a:pt x="20545" y="8097"/>
                </a:cubicBezTo>
                <a:cubicBezTo>
                  <a:pt x="20356" y="8410"/>
                  <a:pt x="20221" y="8754"/>
                  <a:pt x="20147" y="9112"/>
                </a:cubicBezTo>
                <a:cubicBezTo>
                  <a:pt x="19766" y="8809"/>
                  <a:pt x="19351" y="8554"/>
                  <a:pt x="18908" y="8352"/>
                </a:cubicBezTo>
                <a:cubicBezTo>
                  <a:pt x="18404" y="8118"/>
                  <a:pt x="17832" y="7934"/>
                  <a:pt x="17159" y="7791"/>
                </a:cubicBezTo>
                <a:cubicBezTo>
                  <a:pt x="16511" y="7658"/>
                  <a:pt x="15852" y="7591"/>
                  <a:pt x="15190" y="7591"/>
                </a:cubicBezTo>
                <a:cubicBezTo>
                  <a:pt x="15185" y="7591"/>
                  <a:pt x="15179" y="7591"/>
                  <a:pt x="15173" y="7591"/>
                </a:cubicBezTo>
                <a:cubicBezTo>
                  <a:pt x="14829" y="7591"/>
                  <a:pt x="14476" y="7608"/>
                  <a:pt x="14094" y="7645"/>
                </a:cubicBezTo>
                <a:cubicBezTo>
                  <a:pt x="12112" y="7842"/>
                  <a:pt x="10082" y="8595"/>
                  <a:pt x="8223" y="9821"/>
                </a:cubicBezTo>
                <a:cubicBezTo>
                  <a:pt x="7330" y="10413"/>
                  <a:pt x="6505" y="11100"/>
                  <a:pt x="5762" y="11870"/>
                </a:cubicBezTo>
                <a:cubicBezTo>
                  <a:pt x="5028" y="12628"/>
                  <a:pt x="4386" y="13468"/>
                  <a:pt x="3849" y="14375"/>
                </a:cubicBezTo>
                <a:cubicBezTo>
                  <a:pt x="3324" y="15257"/>
                  <a:pt x="2922" y="16207"/>
                  <a:pt x="2655" y="17200"/>
                </a:cubicBezTo>
                <a:cubicBezTo>
                  <a:pt x="2427" y="18053"/>
                  <a:pt x="2313" y="18986"/>
                  <a:pt x="2314" y="19973"/>
                </a:cubicBezTo>
                <a:cubicBezTo>
                  <a:pt x="2318" y="20795"/>
                  <a:pt x="2415" y="21613"/>
                  <a:pt x="2603" y="22414"/>
                </a:cubicBezTo>
                <a:cubicBezTo>
                  <a:pt x="2790" y="23224"/>
                  <a:pt x="3087" y="24004"/>
                  <a:pt x="3487" y="24732"/>
                </a:cubicBezTo>
                <a:cubicBezTo>
                  <a:pt x="3890" y="25460"/>
                  <a:pt x="4401" y="26096"/>
                  <a:pt x="5009" y="26623"/>
                </a:cubicBezTo>
                <a:cubicBezTo>
                  <a:pt x="5322" y="26891"/>
                  <a:pt x="5661" y="27128"/>
                  <a:pt x="6021" y="27328"/>
                </a:cubicBezTo>
                <a:cubicBezTo>
                  <a:pt x="6145" y="27399"/>
                  <a:pt x="6273" y="27464"/>
                  <a:pt x="6402" y="27524"/>
                </a:cubicBezTo>
                <a:cubicBezTo>
                  <a:pt x="5500" y="27692"/>
                  <a:pt x="4581" y="28076"/>
                  <a:pt x="3750" y="28626"/>
                </a:cubicBezTo>
                <a:cubicBezTo>
                  <a:pt x="3005" y="29115"/>
                  <a:pt x="2358" y="29696"/>
                  <a:pt x="1821" y="30352"/>
                </a:cubicBezTo>
                <a:cubicBezTo>
                  <a:pt x="1321" y="30958"/>
                  <a:pt x="921" y="31638"/>
                  <a:pt x="634" y="32370"/>
                </a:cubicBezTo>
                <a:cubicBezTo>
                  <a:pt x="361" y="33063"/>
                  <a:pt x="189" y="33809"/>
                  <a:pt x="124" y="34587"/>
                </a:cubicBezTo>
                <a:cubicBezTo>
                  <a:pt x="0" y="36038"/>
                  <a:pt x="259" y="37580"/>
                  <a:pt x="870" y="39050"/>
                </a:cubicBezTo>
                <a:cubicBezTo>
                  <a:pt x="1471" y="40490"/>
                  <a:pt x="2369" y="41785"/>
                  <a:pt x="3508" y="42853"/>
                </a:cubicBezTo>
                <a:cubicBezTo>
                  <a:pt x="4664" y="43933"/>
                  <a:pt x="6035" y="44696"/>
                  <a:pt x="7472" y="45058"/>
                </a:cubicBezTo>
                <a:cubicBezTo>
                  <a:pt x="8082" y="45211"/>
                  <a:pt x="8709" y="45288"/>
                  <a:pt x="9338" y="45288"/>
                </a:cubicBezTo>
                <a:cubicBezTo>
                  <a:pt x="9343" y="45288"/>
                  <a:pt x="9348" y="45288"/>
                  <a:pt x="9352" y="45288"/>
                </a:cubicBezTo>
                <a:cubicBezTo>
                  <a:pt x="9493" y="45288"/>
                  <a:pt x="9633" y="45285"/>
                  <a:pt x="9774" y="45277"/>
                </a:cubicBezTo>
                <a:cubicBezTo>
                  <a:pt x="10575" y="45233"/>
                  <a:pt x="11388" y="45058"/>
                  <a:pt x="12191" y="44756"/>
                </a:cubicBezTo>
                <a:cubicBezTo>
                  <a:pt x="12325" y="44704"/>
                  <a:pt x="12459" y="44650"/>
                  <a:pt x="12589" y="44593"/>
                </a:cubicBezTo>
                <a:lnTo>
                  <a:pt x="12589" y="44593"/>
                </a:lnTo>
                <a:cubicBezTo>
                  <a:pt x="12575" y="44642"/>
                  <a:pt x="12566" y="44692"/>
                  <a:pt x="12562" y="44743"/>
                </a:cubicBezTo>
                <a:cubicBezTo>
                  <a:pt x="12547" y="44941"/>
                  <a:pt x="12561" y="45141"/>
                  <a:pt x="12604" y="45334"/>
                </a:cubicBezTo>
                <a:cubicBezTo>
                  <a:pt x="12773" y="46079"/>
                  <a:pt x="13305" y="46689"/>
                  <a:pt x="14019" y="46958"/>
                </a:cubicBezTo>
                <a:cubicBezTo>
                  <a:pt x="14205" y="47026"/>
                  <a:pt x="14399" y="47066"/>
                  <a:pt x="14596" y="47077"/>
                </a:cubicBezTo>
                <a:cubicBezTo>
                  <a:pt x="14638" y="47079"/>
                  <a:pt x="14681" y="47081"/>
                  <a:pt x="14723" y="47081"/>
                </a:cubicBezTo>
                <a:cubicBezTo>
                  <a:pt x="14781" y="47081"/>
                  <a:pt x="14840" y="47078"/>
                  <a:pt x="14898" y="47073"/>
                </a:cubicBezTo>
                <a:cubicBezTo>
                  <a:pt x="14920" y="47071"/>
                  <a:pt x="14940" y="47069"/>
                  <a:pt x="14961" y="47066"/>
                </a:cubicBezTo>
                <a:lnTo>
                  <a:pt x="14961" y="47066"/>
                </a:lnTo>
                <a:cubicBezTo>
                  <a:pt x="14923" y="47613"/>
                  <a:pt x="14923" y="48162"/>
                  <a:pt x="14962" y="48709"/>
                </a:cubicBezTo>
                <a:cubicBezTo>
                  <a:pt x="15004" y="49210"/>
                  <a:pt x="15089" y="49705"/>
                  <a:pt x="15219" y="50191"/>
                </a:cubicBezTo>
                <a:cubicBezTo>
                  <a:pt x="15465" y="51113"/>
                  <a:pt x="15875" y="52007"/>
                  <a:pt x="16438" y="52852"/>
                </a:cubicBezTo>
                <a:cubicBezTo>
                  <a:pt x="16956" y="53630"/>
                  <a:pt x="17624" y="54359"/>
                  <a:pt x="18420" y="55015"/>
                </a:cubicBezTo>
                <a:cubicBezTo>
                  <a:pt x="19167" y="55632"/>
                  <a:pt x="20019" y="56155"/>
                  <a:pt x="20950" y="56571"/>
                </a:cubicBezTo>
                <a:cubicBezTo>
                  <a:pt x="21862" y="56978"/>
                  <a:pt x="22826" y="57259"/>
                  <a:pt x="23814" y="57406"/>
                </a:cubicBezTo>
                <a:cubicBezTo>
                  <a:pt x="24308" y="57480"/>
                  <a:pt x="24807" y="57518"/>
                  <a:pt x="25308" y="57518"/>
                </a:cubicBezTo>
                <a:cubicBezTo>
                  <a:pt x="25804" y="57518"/>
                  <a:pt x="26301" y="57481"/>
                  <a:pt x="26792" y="57406"/>
                </a:cubicBezTo>
                <a:cubicBezTo>
                  <a:pt x="27697" y="57270"/>
                  <a:pt x="28647" y="56976"/>
                  <a:pt x="29616" y="56534"/>
                </a:cubicBezTo>
                <a:cubicBezTo>
                  <a:pt x="30582" y="56089"/>
                  <a:pt x="31489" y="55525"/>
                  <a:pt x="32318" y="54858"/>
                </a:cubicBezTo>
                <a:cubicBezTo>
                  <a:pt x="33577" y="53854"/>
                  <a:pt x="35713" y="51724"/>
                  <a:pt x="35879" y="48755"/>
                </a:cubicBezTo>
                <a:lnTo>
                  <a:pt x="35969" y="48759"/>
                </a:lnTo>
                <a:cubicBezTo>
                  <a:pt x="36120" y="48759"/>
                  <a:pt x="36270" y="48762"/>
                  <a:pt x="36419" y="48768"/>
                </a:cubicBezTo>
                <a:cubicBezTo>
                  <a:pt x="37259" y="48821"/>
                  <a:pt x="38087" y="48977"/>
                  <a:pt x="38889" y="49230"/>
                </a:cubicBezTo>
                <a:cubicBezTo>
                  <a:pt x="39816" y="49534"/>
                  <a:pt x="40742" y="49970"/>
                  <a:pt x="41635" y="50527"/>
                </a:cubicBezTo>
                <a:lnTo>
                  <a:pt x="41638" y="50529"/>
                </a:lnTo>
                <a:cubicBezTo>
                  <a:pt x="41641" y="50531"/>
                  <a:pt x="41645" y="50533"/>
                  <a:pt x="41648" y="50535"/>
                </a:cubicBezTo>
                <a:cubicBezTo>
                  <a:pt x="42722" y="51220"/>
                  <a:pt x="43743" y="52072"/>
                  <a:pt x="44669" y="53063"/>
                </a:cubicBezTo>
                <a:cubicBezTo>
                  <a:pt x="45667" y="54147"/>
                  <a:pt x="46511" y="55336"/>
                  <a:pt x="47176" y="56603"/>
                </a:cubicBezTo>
                <a:cubicBezTo>
                  <a:pt x="47730" y="57670"/>
                  <a:pt x="48110" y="58667"/>
                  <a:pt x="48337" y="59645"/>
                </a:cubicBezTo>
                <a:lnTo>
                  <a:pt x="48336" y="59645"/>
                </a:lnTo>
                <a:cubicBezTo>
                  <a:pt x="48481" y="60318"/>
                  <a:pt x="48541" y="61007"/>
                  <a:pt x="48513" y="61696"/>
                </a:cubicBezTo>
                <a:lnTo>
                  <a:pt x="48512" y="61696"/>
                </a:lnTo>
                <a:cubicBezTo>
                  <a:pt x="48483" y="62204"/>
                  <a:pt x="48407" y="62710"/>
                  <a:pt x="48285" y="63204"/>
                </a:cubicBezTo>
                <a:lnTo>
                  <a:pt x="48194" y="63443"/>
                </a:lnTo>
                <a:cubicBezTo>
                  <a:pt x="48141" y="63518"/>
                  <a:pt x="48138" y="63617"/>
                  <a:pt x="48184" y="63697"/>
                </a:cubicBezTo>
                <a:cubicBezTo>
                  <a:pt x="48225" y="63767"/>
                  <a:pt x="48299" y="63810"/>
                  <a:pt x="48380" y="63810"/>
                </a:cubicBezTo>
                <a:cubicBezTo>
                  <a:pt x="48381" y="63810"/>
                  <a:pt x="48382" y="63810"/>
                  <a:pt x="48383" y="63810"/>
                </a:cubicBezTo>
                <a:cubicBezTo>
                  <a:pt x="48425" y="63810"/>
                  <a:pt x="48466" y="63799"/>
                  <a:pt x="48502" y="63780"/>
                </a:cubicBezTo>
                <a:cubicBezTo>
                  <a:pt x="48744" y="63642"/>
                  <a:pt x="48971" y="63480"/>
                  <a:pt x="49177" y="63293"/>
                </a:cubicBezTo>
                <a:cubicBezTo>
                  <a:pt x="49370" y="63119"/>
                  <a:pt x="49551" y="62910"/>
                  <a:pt x="49764" y="62618"/>
                </a:cubicBezTo>
                <a:cubicBezTo>
                  <a:pt x="49943" y="62378"/>
                  <a:pt x="50089" y="62122"/>
                  <a:pt x="50210" y="61903"/>
                </a:cubicBezTo>
                <a:cubicBezTo>
                  <a:pt x="50353" y="61647"/>
                  <a:pt x="50485" y="61387"/>
                  <a:pt x="50610" y="61123"/>
                </a:cubicBezTo>
                <a:cubicBezTo>
                  <a:pt x="51072" y="60141"/>
                  <a:pt x="51427" y="59066"/>
                  <a:pt x="51664" y="57930"/>
                </a:cubicBezTo>
                <a:cubicBezTo>
                  <a:pt x="52108" y="55802"/>
                  <a:pt x="52120" y="53503"/>
                  <a:pt x="51703" y="51101"/>
                </a:cubicBezTo>
                <a:cubicBezTo>
                  <a:pt x="51445" y="49608"/>
                  <a:pt x="51007" y="48120"/>
                  <a:pt x="50402" y="46679"/>
                </a:cubicBezTo>
                <a:cubicBezTo>
                  <a:pt x="49864" y="45399"/>
                  <a:pt x="49209" y="44202"/>
                  <a:pt x="48450" y="43126"/>
                </a:cubicBezTo>
                <a:lnTo>
                  <a:pt x="48450" y="43126"/>
                </a:lnTo>
                <a:cubicBezTo>
                  <a:pt x="48557" y="43141"/>
                  <a:pt x="48665" y="43149"/>
                  <a:pt x="48773" y="43149"/>
                </a:cubicBezTo>
                <a:cubicBezTo>
                  <a:pt x="48786" y="43149"/>
                  <a:pt x="48800" y="43149"/>
                  <a:pt x="48813" y="43149"/>
                </a:cubicBezTo>
                <a:lnTo>
                  <a:pt x="48928" y="43148"/>
                </a:lnTo>
                <a:cubicBezTo>
                  <a:pt x="49279" y="43141"/>
                  <a:pt x="49629" y="43089"/>
                  <a:pt x="49925" y="43039"/>
                </a:cubicBezTo>
                <a:cubicBezTo>
                  <a:pt x="50225" y="42989"/>
                  <a:pt x="50524" y="42923"/>
                  <a:pt x="50822" y="42855"/>
                </a:cubicBezTo>
                <a:cubicBezTo>
                  <a:pt x="51139" y="42783"/>
                  <a:pt x="51416" y="42711"/>
                  <a:pt x="51668" y="42634"/>
                </a:cubicBezTo>
                <a:cubicBezTo>
                  <a:pt x="52722" y="42309"/>
                  <a:pt x="53688" y="41806"/>
                  <a:pt x="54539" y="41141"/>
                </a:cubicBezTo>
                <a:cubicBezTo>
                  <a:pt x="55395" y="40475"/>
                  <a:pt x="56108" y="39645"/>
                  <a:pt x="56639" y="38698"/>
                </a:cubicBezTo>
                <a:cubicBezTo>
                  <a:pt x="56868" y="38294"/>
                  <a:pt x="57057" y="37868"/>
                  <a:pt x="57204" y="37427"/>
                </a:cubicBezTo>
                <a:cubicBezTo>
                  <a:pt x="57293" y="37151"/>
                  <a:pt x="57371" y="36842"/>
                  <a:pt x="57447" y="36453"/>
                </a:cubicBezTo>
                <a:cubicBezTo>
                  <a:pt x="57571" y="35802"/>
                  <a:pt x="57646" y="35141"/>
                  <a:pt x="57672" y="34478"/>
                </a:cubicBezTo>
                <a:cubicBezTo>
                  <a:pt x="57705" y="33757"/>
                  <a:pt x="57668" y="33033"/>
                  <a:pt x="57561" y="32319"/>
                </a:cubicBezTo>
                <a:cubicBezTo>
                  <a:pt x="57450" y="31609"/>
                  <a:pt x="57260" y="31012"/>
                  <a:pt x="56979" y="30495"/>
                </a:cubicBezTo>
                <a:cubicBezTo>
                  <a:pt x="56768" y="30111"/>
                  <a:pt x="56491" y="29787"/>
                  <a:pt x="56175" y="29560"/>
                </a:cubicBezTo>
                <a:cubicBezTo>
                  <a:pt x="56858" y="29242"/>
                  <a:pt x="57476" y="28799"/>
                  <a:pt x="57997" y="28256"/>
                </a:cubicBezTo>
                <a:cubicBezTo>
                  <a:pt x="58545" y="27683"/>
                  <a:pt x="59004" y="26977"/>
                  <a:pt x="59360" y="26156"/>
                </a:cubicBezTo>
                <a:cubicBezTo>
                  <a:pt x="59676" y="25422"/>
                  <a:pt x="59893" y="24601"/>
                  <a:pt x="60024" y="23647"/>
                </a:cubicBezTo>
                <a:cubicBezTo>
                  <a:pt x="60139" y="22819"/>
                  <a:pt x="60164" y="21938"/>
                  <a:pt x="60103" y="20953"/>
                </a:cubicBezTo>
                <a:cubicBezTo>
                  <a:pt x="60043" y="20059"/>
                  <a:pt x="59908" y="19173"/>
                  <a:pt x="59700" y="18303"/>
                </a:cubicBezTo>
                <a:cubicBezTo>
                  <a:pt x="59507" y="17487"/>
                  <a:pt x="59245" y="16689"/>
                  <a:pt x="58919" y="15917"/>
                </a:cubicBezTo>
                <a:cubicBezTo>
                  <a:pt x="58197" y="14228"/>
                  <a:pt x="56960" y="12651"/>
                  <a:pt x="55345" y="11359"/>
                </a:cubicBezTo>
                <a:cubicBezTo>
                  <a:pt x="54560" y="10732"/>
                  <a:pt x="53701" y="10204"/>
                  <a:pt x="52785" y="9788"/>
                </a:cubicBezTo>
                <a:cubicBezTo>
                  <a:pt x="51876" y="9373"/>
                  <a:pt x="50935" y="9107"/>
                  <a:pt x="49989" y="8998"/>
                </a:cubicBezTo>
                <a:cubicBezTo>
                  <a:pt x="49716" y="8966"/>
                  <a:pt x="49443" y="8950"/>
                  <a:pt x="49167" y="8950"/>
                </a:cubicBezTo>
                <a:cubicBezTo>
                  <a:pt x="49163" y="8950"/>
                  <a:pt x="49159" y="8950"/>
                  <a:pt x="49155" y="8950"/>
                </a:cubicBezTo>
                <a:cubicBezTo>
                  <a:pt x="48487" y="8950"/>
                  <a:pt x="47822" y="9049"/>
                  <a:pt x="47181" y="9243"/>
                </a:cubicBezTo>
                <a:cubicBezTo>
                  <a:pt x="46469" y="9462"/>
                  <a:pt x="45786" y="9812"/>
                  <a:pt x="45153" y="10285"/>
                </a:cubicBezTo>
                <a:cubicBezTo>
                  <a:pt x="45182" y="10221"/>
                  <a:pt x="45206" y="10157"/>
                  <a:pt x="45225" y="10089"/>
                </a:cubicBezTo>
                <a:cubicBezTo>
                  <a:pt x="45300" y="9837"/>
                  <a:pt x="45353" y="9564"/>
                  <a:pt x="45398" y="9205"/>
                </a:cubicBezTo>
                <a:cubicBezTo>
                  <a:pt x="45451" y="8768"/>
                  <a:pt x="45454" y="8326"/>
                  <a:pt x="45408" y="7888"/>
                </a:cubicBezTo>
                <a:cubicBezTo>
                  <a:pt x="45323" y="7073"/>
                  <a:pt x="45061" y="6272"/>
                  <a:pt x="44629" y="5507"/>
                </a:cubicBezTo>
                <a:cubicBezTo>
                  <a:pt x="44237" y="4814"/>
                  <a:pt x="43691" y="4145"/>
                  <a:pt x="43004" y="3518"/>
                </a:cubicBezTo>
                <a:cubicBezTo>
                  <a:pt x="42385" y="2952"/>
                  <a:pt x="41645" y="2423"/>
                  <a:pt x="40804" y="1946"/>
                </a:cubicBezTo>
                <a:cubicBezTo>
                  <a:pt x="40047" y="1518"/>
                  <a:pt x="39204" y="1140"/>
                  <a:pt x="38300" y="821"/>
                </a:cubicBezTo>
                <a:cubicBezTo>
                  <a:pt x="37478" y="532"/>
                  <a:pt x="36633" y="314"/>
                  <a:pt x="35773" y="168"/>
                </a:cubicBezTo>
                <a:cubicBezTo>
                  <a:pt x="35094" y="56"/>
                  <a:pt x="34476" y="0"/>
                  <a:pt x="33886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960900" y="3164150"/>
            <a:ext cx="3213000" cy="4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chemeClr val="tx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6EF3607-D480-4F30-87AD-3CACF04AA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0899" y="1519416"/>
            <a:ext cx="4103695" cy="1553794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3690700" y="1318650"/>
            <a:ext cx="4549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5020775" y="3212350"/>
            <a:ext cx="32193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0" name="Google Shape;50;p11"/>
          <p:cNvSpPr/>
          <p:nvPr/>
        </p:nvSpPr>
        <p:spPr>
          <a:xfrm rot="-3687124">
            <a:off x="-999351" y="2841354"/>
            <a:ext cx="3782715" cy="2723395"/>
          </a:xfrm>
          <a:custGeom>
            <a:avLst/>
            <a:gdLst/>
            <a:ahLst/>
            <a:cxnLst/>
            <a:rect l="l" t="t" r="r" b="b"/>
            <a:pathLst>
              <a:path w="43747" h="31496" extrusionOk="0">
                <a:moveTo>
                  <a:pt x="22407" y="1"/>
                </a:moveTo>
                <a:cubicBezTo>
                  <a:pt x="14255" y="1"/>
                  <a:pt x="6330" y="4706"/>
                  <a:pt x="2856" y="12976"/>
                </a:cubicBezTo>
                <a:cubicBezTo>
                  <a:pt x="1146" y="17057"/>
                  <a:pt x="1" y="22251"/>
                  <a:pt x="2211" y="26364"/>
                </a:cubicBezTo>
                <a:cubicBezTo>
                  <a:pt x="3308" y="28397"/>
                  <a:pt x="5275" y="29881"/>
                  <a:pt x="7437" y="30719"/>
                </a:cubicBezTo>
                <a:cubicBezTo>
                  <a:pt x="8939" y="31291"/>
                  <a:pt x="10311" y="31477"/>
                  <a:pt x="11675" y="31477"/>
                </a:cubicBezTo>
                <a:cubicBezTo>
                  <a:pt x="13199" y="31477"/>
                  <a:pt x="14713" y="31245"/>
                  <a:pt x="16389" y="31058"/>
                </a:cubicBezTo>
                <a:cubicBezTo>
                  <a:pt x="17873" y="30886"/>
                  <a:pt x="19357" y="30800"/>
                  <a:pt x="20846" y="30800"/>
                </a:cubicBezTo>
                <a:cubicBezTo>
                  <a:pt x="21590" y="30800"/>
                  <a:pt x="22336" y="30821"/>
                  <a:pt x="23083" y="30864"/>
                </a:cubicBezTo>
                <a:cubicBezTo>
                  <a:pt x="25637" y="31013"/>
                  <a:pt x="28869" y="31495"/>
                  <a:pt x="31973" y="31495"/>
                </a:cubicBezTo>
                <a:cubicBezTo>
                  <a:pt x="34613" y="31495"/>
                  <a:pt x="37160" y="31146"/>
                  <a:pt x="39117" y="29945"/>
                </a:cubicBezTo>
                <a:cubicBezTo>
                  <a:pt x="40875" y="28880"/>
                  <a:pt x="42165" y="27203"/>
                  <a:pt x="42795" y="25251"/>
                </a:cubicBezTo>
                <a:cubicBezTo>
                  <a:pt x="42907" y="24880"/>
                  <a:pt x="43004" y="24493"/>
                  <a:pt x="43101" y="24090"/>
                </a:cubicBezTo>
                <a:cubicBezTo>
                  <a:pt x="43746" y="20993"/>
                  <a:pt x="43569" y="17138"/>
                  <a:pt x="42569" y="14331"/>
                </a:cubicBezTo>
                <a:cubicBezTo>
                  <a:pt x="41149" y="10363"/>
                  <a:pt x="38439" y="6782"/>
                  <a:pt x="35084" y="4249"/>
                </a:cubicBezTo>
                <a:cubicBezTo>
                  <a:pt x="31229" y="1358"/>
                  <a:pt x="26785" y="1"/>
                  <a:pt x="22407" y="1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1808500" y="384675"/>
            <a:ext cx="5709455" cy="4374144"/>
          </a:xfrm>
          <a:custGeom>
            <a:avLst/>
            <a:gdLst/>
            <a:ahLst/>
            <a:cxnLst/>
            <a:rect l="l" t="t" r="r" b="b"/>
            <a:pathLst>
              <a:path w="40165" h="38611" extrusionOk="0">
                <a:moveTo>
                  <a:pt x="16162" y="1"/>
                </a:moveTo>
                <a:cubicBezTo>
                  <a:pt x="15690" y="1"/>
                  <a:pt x="15218" y="9"/>
                  <a:pt x="14744" y="25"/>
                </a:cubicBezTo>
                <a:cubicBezTo>
                  <a:pt x="10195" y="203"/>
                  <a:pt x="5194" y="687"/>
                  <a:pt x="2759" y="5203"/>
                </a:cubicBezTo>
                <a:cubicBezTo>
                  <a:pt x="1194" y="8139"/>
                  <a:pt x="581" y="11333"/>
                  <a:pt x="388" y="14640"/>
                </a:cubicBezTo>
                <a:cubicBezTo>
                  <a:pt x="97" y="19479"/>
                  <a:pt x="1" y="24898"/>
                  <a:pt x="1630" y="29528"/>
                </a:cubicBezTo>
                <a:cubicBezTo>
                  <a:pt x="3856" y="35851"/>
                  <a:pt x="9340" y="37367"/>
                  <a:pt x="15405" y="38174"/>
                </a:cubicBezTo>
                <a:cubicBezTo>
                  <a:pt x="17379" y="38433"/>
                  <a:pt x="19420" y="38610"/>
                  <a:pt x="21459" y="38610"/>
                </a:cubicBezTo>
                <a:cubicBezTo>
                  <a:pt x="24887" y="38610"/>
                  <a:pt x="28312" y="38108"/>
                  <a:pt x="31406" y="36641"/>
                </a:cubicBezTo>
                <a:cubicBezTo>
                  <a:pt x="36342" y="34319"/>
                  <a:pt x="38810" y="29512"/>
                  <a:pt x="39246" y="24318"/>
                </a:cubicBezTo>
                <a:cubicBezTo>
                  <a:pt x="39681" y="18979"/>
                  <a:pt x="40165" y="13220"/>
                  <a:pt x="38391" y="8058"/>
                </a:cubicBezTo>
                <a:cubicBezTo>
                  <a:pt x="36600" y="2897"/>
                  <a:pt x="31745" y="1945"/>
                  <a:pt x="26954" y="1106"/>
                </a:cubicBezTo>
                <a:cubicBezTo>
                  <a:pt x="23383" y="478"/>
                  <a:pt x="19812" y="1"/>
                  <a:pt x="161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/>
          <p:nvPr/>
        </p:nvSpPr>
        <p:spPr>
          <a:xfrm>
            <a:off x="-1775996" y="1630012"/>
            <a:ext cx="4124242" cy="4374176"/>
          </a:xfrm>
          <a:custGeom>
            <a:avLst/>
            <a:gdLst/>
            <a:ahLst/>
            <a:cxnLst/>
            <a:rect l="l" t="t" r="r" b="b"/>
            <a:pathLst>
              <a:path w="60164" h="63810" extrusionOk="0">
                <a:moveTo>
                  <a:pt x="33886" y="0"/>
                </a:moveTo>
                <a:cubicBezTo>
                  <a:pt x="33740" y="0"/>
                  <a:pt x="33593" y="4"/>
                  <a:pt x="33447" y="11"/>
                </a:cubicBezTo>
                <a:cubicBezTo>
                  <a:pt x="32657" y="48"/>
                  <a:pt x="31809" y="182"/>
                  <a:pt x="30925" y="413"/>
                </a:cubicBezTo>
                <a:cubicBezTo>
                  <a:pt x="27725" y="1246"/>
                  <a:pt x="24222" y="3377"/>
                  <a:pt x="23988" y="6855"/>
                </a:cubicBezTo>
                <a:cubicBezTo>
                  <a:pt x="23892" y="6790"/>
                  <a:pt x="23781" y="6740"/>
                  <a:pt x="23671" y="6695"/>
                </a:cubicBezTo>
                <a:cubicBezTo>
                  <a:pt x="23432" y="6603"/>
                  <a:pt x="23179" y="6553"/>
                  <a:pt x="22923" y="6550"/>
                </a:cubicBezTo>
                <a:cubicBezTo>
                  <a:pt x="22693" y="6551"/>
                  <a:pt x="22466" y="6587"/>
                  <a:pt x="22248" y="6656"/>
                </a:cubicBezTo>
                <a:cubicBezTo>
                  <a:pt x="22026" y="6725"/>
                  <a:pt x="21798" y="6837"/>
                  <a:pt x="21571" y="6988"/>
                </a:cubicBezTo>
                <a:cubicBezTo>
                  <a:pt x="21169" y="7259"/>
                  <a:pt x="20825" y="7632"/>
                  <a:pt x="20545" y="8097"/>
                </a:cubicBezTo>
                <a:cubicBezTo>
                  <a:pt x="20356" y="8410"/>
                  <a:pt x="20221" y="8754"/>
                  <a:pt x="20147" y="9112"/>
                </a:cubicBezTo>
                <a:cubicBezTo>
                  <a:pt x="19766" y="8809"/>
                  <a:pt x="19351" y="8554"/>
                  <a:pt x="18908" y="8352"/>
                </a:cubicBezTo>
                <a:cubicBezTo>
                  <a:pt x="18404" y="8118"/>
                  <a:pt x="17832" y="7934"/>
                  <a:pt x="17159" y="7791"/>
                </a:cubicBezTo>
                <a:cubicBezTo>
                  <a:pt x="16511" y="7658"/>
                  <a:pt x="15852" y="7591"/>
                  <a:pt x="15190" y="7591"/>
                </a:cubicBezTo>
                <a:cubicBezTo>
                  <a:pt x="15185" y="7591"/>
                  <a:pt x="15179" y="7591"/>
                  <a:pt x="15173" y="7591"/>
                </a:cubicBezTo>
                <a:cubicBezTo>
                  <a:pt x="14829" y="7591"/>
                  <a:pt x="14476" y="7608"/>
                  <a:pt x="14094" y="7645"/>
                </a:cubicBezTo>
                <a:cubicBezTo>
                  <a:pt x="12112" y="7842"/>
                  <a:pt x="10082" y="8595"/>
                  <a:pt x="8223" y="9821"/>
                </a:cubicBezTo>
                <a:cubicBezTo>
                  <a:pt x="7330" y="10413"/>
                  <a:pt x="6505" y="11100"/>
                  <a:pt x="5762" y="11870"/>
                </a:cubicBezTo>
                <a:cubicBezTo>
                  <a:pt x="5028" y="12628"/>
                  <a:pt x="4386" y="13468"/>
                  <a:pt x="3849" y="14375"/>
                </a:cubicBezTo>
                <a:cubicBezTo>
                  <a:pt x="3324" y="15257"/>
                  <a:pt x="2922" y="16207"/>
                  <a:pt x="2655" y="17200"/>
                </a:cubicBezTo>
                <a:cubicBezTo>
                  <a:pt x="2427" y="18053"/>
                  <a:pt x="2313" y="18986"/>
                  <a:pt x="2314" y="19973"/>
                </a:cubicBezTo>
                <a:cubicBezTo>
                  <a:pt x="2318" y="20795"/>
                  <a:pt x="2415" y="21613"/>
                  <a:pt x="2603" y="22414"/>
                </a:cubicBezTo>
                <a:cubicBezTo>
                  <a:pt x="2790" y="23224"/>
                  <a:pt x="3087" y="24004"/>
                  <a:pt x="3487" y="24732"/>
                </a:cubicBezTo>
                <a:cubicBezTo>
                  <a:pt x="3890" y="25460"/>
                  <a:pt x="4401" y="26096"/>
                  <a:pt x="5009" y="26623"/>
                </a:cubicBezTo>
                <a:cubicBezTo>
                  <a:pt x="5322" y="26891"/>
                  <a:pt x="5661" y="27128"/>
                  <a:pt x="6021" y="27328"/>
                </a:cubicBezTo>
                <a:cubicBezTo>
                  <a:pt x="6145" y="27399"/>
                  <a:pt x="6273" y="27464"/>
                  <a:pt x="6402" y="27524"/>
                </a:cubicBezTo>
                <a:cubicBezTo>
                  <a:pt x="5500" y="27692"/>
                  <a:pt x="4581" y="28076"/>
                  <a:pt x="3750" y="28626"/>
                </a:cubicBezTo>
                <a:cubicBezTo>
                  <a:pt x="3005" y="29115"/>
                  <a:pt x="2358" y="29696"/>
                  <a:pt x="1821" y="30352"/>
                </a:cubicBezTo>
                <a:cubicBezTo>
                  <a:pt x="1321" y="30958"/>
                  <a:pt x="921" y="31638"/>
                  <a:pt x="634" y="32370"/>
                </a:cubicBezTo>
                <a:cubicBezTo>
                  <a:pt x="361" y="33063"/>
                  <a:pt x="189" y="33809"/>
                  <a:pt x="124" y="34587"/>
                </a:cubicBezTo>
                <a:cubicBezTo>
                  <a:pt x="0" y="36038"/>
                  <a:pt x="259" y="37580"/>
                  <a:pt x="870" y="39050"/>
                </a:cubicBezTo>
                <a:cubicBezTo>
                  <a:pt x="1471" y="40490"/>
                  <a:pt x="2369" y="41785"/>
                  <a:pt x="3508" y="42853"/>
                </a:cubicBezTo>
                <a:cubicBezTo>
                  <a:pt x="4664" y="43933"/>
                  <a:pt x="6035" y="44696"/>
                  <a:pt x="7472" y="45058"/>
                </a:cubicBezTo>
                <a:cubicBezTo>
                  <a:pt x="8082" y="45211"/>
                  <a:pt x="8709" y="45288"/>
                  <a:pt x="9338" y="45288"/>
                </a:cubicBezTo>
                <a:cubicBezTo>
                  <a:pt x="9343" y="45288"/>
                  <a:pt x="9348" y="45288"/>
                  <a:pt x="9352" y="45288"/>
                </a:cubicBezTo>
                <a:cubicBezTo>
                  <a:pt x="9493" y="45288"/>
                  <a:pt x="9633" y="45285"/>
                  <a:pt x="9774" y="45277"/>
                </a:cubicBezTo>
                <a:cubicBezTo>
                  <a:pt x="10575" y="45233"/>
                  <a:pt x="11388" y="45058"/>
                  <a:pt x="12191" y="44756"/>
                </a:cubicBezTo>
                <a:cubicBezTo>
                  <a:pt x="12325" y="44704"/>
                  <a:pt x="12459" y="44650"/>
                  <a:pt x="12589" y="44593"/>
                </a:cubicBezTo>
                <a:lnTo>
                  <a:pt x="12589" y="44593"/>
                </a:lnTo>
                <a:cubicBezTo>
                  <a:pt x="12575" y="44642"/>
                  <a:pt x="12566" y="44692"/>
                  <a:pt x="12562" y="44743"/>
                </a:cubicBezTo>
                <a:cubicBezTo>
                  <a:pt x="12547" y="44941"/>
                  <a:pt x="12561" y="45141"/>
                  <a:pt x="12604" y="45334"/>
                </a:cubicBezTo>
                <a:cubicBezTo>
                  <a:pt x="12773" y="46079"/>
                  <a:pt x="13305" y="46689"/>
                  <a:pt x="14019" y="46958"/>
                </a:cubicBezTo>
                <a:cubicBezTo>
                  <a:pt x="14205" y="47026"/>
                  <a:pt x="14399" y="47066"/>
                  <a:pt x="14596" y="47077"/>
                </a:cubicBezTo>
                <a:cubicBezTo>
                  <a:pt x="14638" y="47079"/>
                  <a:pt x="14681" y="47081"/>
                  <a:pt x="14723" y="47081"/>
                </a:cubicBezTo>
                <a:cubicBezTo>
                  <a:pt x="14781" y="47081"/>
                  <a:pt x="14840" y="47078"/>
                  <a:pt x="14898" y="47073"/>
                </a:cubicBezTo>
                <a:cubicBezTo>
                  <a:pt x="14920" y="47071"/>
                  <a:pt x="14940" y="47069"/>
                  <a:pt x="14961" y="47066"/>
                </a:cubicBezTo>
                <a:lnTo>
                  <a:pt x="14961" y="47066"/>
                </a:lnTo>
                <a:cubicBezTo>
                  <a:pt x="14923" y="47613"/>
                  <a:pt x="14923" y="48162"/>
                  <a:pt x="14962" y="48709"/>
                </a:cubicBezTo>
                <a:cubicBezTo>
                  <a:pt x="15004" y="49210"/>
                  <a:pt x="15089" y="49705"/>
                  <a:pt x="15219" y="50191"/>
                </a:cubicBezTo>
                <a:cubicBezTo>
                  <a:pt x="15465" y="51113"/>
                  <a:pt x="15875" y="52007"/>
                  <a:pt x="16438" y="52852"/>
                </a:cubicBezTo>
                <a:cubicBezTo>
                  <a:pt x="16956" y="53630"/>
                  <a:pt x="17624" y="54359"/>
                  <a:pt x="18420" y="55015"/>
                </a:cubicBezTo>
                <a:cubicBezTo>
                  <a:pt x="19167" y="55632"/>
                  <a:pt x="20019" y="56155"/>
                  <a:pt x="20950" y="56571"/>
                </a:cubicBezTo>
                <a:cubicBezTo>
                  <a:pt x="21862" y="56978"/>
                  <a:pt x="22826" y="57259"/>
                  <a:pt x="23814" y="57406"/>
                </a:cubicBezTo>
                <a:cubicBezTo>
                  <a:pt x="24308" y="57480"/>
                  <a:pt x="24807" y="57518"/>
                  <a:pt x="25308" y="57518"/>
                </a:cubicBezTo>
                <a:cubicBezTo>
                  <a:pt x="25804" y="57518"/>
                  <a:pt x="26301" y="57481"/>
                  <a:pt x="26792" y="57406"/>
                </a:cubicBezTo>
                <a:cubicBezTo>
                  <a:pt x="27697" y="57270"/>
                  <a:pt x="28647" y="56976"/>
                  <a:pt x="29616" y="56534"/>
                </a:cubicBezTo>
                <a:cubicBezTo>
                  <a:pt x="30582" y="56089"/>
                  <a:pt x="31489" y="55525"/>
                  <a:pt x="32318" y="54858"/>
                </a:cubicBezTo>
                <a:cubicBezTo>
                  <a:pt x="33577" y="53854"/>
                  <a:pt x="35713" y="51724"/>
                  <a:pt x="35879" y="48755"/>
                </a:cubicBezTo>
                <a:lnTo>
                  <a:pt x="35969" y="48759"/>
                </a:lnTo>
                <a:cubicBezTo>
                  <a:pt x="36120" y="48759"/>
                  <a:pt x="36270" y="48762"/>
                  <a:pt x="36419" y="48768"/>
                </a:cubicBezTo>
                <a:cubicBezTo>
                  <a:pt x="37259" y="48821"/>
                  <a:pt x="38087" y="48977"/>
                  <a:pt x="38889" y="49230"/>
                </a:cubicBezTo>
                <a:cubicBezTo>
                  <a:pt x="39816" y="49534"/>
                  <a:pt x="40742" y="49970"/>
                  <a:pt x="41635" y="50527"/>
                </a:cubicBezTo>
                <a:lnTo>
                  <a:pt x="41638" y="50529"/>
                </a:lnTo>
                <a:cubicBezTo>
                  <a:pt x="41641" y="50531"/>
                  <a:pt x="41645" y="50533"/>
                  <a:pt x="41648" y="50535"/>
                </a:cubicBezTo>
                <a:cubicBezTo>
                  <a:pt x="42722" y="51220"/>
                  <a:pt x="43743" y="52072"/>
                  <a:pt x="44669" y="53063"/>
                </a:cubicBezTo>
                <a:cubicBezTo>
                  <a:pt x="45667" y="54147"/>
                  <a:pt x="46511" y="55336"/>
                  <a:pt x="47176" y="56603"/>
                </a:cubicBezTo>
                <a:cubicBezTo>
                  <a:pt x="47730" y="57670"/>
                  <a:pt x="48110" y="58667"/>
                  <a:pt x="48337" y="59645"/>
                </a:cubicBezTo>
                <a:lnTo>
                  <a:pt x="48336" y="59645"/>
                </a:lnTo>
                <a:cubicBezTo>
                  <a:pt x="48481" y="60318"/>
                  <a:pt x="48541" y="61007"/>
                  <a:pt x="48513" y="61696"/>
                </a:cubicBezTo>
                <a:lnTo>
                  <a:pt x="48512" y="61696"/>
                </a:lnTo>
                <a:cubicBezTo>
                  <a:pt x="48483" y="62204"/>
                  <a:pt x="48407" y="62710"/>
                  <a:pt x="48285" y="63204"/>
                </a:cubicBezTo>
                <a:lnTo>
                  <a:pt x="48194" y="63443"/>
                </a:lnTo>
                <a:cubicBezTo>
                  <a:pt x="48141" y="63518"/>
                  <a:pt x="48138" y="63617"/>
                  <a:pt x="48184" y="63697"/>
                </a:cubicBezTo>
                <a:cubicBezTo>
                  <a:pt x="48225" y="63767"/>
                  <a:pt x="48299" y="63810"/>
                  <a:pt x="48380" y="63810"/>
                </a:cubicBezTo>
                <a:cubicBezTo>
                  <a:pt x="48381" y="63810"/>
                  <a:pt x="48382" y="63810"/>
                  <a:pt x="48383" y="63810"/>
                </a:cubicBezTo>
                <a:cubicBezTo>
                  <a:pt x="48425" y="63810"/>
                  <a:pt x="48466" y="63799"/>
                  <a:pt x="48502" y="63780"/>
                </a:cubicBezTo>
                <a:cubicBezTo>
                  <a:pt x="48744" y="63642"/>
                  <a:pt x="48971" y="63480"/>
                  <a:pt x="49177" y="63293"/>
                </a:cubicBezTo>
                <a:cubicBezTo>
                  <a:pt x="49370" y="63119"/>
                  <a:pt x="49551" y="62910"/>
                  <a:pt x="49764" y="62618"/>
                </a:cubicBezTo>
                <a:cubicBezTo>
                  <a:pt x="49943" y="62378"/>
                  <a:pt x="50089" y="62122"/>
                  <a:pt x="50210" y="61903"/>
                </a:cubicBezTo>
                <a:cubicBezTo>
                  <a:pt x="50353" y="61647"/>
                  <a:pt x="50485" y="61387"/>
                  <a:pt x="50610" y="61123"/>
                </a:cubicBezTo>
                <a:cubicBezTo>
                  <a:pt x="51072" y="60141"/>
                  <a:pt x="51427" y="59066"/>
                  <a:pt x="51664" y="57930"/>
                </a:cubicBezTo>
                <a:cubicBezTo>
                  <a:pt x="52108" y="55802"/>
                  <a:pt x="52120" y="53503"/>
                  <a:pt x="51703" y="51101"/>
                </a:cubicBezTo>
                <a:cubicBezTo>
                  <a:pt x="51445" y="49608"/>
                  <a:pt x="51007" y="48120"/>
                  <a:pt x="50402" y="46679"/>
                </a:cubicBezTo>
                <a:cubicBezTo>
                  <a:pt x="49864" y="45399"/>
                  <a:pt x="49209" y="44202"/>
                  <a:pt x="48450" y="43126"/>
                </a:cubicBezTo>
                <a:lnTo>
                  <a:pt x="48450" y="43126"/>
                </a:lnTo>
                <a:cubicBezTo>
                  <a:pt x="48557" y="43141"/>
                  <a:pt x="48665" y="43149"/>
                  <a:pt x="48773" y="43149"/>
                </a:cubicBezTo>
                <a:cubicBezTo>
                  <a:pt x="48786" y="43149"/>
                  <a:pt x="48800" y="43149"/>
                  <a:pt x="48813" y="43149"/>
                </a:cubicBezTo>
                <a:lnTo>
                  <a:pt x="48928" y="43148"/>
                </a:lnTo>
                <a:cubicBezTo>
                  <a:pt x="49279" y="43141"/>
                  <a:pt x="49629" y="43089"/>
                  <a:pt x="49925" y="43039"/>
                </a:cubicBezTo>
                <a:cubicBezTo>
                  <a:pt x="50225" y="42989"/>
                  <a:pt x="50524" y="42923"/>
                  <a:pt x="50822" y="42855"/>
                </a:cubicBezTo>
                <a:cubicBezTo>
                  <a:pt x="51139" y="42783"/>
                  <a:pt x="51416" y="42711"/>
                  <a:pt x="51668" y="42634"/>
                </a:cubicBezTo>
                <a:cubicBezTo>
                  <a:pt x="52722" y="42309"/>
                  <a:pt x="53688" y="41806"/>
                  <a:pt x="54539" y="41141"/>
                </a:cubicBezTo>
                <a:cubicBezTo>
                  <a:pt x="55395" y="40475"/>
                  <a:pt x="56108" y="39645"/>
                  <a:pt x="56639" y="38698"/>
                </a:cubicBezTo>
                <a:cubicBezTo>
                  <a:pt x="56868" y="38294"/>
                  <a:pt x="57057" y="37868"/>
                  <a:pt x="57204" y="37427"/>
                </a:cubicBezTo>
                <a:cubicBezTo>
                  <a:pt x="57293" y="37151"/>
                  <a:pt x="57371" y="36842"/>
                  <a:pt x="57447" y="36453"/>
                </a:cubicBezTo>
                <a:cubicBezTo>
                  <a:pt x="57571" y="35802"/>
                  <a:pt x="57646" y="35141"/>
                  <a:pt x="57672" y="34478"/>
                </a:cubicBezTo>
                <a:cubicBezTo>
                  <a:pt x="57705" y="33757"/>
                  <a:pt x="57668" y="33033"/>
                  <a:pt x="57561" y="32319"/>
                </a:cubicBezTo>
                <a:cubicBezTo>
                  <a:pt x="57450" y="31609"/>
                  <a:pt x="57260" y="31012"/>
                  <a:pt x="56979" y="30495"/>
                </a:cubicBezTo>
                <a:cubicBezTo>
                  <a:pt x="56768" y="30111"/>
                  <a:pt x="56491" y="29787"/>
                  <a:pt x="56175" y="29560"/>
                </a:cubicBezTo>
                <a:cubicBezTo>
                  <a:pt x="56858" y="29242"/>
                  <a:pt x="57476" y="28799"/>
                  <a:pt x="57997" y="28256"/>
                </a:cubicBezTo>
                <a:cubicBezTo>
                  <a:pt x="58545" y="27683"/>
                  <a:pt x="59004" y="26977"/>
                  <a:pt x="59360" y="26156"/>
                </a:cubicBezTo>
                <a:cubicBezTo>
                  <a:pt x="59676" y="25422"/>
                  <a:pt x="59893" y="24601"/>
                  <a:pt x="60024" y="23647"/>
                </a:cubicBezTo>
                <a:cubicBezTo>
                  <a:pt x="60139" y="22819"/>
                  <a:pt x="60164" y="21938"/>
                  <a:pt x="60103" y="20953"/>
                </a:cubicBezTo>
                <a:cubicBezTo>
                  <a:pt x="60043" y="20059"/>
                  <a:pt x="59908" y="19173"/>
                  <a:pt x="59700" y="18303"/>
                </a:cubicBezTo>
                <a:cubicBezTo>
                  <a:pt x="59507" y="17487"/>
                  <a:pt x="59245" y="16689"/>
                  <a:pt x="58919" y="15917"/>
                </a:cubicBezTo>
                <a:cubicBezTo>
                  <a:pt x="58197" y="14228"/>
                  <a:pt x="56960" y="12651"/>
                  <a:pt x="55345" y="11359"/>
                </a:cubicBezTo>
                <a:cubicBezTo>
                  <a:pt x="54560" y="10732"/>
                  <a:pt x="53701" y="10204"/>
                  <a:pt x="52785" y="9788"/>
                </a:cubicBezTo>
                <a:cubicBezTo>
                  <a:pt x="51876" y="9373"/>
                  <a:pt x="50935" y="9107"/>
                  <a:pt x="49989" y="8998"/>
                </a:cubicBezTo>
                <a:cubicBezTo>
                  <a:pt x="49716" y="8966"/>
                  <a:pt x="49443" y="8950"/>
                  <a:pt x="49167" y="8950"/>
                </a:cubicBezTo>
                <a:cubicBezTo>
                  <a:pt x="49163" y="8950"/>
                  <a:pt x="49159" y="8950"/>
                  <a:pt x="49155" y="8950"/>
                </a:cubicBezTo>
                <a:cubicBezTo>
                  <a:pt x="48487" y="8950"/>
                  <a:pt x="47822" y="9049"/>
                  <a:pt x="47181" y="9243"/>
                </a:cubicBezTo>
                <a:cubicBezTo>
                  <a:pt x="46469" y="9462"/>
                  <a:pt x="45786" y="9812"/>
                  <a:pt x="45153" y="10285"/>
                </a:cubicBezTo>
                <a:cubicBezTo>
                  <a:pt x="45182" y="10221"/>
                  <a:pt x="45206" y="10157"/>
                  <a:pt x="45225" y="10089"/>
                </a:cubicBezTo>
                <a:cubicBezTo>
                  <a:pt x="45300" y="9837"/>
                  <a:pt x="45353" y="9564"/>
                  <a:pt x="45398" y="9205"/>
                </a:cubicBezTo>
                <a:cubicBezTo>
                  <a:pt x="45451" y="8768"/>
                  <a:pt x="45454" y="8326"/>
                  <a:pt x="45408" y="7888"/>
                </a:cubicBezTo>
                <a:cubicBezTo>
                  <a:pt x="45323" y="7073"/>
                  <a:pt x="45061" y="6272"/>
                  <a:pt x="44629" y="5507"/>
                </a:cubicBezTo>
                <a:cubicBezTo>
                  <a:pt x="44237" y="4814"/>
                  <a:pt x="43691" y="4145"/>
                  <a:pt x="43004" y="3518"/>
                </a:cubicBezTo>
                <a:cubicBezTo>
                  <a:pt x="42385" y="2952"/>
                  <a:pt x="41645" y="2423"/>
                  <a:pt x="40804" y="1946"/>
                </a:cubicBezTo>
                <a:cubicBezTo>
                  <a:pt x="40047" y="1518"/>
                  <a:pt x="39204" y="1140"/>
                  <a:pt x="38300" y="821"/>
                </a:cubicBezTo>
                <a:cubicBezTo>
                  <a:pt x="37478" y="532"/>
                  <a:pt x="36633" y="314"/>
                  <a:pt x="35773" y="168"/>
                </a:cubicBezTo>
                <a:cubicBezTo>
                  <a:pt x="35094" y="56"/>
                  <a:pt x="34476" y="0"/>
                  <a:pt x="33886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8123654" y="-570000"/>
            <a:ext cx="4124242" cy="4374176"/>
          </a:xfrm>
          <a:custGeom>
            <a:avLst/>
            <a:gdLst/>
            <a:ahLst/>
            <a:cxnLst/>
            <a:rect l="l" t="t" r="r" b="b"/>
            <a:pathLst>
              <a:path w="60164" h="63810" extrusionOk="0">
                <a:moveTo>
                  <a:pt x="33886" y="0"/>
                </a:moveTo>
                <a:cubicBezTo>
                  <a:pt x="33740" y="0"/>
                  <a:pt x="33593" y="4"/>
                  <a:pt x="33447" y="11"/>
                </a:cubicBezTo>
                <a:cubicBezTo>
                  <a:pt x="32657" y="48"/>
                  <a:pt x="31809" y="182"/>
                  <a:pt x="30925" y="413"/>
                </a:cubicBezTo>
                <a:cubicBezTo>
                  <a:pt x="27725" y="1246"/>
                  <a:pt x="24222" y="3377"/>
                  <a:pt x="23988" y="6855"/>
                </a:cubicBezTo>
                <a:cubicBezTo>
                  <a:pt x="23892" y="6790"/>
                  <a:pt x="23781" y="6740"/>
                  <a:pt x="23671" y="6695"/>
                </a:cubicBezTo>
                <a:cubicBezTo>
                  <a:pt x="23432" y="6603"/>
                  <a:pt x="23179" y="6553"/>
                  <a:pt x="22923" y="6550"/>
                </a:cubicBezTo>
                <a:cubicBezTo>
                  <a:pt x="22693" y="6551"/>
                  <a:pt x="22466" y="6587"/>
                  <a:pt x="22248" y="6656"/>
                </a:cubicBezTo>
                <a:cubicBezTo>
                  <a:pt x="22026" y="6725"/>
                  <a:pt x="21798" y="6837"/>
                  <a:pt x="21571" y="6988"/>
                </a:cubicBezTo>
                <a:cubicBezTo>
                  <a:pt x="21169" y="7259"/>
                  <a:pt x="20825" y="7632"/>
                  <a:pt x="20545" y="8097"/>
                </a:cubicBezTo>
                <a:cubicBezTo>
                  <a:pt x="20356" y="8410"/>
                  <a:pt x="20221" y="8754"/>
                  <a:pt x="20147" y="9112"/>
                </a:cubicBezTo>
                <a:cubicBezTo>
                  <a:pt x="19766" y="8809"/>
                  <a:pt x="19351" y="8554"/>
                  <a:pt x="18908" y="8352"/>
                </a:cubicBezTo>
                <a:cubicBezTo>
                  <a:pt x="18404" y="8118"/>
                  <a:pt x="17832" y="7934"/>
                  <a:pt x="17159" y="7791"/>
                </a:cubicBezTo>
                <a:cubicBezTo>
                  <a:pt x="16511" y="7658"/>
                  <a:pt x="15852" y="7591"/>
                  <a:pt x="15190" y="7591"/>
                </a:cubicBezTo>
                <a:cubicBezTo>
                  <a:pt x="15185" y="7591"/>
                  <a:pt x="15179" y="7591"/>
                  <a:pt x="15173" y="7591"/>
                </a:cubicBezTo>
                <a:cubicBezTo>
                  <a:pt x="14829" y="7591"/>
                  <a:pt x="14476" y="7608"/>
                  <a:pt x="14094" y="7645"/>
                </a:cubicBezTo>
                <a:cubicBezTo>
                  <a:pt x="12112" y="7842"/>
                  <a:pt x="10082" y="8595"/>
                  <a:pt x="8223" y="9821"/>
                </a:cubicBezTo>
                <a:cubicBezTo>
                  <a:pt x="7330" y="10413"/>
                  <a:pt x="6505" y="11100"/>
                  <a:pt x="5762" y="11870"/>
                </a:cubicBezTo>
                <a:cubicBezTo>
                  <a:pt x="5028" y="12628"/>
                  <a:pt x="4386" y="13468"/>
                  <a:pt x="3849" y="14375"/>
                </a:cubicBezTo>
                <a:cubicBezTo>
                  <a:pt x="3324" y="15257"/>
                  <a:pt x="2922" y="16207"/>
                  <a:pt x="2655" y="17200"/>
                </a:cubicBezTo>
                <a:cubicBezTo>
                  <a:pt x="2427" y="18053"/>
                  <a:pt x="2313" y="18986"/>
                  <a:pt x="2314" y="19973"/>
                </a:cubicBezTo>
                <a:cubicBezTo>
                  <a:pt x="2318" y="20795"/>
                  <a:pt x="2415" y="21613"/>
                  <a:pt x="2603" y="22414"/>
                </a:cubicBezTo>
                <a:cubicBezTo>
                  <a:pt x="2790" y="23224"/>
                  <a:pt x="3087" y="24004"/>
                  <a:pt x="3487" y="24732"/>
                </a:cubicBezTo>
                <a:cubicBezTo>
                  <a:pt x="3890" y="25460"/>
                  <a:pt x="4401" y="26096"/>
                  <a:pt x="5009" y="26623"/>
                </a:cubicBezTo>
                <a:cubicBezTo>
                  <a:pt x="5322" y="26891"/>
                  <a:pt x="5661" y="27128"/>
                  <a:pt x="6021" y="27328"/>
                </a:cubicBezTo>
                <a:cubicBezTo>
                  <a:pt x="6145" y="27399"/>
                  <a:pt x="6273" y="27464"/>
                  <a:pt x="6402" y="27524"/>
                </a:cubicBezTo>
                <a:cubicBezTo>
                  <a:pt x="5500" y="27692"/>
                  <a:pt x="4581" y="28076"/>
                  <a:pt x="3750" y="28626"/>
                </a:cubicBezTo>
                <a:cubicBezTo>
                  <a:pt x="3005" y="29115"/>
                  <a:pt x="2358" y="29696"/>
                  <a:pt x="1821" y="30352"/>
                </a:cubicBezTo>
                <a:cubicBezTo>
                  <a:pt x="1321" y="30958"/>
                  <a:pt x="921" y="31638"/>
                  <a:pt x="634" y="32370"/>
                </a:cubicBezTo>
                <a:cubicBezTo>
                  <a:pt x="361" y="33063"/>
                  <a:pt x="189" y="33809"/>
                  <a:pt x="124" y="34587"/>
                </a:cubicBezTo>
                <a:cubicBezTo>
                  <a:pt x="0" y="36038"/>
                  <a:pt x="259" y="37580"/>
                  <a:pt x="870" y="39050"/>
                </a:cubicBezTo>
                <a:cubicBezTo>
                  <a:pt x="1471" y="40490"/>
                  <a:pt x="2369" y="41785"/>
                  <a:pt x="3508" y="42853"/>
                </a:cubicBezTo>
                <a:cubicBezTo>
                  <a:pt x="4664" y="43933"/>
                  <a:pt x="6035" y="44696"/>
                  <a:pt x="7472" y="45058"/>
                </a:cubicBezTo>
                <a:cubicBezTo>
                  <a:pt x="8082" y="45211"/>
                  <a:pt x="8709" y="45288"/>
                  <a:pt x="9338" y="45288"/>
                </a:cubicBezTo>
                <a:cubicBezTo>
                  <a:pt x="9343" y="45288"/>
                  <a:pt x="9348" y="45288"/>
                  <a:pt x="9352" y="45288"/>
                </a:cubicBezTo>
                <a:cubicBezTo>
                  <a:pt x="9493" y="45288"/>
                  <a:pt x="9633" y="45285"/>
                  <a:pt x="9774" y="45277"/>
                </a:cubicBezTo>
                <a:cubicBezTo>
                  <a:pt x="10575" y="45233"/>
                  <a:pt x="11388" y="45058"/>
                  <a:pt x="12191" y="44756"/>
                </a:cubicBezTo>
                <a:cubicBezTo>
                  <a:pt x="12325" y="44704"/>
                  <a:pt x="12459" y="44650"/>
                  <a:pt x="12589" y="44593"/>
                </a:cubicBezTo>
                <a:lnTo>
                  <a:pt x="12589" y="44593"/>
                </a:lnTo>
                <a:cubicBezTo>
                  <a:pt x="12575" y="44642"/>
                  <a:pt x="12566" y="44692"/>
                  <a:pt x="12562" y="44743"/>
                </a:cubicBezTo>
                <a:cubicBezTo>
                  <a:pt x="12547" y="44941"/>
                  <a:pt x="12561" y="45141"/>
                  <a:pt x="12604" y="45334"/>
                </a:cubicBezTo>
                <a:cubicBezTo>
                  <a:pt x="12773" y="46079"/>
                  <a:pt x="13305" y="46689"/>
                  <a:pt x="14019" y="46958"/>
                </a:cubicBezTo>
                <a:cubicBezTo>
                  <a:pt x="14205" y="47026"/>
                  <a:pt x="14399" y="47066"/>
                  <a:pt x="14596" y="47077"/>
                </a:cubicBezTo>
                <a:cubicBezTo>
                  <a:pt x="14638" y="47079"/>
                  <a:pt x="14681" y="47081"/>
                  <a:pt x="14723" y="47081"/>
                </a:cubicBezTo>
                <a:cubicBezTo>
                  <a:pt x="14781" y="47081"/>
                  <a:pt x="14840" y="47078"/>
                  <a:pt x="14898" y="47073"/>
                </a:cubicBezTo>
                <a:cubicBezTo>
                  <a:pt x="14920" y="47071"/>
                  <a:pt x="14940" y="47069"/>
                  <a:pt x="14961" y="47066"/>
                </a:cubicBezTo>
                <a:lnTo>
                  <a:pt x="14961" y="47066"/>
                </a:lnTo>
                <a:cubicBezTo>
                  <a:pt x="14923" y="47613"/>
                  <a:pt x="14923" y="48162"/>
                  <a:pt x="14962" y="48709"/>
                </a:cubicBezTo>
                <a:cubicBezTo>
                  <a:pt x="15004" y="49210"/>
                  <a:pt x="15089" y="49705"/>
                  <a:pt x="15219" y="50191"/>
                </a:cubicBezTo>
                <a:cubicBezTo>
                  <a:pt x="15465" y="51113"/>
                  <a:pt x="15875" y="52007"/>
                  <a:pt x="16438" y="52852"/>
                </a:cubicBezTo>
                <a:cubicBezTo>
                  <a:pt x="16956" y="53630"/>
                  <a:pt x="17624" y="54359"/>
                  <a:pt x="18420" y="55015"/>
                </a:cubicBezTo>
                <a:cubicBezTo>
                  <a:pt x="19167" y="55632"/>
                  <a:pt x="20019" y="56155"/>
                  <a:pt x="20950" y="56571"/>
                </a:cubicBezTo>
                <a:cubicBezTo>
                  <a:pt x="21862" y="56978"/>
                  <a:pt x="22826" y="57259"/>
                  <a:pt x="23814" y="57406"/>
                </a:cubicBezTo>
                <a:cubicBezTo>
                  <a:pt x="24308" y="57480"/>
                  <a:pt x="24807" y="57518"/>
                  <a:pt x="25308" y="57518"/>
                </a:cubicBezTo>
                <a:cubicBezTo>
                  <a:pt x="25804" y="57518"/>
                  <a:pt x="26301" y="57481"/>
                  <a:pt x="26792" y="57406"/>
                </a:cubicBezTo>
                <a:cubicBezTo>
                  <a:pt x="27697" y="57270"/>
                  <a:pt x="28647" y="56976"/>
                  <a:pt x="29616" y="56534"/>
                </a:cubicBezTo>
                <a:cubicBezTo>
                  <a:pt x="30582" y="56089"/>
                  <a:pt x="31489" y="55525"/>
                  <a:pt x="32318" y="54858"/>
                </a:cubicBezTo>
                <a:cubicBezTo>
                  <a:pt x="33577" y="53854"/>
                  <a:pt x="35713" y="51724"/>
                  <a:pt x="35879" y="48755"/>
                </a:cubicBezTo>
                <a:lnTo>
                  <a:pt x="35969" y="48759"/>
                </a:lnTo>
                <a:cubicBezTo>
                  <a:pt x="36120" y="48759"/>
                  <a:pt x="36270" y="48762"/>
                  <a:pt x="36419" y="48768"/>
                </a:cubicBezTo>
                <a:cubicBezTo>
                  <a:pt x="37259" y="48821"/>
                  <a:pt x="38087" y="48977"/>
                  <a:pt x="38889" y="49230"/>
                </a:cubicBezTo>
                <a:cubicBezTo>
                  <a:pt x="39816" y="49534"/>
                  <a:pt x="40742" y="49970"/>
                  <a:pt x="41635" y="50527"/>
                </a:cubicBezTo>
                <a:lnTo>
                  <a:pt x="41638" y="50529"/>
                </a:lnTo>
                <a:cubicBezTo>
                  <a:pt x="41641" y="50531"/>
                  <a:pt x="41645" y="50533"/>
                  <a:pt x="41648" y="50535"/>
                </a:cubicBezTo>
                <a:cubicBezTo>
                  <a:pt x="42722" y="51220"/>
                  <a:pt x="43743" y="52072"/>
                  <a:pt x="44669" y="53063"/>
                </a:cubicBezTo>
                <a:cubicBezTo>
                  <a:pt x="45667" y="54147"/>
                  <a:pt x="46511" y="55336"/>
                  <a:pt x="47176" y="56603"/>
                </a:cubicBezTo>
                <a:cubicBezTo>
                  <a:pt x="47730" y="57670"/>
                  <a:pt x="48110" y="58667"/>
                  <a:pt x="48337" y="59645"/>
                </a:cubicBezTo>
                <a:lnTo>
                  <a:pt x="48336" y="59645"/>
                </a:lnTo>
                <a:cubicBezTo>
                  <a:pt x="48481" y="60318"/>
                  <a:pt x="48541" y="61007"/>
                  <a:pt x="48513" y="61696"/>
                </a:cubicBezTo>
                <a:lnTo>
                  <a:pt x="48512" y="61696"/>
                </a:lnTo>
                <a:cubicBezTo>
                  <a:pt x="48483" y="62204"/>
                  <a:pt x="48407" y="62710"/>
                  <a:pt x="48285" y="63204"/>
                </a:cubicBezTo>
                <a:lnTo>
                  <a:pt x="48194" y="63443"/>
                </a:lnTo>
                <a:cubicBezTo>
                  <a:pt x="48141" y="63518"/>
                  <a:pt x="48138" y="63617"/>
                  <a:pt x="48184" y="63697"/>
                </a:cubicBezTo>
                <a:cubicBezTo>
                  <a:pt x="48225" y="63767"/>
                  <a:pt x="48299" y="63810"/>
                  <a:pt x="48380" y="63810"/>
                </a:cubicBezTo>
                <a:cubicBezTo>
                  <a:pt x="48381" y="63810"/>
                  <a:pt x="48382" y="63810"/>
                  <a:pt x="48383" y="63810"/>
                </a:cubicBezTo>
                <a:cubicBezTo>
                  <a:pt x="48425" y="63810"/>
                  <a:pt x="48466" y="63799"/>
                  <a:pt x="48502" y="63780"/>
                </a:cubicBezTo>
                <a:cubicBezTo>
                  <a:pt x="48744" y="63642"/>
                  <a:pt x="48971" y="63480"/>
                  <a:pt x="49177" y="63293"/>
                </a:cubicBezTo>
                <a:cubicBezTo>
                  <a:pt x="49370" y="63119"/>
                  <a:pt x="49551" y="62910"/>
                  <a:pt x="49764" y="62618"/>
                </a:cubicBezTo>
                <a:cubicBezTo>
                  <a:pt x="49943" y="62378"/>
                  <a:pt x="50089" y="62122"/>
                  <a:pt x="50210" y="61903"/>
                </a:cubicBezTo>
                <a:cubicBezTo>
                  <a:pt x="50353" y="61647"/>
                  <a:pt x="50485" y="61387"/>
                  <a:pt x="50610" y="61123"/>
                </a:cubicBezTo>
                <a:cubicBezTo>
                  <a:pt x="51072" y="60141"/>
                  <a:pt x="51427" y="59066"/>
                  <a:pt x="51664" y="57930"/>
                </a:cubicBezTo>
                <a:cubicBezTo>
                  <a:pt x="52108" y="55802"/>
                  <a:pt x="52120" y="53503"/>
                  <a:pt x="51703" y="51101"/>
                </a:cubicBezTo>
                <a:cubicBezTo>
                  <a:pt x="51445" y="49608"/>
                  <a:pt x="51007" y="48120"/>
                  <a:pt x="50402" y="46679"/>
                </a:cubicBezTo>
                <a:cubicBezTo>
                  <a:pt x="49864" y="45399"/>
                  <a:pt x="49209" y="44202"/>
                  <a:pt x="48450" y="43126"/>
                </a:cubicBezTo>
                <a:lnTo>
                  <a:pt x="48450" y="43126"/>
                </a:lnTo>
                <a:cubicBezTo>
                  <a:pt x="48557" y="43141"/>
                  <a:pt x="48665" y="43149"/>
                  <a:pt x="48773" y="43149"/>
                </a:cubicBezTo>
                <a:cubicBezTo>
                  <a:pt x="48786" y="43149"/>
                  <a:pt x="48800" y="43149"/>
                  <a:pt x="48813" y="43149"/>
                </a:cubicBezTo>
                <a:lnTo>
                  <a:pt x="48928" y="43148"/>
                </a:lnTo>
                <a:cubicBezTo>
                  <a:pt x="49279" y="43141"/>
                  <a:pt x="49629" y="43089"/>
                  <a:pt x="49925" y="43039"/>
                </a:cubicBezTo>
                <a:cubicBezTo>
                  <a:pt x="50225" y="42989"/>
                  <a:pt x="50524" y="42923"/>
                  <a:pt x="50822" y="42855"/>
                </a:cubicBezTo>
                <a:cubicBezTo>
                  <a:pt x="51139" y="42783"/>
                  <a:pt x="51416" y="42711"/>
                  <a:pt x="51668" y="42634"/>
                </a:cubicBezTo>
                <a:cubicBezTo>
                  <a:pt x="52722" y="42309"/>
                  <a:pt x="53688" y="41806"/>
                  <a:pt x="54539" y="41141"/>
                </a:cubicBezTo>
                <a:cubicBezTo>
                  <a:pt x="55395" y="40475"/>
                  <a:pt x="56108" y="39645"/>
                  <a:pt x="56639" y="38698"/>
                </a:cubicBezTo>
                <a:cubicBezTo>
                  <a:pt x="56868" y="38294"/>
                  <a:pt x="57057" y="37868"/>
                  <a:pt x="57204" y="37427"/>
                </a:cubicBezTo>
                <a:cubicBezTo>
                  <a:pt x="57293" y="37151"/>
                  <a:pt x="57371" y="36842"/>
                  <a:pt x="57447" y="36453"/>
                </a:cubicBezTo>
                <a:cubicBezTo>
                  <a:pt x="57571" y="35802"/>
                  <a:pt x="57646" y="35141"/>
                  <a:pt x="57672" y="34478"/>
                </a:cubicBezTo>
                <a:cubicBezTo>
                  <a:pt x="57705" y="33757"/>
                  <a:pt x="57668" y="33033"/>
                  <a:pt x="57561" y="32319"/>
                </a:cubicBezTo>
                <a:cubicBezTo>
                  <a:pt x="57450" y="31609"/>
                  <a:pt x="57260" y="31012"/>
                  <a:pt x="56979" y="30495"/>
                </a:cubicBezTo>
                <a:cubicBezTo>
                  <a:pt x="56768" y="30111"/>
                  <a:pt x="56491" y="29787"/>
                  <a:pt x="56175" y="29560"/>
                </a:cubicBezTo>
                <a:cubicBezTo>
                  <a:pt x="56858" y="29242"/>
                  <a:pt x="57476" y="28799"/>
                  <a:pt x="57997" y="28256"/>
                </a:cubicBezTo>
                <a:cubicBezTo>
                  <a:pt x="58545" y="27683"/>
                  <a:pt x="59004" y="26977"/>
                  <a:pt x="59360" y="26156"/>
                </a:cubicBezTo>
                <a:cubicBezTo>
                  <a:pt x="59676" y="25422"/>
                  <a:pt x="59893" y="24601"/>
                  <a:pt x="60024" y="23647"/>
                </a:cubicBezTo>
                <a:cubicBezTo>
                  <a:pt x="60139" y="22819"/>
                  <a:pt x="60164" y="21938"/>
                  <a:pt x="60103" y="20953"/>
                </a:cubicBezTo>
                <a:cubicBezTo>
                  <a:pt x="60043" y="20059"/>
                  <a:pt x="59908" y="19173"/>
                  <a:pt x="59700" y="18303"/>
                </a:cubicBezTo>
                <a:cubicBezTo>
                  <a:pt x="59507" y="17487"/>
                  <a:pt x="59245" y="16689"/>
                  <a:pt x="58919" y="15917"/>
                </a:cubicBezTo>
                <a:cubicBezTo>
                  <a:pt x="58197" y="14228"/>
                  <a:pt x="56960" y="12651"/>
                  <a:pt x="55345" y="11359"/>
                </a:cubicBezTo>
                <a:cubicBezTo>
                  <a:pt x="54560" y="10732"/>
                  <a:pt x="53701" y="10204"/>
                  <a:pt x="52785" y="9788"/>
                </a:cubicBezTo>
                <a:cubicBezTo>
                  <a:pt x="51876" y="9373"/>
                  <a:pt x="50935" y="9107"/>
                  <a:pt x="49989" y="8998"/>
                </a:cubicBezTo>
                <a:cubicBezTo>
                  <a:pt x="49716" y="8966"/>
                  <a:pt x="49443" y="8950"/>
                  <a:pt x="49167" y="8950"/>
                </a:cubicBezTo>
                <a:cubicBezTo>
                  <a:pt x="49163" y="8950"/>
                  <a:pt x="49159" y="8950"/>
                  <a:pt x="49155" y="8950"/>
                </a:cubicBezTo>
                <a:cubicBezTo>
                  <a:pt x="48487" y="8950"/>
                  <a:pt x="47822" y="9049"/>
                  <a:pt x="47181" y="9243"/>
                </a:cubicBezTo>
                <a:cubicBezTo>
                  <a:pt x="46469" y="9462"/>
                  <a:pt x="45786" y="9812"/>
                  <a:pt x="45153" y="10285"/>
                </a:cubicBezTo>
                <a:cubicBezTo>
                  <a:pt x="45182" y="10221"/>
                  <a:pt x="45206" y="10157"/>
                  <a:pt x="45225" y="10089"/>
                </a:cubicBezTo>
                <a:cubicBezTo>
                  <a:pt x="45300" y="9837"/>
                  <a:pt x="45353" y="9564"/>
                  <a:pt x="45398" y="9205"/>
                </a:cubicBezTo>
                <a:cubicBezTo>
                  <a:pt x="45451" y="8768"/>
                  <a:pt x="45454" y="8326"/>
                  <a:pt x="45408" y="7888"/>
                </a:cubicBezTo>
                <a:cubicBezTo>
                  <a:pt x="45323" y="7073"/>
                  <a:pt x="45061" y="6272"/>
                  <a:pt x="44629" y="5507"/>
                </a:cubicBezTo>
                <a:cubicBezTo>
                  <a:pt x="44237" y="4814"/>
                  <a:pt x="43691" y="4145"/>
                  <a:pt x="43004" y="3518"/>
                </a:cubicBezTo>
                <a:cubicBezTo>
                  <a:pt x="42385" y="2952"/>
                  <a:pt x="41645" y="2423"/>
                  <a:pt x="40804" y="1946"/>
                </a:cubicBezTo>
                <a:cubicBezTo>
                  <a:pt x="40047" y="1518"/>
                  <a:pt x="39204" y="1140"/>
                  <a:pt x="38300" y="821"/>
                </a:cubicBezTo>
                <a:cubicBezTo>
                  <a:pt x="37478" y="532"/>
                  <a:pt x="36633" y="314"/>
                  <a:pt x="35773" y="168"/>
                </a:cubicBezTo>
                <a:cubicBezTo>
                  <a:pt x="35094" y="56"/>
                  <a:pt x="34476" y="0"/>
                  <a:pt x="33886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13"/>
          <p:cNvGrpSpPr/>
          <p:nvPr/>
        </p:nvGrpSpPr>
        <p:grpSpPr>
          <a:xfrm rot="5854652">
            <a:off x="7647221" y="360950"/>
            <a:ext cx="1059879" cy="1039749"/>
            <a:chOff x="2730800" y="3881575"/>
            <a:chExt cx="368575" cy="361575"/>
          </a:xfrm>
        </p:grpSpPr>
        <p:sp>
          <p:nvSpPr>
            <p:cNvPr id="57" name="Google Shape;57;p13"/>
            <p:cNvSpPr/>
            <p:nvPr/>
          </p:nvSpPr>
          <p:spPr>
            <a:xfrm>
              <a:off x="2955550" y="3881575"/>
              <a:ext cx="143825" cy="253925"/>
            </a:xfrm>
            <a:custGeom>
              <a:avLst/>
              <a:gdLst/>
              <a:ahLst/>
              <a:cxnLst/>
              <a:rect l="l" t="t" r="r" b="b"/>
              <a:pathLst>
                <a:path w="5753" h="10157" extrusionOk="0">
                  <a:moveTo>
                    <a:pt x="1295" y="1"/>
                  </a:moveTo>
                  <a:lnTo>
                    <a:pt x="1296" y="2"/>
                  </a:lnTo>
                  <a:cubicBezTo>
                    <a:pt x="1226" y="2"/>
                    <a:pt x="1157" y="10"/>
                    <a:pt x="1089" y="27"/>
                  </a:cubicBezTo>
                  <a:cubicBezTo>
                    <a:pt x="875" y="74"/>
                    <a:pt x="708" y="209"/>
                    <a:pt x="586" y="320"/>
                  </a:cubicBezTo>
                  <a:cubicBezTo>
                    <a:pt x="418" y="477"/>
                    <a:pt x="275" y="686"/>
                    <a:pt x="173" y="925"/>
                  </a:cubicBezTo>
                  <a:cubicBezTo>
                    <a:pt x="81" y="1144"/>
                    <a:pt x="30" y="1386"/>
                    <a:pt x="17" y="1690"/>
                  </a:cubicBezTo>
                  <a:cubicBezTo>
                    <a:pt x="0" y="1989"/>
                    <a:pt x="52" y="2281"/>
                    <a:pt x="104" y="2527"/>
                  </a:cubicBezTo>
                  <a:cubicBezTo>
                    <a:pt x="162" y="2799"/>
                    <a:pt x="252" y="3082"/>
                    <a:pt x="385" y="3415"/>
                  </a:cubicBezTo>
                  <a:cubicBezTo>
                    <a:pt x="618" y="3996"/>
                    <a:pt x="942" y="4599"/>
                    <a:pt x="1402" y="5313"/>
                  </a:cubicBezTo>
                  <a:cubicBezTo>
                    <a:pt x="1772" y="5890"/>
                    <a:pt x="2212" y="6497"/>
                    <a:pt x="2748" y="7173"/>
                  </a:cubicBezTo>
                  <a:cubicBezTo>
                    <a:pt x="3163" y="7695"/>
                    <a:pt x="3609" y="8220"/>
                    <a:pt x="4111" y="8781"/>
                  </a:cubicBezTo>
                  <a:cubicBezTo>
                    <a:pt x="4544" y="9269"/>
                    <a:pt x="4994" y="9746"/>
                    <a:pt x="5337" y="10108"/>
                  </a:cubicBezTo>
                  <a:cubicBezTo>
                    <a:pt x="5372" y="10144"/>
                    <a:pt x="5432" y="10157"/>
                    <a:pt x="5472" y="10157"/>
                  </a:cubicBezTo>
                  <a:cubicBezTo>
                    <a:pt x="5528" y="10151"/>
                    <a:pt x="5564" y="10137"/>
                    <a:pt x="5594" y="10115"/>
                  </a:cubicBezTo>
                  <a:cubicBezTo>
                    <a:pt x="5634" y="10104"/>
                    <a:pt x="5668" y="10081"/>
                    <a:pt x="5695" y="10050"/>
                  </a:cubicBezTo>
                  <a:cubicBezTo>
                    <a:pt x="5726" y="10013"/>
                    <a:pt x="5752" y="9953"/>
                    <a:pt x="5743" y="9902"/>
                  </a:cubicBezTo>
                  <a:cubicBezTo>
                    <a:pt x="5634" y="9320"/>
                    <a:pt x="5510" y="8695"/>
                    <a:pt x="5353" y="8066"/>
                  </a:cubicBezTo>
                  <a:cubicBezTo>
                    <a:pt x="5300" y="7857"/>
                    <a:pt x="5243" y="7650"/>
                    <a:pt x="5184" y="7443"/>
                  </a:cubicBezTo>
                  <a:lnTo>
                    <a:pt x="5160" y="7359"/>
                  </a:lnTo>
                  <a:cubicBezTo>
                    <a:pt x="5041" y="6936"/>
                    <a:pt x="4917" y="6516"/>
                    <a:pt x="4788" y="6096"/>
                  </a:cubicBezTo>
                  <a:cubicBezTo>
                    <a:pt x="4326" y="4601"/>
                    <a:pt x="3915" y="3485"/>
                    <a:pt x="3454" y="2479"/>
                  </a:cubicBezTo>
                  <a:cubicBezTo>
                    <a:pt x="3249" y="2034"/>
                    <a:pt x="2965" y="1454"/>
                    <a:pt x="2593" y="930"/>
                  </a:cubicBezTo>
                  <a:cubicBezTo>
                    <a:pt x="2456" y="734"/>
                    <a:pt x="2299" y="553"/>
                    <a:pt x="2126" y="389"/>
                  </a:cubicBezTo>
                  <a:cubicBezTo>
                    <a:pt x="1974" y="245"/>
                    <a:pt x="1807" y="135"/>
                    <a:pt x="1645" y="71"/>
                  </a:cubicBezTo>
                  <a:cubicBezTo>
                    <a:pt x="1566" y="37"/>
                    <a:pt x="1480" y="17"/>
                    <a:pt x="1394" y="7"/>
                  </a:cubicBezTo>
                  <a:cubicBezTo>
                    <a:pt x="1362" y="3"/>
                    <a:pt x="1328" y="1"/>
                    <a:pt x="1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2880425" y="4044250"/>
              <a:ext cx="163850" cy="117600"/>
            </a:xfrm>
            <a:custGeom>
              <a:avLst/>
              <a:gdLst/>
              <a:ahLst/>
              <a:cxnLst/>
              <a:rect l="l" t="t" r="r" b="b"/>
              <a:pathLst>
                <a:path w="6554" h="4704" extrusionOk="0">
                  <a:moveTo>
                    <a:pt x="1110" y="0"/>
                  </a:moveTo>
                  <a:lnTo>
                    <a:pt x="1110" y="2"/>
                  </a:lnTo>
                  <a:cubicBezTo>
                    <a:pt x="1107" y="2"/>
                    <a:pt x="1104" y="2"/>
                    <a:pt x="1101" y="2"/>
                  </a:cubicBezTo>
                  <a:cubicBezTo>
                    <a:pt x="962" y="2"/>
                    <a:pt x="823" y="28"/>
                    <a:pt x="693" y="79"/>
                  </a:cubicBezTo>
                  <a:cubicBezTo>
                    <a:pt x="582" y="125"/>
                    <a:pt x="481" y="188"/>
                    <a:pt x="393" y="268"/>
                  </a:cubicBezTo>
                  <a:cubicBezTo>
                    <a:pt x="290" y="358"/>
                    <a:pt x="221" y="434"/>
                    <a:pt x="168" y="516"/>
                  </a:cubicBezTo>
                  <a:cubicBezTo>
                    <a:pt x="52" y="687"/>
                    <a:pt x="0" y="873"/>
                    <a:pt x="13" y="1068"/>
                  </a:cubicBezTo>
                  <a:cubicBezTo>
                    <a:pt x="23" y="1237"/>
                    <a:pt x="91" y="1415"/>
                    <a:pt x="219" y="1610"/>
                  </a:cubicBezTo>
                  <a:cubicBezTo>
                    <a:pt x="354" y="1816"/>
                    <a:pt x="539" y="1989"/>
                    <a:pt x="683" y="2117"/>
                  </a:cubicBezTo>
                  <a:cubicBezTo>
                    <a:pt x="860" y="2272"/>
                    <a:pt x="1069" y="2425"/>
                    <a:pt x="1340" y="2599"/>
                  </a:cubicBezTo>
                  <a:cubicBezTo>
                    <a:pt x="1817" y="2905"/>
                    <a:pt x="2354" y="3193"/>
                    <a:pt x="3031" y="3505"/>
                  </a:cubicBezTo>
                  <a:cubicBezTo>
                    <a:pt x="3563" y="3748"/>
                    <a:pt x="4128" y="3980"/>
                    <a:pt x="4760" y="4215"/>
                  </a:cubicBezTo>
                  <a:cubicBezTo>
                    <a:pt x="5076" y="4332"/>
                    <a:pt x="5394" y="4442"/>
                    <a:pt x="5713" y="4545"/>
                  </a:cubicBezTo>
                  <a:cubicBezTo>
                    <a:pt x="5907" y="4609"/>
                    <a:pt x="6082" y="4665"/>
                    <a:pt x="6258" y="4703"/>
                  </a:cubicBezTo>
                  <a:lnTo>
                    <a:pt x="6281" y="4703"/>
                  </a:lnTo>
                  <a:cubicBezTo>
                    <a:pt x="6355" y="4703"/>
                    <a:pt x="6399" y="4684"/>
                    <a:pt x="6434" y="4652"/>
                  </a:cubicBezTo>
                  <a:cubicBezTo>
                    <a:pt x="6460" y="4639"/>
                    <a:pt x="6483" y="4622"/>
                    <a:pt x="6502" y="4600"/>
                  </a:cubicBezTo>
                  <a:cubicBezTo>
                    <a:pt x="6536" y="4558"/>
                    <a:pt x="6553" y="4505"/>
                    <a:pt x="6550" y="4452"/>
                  </a:cubicBezTo>
                  <a:cubicBezTo>
                    <a:pt x="6544" y="4388"/>
                    <a:pt x="6513" y="4350"/>
                    <a:pt x="6477" y="4310"/>
                  </a:cubicBezTo>
                  <a:cubicBezTo>
                    <a:pt x="5989" y="3778"/>
                    <a:pt x="5459" y="3216"/>
                    <a:pt x="4861" y="2596"/>
                  </a:cubicBezTo>
                  <a:cubicBezTo>
                    <a:pt x="4228" y="1942"/>
                    <a:pt x="3721" y="1466"/>
                    <a:pt x="3213" y="1053"/>
                  </a:cubicBezTo>
                  <a:cubicBezTo>
                    <a:pt x="2927" y="819"/>
                    <a:pt x="2625" y="604"/>
                    <a:pt x="2309" y="412"/>
                  </a:cubicBezTo>
                  <a:cubicBezTo>
                    <a:pt x="2007" y="231"/>
                    <a:pt x="1727" y="111"/>
                    <a:pt x="1454" y="44"/>
                  </a:cubicBezTo>
                  <a:cubicBezTo>
                    <a:pt x="1341" y="15"/>
                    <a:pt x="1226" y="0"/>
                    <a:pt x="1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2730800" y="4162925"/>
              <a:ext cx="262675" cy="80225"/>
            </a:xfrm>
            <a:custGeom>
              <a:avLst/>
              <a:gdLst/>
              <a:ahLst/>
              <a:cxnLst/>
              <a:rect l="l" t="t" r="r" b="b"/>
              <a:pathLst>
                <a:path w="10507" h="3209" extrusionOk="0">
                  <a:moveTo>
                    <a:pt x="1584" y="0"/>
                  </a:moveTo>
                  <a:cubicBezTo>
                    <a:pt x="1438" y="0"/>
                    <a:pt x="1292" y="6"/>
                    <a:pt x="1148" y="19"/>
                  </a:cubicBezTo>
                  <a:cubicBezTo>
                    <a:pt x="657" y="66"/>
                    <a:pt x="328" y="213"/>
                    <a:pt x="144" y="472"/>
                  </a:cubicBezTo>
                  <a:cubicBezTo>
                    <a:pt x="46" y="610"/>
                    <a:pt x="1" y="787"/>
                    <a:pt x="11" y="998"/>
                  </a:cubicBezTo>
                  <a:cubicBezTo>
                    <a:pt x="17" y="1089"/>
                    <a:pt x="33" y="1179"/>
                    <a:pt x="58" y="1266"/>
                  </a:cubicBezTo>
                  <a:cubicBezTo>
                    <a:pt x="93" y="1385"/>
                    <a:pt x="139" y="1500"/>
                    <a:pt x="195" y="1609"/>
                  </a:cubicBezTo>
                  <a:cubicBezTo>
                    <a:pt x="405" y="2001"/>
                    <a:pt x="783" y="2318"/>
                    <a:pt x="1354" y="2579"/>
                  </a:cubicBezTo>
                  <a:cubicBezTo>
                    <a:pt x="1598" y="2691"/>
                    <a:pt x="1869" y="2784"/>
                    <a:pt x="2208" y="2872"/>
                  </a:cubicBezTo>
                  <a:cubicBezTo>
                    <a:pt x="2540" y="2956"/>
                    <a:pt x="2877" y="3021"/>
                    <a:pt x="3217" y="3069"/>
                  </a:cubicBezTo>
                  <a:cubicBezTo>
                    <a:pt x="3876" y="3163"/>
                    <a:pt x="4584" y="3208"/>
                    <a:pt x="5446" y="3208"/>
                  </a:cubicBezTo>
                  <a:cubicBezTo>
                    <a:pt x="6158" y="3208"/>
                    <a:pt x="6913" y="3171"/>
                    <a:pt x="7688" y="3100"/>
                  </a:cubicBezTo>
                  <a:cubicBezTo>
                    <a:pt x="8375" y="3035"/>
                    <a:pt x="8982" y="2951"/>
                    <a:pt x="9545" y="2843"/>
                  </a:cubicBezTo>
                  <a:cubicBezTo>
                    <a:pt x="9759" y="2801"/>
                    <a:pt x="10042" y="2742"/>
                    <a:pt x="10316" y="2659"/>
                  </a:cubicBezTo>
                  <a:cubicBezTo>
                    <a:pt x="10372" y="2643"/>
                    <a:pt x="10414" y="2624"/>
                    <a:pt x="10447" y="2578"/>
                  </a:cubicBezTo>
                  <a:cubicBezTo>
                    <a:pt x="10506" y="2492"/>
                    <a:pt x="10494" y="2376"/>
                    <a:pt x="10417" y="2306"/>
                  </a:cubicBezTo>
                  <a:cubicBezTo>
                    <a:pt x="10394" y="2262"/>
                    <a:pt x="10355" y="2228"/>
                    <a:pt x="10309" y="2212"/>
                  </a:cubicBezTo>
                  <a:cubicBezTo>
                    <a:pt x="9719" y="2012"/>
                    <a:pt x="9124" y="1821"/>
                    <a:pt x="8529" y="1631"/>
                  </a:cubicBezTo>
                  <a:lnTo>
                    <a:pt x="7841" y="1411"/>
                  </a:lnTo>
                  <a:cubicBezTo>
                    <a:pt x="7400" y="1269"/>
                    <a:pt x="6956" y="1130"/>
                    <a:pt x="6513" y="997"/>
                  </a:cubicBezTo>
                  <a:cubicBezTo>
                    <a:pt x="5852" y="799"/>
                    <a:pt x="5256" y="635"/>
                    <a:pt x="4693" y="496"/>
                  </a:cubicBezTo>
                  <a:cubicBezTo>
                    <a:pt x="3953" y="314"/>
                    <a:pt x="3342" y="188"/>
                    <a:pt x="2772" y="102"/>
                  </a:cubicBezTo>
                  <a:cubicBezTo>
                    <a:pt x="2303" y="32"/>
                    <a:pt x="1926" y="0"/>
                    <a:pt x="15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13"/>
          <p:cNvSpPr/>
          <p:nvPr/>
        </p:nvSpPr>
        <p:spPr>
          <a:xfrm flipH="1">
            <a:off x="6276292" y="2848350"/>
            <a:ext cx="1170408" cy="1638684"/>
          </a:xfrm>
          <a:custGeom>
            <a:avLst/>
            <a:gdLst/>
            <a:ahLst/>
            <a:cxnLst/>
            <a:rect l="l" t="t" r="r" b="b"/>
            <a:pathLst>
              <a:path w="14367" h="34628" extrusionOk="0">
                <a:moveTo>
                  <a:pt x="842" y="19685"/>
                </a:moveTo>
                <a:lnTo>
                  <a:pt x="842" y="19685"/>
                </a:lnTo>
                <a:cubicBezTo>
                  <a:pt x="843" y="19695"/>
                  <a:pt x="844" y="19704"/>
                  <a:pt x="845" y="19714"/>
                </a:cubicBezTo>
                <a:cubicBezTo>
                  <a:pt x="844" y="19705"/>
                  <a:pt x="843" y="19695"/>
                  <a:pt x="842" y="19685"/>
                </a:cubicBezTo>
                <a:close/>
                <a:moveTo>
                  <a:pt x="2341" y="25417"/>
                </a:moveTo>
                <a:lnTo>
                  <a:pt x="2341" y="25417"/>
                </a:lnTo>
                <a:cubicBezTo>
                  <a:pt x="2349" y="25436"/>
                  <a:pt x="2358" y="25454"/>
                  <a:pt x="2364" y="25473"/>
                </a:cubicBezTo>
                <a:cubicBezTo>
                  <a:pt x="2356" y="25454"/>
                  <a:pt x="2349" y="25436"/>
                  <a:pt x="2341" y="25417"/>
                </a:cubicBezTo>
                <a:close/>
                <a:moveTo>
                  <a:pt x="12363" y="33345"/>
                </a:moveTo>
                <a:lnTo>
                  <a:pt x="12363" y="33345"/>
                </a:lnTo>
                <a:cubicBezTo>
                  <a:pt x="12372" y="33347"/>
                  <a:pt x="12381" y="33348"/>
                  <a:pt x="12390" y="33349"/>
                </a:cubicBezTo>
                <a:lnTo>
                  <a:pt x="12390" y="33349"/>
                </a:lnTo>
                <a:cubicBezTo>
                  <a:pt x="12380" y="33347"/>
                  <a:pt x="12372" y="33346"/>
                  <a:pt x="12363" y="33345"/>
                </a:cubicBezTo>
                <a:close/>
                <a:moveTo>
                  <a:pt x="12390" y="33349"/>
                </a:moveTo>
                <a:cubicBezTo>
                  <a:pt x="12392" y="33349"/>
                  <a:pt x="12393" y="33350"/>
                  <a:pt x="12395" y="33350"/>
                </a:cubicBezTo>
                <a:lnTo>
                  <a:pt x="12414" y="33352"/>
                </a:lnTo>
                <a:cubicBezTo>
                  <a:pt x="12406" y="33351"/>
                  <a:pt x="12398" y="33350"/>
                  <a:pt x="12390" y="33349"/>
                </a:cubicBezTo>
                <a:close/>
                <a:moveTo>
                  <a:pt x="12414" y="33352"/>
                </a:moveTo>
                <a:lnTo>
                  <a:pt x="12414" y="33352"/>
                </a:lnTo>
                <a:cubicBezTo>
                  <a:pt x="12422" y="33353"/>
                  <a:pt x="12431" y="33355"/>
                  <a:pt x="12440" y="33356"/>
                </a:cubicBezTo>
                <a:lnTo>
                  <a:pt x="12440" y="33356"/>
                </a:lnTo>
                <a:cubicBezTo>
                  <a:pt x="12431" y="33355"/>
                  <a:pt x="12423" y="33353"/>
                  <a:pt x="12414" y="33352"/>
                </a:cubicBezTo>
                <a:close/>
                <a:moveTo>
                  <a:pt x="1706" y="1"/>
                </a:moveTo>
                <a:cubicBezTo>
                  <a:pt x="1646" y="1"/>
                  <a:pt x="1612" y="48"/>
                  <a:pt x="1605" y="101"/>
                </a:cubicBezTo>
                <a:cubicBezTo>
                  <a:pt x="1505" y="1047"/>
                  <a:pt x="1385" y="1989"/>
                  <a:pt x="1259" y="2929"/>
                </a:cubicBezTo>
                <a:cubicBezTo>
                  <a:pt x="1260" y="2920"/>
                  <a:pt x="1260" y="2909"/>
                  <a:pt x="1261" y="2900"/>
                </a:cubicBezTo>
                <a:lnTo>
                  <a:pt x="1261" y="2900"/>
                </a:lnTo>
                <a:cubicBezTo>
                  <a:pt x="1132" y="3870"/>
                  <a:pt x="997" y="4843"/>
                  <a:pt x="867" y="5814"/>
                </a:cubicBezTo>
                <a:cubicBezTo>
                  <a:pt x="868" y="5802"/>
                  <a:pt x="871" y="5788"/>
                  <a:pt x="872" y="5774"/>
                </a:cubicBezTo>
                <a:lnTo>
                  <a:pt x="872" y="5774"/>
                </a:lnTo>
                <a:cubicBezTo>
                  <a:pt x="646" y="7448"/>
                  <a:pt x="436" y="9123"/>
                  <a:pt x="280" y="10805"/>
                </a:cubicBezTo>
                <a:cubicBezTo>
                  <a:pt x="122" y="12529"/>
                  <a:pt x="27" y="14260"/>
                  <a:pt x="14" y="15994"/>
                </a:cubicBezTo>
                <a:cubicBezTo>
                  <a:pt x="0" y="17686"/>
                  <a:pt x="82" y="19385"/>
                  <a:pt x="305" y="21064"/>
                </a:cubicBezTo>
                <a:cubicBezTo>
                  <a:pt x="519" y="22680"/>
                  <a:pt x="869" y="24294"/>
                  <a:pt x="1450" y="25823"/>
                </a:cubicBezTo>
                <a:cubicBezTo>
                  <a:pt x="1736" y="26583"/>
                  <a:pt x="2080" y="27319"/>
                  <a:pt x="2476" y="28027"/>
                </a:cubicBezTo>
                <a:cubicBezTo>
                  <a:pt x="2874" y="28736"/>
                  <a:pt x="3341" y="29406"/>
                  <a:pt x="3856" y="30034"/>
                </a:cubicBezTo>
                <a:cubicBezTo>
                  <a:pt x="4364" y="30647"/>
                  <a:pt x="4927" y="31214"/>
                  <a:pt x="5538" y="31727"/>
                </a:cubicBezTo>
                <a:cubicBezTo>
                  <a:pt x="6284" y="32354"/>
                  <a:pt x="7099" y="32905"/>
                  <a:pt x="7970" y="33343"/>
                </a:cubicBezTo>
                <a:cubicBezTo>
                  <a:pt x="8854" y="33787"/>
                  <a:pt x="9790" y="34118"/>
                  <a:pt x="10756" y="34329"/>
                </a:cubicBezTo>
                <a:cubicBezTo>
                  <a:pt x="11268" y="34440"/>
                  <a:pt x="11790" y="34513"/>
                  <a:pt x="12311" y="34564"/>
                </a:cubicBezTo>
                <a:cubicBezTo>
                  <a:pt x="12803" y="34613"/>
                  <a:pt x="13297" y="34614"/>
                  <a:pt x="13790" y="34627"/>
                </a:cubicBezTo>
                <a:cubicBezTo>
                  <a:pt x="13794" y="34627"/>
                  <a:pt x="13798" y="34627"/>
                  <a:pt x="13801" y="34627"/>
                </a:cubicBezTo>
                <a:cubicBezTo>
                  <a:pt x="14111" y="34627"/>
                  <a:pt x="14366" y="34355"/>
                  <a:pt x="14366" y="34051"/>
                </a:cubicBezTo>
                <a:cubicBezTo>
                  <a:pt x="14366" y="33732"/>
                  <a:pt x="14105" y="33484"/>
                  <a:pt x="13790" y="33476"/>
                </a:cubicBezTo>
                <a:cubicBezTo>
                  <a:pt x="13340" y="33464"/>
                  <a:pt x="12888" y="33414"/>
                  <a:pt x="12440" y="33356"/>
                </a:cubicBezTo>
                <a:lnTo>
                  <a:pt x="12440" y="33356"/>
                </a:lnTo>
                <a:cubicBezTo>
                  <a:pt x="12446" y="33357"/>
                  <a:pt x="12452" y="33357"/>
                  <a:pt x="12458" y="33358"/>
                </a:cubicBezTo>
                <a:lnTo>
                  <a:pt x="12458" y="33358"/>
                </a:lnTo>
                <a:cubicBezTo>
                  <a:pt x="12436" y="33356"/>
                  <a:pt x="12415" y="33353"/>
                  <a:pt x="12394" y="33350"/>
                </a:cubicBezTo>
                <a:lnTo>
                  <a:pt x="12311" y="33338"/>
                </a:lnTo>
                <a:lnTo>
                  <a:pt x="12311" y="33338"/>
                </a:lnTo>
                <a:cubicBezTo>
                  <a:pt x="12328" y="33341"/>
                  <a:pt x="12346" y="33343"/>
                  <a:pt x="12363" y="33345"/>
                </a:cubicBezTo>
                <a:cubicBezTo>
                  <a:pt x="11211" y="33181"/>
                  <a:pt x="10075" y="32909"/>
                  <a:pt x="8995" y="32472"/>
                </a:cubicBezTo>
                <a:cubicBezTo>
                  <a:pt x="8479" y="32251"/>
                  <a:pt x="7984" y="31990"/>
                  <a:pt x="7512" y="31689"/>
                </a:cubicBezTo>
                <a:cubicBezTo>
                  <a:pt x="7188" y="31481"/>
                  <a:pt x="6874" y="31260"/>
                  <a:pt x="6567" y="31027"/>
                </a:cubicBezTo>
                <a:lnTo>
                  <a:pt x="6567" y="31027"/>
                </a:lnTo>
                <a:lnTo>
                  <a:pt x="6614" y="31063"/>
                </a:lnTo>
                <a:cubicBezTo>
                  <a:pt x="6592" y="31047"/>
                  <a:pt x="6571" y="31030"/>
                  <a:pt x="6548" y="31012"/>
                </a:cubicBezTo>
                <a:lnTo>
                  <a:pt x="6548" y="31012"/>
                </a:lnTo>
                <a:cubicBezTo>
                  <a:pt x="6555" y="31017"/>
                  <a:pt x="6561" y="31022"/>
                  <a:pt x="6567" y="31027"/>
                </a:cubicBezTo>
                <a:lnTo>
                  <a:pt x="6567" y="31027"/>
                </a:lnTo>
                <a:lnTo>
                  <a:pt x="6543" y="31008"/>
                </a:lnTo>
                <a:lnTo>
                  <a:pt x="6543" y="31008"/>
                </a:lnTo>
                <a:cubicBezTo>
                  <a:pt x="6545" y="31009"/>
                  <a:pt x="6547" y="31011"/>
                  <a:pt x="6548" y="31012"/>
                </a:cubicBezTo>
                <a:lnTo>
                  <a:pt x="6548" y="31012"/>
                </a:lnTo>
                <a:cubicBezTo>
                  <a:pt x="6542" y="31007"/>
                  <a:pt x="6536" y="31002"/>
                  <a:pt x="6529" y="30997"/>
                </a:cubicBezTo>
                <a:cubicBezTo>
                  <a:pt x="6101" y="30662"/>
                  <a:pt x="5695" y="30301"/>
                  <a:pt x="5310" y="29916"/>
                </a:cubicBezTo>
                <a:cubicBezTo>
                  <a:pt x="4940" y="29544"/>
                  <a:pt x="4591" y="29148"/>
                  <a:pt x="4268" y="28735"/>
                </a:cubicBezTo>
                <a:cubicBezTo>
                  <a:pt x="3474" y="27702"/>
                  <a:pt x="2830" y="26566"/>
                  <a:pt x="2322" y="25370"/>
                </a:cubicBezTo>
                <a:cubicBezTo>
                  <a:pt x="1961" y="24500"/>
                  <a:pt x="1661" y="23605"/>
                  <a:pt x="1423" y="22693"/>
                </a:cubicBezTo>
                <a:cubicBezTo>
                  <a:pt x="1167" y="21718"/>
                  <a:pt x="982" y="20718"/>
                  <a:pt x="846" y="19717"/>
                </a:cubicBezTo>
                <a:lnTo>
                  <a:pt x="846" y="19717"/>
                </a:lnTo>
                <a:cubicBezTo>
                  <a:pt x="849" y="19736"/>
                  <a:pt x="851" y="19754"/>
                  <a:pt x="853" y="19773"/>
                </a:cubicBezTo>
                <a:cubicBezTo>
                  <a:pt x="851" y="19754"/>
                  <a:pt x="849" y="19735"/>
                  <a:pt x="846" y="19717"/>
                </a:cubicBezTo>
                <a:lnTo>
                  <a:pt x="846" y="19717"/>
                </a:lnTo>
                <a:cubicBezTo>
                  <a:pt x="844" y="19705"/>
                  <a:pt x="842" y="19692"/>
                  <a:pt x="841" y="19680"/>
                </a:cubicBezTo>
                <a:lnTo>
                  <a:pt x="841" y="19680"/>
                </a:lnTo>
                <a:cubicBezTo>
                  <a:pt x="841" y="19682"/>
                  <a:pt x="841" y="19684"/>
                  <a:pt x="842" y="19685"/>
                </a:cubicBezTo>
                <a:lnTo>
                  <a:pt x="842" y="19685"/>
                </a:lnTo>
                <a:cubicBezTo>
                  <a:pt x="404" y="16299"/>
                  <a:pt x="523" y="12864"/>
                  <a:pt x="808" y="9469"/>
                </a:cubicBezTo>
                <a:cubicBezTo>
                  <a:pt x="945" y="7830"/>
                  <a:pt x="1113" y="6194"/>
                  <a:pt x="1301" y="4562"/>
                </a:cubicBezTo>
                <a:cubicBezTo>
                  <a:pt x="1471" y="3076"/>
                  <a:pt x="1651" y="1590"/>
                  <a:pt x="1807" y="101"/>
                </a:cubicBezTo>
                <a:cubicBezTo>
                  <a:pt x="1813" y="48"/>
                  <a:pt x="1756" y="1"/>
                  <a:pt x="17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/>
          <p:nvPr/>
        </p:nvSpPr>
        <p:spPr>
          <a:xfrm rot="-4193158">
            <a:off x="2364267" y="305313"/>
            <a:ext cx="771623" cy="847122"/>
          </a:xfrm>
          <a:custGeom>
            <a:avLst/>
            <a:gdLst/>
            <a:ahLst/>
            <a:cxnLst/>
            <a:rect l="l" t="t" r="r" b="b"/>
            <a:pathLst>
              <a:path w="23519" h="13583" extrusionOk="0">
                <a:moveTo>
                  <a:pt x="14322" y="3042"/>
                </a:moveTo>
                <a:lnTo>
                  <a:pt x="14333" y="3048"/>
                </a:lnTo>
                <a:lnTo>
                  <a:pt x="14333" y="3048"/>
                </a:lnTo>
                <a:cubicBezTo>
                  <a:pt x="14329" y="3046"/>
                  <a:pt x="14325" y="3044"/>
                  <a:pt x="14322" y="3042"/>
                </a:cubicBezTo>
                <a:close/>
                <a:moveTo>
                  <a:pt x="14333" y="3048"/>
                </a:moveTo>
                <a:cubicBezTo>
                  <a:pt x="14336" y="3050"/>
                  <a:pt x="14340" y="3052"/>
                  <a:pt x="14344" y="3054"/>
                </a:cubicBezTo>
                <a:lnTo>
                  <a:pt x="14333" y="3048"/>
                </a:lnTo>
                <a:close/>
                <a:moveTo>
                  <a:pt x="20663" y="8319"/>
                </a:moveTo>
                <a:lnTo>
                  <a:pt x="20679" y="8342"/>
                </a:lnTo>
                <a:cubicBezTo>
                  <a:pt x="20673" y="8335"/>
                  <a:pt x="20668" y="8327"/>
                  <a:pt x="20663" y="8319"/>
                </a:cubicBezTo>
                <a:close/>
                <a:moveTo>
                  <a:pt x="21822" y="10689"/>
                </a:moveTo>
                <a:lnTo>
                  <a:pt x="21822" y="10689"/>
                </a:lnTo>
                <a:cubicBezTo>
                  <a:pt x="21834" y="10720"/>
                  <a:pt x="21843" y="10750"/>
                  <a:pt x="21854" y="10780"/>
                </a:cubicBezTo>
                <a:cubicBezTo>
                  <a:pt x="21843" y="10750"/>
                  <a:pt x="21833" y="10720"/>
                  <a:pt x="21822" y="10689"/>
                </a:cubicBezTo>
                <a:close/>
                <a:moveTo>
                  <a:pt x="2784" y="0"/>
                </a:moveTo>
                <a:cubicBezTo>
                  <a:pt x="1984" y="0"/>
                  <a:pt x="1186" y="49"/>
                  <a:pt x="391" y="144"/>
                </a:cubicBezTo>
                <a:cubicBezTo>
                  <a:pt x="302" y="155"/>
                  <a:pt x="212" y="167"/>
                  <a:pt x="123" y="180"/>
                </a:cubicBezTo>
                <a:cubicBezTo>
                  <a:pt x="0" y="197"/>
                  <a:pt x="31" y="379"/>
                  <a:pt x="147" y="379"/>
                </a:cubicBezTo>
                <a:cubicBezTo>
                  <a:pt x="152" y="379"/>
                  <a:pt x="157" y="379"/>
                  <a:pt x="162" y="378"/>
                </a:cubicBezTo>
                <a:cubicBezTo>
                  <a:pt x="576" y="321"/>
                  <a:pt x="992" y="279"/>
                  <a:pt x="1409" y="255"/>
                </a:cubicBezTo>
                <a:lnTo>
                  <a:pt x="1402" y="255"/>
                </a:lnTo>
                <a:cubicBezTo>
                  <a:pt x="1407" y="255"/>
                  <a:pt x="1413" y="255"/>
                  <a:pt x="1417" y="254"/>
                </a:cubicBezTo>
                <a:lnTo>
                  <a:pt x="1410" y="254"/>
                </a:lnTo>
                <a:lnTo>
                  <a:pt x="1430" y="253"/>
                </a:lnTo>
                <a:cubicBezTo>
                  <a:pt x="1824" y="230"/>
                  <a:pt x="2219" y="219"/>
                  <a:pt x="2614" y="219"/>
                </a:cubicBezTo>
                <a:cubicBezTo>
                  <a:pt x="3246" y="219"/>
                  <a:pt x="3878" y="247"/>
                  <a:pt x="4508" y="296"/>
                </a:cubicBezTo>
                <a:cubicBezTo>
                  <a:pt x="5628" y="386"/>
                  <a:pt x="6743" y="545"/>
                  <a:pt x="7844" y="776"/>
                </a:cubicBezTo>
                <a:cubicBezTo>
                  <a:pt x="7837" y="775"/>
                  <a:pt x="7829" y="774"/>
                  <a:pt x="7822" y="773"/>
                </a:cubicBezTo>
                <a:lnTo>
                  <a:pt x="7822" y="773"/>
                </a:lnTo>
                <a:cubicBezTo>
                  <a:pt x="8371" y="889"/>
                  <a:pt x="8916" y="1015"/>
                  <a:pt x="9455" y="1164"/>
                </a:cubicBezTo>
                <a:cubicBezTo>
                  <a:pt x="10016" y="1320"/>
                  <a:pt x="10572" y="1494"/>
                  <a:pt x="11122" y="1687"/>
                </a:cubicBezTo>
                <a:cubicBezTo>
                  <a:pt x="12205" y="2064"/>
                  <a:pt x="13266" y="2505"/>
                  <a:pt x="14288" y="3025"/>
                </a:cubicBezTo>
                <a:cubicBezTo>
                  <a:pt x="15050" y="3417"/>
                  <a:pt x="15792" y="3840"/>
                  <a:pt x="16504" y="4322"/>
                </a:cubicBezTo>
                <a:cubicBezTo>
                  <a:pt x="17198" y="4788"/>
                  <a:pt x="17871" y="5289"/>
                  <a:pt x="18498" y="5845"/>
                </a:cubicBezTo>
                <a:cubicBezTo>
                  <a:pt x="19293" y="6565"/>
                  <a:pt x="20015" y="7362"/>
                  <a:pt x="20618" y="8251"/>
                </a:cubicBezTo>
                <a:cubicBezTo>
                  <a:pt x="21110" y="9000"/>
                  <a:pt x="21509" y="9805"/>
                  <a:pt x="21808" y="10649"/>
                </a:cubicBezTo>
                <a:cubicBezTo>
                  <a:pt x="21906" y="10945"/>
                  <a:pt x="21989" y="11245"/>
                  <a:pt x="22061" y="11548"/>
                </a:cubicBezTo>
                <a:cubicBezTo>
                  <a:pt x="22117" y="11797"/>
                  <a:pt x="22163" y="12047"/>
                  <a:pt x="22206" y="12298"/>
                </a:cubicBezTo>
                <a:cubicBezTo>
                  <a:pt x="22228" y="12424"/>
                  <a:pt x="22249" y="12548"/>
                  <a:pt x="22272" y="12674"/>
                </a:cubicBezTo>
                <a:cubicBezTo>
                  <a:pt x="22284" y="12748"/>
                  <a:pt x="22301" y="12824"/>
                  <a:pt x="22318" y="12898"/>
                </a:cubicBezTo>
                <a:cubicBezTo>
                  <a:pt x="22324" y="12923"/>
                  <a:pt x="22332" y="12948"/>
                  <a:pt x="22339" y="12971"/>
                </a:cubicBezTo>
                <a:cubicBezTo>
                  <a:pt x="22358" y="13020"/>
                  <a:pt x="22369" y="13071"/>
                  <a:pt x="22367" y="13122"/>
                </a:cubicBezTo>
                <a:cubicBezTo>
                  <a:pt x="22382" y="13263"/>
                  <a:pt x="22493" y="13406"/>
                  <a:pt x="22606" y="13483"/>
                </a:cubicBezTo>
                <a:cubicBezTo>
                  <a:pt x="22702" y="13548"/>
                  <a:pt x="22814" y="13583"/>
                  <a:pt x="22928" y="13583"/>
                </a:cubicBezTo>
                <a:cubicBezTo>
                  <a:pt x="22965" y="13583"/>
                  <a:pt x="23002" y="13579"/>
                  <a:pt x="23039" y="13572"/>
                </a:cubicBezTo>
                <a:cubicBezTo>
                  <a:pt x="23186" y="13543"/>
                  <a:pt x="23316" y="13458"/>
                  <a:pt x="23400" y="13334"/>
                </a:cubicBezTo>
                <a:cubicBezTo>
                  <a:pt x="23483" y="13216"/>
                  <a:pt x="23500" y="13094"/>
                  <a:pt x="23495" y="12959"/>
                </a:cubicBezTo>
                <a:cubicBezTo>
                  <a:pt x="23519" y="12632"/>
                  <a:pt x="23469" y="12302"/>
                  <a:pt x="23405" y="11984"/>
                </a:cubicBezTo>
                <a:cubicBezTo>
                  <a:pt x="23344" y="11678"/>
                  <a:pt x="23264" y="11378"/>
                  <a:pt x="23188" y="11078"/>
                </a:cubicBezTo>
                <a:cubicBezTo>
                  <a:pt x="23084" y="10686"/>
                  <a:pt x="22959" y="10299"/>
                  <a:pt x="22813" y="9921"/>
                </a:cubicBezTo>
                <a:cubicBezTo>
                  <a:pt x="22537" y="9204"/>
                  <a:pt x="22155" y="8538"/>
                  <a:pt x="21723" y="7904"/>
                </a:cubicBezTo>
                <a:cubicBezTo>
                  <a:pt x="20853" y="6630"/>
                  <a:pt x="19712" y="5560"/>
                  <a:pt x="18474" y="4650"/>
                </a:cubicBezTo>
                <a:cubicBezTo>
                  <a:pt x="18157" y="4416"/>
                  <a:pt x="17828" y="4193"/>
                  <a:pt x="17496" y="3979"/>
                </a:cubicBezTo>
                <a:cubicBezTo>
                  <a:pt x="17156" y="3761"/>
                  <a:pt x="16805" y="3565"/>
                  <a:pt x="16451" y="3375"/>
                </a:cubicBezTo>
                <a:cubicBezTo>
                  <a:pt x="15718" y="2978"/>
                  <a:pt x="14964" y="2619"/>
                  <a:pt x="14195" y="2299"/>
                </a:cubicBezTo>
                <a:cubicBezTo>
                  <a:pt x="12653" y="1659"/>
                  <a:pt x="11051" y="1174"/>
                  <a:pt x="9425" y="805"/>
                </a:cubicBezTo>
                <a:cubicBezTo>
                  <a:pt x="7857" y="449"/>
                  <a:pt x="6268" y="189"/>
                  <a:pt x="4663" y="69"/>
                </a:cubicBezTo>
                <a:cubicBezTo>
                  <a:pt x="4057" y="24"/>
                  <a:pt x="3448" y="0"/>
                  <a:pt x="2840" y="0"/>
                </a:cubicBezTo>
                <a:cubicBezTo>
                  <a:pt x="2821" y="0"/>
                  <a:pt x="2803" y="0"/>
                  <a:pt x="27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2198200" y="140558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2198213" y="175566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2" hasCustomPrompt="1"/>
          </p:nvPr>
        </p:nvSpPr>
        <p:spPr>
          <a:xfrm>
            <a:off x="2198200" y="923736"/>
            <a:ext cx="2115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3"/>
          </p:nvPr>
        </p:nvSpPr>
        <p:spPr>
          <a:xfrm>
            <a:off x="4830775" y="140558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4"/>
          </p:nvPr>
        </p:nvSpPr>
        <p:spPr>
          <a:xfrm>
            <a:off x="4830788" y="175566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5" hasCustomPrompt="1"/>
          </p:nvPr>
        </p:nvSpPr>
        <p:spPr>
          <a:xfrm>
            <a:off x="4830775" y="923736"/>
            <a:ext cx="2115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6"/>
          </p:nvPr>
        </p:nvSpPr>
        <p:spPr>
          <a:xfrm>
            <a:off x="2198200" y="319268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7"/>
          </p:nvPr>
        </p:nvSpPr>
        <p:spPr>
          <a:xfrm>
            <a:off x="2198213" y="354276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8" hasCustomPrompt="1"/>
          </p:nvPr>
        </p:nvSpPr>
        <p:spPr>
          <a:xfrm>
            <a:off x="2198200" y="2710836"/>
            <a:ext cx="2115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9"/>
          </p:nvPr>
        </p:nvSpPr>
        <p:spPr>
          <a:xfrm>
            <a:off x="4830775" y="319268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3"/>
          </p:nvPr>
        </p:nvSpPr>
        <p:spPr>
          <a:xfrm>
            <a:off x="4830788" y="354276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4" hasCustomPrompt="1"/>
          </p:nvPr>
        </p:nvSpPr>
        <p:spPr>
          <a:xfrm>
            <a:off x="4830775" y="2710836"/>
            <a:ext cx="2115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_ONLY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 idx="2"/>
          </p:nvPr>
        </p:nvSpPr>
        <p:spPr>
          <a:xfrm>
            <a:off x="1004700" y="34171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"/>
          </p:nvPr>
        </p:nvSpPr>
        <p:spPr>
          <a:xfrm>
            <a:off x="1004713" y="38433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 idx="3"/>
          </p:nvPr>
        </p:nvSpPr>
        <p:spPr>
          <a:xfrm>
            <a:off x="3514488" y="34171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4"/>
          </p:nvPr>
        </p:nvSpPr>
        <p:spPr>
          <a:xfrm>
            <a:off x="3514500" y="38433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 idx="5"/>
          </p:nvPr>
        </p:nvSpPr>
        <p:spPr>
          <a:xfrm>
            <a:off x="6024263" y="34171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6"/>
          </p:nvPr>
        </p:nvSpPr>
        <p:spPr>
          <a:xfrm>
            <a:off x="6024275" y="38433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ONLY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/>
          <p:nvPr/>
        </p:nvSpPr>
        <p:spPr>
          <a:xfrm>
            <a:off x="1865325" y="859025"/>
            <a:ext cx="6649130" cy="4134816"/>
          </a:xfrm>
          <a:custGeom>
            <a:avLst/>
            <a:gdLst/>
            <a:ahLst/>
            <a:cxnLst/>
            <a:rect l="l" t="t" r="r" b="b"/>
            <a:pathLst>
              <a:path w="47101" h="37333" extrusionOk="0">
                <a:moveTo>
                  <a:pt x="20342" y="0"/>
                </a:moveTo>
                <a:cubicBezTo>
                  <a:pt x="19443" y="0"/>
                  <a:pt x="18545" y="18"/>
                  <a:pt x="17647" y="54"/>
                </a:cubicBezTo>
                <a:lnTo>
                  <a:pt x="11824" y="361"/>
                </a:lnTo>
                <a:cubicBezTo>
                  <a:pt x="7694" y="619"/>
                  <a:pt x="2726" y="1361"/>
                  <a:pt x="1032" y="4361"/>
                </a:cubicBezTo>
                <a:cubicBezTo>
                  <a:pt x="161" y="5926"/>
                  <a:pt x="0" y="7797"/>
                  <a:pt x="81" y="9603"/>
                </a:cubicBezTo>
                <a:cubicBezTo>
                  <a:pt x="371" y="16088"/>
                  <a:pt x="3533" y="22024"/>
                  <a:pt x="7210" y="27169"/>
                </a:cubicBezTo>
                <a:cubicBezTo>
                  <a:pt x="9614" y="30525"/>
                  <a:pt x="12340" y="33734"/>
                  <a:pt x="15776" y="35831"/>
                </a:cubicBezTo>
                <a:cubicBezTo>
                  <a:pt x="17122" y="36666"/>
                  <a:pt x="18627" y="37333"/>
                  <a:pt x="20157" y="37333"/>
                </a:cubicBezTo>
                <a:cubicBezTo>
                  <a:pt x="20459" y="37333"/>
                  <a:pt x="20763" y="37307"/>
                  <a:pt x="21066" y="37251"/>
                </a:cubicBezTo>
                <a:cubicBezTo>
                  <a:pt x="22002" y="37041"/>
                  <a:pt x="22889" y="36638"/>
                  <a:pt x="23631" y="36057"/>
                </a:cubicBezTo>
                <a:lnTo>
                  <a:pt x="28696" y="30718"/>
                </a:lnTo>
                <a:cubicBezTo>
                  <a:pt x="35455" y="22233"/>
                  <a:pt x="47101" y="3909"/>
                  <a:pt x="33245" y="1232"/>
                </a:cubicBezTo>
                <a:cubicBezTo>
                  <a:pt x="28997" y="417"/>
                  <a:pt x="24671" y="0"/>
                  <a:pt x="20342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7742250" y="3456475"/>
            <a:ext cx="2245394" cy="2265015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/>
          <p:nvPr/>
        </p:nvSpPr>
        <p:spPr>
          <a:xfrm rot="-3882754">
            <a:off x="-1111339" y="1191429"/>
            <a:ext cx="2245379" cy="2264999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311700" y="1395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ubTitle" idx="1"/>
          </p:nvPr>
        </p:nvSpPr>
        <p:spPr>
          <a:xfrm>
            <a:off x="2740650" y="2098050"/>
            <a:ext cx="3662700" cy="20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ITLE_ONLY_1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1438863" y="31083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1"/>
          </p:nvPr>
        </p:nvSpPr>
        <p:spPr>
          <a:xfrm>
            <a:off x="1438900" y="3458375"/>
            <a:ext cx="2343000" cy="10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 idx="2"/>
          </p:nvPr>
        </p:nvSpPr>
        <p:spPr>
          <a:xfrm>
            <a:off x="5362135" y="31083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3"/>
          </p:nvPr>
        </p:nvSpPr>
        <p:spPr>
          <a:xfrm>
            <a:off x="5362154" y="3458375"/>
            <a:ext cx="2343000" cy="10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ONLY_1_1_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 rot="10800000">
            <a:off x="716327" y="504337"/>
            <a:ext cx="6649130" cy="4134816"/>
          </a:xfrm>
          <a:custGeom>
            <a:avLst/>
            <a:gdLst/>
            <a:ahLst/>
            <a:cxnLst/>
            <a:rect l="l" t="t" r="r" b="b"/>
            <a:pathLst>
              <a:path w="47101" h="37333" extrusionOk="0">
                <a:moveTo>
                  <a:pt x="20342" y="0"/>
                </a:moveTo>
                <a:cubicBezTo>
                  <a:pt x="19443" y="0"/>
                  <a:pt x="18545" y="18"/>
                  <a:pt x="17647" y="54"/>
                </a:cubicBezTo>
                <a:lnTo>
                  <a:pt x="11824" y="361"/>
                </a:lnTo>
                <a:cubicBezTo>
                  <a:pt x="7694" y="619"/>
                  <a:pt x="2726" y="1361"/>
                  <a:pt x="1032" y="4361"/>
                </a:cubicBezTo>
                <a:cubicBezTo>
                  <a:pt x="161" y="5926"/>
                  <a:pt x="0" y="7797"/>
                  <a:pt x="81" y="9603"/>
                </a:cubicBezTo>
                <a:cubicBezTo>
                  <a:pt x="371" y="16088"/>
                  <a:pt x="3533" y="22024"/>
                  <a:pt x="7210" y="27169"/>
                </a:cubicBezTo>
                <a:cubicBezTo>
                  <a:pt x="9614" y="30525"/>
                  <a:pt x="12340" y="33734"/>
                  <a:pt x="15776" y="35831"/>
                </a:cubicBezTo>
                <a:cubicBezTo>
                  <a:pt x="17122" y="36666"/>
                  <a:pt x="18627" y="37333"/>
                  <a:pt x="20157" y="37333"/>
                </a:cubicBezTo>
                <a:cubicBezTo>
                  <a:pt x="20459" y="37333"/>
                  <a:pt x="20763" y="37307"/>
                  <a:pt x="21066" y="37251"/>
                </a:cubicBezTo>
                <a:cubicBezTo>
                  <a:pt x="22002" y="37041"/>
                  <a:pt x="22889" y="36638"/>
                  <a:pt x="23631" y="36057"/>
                </a:cubicBezTo>
                <a:lnTo>
                  <a:pt x="28696" y="30718"/>
                </a:lnTo>
                <a:cubicBezTo>
                  <a:pt x="35455" y="22233"/>
                  <a:pt x="47101" y="3909"/>
                  <a:pt x="33245" y="1232"/>
                </a:cubicBezTo>
                <a:cubicBezTo>
                  <a:pt x="28997" y="417"/>
                  <a:pt x="24671" y="0"/>
                  <a:pt x="203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8163550" y="-679875"/>
            <a:ext cx="2245394" cy="2265015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7"/>
          <p:cNvSpPr/>
          <p:nvPr/>
        </p:nvSpPr>
        <p:spPr>
          <a:xfrm rot="-3882754">
            <a:off x="-1570939" y="3297879"/>
            <a:ext cx="2245379" cy="2264999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311700" y="1395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2740650" y="2098050"/>
            <a:ext cx="3662700" cy="20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/>
          <p:nvPr/>
        </p:nvSpPr>
        <p:spPr>
          <a:xfrm rot="-8705734" flipH="1">
            <a:off x="3104206" y="617428"/>
            <a:ext cx="1170407" cy="1638679"/>
          </a:xfrm>
          <a:custGeom>
            <a:avLst/>
            <a:gdLst/>
            <a:ahLst/>
            <a:cxnLst/>
            <a:rect l="l" t="t" r="r" b="b"/>
            <a:pathLst>
              <a:path w="14367" h="34628" extrusionOk="0">
                <a:moveTo>
                  <a:pt x="842" y="19685"/>
                </a:moveTo>
                <a:lnTo>
                  <a:pt x="842" y="19685"/>
                </a:lnTo>
                <a:cubicBezTo>
                  <a:pt x="843" y="19695"/>
                  <a:pt x="844" y="19704"/>
                  <a:pt x="845" y="19714"/>
                </a:cubicBezTo>
                <a:cubicBezTo>
                  <a:pt x="844" y="19705"/>
                  <a:pt x="843" y="19695"/>
                  <a:pt x="842" y="19685"/>
                </a:cubicBezTo>
                <a:close/>
                <a:moveTo>
                  <a:pt x="2341" y="25417"/>
                </a:moveTo>
                <a:lnTo>
                  <a:pt x="2341" y="25417"/>
                </a:lnTo>
                <a:cubicBezTo>
                  <a:pt x="2349" y="25436"/>
                  <a:pt x="2358" y="25454"/>
                  <a:pt x="2364" y="25473"/>
                </a:cubicBezTo>
                <a:cubicBezTo>
                  <a:pt x="2356" y="25454"/>
                  <a:pt x="2349" y="25436"/>
                  <a:pt x="2341" y="25417"/>
                </a:cubicBezTo>
                <a:close/>
                <a:moveTo>
                  <a:pt x="12363" y="33345"/>
                </a:moveTo>
                <a:lnTo>
                  <a:pt x="12363" y="33345"/>
                </a:lnTo>
                <a:cubicBezTo>
                  <a:pt x="12372" y="33347"/>
                  <a:pt x="12381" y="33348"/>
                  <a:pt x="12390" y="33349"/>
                </a:cubicBezTo>
                <a:lnTo>
                  <a:pt x="12390" y="33349"/>
                </a:lnTo>
                <a:cubicBezTo>
                  <a:pt x="12380" y="33347"/>
                  <a:pt x="12372" y="33346"/>
                  <a:pt x="12363" y="33345"/>
                </a:cubicBezTo>
                <a:close/>
                <a:moveTo>
                  <a:pt x="12390" y="33349"/>
                </a:moveTo>
                <a:cubicBezTo>
                  <a:pt x="12392" y="33349"/>
                  <a:pt x="12393" y="33350"/>
                  <a:pt x="12395" y="33350"/>
                </a:cubicBezTo>
                <a:lnTo>
                  <a:pt x="12414" y="33352"/>
                </a:lnTo>
                <a:cubicBezTo>
                  <a:pt x="12406" y="33351"/>
                  <a:pt x="12398" y="33350"/>
                  <a:pt x="12390" y="33349"/>
                </a:cubicBezTo>
                <a:close/>
                <a:moveTo>
                  <a:pt x="12414" y="33352"/>
                </a:moveTo>
                <a:lnTo>
                  <a:pt x="12414" y="33352"/>
                </a:lnTo>
                <a:cubicBezTo>
                  <a:pt x="12422" y="33353"/>
                  <a:pt x="12431" y="33355"/>
                  <a:pt x="12440" y="33356"/>
                </a:cubicBezTo>
                <a:lnTo>
                  <a:pt x="12440" y="33356"/>
                </a:lnTo>
                <a:cubicBezTo>
                  <a:pt x="12431" y="33355"/>
                  <a:pt x="12423" y="33353"/>
                  <a:pt x="12414" y="33352"/>
                </a:cubicBezTo>
                <a:close/>
                <a:moveTo>
                  <a:pt x="1706" y="1"/>
                </a:moveTo>
                <a:cubicBezTo>
                  <a:pt x="1646" y="1"/>
                  <a:pt x="1612" y="48"/>
                  <a:pt x="1605" y="101"/>
                </a:cubicBezTo>
                <a:cubicBezTo>
                  <a:pt x="1505" y="1047"/>
                  <a:pt x="1385" y="1989"/>
                  <a:pt x="1259" y="2929"/>
                </a:cubicBezTo>
                <a:cubicBezTo>
                  <a:pt x="1260" y="2920"/>
                  <a:pt x="1260" y="2909"/>
                  <a:pt x="1261" y="2900"/>
                </a:cubicBezTo>
                <a:lnTo>
                  <a:pt x="1261" y="2900"/>
                </a:lnTo>
                <a:cubicBezTo>
                  <a:pt x="1132" y="3870"/>
                  <a:pt x="997" y="4843"/>
                  <a:pt x="867" y="5814"/>
                </a:cubicBezTo>
                <a:cubicBezTo>
                  <a:pt x="868" y="5802"/>
                  <a:pt x="871" y="5788"/>
                  <a:pt x="872" y="5774"/>
                </a:cubicBezTo>
                <a:lnTo>
                  <a:pt x="872" y="5774"/>
                </a:lnTo>
                <a:cubicBezTo>
                  <a:pt x="646" y="7448"/>
                  <a:pt x="436" y="9123"/>
                  <a:pt x="280" y="10805"/>
                </a:cubicBezTo>
                <a:cubicBezTo>
                  <a:pt x="122" y="12529"/>
                  <a:pt x="27" y="14260"/>
                  <a:pt x="14" y="15994"/>
                </a:cubicBezTo>
                <a:cubicBezTo>
                  <a:pt x="0" y="17686"/>
                  <a:pt x="82" y="19385"/>
                  <a:pt x="305" y="21064"/>
                </a:cubicBezTo>
                <a:cubicBezTo>
                  <a:pt x="519" y="22680"/>
                  <a:pt x="869" y="24294"/>
                  <a:pt x="1450" y="25823"/>
                </a:cubicBezTo>
                <a:cubicBezTo>
                  <a:pt x="1736" y="26583"/>
                  <a:pt x="2080" y="27319"/>
                  <a:pt x="2476" y="28027"/>
                </a:cubicBezTo>
                <a:cubicBezTo>
                  <a:pt x="2874" y="28736"/>
                  <a:pt x="3341" y="29406"/>
                  <a:pt x="3856" y="30034"/>
                </a:cubicBezTo>
                <a:cubicBezTo>
                  <a:pt x="4364" y="30647"/>
                  <a:pt x="4927" y="31214"/>
                  <a:pt x="5538" y="31727"/>
                </a:cubicBezTo>
                <a:cubicBezTo>
                  <a:pt x="6284" y="32354"/>
                  <a:pt x="7099" y="32905"/>
                  <a:pt x="7970" y="33343"/>
                </a:cubicBezTo>
                <a:cubicBezTo>
                  <a:pt x="8854" y="33787"/>
                  <a:pt x="9790" y="34118"/>
                  <a:pt x="10756" y="34329"/>
                </a:cubicBezTo>
                <a:cubicBezTo>
                  <a:pt x="11268" y="34440"/>
                  <a:pt x="11790" y="34513"/>
                  <a:pt x="12311" y="34564"/>
                </a:cubicBezTo>
                <a:cubicBezTo>
                  <a:pt x="12803" y="34613"/>
                  <a:pt x="13297" y="34614"/>
                  <a:pt x="13790" y="34627"/>
                </a:cubicBezTo>
                <a:cubicBezTo>
                  <a:pt x="13794" y="34627"/>
                  <a:pt x="13798" y="34627"/>
                  <a:pt x="13801" y="34627"/>
                </a:cubicBezTo>
                <a:cubicBezTo>
                  <a:pt x="14111" y="34627"/>
                  <a:pt x="14366" y="34355"/>
                  <a:pt x="14366" y="34051"/>
                </a:cubicBezTo>
                <a:cubicBezTo>
                  <a:pt x="14366" y="33732"/>
                  <a:pt x="14105" y="33484"/>
                  <a:pt x="13790" y="33476"/>
                </a:cubicBezTo>
                <a:cubicBezTo>
                  <a:pt x="13340" y="33464"/>
                  <a:pt x="12888" y="33414"/>
                  <a:pt x="12440" y="33356"/>
                </a:cubicBezTo>
                <a:lnTo>
                  <a:pt x="12440" y="33356"/>
                </a:lnTo>
                <a:cubicBezTo>
                  <a:pt x="12446" y="33357"/>
                  <a:pt x="12452" y="33357"/>
                  <a:pt x="12458" y="33358"/>
                </a:cubicBezTo>
                <a:lnTo>
                  <a:pt x="12458" y="33358"/>
                </a:lnTo>
                <a:cubicBezTo>
                  <a:pt x="12436" y="33356"/>
                  <a:pt x="12415" y="33353"/>
                  <a:pt x="12394" y="33350"/>
                </a:cubicBezTo>
                <a:lnTo>
                  <a:pt x="12311" y="33338"/>
                </a:lnTo>
                <a:lnTo>
                  <a:pt x="12311" y="33338"/>
                </a:lnTo>
                <a:cubicBezTo>
                  <a:pt x="12328" y="33341"/>
                  <a:pt x="12346" y="33343"/>
                  <a:pt x="12363" y="33345"/>
                </a:cubicBezTo>
                <a:cubicBezTo>
                  <a:pt x="11211" y="33181"/>
                  <a:pt x="10075" y="32909"/>
                  <a:pt x="8995" y="32472"/>
                </a:cubicBezTo>
                <a:cubicBezTo>
                  <a:pt x="8479" y="32251"/>
                  <a:pt x="7984" y="31990"/>
                  <a:pt x="7512" y="31689"/>
                </a:cubicBezTo>
                <a:cubicBezTo>
                  <a:pt x="7188" y="31481"/>
                  <a:pt x="6874" y="31260"/>
                  <a:pt x="6567" y="31027"/>
                </a:cubicBezTo>
                <a:lnTo>
                  <a:pt x="6567" y="31027"/>
                </a:lnTo>
                <a:lnTo>
                  <a:pt x="6614" y="31063"/>
                </a:lnTo>
                <a:cubicBezTo>
                  <a:pt x="6592" y="31047"/>
                  <a:pt x="6571" y="31030"/>
                  <a:pt x="6548" y="31012"/>
                </a:cubicBezTo>
                <a:lnTo>
                  <a:pt x="6548" y="31012"/>
                </a:lnTo>
                <a:cubicBezTo>
                  <a:pt x="6555" y="31017"/>
                  <a:pt x="6561" y="31022"/>
                  <a:pt x="6567" y="31027"/>
                </a:cubicBezTo>
                <a:lnTo>
                  <a:pt x="6567" y="31027"/>
                </a:lnTo>
                <a:lnTo>
                  <a:pt x="6543" y="31008"/>
                </a:lnTo>
                <a:lnTo>
                  <a:pt x="6543" y="31008"/>
                </a:lnTo>
                <a:cubicBezTo>
                  <a:pt x="6545" y="31009"/>
                  <a:pt x="6547" y="31011"/>
                  <a:pt x="6548" y="31012"/>
                </a:cubicBezTo>
                <a:lnTo>
                  <a:pt x="6548" y="31012"/>
                </a:lnTo>
                <a:cubicBezTo>
                  <a:pt x="6542" y="31007"/>
                  <a:pt x="6536" y="31002"/>
                  <a:pt x="6529" y="30997"/>
                </a:cubicBezTo>
                <a:cubicBezTo>
                  <a:pt x="6101" y="30662"/>
                  <a:pt x="5695" y="30301"/>
                  <a:pt x="5310" y="29916"/>
                </a:cubicBezTo>
                <a:cubicBezTo>
                  <a:pt x="4940" y="29544"/>
                  <a:pt x="4591" y="29148"/>
                  <a:pt x="4268" y="28735"/>
                </a:cubicBezTo>
                <a:cubicBezTo>
                  <a:pt x="3474" y="27702"/>
                  <a:pt x="2830" y="26566"/>
                  <a:pt x="2322" y="25370"/>
                </a:cubicBezTo>
                <a:cubicBezTo>
                  <a:pt x="1961" y="24500"/>
                  <a:pt x="1661" y="23605"/>
                  <a:pt x="1423" y="22693"/>
                </a:cubicBezTo>
                <a:cubicBezTo>
                  <a:pt x="1167" y="21718"/>
                  <a:pt x="982" y="20718"/>
                  <a:pt x="846" y="19717"/>
                </a:cubicBezTo>
                <a:lnTo>
                  <a:pt x="846" y="19717"/>
                </a:lnTo>
                <a:cubicBezTo>
                  <a:pt x="849" y="19736"/>
                  <a:pt x="851" y="19754"/>
                  <a:pt x="853" y="19773"/>
                </a:cubicBezTo>
                <a:cubicBezTo>
                  <a:pt x="851" y="19754"/>
                  <a:pt x="849" y="19735"/>
                  <a:pt x="846" y="19717"/>
                </a:cubicBezTo>
                <a:lnTo>
                  <a:pt x="846" y="19717"/>
                </a:lnTo>
                <a:cubicBezTo>
                  <a:pt x="844" y="19705"/>
                  <a:pt x="842" y="19692"/>
                  <a:pt x="841" y="19680"/>
                </a:cubicBezTo>
                <a:lnTo>
                  <a:pt x="841" y="19680"/>
                </a:lnTo>
                <a:cubicBezTo>
                  <a:pt x="841" y="19682"/>
                  <a:pt x="841" y="19684"/>
                  <a:pt x="842" y="19685"/>
                </a:cubicBezTo>
                <a:lnTo>
                  <a:pt x="842" y="19685"/>
                </a:lnTo>
                <a:cubicBezTo>
                  <a:pt x="404" y="16299"/>
                  <a:pt x="523" y="12864"/>
                  <a:pt x="808" y="9469"/>
                </a:cubicBezTo>
                <a:cubicBezTo>
                  <a:pt x="945" y="7830"/>
                  <a:pt x="1113" y="6194"/>
                  <a:pt x="1301" y="4562"/>
                </a:cubicBezTo>
                <a:cubicBezTo>
                  <a:pt x="1471" y="3076"/>
                  <a:pt x="1651" y="1590"/>
                  <a:pt x="1807" y="101"/>
                </a:cubicBezTo>
                <a:cubicBezTo>
                  <a:pt x="1813" y="48"/>
                  <a:pt x="1756" y="1"/>
                  <a:pt x="17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/>
          <p:nvPr/>
        </p:nvSpPr>
        <p:spPr>
          <a:xfrm rot="1613152" flipH="1">
            <a:off x="5887757" y="3279073"/>
            <a:ext cx="1170418" cy="1638689"/>
          </a:xfrm>
          <a:custGeom>
            <a:avLst/>
            <a:gdLst/>
            <a:ahLst/>
            <a:cxnLst/>
            <a:rect l="l" t="t" r="r" b="b"/>
            <a:pathLst>
              <a:path w="14367" h="34628" extrusionOk="0">
                <a:moveTo>
                  <a:pt x="842" y="19685"/>
                </a:moveTo>
                <a:lnTo>
                  <a:pt x="842" y="19685"/>
                </a:lnTo>
                <a:cubicBezTo>
                  <a:pt x="843" y="19695"/>
                  <a:pt x="844" y="19704"/>
                  <a:pt x="845" y="19714"/>
                </a:cubicBezTo>
                <a:cubicBezTo>
                  <a:pt x="844" y="19705"/>
                  <a:pt x="843" y="19695"/>
                  <a:pt x="842" y="19685"/>
                </a:cubicBezTo>
                <a:close/>
                <a:moveTo>
                  <a:pt x="2341" y="25417"/>
                </a:moveTo>
                <a:lnTo>
                  <a:pt x="2341" y="25417"/>
                </a:lnTo>
                <a:cubicBezTo>
                  <a:pt x="2349" y="25436"/>
                  <a:pt x="2358" y="25454"/>
                  <a:pt x="2364" y="25473"/>
                </a:cubicBezTo>
                <a:cubicBezTo>
                  <a:pt x="2356" y="25454"/>
                  <a:pt x="2349" y="25436"/>
                  <a:pt x="2341" y="25417"/>
                </a:cubicBezTo>
                <a:close/>
                <a:moveTo>
                  <a:pt x="12363" y="33345"/>
                </a:moveTo>
                <a:lnTo>
                  <a:pt x="12363" y="33345"/>
                </a:lnTo>
                <a:cubicBezTo>
                  <a:pt x="12372" y="33347"/>
                  <a:pt x="12381" y="33348"/>
                  <a:pt x="12390" y="33349"/>
                </a:cubicBezTo>
                <a:lnTo>
                  <a:pt x="12390" y="33349"/>
                </a:lnTo>
                <a:cubicBezTo>
                  <a:pt x="12380" y="33347"/>
                  <a:pt x="12372" y="33346"/>
                  <a:pt x="12363" y="33345"/>
                </a:cubicBezTo>
                <a:close/>
                <a:moveTo>
                  <a:pt x="12390" y="33349"/>
                </a:moveTo>
                <a:cubicBezTo>
                  <a:pt x="12392" y="33349"/>
                  <a:pt x="12393" y="33350"/>
                  <a:pt x="12395" y="33350"/>
                </a:cubicBezTo>
                <a:lnTo>
                  <a:pt x="12414" y="33352"/>
                </a:lnTo>
                <a:cubicBezTo>
                  <a:pt x="12406" y="33351"/>
                  <a:pt x="12398" y="33350"/>
                  <a:pt x="12390" y="33349"/>
                </a:cubicBezTo>
                <a:close/>
                <a:moveTo>
                  <a:pt x="12414" y="33352"/>
                </a:moveTo>
                <a:lnTo>
                  <a:pt x="12414" y="33352"/>
                </a:lnTo>
                <a:cubicBezTo>
                  <a:pt x="12422" y="33353"/>
                  <a:pt x="12431" y="33355"/>
                  <a:pt x="12440" y="33356"/>
                </a:cubicBezTo>
                <a:lnTo>
                  <a:pt x="12440" y="33356"/>
                </a:lnTo>
                <a:cubicBezTo>
                  <a:pt x="12431" y="33355"/>
                  <a:pt x="12423" y="33353"/>
                  <a:pt x="12414" y="33352"/>
                </a:cubicBezTo>
                <a:close/>
                <a:moveTo>
                  <a:pt x="1706" y="1"/>
                </a:moveTo>
                <a:cubicBezTo>
                  <a:pt x="1646" y="1"/>
                  <a:pt x="1612" y="48"/>
                  <a:pt x="1605" y="101"/>
                </a:cubicBezTo>
                <a:cubicBezTo>
                  <a:pt x="1505" y="1047"/>
                  <a:pt x="1385" y="1989"/>
                  <a:pt x="1259" y="2929"/>
                </a:cubicBezTo>
                <a:cubicBezTo>
                  <a:pt x="1260" y="2920"/>
                  <a:pt x="1260" y="2909"/>
                  <a:pt x="1261" y="2900"/>
                </a:cubicBezTo>
                <a:lnTo>
                  <a:pt x="1261" y="2900"/>
                </a:lnTo>
                <a:cubicBezTo>
                  <a:pt x="1132" y="3870"/>
                  <a:pt x="997" y="4843"/>
                  <a:pt x="867" y="5814"/>
                </a:cubicBezTo>
                <a:cubicBezTo>
                  <a:pt x="868" y="5802"/>
                  <a:pt x="871" y="5788"/>
                  <a:pt x="872" y="5774"/>
                </a:cubicBezTo>
                <a:lnTo>
                  <a:pt x="872" y="5774"/>
                </a:lnTo>
                <a:cubicBezTo>
                  <a:pt x="646" y="7448"/>
                  <a:pt x="436" y="9123"/>
                  <a:pt x="280" y="10805"/>
                </a:cubicBezTo>
                <a:cubicBezTo>
                  <a:pt x="122" y="12529"/>
                  <a:pt x="27" y="14260"/>
                  <a:pt x="14" y="15994"/>
                </a:cubicBezTo>
                <a:cubicBezTo>
                  <a:pt x="0" y="17686"/>
                  <a:pt x="82" y="19385"/>
                  <a:pt x="305" y="21064"/>
                </a:cubicBezTo>
                <a:cubicBezTo>
                  <a:pt x="519" y="22680"/>
                  <a:pt x="869" y="24294"/>
                  <a:pt x="1450" y="25823"/>
                </a:cubicBezTo>
                <a:cubicBezTo>
                  <a:pt x="1736" y="26583"/>
                  <a:pt x="2080" y="27319"/>
                  <a:pt x="2476" y="28027"/>
                </a:cubicBezTo>
                <a:cubicBezTo>
                  <a:pt x="2874" y="28736"/>
                  <a:pt x="3341" y="29406"/>
                  <a:pt x="3856" y="30034"/>
                </a:cubicBezTo>
                <a:cubicBezTo>
                  <a:pt x="4364" y="30647"/>
                  <a:pt x="4927" y="31214"/>
                  <a:pt x="5538" y="31727"/>
                </a:cubicBezTo>
                <a:cubicBezTo>
                  <a:pt x="6284" y="32354"/>
                  <a:pt x="7099" y="32905"/>
                  <a:pt x="7970" y="33343"/>
                </a:cubicBezTo>
                <a:cubicBezTo>
                  <a:pt x="8854" y="33787"/>
                  <a:pt x="9790" y="34118"/>
                  <a:pt x="10756" y="34329"/>
                </a:cubicBezTo>
                <a:cubicBezTo>
                  <a:pt x="11268" y="34440"/>
                  <a:pt x="11790" y="34513"/>
                  <a:pt x="12311" y="34564"/>
                </a:cubicBezTo>
                <a:cubicBezTo>
                  <a:pt x="12803" y="34613"/>
                  <a:pt x="13297" y="34614"/>
                  <a:pt x="13790" y="34627"/>
                </a:cubicBezTo>
                <a:cubicBezTo>
                  <a:pt x="13794" y="34627"/>
                  <a:pt x="13798" y="34627"/>
                  <a:pt x="13801" y="34627"/>
                </a:cubicBezTo>
                <a:cubicBezTo>
                  <a:pt x="14111" y="34627"/>
                  <a:pt x="14366" y="34355"/>
                  <a:pt x="14366" y="34051"/>
                </a:cubicBezTo>
                <a:cubicBezTo>
                  <a:pt x="14366" y="33732"/>
                  <a:pt x="14105" y="33484"/>
                  <a:pt x="13790" y="33476"/>
                </a:cubicBezTo>
                <a:cubicBezTo>
                  <a:pt x="13340" y="33464"/>
                  <a:pt x="12888" y="33414"/>
                  <a:pt x="12440" y="33356"/>
                </a:cubicBezTo>
                <a:lnTo>
                  <a:pt x="12440" y="33356"/>
                </a:lnTo>
                <a:cubicBezTo>
                  <a:pt x="12446" y="33357"/>
                  <a:pt x="12452" y="33357"/>
                  <a:pt x="12458" y="33358"/>
                </a:cubicBezTo>
                <a:lnTo>
                  <a:pt x="12458" y="33358"/>
                </a:lnTo>
                <a:cubicBezTo>
                  <a:pt x="12436" y="33356"/>
                  <a:pt x="12415" y="33353"/>
                  <a:pt x="12394" y="33350"/>
                </a:cubicBezTo>
                <a:lnTo>
                  <a:pt x="12311" y="33338"/>
                </a:lnTo>
                <a:lnTo>
                  <a:pt x="12311" y="33338"/>
                </a:lnTo>
                <a:cubicBezTo>
                  <a:pt x="12328" y="33341"/>
                  <a:pt x="12346" y="33343"/>
                  <a:pt x="12363" y="33345"/>
                </a:cubicBezTo>
                <a:cubicBezTo>
                  <a:pt x="11211" y="33181"/>
                  <a:pt x="10075" y="32909"/>
                  <a:pt x="8995" y="32472"/>
                </a:cubicBezTo>
                <a:cubicBezTo>
                  <a:pt x="8479" y="32251"/>
                  <a:pt x="7984" y="31990"/>
                  <a:pt x="7512" y="31689"/>
                </a:cubicBezTo>
                <a:cubicBezTo>
                  <a:pt x="7188" y="31481"/>
                  <a:pt x="6874" y="31260"/>
                  <a:pt x="6567" y="31027"/>
                </a:cubicBezTo>
                <a:lnTo>
                  <a:pt x="6567" y="31027"/>
                </a:lnTo>
                <a:lnTo>
                  <a:pt x="6614" y="31063"/>
                </a:lnTo>
                <a:cubicBezTo>
                  <a:pt x="6592" y="31047"/>
                  <a:pt x="6571" y="31030"/>
                  <a:pt x="6548" y="31012"/>
                </a:cubicBezTo>
                <a:lnTo>
                  <a:pt x="6548" y="31012"/>
                </a:lnTo>
                <a:cubicBezTo>
                  <a:pt x="6555" y="31017"/>
                  <a:pt x="6561" y="31022"/>
                  <a:pt x="6567" y="31027"/>
                </a:cubicBezTo>
                <a:lnTo>
                  <a:pt x="6567" y="31027"/>
                </a:lnTo>
                <a:lnTo>
                  <a:pt x="6543" y="31008"/>
                </a:lnTo>
                <a:lnTo>
                  <a:pt x="6543" y="31008"/>
                </a:lnTo>
                <a:cubicBezTo>
                  <a:pt x="6545" y="31009"/>
                  <a:pt x="6547" y="31011"/>
                  <a:pt x="6548" y="31012"/>
                </a:cubicBezTo>
                <a:lnTo>
                  <a:pt x="6548" y="31012"/>
                </a:lnTo>
                <a:cubicBezTo>
                  <a:pt x="6542" y="31007"/>
                  <a:pt x="6536" y="31002"/>
                  <a:pt x="6529" y="30997"/>
                </a:cubicBezTo>
                <a:cubicBezTo>
                  <a:pt x="6101" y="30662"/>
                  <a:pt x="5695" y="30301"/>
                  <a:pt x="5310" y="29916"/>
                </a:cubicBezTo>
                <a:cubicBezTo>
                  <a:pt x="4940" y="29544"/>
                  <a:pt x="4591" y="29148"/>
                  <a:pt x="4268" y="28735"/>
                </a:cubicBezTo>
                <a:cubicBezTo>
                  <a:pt x="3474" y="27702"/>
                  <a:pt x="2830" y="26566"/>
                  <a:pt x="2322" y="25370"/>
                </a:cubicBezTo>
                <a:cubicBezTo>
                  <a:pt x="1961" y="24500"/>
                  <a:pt x="1661" y="23605"/>
                  <a:pt x="1423" y="22693"/>
                </a:cubicBezTo>
                <a:cubicBezTo>
                  <a:pt x="1167" y="21718"/>
                  <a:pt x="982" y="20718"/>
                  <a:pt x="846" y="19717"/>
                </a:cubicBezTo>
                <a:lnTo>
                  <a:pt x="846" y="19717"/>
                </a:lnTo>
                <a:cubicBezTo>
                  <a:pt x="849" y="19736"/>
                  <a:pt x="851" y="19754"/>
                  <a:pt x="853" y="19773"/>
                </a:cubicBezTo>
                <a:cubicBezTo>
                  <a:pt x="851" y="19754"/>
                  <a:pt x="849" y="19735"/>
                  <a:pt x="846" y="19717"/>
                </a:cubicBezTo>
                <a:lnTo>
                  <a:pt x="846" y="19717"/>
                </a:lnTo>
                <a:cubicBezTo>
                  <a:pt x="844" y="19705"/>
                  <a:pt x="842" y="19692"/>
                  <a:pt x="841" y="19680"/>
                </a:cubicBezTo>
                <a:lnTo>
                  <a:pt x="841" y="19680"/>
                </a:lnTo>
                <a:cubicBezTo>
                  <a:pt x="841" y="19682"/>
                  <a:pt x="841" y="19684"/>
                  <a:pt x="842" y="19685"/>
                </a:cubicBezTo>
                <a:lnTo>
                  <a:pt x="842" y="19685"/>
                </a:lnTo>
                <a:cubicBezTo>
                  <a:pt x="404" y="16299"/>
                  <a:pt x="523" y="12864"/>
                  <a:pt x="808" y="9469"/>
                </a:cubicBezTo>
                <a:cubicBezTo>
                  <a:pt x="945" y="7830"/>
                  <a:pt x="1113" y="6194"/>
                  <a:pt x="1301" y="4562"/>
                </a:cubicBezTo>
                <a:cubicBezTo>
                  <a:pt x="1471" y="3076"/>
                  <a:pt x="1651" y="1590"/>
                  <a:pt x="1807" y="101"/>
                </a:cubicBezTo>
                <a:cubicBezTo>
                  <a:pt x="1813" y="48"/>
                  <a:pt x="1756" y="1"/>
                  <a:pt x="170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_ONLY_1_2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4261450" y="1479775"/>
            <a:ext cx="5498540" cy="4889817"/>
          </a:xfrm>
          <a:custGeom>
            <a:avLst/>
            <a:gdLst/>
            <a:ahLst/>
            <a:cxnLst/>
            <a:rect l="l" t="t" r="r" b="b"/>
            <a:pathLst>
              <a:path w="57919" h="51507" extrusionOk="0">
                <a:moveTo>
                  <a:pt x="22461" y="0"/>
                </a:moveTo>
                <a:cubicBezTo>
                  <a:pt x="21644" y="0"/>
                  <a:pt x="20827" y="68"/>
                  <a:pt x="20021" y="206"/>
                </a:cubicBezTo>
                <a:cubicBezTo>
                  <a:pt x="19085" y="367"/>
                  <a:pt x="18116" y="672"/>
                  <a:pt x="17142" y="1117"/>
                </a:cubicBezTo>
                <a:cubicBezTo>
                  <a:pt x="16145" y="1572"/>
                  <a:pt x="15224" y="2174"/>
                  <a:pt x="14410" y="2907"/>
                </a:cubicBezTo>
                <a:cubicBezTo>
                  <a:pt x="13653" y="3594"/>
                  <a:pt x="13009" y="4397"/>
                  <a:pt x="12503" y="5284"/>
                </a:cubicBezTo>
                <a:cubicBezTo>
                  <a:pt x="11802" y="6507"/>
                  <a:pt x="11358" y="7916"/>
                  <a:pt x="11181" y="9470"/>
                </a:cubicBezTo>
                <a:cubicBezTo>
                  <a:pt x="11022" y="10870"/>
                  <a:pt x="11110" y="12372"/>
                  <a:pt x="11445" y="13934"/>
                </a:cubicBezTo>
                <a:cubicBezTo>
                  <a:pt x="10947" y="13880"/>
                  <a:pt x="10446" y="13852"/>
                  <a:pt x="9945" y="13852"/>
                </a:cubicBezTo>
                <a:cubicBezTo>
                  <a:pt x="9925" y="13852"/>
                  <a:pt x="9905" y="13852"/>
                  <a:pt x="9885" y="13852"/>
                </a:cubicBezTo>
                <a:lnTo>
                  <a:pt x="9739" y="13852"/>
                </a:lnTo>
                <a:cubicBezTo>
                  <a:pt x="9100" y="13856"/>
                  <a:pt x="8519" y="13913"/>
                  <a:pt x="7965" y="14029"/>
                </a:cubicBezTo>
                <a:cubicBezTo>
                  <a:pt x="7455" y="14133"/>
                  <a:pt x="6930" y="14303"/>
                  <a:pt x="6399" y="14531"/>
                </a:cubicBezTo>
                <a:cubicBezTo>
                  <a:pt x="5936" y="14733"/>
                  <a:pt x="5469" y="14992"/>
                  <a:pt x="4975" y="15325"/>
                </a:cubicBezTo>
                <a:cubicBezTo>
                  <a:pt x="4118" y="15903"/>
                  <a:pt x="3319" y="16671"/>
                  <a:pt x="2599" y="17607"/>
                </a:cubicBezTo>
                <a:cubicBezTo>
                  <a:pt x="1944" y="18461"/>
                  <a:pt x="1389" y="19446"/>
                  <a:pt x="948" y="20535"/>
                </a:cubicBezTo>
                <a:cubicBezTo>
                  <a:pt x="534" y="21568"/>
                  <a:pt x="259" y="22652"/>
                  <a:pt x="129" y="23757"/>
                </a:cubicBezTo>
                <a:cubicBezTo>
                  <a:pt x="1" y="24835"/>
                  <a:pt x="57" y="25973"/>
                  <a:pt x="295" y="27139"/>
                </a:cubicBezTo>
                <a:cubicBezTo>
                  <a:pt x="532" y="28313"/>
                  <a:pt x="948" y="29443"/>
                  <a:pt x="1529" y="30490"/>
                </a:cubicBezTo>
                <a:cubicBezTo>
                  <a:pt x="2121" y="31553"/>
                  <a:pt x="2859" y="32443"/>
                  <a:pt x="3727" y="33134"/>
                </a:cubicBezTo>
                <a:cubicBezTo>
                  <a:pt x="4076" y="33410"/>
                  <a:pt x="4466" y="33653"/>
                  <a:pt x="4922" y="33879"/>
                </a:cubicBezTo>
                <a:cubicBezTo>
                  <a:pt x="5293" y="34062"/>
                  <a:pt x="5713" y="34213"/>
                  <a:pt x="6207" y="34340"/>
                </a:cubicBezTo>
                <a:cubicBezTo>
                  <a:pt x="6616" y="34445"/>
                  <a:pt x="7026" y="34520"/>
                  <a:pt x="7519" y="34599"/>
                </a:cubicBezTo>
                <a:lnTo>
                  <a:pt x="7943" y="34667"/>
                </a:lnTo>
                <a:cubicBezTo>
                  <a:pt x="8139" y="34699"/>
                  <a:pt x="8335" y="34730"/>
                  <a:pt x="8530" y="34763"/>
                </a:cubicBezTo>
                <a:cubicBezTo>
                  <a:pt x="8335" y="35044"/>
                  <a:pt x="8165" y="35344"/>
                  <a:pt x="8025" y="35656"/>
                </a:cubicBezTo>
                <a:cubicBezTo>
                  <a:pt x="7814" y="36135"/>
                  <a:pt x="7662" y="36637"/>
                  <a:pt x="7572" y="37154"/>
                </a:cubicBezTo>
                <a:cubicBezTo>
                  <a:pt x="7396" y="38131"/>
                  <a:pt x="7433" y="39199"/>
                  <a:pt x="7681" y="40324"/>
                </a:cubicBezTo>
                <a:cubicBezTo>
                  <a:pt x="7908" y="41355"/>
                  <a:pt x="8323" y="42358"/>
                  <a:pt x="8913" y="43303"/>
                </a:cubicBezTo>
                <a:cubicBezTo>
                  <a:pt x="9475" y="44208"/>
                  <a:pt x="10193" y="44994"/>
                  <a:pt x="10992" y="45578"/>
                </a:cubicBezTo>
                <a:cubicBezTo>
                  <a:pt x="11389" y="45868"/>
                  <a:pt x="11841" y="46138"/>
                  <a:pt x="12413" y="46426"/>
                </a:cubicBezTo>
                <a:cubicBezTo>
                  <a:pt x="12900" y="46673"/>
                  <a:pt x="13431" y="46892"/>
                  <a:pt x="14035" y="47097"/>
                </a:cubicBezTo>
                <a:cubicBezTo>
                  <a:pt x="15139" y="47471"/>
                  <a:pt x="16297" y="47663"/>
                  <a:pt x="17464" y="47664"/>
                </a:cubicBezTo>
                <a:cubicBezTo>
                  <a:pt x="18625" y="47664"/>
                  <a:pt x="19781" y="47429"/>
                  <a:pt x="20809" y="46984"/>
                </a:cubicBezTo>
                <a:cubicBezTo>
                  <a:pt x="21345" y="46750"/>
                  <a:pt x="21852" y="46456"/>
                  <a:pt x="22321" y="46107"/>
                </a:cubicBezTo>
                <a:cubicBezTo>
                  <a:pt x="22568" y="45922"/>
                  <a:pt x="22802" y="45720"/>
                  <a:pt x="23020" y="45501"/>
                </a:cubicBezTo>
                <a:cubicBezTo>
                  <a:pt x="23111" y="45410"/>
                  <a:pt x="23200" y="45316"/>
                  <a:pt x="23290" y="45223"/>
                </a:cubicBezTo>
                <a:lnTo>
                  <a:pt x="23423" y="45082"/>
                </a:lnTo>
                <a:cubicBezTo>
                  <a:pt x="23709" y="45774"/>
                  <a:pt x="24072" y="46431"/>
                  <a:pt x="24507" y="47039"/>
                </a:cubicBezTo>
                <a:cubicBezTo>
                  <a:pt x="24982" y="47701"/>
                  <a:pt x="25536" y="48303"/>
                  <a:pt x="26158" y="48829"/>
                </a:cubicBezTo>
                <a:cubicBezTo>
                  <a:pt x="27321" y="49824"/>
                  <a:pt x="28781" y="50587"/>
                  <a:pt x="30382" y="51040"/>
                </a:cubicBezTo>
                <a:cubicBezTo>
                  <a:pt x="31475" y="51350"/>
                  <a:pt x="32626" y="51507"/>
                  <a:pt x="33806" y="51507"/>
                </a:cubicBezTo>
                <a:cubicBezTo>
                  <a:pt x="34257" y="51507"/>
                  <a:pt x="34708" y="51484"/>
                  <a:pt x="35158" y="51438"/>
                </a:cubicBezTo>
                <a:cubicBezTo>
                  <a:pt x="36785" y="51271"/>
                  <a:pt x="38319" y="50805"/>
                  <a:pt x="39717" y="50055"/>
                </a:cubicBezTo>
                <a:cubicBezTo>
                  <a:pt x="41031" y="49349"/>
                  <a:pt x="42182" y="48366"/>
                  <a:pt x="43045" y="47211"/>
                </a:cubicBezTo>
                <a:cubicBezTo>
                  <a:pt x="43508" y="46591"/>
                  <a:pt x="43894" y="45916"/>
                  <a:pt x="44197" y="45205"/>
                </a:cubicBezTo>
                <a:cubicBezTo>
                  <a:pt x="44511" y="44470"/>
                  <a:pt x="44740" y="43669"/>
                  <a:pt x="44878" y="42826"/>
                </a:cubicBezTo>
                <a:cubicBezTo>
                  <a:pt x="45351" y="42977"/>
                  <a:pt x="45841" y="43067"/>
                  <a:pt x="46336" y="43095"/>
                </a:cubicBezTo>
                <a:cubicBezTo>
                  <a:pt x="46433" y="43100"/>
                  <a:pt x="46530" y="43103"/>
                  <a:pt x="46628" y="43103"/>
                </a:cubicBezTo>
                <a:cubicBezTo>
                  <a:pt x="47055" y="43103"/>
                  <a:pt x="47503" y="43052"/>
                  <a:pt x="47999" y="42947"/>
                </a:cubicBezTo>
                <a:cubicBezTo>
                  <a:pt x="48505" y="42839"/>
                  <a:pt x="49043" y="42659"/>
                  <a:pt x="49643" y="42398"/>
                </a:cubicBezTo>
                <a:cubicBezTo>
                  <a:pt x="50164" y="42170"/>
                  <a:pt x="50682" y="41888"/>
                  <a:pt x="51225" y="41536"/>
                </a:cubicBezTo>
                <a:cubicBezTo>
                  <a:pt x="52186" y="40918"/>
                  <a:pt x="53096" y="40158"/>
                  <a:pt x="53930" y="39276"/>
                </a:cubicBezTo>
                <a:cubicBezTo>
                  <a:pt x="54292" y="38892"/>
                  <a:pt x="54631" y="38486"/>
                  <a:pt x="54946" y="38062"/>
                </a:cubicBezTo>
                <a:cubicBezTo>
                  <a:pt x="55284" y="37604"/>
                  <a:pt x="55598" y="37105"/>
                  <a:pt x="55912" y="36535"/>
                </a:cubicBezTo>
                <a:cubicBezTo>
                  <a:pt x="56504" y="35454"/>
                  <a:pt x="56977" y="34263"/>
                  <a:pt x="57318" y="32995"/>
                </a:cubicBezTo>
                <a:cubicBezTo>
                  <a:pt x="57650" y="31748"/>
                  <a:pt x="57838" y="30467"/>
                  <a:pt x="57878" y="29177"/>
                </a:cubicBezTo>
                <a:cubicBezTo>
                  <a:pt x="57919" y="27898"/>
                  <a:pt x="57800" y="26619"/>
                  <a:pt x="57524" y="25370"/>
                </a:cubicBezTo>
                <a:cubicBezTo>
                  <a:pt x="57387" y="24753"/>
                  <a:pt x="57206" y="24146"/>
                  <a:pt x="56984" y="23554"/>
                </a:cubicBezTo>
                <a:cubicBezTo>
                  <a:pt x="56826" y="23139"/>
                  <a:pt x="56632" y="22737"/>
                  <a:pt x="56406" y="22354"/>
                </a:cubicBezTo>
                <a:cubicBezTo>
                  <a:pt x="56030" y="21710"/>
                  <a:pt x="55561" y="21071"/>
                  <a:pt x="54972" y="20402"/>
                </a:cubicBezTo>
                <a:cubicBezTo>
                  <a:pt x="54384" y="19734"/>
                  <a:pt x="53726" y="19132"/>
                  <a:pt x="53009" y="18605"/>
                </a:cubicBezTo>
                <a:cubicBezTo>
                  <a:pt x="52296" y="18080"/>
                  <a:pt x="51566" y="17696"/>
                  <a:pt x="50841" y="17464"/>
                </a:cubicBezTo>
                <a:cubicBezTo>
                  <a:pt x="50400" y="17317"/>
                  <a:pt x="49937" y="17241"/>
                  <a:pt x="49473" y="17239"/>
                </a:cubicBezTo>
                <a:cubicBezTo>
                  <a:pt x="49382" y="17239"/>
                  <a:pt x="49292" y="17243"/>
                  <a:pt x="49202" y="17249"/>
                </a:cubicBezTo>
                <a:cubicBezTo>
                  <a:pt x="49502" y="16911"/>
                  <a:pt x="49776" y="16521"/>
                  <a:pt x="50022" y="16098"/>
                </a:cubicBezTo>
                <a:cubicBezTo>
                  <a:pt x="50315" y="15587"/>
                  <a:pt x="50577" y="14998"/>
                  <a:pt x="50800" y="14346"/>
                </a:cubicBezTo>
                <a:cubicBezTo>
                  <a:pt x="50994" y="13778"/>
                  <a:pt x="51147" y="13166"/>
                  <a:pt x="51263" y="12475"/>
                </a:cubicBezTo>
                <a:cubicBezTo>
                  <a:pt x="51374" y="11826"/>
                  <a:pt x="51430" y="11233"/>
                  <a:pt x="51438" y="10664"/>
                </a:cubicBezTo>
                <a:cubicBezTo>
                  <a:pt x="51450" y="9562"/>
                  <a:pt x="51236" y="8410"/>
                  <a:pt x="50824" y="7338"/>
                </a:cubicBezTo>
                <a:cubicBezTo>
                  <a:pt x="50436" y="6333"/>
                  <a:pt x="49864" y="5370"/>
                  <a:pt x="49120" y="4473"/>
                </a:cubicBezTo>
                <a:cubicBezTo>
                  <a:pt x="48430" y="3639"/>
                  <a:pt x="47581" y="2882"/>
                  <a:pt x="46597" y="2220"/>
                </a:cubicBezTo>
                <a:cubicBezTo>
                  <a:pt x="45672" y="1598"/>
                  <a:pt x="44640" y="1094"/>
                  <a:pt x="43527" y="724"/>
                </a:cubicBezTo>
                <a:cubicBezTo>
                  <a:pt x="42486" y="378"/>
                  <a:pt x="41434" y="186"/>
                  <a:pt x="40399" y="154"/>
                </a:cubicBezTo>
                <a:cubicBezTo>
                  <a:pt x="40294" y="153"/>
                  <a:pt x="40190" y="150"/>
                  <a:pt x="40088" y="150"/>
                </a:cubicBezTo>
                <a:cubicBezTo>
                  <a:pt x="39164" y="153"/>
                  <a:pt x="38246" y="269"/>
                  <a:pt x="37351" y="496"/>
                </a:cubicBezTo>
                <a:cubicBezTo>
                  <a:pt x="35961" y="846"/>
                  <a:pt x="34695" y="1468"/>
                  <a:pt x="33694" y="2294"/>
                </a:cubicBezTo>
                <a:cubicBezTo>
                  <a:pt x="33188" y="2713"/>
                  <a:pt x="32746" y="3204"/>
                  <a:pt x="32383" y="3751"/>
                </a:cubicBezTo>
                <a:cubicBezTo>
                  <a:pt x="32165" y="4079"/>
                  <a:pt x="31983" y="4427"/>
                  <a:pt x="31838" y="4791"/>
                </a:cubicBezTo>
                <a:cubicBezTo>
                  <a:pt x="31599" y="4130"/>
                  <a:pt x="31222" y="3513"/>
                  <a:pt x="30726" y="2956"/>
                </a:cubicBezTo>
                <a:cubicBezTo>
                  <a:pt x="30158" y="2322"/>
                  <a:pt x="29416" y="1770"/>
                  <a:pt x="28518" y="1313"/>
                </a:cubicBezTo>
                <a:cubicBezTo>
                  <a:pt x="27709" y="902"/>
                  <a:pt x="26780" y="577"/>
                  <a:pt x="25755" y="351"/>
                </a:cubicBezTo>
                <a:cubicBezTo>
                  <a:pt x="24819" y="146"/>
                  <a:pt x="23824" y="29"/>
                  <a:pt x="22800" y="5"/>
                </a:cubicBezTo>
                <a:cubicBezTo>
                  <a:pt x="22687" y="0"/>
                  <a:pt x="22574" y="0"/>
                  <a:pt x="22461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1857956" y="32224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1"/>
          </p:nvPr>
        </p:nvSpPr>
        <p:spPr>
          <a:xfrm>
            <a:off x="1857993" y="3648675"/>
            <a:ext cx="23430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title" idx="2"/>
          </p:nvPr>
        </p:nvSpPr>
        <p:spPr>
          <a:xfrm>
            <a:off x="4943029" y="32224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3"/>
          </p:nvPr>
        </p:nvSpPr>
        <p:spPr>
          <a:xfrm>
            <a:off x="4943044" y="3648675"/>
            <a:ext cx="23430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-260500" y="-427900"/>
            <a:ext cx="2638363" cy="2091208"/>
          </a:xfrm>
          <a:custGeom>
            <a:avLst/>
            <a:gdLst/>
            <a:ahLst/>
            <a:cxnLst/>
            <a:rect l="l" t="t" r="r" b="b"/>
            <a:pathLst>
              <a:path w="47101" h="37333" extrusionOk="0">
                <a:moveTo>
                  <a:pt x="20342" y="0"/>
                </a:moveTo>
                <a:cubicBezTo>
                  <a:pt x="19443" y="0"/>
                  <a:pt x="18545" y="18"/>
                  <a:pt x="17647" y="54"/>
                </a:cubicBezTo>
                <a:lnTo>
                  <a:pt x="11824" y="361"/>
                </a:lnTo>
                <a:cubicBezTo>
                  <a:pt x="7694" y="619"/>
                  <a:pt x="2726" y="1361"/>
                  <a:pt x="1032" y="4361"/>
                </a:cubicBezTo>
                <a:cubicBezTo>
                  <a:pt x="161" y="5926"/>
                  <a:pt x="0" y="7797"/>
                  <a:pt x="81" y="9603"/>
                </a:cubicBezTo>
                <a:cubicBezTo>
                  <a:pt x="371" y="16088"/>
                  <a:pt x="3533" y="22024"/>
                  <a:pt x="7210" y="27169"/>
                </a:cubicBezTo>
                <a:cubicBezTo>
                  <a:pt x="9614" y="30525"/>
                  <a:pt x="12340" y="33734"/>
                  <a:pt x="15776" y="35831"/>
                </a:cubicBezTo>
                <a:cubicBezTo>
                  <a:pt x="17122" y="36666"/>
                  <a:pt x="18627" y="37333"/>
                  <a:pt x="20157" y="37333"/>
                </a:cubicBezTo>
                <a:cubicBezTo>
                  <a:pt x="20459" y="37333"/>
                  <a:pt x="20763" y="37307"/>
                  <a:pt x="21066" y="37251"/>
                </a:cubicBezTo>
                <a:cubicBezTo>
                  <a:pt x="22002" y="37041"/>
                  <a:pt x="22889" y="36638"/>
                  <a:pt x="23631" y="36057"/>
                </a:cubicBezTo>
                <a:lnTo>
                  <a:pt x="28696" y="30718"/>
                </a:lnTo>
                <a:cubicBezTo>
                  <a:pt x="35455" y="22233"/>
                  <a:pt x="47101" y="3909"/>
                  <a:pt x="33245" y="1232"/>
                </a:cubicBezTo>
                <a:cubicBezTo>
                  <a:pt x="28997" y="417"/>
                  <a:pt x="24671" y="0"/>
                  <a:pt x="20342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4"/>
          </p:nvPr>
        </p:nvSpPr>
        <p:spPr>
          <a:xfrm>
            <a:off x="1857956" y="1479775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5"/>
          </p:nvPr>
        </p:nvSpPr>
        <p:spPr>
          <a:xfrm>
            <a:off x="1857993" y="1906050"/>
            <a:ext cx="23430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title" idx="6"/>
          </p:nvPr>
        </p:nvSpPr>
        <p:spPr>
          <a:xfrm>
            <a:off x="4943029" y="1479775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7"/>
          </p:nvPr>
        </p:nvSpPr>
        <p:spPr>
          <a:xfrm>
            <a:off x="4943044" y="1906050"/>
            <a:ext cx="23430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title" idx="8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_ONLY_1_3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/>
          <p:nvPr/>
        </p:nvSpPr>
        <p:spPr>
          <a:xfrm>
            <a:off x="-809194" y="1522400"/>
            <a:ext cx="4746078" cy="4787550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9"/>
          <p:cNvSpPr/>
          <p:nvPr/>
        </p:nvSpPr>
        <p:spPr>
          <a:xfrm>
            <a:off x="6527293" y="-249550"/>
            <a:ext cx="3900225" cy="5864730"/>
          </a:xfrm>
          <a:custGeom>
            <a:avLst/>
            <a:gdLst/>
            <a:ahLst/>
            <a:cxnLst/>
            <a:rect l="l" t="t" r="r" b="b"/>
            <a:pathLst>
              <a:path w="35230" h="52975" extrusionOk="0">
                <a:moveTo>
                  <a:pt x="15529" y="1"/>
                </a:moveTo>
                <a:cubicBezTo>
                  <a:pt x="10791" y="1"/>
                  <a:pt x="6206" y="1644"/>
                  <a:pt x="3953" y="5493"/>
                </a:cubicBezTo>
                <a:cubicBezTo>
                  <a:pt x="3598" y="6090"/>
                  <a:pt x="3324" y="6719"/>
                  <a:pt x="3098" y="7364"/>
                </a:cubicBezTo>
                <a:cubicBezTo>
                  <a:pt x="2275" y="9881"/>
                  <a:pt x="2372" y="12607"/>
                  <a:pt x="2856" y="15204"/>
                </a:cubicBezTo>
                <a:cubicBezTo>
                  <a:pt x="3227" y="17123"/>
                  <a:pt x="3808" y="18994"/>
                  <a:pt x="3969" y="20946"/>
                </a:cubicBezTo>
                <a:cubicBezTo>
                  <a:pt x="4243" y="24285"/>
                  <a:pt x="3275" y="27576"/>
                  <a:pt x="2259" y="30753"/>
                </a:cubicBezTo>
                <a:cubicBezTo>
                  <a:pt x="969" y="34818"/>
                  <a:pt x="1" y="38641"/>
                  <a:pt x="1469" y="42835"/>
                </a:cubicBezTo>
                <a:cubicBezTo>
                  <a:pt x="3798" y="49427"/>
                  <a:pt x="10743" y="52975"/>
                  <a:pt x="17540" y="52975"/>
                </a:cubicBezTo>
                <a:cubicBezTo>
                  <a:pt x="20156" y="52975"/>
                  <a:pt x="22751" y="52449"/>
                  <a:pt x="25051" y="51368"/>
                </a:cubicBezTo>
                <a:cubicBezTo>
                  <a:pt x="33842" y="47239"/>
                  <a:pt x="35229" y="35705"/>
                  <a:pt x="34939" y="27043"/>
                </a:cubicBezTo>
                <a:cubicBezTo>
                  <a:pt x="34697" y="19543"/>
                  <a:pt x="33713" y="9316"/>
                  <a:pt x="27680" y="4058"/>
                </a:cubicBezTo>
                <a:cubicBezTo>
                  <a:pt x="24779" y="1520"/>
                  <a:pt x="20083" y="1"/>
                  <a:pt x="15529" y="1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title" idx="2"/>
          </p:nvPr>
        </p:nvSpPr>
        <p:spPr>
          <a:xfrm>
            <a:off x="1004700" y="33409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1"/>
          </p:nvPr>
        </p:nvSpPr>
        <p:spPr>
          <a:xfrm>
            <a:off x="1004713" y="37671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title" idx="3"/>
          </p:nvPr>
        </p:nvSpPr>
        <p:spPr>
          <a:xfrm>
            <a:off x="3514488" y="33409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4"/>
          </p:nvPr>
        </p:nvSpPr>
        <p:spPr>
          <a:xfrm>
            <a:off x="3514500" y="37671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title" idx="5"/>
          </p:nvPr>
        </p:nvSpPr>
        <p:spPr>
          <a:xfrm>
            <a:off x="6024263" y="33409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6"/>
          </p:nvPr>
        </p:nvSpPr>
        <p:spPr>
          <a:xfrm>
            <a:off x="6024275" y="37671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 idx="7"/>
          </p:nvPr>
        </p:nvSpPr>
        <p:spPr>
          <a:xfrm>
            <a:off x="1004713" y="180813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8"/>
          </p:nvPr>
        </p:nvSpPr>
        <p:spPr>
          <a:xfrm>
            <a:off x="1004725" y="223441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title" idx="9"/>
          </p:nvPr>
        </p:nvSpPr>
        <p:spPr>
          <a:xfrm>
            <a:off x="3514500" y="180813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ubTitle" idx="13"/>
          </p:nvPr>
        </p:nvSpPr>
        <p:spPr>
          <a:xfrm>
            <a:off x="3514513" y="223441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title" idx="14"/>
          </p:nvPr>
        </p:nvSpPr>
        <p:spPr>
          <a:xfrm>
            <a:off x="6024275" y="180813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15"/>
          </p:nvPr>
        </p:nvSpPr>
        <p:spPr>
          <a:xfrm>
            <a:off x="6024288" y="223441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2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/>
          <p:nvPr/>
        </p:nvSpPr>
        <p:spPr>
          <a:xfrm rot="-10024005">
            <a:off x="5808620" y="-414079"/>
            <a:ext cx="3566056" cy="3588136"/>
          </a:xfrm>
          <a:custGeom>
            <a:avLst/>
            <a:gdLst/>
            <a:ahLst/>
            <a:cxnLst/>
            <a:rect l="l" t="t" r="r" b="b"/>
            <a:pathLst>
              <a:path w="39892" h="40139" extrusionOk="0">
                <a:moveTo>
                  <a:pt x="19071" y="0"/>
                </a:moveTo>
                <a:cubicBezTo>
                  <a:pt x="17534" y="0"/>
                  <a:pt x="16004" y="679"/>
                  <a:pt x="14276" y="2128"/>
                </a:cubicBezTo>
                <a:cubicBezTo>
                  <a:pt x="11131" y="4757"/>
                  <a:pt x="7872" y="7305"/>
                  <a:pt x="5082" y="10322"/>
                </a:cubicBezTo>
                <a:cubicBezTo>
                  <a:pt x="1969" y="13709"/>
                  <a:pt x="259" y="16597"/>
                  <a:pt x="211" y="21258"/>
                </a:cubicBezTo>
                <a:cubicBezTo>
                  <a:pt x="178" y="24791"/>
                  <a:pt x="1" y="28259"/>
                  <a:pt x="275" y="31759"/>
                </a:cubicBezTo>
                <a:cubicBezTo>
                  <a:pt x="323" y="32324"/>
                  <a:pt x="372" y="32888"/>
                  <a:pt x="436" y="33453"/>
                </a:cubicBezTo>
                <a:cubicBezTo>
                  <a:pt x="582" y="34679"/>
                  <a:pt x="807" y="35969"/>
                  <a:pt x="1582" y="36937"/>
                </a:cubicBezTo>
                <a:cubicBezTo>
                  <a:pt x="3859" y="39813"/>
                  <a:pt x="7260" y="40139"/>
                  <a:pt x="10637" y="40139"/>
                </a:cubicBezTo>
                <a:cubicBezTo>
                  <a:pt x="10990" y="40139"/>
                  <a:pt x="11344" y="40135"/>
                  <a:pt x="11695" y="40131"/>
                </a:cubicBezTo>
                <a:cubicBezTo>
                  <a:pt x="15584" y="40064"/>
                  <a:pt x="19561" y="39668"/>
                  <a:pt x="23481" y="39668"/>
                </a:cubicBezTo>
                <a:cubicBezTo>
                  <a:pt x="24309" y="39668"/>
                  <a:pt x="25134" y="39685"/>
                  <a:pt x="25955" y="39728"/>
                </a:cubicBezTo>
                <a:cubicBezTo>
                  <a:pt x="27450" y="39810"/>
                  <a:pt x="29038" y="39999"/>
                  <a:pt x="30606" y="39999"/>
                </a:cubicBezTo>
                <a:cubicBezTo>
                  <a:pt x="32422" y="39999"/>
                  <a:pt x="34210" y="39745"/>
                  <a:pt x="35794" y="38776"/>
                </a:cubicBezTo>
                <a:cubicBezTo>
                  <a:pt x="38310" y="37227"/>
                  <a:pt x="38681" y="34292"/>
                  <a:pt x="38681" y="31598"/>
                </a:cubicBezTo>
                <a:cubicBezTo>
                  <a:pt x="38633" y="24339"/>
                  <a:pt x="39891" y="16032"/>
                  <a:pt x="34165" y="10580"/>
                </a:cubicBezTo>
                <a:cubicBezTo>
                  <a:pt x="30971" y="7531"/>
                  <a:pt x="27584" y="4676"/>
                  <a:pt x="24035" y="2047"/>
                </a:cubicBezTo>
                <a:cubicBezTo>
                  <a:pt x="22229" y="715"/>
                  <a:pt x="20647" y="0"/>
                  <a:pt x="19071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-244200" y="2040650"/>
            <a:ext cx="3479954" cy="3429754"/>
          </a:xfrm>
          <a:custGeom>
            <a:avLst/>
            <a:gdLst/>
            <a:ahLst/>
            <a:cxnLst/>
            <a:rect l="l" t="t" r="r" b="b"/>
            <a:pathLst>
              <a:path w="40553" h="39968" extrusionOk="0">
                <a:moveTo>
                  <a:pt x="19208" y="1"/>
                </a:moveTo>
                <a:cubicBezTo>
                  <a:pt x="18559" y="1"/>
                  <a:pt x="17899" y="78"/>
                  <a:pt x="17228" y="245"/>
                </a:cubicBezTo>
                <a:cubicBezTo>
                  <a:pt x="14583" y="906"/>
                  <a:pt x="12599" y="3052"/>
                  <a:pt x="10937" y="5197"/>
                </a:cubicBezTo>
                <a:cubicBezTo>
                  <a:pt x="5711" y="11972"/>
                  <a:pt x="872" y="21037"/>
                  <a:pt x="243" y="29731"/>
                </a:cubicBezTo>
                <a:cubicBezTo>
                  <a:pt x="1" y="33183"/>
                  <a:pt x="1098" y="36167"/>
                  <a:pt x="5453" y="37635"/>
                </a:cubicBezTo>
                <a:cubicBezTo>
                  <a:pt x="10091" y="39190"/>
                  <a:pt x="14949" y="39968"/>
                  <a:pt x="19836" y="39968"/>
                </a:cubicBezTo>
                <a:cubicBezTo>
                  <a:pt x="20880" y="39968"/>
                  <a:pt x="21925" y="39932"/>
                  <a:pt x="22971" y="39861"/>
                </a:cubicBezTo>
                <a:cubicBezTo>
                  <a:pt x="26874" y="39587"/>
                  <a:pt x="30890" y="39119"/>
                  <a:pt x="34552" y="37668"/>
                </a:cubicBezTo>
                <a:cubicBezTo>
                  <a:pt x="38569" y="36087"/>
                  <a:pt x="40553" y="33651"/>
                  <a:pt x="40520" y="29183"/>
                </a:cubicBezTo>
                <a:cubicBezTo>
                  <a:pt x="40440" y="21505"/>
                  <a:pt x="35084" y="13456"/>
                  <a:pt x="30616" y="7536"/>
                </a:cubicBezTo>
                <a:cubicBezTo>
                  <a:pt x="27953" y="4023"/>
                  <a:pt x="23885" y="1"/>
                  <a:pt x="19208" y="1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-3222100">
            <a:off x="5097136" y="1486348"/>
            <a:ext cx="5639728" cy="4060431"/>
          </a:xfrm>
          <a:custGeom>
            <a:avLst/>
            <a:gdLst/>
            <a:ahLst/>
            <a:cxnLst/>
            <a:rect l="l" t="t" r="r" b="b"/>
            <a:pathLst>
              <a:path w="43747" h="31496" extrusionOk="0">
                <a:moveTo>
                  <a:pt x="22407" y="1"/>
                </a:moveTo>
                <a:cubicBezTo>
                  <a:pt x="14255" y="1"/>
                  <a:pt x="6330" y="4706"/>
                  <a:pt x="2856" y="12976"/>
                </a:cubicBezTo>
                <a:cubicBezTo>
                  <a:pt x="1146" y="17057"/>
                  <a:pt x="1" y="22251"/>
                  <a:pt x="2211" y="26364"/>
                </a:cubicBezTo>
                <a:cubicBezTo>
                  <a:pt x="3308" y="28397"/>
                  <a:pt x="5275" y="29881"/>
                  <a:pt x="7437" y="30719"/>
                </a:cubicBezTo>
                <a:cubicBezTo>
                  <a:pt x="8939" y="31291"/>
                  <a:pt x="10311" y="31477"/>
                  <a:pt x="11675" y="31477"/>
                </a:cubicBezTo>
                <a:cubicBezTo>
                  <a:pt x="13199" y="31477"/>
                  <a:pt x="14713" y="31245"/>
                  <a:pt x="16389" y="31058"/>
                </a:cubicBezTo>
                <a:cubicBezTo>
                  <a:pt x="17873" y="30886"/>
                  <a:pt x="19357" y="30800"/>
                  <a:pt x="20846" y="30800"/>
                </a:cubicBezTo>
                <a:cubicBezTo>
                  <a:pt x="21590" y="30800"/>
                  <a:pt x="22336" y="30821"/>
                  <a:pt x="23083" y="30864"/>
                </a:cubicBezTo>
                <a:cubicBezTo>
                  <a:pt x="25637" y="31013"/>
                  <a:pt x="28869" y="31495"/>
                  <a:pt x="31973" y="31495"/>
                </a:cubicBezTo>
                <a:cubicBezTo>
                  <a:pt x="34613" y="31495"/>
                  <a:pt x="37160" y="31146"/>
                  <a:pt x="39117" y="29945"/>
                </a:cubicBezTo>
                <a:cubicBezTo>
                  <a:pt x="40875" y="28880"/>
                  <a:pt x="42165" y="27203"/>
                  <a:pt x="42795" y="25251"/>
                </a:cubicBezTo>
                <a:cubicBezTo>
                  <a:pt x="42907" y="24880"/>
                  <a:pt x="43004" y="24493"/>
                  <a:pt x="43101" y="24090"/>
                </a:cubicBezTo>
                <a:cubicBezTo>
                  <a:pt x="43746" y="20993"/>
                  <a:pt x="43569" y="17138"/>
                  <a:pt x="42569" y="14331"/>
                </a:cubicBezTo>
                <a:cubicBezTo>
                  <a:pt x="41149" y="10363"/>
                  <a:pt x="38439" y="6782"/>
                  <a:pt x="35084" y="4249"/>
                </a:cubicBezTo>
                <a:cubicBezTo>
                  <a:pt x="31229" y="1358"/>
                  <a:pt x="26785" y="1"/>
                  <a:pt x="22407" y="1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-163625" y="-978075"/>
            <a:ext cx="3315363" cy="5564069"/>
          </a:xfrm>
          <a:custGeom>
            <a:avLst/>
            <a:gdLst/>
            <a:ahLst/>
            <a:cxnLst/>
            <a:rect l="l" t="t" r="r" b="b"/>
            <a:pathLst>
              <a:path w="37149" h="62346" extrusionOk="0">
                <a:moveTo>
                  <a:pt x="19454" y="0"/>
                </a:moveTo>
                <a:cubicBezTo>
                  <a:pt x="14988" y="0"/>
                  <a:pt x="12450" y="3116"/>
                  <a:pt x="10872" y="6624"/>
                </a:cubicBezTo>
                <a:cubicBezTo>
                  <a:pt x="8904" y="10915"/>
                  <a:pt x="7114" y="15286"/>
                  <a:pt x="5097" y="19560"/>
                </a:cubicBezTo>
                <a:cubicBezTo>
                  <a:pt x="3452" y="23012"/>
                  <a:pt x="1661" y="26464"/>
                  <a:pt x="839" y="30190"/>
                </a:cubicBezTo>
                <a:cubicBezTo>
                  <a:pt x="0" y="33917"/>
                  <a:pt x="1032" y="36723"/>
                  <a:pt x="2726" y="40191"/>
                </a:cubicBezTo>
                <a:cubicBezTo>
                  <a:pt x="4581" y="43982"/>
                  <a:pt x="6501" y="47756"/>
                  <a:pt x="8727" y="51386"/>
                </a:cubicBezTo>
                <a:cubicBezTo>
                  <a:pt x="10565" y="54370"/>
                  <a:pt x="12066" y="58209"/>
                  <a:pt x="14759" y="60693"/>
                </a:cubicBezTo>
                <a:cubicBezTo>
                  <a:pt x="16027" y="61854"/>
                  <a:pt x="17790" y="62345"/>
                  <a:pt x="19532" y="62345"/>
                </a:cubicBezTo>
                <a:cubicBezTo>
                  <a:pt x="20162" y="62345"/>
                  <a:pt x="20789" y="62281"/>
                  <a:pt x="21389" y="62161"/>
                </a:cubicBezTo>
                <a:cubicBezTo>
                  <a:pt x="24163" y="61612"/>
                  <a:pt x="24825" y="60467"/>
                  <a:pt x="25873" y="58322"/>
                </a:cubicBezTo>
                <a:cubicBezTo>
                  <a:pt x="28664" y="52660"/>
                  <a:pt x="31728" y="47111"/>
                  <a:pt x="34503" y="41433"/>
                </a:cubicBezTo>
                <a:cubicBezTo>
                  <a:pt x="35745" y="38869"/>
                  <a:pt x="37019" y="36223"/>
                  <a:pt x="37067" y="33384"/>
                </a:cubicBezTo>
                <a:cubicBezTo>
                  <a:pt x="37148" y="29077"/>
                  <a:pt x="35293" y="25593"/>
                  <a:pt x="33696" y="21690"/>
                </a:cubicBezTo>
                <a:cubicBezTo>
                  <a:pt x="32035" y="17560"/>
                  <a:pt x="30599" y="13415"/>
                  <a:pt x="28647" y="9366"/>
                </a:cubicBezTo>
                <a:cubicBezTo>
                  <a:pt x="26922" y="5801"/>
                  <a:pt x="25228" y="381"/>
                  <a:pt x="20179" y="27"/>
                </a:cubicBezTo>
                <a:cubicBezTo>
                  <a:pt x="19932" y="9"/>
                  <a:pt x="19690" y="0"/>
                  <a:pt x="19454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029675" y="2330750"/>
            <a:ext cx="6463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1029675" y="1306475"/>
            <a:ext cx="4549500" cy="12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Oswald Regular" panose="020B0600000101010101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029675" y="3172550"/>
            <a:ext cx="27390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">
  <p:cSld name="TITLE_ONLY_1_2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/>
        </p:nvSpPr>
        <p:spPr>
          <a:xfrm>
            <a:off x="5095625" y="-238950"/>
            <a:ext cx="6607361" cy="7007774"/>
          </a:xfrm>
          <a:custGeom>
            <a:avLst/>
            <a:gdLst/>
            <a:ahLst/>
            <a:cxnLst/>
            <a:rect l="l" t="t" r="r" b="b"/>
            <a:pathLst>
              <a:path w="60164" h="63810" extrusionOk="0">
                <a:moveTo>
                  <a:pt x="33886" y="0"/>
                </a:moveTo>
                <a:cubicBezTo>
                  <a:pt x="33740" y="0"/>
                  <a:pt x="33593" y="4"/>
                  <a:pt x="33447" y="11"/>
                </a:cubicBezTo>
                <a:cubicBezTo>
                  <a:pt x="32657" y="48"/>
                  <a:pt x="31809" y="182"/>
                  <a:pt x="30925" y="413"/>
                </a:cubicBezTo>
                <a:cubicBezTo>
                  <a:pt x="27725" y="1246"/>
                  <a:pt x="24222" y="3377"/>
                  <a:pt x="23988" y="6855"/>
                </a:cubicBezTo>
                <a:cubicBezTo>
                  <a:pt x="23892" y="6790"/>
                  <a:pt x="23781" y="6740"/>
                  <a:pt x="23671" y="6695"/>
                </a:cubicBezTo>
                <a:cubicBezTo>
                  <a:pt x="23432" y="6603"/>
                  <a:pt x="23179" y="6553"/>
                  <a:pt x="22923" y="6550"/>
                </a:cubicBezTo>
                <a:cubicBezTo>
                  <a:pt x="22693" y="6551"/>
                  <a:pt x="22466" y="6587"/>
                  <a:pt x="22248" y="6656"/>
                </a:cubicBezTo>
                <a:cubicBezTo>
                  <a:pt x="22026" y="6725"/>
                  <a:pt x="21798" y="6837"/>
                  <a:pt x="21571" y="6988"/>
                </a:cubicBezTo>
                <a:cubicBezTo>
                  <a:pt x="21169" y="7259"/>
                  <a:pt x="20825" y="7632"/>
                  <a:pt x="20545" y="8097"/>
                </a:cubicBezTo>
                <a:cubicBezTo>
                  <a:pt x="20356" y="8410"/>
                  <a:pt x="20221" y="8754"/>
                  <a:pt x="20147" y="9112"/>
                </a:cubicBezTo>
                <a:cubicBezTo>
                  <a:pt x="19766" y="8809"/>
                  <a:pt x="19351" y="8554"/>
                  <a:pt x="18908" y="8352"/>
                </a:cubicBezTo>
                <a:cubicBezTo>
                  <a:pt x="18404" y="8118"/>
                  <a:pt x="17832" y="7934"/>
                  <a:pt x="17159" y="7791"/>
                </a:cubicBezTo>
                <a:cubicBezTo>
                  <a:pt x="16511" y="7658"/>
                  <a:pt x="15852" y="7591"/>
                  <a:pt x="15190" y="7591"/>
                </a:cubicBezTo>
                <a:cubicBezTo>
                  <a:pt x="15185" y="7591"/>
                  <a:pt x="15179" y="7591"/>
                  <a:pt x="15173" y="7591"/>
                </a:cubicBezTo>
                <a:cubicBezTo>
                  <a:pt x="14829" y="7591"/>
                  <a:pt x="14476" y="7608"/>
                  <a:pt x="14094" y="7645"/>
                </a:cubicBezTo>
                <a:cubicBezTo>
                  <a:pt x="12112" y="7842"/>
                  <a:pt x="10082" y="8595"/>
                  <a:pt x="8223" y="9821"/>
                </a:cubicBezTo>
                <a:cubicBezTo>
                  <a:pt x="7330" y="10413"/>
                  <a:pt x="6505" y="11100"/>
                  <a:pt x="5762" y="11870"/>
                </a:cubicBezTo>
                <a:cubicBezTo>
                  <a:pt x="5028" y="12628"/>
                  <a:pt x="4386" y="13468"/>
                  <a:pt x="3849" y="14375"/>
                </a:cubicBezTo>
                <a:cubicBezTo>
                  <a:pt x="3324" y="15257"/>
                  <a:pt x="2922" y="16207"/>
                  <a:pt x="2655" y="17200"/>
                </a:cubicBezTo>
                <a:cubicBezTo>
                  <a:pt x="2427" y="18053"/>
                  <a:pt x="2313" y="18986"/>
                  <a:pt x="2314" y="19973"/>
                </a:cubicBezTo>
                <a:cubicBezTo>
                  <a:pt x="2318" y="20795"/>
                  <a:pt x="2415" y="21613"/>
                  <a:pt x="2603" y="22414"/>
                </a:cubicBezTo>
                <a:cubicBezTo>
                  <a:pt x="2790" y="23224"/>
                  <a:pt x="3087" y="24004"/>
                  <a:pt x="3487" y="24732"/>
                </a:cubicBezTo>
                <a:cubicBezTo>
                  <a:pt x="3890" y="25460"/>
                  <a:pt x="4401" y="26096"/>
                  <a:pt x="5009" y="26623"/>
                </a:cubicBezTo>
                <a:cubicBezTo>
                  <a:pt x="5322" y="26891"/>
                  <a:pt x="5661" y="27128"/>
                  <a:pt x="6021" y="27328"/>
                </a:cubicBezTo>
                <a:cubicBezTo>
                  <a:pt x="6145" y="27399"/>
                  <a:pt x="6273" y="27464"/>
                  <a:pt x="6402" y="27524"/>
                </a:cubicBezTo>
                <a:cubicBezTo>
                  <a:pt x="5500" y="27692"/>
                  <a:pt x="4581" y="28076"/>
                  <a:pt x="3750" y="28626"/>
                </a:cubicBezTo>
                <a:cubicBezTo>
                  <a:pt x="3005" y="29115"/>
                  <a:pt x="2358" y="29696"/>
                  <a:pt x="1821" y="30352"/>
                </a:cubicBezTo>
                <a:cubicBezTo>
                  <a:pt x="1321" y="30958"/>
                  <a:pt x="921" y="31638"/>
                  <a:pt x="634" y="32370"/>
                </a:cubicBezTo>
                <a:cubicBezTo>
                  <a:pt x="361" y="33063"/>
                  <a:pt x="189" y="33809"/>
                  <a:pt x="124" y="34587"/>
                </a:cubicBezTo>
                <a:cubicBezTo>
                  <a:pt x="0" y="36038"/>
                  <a:pt x="259" y="37580"/>
                  <a:pt x="870" y="39050"/>
                </a:cubicBezTo>
                <a:cubicBezTo>
                  <a:pt x="1471" y="40490"/>
                  <a:pt x="2369" y="41785"/>
                  <a:pt x="3508" y="42853"/>
                </a:cubicBezTo>
                <a:cubicBezTo>
                  <a:pt x="4664" y="43933"/>
                  <a:pt x="6035" y="44696"/>
                  <a:pt x="7472" y="45058"/>
                </a:cubicBezTo>
                <a:cubicBezTo>
                  <a:pt x="8082" y="45211"/>
                  <a:pt x="8709" y="45288"/>
                  <a:pt x="9338" y="45288"/>
                </a:cubicBezTo>
                <a:cubicBezTo>
                  <a:pt x="9343" y="45288"/>
                  <a:pt x="9348" y="45288"/>
                  <a:pt x="9352" y="45288"/>
                </a:cubicBezTo>
                <a:cubicBezTo>
                  <a:pt x="9493" y="45288"/>
                  <a:pt x="9633" y="45285"/>
                  <a:pt x="9774" y="45277"/>
                </a:cubicBezTo>
                <a:cubicBezTo>
                  <a:pt x="10575" y="45233"/>
                  <a:pt x="11388" y="45058"/>
                  <a:pt x="12191" y="44756"/>
                </a:cubicBezTo>
                <a:cubicBezTo>
                  <a:pt x="12325" y="44704"/>
                  <a:pt x="12459" y="44650"/>
                  <a:pt x="12589" y="44593"/>
                </a:cubicBezTo>
                <a:lnTo>
                  <a:pt x="12589" y="44593"/>
                </a:lnTo>
                <a:cubicBezTo>
                  <a:pt x="12575" y="44642"/>
                  <a:pt x="12566" y="44692"/>
                  <a:pt x="12562" y="44743"/>
                </a:cubicBezTo>
                <a:cubicBezTo>
                  <a:pt x="12547" y="44941"/>
                  <a:pt x="12561" y="45141"/>
                  <a:pt x="12604" y="45334"/>
                </a:cubicBezTo>
                <a:cubicBezTo>
                  <a:pt x="12773" y="46079"/>
                  <a:pt x="13305" y="46689"/>
                  <a:pt x="14019" y="46958"/>
                </a:cubicBezTo>
                <a:cubicBezTo>
                  <a:pt x="14205" y="47026"/>
                  <a:pt x="14399" y="47066"/>
                  <a:pt x="14596" y="47077"/>
                </a:cubicBezTo>
                <a:cubicBezTo>
                  <a:pt x="14638" y="47079"/>
                  <a:pt x="14681" y="47081"/>
                  <a:pt x="14723" y="47081"/>
                </a:cubicBezTo>
                <a:cubicBezTo>
                  <a:pt x="14781" y="47081"/>
                  <a:pt x="14840" y="47078"/>
                  <a:pt x="14898" y="47073"/>
                </a:cubicBezTo>
                <a:cubicBezTo>
                  <a:pt x="14920" y="47071"/>
                  <a:pt x="14940" y="47069"/>
                  <a:pt x="14961" y="47066"/>
                </a:cubicBezTo>
                <a:lnTo>
                  <a:pt x="14961" y="47066"/>
                </a:lnTo>
                <a:cubicBezTo>
                  <a:pt x="14923" y="47613"/>
                  <a:pt x="14923" y="48162"/>
                  <a:pt x="14962" y="48709"/>
                </a:cubicBezTo>
                <a:cubicBezTo>
                  <a:pt x="15004" y="49210"/>
                  <a:pt x="15089" y="49705"/>
                  <a:pt x="15219" y="50191"/>
                </a:cubicBezTo>
                <a:cubicBezTo>
                  <a:pt x="15465" y="51113"/>
                  <a:pt x="15875" y="52007"/>
                  <a:pt x="16438" y="52852"/>
                </a:cubicBezTo>
                <a:cubicBezTo>
                  <a:pt x="16956" y="53630"/>
                  <a:pt x="17624" y="54359"/>
                  <a:pt x="18420" y="55015"/>
                </a:cubicBezTo>
                <a:cubicBezTo>
                  <a:pt x="19167" y="55632"/>
                  <a:pt x="20019" y="56155"/>
                  <a:pt x="20950" y="56571"/>
                </a:cubicBezTo>
                <a:cubicBezTo>
                  <a:pt x="21862" y="56978"/>
                  <a:pt x="22826" y="57259"/>
                  <a:pt x="23814" y="57406"/>
                </a:cubicBezTo>
                <a:cubicBezTo>
                  <a:pt x="24308" y="57480"/>
                  <a:pt x="24807" y="57518"/>
                  <a:pt x="25308" y="57518"/>
                </a:cubicBezTo>
                <a:cubicBezTo>
                  <a:pt x="25804" y="57518"/>
                  <a:pt x="26301" y="57481"/>
                  <a:pt x="26792" y="57406"/>
                </a:cubicBezTo>
                <a:cubicBezTo>
                  <a:pt x="27697" y="57270"/>
                  <a:pt x="28647" y="56976"/>
                  <a:pt x="29616" y="56534"/>
                </a:cubicBezTo>
                <a:cubicBezTo>
                  <a:pt x="30582" y="56089"/>
                  <a:pt x="31489" y="55525"/>
                  <a:pt x="32318" y="54858"/>
                </a:cubicBezTo>
                <a:cubicBezTo>
                  <a:pt x="33577" y="53854"/>
                  <a:pt x="35713" y="51724"/>
                  <a:pt x="35879" y="48755"/>
                </a:cubicBezTo>
                <a:lnTo>
                  <a:pt x="35969" y="48759"/>
                </a:lnTo>
                <a:cubicBezTo>
                  <a:pt x="36120" y="48759"/>
                  <a:pt x="36270" y="48762"/>
                  <a:pt x="36419" y="48768"/>
                </a:cubicBezTo>
                <a:cubicBezTo>
                  <a:pt x="37259" y="48821"/>
                  <a:pt x="38087" y="48977"/>
                  <a:pt x="38889" y="49230"/>
                </a:cubicBezTo>
                <a:cubicBezTo>
                  <a:pt x="39816" y="49534"/>
                  <a:pt x="40742" y="49970"/>
                  <a:pt x="41635" y="50527"/>
                </a:cubicBezTo>
                <a:lnTo>
                  <a:pt x="41638" y="50529"/>
                </a:lnTo>
                <a:cubicBezTo>
                  <a:pt x="41641" y="50531"/>
                  <a:pt x="41645" y="50533"/>
                  <a:pt x="41648" y="50535"/>
                </a:cubicBezTo>
                <a:cubicBezTo>
                  <a:pt x="42722" y="51220"/>
                  <a:pt x="43743" y="52072"/>
                  <a:pt x="44669" y="53063"/>
                </a:cubicBezTo>
                <a:cubicBezTo>
                  <a:pt x="45667" y="54147"/>
                  <a:pt x="46511" y="55336"/>
                  <a:pt x="47176" y="56603"/>
                </a:cubicBezTo>
                <a:cubicBezTo>
                  <a:pt x="47730" y="57670"/>
                  <a:pt x="48110" y="58667"/>
                  <a:pt x="48337" y="59645"/>
                </a:cubicBezTo>
                <a:lnTo>
                  <a:pt x="48336" y="59645"/>
                </a:lnTo>
                <a:cubicBezTo>
                  <a:pt x="48481" y="60318"/>
                  <a:pt x="48541" y="61007"/>
                  <a:pt x="48513" y="61696"/>
                </a:cubicBezTo>
                <a:lnTo>
                  <a:pt x="48512" y="61696"/>
                </a:lnTo>
                <a:cubicBezTo>
                  <a:pt x="48483" y="62204"/>
                  <a:pt x="48407" y="62710"/>
                  <a:pt x="48285" y="63204"/>
                </a:cubicBezTo>
                <a:lnTo>
                  <a:pt x="48194" y="63443"/>
                </a:lnTo>
                <a:cubicBezTo>
                  <a:pt x="48141" y="63518"/>
                  <a:pt x="48138" y="63617"/>
                  <a:pt x="48184" y="63697"/>
                </a:cubicBezTo>
                <a:cubicBezTo>
                  <a:pt x="48225" y="63767"/>
                  <a:pt x="48299" y="63810"/>
                  <a:pt x="48380" y="63810"/>
                </a:cubicBezTo>
                <a:cubicBezTo>
                  <a:pt x="48381" y="63810"/>
                  <a:pt x="48382" y="63810"/>
                  <a:pt x="48383" y="63810"/>
                </a:cubicBezTo>
                <a:cubicBezTo>
                  <a:pt x="48425" y="63810"/>
                  <a:pt x="48466" y="63799"/>
                  <a:pt x="48502" y="63780"/>
                </a:cubicBezTo>
                <a:cubicBezTo>
                  <a:pt x="48744" y="63642"/>
                  <a:pt x="48971" y="63480"/>
                  <a:pt x="49177" y="63293"/>
                </a:cubicBezTo>
                <a:cubicBezTo>
                  <a:pt x="49370" y="63119"/>
                  <a:pt x="49551" y="62910"/>
                  <a:pt x="49764" y="62618"/>
                </a:cubicBezTo>
                <a:cubicBezTo>
                  <a:pt x="49943" y="62378"/>
                  <a:pt x="50089" y="62122"/>
                  <a:pt x="50210" y="61903"/>
                </a:cubicBezTo>
                <a:cubicBezTo>
                  <a:pt x="50353" y="61647"/>
                  <a:pt x="50485" y="61387"/>
                  <a:pt x="50610" y="61123"/>
                </a:cubicBezTo>
                <a:cubicBezTo>
                  <a:pt x="51072" y="60141"/>
                  <a:pt x="51427" y="59066"/>
                  <a:pt x="51664" y="57930"/>
                </a:cubicBezTo>
                <a:cubicBezTo>
                  <a:pt x="52108" y="55802"/>
                  <a:pt x="52120" y="53503"/>
                  <a:pt x="51703" y="51101"/>
                </a:cubicBezTo>
                <a:cubicBezTo>
                  <a:pt x="51445" y="49608"/>
                  <a:pt x="51007" y="48120"/>
                  <a:pt x="50402" y="46679"/>
                </a:cubicBezTo>
                <a:cubicBezTo>
                  <a:pt x="49864" y="45399"/>
                  <a:pt x="49209" y="44202"/>
                  <a:pt x="48450" y="43126"/>
                </a:cubicBezTo>
                <a:lnTo>
                  <a:pt x="48450" y="43126"/>
                </a:lnTo>
                <a:cubicBezTo>
                  <a:pt x="48557" y="43141"/>
                  <a:pt x="48665" y="43149"/>
                  <a:pt x="48773" y="43149"/>
                </a:cubicBezTo>
                <a:cubicBezTo>
                  <a:pt x="48786" y="43149"/>
                  <a:pt x="48800" y="43149"/>
                  <a:pt x="48813" y="43149"/>
                </a:cubicBezTo>
                <a:lnTo>
                  <a:pt x="48928" y="43148"/>
                </a:lnTo>
                <a:cubicBezTo>
                  <a:pt x="49279" y="43141"/>
                  <a:pt x="49629" y="43089"/>
                  <a:pt x="49925" y="43039"/>
                </a:cubicBezTo>
                <a:cubicBezTo>
                  <a:pt x="50225" y="42989"/>
                  <a:pt x="50524" y="42923"/>
                  <a:pt x="50822" y="42855"/>
                </a:cubicBezTo>
                <a:cubicBezTo>
                  <a:pt x="51139" y="42783"/>
                  <a:pt x="51416" y="42711"/>
                  <a:pt x="51668" y="42634"/>
                </a:cubicBezTo>
                <a:cubicBezTo>
                  <a:pt x="52722" y="42309"/>
                  <a:pt x="53688" y="41806"/>
                  <a:pt x="54539" y="41141"/>
                </a:cubicBezTo>
                <a:cubicBezTo>
                  <a:pt x="55395" y="40475"/>
                  <a:pt x="56108" y="39645"/>
                  <a:pt x="56639" y="38698"/>
                </a:cubicBezTo>
                <a:cubicBezTo>
                  <a:pt x="56868" y="38294"/>
                  <a:pt x="57057" y="37868"/>
                  <a:pt x="57204" y="37427"/>
                </a:cubicBezTo>
                <a:cubicBezTo>
                  <a:pt x="57293" y="37151"/>
                  <a:pt x="57371" y="36842"/>
                  <a:pt x="57447" y="36453"/>
                </a:cubicBezTo>
                <a:cubicBezTo>
                  <a:pt x="57571" y="35802"/>
                  <a:pt x="57646" y="35141"/>
                  <a:pt x="57672" y="34478"/>
                </a:cubicBezTo>
                <a:cubicBezTo>
                  <a:pt x="57705" y="33757"/>
                  <a:pt x="57668" y="33033"/>
                  <a:pt x="57561" y="32319"/>
                </a:cubicBezTo>
                <a:cubicBezTo>
                  <a:pt x="57450" y="31609"/>
                  <a:pt x="57260" y="31012"/>
                  <a:pt x="56979" y="30495"/>
                </a:cubicBezTo>
                <a:cubicBezTo>
                  <a:pt x="56768" y="30111"/>
                  <a:pt x="56491" y="29787"/>
                  <a:pt x="56175" y="29560"/>
                </a:cubicBezTo>
                <a:cubicBezTo>
                  <a:pt x="56858" y="29242"/>
                  <a:pt x="57476" y="28799"/>
                  <a:pt x="57997" y="28256"/>
                </a:cubicBezTo>
                <a:cubicBezTo>
                  <a:pt x="58545" y="27683"/>
                  <a:pt x="59004" y="26977"/>
                  <a:pt x="59360" y="26156"/>
                </a:cubicBezTo>
                <a:cubicBezTo>
                  <a:pt x="59676" y="25422"/>
                  <a:pt x="59893" y="24601"/>
                  <a:pt x="60024" y="23647"/>
                </a:cubicBezTo>
                <a:cubicBezTo>
                  <a:pt x="60139" y="22819"/>
                  <a:pt x="60164" y="21938"/>
                  <a:pt x="60103" y="20953"/>
                </a:cubicBezTo>
                <a:cubicBezTo>
                  <a:pt x="60043" y="20059"/>
                  <a:pt x="59908" y="19173"/>
                  <a:pt x="59700" y="18303"/>
                </a:cubicBezTo>
                <a:cubicBezTo>
                  <a:pt x="59507" y="17487"/>
                  <a:pt x="59245" y="16689"/>
                  <a:pt x="58919" y="15917"/>
                </a:cubicBezTo>
                <a:cubicBezTo>
                  <a:pt x="58197" y="14228"/>
                  <a:pt x="56960" y="12651"/>
                  <a:pt x="55345" y="11359"/>
                </a:cubicBezTo>
                <a:cubicBezTo>
                  <a:pt x="54560" y="10732"/>
                  <a:pt x="53701" y="10204"/>
                  <a:pt x="52785" y="9788"/>
                </a:cubicBezTo>
                <a:cubicBezTo>
                  <a:pt x="51876" y="9373"/>
                  <a:pt x="50935" y="9107"/>
                  <a:pt x="49989" y="8998"/>
                </a:cubicBezTo>
                <a:cubicBezTo>
                  <a:pt x="49716" y="8966"/>
                  <a:pt x="49443" y="8950"/>
                  <a:pt x="49167" y="8950"/>
                </a:cubicBezTo>
                <a:cubicBezTo>
                  <a:pt x="49163" y="8950"/>
                  <a:pt x="49159" y="8950"/>
                  <a:pt x="49155" y="8950"/>
                </a:cubicBezTo>
                <a:cubicBezTo>
                  <a:pt x="48487" y="8950"/>
                  <a:pt x="47822" y="9049"/>
                  <a:pt x="47181" y="9243"/>
                </a:cubicBezTo>
                <a:cubicBezTo>
                  <a:pt x="46469" y="9462"/>
                  <a:pt x="45786" y="9812"/>
                  <a:pt x="45153" y="10285"/>
                </a:cubicBezTo>
                <a:cubicBezTo>
                  <a:pt x="45182" y="10221"/>
                  <a:pt x="45206" y="10157"/>
                  <a:pt x="45225" y="10089"/>
                </a:cubicBezTo>
                <a:cubicBezTo>
                  <a:pt x="45300" y="9837"/>
                  <a:pt x="45353" y="9564"/>
                  <a:pt x="45398" y="9205"/>
                </a:cubicBezTo>
                <a:cubicBezTo>
                  <a:pt x="45451" y="8768"/>
                  <a:pt x="45454" y="8326"/>
                  <a:pt x="45408" y="7888"/>
                </a:cubicBezTo>
                <a:cubicBezTo>
                  <a:pt x="45323" y="7073"/>
                  <a:pt x="45061" y="6272"/>
                  <a:pt x="44629" y="5507"/>
                </a:cubicBezTo>
                <a:cubicBezTo>
                  <a:pt x="44237" y="4814"/>
                  <a:pt x="43691" y="4145"/>
                  <a:pt x="43004" y="3518"/>
                </a:cubicBezTo>
                <a:cubicBezTo>
                  <a:pt x="42385" y="2952"/>
                  <a:pt x="41645" y="2423"/>
                  <a:pt x="40804" y="1946"/>
                </a:cubicBezTo>
                <a:cubicBezTo>
                  <a:pt x="40047" y="1518"/>
                  <a:pt x="39204" y="1140"/>
                  <a:pt x="38300" y="821"/>
                </a:cubicBezTo>
                <a:cubicBezTo>
                  <a:pt x="37478" y="532"/>
                  <a:pt x="36633" y="314"/>
                  <a:pt x="35773" y="168"/>
                </a:cubicBezTo>
                <a:cubicBezTo>
                  <a:pt x="35094" y="56"/>
                  <a:pt x="34476" y="0"/>
                  <a:pt x="33886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1438863" y="24987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1"/>
          </p:nvPr>
        </p:nvSpPr>
        <p:spPr>
          <a:xfrm>
            <a:off x="1438900" y="1400975"/>
            <a:ext cx="2343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title" idx="2"/>
          </p:nvPr>
        </p:nvSpPr>
        <p:spPr>
          <a:xfrm>
            <a:off x="5362135" y="24987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3"/>
          </p:nvPr>
        </p:nvSpPr>
        <p:spPr>
          <a:xfrm>
            <a:off x="5362154" y="1400975"/>
            <a:ext cx="2343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title" idx="4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1">
  <p:cSld name="TITLE_ONLY_1_2_1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/>
          <p:nvPr/>
        </p:nvSpPr>
        <p:spPr>
          <a:xfrm>
            <a:off x="-260500" y="-427900"/>
            <a:ext cx="7715379" cy="6115332"/>
          </a:xfrm>
          <a:custGeom>
            <a:avLst/>
            <a:gdLst/>
            <a:ahLst/>
            <a:cxnLst/>
            <a:rect l="l" t="t" r="r" b="b"/>
            <a:pathLst>
              <a:path w="47101" h="37333" extrusionOk="0">
                <a:moveTo>
                  <a:pt x="20342" y="0"/>
                </a:moveTo>
                <a:cubicBezTo>
                  <a:pt x="19443" y="0"/>
                  <a:pt x="18545" y="18"/>
                  <a:pt x="17647" y="54"/>
                </a:cubicBezTo>
                <a:lnTo>
                  <a:pt x="11824" y="361"/>
                </a:lnTo>
                <a:cubicBezTo>
                  <a:pt x="7694" y="619"/>
                  <a:pt x="2726" y="1361"/>
                  <a:pt x="1032" y="4361"/>
                </a:cubicBezTo>
                <a:cubicBezTo>
                  <a:pt x="161" y="5926"/>
                  <a:pt x="0" y="7797"/>
                  <a:pt x="81" y="9603"/>
                </a:cubicBezTo>
                <a:cubicBezTo>
                  <a:pt x="371" y="16088"/>
                  <a:pt x="3533" y="22024"/>
                  <a:pt x="7210" y="27169"/>
                </a:cubicBezTo>
                <a:cubicBezTo>
                  <a:pt x="9614" y="30525"/>
                  <a:pt x="12340" y="33734"/>
                  <a:pt x="15776" y="35831"/>
                </a:cubicBezTo>
                <a:cubicBezTo>
                  <a:pt x="17122" y="36666"/>
                  <a:pt x="18627" y="37333"/>
                  <a:pt x="20157" y="37333"/>
                </a:cubicBezTo>
                <a:cubicBezTo>
                  <a:pt x="20459" y="37333"/>
                  <a:pt x="20763" y="37307"/>
                  <a:pt x="21066" y="37251"/>
                </a:cubicBezTo>
                <a:cubicBezTo>
                  <a:pt x="22002" y="37041"/>
                  <a:pt x="22889" y="36638"/>
                  <a:pt x="23631" y="36057"/>
                </a:cubicBezTo>
                <a:lnTo>
                  <a:pt x="28696" y="30718"/>
                </a:lnTo>
                <a:cubicBezTo>
                  <a:pt x="35455" y="22233"/>
                  <a:pt x="47101" y="3909"/>
                  <a:pt x="33245" y="1232"/>
                </a:cubicBezTo>
                <a:cubicBezTo>
                  <a:pt x="28997" y="417"/>
                  <a:pt x="24671" y="0"/>
                  <a:pt x="20342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ubTitle" idx="1"/>
          </p:nvPr>
        </p:nvSpPr>
        <p:spPr>
          <a:xfrm>
            <a:off x="771938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title" idx="2" hasCustomPrompt="1"/>
          </p:nvPr>
        </p:nvSpPr>
        <p:spPr>
          <a:xfrm>
            <a:off x="771938" y="2971150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3"/>
          </p:nvPr>
        </p:nvSpPr>
        <p:spPr>
          <a:xfrm>
            <a:off x="2725213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title" idx="4" hasCustomPrompt="1"/>
          </p:nvPr>
        </p:nvSpPr>
        <p:spPr>
          <a:xfrm>
            <a:off x="2725213" y="2971150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22"/>
          <p:cNvSpPr txBox="1">
            <a:spLocks noGrp="1"/>
          </p:cNvSpPr>
          <p:nvPr>
            <p:ph type="subTitle" idx="5"/>
          </p:nvPr>
        </p:nvSpPr>
        <p:spPr>
          <a:xfrm>
            <a:off x="4678488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 idx="6" hasCustomPrompt="1"/>
          </p:nvPr>
        </p:nvSpPr>
        <p:spPr>
          <a:xfrm>
            <a:off x="4678488" y="2971150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22"/>
          <p:cNvSpPr txBox="1">
            <a:spLocks noGrp="1"/>
          </p:cNvSpPr>
          <p:nvPr>
            <p:ph type="subTitle" idx="7"/>
          </p:nvPr>
        </p:nvSpPr>
        <p:spPr>
          <a:xfrm>
            <a:off x="6631763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title" idx="8" hasCustomPrompt="1"/>
          </p:nvPr>
        </p:nvSpPr>
        <p:spPr>
          <a:xfrm>
            <a:off x="6631763" y="2971150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ONLY_1_2_1_2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/>
          <p:nvPr/>
        </p:nvSpPr>
        <p:spPr>
          <a:xfrm>
            <a:off x="4261450" y="1479775"/>
            <a:ext cx="5498540" cy="4889817"/>
          </a:xfrm>
          <a:custGeom>
            <a:avLst/>
            <a:gdLst/>
            <a:ahLst/>
            <a:cxnLst/>
            <a:rect l="l" t="t" r="r" b="b"/>
            <a:pathLst>
              <a:path w="57919" h="51507" extrusionOk="0">
                <a:moveTo>
                  <a:pt x="22461" y="0"/>
                </a:moveTo>
                <a:cubicBezTo>
                  <a:pt x="21644" y="0"/>
                  <a:pt x="20827" y="68"/>
                  <a:pt x="20021" y="206"/>
                </a:cubicBezTo>
                <a:cubicBezTo>
                  <a:pt x="19085" y="367"/>
                  <a:pt x="18116" y="672"/>
                  <a:pt x="17142" y="1117"/>
                </a:cubicBezTo>
                <a:cubicBezTo>
                  <a:pt x="16145" y="1572"/>
                  <a:pt x="15224" y="2174"/>
                  <a:pt x="14410" y="2907"/>
                </a:cubicBezTo>
                <a:cubicBezTo>
                  <a:pt x="13653" y="3594"/>
                  <a:pt x="13009" y="4397"/>
                  <a:pt x="12503" y="5284"/>
                </a:cubicBezTo>
                <a:cubicBezTo>
                  <a:pt x="11802" y="6507"/>
                  <a:pt x="11358" y="7916"/>
                  <a:pt x="11181" y="9470"/>
                </a:cubicBezTo>
                <a:cubicBezTo>
                  <a:pt x="11022" y="10870"/>
                  <a:pt x="11110" y="12372"/>
                  <a:pt x="11445" y="13934"/>
                </a:cubicBezTo>
                <a:cubicBezTo>
                  <a:pt x="10947" y="13880"/>
                  <a:pt x="10446" y="13852"/>
                  <a:pt x="9945" y="13852"/>
                </a:cubicBezTo>
                <a:cubicBezTo>
                  <a:pt x="9925" y="13852"/>
                  <a:pt x="9905" y="13852"/>
                  <a:pt x="9885" y="13852"/>
                </a:cubicBezTo>
                <a:lnTo>
                  <a:pt x="9739" y="13852"/>
                </a:lnTo>
                <a:cubicBezTo>
                  <a:pt x="9100" y="13856"/>
                  <a:pt x="8519" y="13913"/>
                  <a:pt x="7965" y="14029"/>
                </a:cubicBezTo>
                <a:cubicBezTo>
                  <a:pt x="7455" y="14133"/>
                  <a:pt x="6930" y="14303"/>
                  <a:pt x="6399" y="14531"/>
                </a:cubicBezTo>
                <a:cubicBezTo>
                  <a:pt x="5936" y="14733"/>
                  <a:pt x="5469" y="14992"/>
                  <a:pt x="4975" y="15325"/>
                </a:cubicBezTo>
                <a:cubicBezTo>
                  <a:pt x="4118" y="15903"/>
                  <a:pt x="3319" y="16671"/>
                  <a:pt x="2599" y="17607"/>
                </a:cubicBezTo>
                <a:cubicBezTo>
                  <a:pt x="1944" y="18461"/>
                  <a:pt x="1389" y="19446"/>
                  <a:pt x="948" y="20535"/>
                </a:cubicBezTo>
                <a:cubicBezTo>
                  <a:pt x="534" y="21568"/>
                  <a:pt x="259" y="22652"/>
                  <a:pt x="129" y="23757"/>
                </a:cubicBezTo>
                <a:cubicBezTo>
                  <a:pt x="1" y="24835"/>
                  <a:pt x="57" y="25973"/>
                  <a:pt x="295" y="27139"/>
                </a:cubicBezTo>
                <a:cubicBezTo>
                  <a:pt x="532" y="28313"/>
                  <a:pt x="948" y="29443"/>
                  <a:pt x="1529" y="30490"/>
                </a:cubicBezTo>
                <a:cubicBezTo>
                  <a:pt x="2121" y="31553"/>
                  <a:pt x="2859" y="32443"/>
                  <a:pt x="3727" y="33134"/>
                </a:cubicBezTo>
                <a:cubicBezTo>
                  <a:pt x="4076" y="33410"/>
                  <a:pt x="4466" y="33653"/>
                  <a:pt x="4922" y="33879"/>
                </a:cubicBezTo>
                <a:cubicBezTo>
                  <a:pt x="5293" y="34062"/>
                  <a:pt x="5713" y="34213"/>
                  <a:pt x="6207" y="34340"/>
                </a:cubicBezTo>
                <a:cubicBezTo>
                  <a:pt x="6616" y="34445"/>
                  <a:pt x="7026" y="34520"/>
                  <a:pt x="7519" y="34599"/>
                </a:cubicBezTo>
                <a:lnTo>
                  <a:pt x="7943" y="34667"/>
                </a:lnTo>
                <a:cubicBezTo>
                  <a:pt x="8139" y="34699"/>
                  <a:pt x="8335" y="34730"/>
                  <a:pt x="8530" y="34763"/>
                </a:cubicBezTo>
                <a:cubicBezTo>
                  <a:pt x="8335" y="35044"/>
                  <a:pt x="8165" y="35344"/>
                  <a:pt x="8025" y="35656"/>
                </a:cubicBezTo>
                <a:cubicBezTo>
                  <a:pt x="7814" y="36135"/>
                  <a:pt x="7662" y="36637"/>
                  <a:pt x="7572" y="37154"/>
                </a:cubicBezTo>
                <a:cubicBezTo>
                  <a:pt x="7396" y="38131"/>
                  <a:pt x="7433" y="39199"/>
                  <a:pt x="7681" y="40324"/>
                </a:cubicBezTo>
                <a:cubicBezTo>
                  <a:pt x="7908" y="41355"/>
                  <a:pt x="8323" y="42358"/>
                  <a:pt x="8913" y="43303"/>
                </a:cubicBezTo>
                <a:cubicBezTo>
                  <a:pt x="9475" y="44208"/>
                  <a:pt x="10193" y="44994"/>
                  <a:pt x="10992" y="45578"/>
                </a:cubicBezTo>
                <a:cubicBezTo>
                  <a:pt x="11389" y="45868"/>
                  <a:pt x="11841" y="46138"/>
                  <a:pt x="12413" y="46426"/>
                </a:cubicBezTo>
                <a:cubicBezTo>
                  <a:pt x="12900" y="46673"/>
                  <a:pt x="13431" y="46892"/>
                  <a:pt x="14035" y="47097"/>
                </a:cubicBezTo>
                <a:cubicBezTo>
                  <a:pt x="15139" y="47471"/>
                  <a:pt x="16297" y="47663"/>
                  <a:pt x="17464" y="47664"/>
                </a:cubicBezTo>
                <a:cubicBezTo>
                  <a:pt x="18625" y="47664"/>
                  <a:pt x="19781" y="47429"/>
                  <a:pt x="20809" y="46984"/>
                </a:cubicBezTo>
                <a:cubicBezTo>
                  <a:pt x="21345" y="46750"/>
                  <a:pt x="21852" y="46456"/>
                  <a:pt x="22321" y="46107"/>
                </a:cubicBezTo>
                <a:cubicBezTo>
                  <a:pt x="22568" y="45922"/>
                  <a:pt x="22802" y="45720"/>
                  <a:pt x="23020" y="45501"/>
                </a:cubicBezTo>
                <a:cubicBezTo>
                  <a:pt x="23111" y="45410"/>
                  <a:pt x="23200" y="45316"/>
                  <a:pt x="23290" y="45223"/>
                </a:cubicBezTo>
                <a:lnTo>
                  <a:pt x="23423" y="45082"/>
                </a:lnTo>
                <a:cubicBezTo>
                  <a:pt x="23709" y="45774"/>
                  <a:pt x="24072" y="46431"/>
                  <a:pt x="24507" y="47039"/>
                </a:cubicBezTo>
                <a:cubicBezTo>
                  <a:pt x="24982" y="47701"/>
                  <a:pt x="25536" y="48303"/>
                  <a:pt x="26158" y="48829"/>
                </a:cubicBezTo>
                <a:cubicBezTo>
                  <a:pt x="27321" y="49824"/>
                  <a:pt x="28781" y="50587"/>
                  <a:pt x="30382" y="51040"/>
                </a:cubicBezTo>
                <a:cubicBezTo>
                  <a:pt x="31475" y="51350"/>
                  <a:pt x="32626" y="51507"/>
                  <a:pt x="33806" y="51507"/>
                </a:cubicBezTo>
                <a:cubicBezTo>
                  <a:pt x="34257" y="51507"/>
                  <a:pt x="34708" y="51484"/>
                  <a:pt x="35158" y="51438"/>
                </a:cubicBezTo>
                <a:cubicBezTo>
                  <a:pt x="36785" y="51271"/>
                  <a:pt x="38319" y="50805"/>
                  <a:pt x="39717" y="50055"/>
                </a:cubicBezTo>
                <a:cubicBezTo>
                  <a:pt x="41031" y="49349"/>
                  <a:pt x="42182" y="48366"/>
                  <a:pt x="43045" y="47211"/>
                </a:cubicBezTo>
                <a:cubicBezTo>
                  <a:pt x="43508" y="46591"/>
                  <a:pt x="43894" y="45916"/>
                  <a:pt x="44197" y="45205"/>
                </a:cubicBezTo>
                <a:cubicBezTo>
                  <a:pt x="44511" y="44470"/>
                  <a:pt x="44740" y="43669"/>
                  <a:pt x="44878" y="42826"/>
                </a:cubicBezTo>
                <a:cubicBezTo>
                  <a:pt x="45351" y="42977"/>
                  <a:pt x="45841" y="43067"/>
                  <a:pt x="46336" y="43095"/>
                </a:cubicBezTo>
                <a:cubicBezTo>
                  <a:pt x="46433" y="43100"/>
                  <a:pt x="46530" y="43103"/>
                  <a:pt x="46628" y="43103"/>
                </a:cubicBezTo>
                <a:cubicBezTo>
                  <a:pt x="47055" y="43103"/>
                  <a:pt x="47503" y="43052"/>
                  <a:pt x="47999" y="42947"/>
                </a:cubicBezTo>
                <a:cubicBezTo>
                  <a:pt x="48505" y="42839"/>
                  <a:pt x="49043" y="42659"/>
                  <a:pt x="49643" y="42398"/>
                </a:cubicBezTo>
                <a:cubicBezTo>
                  <a:pt x="50164" y="42170"/>
                  <a:pt x="50682" y="41888"/>
                  <a:pt x="51225" y="41536"/>
                </a:cubicBezTo>
                <a:cubicBezTo>
                  <a:pt x="52186" y="40918"/>
                  <a:pt x="53096" y="40158"/>
                  <a:pt x="53930" y="39276"/>
                </a:cubicBezTo>
                <a:cubicBezTo>
                  <a:pt x="54292" y="38892"/>
                  <a:pt x="54631" y="38486"/>
                  <a:pt x="54946" y="38062"/>
                </a:cubicBezTo>
                <a:cubicBezTo>
                  <a:pt x="55284" y="37604"/>
                  <a:pt x="55598" y="37105"/>
                  <a:pt x="55912" y="36535"/>
                </a:cubicBezTo>
                <a:cubicBezTo>
                  <a:pt x="56504" y="35454"/>
                  <a:pt x="56977" y="34263"/>
                  <a:pt x="57318" y="32995"/>
                </a:cubicBezTo>
                <a:cubicBezTo>
                  <a:pt x="57650" y="31748"/>
                  <a:pt x="57838" y="30467"/>
                  <a:pt x="57878" y="29177"/>
                </a:cubicBezTo>
                <a:cubicBezTo>
                  <a:pt x="57919" y="27898"/>
                  <a:pt x="57800" y="26619"/>
                  <a:pt x="57524" y="25370"/>
                </a:cubicBezTo>
                <a:cubicBezTo>
                  <a:pt x="57387" y="24753"/>
                  <a:pt x="57206" y="24146"/>
                  <a:pt x="56984" y="23554"/>
                </a:cubicBezTo>
                <a:cubicBezTo>
                  <a:pt x="56826" y="23139"/>
                  <a:pt x="56632" y="22737"/>
                  <a:pt x="56406" y="22354"/>
                </a:cubicBezTo>
                <a:cubicBezTo>
                  <a:pt x="56030" y="21710"/>
                  <a:pt x="55561" y="21071"/>
                  <a:pt x="54972" y="20402"/>
                </a:cubicBezTo>
                <a:cubicBezTo>
                  <a:pt x="54384" y="19734"/>
                  <a:pt x="53726" y="19132"/>
                  <a:pt x="53009" y="18605"/>
                </a:cubicBezTo>
                <a:cubicBezTo>
                  <a:pt x="52296" y="18080"/>
                  <a:pt x="51566" y="17696"/>
                  <a:pt x="50841" y="17464"/>
                </a:cubicBezTo>
                <a:cubicBezTo>
                  <a:pt x="50400" y="17317"/>
                  <a:pt x="49937" y="17241"/>
                  <a:pt x="49473" y="17239"/>
                </a:cubicBezTo>
                <a:cubicBezTo>
                  <a:pt x="49382" y="17239"/>
                  <a:pt x="49292" y="17243"/>
                  <a:pt x="49202" y="17249"/>
                </a:cubicBezTo>
                <a:cubicBezTo>
                  <a:pt x="49502" y="16911"/>
                  <a:pt x="49776" y="16521"/>
                  <a:pt x="50022" y="16098"/>
                </a:cubicBezTo>
                <a:cubicBezTo>
                  <a:pt x="50315" y="15587"/>
                  <a:pt x="50577" y="14998"/>
                  <a:pt x="50800" y="14346"/>
                </a:cubicBezTo>
                <a:cubicBezTo>
                  <a:pt x="50994" y="13778"/>
                  <a:pt x="51147" y="13166"/>
                  <a:pt x="51263" y="12475"/>
                </a:cubicBezTo>
                <a:cubicBezTo>
                  <a:pt x="51374" y="11826"/>
                  <a:pt x="51430" y="11233"/>
                  <a:pt x="51438" y="10664"/>
                </a:cubicBezTo>
                <a:cubicBezTo>
                  <a:pt x="51450" y="9562"/>
                  <a:pt x="51236" y="8410"/>
                  <a:pt x="50824" y="7338"/>
                </a:cubicBezTo>
                <a:cubicBezTo>
                  <a:pt x="50436" y="6333"/>
                  <a:pt x="49864" y="5370"/>
                  <a:pt x="49120" y="4473"/>
                </a:cubicBezTo>
                <a:cubicBezTo>
                  <a:pt x="48430" y="3639"/>
                  <a:pt x="47581" y="2882"/>
                  <a:pt x="46597" y="2220"/>
                </a:cubicBezTo>
                <a:cubicBezTo>
                  <a:pt x="45672" y="1598"/>
                  <a:pt x="44640" y="1094"/>
                  <a:pt x="43527" y="724"/>
                </a:cubicBezTo>
                <a:cubicBezTo>
                  <a:pt x="42486" y="378"/>
                  <a:pt x="41434" y="186"/>
                  <a:pt x="40399" y="154"/>
                </a:cubicBezTo>
                <a:cubicBezTo>
                  <a:pt x="40294" y="153"/>
                  <a:pt x="40190" y="150"/>
                  <a:pt x="40088" y="150"/>
                </a:cubicBezTo>
                <a:cubicBezTo>
                  <a:pt x="39164" y="153"/>
                  <a:pt x="38246" y="269"/>
                  <a:pt x="37351" y="496"/>
                </a:cubicBezTo>
                <a:cubicBezTo>
                  <a:pt x="35961" y="846"/>
                  <a:pt x="34695" y="1468"/>
                  <a:pt x="33694" y="2294"/>
                </a:cubicBezTo>
                <a:cubicBezTo>
                  <a:pt x="33188" y="2713"/>
                  <a:pt x="32746" y="3204"/>
                  <a:pt x="32383" y="3751"/>
                </a:cubicBezTo>
                <a:cubicBezTo>
                  <a:pt x="32165" y="4079"/>
                  <a:pt x="31983" y="4427"/>
                  <a:pt x="31838" y="4791"/>
                </a:cubicBezTo>
                <a:cubicBezTo>
                  <a:pt x="31599" y="4130"/>
                  <a:pt x="31222" y="3513"/>
                  <a:pt x="30726" y="2956"/>
                </a:cubicBezTo>
                <a:cubicBezTo>
                  <a:pt x="30158" y="2322"/>
                  <a:pt x="29416" y="1770"/>
                  <a:pt x="28518" y="1313"/>
                </a:cubicBezTo>
                <a:cubicBezTo>
                  <a:pt x="27709" y="902"/>
                  <a:pt x="26780" y="577"/>
                  <a:pt x="25755" y="351"/>
                </a:cubicBezTo>
                <a:cubicBezTo>
                  <a:pt x="24819" y="146"/>
                  <a:pt x="23824" y="29"/>
                  <a:pt x="22800" y="5"/>
                </a:cubicBezTo>
                <a:cubicBezTo>
                  <a:pt x="22687" y="0"/>
                  <a:pt x="22574" y="0"/>
                  <a:pt x="22461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xfrm>
            <a:off x="5951779" y="1481765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1"/>
          </p:nvPr>
        </p:nvSpPr>
        <p:spPr>
          <a:xfrm>
            <a:off x="5951800" y="1908056"/>
            <a:ext cx="23430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23"/>
          <p:cNvSpPr/>
          <p:nvPr/>
        </p:nvSpPr>
        <p:spPr>
          <a:xfrm>
            <a:off x="-260500" y="-427900"/>
            <a:ext cx="2638363" cy="2091208"/>
          </a:xfrm>
          <a:custGeom>
            <a:avLst/>
            <a:gdLst/>
            <a:ahLst/>
            <a:cxnLst/>
            <a:rect l="l" t="t" r="r" b="b"/>
            <a:pathLst>
              <a:path w="47101" h="37333" extrusionOk="0">
                <a:moveTo>
                  <a:pt x="20342" y="0"/>
                </a:moveTo>
                <a:cubicBezTo>
                  <a:pt x="19443" y="0"/>
                  <a:pt x="18545" y="18"/>
                  <a:pt x="17647" y="54"/>
                </a:cubicBezTo>
                <a:lnTo>
                  <a:pt x="11824" y="361"/>
                </a:lnTo>
                <a:cubicBezTo>
                  <a:pt x="7694" y="619"/>
                  <a:pt x="2726" y="1361"/>
                  <a:pt x="1032" y="4361"/>
                </a:cubicBezTo>
                <a:cubicBezTo>
                  <a:pt x="161" y="5926"/>
                  <a:pt x="0" y="7797"/>
                  <a:pt x="81" y="9603"/>
                </a:cubicBezTo>
                <a:cubicBezTo>
                  <a:pt x="371" y="16088"/>
                  <a:pt x="3533" y="22024"/>
                  <a:pt x="7210" y="27169"/>
                </a:cubicBezTo>
                <a:cubicBezTo>
                  <a:pt x="9614" y="30525"/>
                  <a:pt x="12340" y="33734"/>
                  <a:pt x="15776" y="35831"/>
                </a:cubicBezTo>
                <a:cubicBezTo>
                  <a:pt x="17122" y="36666"/>
                  <a:pt x="18627" y="37333"/>
                  <a:pt x="20157" y="37333"/>
                </a:cubicBezTo>
                <a:cubicBezTo>
                  <a:pt x="20459" y="37333"/>
                  <a:pt x="20763" y="37307"/>
                  <a:pt x="21066" y="37251"/>
                </a:cubicBezTo>
                <a:cubicBezTo>
                  <a:pt x="22002" y="37041"/>
                  <a:pt x="22889" y="36638"/>
                  <a:pt x="23631" y="36057"/>
                </a:cubicBezTo>
                <a:lnTo>
                  <a:pt x="28696" y="30718"/>
                </a:lnTo>
                <a:cubicBezTo>
                  <a:pt x="35455" y="22233"/>
                  <a:pt x="47101" y="3909"/>
                  <a:pt x="33245" y="1232"/>
                </a:cubicBezTo>
                <a:cubicBezTo>
                  <a:pt x="28997" y="417"/>
                  <a:pt x="24671" y="0"/>
                  <a:pt x="20342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title" idx="2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/>
          <p:nvPr/>
        </p:nvSpPr>
        <p:spPr>
          <a:xfrm>
            <a:off x="-822725" y="1818125"/>
            <a:ext cx="6607361" cy="7007774"/>
          </a:xfrm>
          <a:custGeom>
            <a:avLst/>
            <a:gdLst/>
            <a:ahLst/>
            <a:cxnLst/>
            <a:rect l="l" t="t" r="r" b="b"/>
            <a:pathLst>
              <a:path w="60164" h="63810" extrusionOk="0">
                <a:moveTo>
                  <a:pt x="33886" y="0"/>
                </a:moveTo>
                <a:cubicBezTo>
                  <a:pt x="33740" y="0"/>
                  <a:pt x="33593" y="4"/>
                  <a:pt x="33447" y="11"/>
                </a:cubicBezTo>
                <a:cubicBezTo>
                  <a:pt x="32657" y="48"/>
                  <a:pt x="31809" y="182"/>
                  <a:pt x="30925" y="413"/>
                </a:cubicBezTo>
                <a:cubicBezTo>
                  <a:pt x="27725" y="1246"/>
                  <a:pt x="24222" y="3377"/>
                  <a:pt x="23988" y="6855"/>
                </a:cubicBezTo>
                <a:cubicBezTo>
                  <a:pt x="23892" y="6790"/>
                  <a:pt x="23781" y="6740"/>
                  <a:pt x="23671" y="6695"/>
                </a:cubicBezTo>
                <a:cubicBezTo>
                  <a:pt x="23432" y="6603"/>
                  <a:pt x="23179" y="6553"/>
                  <a:pt x="22923" y="6550"/>
                </a:cubicBezTo>
                <a:cubicBezTo>
                  <a:pt x="22693" y="6551"/>
                  <a:pt x="22466" y="6587"/>
                  <a:pt x="22248" y="6656"/>
                </a:cubicBezTo>
                <a:cubicBezTo>
                  <a:pt x="22026" y="6725"/>
                  <a:pt x="21798" y="6837"/>
                  <a:pt x="21571" y="6988"/>
                </a:cubicBezTo>
                <a:cubicBezTo>
                  <a:pt x="21169" y="7259"/>
                  <a:pt x="20825" y="7632"/>
                  <a:pt x="20545" y="8097"/>
                </a:cubicBezTo>
                <a:cubicBezTo>
                  <a:pt x="20356" y="8410"/>
                  <a:pt x="20221" y="8754"/>
                  <a:pt x="20147" y="9112"/>
                </a:cubicBezTo>
                <a:cubicBezTo>
                  <a:pt x="19766" y="8809"/>
                  <a:pt x="19351" y="8554"/>
                  <a:pt x="18908" y="8352"/>
                </a:cubicBezTo>
                <a:cubicBezTo>
                  <a:pt x="18404" y="8118"/>
                  <a:pt x="17832" y="7934"/>
                  <a:pt x="17159" y="7791"/>
                </a:cubicBezTo>
                <a:cubicBezTo>
                  <a:pt x="16511" y="7658"/>
                  <a:pt x="15852" y="7591"/>
                  <a:pt x="15190" y="7591"/>
                </a:cubicBezTo>
                <a:cubicBezTo>
                  <a:pt x="15185" y="7591"/>
                  <a:pt x="15179" y="7591"/>
                  <a:pt x="15173" y="7591"/>
                </a:cubicBezTo>
                <a:cubicBezTo>
                  <a:pt x="14829" y="7591"/>
                  <a:pt x="14476" y="7608"/>
                  <a:pt x="14094" y="7645"/>
                </a:cubicBezTo>
                <a:cubicBezTo>
                  <a:pt x="12112" y="7842"/>
                  <a:pt x="10082" y="8595"/>
                  <a:pt x="8223" y="9821"/>
                </a:cubicBezTo>
                <a:cubicBezTo>
                  <a:pt x="7330" y="10413"/>
                  <a:pt x="6505" y="11100"/>
                  <a:pt x="5762" y="11870"/>
                </a:cubicBezTo>
                <a:cubicBezTo>
                  <a:pt x="5028" y="12628"/>
                  <a:pt x="4386" y="13468"/>
                  <a:pt x="3849" y="14375"/>
                </a:cubicBezTo>
                <a:cubicBezTo>
                  <a:pt x="3324" y="15257"/>
                  <a:pt x="2922" y="16207"/>
                  <a:pt x="2655" y="17200"/>
                </a:cubicBezTo>
                <a:cubicBezTo>
                  <a:pt x="2427" y="18053"/>
                  <a:pt x="2313" y="18986"/>
                  <a:pt x="2314" y="19973"/>
                </a:cubicBezTo>
                <a:cubicBezTo>
                  <a:pt x="2318" y="20795"/>
                  <a:pt x="2415" y="21613"/>
                  <a:pt x="2603" y="22414"/>
                </a:cubicBezTo>
                <a:cubicBezTo>
                  <a:pt x="2790" y="23224"/>
                  <a:pt x="3087" y="24004"/>
                  <a:pt x="3487" y="24732"/>
                </a:cubicBezTo>
                <a:cubicBezTo>
                  <a:pt x="3890" y="25460"/>
                  <a:pt x="4401" y="26096"/>
                  <a:pt x="5009" y="26623"/>
                </a:cubicBezTo>
                <a:cubicBezTo>
                  <a:pt x="5322" y="26891"/>
                  <a:pt x="5661" y="27128"/>
                  <a:pt x="6021" y="27328"/>
                </a:cubicBezTo>
                <a:cubicBezTo>
                  <a:pt x="6145" y="27399"/>
                  <a:pt x="6273" y="27464"/>
                  <a:pt x="6402" y="27524"/>
                </a:cubicBezTo>
                <a:cubicBezTo>
                  <a:pt x="5500" y="27692"/>
                  <a:pt x="4581" y="28076"/>
                  <a:pt x="3750" y="28626"/>
                </a:cubicBezTo>
                <a:cubicBezTo>
                  <a:pt x="3005" y="29115"/>
                  <a:pt x="2358" y="29696"/>
                  <a:pt x="1821" y="30352"/>
                </a:cubicBezTo>
                <a:cubicBezTo>
                  <a:pt x="1321" y="30958"/>
                  <a:pt x="921" y="31638"/>
                  <a:pt x="634" y="32370"/>
                </a:cubicBezTo>
                <a:cubicBezTo>
                  <a:pt x="361" y="33063"/>
                  <a:pt x="189" y="33809"/>
                  <a:pt x="124" y="34587"/>
                </a:cubicBezTo>
                <a:cubicBezTo>
                  <a:pt x="0" y="36038"/>
                  <a:pt x="259" y="37580"/>
                  <a:pt x="870" y="39050"/>
                </a:cubicBezTo>
                <a:cubicBezTo>
                  <a:pt x="1471" y="40490"/>
                  <a:pt x="2369" y="41785"/>
                  <a:pt x="3508" y="42853"/>
                </a:cubicBezTo>
                <a:cubicBezTo>
                  <a:pt x="4664" y="43933"/>
                  <a:pt x="6035" y="44696"/>
                  <a:pt x="7472" y="45058"/>
                </a:cubicBezTo>
                <a:cubicBezTo>
                  <a:pt x="8082" y="45211"/>
                  <a:pt x="8709" y="45288"/>
                  <a:pt x="9338" y="45288"/>
                </a:cubicBezTo>
                <a:cubicBezTo>
                  <a:pt x="9343" y="45288"/>
                  <a:pt x="9348" y="45288"/>
                  <a:pt x="9352" y="45288"/>
                </a:cubicBezTo>
                <a:cubicBezTo>
                  <a:pt x="9493" y="45288"/>
                  <a:pt x="9633" y="45285"/>
                  <a:pt x="9774" y="45277"/>
                </a:cubicBezTo>
                <a:cubicBezTo>
                  <a:pt x="10575" y="45233"/>
                  <a:pt x="11388" y="45058"/>
                  <a:pt x="12191" y="44756"/>
                </a:cubicBezTo>
                <a:cubicBezTo>
                  <a:pt x="12325" y="44704"/>
                  <a:pt x="12459" y="44650"/>
                  <a:pt x="12589" y="44593"/>
                </a:cubicBezTo>
                <a:lnTo>
                  <a:pt x="12589" y="44593"/>
                </a:lnTo>
                <a:cubicBezTo>
                  <a:pt x="12575" y="44642"/>
                  <a:pt x="12566" y="44692"/>
                  <a:pt x="12562" y="44743"/>
                </a:cubicBezTo>
                <a:cubicBezTo>
                  <a:pt x="12547" y="44941"/>
                  <a:pt x="12561" y="45141"/>
                  <a:pt x="12604" y="45334"/>
                </a:cubicBezTo>
                <a:cubicBezTo>
                  <a:pt x="12773" y="46079"/>
                  <a:pt x="13305" y="46689"/>
                  <a:pt x="14019" y="46958"/>
                </a:cubicBezTo>
                <a:cubicBezTo>
                  <a:pt x="14205" y="47026"/>
                  <a:pt x="14399" y="47066"/>
                  <a:pt x="14596" y="47077"/>
                </a:cubicBezTo>
                <a:cubicBezTo>
                  <a:pt x="14638" y="47079"/>
                  <a:pt x="14681" y="47081"/>
                  <a:pt x="14723" y="47081"/>
                </a:cubicBezTo>
                <a:cubicBezTo>
                  <a:pt x="14781" y="47081"/>
                  <a:pt x="14840" y="47078"/>
                  <a:pt x="14898" y="47073"/>
                </a:cubicBezTo>
                <a:cubicBezTo>
                  <a:pt x="14920" y="47071"/>
                  <a:pt x="14940" y="47069"/>
                  <a:pt x="14961" y="47066"/>
                </a:cubicBezTo>
                <a:lnTo>
                  <a:pt x="14961" y="47066"/>
                </a:lnTo>
                <a:cubicBezTo>
                  <a:pt x="14923" y="47613"/>
                  <a:pt x="14923" y="48162"/>
                  <a:pt x="14962" y="48709"/>
                </a:cubicBezTo>
                <a:cubicBezTo>
                  <a:pt x="15004" y="49210"/>
                  <a:pt x="15089" y="49705"/>
                  <a:pt x="15219" y="50191"/>
                </a:cubicBezTo>
                <a:cubicBezTo>
                  <a:pt x="15465" y="51113"/>
                  <a:pt x="15875" y="52007"/>
                  <a:pt x="16438" y="52852"/>
                </a:cubicBezTo>
                <a:cubicBezTo>
                  <a:pt x="16956" y="53630"/>
                  <a:pt x="17624" y="54359"/>
                  <a:pt x="18420" y="55015"/>
                </a:cubicBezTo>
                <a:cubicBezTo>
                  <a:pt x="19167" y="55632"/>
                  <a:pt x="20019" y="56155"/>
                  <a:pt x="20950" y="56571"/>
                </a:cubicBezTo>
                <a:cubicBezTo>
                  <a:pt x="21862" y="56978"/>
                  <a:pt x="22826" y="57259"/>
                  <a:pt x="23814" y="57406"/>
                </a:cubicBezTo>
                <a:cubicBezTo>
                  <a:pt x="24308" y="57480"/>
                  <a:pt x="24807" y="57518"/>
                  <a:pt x="25308" y="57518"/>
                </a:cubicBezTo>
                <a:cubicBezTo>
                  <a:pt x="25804" y="57518"/>
                  <a:pt x="26301" y="57481"/>
                  <a:pt x="26792" y="57406"/>
                </a:cubicBezTo>
                <a:cubicBezTo>
                  <a:pt x="27697" y="57270"/>
                  <a:pt x="28647" y="56976"/>
                  <a:pt x="29616" y="56534"/>
                </a:cubicBezTo>
                <a:cubicBezTo>
                  <a:pt x="30582" y="56089"/>
                  <a:pt x="31489" y="55525"/>
                  <a:pt x="32318" y="54858"/>
                </a:cubicBezTo>
                <a:cubicBezTo>
                  <a:pt x="33577" y="53854"/>
                  <a:pt x="35713" y="51724"/>
                  <a:pt x="35879" y="48755"/>
                </a:cubicBezTo>
                <a:lnTo>
                  <a:pt x="35969" y="48759"/>
                </a:lnTo>
                <a:cubicBezTo>
                  <a:pt x="36120" y="48759"/>
                  <a:pt x="36270" y="48762"/>
                  <a:pt x="36419" y="48768"/>
                </a:cubicBezTo>
                <a:cubicBezTo>
                  <a:pt x="37259" y="48821"/>
                  <a:pt x="38087" y="48977"/>
                  <a:pt x="38889" y="49230"/>
                </a:cubicBezTo>
                <a:cubicBezTo>
                  <a:pt x="39816" y="49534"/>
                  <a:pt x="40742" y="49970"/>
                  <a:pt x="41635" y="50527"/>
                </a:cubicBezTo>
                <a:lnTo>
                  <a:pt x="41638" y="50529"/>
                </a:lnTo>
                <a:cubicBezTo>
                  <a:pt x="41641" y="50531"/>
                  <a:pt x="41645" y="50533"/>
                  <a:pt x="41648" y="50535"/>
                </a:cubicBezTo>
                <a:cubicBezTo>
                  <a:pt x="42722" y="51220"/>
                  <a:pt x="43743" y="52072"/>
                  <a:pt x="44669" y="53063"/>
                </a:cubicBezTo>
                <a:cubicBezTo>
                  <a:pt x="45667" y="54147"/>
                  <a:pt x="46511" y="55336"/>
                  <a:pt x="47176" y="56603"/>
                </a:cubicBezTo>
                <a:cubicBezTo>
                  <a:pt x="47730" y="57670"/>
                  <a:pt x="48110" y="58667"/>
                  <a:pt x="48337" y="59645"/>
                </a:cubicBezTo>
                <a:lnTo>
                  <a:pt x="48336" y="59645"/>
                </a:lnTo>
                <a:cubicBezTo>
                  <a:pt x="48481" y="60318"/>
                  <a:pt x="48541" y="61007"/>
                  <a:pt x="48513" y="61696"/>
                </a:cubicBezTo>
                <a:lnTo>
                  <a:pt x="48512" y="61696"/>
                </a:lnTo>
                <a:cubicBezTo>
                  <a:pt x="48483" y="62204"/>
                  <a:pt x="48407" y="62710"/>
                  <a:pt x="48285" y="63204"/>
                </a:cubicBezTo>
                <a:lnTo>
                  <a:pt x="48194" y="63443"/>
                </a:lnTo>
                <a:cubicBezTo>
                  <a:pt x="48141" y="63518"/>
                  <a:pt x="48138" y="63617"/>
                  <a:pt x="48184" y="63697"/>
                </a:cubicBezTo>
                <a:cubicBezTo>
                  <a:pt x="48225" y="63767"/>
                  <a:pt x="48299" y="63810"/>
                  <a:pt x="48380" y="63810"/>
                </a:cubicBezTo>
                <a:cubicBezTo>
                  <a:pt x="48381" y="63810"/>
                  <a:pt x="48382" y="63810"/>
                  <a:pt x="48383" y="63810"/>
                </a:cubicBezTo>
                <a:cubicBezTo>
                  <a:pt x="48425" y="63810"/>
                  <a:pt x="48466" y="63799"/>
                  <a:pt x="48502" y="63780"/>
                </a:cubicBezTo>
                <a:cubicBezTo>
                  <a:pt x="48744" y="63642"/>
                  <a:pt x="48971" y="63480"/>
                  <a:pt x="49177" y="63293"/>
                </a:cubicBezTo>
                <a:cubicBezTo>
                  <a:pt x="49370" y="63119"/>
                  <a:pt x="49551" y="62910"/>
                  <a:pt x="49764" y="62618"/>
                </a:cubicBezTo>
                <a:cubicBezTo>
                  <a:pt x="49943" y="62378"/>
                  <a:pt x="50089" y="62122"/>
                  <a:pt x="50210" y="61903"/>
                </a:cubicBezTo>
                <a:cubicBezTo>
                  <a:pt x="50353" y="61647"/>
                  <a:pt x="50485" y="61387"/>
                  <a:pt x="50610" y="61123"/>
                </a:cubicBezTo>
                <a:cubicBezTo>
                  <a:pt x="51072" y="60141"/>
                  <a:pt x="51427" y="59066"/>
                  <a:pt x="51664" y="57930"/>
                </a:cubicBezTo>
                <a:cubicBezTo>
                  <a:pt x="52108" y="55802"/>
                  <a:pt x="52120" y="53503"/>
                  <a:pt x="51703" y="51101"/>
                </a:cubicBezTo>
                <a:cubicBezTo>
                  <a:pt x="51445" y="49608"/>
                  <a:pt x="51007" y="48120"/>
                  <a:pt x="50402" y="46679"/>
                </a:cubicBezTo>
                <a:cubicBezTo>
                  <a:pt x="49864" y="45399"/>
                  <a:pt x="49209" y="44202"/>
                  <a:pt x="48450" y="43126"/>
                </a:cubicBezTo>
                <a:lnTo>
                  <a:pt x="48450" y="43126"/>
                </a:lnTo>
                <a:cubicBezTo>
                  <a:pt x="48557" y="43141"/>
                  <a:pt x="48665" y="43149"/>
                  <a:pt x="48773" y="43149"/>
                </a:cubicBezTo>
                <a:cubicBezTo>
                  <a:pt x="48786" y="43149"/>
                  <a:pt x="48800" y="43149"/>
                  <a:pt x="48813" y="43149"/>
                </a:cubicBezTo>
                <a:lnTo>
                  <a:pt x="48928" y="43148"/>
                </a:lnTo>
                <a:cubicBezTo>
                  <a:pt x="49279" y="43141"/>
                  <a:pt x="49629" y="43089"/>
                  <a:pt x="49925" y="43039"/>
                </a:cubicBezTo>
                <a:cubicBezTo>
                  <a:pt x="50225" y="42989"/>
                  <a:pt x="50524" y="42923"/>
                  <a:pt x="50822" y="42855"/>
                </a:cubicBezTo>
                <a:cubicBezTo>
                  <a:pt x="51139" y="42783"/>
                  <a:pt x="51416" y="42711"/>
                  <a:pt x="51668" y="42634"/>
                </a:cubicBezTo>
                <a:cubicBezTo>
                  <a:pt x="52722" y="42309"/>
                  <a:pt x="53688" y="41806"/>
                  <a:pt x="54539" y="41141"/>
                </a:cubicBezTo>
                <a:cubicBezTo>
                  <a:pt x="55395" y="40475"/>
                  <a:pt x="56108" y="39645"/>
                  <a:pt x="56639" y="38698"/>
                </a:cubicBezTo>
                <a:cubicBezTo>
                  <a:pt x="56868" y="38294"/>
                  <a:pt x="57057" y="37868"/>
                  <a:pt x="57204" y="37427"/>
                </a:cubicBezTo>
                <a:cubicBezTo>
                  <a:pt x="57293" y="37151"/>
                  <a:pt x="57371" y="36842"/>
                  <a:pt x="57447" y="36453"/>
                </a:cubicBezTo>
                <a:cubicBezTo>
                  <a:pt x="57571" y="35802"/>
                  <a:pt x="57646" y="35141"/>
                  <a:pt x="57672" y="34478"/>
                </a:cubicBezTo>
                <a:cubicBezTo>
                  <a:pt x="57705" y="33757"/>
                  <a:pt x="57668" y="33033"/>
                  <a:pt x="57561" y="32319"/>
                </a:cubicBezTo>
                <a:cubicBezTo>
                  <a:pt x="57450" y="31609"/>
                  <a:pt x="57260" y="31012"/>
                  <a:pt x="56979" y="30495"/>
                </a:cubicBezTo>
                <a:cubicBezTo>
                  <a:pt x="56768" y="30111"/>
                  <a:pt x="56491" y="29787"/>
                  <a:pt x="56175" y="29560"/>
                </a:cubicBezTo>
                <a:cubicBezTo>
                  <a:pt x="56858" y="29242"/>
                  <a:pt x="57476" y="28799"/>
                  <a:pt x="57997" y="28256"/>
                </a:cubicBezTo>
                <a:cubicBezTo>
                  <a:pt x="58545" y="27683"/>
                  <a:pt x="59004" y="26977"/>
                  <a:pt x="59360" y="26156"/>
                </a:cubicBezTo>
                <a:cubicBezTo>
                  <a:pt x="59676" y="25422"/>
                  <a:pt x="59893" y="24601"/>
                  <a:pt x="60024" y="23647"/>
                </a:cubicBezTo>
                <a:cubicBezTo>
                  <a:pt x="60139" y="22819"/>
                  <a:pt x="60164" y="21938"/>
                  <a:pt x="60103" y="20953"/>
                </a:cubicBezTo>
                <a:cubicBezTo>
                  <a:pt x="60043" y="20059"/>
                  <a:pt x="59908" y="19173"/>
                  <a:pt x="59700" y="18303"/>
                </a:cubicBezTo>
                <a:cubicBezTo>
                  <a:pt x="59507" y="17487"/>
                  <a:pt x="59245" y="16689"/>
                  <a:pt x="58919" y="15917"/>
                </a:cubicBezTo>
                <a:cubicBezTo>
                  <a:pt x="58197" y="14228"/>
                  <a:pt x="56960" y="12651"/>
                  <a:pt x="55345" y="11359"/>
                </a:cubicBezTo>
                <a:cubicBezTo>
                  <a:pt x="54560" y="10732"/>
                  <a:pt x="53701" y="10204"/>
                  <a:pt x="52785" y="9788"/>
                </a:cubicBezTo>
                <a:cubicBezTo>
                  <a:pt x="51876" y="9373"/>
                  <a:pt x="50935" y="9107"/>
                  <a:pt x="49989" y="8998"/>
                </a:cubicBezTo>
                <a:cubicBezTo>
                  <a:pt x="49716" y="8966"/>
                  <a:pt x="49443" y="8950"/>
                  <a:pt x="49167" y="8950"/>
                </a:cubicBezTo>
                <a:cubicBezTo>
                  <a:pt x="49163" y="8950"/>
                  <a:pt x="49159" y="8950"/>
                  <a:pt x="49155" y="8950"/>
                </a:cubicBezTo>
                <a:cubicBezTo>
                  <a:pt x="48487" y="8950"/>
                  <a:pt x="47822" y="9049"/>
                  <a:pt x="47181" y="9243"/>
                </a:cubicBezTo>
                <a:cubicBezTo>
                  <a:pt x="46469" y="9462"/>
                  <a:pt x="45786" y="9812"/>
                  <a:pt x="45153" y="10285"/>
                </a:cubicBezTo>
                <a:cubicBezTo>
                  <a:pt x="45182" y="10221"/>
                  <a:pt x="45206" y="10157"/>
                  <a:pt x="45225" y="10089"/>
                </a:cubicBezTo>
                <a:cubicBezTo>
                  <a:pt x="45300" y="9837"/>
                  <a:pt x="45353" y="9564"/>
                  <a:pt x="45398" y="9205"/>
                </a:cubicBezTo>
                <a:cubicBezTo>
                  <a:pt x="45451" y="8768"/>
                  <a:pt x="45454" y="8326"/>
                  <a:pt x="45408" y="7888"/>
                </a:cubicBezTo>
                <a:cubicBezTo>
                  <a:pt x="45323" y="7073"/>
                  <a:pt x="45061" y="6272"/>
                  <a:pt x="44629" y="5507"/>
                </a:cubicBezTo>
                <a:cubicBezTo>
                  <a:pt x="44237" y="4814"/>
                  <a:pt x="43691" y="4145"/>
                  <a:pt x="43004" y="3518"/>
                </a:cubicBezTo>
                <a:cubicBezTo>
                  <a:pt x="42385" y="2952"/>
                  <a:pt x="41645" y="2423"/>
                  <a:pt x="40804" y="1946"/>
                </a:cubicBezTo>
                <a:cubicBezTo>
                  <a:pt x="40047" y="1518"/>
                  <a:pt x="39204" y="1140"/>
                  <a:pt x="38300" y="821"/>
                </a:cubicBezTo>
                <a:cubicBezTo>
                  <a:pt x="37478" y="532"/>
                  <a:pt x="36633" y="314"/>
                  <a:pt x="35773" y="168"/>
                </a:cubicBezTo>
                <a:cubicBezTo>
                  <a:pt x="35094" y="56"/>
                  <a:pt x="34476" y="0"/>
                  <a:pt x="33886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ctrTitle"/>
          </p:nvPr>
        </p:nvSpPr>
        <p:spPr>
          <a:xfrm>
            <a:off x="842625" y="376475"/>
            <a:ext cx="3969000" cy="13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Font typeface="Oswald Regular"/>
              <a:buNone/>
              <a:defRPr sz="4200">
                <a:solidFill>
                  <a:schemeClr val="accent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Squada One"/>
              <a:buNone/>
              <a:defRPr sz="4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Squada One"/>
              <a:buNone/>
              <a:defRPr sz="4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Squada One"/>
              <a:buNone/>
              <a:defRPr sz="4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Squada One"/>
              <a:buNone/>
              <a:defRPr sz="4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Squada One"/>
              <a:buNone/>
              <a:defRPr sz="4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Squada One"/>
              <a:buNone/>
              <a:defRPr sz="4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Squada One"/>
              <a:buNone/>
              <a:defRPr sz="4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Squada One"/>
              <a:buNone/>
              <a:defRPr sz="4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subTitle" idx="1"/>
          </p:nvPr>
        </p:nvSpPr>
        <p:spPr>
          <a:xfrm>
            <a:off x="842625" y="1737375"/>
            <a:ext cx="32130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24"/>
          <p:cNvSpPr txBox="1"/>
          <p:nvPr/>
        </p:nvSpPr>
        <p:spPr>
          <a:xfrm>
            <a:off x="842625" y="3219075"/>
            <a:ext cx="32346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3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3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3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3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1_1_2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/>
          <p:nvPr/>
        </p:nvSpPr>
        <p:spPr>
          <a:xfrm>
            <a:off x="1865325" y="859025"/>
            <a:ext cx="6649130" cy="4134816"/>
          </a:xfrm>
          <a:custGeom>
            <a:avLst/>
            <a:gdLst/>
            <a:ahLst/>
            <a:cxnLst/>
            <a:rect l="l" t="t" r="r" b="b"/>
            <a:pathLst>
              <a:path w="47101" h="37333" extrusionOk="0">
                <a:moveTo>
                  <a:pt x="20342" y="0"/>
                </a:moveTo>
                <a:cubicBezTo>
                  <a:pt x="19443" y="0"/>
                  <a:pt x="18545" y="18"/>
                  <a:pt x="17647" y="54"/>
                </a:cubicBezTo>
                <a:lnTo>
                  <a:pt x="11824" y="361"/>
                </a:lnTo>
                <a:cubicBezTo>
                  <a:pt x="7694" y="619"/>
                  <a:pt x="2726" y="1361"/>
                  <a:pt x="1032" y="4361"/>
                </a:cubicBezTo>
                <a:cubicBezTo>
                  <a:pt x="161" y="5926"/>
                  <a:pt x="0" y="7797"/>
                  <a:pt x="81" y="9603"/>
                </a:cubicBezTo>
                <a:cubicBezTo>
                  <a:pt x="371" y="16088"/>
                  <a:pt x="3533" y="22024"/>
                  <a:pt x="7210" y="27169"/>
                </a:cubicBezTo>
                <a:cubicBezTo>
                  <a:pt x="9614" y="30525"/>
                  <a:pt x="12340" y="33734"/>
                  <a:pt x="15776" y="35831"/>
                </a:cubicBezTo>
                <a:cubicBezTo>
                  <a:pt x="17122" y="36666"/>
                  <a:pt x="18627" y="37333"/>
                  <a:pt x="20157" y="37333"/>
                </a:cubicBezTo>
                <a:cubicBezTo>
                  <a:pt x="20459" y="37333"/>
                  <a:pt x="20763" y="37307"/>
                  <a:pt x="21066" y="37251"/>
                </a:cubicBezTo>
                <a:cubicBezTo>
                  <a:pt x="22002" y="37041"/>
                  <a:pt x="22889" y="36638"/>
                  <a:pt x="23631" y="36057"/>
                </a:cubicBezTo>
                <a:lnTo>
                  <a:pt x="28696" y="30718"/>
                </a:lnTo>
                <a:cubicBezTo>
                  <a:pt x="35455" y="22233"/>
                  <a:pt x="47101" y="3909"/>
                  <a:pt x="33245" y="1232"/>
                </a:cubicBezTo>
                <a:cubicBezTo>
                  <a:pt x="28997" y="417"/>
                  <a:pt x="24671" y="0"/>
                  <a:pt x="20342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7742250" y="3456475"/>
            <a:ext cx="2245394" cy="2265015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6"/>
          <p:cNvSpPr/>
          <p:nvPr/>
        </p:nvSpPr>
        <p:spPr>
          <a:xfrm rot="-3882754">
            <a:off x="-1111339" y="1191429"/>
            <a:ext cx="2245379" cy="2264999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ONLY_1_2_1_3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/>
          <p:nvPr/>
        </p:nvSpPr>
        <p:spPr>
          <a:xfrm>
            <a:off x="4261450" y="1479775"/>
            <a:ext cx="5498540" cy="4889817"/>
          </a:xfrm>
          <a:custGeom>
            <a:avLst/>
            <a:gdLst/>
            <a:ahLst/>
            <a:cxnLst/>
            <a:rect l="l" t="t" r="r" b="b"/>
            <a:pathLst>
              <a:path w="57919" h="51507" extrusionOk="0">
                <a:moveTo>
                  <a:pt x="22461" y="0"/>
                </a:moveTo>
                <a:cubicBezTo>
                  <a:pt x="21644" y="0"/>
                  <a:pt x="20827" y="68"/>
                  <a:pt x="20021" y="206"/>
                </a:cubicBezTo>
                <a:cubicBezTo>
                  <a:pt x="19085" y="367"/>
                  <a:pt x="18116" y="672"/>
                  <a:pt x="17142" y="1117"/>
                </a:cubicBezTo>
                <a:cubicBezTo>
                  <a:pt x="16145" y="1572"/>
                  <a:pt x="15224" y="2174"/>
                  <a:pt x="14410" y="2907"/>
                </a:cubicBezTo>
                <a:cubicBezTo>
                  <a:pt x="13653" y="3594"/>
                  <a:pt x="13009" y="4397"/>
                  <a:pt x="12503" y="5284"/>
                </a:cubicBezTo>
                <a:cubicBezTo>
                  <a:pt x="11802" y="6507"/>
                  <a:pt x="11358" y="7916"/>
                  <a:pt x="11181" y="9470"/>
                </a:cubicBezTo>
                <a:cubicBezTo>
                  <a:pt x="11022" y="10870"/>
                  <a:pt x="11110" y="12372"/>
                  <a:pt x="11445" y="13934"/>
                </a:cubicBezTo>
                <a:cubicBezTo>
                  <a:pt x="10947" y="13880"/>
                  <a:pt x="10446" y="13852"/>
                  <a:pt x="9945" y="13852"/>
                </a:cubicBezTo>
                <a:cubicBezTo>
                  <a:pt x="9925" y="13852"/>
                  <a:pt x="9905" y="13852"/>
                  <a:pt x="9885" y="13852"/>
                </a:cubicBezTo>
                <a:lnTo>
                  <a:pt x="9739" y="13852"/>
                </a:lnTo>
                <a:cubicBezTo>
                  <a:pt x="9100" y="13856"/>
                  <a:pt x="8519" y="13913"/>
                  <a:pt x="7965" y="14029"/>
                </a:cubicBezTo>
                <a:cubicBezTo>
                  <a:pt x="7455" y="14133"/>
                  <a:pt x="6930" y="14303"/>
                  <a:pt x="6399" y="14531"/>
                </a:cubicBezTo>
                <a:cubicBezTo>
                  <a:pt x="5936" y="14733"/>
                  <a:pt x="5469" y="14992"/>
                  <a:pt x="4975" y="15325"/>
                </a:cubicBezTo>
                <a:cubicBezTo>
                  <a:pt x="4118" y="15903"/>
                  <a:pt x="3319" y="16671"/>
                  <a:pt x="2599" y="17607"/>
                </a:cubicBezTo>
                <a:cubicBezTo>
                  <a:pt x="1944" y="18461"/>
                  <a:pt x="1389" y="19446"/>
                  <a:pt x="948" y="20535"/>
                </a:cubicBezTo>
                <a:cubicBezTo>
                  <a:pt x="534" y="21568"/>
                  <a:pt x="259" y="22652"/>
                  <a:pt x="129" y="23757"/>
                </a:cubicBezTo>
                <a:cubicBezTo>
                  <a:pt x="1" y="24835"/>
                  <a:pt x="57" y="25973"/>
                  <a:pt x="295" y="27139"/>
                </a:cubicBezTo>
                <a:cubicBezTo>
                  <a:pt x="532" y="28313"/>
                  <a:pt x="948" y="29443"/>
                  <a:pt x="1529" y="30490"/>
                </a:cubicBezTo>
                <a:cubicBezTo>
                  <a:pt x="2121" y="31553"/>
                  <a:pt x="2859" y="32443"/>
                  <a:pt x="3727" y="33134"/>
                </a:cubicBezTo>
                <a:cubicBezTo>
                  <a:pt x="4076" y="33410"/>
                  <a:pt x="4466" y="33653"/>
                  <a:pt x="4922" y="33879"/>
                </a:cubicBezTo>
                <a:cubicBezTo>
                  <a:pt x="5293" y="34062"/>
                  <a:pt x="5713" y="34213"/>
                  <a:pt x="6207" y="34340"/>
                </a:cubicBezTo>
                <a:cubicBezTo>
                  <a:pt x="6616" y="34445"/>
                  <a:pt x="7026" y="34520"/>
                  <a:pt x="7519" y="34599"/>
                </a:cubicBezTo>
                <a:lnTo>
                  <a:pt x="7943" y="34667"/>
                </a:lnTo>
                <a:cubicBezTo>
                  <a:pt x="8139" y="34699"/>
                  <a:pt x="8335" y="34730"/>
                  <a:pt x="8530" y="34763"/>
                </a:cubicBezTo>
                <a:cubicBezTo>
                  <a:pt x="8335" y="35044"/>
                  <a:pt x="8165" y="35344"/>
                  <a:pt x="8025" y="35656"/>
                </a:cubicBezTo>
                <a:cubicBezTo>
                  <a:pt x="7814" y="36135"/>
                  <a:pt x="7662" y="36637"/>
                  <a:pt x="7572" y="37154"/>
                </a:cubicBezTo>
                <a:cubicBezTo>
                  <a:pt x="7396" y="38131"/>
                  <a:pt x="7433" y="39199"/>
                  <a:pt x="7681" y="40324"/>
                </a:cubicBezTo>
                <a:cubicBezTo>
                  <a:pt x="7908" y="41355"/>
                  <a:pt x="8323" y="42358"/>
                  <a:pt x="8913" y="43303"/>
                </a:cubicBezTo>
                <a:cubicBezTo>
                  <a:pt x="9475" y="44208"/>
                  <a:pt x="10193" y="44994"/>
                  <a:pt x="10992" y="45578"/>
                </a:cubicBezTo>
                <a:cubicBezTo>
                  <a:pt x="11389" y="45868"/>
                  <a:pt x="11841" y="46138"/>
                  <a:pt x="12413" y="46426"/>
                </a:cubicBezTo>
                <a:cubicBezTo>
                  <a:pt x="12900" y="46673"/>
                  <a:pt x="13431" y="46892"/>
                  <a:pt x="14035" y="47097"/>
                </a:cubicBezTo>
                <a:cubicBezTo>
                  <a:pt x="15139" y="47471"/>
                  <a:pt x="16297" y="47663"/>
                  <a:pt x="17464" y="47664"/>
                </a:cubicBezTo>
                <a:cubicBezTo>
                  <a:pt x="18625" y="47664"/>
                  <a:pt x="19781" y="47429"/>
                  <a:pt x="20809" y="46984"/>
                </a:cubicBezTo>
                <a:cubicBezTo>
                  <a:pt x="21345" y="46750"/>
                  <a:pt x="21852" y="46456"/>
                  <a:pt x="22321" y="46107"/>
                </a:cubicBezTo>
                <a:cubicBezTo>
                  <a:pt x="22568" y="45922"/>
                  <a:pt x="22802" y="45720"/>
                  <a:pt x="23020" y="45501"/>
                </a:cubicBezTo>
                <a:cubicBezTo>
                  <a:pt x="23111" y="45410"/>
                  <a:pt x="23200" y="45316"/>
                  <a:pt x="23290" y="45223"/>
                </a:cubicBezTo>
                <a:lnTo>
                  <a:pt x="23423" y="45082"/>
                </a:lnTo>
                <a:cubicBezTo>
                  <a:pt x="23709" y="45774"/>
                  <a:pt x="24072" y="46431"/>
                  <a:pt x="24507" y="47039"/>
                </a:cubicBezTo>
                <a:cubicBezTo>
                  <a:pt x="24982" y="47701"/>
                  <a:pt x="25536" y="48303"/>
                  <a:pt x="26158" y="48829"/>
                </a:cubicBezTo>
                <a:cubicBezTo>
                  <a:pt x="27321" y="49824"/>
                  <a:pt x="28781" y="50587"/>
                  <a:pt x="30382" y="51040"/>
                </a:cubicBezTo>
                <a:cubicBezTo>
                  <a:pt x="31475" y="51350"/>
                  <a:pt x="32626" y="51507"/>
                  <a:pt x="33806" y="51507"/>
                </a:cubicBezTo>
                <a:cubicBezTo>
                  <a:pt x="34257" y="51507"/>
                  <a:pt x="34708" y="51484"/>
                  <a:pt x="35158" y="51438"/>
                </a:cubicBezTo>
                <a:cubicBezTo>
                  <a:pt x="36785" y="51271"/>
                  <a:pt x="38319" y="50805"/>
                  <a:pt x="39717" y="50055"/>
                </a:cubicBezTo>
                <a:cubicBezTo>
                  <a:pt x="41031" y="49349"/>
                  <a:pt x="42182" y="48366"/>
                  <a:pt x="43045" y="47211"/>
                </a:cubicBezTo>
                <a:cubicBezTo>
                  <a:pt x="43508" y="46591"/>
                  <a:pt x="43894" y="45916"/>
                  <a:pt x="44197" y="45205"/>
                </a:cubicBezTo>
                <a:cubicBezTo>
                  <a:pt x="44511" y="44470"/>
                  <a:pt x="44740" y="43669"/>
                  <a:pt x="44878" y="42826"/>
                </a:cubicBezTo>
                <a:cubicBezTo>
                  <a:pt x="45351" y="42977"/>
                  <a:pt x="45841" y="43067"/>
                  <a:pt x="46336" y="43095"/>
                </a:cubicBezTo>
                <a:cubicBezTo>
                  <a:pt x="46433" y="43100"/>
                  <a:pt x="46530" y="43103"/>
                  <a:pt x="46628" y="43103"/>
                </a:cubicBezTo>
                <a:cubicBezTo>
                  <a:pt x="47055" y="43103"/>
                  <a:pt x="47503" y="43052"/>
                  <a:pt x="47999" y="42947"/>
                </a:cubicBezTo>
                <a:cubicBezTo>
                  <a:pt x="48505" y="42839"/>
                  <a:pt x="49043" y="42659"/>
                  <a:pt x="49643" y="42398"/>
                </a:cubicBezTo>
                <a:cubicBezTo>
                  <a:pt x="50164" y="42170"/>
                  <a:pt x="50682" y="41888"/>
                  <a:pt x="51225" y="41536"/>
                </a:cubicBezTo>
                <a:cubicBezTo>
                  <a:pt x="52186" y="40918"/>
                  <a:pt x="53096" y="40158"/>
                  <a:pt x="53930" y="39276"/>
                </a:cubicBezTo>
                <a:cubicBezTo>
                  <a:pt x="54292" y="38892"/>
                  <a:pt x="54631" y="38486"/>
                  <a:pt x="54946" y="38062"/>
                </a:cubicBezTo>
                <a:cubicBezTo>
                  <a:pt x="55284" y="37604"/>
                  <a:pt x="55598" y="37105"/>
                  <a:pt x="55912" y="36535"/>
                </a:cubicBezTo>
                <a:cubicBezTo>
                  <a:pt x="56504" y="35454"/>
                  <a:pt x="56977" y="34263"/>
                  <a:pt x="57318" y="32995"/>
                </a:cubicBezTo>
                <a:cubicBezTo>
                  <a:pt x="57650" y="31748"/>
                  <a:pt x="57838" y="30467"/>
                  <a:pt x="57878" y="29177"/>
                </a:cubicBezTo>
                <a:cubicBezTo>
                  <a:pt x="57919" y="27898"/>
                  <a:pt x="57800" y="26619"/>
                  <a:pt x="57524" y="25370"/>
                </a:cubicBezTo>
                <a:cubicBezTo>
                  <a:pt x="57387" y="24753"/>
                  <a:pt x="57206" y="24146"/>
                  <a:pt x="56984" y="23554"/>
                </a:cubicBezTo>
                <a:cubicBezTo>
                  <a:pt x="56826" y="23139"/>
                  <a:pt x="56632" y="22737"/>
                  <a:pt x="56406" y="22354"/>
                </a:cubicBezTo>
                <a:cubicBezTo>
                  <a:pt x="56030" y="21710"/>
                  <a:pt x="55561" y="21071"/>
                  <a:pt x="54972" y="20402"/>
                </a:cubicBezTo>
                <a:cubicBezTo>
                  <a:pt x="54384" y="19734"/>
                  <a:pt x="53726" y="19132"/>
                  <a:pt x="53009" y="18605"/>
                </a:cubicBezTo>
                <a:cubicBezTo>
                  <a:pt x="52296" y="18080"/>
                  <a:pt x="51566" y="17696"/>
                  <a:pt x="50841" y="17464"/>
                </a:cubicBezTo>
                <a:cubicBezTo>
                  <a:pt x="50400" y="17317"/>
                  <a:pt x="49937" y="17241"/>
                  <a:pt x="49473" y="17239"/>
                </a:cubicBezTo>
                <a:cubicBezTo>
                  <a:pt x="49382" y="17239"/>
                  <a:pt x="49292" y="17243"/>
                  <a:pt x="49202" y="17249"/>
                </a:cubicBezTo>
                <a:cubicBezTo>
                  <a:pt x="49502" y="16911"/>
                  <a:pt x="49776" y="16521"/>
                  <a:pt x="50022" y="16098"/>
                </a:cubicBezTo>
                <a:cubicBezTo>
                  <a:pt x="50315" y="15587"/>
                  <a:pt x="50577" y="14998"/>
                  <a:pt x="50800" y="14346"/>
                </a:cubicBezTo>
                <a:cubicBezTo>
                  <a:pt x="50994" y="13778"/>
                  <a:pt x="51147" y="13166"/>
                  <a:pt x="51263" y="12475"/>
                </a:cubicBezTo>
                <a:cubicBezTo>
                  <a:pt x="51374" y="11826"/>
                  <a:pt x="51430" y="11233"/>
                  <a:pt x="51438" y="10664"/>
                </a:cubicBezTo>
                <a:cubicBezTo>
                  <a:pt x="51450" y="9562"/>
                  <a:pt x="51236" y="8410"/>
                  <a:pt x="50824" y="7338"/>
                </a:cubicBezTo>
                <a:cubicBezTo>
                  <a:pt x="50436" y="6333"/>
                  <a:pt x="49864" y="5370"/>
                  <a:pt x="49120" y="4473"/>
                </a:cubicBezTo>
                <a:cubicBezTo>
                  <a:pt x="48430" y="3639"/>
                  <a:pt x="47581" y="2882"/>
                  <a:pt x="46597" y="2220"/>
                </a:cubicBezTo>
                <a:cubicBezTo>
                  <a:pt x="45672" y="1598"/>
                  <a:pt x="44640" y="1094"/>
                  <a:pt x="43527" y="724"/>
                </a:cubicBezTo>
                <a:cubicBezTo>
                  <a:pt x="42486" y="378"/>
                  <a:pt x="41434" y="186"/>
                  <a:pt x="40399" y="154"/>
                </a:cubicBezTo>
                <a:cubicBezTo>
                  <a:pt x="40294" y="153"/>
                  <a:pt x="40190" y="150"/>
                  <a:pt x="40088" y="150"/>
                </a:cubicBezTo>
                <a:cubicBezTo>
                  <a:pt x="39164" y="153"/>
                  <a:pt x="38246" y="269"/>
                  <a:pt x="37351" y="496"/>
                </a:cubicBezTo>
                <a:cubicBezTo>
                  <a:pt x="35961" y="846"/>
                  <a:pt x="34695" y="1468"/>
                  <a:pt x="33694" y="2294"/>
                </a:cubicBezTo>
                <a:cubicBezTo>
                  <a:pt x="33188" y="2713"/>
                  <a:pt x="32746" y="3204"/>
                  <a:pt x="32383" y="3751"/>
                </a:cubicBezTo>
                <a:cubicBezTo>
                  <a:pt x="32165" y="4079"/>
                  <a:pt x="31983" y="4427"/>
                  <a:pt x="31838" y="4791"/>
                </a:cubicBezTo>
                <a:cubicBezTo>
                  <a:pt x="31599" y="4130"/>
                  <a:pt x="31222" y="3513"/>
                  <a:pt x="30726" y="2956"/>
                </a:cubicBezTo>
                <a:cubicBezTo>
                  <a:pt x="30158" y="2322"/>
                  <a:pt x="29416" y="1770"/>
                  <a:pt x="28518" y="1313"/>
                </a:cubicBezTo>
                <a:cubicBezTo>
                  <a:pt x="27709" y="902"/>
                  <a:pt x="26780" y="577"/>
                  <a:pt x="25755" y="351"/>
                </a:cubicBezTo>
                <a:cubicBezTo>
                  <a:pt x="24819" y="146"/>
                  <a:pt x="23824" y="29"/>
                  <a:pt x="22800" y="5"/>
                </a:cubicBezTo>
                <a:cubicBezTo>
                  <a:pt x="22687" y="0"/>
                  <a:pt x="22574" y="0"/>
                  <a:pt x="22461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7"/>
          <p:cNvSpPr/>
          <p:nvPr/>
        </p:nvSpPr>
        <p:spPr>
          <a:xfrm>
            <a:off x="-260500" y="-427900"/>
            <a:ext cx="2638363" cy="2091208"/>
          </a:xfrm>
          <a:custGeom>
            <a:avLst/>
            <a:gdLst/>
            <a:ahLst/>
            <a:cxnLst/>
            <a:rect l="l" t="t" r="r" b="b"/>
            <a:pathLst>
              <a:path w="47101" h="37333" extrusionOk="0">
                <a:moveTo>
                  <a:pt x="20342" y="0"/>
                </a:moveTo>
                <a:cubicBezTo>
                  <a:pt x="19443" y="0"/>
                  <a:pt x="18545" y="18"/>
                  <a:pt x="17647" y="54"/>
                </a:cubicBezTo>
                <a:lnTo>
                  <a:pt x="11824" y="361"/>
                </a:lnTo>
                <a:cubicBezTo>
                  <a:pt x="7694" y="619"/>
                  <a:pt x="2726" y="1361"/>
                  <a:pt x="1032" y="4361"/>
                </a:cubicBezTo>
                <a:cubicBezTo>
                  <a:pt x="161" y="5926"/>
                  <a:pt x="0" y="7797"/>
                  <a:pt x="81" y="9603"/>
                </a:cubicBezTo>
                <a:cubicBezTo>
                  <a:pt x="371" y="16088"/>
                  <a:pt x="3533" y="22024"/>
                  <a:pt x="7210" y="27169"/>
                </a:cubicBezTo>
                <a:cubicBezTo>
                  <a:pt x="9614" y="30525"/>
                  <a:pt x="12340" y="33734"/>
                  <a:pt x="15776" y="35831"/>
                </a:cubicBezTo>
                <a:cubicBezTo>
                  <a:pt x="17122" y="36666"/>
                  <a:pt x="18627" y="37333"/>
                  <a:pt x="20157" y="37333"/>
                </a:cubicBezTo>
                <a:cubicBezTo>
                  <a:pt x="20459" y="37333"/>
                  <a:pt x="20763" y="37307"/>
                  <a:pt x="21066" y="37251"/>
                </a:cubicBezTo>
                <a:cubicBezTo>
                  <a:pt x="22002" y="37041"/>
                  <a:pt x="22889" y="36638"/>
                  <a:pt x="23631" y="36057"/>
                </a:cubicBezTo>
                <a:lnTo>
                  <a:pt x="28696" y="30718"/>
                </a:lnTo>
                <a:cubicBezTo>
                  <a:pt x="35455" y="22233"/>
                  <a:pt x="47101" y="3909"/>
                  <a:pt x="33245" y="1232"/>
                </a:cubicBezTo>
                <a:cubicBezTo>
                  <a:pt x="28997" y="417"/>
                  <a:pt x="24671" y="0"/>
                  <a:pt x="20342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ONLY_1_2_2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/>
          <p:nvPr/>
        </p:nvSpPr>
        <p:spPr>
          <a:xfrm>
            <a:off x="-553050" y="646725"/>
            <a:ext cx="6607361" cy="7007774"/>
          </a:xfrm>
          <a:custGeom>
            <a:avLst/>
            <a:gdLst/>
            <a:ahLst/>
            <a:cxnLst/>
            <a:rect l="l" t="t" r="r" b="b"/>
            <a:pathLst>
              <a:path w="60164" h="63810" extrusionOk="0">
                <a:moveTo>
                  <a:pt x="33886" y="0"/>
                </a:moveTo>
                <a:cubicBezTo>
                  <a:pt x="33740" y="0"/>
                  <a:pt x="33593" y="4"/>
                  <a:pt x="33447" y="11"/>
                </a:cubicBezTo>
                <a:cubicBezTo>
                  <a:pt x="32657" y="48"/>
                  <a:pt x="31809" y="182"/>
                  <a:pt x="30925" y="413"/>
                </a:cubicBezTo>
                <a:cubicBezTo>
                  <a:pt x="27725" y="1246"/>
                  <a:pt x="24222" y="3377"/>
                  <a:pt x="23988" y="6855"/>
                </a:cubicBezTo>
                <a:cubicBezTo>
                  <a:pt x="23892" y="6790"/>
                  <a:pt x="23781" y="6740"/>
                  <a:pt x="23671" y="6695"/>
                </a:cubicBezTo>
                <a:cubicBezTo>
                  <a:pt x="23432" y="6603"/>
                  <a:pt x="23179" y="6553"/>
                  <a:pt x="22923" y="6550"/>
                </a:cubicBezTo>
                <a:cubicBezTo>
                  <a:pt x="22693" y="6551"/>
                  <a:pt x="22466" y="6587"/>
                  <a:pt x="22248" y="6656"/>
                </a:cubicBezTo>
                <a:cubicBezTo>
                  <a:pt x="22026" y="6725"/>
                  <a:pt x="21798" y="6837"/>
                  <a:pt x="21571" y="6988"/>
                </a:cubicBezTo>
                <a:cubicBezTo>
                  <a:pt x="21169" y="7259"/>
                  <a:pt x="20825" y="7632"/>
                  <a:pt x="20545" y="8097"/>
                </a:cubicBezTo>
                <a:cubicBezTo>
                  <a:pt x="20356" y="8410"/>
                  <a:pt x="20221" y="8754"/>
                  <a:pt x="20147" y="9112"/>
                </a:cubicBezTo>
                <a:cubicBezTo>
                  <a:pt x="19766" y="8809"/>
                  <a:pt x="19351" y="8554"/>
                  <a:pt x="18908" y="8352"/>
                </a:cubicBezTo>
                <a:cubicBezTo>
                  <a:pt x="18404" y="8118"/>
                  <a:pt x="17832" y="7934"/>
                  <a:pt x="17159" y="7791"/>
                </a:cubicBezTo>
                <a:cubicBezTo>
                  <a:pt x="16511" y="7658"/>
                  <a:pt x="15852" y="7591"/>
                  <a:pt x="15190" y="7591"/>
                </a:cubicBezTo>
                <a:cubicBezTo>
                  <a:pt x="15185" y="7591"/>
                  <a:pt x="15179" y="7591"/>
                  <a:pt x="15173" y="7591"/>
                </a:cubicBezTo>
                <a:cubicBezTo>
                  <a:pt x="14829" y="7591"/>
                  <a:pt x="14476" y="7608"/>
                  <a:pt x="14094" y="7645"/>
                </a:cubicBezTo>
                <a:cubicBezTo>
                  <a:pt x="12112" y="7842"/>
                  <a:pt x="10082" y="8595"/>
                  <a:pt x="8223" y="9821"/>
                </a:cubicBezTo>
                <a:cubicBezTo>
                  <a:pt x="7330" y="10413"/>
                  <a:pt x="6505" y="11100"/>
                  <a:pt x="5762" y="11870"/>
                </a:cubicBezTo>
                <a:cubicBezTo>
                  <a:pt x="5028" y="12628"/>
                  <a:pt x="4386" y="13468"/>
                  <a:pt x="3849" y="14375"/>
                </a:cubicBezTo>
                <a:cubicBezTo>
                  <a:pt x="3324" y="15257"/>
                  <a:pt x="2922" y="16207"/>
                  <a:pt x="2655" y="17200"/>
                </a:cubicBezTo>
                <a:cubicBezTo>
                  <a:pt x="2427" y="18053"/>
                  <a:pt x="2313" y="18986"/>
                  <a:pt x="2314" y="19973"/>
                </a:cubicBezTo>
                <a:cubicBezTo>
                  <a:pt x="2318" y="20795"/>
                  <a:pt x="2415" y="21613"/>
                  <a:pt x="2603" y="22414"/>
                </a:cubicBezTo>
                <a:cubicBezTo>
                  <a:pt x="2790" y="23224"/>
                  <a:pt x="3087" y="24004"/>
                  <a:pt x="3487" y="24732"/>
                </a:cubicBezTo>
                <a:cubicBezTo>
                  <a:pt x="3890" y="25460"/>
                  <a:pt x="4401" y="26096"/>
                  <a:pt x="5009" y="26623"/>
                </a:cubicBezTo>
                <a:cubicBezTo>
                  <a:pt x="5322" y="26891"/>
                  <a:pt x="5661" y="27128"/>
                  <a:pt x="6021" y="27328"/>
                </a:cubicBezTo>
                <a:cubicBezTo>
                  <a:pt x="6145" y="27399"/>
                  <a:pt x="6273" y="27464"/>
                  <a:pt x="6402" y="27524"/>
                </a:cubicBezTo>
                <a:cubicBezTo>
                  <a:pt x="5500" y="27692"/>
                  <a:pt x="4581" y="28076"/>
                  <a:pt x="3750" y="28626"/>
                </a:cubicBezTo>
                <a:cubicBezTo>
                  <a:pt x="3005" y="29115"/>
                  <a:pt x="2358" y="29696"/>
                  <a:pt x="1821" y="30352"/>
                </a:cubicBezTo>
                <a:cubicBezTo>
                  <a:pt x="1321" y="30958"/>
                  <a:pt x="921" y="31638"/>
                  <a:pt x="634" y="32370"/>
                </a:cubicBezTo>
                <a:cubicBezTo>
                  <a:pt x="361" y="33063"/>
                  <a:pt x="189" y="33809"/>
                  <a:pt x="124" y="34587"/>
                </a:cubicBezTo>
                <a:cubicBezTo>
                  <a:pt x="0" y="36038"/>
                  <a:pt x="259" y="37580"/>
                  <a:pt x="870" y="39050"/>
                </a:cubicBezTo>
                <a:cubicBezTo>
                  <a:pt x="1471" y="40490"/>
                  <a:pt x="2369" y="41785"/>
                  <a:pt x="3508" y="42853"/>
                </a:cubicBezTo>
                <a:cubicBezTo>
                  <a:pt x="4664" y="43933"/>
                  <a:pt x="6035" y="44696"/>
                  <a:pt x="7472" y="45058"/>
                </a:cubicBezTo>
                <a:cubicBezTo>
                  <a:pt x="8082" y="45211"/>
                  <a:pt x="8709" y="45288"/>
                  <a:pt x="9338" y="45288"/>
                </a:cubicBezTo>
                <a:cubicBezTo>
                  <a:pt x="9343" y="45288"/>
                  <a:pt x="9348" y="45288"/>
                  <a:pt x="9352" y="45288"/>
                </a:cubicBezTo>
                <a:cubicBezTo>
                  <a:pt x="9493" y="45288"/>
                  <a:pt x="9633" y="45285"/>
                  <a:pt x="9774" y="45277"/>
                </a:cubicBezTo>
                <a:cubicBezTo>
                  <a:pt x="10575" y="45233"/>
                  <a:pt x="11388" y="45058"/>
                  <a:pt x="12191" y="44756"/>
                </a:cubicBezTo>
                <a:cubicBezTo>
                  <a:pt x="12325" y="44704"/>
                  <a:pt x="12459" y="44650"/>
                  <a:pt x="12589" y="44593"/>
                </a:cubicBezTo>
                <a:lnTo>
                  <a:pt x="12589" y="44593"/>
                </a:lnTo>
                <a:cubicBezTo>
                  <a:pt x="12575" y="44642"/>
                  <a:pt x="12566" y="44692"/>
                  <a:pt x="12562" y="44743"/>
                </a:cubicBezTo>
                <a:cubicBezTo>
                  <a:pt x="12547" y="44941"/>
                  <a:pt x="12561" y="45141"/>
                  <a:pt x="12604" y="45334"/>
                </a:cubicBezTo>
                <a:cubicBezTo>
                  <a:pt x="12773" y="46079"/>
                  <a:pt x="13305" y="46689"/>
                  <a:pt x="14019" y="46958"/>
                </a:cubicBezTo>
                <a:cubicBezTo>
                  <a:pt x="14205" y="47026"/>
                  <a:pt x="14399" y="47066"/>
                  <a:pt x="14596" y="47077"/>
                </a:cubicBezTo>
                <a:cubicBezTo>
                  <a:pt x="14638" y="47079"/>
                  <a:pt x="14681" y="47081"/>
                  <a:pt x="14723" y="47081"/>
                </a:cubicBezTo>
                <a:cubicBezTo>
                  <a:pt x="14781" y="47081"/>
                  <a:pt x="14840" y="47078"/>
                  <a:pt x="14898" y="47073"/>
                </a:cubicBezTo>
                <a:cubicBezTo>
                  <a:pt x="14920" y="47071"/>
                  <a:pt x="14940" y="47069"/>
                  <a:pt x="14961" y="47066"/>
                </a:cubicBezTo>
                <a:lnTo>
                  <a:pt x="14961" y="47066"/>
                </a:lnTo>
                <a:cubicBezTo>
                  <a:pt x="14923" y="47613"/>
                  <a:pt x="14923" y="48162"/>
                  <a:pt x="14962" y="48709"/>
                </a:cubicBezTo>
                <a:cubicBezTo>
                  <a:pt x="15004" y="49210"/>
                  <a:pt x="15089" y="49705"/>
                  <a:pt x="15219" y="50191"/>
                </a:cubicBezTo>
                <a:cubicBezTo>
                  <a:pt x="15465" y="51113"/>
                  <a:pt x="15875" y="52007"/>
                  <a:pt x="16438" y="52852"/>
                </a:cubicBezTo>
                <a:cubicBezTo>
                  <a:pt x="16956" y="53630"/>
                  <a:pt x="17624" y="54359"/>
                  <a:pt x="18420" y="55015"/>
                </a:cubicBezTo>
                <a:cubicBezTo>
                  <a:pt x="19167" y="55632"/>
                  <a:pt x="20019" y="56155"/>
                  <a:pt x="20950" y="56571"/>
                </a:cubicBezTo>
                <a:cubicBezTo>
                  <a:pt x="21862" y="56978"/>
                  <a:pt x="22826" y="57259"/>
                  <a:pt x="23814" y="57406"/>
                </a:cubicBezTo>
                <a:cubicBezTo>
                  <a:pt x="24308" y="57480"/>
                  <a:pt x="24807" y="57518"/>
                  <a:pt x="25308" y="57518"/>
                </a:cubicBezTo>
                <a:cubicBezTo>
                  <a:pt x="25804" y="57518"/>
                  <a:pt x="26301" y="57481"/>
                  <a:pt x="26792" y="57406"/>
                </a:cubicBezTo>
                <a:cubicBezTo>
                  <a:pt x="27697" y="57270"/>
                  <a:pt x="28647" y="56976"/>
                  <a:pt x="29616" y="56534"/>
                </a:cubicBezTo>
                <a:cubicBezTo>
                  <a:pt x="30582" y="56089"/>
                  <a:pt x="31489" y="55525"/>
                  <a:pt x="32318" y="54858"/>
                </a:cubicBezTo>
                <a:cubicBezTo>
                  <a:pt x="33577" y="53854"/>
                  <a:pt x="35713" y="51724"/>
                  <a:pt x="35879" y="48755"/>
                </a:cubicBezTo>
                <a:lnTo>
                  <a:pt x="35969" y="48759"/>
                </a:lnTo>
                <a:cubicBezTo>
                  <a:pt x="36120" y="48759"/>
                  <a:pt x="36270" y="48762"/>
                  <a:pt x="36419" y="48768"/>
                </a:cubicBezTo>
                <a:cubicBezTo>
                  <a:pt x="37259" y="48821"/>
                  <a:pt x="38087" y="48977"/>
                  <a:pt x="38889" y="49230"/>
                </a:cubicBezTo>
                <a:cubicBezTo>
                  <a:pt x="39816" y="49534"/>
                  <a:pt x="40742" y="49970"/>
                  <a:pt x="41635" y="50527"/>
                </a:cubicBezTo>
                <a:lnTo>
                  <a:pt x="41638" y="50529"/>
                </a:lnTo>
                <a:cubicBezTo>
                  <a:pt x="41641" y="50531"/>
                  <a:pt x="41645" y="50533"/>
                  <a:pt x="41648" y="50535"/>
                </a:cubicBezTo>
                <a:cubicBezTo>
                  <a:pt x="42722" y="51220"/>
                  <a:pt x="43743" y="52072"/>
                  <a:pt x="44669" y="53063"/>
                </a:cubicBezTo>
                <a:cubicBezTo>
                  <a:pt x="45667" y="54147"/>
                  <a:pt x="46511" y="55336"/>
                  <a:pt x="47176" y="56603"/>
                </a:cubicBezTo>
                <a:cubicBezTo>
                  <a:pt x="47730" y="57670"/>
                  <a:pt x="48110" y="58667"/>
                  <a:pt x="48337" y="59645"/>
                </a:cubicBezTo>
                <a:lnTo>
                  <a:pt x="48336" y="59645"/>
                </a:lnTo>
                <a:cubicBezTo>
                  <a:pt x="48481" y="60318"/>
                  <a:pt x="48541" y="61007"/>
                  <a:pt x="48513" y="61696"/>
                </a:cubicBezTo>
                <a:lnTo>
                  <a:pt x="48512" y="61696"/>
                </a:lnTo>
                <a:cubicBezTo>
                  <a:pt x="48483" y="62204"/>
                  <a:pt x="48407" y="62710"/>
                  <a:pt x="48285" y="63204"/>
                </a:cubicBezTo>
                <a:lnTo>
                  <a:pt x="48194" y="63443"/>
                </a:lnTo>
                <a:cubicBezTo>
                  <a:pt x="48141" y="63518"/>
                  <a:pt x="48138" y="63617"/>
                  <a:pt x="48184" y="63697"/>
                </a:cubicBezTo>
                <a:cubicBezTo>
                  <a:pt x="48225" y="63767"/>
                  <a:pt x="48299" y="63810"/>
                  <a:pt x="48380" y="63810"/>
                </a:cubicBezTo>
                <a:cubicBezTo>
                  <a:pt x="48381" y="63810"/>
                  <a:pt x="48382" y="63810"/>
                  <a:pt x="48383" y="63810"/>
                </a:cubicBezTo>
                <a:cubicBezTo>
                  <a:pt x="48425" y="63810"/>
                  <a:pt x="48466" y="63799"/>
                  <a:pt x="48502" y="63780"/>
                </a:cubicBezTo>
                <a:cubicBezTo>
                  <a:pt x="48744" y="63642"/>
                  <a:pt x="48971" y="63480"/>
                  <a:pt x="49177" y="63293"/>
                </a:cubicBezTo>
                <a:cubicBezTo>
                  <a:pt x="49370" y="63119"/>
                  <a:pt x="49551" y="62910"/>
                  <a:pt x="49764" y="62618"/>
                </a:cubicBezTo>
                <a:cubicBezTo>
                  <a:pt x="49943" y="62378"/>
                  <a:pt x="50089" y="62122"/>
                  <a:pt x="50210" y="61903"/>
                </a:cubicBezTo>
                <a:cubicBezTo>
                  <a:pt x="50353" y="61647"/>
                  <a:pt x="50485" y="61387"/>
                  <a:pt x="50610" y="61123"/>
                </a:cubicBezTo>
                <a:cubicBezTo>
                  <a:pt x="51072" y="60141"/>
                  <a:pt x="51427" y="59066"/>
                  <a:pt x="51664" y="57930"/>
                </a:cubicBezTo>
                <a:cubicBezTo>
                  <a:pt x="52108" y="55802"/>
                  <a:pt x="52120" y="53503"/>
                  <a:pt x="51703" y="51101"/>
                </a:cubicBezTo>
                <a:cubicBezTo>
                  <a:pt x="51445" y="49608"/>
                  <a:pt x="51007" y="48120"/>
                  <a:pt x="50402" y="46679"/>
                </a:cubicBezTo>
                <a:cubicBezTo>
                  <a:pt x="49864" y="45399"/>
                  <a:pt x="49209" y="44202"/>
                  <a:pt x="48450" y="43126"/>
                </a:cubicBezTo>
                <a:lnTo>
                  <a:pt x="48450" y="43126"/>
                </a:lnTo>
                <a:cubicBezTo>
                  <a:pt x="48557" y="43141"/>
                  <a:pt x="48665" y="43149"/>
                  <a:pt x="48773" y="43149"/>
                </a:cubicBezTo>
                <a:cubicBezTo>
                  <a:pt x="48786" y="43149"/>
                  <a:pt x="48800" y="43149"/>
                  <a:pt x="48813" y="43149"/>
                </a:cubicBezTo>
                <a:lnTo>
                  <a:pt x="48928" y="43148"/>
                </a:lnTo>
                <a:cubicBezTo>
                  <a:pt x="49279" y="43141"/>
                  <a:pt x="49629" y="43089"/>
                  <a:pt x="49925" y="43039"/>
                </a:cubicBezTo>
                <a:cubicBezTo>
                  <a:pt x="50225" y="42989"/>
                  <a:pt x="50524" y="42923"/>
                  <a:pt x="50822" y="42855"/>
                </a:cubicBezTo>
                <a:cubicBezTo>
                  <a:pt x="51139" y="42783"/>
                  <a:pt x="51416" y="42711"/>
                  <a:pt x="51668" y="42634"/>
                </a:cubicBezTo>
                <a:cubicBezTo>
                  <a:pt x="52722" y="42309"/>
                  <a:pt x="53688" y="41806"/>
                  <a:pt x="54539" y="41141"/>
                </a:cubicBezTo>
                <a:cubicBezTo>
                  <a:pt x="55395" y="40475"/>
                  <a:pt x="56108" y="39645"/>
                  <a:pt x="56639" y="38698"/>
                </a:cubicBezTo>
                <a:cubicBezTo>
                  <a:pt x="56868" y="38294"/>
                  <a:pt x="57057" y="37868"/>
                  <a:pt x="57204" y="37427"/>
                </a:cubicBezTo>
                <a:cubicBezTo>
                  <a:pt x="57293" y="37151"/>
                  <a:pt x="57371" y="36842"/>
                  <a:pt x="57447" y="36453"/>
                </a:cubicBezTo>
                <a:cubicBezTo>
                  <a:pt x="57571" y="35802"/>
                  <a:pt x="57646" y="35141"/>
                  <a:pt x="57672" y="34478"/>
                </a:cubicBezTo>
                <a:cubicBezTo>
                  <a:pt x="57705" y="33757"/>
                  <a:pt x="57668" y="33033"/>
                  <a:pt x="57561" y="32319"/>
                </a:cubicBezTo>
                <a:cubicBezTo>
                  <a:pt x="57450" y="31609"/>
                  <a:pt x="57260" y="31012"/>
                  <a:pt x="56979" y="30495"/>
                </a:cubicBezTo>
                <a:cubicBezTo>
                  <a:pt x="56768" y="30111"/>
                  <a:pt x="56491" y="29787"/>
                  <a:pt x="56175" y="29560"/>
                </a:cubicBezTo>
                <a:cubicBezTo>
                  <a:pt x="56858" y="29242"/>
                  <a:pt x="57476" y="28799"/>
                  <a:pt x="57997" y="28256"/>
                </a:cubicBezTo>
                <a:cubicBezTo>
                  <a:pt x="58545" y="27683"/>
                  <a:pt x="59004" y="26977"/>
                  <a:pt x="59360" y="26156"/>
                </a:cubicBezTo>
                <a:cubicBezTo>
                  <a:pt x="59676" y="25422"/>
                  <a:pt x="59893" y="24601"/>
                  <a:pt x="60024" y="23647"/>
                </a:cubicBezTo>
                <a:cubicBezTo>
                  <a:pt x="60139" y="22819"/>
                  <a:pt x="60164" y="21938"/>
                  <a:pt x="60103" y="20953"/>
                </a:cubicBezTo>
                <a:cubicBezTo>
                  <a:pt x="60043" y="20059"/>
                  <a:pt x="59908" y="19173"/>
                  <a:pt x="59700" y="18303"/>
                </a:cubicBezTo>
                <a:cubicBezTo>
                  <a:pt x="59507" y="17487"/>
                  <a:pt x="59245" y="16689"/>
                  <a:pt x="58919" y="15917"/>
                </a:cubicBezTo>
                <a:cubicBezTo>
                  <a:pt x="58197" y="14228"/>
                  <a:pt x="56960" y="12651"/>
                  <a:pt x="55345" y="11359"/>
                </a:cubicBezTo>
                <a:cubicBezTo>
                  <a:pt x="54560" y="10732"/>
                  <a:pt x="53701" y="10204"/>
                  <a:pt x="52785" y="9788"/>
                </a:cubicBezTo>
                <a:cubicBezTo>
                  <a:pt x="51876" y="9373"/>
                  <a:pt x="50935" y="9107"/>
                  <a:pt x="49989" y="8998"/>
                </a:cubicBezTo>
                <a:cubicBezTo>
                  <a:pt x="49716" y="8966"/>
                  <a:pt x="49443" y="8950"/>
                  <a:pt x="49167" y="8950"/>
                </a:cubicBezTo>
                <a:cubicBezTo>
                  <a:pt x="49163" y="8950"/>
                  <a:pt x="49159" y="8950"/>
                  <a:pt x="49155" y="8950"/>
                </a:cubicBezTo>
                <a:cubicBezTo>
                  <a:pt x="48487" y="8950"/>
                  <a:pt x="47822" y="9049"/>
                  <a:pt x="47181" y="9243"/>
                </a:cubicBezTo>
                <a:cubicBezTo>
                  <a:pt x="46469" y="9462"/>
                  <a:pt x="45786" y="9812"/>
                  <a:pt x="45153" y="10285"/>
                </a:cubicBezTo>
                <a:cubicBezTo>
                  <a:pt x="45182" y="10221"/>
                  <a:pt x="45206" y="10157"/>
                  <a:pt x="45225" y="10089"/>
                </a:cubicBezTo>
                <a:cubicBezTo>
                  <a:pt x="45300" y="9837"/>
                  <a:pt x="45353" y="9564"/>
                  <a:pt x="45398" y="9205"/>
                </a:cubicBezTo>
                <a:cubicBezTo>
                  <a:pt x="45451" y="8768"/>
                  <a:pt x="45454" y="8326"/>
                  <a:pt x="45408" y="7888"/>
                </a:cubicBezTo>
                <a:cubicBezTo>
                  <a:pt x="45323" y="7073"/>
                  <a:pt x="45061" y="6272"/>
                  <a:pt x="44629" y="5507"/>
                </a:cubicBezTo>
                <a:cubicBezTo>
                  <a:pt x="44237" y="4814"/>
                  <a:pt x="43691" y="4145"/>
                  <a:pt x="43004" y="3518"/>
                </a:cubicBezTo>
                <a:cubicBezTo>
                  <a:pt x="42385" y="2952"/>
                  <a:pt x="41645" y="2423"/>
                  <a:pt x="40804" y="1946"/>
                </a:cubicBezTo>
                <a:cubicBezTo>
                  <a:pt x="40047" y="1518"/>
                  <a:pt x="39204" y="1140"/>
                  <a:pt x="38300" y="821"/>
                </a:cubicBezTo>
                <a:cubicBezTo>
                  <a:pt x="37478" y="532"/>
                  <a:pt x="36633" y="314"/>
                  <a:pt x="35773" y="168"/>
                </a:cubicBezTo>
                <a:cubicBezTo>
                  <a:pt x="35094" y="56"/>
                  <a:pt x="34476" y="0"/>
                  <a:pt x="33886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TITLE_ONLY_1_2_1_1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/>
          <p:nvPr/>
        </p:nvSpPr>
        <p:spPr>
          <a:xfrm>
            <a:off x="-260500" y="-427900"/>
            <a:ext cx="7715379" cy="6115332"/>
          </a:xfrm>
          <a:custGeom>
            <a:avLst/>
            <a:gdLst/>
            <a:ahLst/>
            <a:cxnLst/>
            <a:rect l="l" t="t" r="r" b="b"/>
            <a:pathLst>
              <a:path w="47101" h="37333" extrusionOk="0">
                <a:moveTo>
                  <a:pt x="20342" y="0"/>
                </a:moveTo>
                <a:cubicBezTo>
                  <a:pt x="19443" y="0"/>
                  <a:pt x="18545" y="18"/>
                  <a:pt x="17647" y="54"/>
                </a:cubicBezTo>
                <a:lnTo>
                  <a:pt x="11824" y="361"/>
                </a:lnTo>
                <a:cubicBezTo>
                  <a:pt x="7694" y="619"/>
                  <a:pt x="2726" y="1361"/>
                  <a:pt x="1032" y="4361"/>
                </a:cubicBezTo>
                <a:cubicBezTo>
                  <a:pt x="161" y="5926"/>
                  <a:pt x="0" y="7797"/>
                  <a:pt x="81" y="9603"/>
                </a:cubicBezTo>
                <a:cubicBezTo>
                  <a:pt x="371" y="16088"/>
                  <a:pt x="3533" y="22024"/>
                  <a:pt x="7210" y="27169"/>
                </a:cubicBezTo>
                <a:cubicBezTo>
                  <a:pt x="9614" y="30525"/>
                  <a:pt x="12340" y="33734"/>
                  <a:pt x="15776" y="35831"/>
                </a:cubicBezTo>
                <a:cubicBezTo>
                  <a:pt x="17122" y="36666"/>
                  <a:pt x="18627" y="37333"/>
                  <a:pt x="20157" y="37333"/>
                </a:cubicBezTo>
                <a:cubicBezTo>
                  <a:pt x="20459" y="37333"/>
                  <a:pt x="20763" y="37307"/>
                  <a:pt x="21066" y="37251"/>
                </a:cubicBezTo>
                <a:cubicBezTo>
                  <a:pt x="22002" y="37041"/>
                  <a:pt x="22889" y="36638"/>
                  <a:pt x="23631" y="36057"/>
                </a:cubicBezTo>
                <a:lnTo>
                  <a:pt x="28696" y="30718"/>
                </a:lnTo>
                <a:cubicBezTo>
                  <a:pt x="35455" y="22233"/>
                  <a:pt x="47101" y="3909"/>
                  <a:pt x="33245" y="1232"/>
                </a:cubicBezTo>
                <a:cubicBezTo>
                  <a:pt x="28997" y="417"/>
                  <a:pt x="24671" y="0"/>
                  <a:pt x="20342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5745900" y="-222626"/>
            <a:ext cx="4633180" cy="4566344"/>
          </a:xfrm>
          <a:custGeom>
            <a:avLst/>
            <a:gdLst/>
            <a:ahLst/>
            <a:cxnLst/>
            <a:rect l="l" t="t" r="r" b="b"/>
            <a:pathLst>
              <a:path w="40553" h="39968" extrusionOk="0">
                <a:moveTo>
                  <a:pt x="19208" y="1"/>
                </a:moveTo>
                <a:cubicBezTo>
                  <a:pt x="18559" y="1"/>
                  <a:pt x="17899" y="78"/>
                  <a:pt x="17228" y="245"/>
                </a:cubicBezTo>
                <a:cubicBezTo>
                  <a:pt x="14583" y="906"/>
                  <a:pt x="12599" y="3052"/>
                  <a:pt x="10937" y="5197"/>
                </a:cubicBezTo>
                <a:cubicBezTo>
                  <a:pt x="5711" y="11972"/>
                  <a:pt x="872" y="21037"/>
                  <a:pt x="243" y="29731"/>
                </a:cubicBezTo>
                <a:cubicBezTo>
                  <a:pt x="1" y="33183"/>
                  <a:pt x="1098" y="36167"/>
                  <a:pt x="5453" y="37635"/>
                </a:cubicBezTo>
                <a:cubicBezTo>
                  <a:pt x="10091" y="39190"/>
                  <a:pt x="14949" y="39968"/>
                  <a:pt x="19836" y="39968"/>
                </a:cubicBezTo>
                <a:cubicBezTo>
                  <a:pt x="20880" y="39968"/>
                  <a:pt x="21925" y="39932"/>
                  <a:pt x="22971" y="39861"/>
                </a:cubicBezTo>
                <a:cubicBezTo>
                  <a:pt x="26874" y="39587"/>
                  <a:pt x="30890" y="39119"/>
                  <a:pt x="34552" y="37668"/>
                </a:cubicBezTo>
                <a:cubicBezTo>
                  <a:pt x="38569" y="36087"/>
                  <a:pt x="40553" y="33651"/>
                  <a:pt x="40520" y="29183"/>
                </a:cubicBezTo>
                <a:cubicBezTo>
                  <a:pt x="40440" y="21505"/>
                  <a:pt x="35084" y="13456"/>
                  <a:pt x="30616" y="7536"/>
                </a:cubicBezTo>
                <a:cubicBezTo>
                  <a:pt x="27953" y="4023"/>
                  <a:pt x="23885" y="1"/>
                  <a:pt x="19208" y="1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5800" y="1139125"/>
            <a:ext cx="7143000" cy="3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chemeClr val="bg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-809194" y="1522400"/>
            <a:ext cx="4746078" cy="4787550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6527293" y="-249550"/>
            <a:ext cx="3900225" cy="5864730"/>
          </a:xfrm>
          <a:custGeom>
            <a:avLst/>
            <a:gdLst/>
            <a:ahLst/>
            <a:cxnLst/>
            <a:rect l="l" t="t" r="r" b="b"/>
            <a:pathLst>
              <a:path w="35230" h="52975" extrusionOk="0">
                <a:moveTo>
                  <a:pt x="15529" y="1"/>
                </a:moveTo>
                <a:cubicBezTo>
                  <a:pt x="10791" y="1"/>
                  <a:pt x="6206" y="1644"/>
                  <a:pt x="3953" y="5493"/>
                </a:cubicBezTo>
                <a:cubicBezTo>
                  <a:pt x="3598" y="6090"/>
                  <a:pt x="3324" y="6719"/>
                  <a:pt x="3098" y="7364"/>
                </a:cubicBezTo>
                <a:cubicBezTo>
                  <a:pt x="2275" y="9881"/>
                  <a:pt x="2372" y="12607"/>
                  <a:pt x="2856" y="15204"/>
                </a:cubicBezTo>
                <a:cubicBezTo>
                  <a:pt x="3227" y="17123"/>
                  <a:pt x="3808" y="18994"/>
                  <a:pt x="3969" y="20946"/>
                </a:cubicBezTo>
                <a:cubicBezTo>
                  <a:pt x="4243" y="24285"/>
                  <a:pt x="3275" y="27576"/>
                  <a:pt x="2259" y="30753"/>
                </a:cubicBezTo>
                <a:cubicBezTo>
                  <a:pt x="969" y="34818"/>
                  <a:pt x="1" y="38641"/>
                  <a:pt x="1469" y="42835"/>
                </a:cubicBezTo>
                <a:cubicBezTo>
                  <a:pt x="3798" y="49427"/>
                  <a:pt x="10743" y="52975"/>
                  <a:pt x="17540" y="52975"/>
                </a:cubicBezTo>
                <a:cubicBezTo>
                  <a:pt x="20156" y="52975"/>
                  <a:pt x="22751" y="52449"/>
                  <a:pt x="25051" y="51368"/>
                </a:cubicBezTo>
                <a:cubicBezTo>
                  <a:pt x="33842" y="47239"/>
                  <a:pt x="35229" y="35705"/>
                  <a:pt x="34939" y="27043"/>
                </a:cubicBezTo>
                <a:cubicBezTo>
                  <a:pt x="34697" y="19543"/>
                  <a:pt x="33713" y="9316"/>
                  <a:pt x="27680" y="4058"/>
                </a:cubicBezTo>
                <a:cubicBezTo>
                  <a:pt x="24779" y="1520"/>
                  <a:pt x="20083" y="1"/>
                  <a:pt x="15529" y="1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922573" y="1238150"/>
            <a:ext cx="3426300" cy="33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795127" y="1238150"/>
            <a:ext cx="3426300" cy="33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6675225" y="-572575"/>
            <a:ext cx="2846449" cy="4777106"/>
          </a:xfrm>
          <a:custGeom>
            <a:avLst/>
            <a:gdLst/>
            <a:ahLst/>
            <a:cxnLst/>
            <a:rect l="l" t="t" r="r" b="b"/>
            <a:pathLst>
              <a:path w="37149" h="62346" extrusionOk="0">
                <a:moveTo>
                  <a:pt x="19454" y="0"/>
                </a:moveTo>
                <a:cubicBezTo>
                  <a:pt x="14988" y="0"/>
                  <a:pt x="12450" y="3116"/>
                  <a:pt x="10872" y="6624"/>
                </a:cubicBezTo>
                <a:cubicBezTo>
                  <a:pt x="8904" y="10915"/>
                  <a:pt x="7114" y="15286"/>
                  <a:pt x="5097" y="19560"/>
                </a:cubicBezTo>
                <a:cubicBezTo>
                  <a:pt x="3452" y="23012"/>
                  <a:pt x="1661" y="26464"/>
                  <a:pt x="839" y="30190"/>
                </a:cubicBezTo>
                <a:cubicBezTo>
                  <a:pt x="0" y="33917"/>
                  <a:pt x="1032" y="36723"/>
                  <a:pt x="2726" y="40191"/>
                </a:cubicBezTo>
                <a:cubicBezTo>
                  <a:pt x="4581" y="43982"/>
                  <a:pt x="6501" y="47756"/>
                  <a:pt x="8727" y="51386"/>
                </a:cubicBezTo>
                <a:cubicBezTo>
                  <a:pt x="10565" y="54370"/>
                  <a:pt x="12066" y="58209"/>
                  <a:pt x="14759" y="60693"/>
                </a:cubicBezTo>
                <a:cubicBezTo>
                  <a:pt x="16027" y="61854"/>
                  <a:pt x="17790" y="62345"/>
                  <a:pt x="19532" y="62345"/>
                </a:cubicBezTo>
                <a:cubicBezTo>
                  <a:pt x="20162" y="62345"/>
                  <a:pt x="20789" y="62281"/>
                  <a:pt x="21389" y="62161"/>
                </a:cubicBezTo>
                <a:cubicBezTo>
                  <a:pt x="24163" y="61612"/>
                  <a:pt x="24825" y="60467"/>
                  <a:pt x="25873" y="58322"/>
                </a:cubicBezTo>
                <a:cubicBezTo>
                  <a:pt x="28664" y="52660"/>
                  <a:pt x="31728" y="47111"/>
                  <a:pt x="34503" y="41433"/>
                </a:cubicBezTo>
                <a:cubicBezTo>
                  <a:pt x="35745" y="38869"/>
                  <a:pt x="37019" y="36223"/>
                  <a:pt x="37067" y="33384"/>
                </a:cubicBezTo>
                <a:cubicBezTo>
                  <a:pt x="37148" y="29077"/>
                  <a:pt x="35293" y="25593"/>
                  <a:pt x="33696" y="21690"/>
                </a:cubicBezTo>
                <a:cubicBezTo>
                  <a:pt x="32035" y="17560"/>
                  <a:pt x="30599" y="13415"/>
                  <a:pt x="28647" y="9366"/>
                </a:cubicBezTo>
                <a:cubicBezTo>
                  <a:pt x="26922" y="5801"/>
                  <a:pt x="25228" y="381"/>
                  <a:pt x="20179" y="27"/>
                </a:cubicBezTo>
                <a:cubicBezTo>
                  <a:pt x="19932" y="9"/>
                  <a:pt x="19690" y="0"/>
                  <a:pt x="19454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-999336" y="2841400"/>
            <a:ext cx="3782694" cy="2723380"/>
          </a:xfrm>
          <a:custGeom>
            <a:avLst/>
            <a:gdLst/>
            <a:ahLst/>
            <a:cxnLst/>
            <a:rect l="l" t="t" r="r" b="b"/>
            <a:pathLst>
              <a:path w="43747" h="31496" extrusionOk="0">
                <a:moveTo>
                  <a:pt x="22407" y="1"/>
                </a:moveTo>
                <a:cubicBezTo>
                  <a:pt x="14255" y="1"/>
                  <a:pt x="6330" y="4706"/>
                  <a:pt x="2856" y="12976"/>
                </a:cubicBezTo>
                <a:cubicBezTo>
                  <a:pt x="1146" y="17057"/>
                  <a:pt x="1" y="22251"/>
                  <a:pt x="2211" y="26364"/>
                </a:cubicBezTo>
                <a:cubicBezTo>
                  <a:pt x="3308" y="28397"/>
                  <a:pt x="5275" y="29881"/>
                  <a:pt x="7437" y="30719"/>
                </a:cubicBezTo>
                <a:cubicBezTo>
                  <a:pt x="8939" y="31291"/>
                  <a:pt x="10311" y="31477"/>
                  <a:pt x="11675" y="31477"/>
                </a:cubicBezTo>
                <a:cubicBezTo>
                  <a:pt x="13199" y="31477"/>
                  <a:pt x="14713" y="31245"/>
                  <a:pt x="16389" y="31058"/>
                </a:cubicBezTo>
                <a:cubicBezTo>
                  <a:pt x="17873" y="30886"/>
                  <a:pt x="19357" y="30800"/>
                  <a:pt x="20846" y="30800"/>
                </a:cubicBezTo>
                <a:cubicBezTo>
                  <a:pt x="21590" y="30800"/>
                  <a:pt x="22336" y="30821"/>
                  <a:pt x="23083" y="30864"/>
                </a:cubicBezTo>
                <a:cubicBezTo>
                  <a:pt x="25637" y="31013"/>
                  <a:pt x="28869" y="31495"/>
                  <a:pt x="31973" y="31495"/>
                </a:cubicBezTo>
                <a:cubicBezTo>
                  <a:pt x="34613" y="31495"/>
                  <a:pt x="37160" y="31146"/>
                  <a:pt x="39117" y="29945"/>
                </a:cubicBezTo>
                <a:cubicBezTo>
                  <a:pt x="40875" y="28880"/>
                  <a:pt x="42165" y="27203"/>
                  <a:pt x="42795" y="25251"/>
                </a:cubicBezTo>
                <a:cubicBezTo>
                  <a:pt x="42907" y="24880"/>
                  <a:pt x="43004" y="24493"/>
                  <a:pt x="43101" y="24090"/>
                </a:cubicBezTo>
                <a:cubicBezTo>
                  <a:pt x="43746" y="20993"/>
                  <a:pt x="43569" y="17138"/>
                  <a:pt x="42569" y="14331"/>
                </a:cubicBezTo>
                <a:cubicBezTo>
                  <a:pt x="41149" y="10363"/>
                  <a:pt x="38439" y="6782"/>
                  <a:pt x="35084" y="4249"/>
                </a:cubicBezTo>
                <a:cubicBezTo>
                  <a:pt x="31229" y="1358"/>
                  <a:pt x="26785" y="1"/>
                  <a:pt x="22407" y="1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 rot="-4214587">
            <a:off x="3890583" y="212546"/>
            <a:ext cx="5633729" cy="5552460"/>
          </a:xfrm>
          <a:custGeom>
            <a:avLst/>
            <a:gdLst/>
            <a:ahLst/>
            <a:cxnLst/>
            <a:rect l="l" t="t" r="r" b="b"/>
            <a:pathLst>
              <a:path w="40553" h="39968" extrusionOk="0">
                <a:moveTo>
                  <a:pt x="19208" y="1"/>
                </a:moveTo>
                <a:cubicBezTo>
                  <a:pt x="18559" y="1"/>
                  <a:pt x="17899" y="78"/>
                  <a:pt x="17228" y="245"/>
                </a:cubicBezTo>
                <a:cubicBezTo>
                  <a:pt x="14583" y="906"/>
                  <a:pt x="12599" y="3052"/>
                  <a:pt x="10937" y="5197"/>
                </a:cubicBezTo>
                <a:cubicBezTo>
                  <a:pt x="5711" y="11972"/>
                  <a:pt x="872" y="21037"/>
                  <a:pt x="243" y="29731"/>
                </a:cubicBezTo>
                <a:cubicBezTo>
                  <a:pt x="1" y="33183"/>
                  <a:pt x="1098" y="36167"/>
                  <a:pt x="5453" y="37635"/>
                </a:cubicBezTo>
                <a:cubicBezTo>
                  <a:pt x="10091" y="39190"/>
                  <a:pt x="14949" y="39968"/>
                  <a:pt x="19836" y="39968"/>
                </a:cubicBezTo>
                <a:cubicBezTo>
                  <a:pt x="20880" y="39968"/>
                  <a:pt x="21925" y="39932"/>
                  <a:pt x="22971" y="39861"/>
                </a:cubicBezTo>
                <a:cubicBezTo>
                  <a:pt x="26874" y="39587"/>
                  <a:pt x="30890" y="39119"/>
                  <a:pt x="34552" y="37668"/>
                </a:cubicBezTo>
                <a:cubicBezTo>
                  <a:pt x="38569" y="36087"/>
                  <a:pt x="40553" y="33651"/>
                  <a:pt x="40520" y="29183"/>
                </a:cubicBezTo>
                <a:cubicBezTo>
                  <a:pt x="40440" y="21505"/>
                  <a:pt x="35084" y="13456"/>
                  <a:pt x="30616" y="7536"/>
                </a:cubicBezTo>
                <a:cubicBezTo>
                  <a:pt x="27953" y="4023"/>
                  <a:pt x="23885" y="1"/>
                  <a:pt x="19208" y="1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5303650" y="1284000"/>
            <a:ext cx="2529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5303650" y="2118000"/>
            <a:ext cx="2529900" cy="17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/>
          <p:nvPr/>
        </p:nvSpPr>
        <p:spPr>
          <a:xfrm rot="746330">
            <a:off x="-271336" y="2784398"/>
            <a:ext cx="4729162" cy="3170710"/>
          </a:xfrm>
          <a:custGeom>
            <a:avLst/>
            <a:gdLst/>
            <a:ahLst/>
            <a:cxnLst/>
            <a:rect l="l" t="t" r="r" b="b"/>
            <a:pathLst>
              <a:path w="43747" h="31496" extrusionOk="0">
                <a:moveTo>
                  <a:pt x="22407" y="1"/>
                </a:moveTo>
                <a:cubicBezTo>
                  <a:pt x="14255" y="1"/>
                  <a:pt x="6330" y="4706"/>
                  <a:pt x="2856" y="12976"/>
                </a:cubicBezTo>
                <a:cubicBezTo>
                  <a:pt x="1146" y="17057"/>
                  <a:pt x="1" y="22251"/>
                  <a:pt x="2211" y="26364"/>
                </a:cubicBezTo>
                <a:cubicBezTo>
                  <a:pt x="3308" y="28397"/>
                  <a:pt x="5275" y="29881"/>
                  <a:pt x="7437" y="30719"/>
                </a:cubicBezTo>
                <a:cubicBezTo>
                  <a:pt x="8939" y="31291"/>
                  <a:pt x="10311" y="31477"/>
                  <a:pt x="11675" y="31477"/>
                </a:cubicBezTo>
                <a:cubicBezTo>
                  <a:pt x="13199" y="31477"/>
                  <a:pt x="14713" y="31245"/>
                  <a:pt x="16389" y="31058"/>
                </a:cubicBezTo>
                <a:cubicBezTo>
                  <a:pt x="17873" y="30886"/>
                  <a:pt x="19357" y="30800"/>
                  <a:pt x="20846" y="30800"/>
                </a:cubicBezTo>
                <a:cubicBezTo>
                  <a:pt x="21590" y="30800"/>
                  <a:pt x="22336" y="30821"/>
                  <a:pt x="23083" y="30864"/>
                </a:cubicBezTo>
                <a:cubicBezTo>
                  <a:pt x="25637" y="31013"/>
                  <a:pt x="28869" y="31495"/>
                  <a:pt x="31973" y="31495"/>
                </a:cubicBezTo>
                <a:cubicBezTo>
                  <a:pt x="34613" y="31495"/>
                  <a:pt x="37160" y="31146"/>
                  <a:pt x="39117" y="29945"/>
                </a:cubicBezTo>
                <a:cubicBezTo>
                  <a:pt x="40875" y="28880"/>
                  <a:pt x="42165" y="27203"/>
                  <a:pt x="42795" y="25251"/>
                </a:cubicBezTo>
                <a:cubicBezTo>
                  <a:pt x="42907" y="24880"/>
                  <a:pt x="43004" y="24493"/>
                  <a:pt x="43101" y="24090"/>
                </a:cubicBezTo>
                <a:cubicBezTo>
                  <a:pt x="43746" y="20993"/>
                  <a:pt x="43569" y="17138"/>
                  <a:pt x="42569" y="14331"/>
                </a:cubicBezTo>
                <a:cubicBezTo>
                  <a:pt x="41149" y="10363"/>
                  <a:pt x="38439" y="6782"/>
                  <a:pt x="35084" y="4249"/>
                </a:cubicBezTo>
                <a:cubicBezTo>
                  <a:pt x="31229" y="1358"/>
                  <a:pt x="26785" y="1"/>
                  <a:pt x="22407" y="1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815975" y="3147275"/>
            <a:ext cx="3625800" cy="13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845100" y="1208600"/>
            <a:ext cx="40452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Oswald Regular"/>
              <a:buNone/>
              <a:defRPr>
                <a:solidFill>
                  <a:schemeClr val="accent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845100" y="1661850"/>
            <a:ext cx="4045200" cy="28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845100" y="331350"/>
            <a:ext cx="404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/>
          <p:nvPr/>
        </p:nvSpPr>
        <p:spPr>
          <a:xfrm>
            <a:off x="-2545125" y="430900"/>
            <a:ext cx="6607361" cy="7007774"/>
          </a:xfrm>
          <a:custGeom>
            <a:avLst/>
            <a:gdLst/>
            <a:ahLst/>
            <a:cxnLst/>
            <a:rect l="l" t="t" r="r" b="b"/>
            <a:pathLst>
              <a:path w="60164" h="63810" extrusionOk="0">
                <a:moveTo>
                  <a:pt x="33886" y="0"/>
                </a:moveTo>
                <a:cubicBezTo>
                  <a:pt x="33740" y="0"/>
                  <a:pt x="33593" y="4"/>
                  <a:pt x="33447" y="11"/>
                </a:cubicBezTo>
                <a:cubicBezTo>
                  <a:pt x="32657" y="48"/>
                  <a:pt x="31809" y="182"/>
                  <a:pt x="30925" y="413"/>
                </a:cubicBezTo>
                <a:cubicBezTo>
                  <a:pt x="27725" y="1246"/>
                  <a:pt x="24222" y="3377"/>
                  <a:pt x="23988" y="6855"/>
                </a:cubicBezTo>
                <a:cubicBezTo>
                  <a:pt x="23892" y="6790"/>
                  <a:pt x="23781" y="6740"/>
                  <a:pt x="23671" y="6695"/>
                </a:cubicBezTo>
                <a:cubicBezTo>
                  <a:pt x="23432" y="6603"/>
                  <a:pt x="23179" y="6553"/>
                  <a:pt x="22923" y="6550"/>
                </a:cubicBezTo>
                <a:cubicBezTo>
                  <a:pt x="22693" y="6551"/>
                  <a:pt x="22466" y="6587"/>
                  <a:pt x="22248" y="6656"/>
                </a:cubicBezTo>
                <a:cubicBezTo>
                  <a:pt x="22026" y="6725"/>
                  <a:pt x="21798" y="6837"/>
                  <a:pt x="21571" y="6988"/>
                </a:cubicBezTo>
                <a:cubicBezTo>
                  <a:pt x="21169" y="7259"/>
                  <a:pt x="20825" y="7632"/>
                  <a:pt x="20545" y="8097"/>
                </a:cubicBezTo>
                <a:cubicBezTo>
                  <a:pt x="20356" y="8410"/>
                  <a:pt x="20221" y="8754"/>
                  <a:pt x="20147" y="9112"/>
                </a:cubicBezTo>
                <a:cubicBezTo>
                  <a:pt x="19766" y="8809"/>
                  <a:pt x="19351" y="8554"/>
                  <a:pt x="18908" y="8352"/>
                </a:cubicBezTo>
                <a:cubicBezTo>
                  <a:pt x="18404" y="8118"/>
                  <a:pt x="17832" y="7934"/>
                  <a:pt x="17159" y="7791"/>
                </a:cubicBezTo>
                <a:cubicBezTo>
                  <a:pt x="16511" y="7658"/>
                  <a:pt x="15852" y="7591"/>
                  <a:pt x="15190" y="7591"/>
                </a:cubicBezTo>
                <a:cubicBezTo>
                  <a:pt x="15185" y="7591"/>
                  <a:pt x="15179" y="7591"/>
                  <a:pt x="15173" y="7591"/>
                </a:cubicBezTo>
                <a:cubicBezTo>
                  <a:pt x="14829" y="7591"/>
                  <a:pt x="14476" y="7608"/>
                  <a:pt x="14094" y="7645"/>
                </a:cubicBezTo>
                <a:cubicBezTo>
                  <a:pt x="12112" y="7842"/>
                  <a:pt x="10082" y="8595"/>
                  <a:pt x="8223" y="9821"/>
                </a:cubicBezTo>
                <a:cubicBezTo>
                  <a:pt x="7330" y="10413"/>
                  <a:pt x="6505" y="11100"/>
                  <a:pt x="5762" y="11870"/>
                </a:cubicBezTo>
                <a:cubicBezTo>
                  <a:pt x="5028" y="12628"/>
                  <a:pt x="4386" y="13468"/>
                  <a:pt x="3849" y="14375"/>
                </a:cubicBezTo>
                <a:cubicBezTo>
                  <a:pt x="3324" y="15257"/>
                  <a:pt x="2922" y="16207"/>
                  <a:pt x="2655" y="17200"/>
                </a:cubicBezTo>
                <a:cubicBezTo>
                  <a:pt x="2427" y="18053"/>
                  <a:pt x="2313" y="18986"/>
                  <a:pt x="2314" y="19973"/>
                </a:cubicBezTo>
                <a:cubicBezTo>
                  <a:pt x="2318" y="20795"/>
                  <a:pt x="2415" y="21613"/>
                  <a:pt x="2603" y="22414"/>
                </a:cubicBezTo>
                <a:cubicBezTo>
                  <a:pt x="2790" y="23224"/>
                  <a:pt x="3087" y="24004"/>
                  <a:pt x="3487" y="24732"/>
                </a:cubicBezTo>
                <a:cubicBezTo>
                  <a:pt x="3890" y="25460"/>
                  <a:pt x="4401" y="26096"/>
                  <a:pt x="5009" y="26623"/>
                </a:cubicBezTo>
                <a:cubicBezTo>
                  <a:pt x="5322" y="26891"/>
                  <a:pt x="5661" y="27128"/>
                  <a:pt x="6021" y="27328"/>
                </a:cubicBezTo>
                <a:cubicBezTo>
                  <a:pt x="6145" y="27399"/>
                  <a:pt x="6273" y="27464"/>
                  <a:pt x="6402" y="27524"/>
                </a:cubicBezTo>
                <a:cubicBezTo>
                  <a:pt x="5500" y="27692"/>
                  <a:pt x="4581" y="28076"/>
                  <a:pt x="3750" y="28626"/>
                </a:cubicBezTo>
                <a:cubicBezTo>
                  <a:pt x="3005" y="29115"/>
                  <a:pt x="2358" y="29696"/>
                  <a:pt x="1821" y="30352"/>
                </a:cubicBezTo>
                <a:cubicBezTo>
                  <a:pt x="1321" y="30958"/>
                  <a:pt x="921" y="31638"/>
                  <a:pt x="634" y="32370"/>
                </a:cubicBezTo>
                <a:cubicBezTo>
                  <a:pt x="361" y="33063"/>
                  <a:pt x="189" y="33809"/>
                  <a:pt x="124" y="34587"/>
                </a:cubicBezTo>
                <a:cubicBezTo>
                  <a:pt x="0" y="36038"/>
                  <a:pt x="259" y="37580"/>
                  <a:pt x="870" y="39050"/>
                </a:cubicBezTo>
                <a:cubicBezTo>
                  <a:pt x="1471" y="40490"/>
                  <a:pt x="2369" y="41785"/>
                  <a:pt x="3508" y="42853"/>
                </a:cubicBezTo>
                <a:cubicBezTo>
                  <a:pt x="4664" y="43933"/>
                  <a:pt x="6035" y="44696"/>
                  <a:pt x="7472" y="45058"/>
                </a:cubicBezTo>
                <a:cubicBezTo>
                  <a:pt x="8082" y="45211"/>
                  <a:pt x="8709" y="45288"/>
                  <a:pt x="9338" y="45288"/>
                </a:cubicBezTo>
                <a:cubicBezTo>
                  <a:pt x="9343" y="45288"/>
                  <a:pt x="9348" y="45288"/>
                  <a:pt x="9352" y="45288"/>
                </a:cubicBezTo>
                <a:cubicBezTo>
                  <a:pt x="9493" y="45288"/>
                  <a:pt x="9633" y="45285"/>
                  <a:pt x="9774" y="45277"/>
                </a:cubicBezTo>
                <a:cubicBezTo>
                  <a:pt x="10575" y="45233"/>
                  <a:pt x="11388" y="45058"/>
                  <a:pt x="12191" y="44756"/>
                </a:cubicBezTo>
                <a:cubicBezTo>
                  <a:pt x="12325" y="44704"/>
                  <a:pt x="12459" y="44650"/>
                  <a:pt x="12589" y="44593"/>
                </a:cubicBezTo>
                <a:lnTo>
                  <a:pt x="12589" y="44593"/>
                </a:lnTo>
                <a:cubicBezTo>
                  <a:pt x="12575" y="44642"/>
                  <a:pt x="12566" y="44692"/>
                  <a:pt x="12562" y="44743"/>
                </a:cubicBezTo>
                <a:cubicBezTo>
                  <a:pt x="12547" y="44941"/>
                  <a:pt x="12561" y="45141"/>
                  <a:pt x="12604" y="45334"/>
                </a:cubicBezTo>
                <a:cubicBezTo>
                  <a:pt x="12773" y="46079"/>
                  <a:pt x="13305" y="46689"/>
                  <a:pt x="14019" y="46958"/>
                </a:cubicBezTo>
                <a:cubicBezTo>
                  <a:pt x="14205" y="47026"/>
                  <a:pt x="14399" y="47066"/>
                  <a:pt x="14596" y="47077"/>
                </a:cubicBezTo>
                <a:cubicBezTo>
                  <a:pt x="14638" y="47079"/>
                  <a:pt x="14681" y="47081"/>
                  <a:pt x="14723" y="47081"/>
                </a:cubicBezTo>
                <a:cubicBezTo>
                  <a:pt x="14781" y="47081"/>
                  <a:pt x="14840" y="47078"/>
                  <a:pt x="14898" y="47073"/>
                </a:cubicBezTo>
                <a:cubicBezTo>
                  <a:pt x="14920" y="47071"/>
                  <a:pt x="14940" y="47069"/>
                  <a:pt x="14961" y="47066"/>
                </a:cubicBezTo>
                <a:lnTo>
                  <a:pt x="14961" y="47066"/>
                </a:lnTo>
                <a:cubicBezTo>
                  <a:pt x="14923" y="47613"/>
                  <a:pt x="14923" y="48162"/>
                  <a:pt x="14962" y="48709"/>
                </a:cubicBezTo>
                <a:cubicBezTo>
                  <a:pt x="15004" y="49210"/>
                  <a:pt x="15089" y="49705"/>
                  <a:pt x="15219" y="50191"/>
                </a:cubicBezTo>
                <a:cubicBezTo>
                  <a:pt x="15465" y="51113"/>
                  <a:pt x="15875" y="52007"/>
                  <a:pt x="16438" y="52852"/>
                </a:cubicBezTo>
                <a:cubicBezTo>
                  <a:pt x="16956" y="53630"/>
                  <a:pt x="17624" y="54359"/>
                  <a:pt x="18420" y="55015"/>
                </a:cubicBezTo>
                <a:cubicBezTo>
                  <a:pt x="19167" y="55632"/>
                  <a:pt x="20019" y="56155"/>
                  <a:pt x="20950" y="56571"/>
                </a:cubicBezTo>
                <a:cubicBezTo>
                  <a:pt x="21862" y="56978"/>
                  <a:pt x="22826" y="57259"/>
                  <a:pt x="23814" y="57406"/>
                </a:cubicBezTo>
                <a:cubicBezTo>
                  <a:pt x="24308" y="57480"/>
                  <a:pt x="24807" y="57518"/>
                  <a:pt x="25308" y="57518"/>
                </a:cubicBezTo>
                <a:cubicBezTo>
                  <a:pt x="25804" y="57518"/>
                  <a:pt x="26301" y="57481"/>
                  <a:pt x="26792" y="57406"/>
                </a:cubicBezTo>
                <a:cubicBezTo>
                  <a:pt x="27697" y="57270"/>
                  <a:pt x="28647" y="56976"/>
                  <a:pt x="29616" y="56534"/>
                </a:cubicBezTo>
                <a:cubicBezTo>
                  <a:pt x="30582" y="56089"/>
                  <a:pt x="31489" y="55525"/>
                  <a:pt x="32318" y="54858"/>
                </a:cubicBezTo>
                <a:cubicBezTo>
                  <a:pt x="33577" y="53854"/>
                  <a:pt x="35713" y="51724"/>
                  <a:pt x="35879" y="48755"/>
                </a:cubicBezTo>
                <a:lnTo>
                  <a:pt x="35969" y="48759"/>
                </a:lnTo>
                <a:cubicBezTo>
                  <a:pt x="36120" y="48759"/>
                  <a:pt x="36270" y="48762"/>
                  <a:pt x="36419" y="48768"/>
                </a:cubicBezTo>
                <a:cubicBezTo>
                  <a:pt x="37259" y="48821"/>
                  <a:pt x="38087" y="48977"/>
                  <a:pt x="38889" y="49230"/>
                </a:cubicBezTo>
                <a:cubicBezTo>
                  <a:pt x="39816" y="49534"/>
                  <a:pt x="40742" y="49970"/>
                  <a:pt x="41635" y="50527"/>
                </a:cubicBezTo>
                <a:lnTo>
                  <a:pt x="41638" y="50529"/>
                </a:lnTo>
                <a:cubicBezTo>
                  <a:pt x="41641" y="50531"/>
                  <a:pt x="41645" y="50533"/>
                  <a:pt x="41648" y="50535"/>
                </a:cubicBezTo>
                <a:cubicBezTo>
                  <a:pt x="42722" y="51220"/>
                  <a:pt x="43743" y="52072"/>
                  <a:pt x="44669" y="53063"/>
                </a:cubicBezTo>
                <a:cubicBezTo>
                  <a:pt x="45667" y="54147"/>
                  <a:pt x="46511" y="55336"/>
                  <a:pt x="47176" y="56603"/>
                </a:cubicBezTo>
                <a:cubicBezTo>
                  <a:pt x="47730" y="57670"/>
                  <a:pt x="48110" y="58667"/>
                  <a:pt x="48337" y="59645"/>
                </a:cubicBezTo>
                <a:lnTo>
                  <a:pt x="48336" y="59645"/>
                </a:lnTo>
                <a:cubicBezTo>
                  <a:pt x="48481" y="60318"/>
                  <a:pt x="48541" y="61007"/>
                  <a:pt x="48513" y="61696"/>
                </a:cubicBezTo>
                <a:lnTo>
                  <a:pt x="48512" y="61696"/>
                </a:lnTo>
                <a:cubicBezTo>
                  <a:pt x="48483" y="62204"/>
                  <a:pt x="48407" y="62710"/>
                  <a:pt x="48285" y="63204"/>
                </a:cubicBezTo>
                <a:lnTo>
                  <a:pt x="48194" y="63443"/>
                </a:lnTo>
                <a:cubicBezTo>
                  <a:pt x="48141" y="63518"/>
                  <a:pt x="48138" y="63617"/>
                  <a:pt x="48184" y="63697"/>
                </a:cubicBezTo>
                <a:cubicBezTo>
                  <a:pt x="48225" y="63767"/>
                  <a:pt x="48299" y="63810"/>
                  <a:pt x="48380" y="63810"/>
                </a:cubicBezTo>
                <a:cubicBezTo>
                  <a:pt x="48381" y="63810"/>
                  <a:pt x="48382" y="63810"/>
                  <a:pt x="48383" y="63810"/>
                </a:cubicBezTo>
                <a:cubicBezTo>
                  <a:pt x="48425" y="63810"/>
                  <a:pt x="48466" y="63799"/>
                  <a:pt x="48502" y="63780"/>
                </a:cubicBezTo>
                <a:cubicBezTo>
                  <a:pt x="48744" y="63642"/>
                  <a:pt x="48971" y="63480"/>
                  <a:pt x="49177" y="63293"/>
                </a:cubicBezTo>
                <a:cubicBezTo>
                  <a:pt x="49370" y="63119"/>
                  <a:pt x="49551" y="62910"/>
                  <a:pt x="49764" y="62618"/>
                </a:cubicBezTo>
                <a:cubicBezTo>
                  <a:pt x="49943" y="62378"/>
                  <a:pt x="50089" y="62122"/>
                  <a:pt x="50210" y="61903"/>
                </a:cubicBezTo>
                <a:cubicBezTo>
                  <a:pt x="50353" y="61647"/>
                  <a:pt x="50485" y="61387"/>
                  <a:pt x="50610" y="61123"/>
                </a:cubicBezTo>
                <a:cubicBezTo>
                  <a:pt x="51072" y="60141"/>
                  <a:pt x="51427" y="59066"/>
                  <a:pt x="51664" y="57930"/>
                </a:cubicBezTo>
                <a:cubicBezTo>
                  <a:pt x="52108" y="55802"/>
                  <a:pt x="52120" y="53503"/>
                  <a:pt x="51703" y="51101"/>
                </a:cubicBezTo>
                <a:cubicBezTo>
                  <a:pt x="51445" y="49608"/>
                  <a:pt x="51007" y="48120"/>
                  <a:pt x="50402" y="46679"/>
                </a:cubicBezTo>
                <a:cubicBezTo>
                  <a:pt x="49864" y="45399"/>
                  <a:pt x="49209" y="44202"/>
                  <a:pt x="48450" y="43126"/>
                </a:cubicBezTo>
                <a:lnTo>
                  <a:pt x="48450" y="43126"/>
                </a:lnTo>
                <a:cubicBezTo>
                  <a:pt x="48557" y="43141"/>
                  <a:pt x="48665" y="43149"/>
                  <a:pt x="48773" y="43149"/>
                </a:cubicBezTo>
                <a:cubicBezTo>
                  <a:pt x="48786" y="43149"/>
                  <a:pt x="48800" y="43149"/>
                  <a:pt x="48813" y="43149"/>
                </a:cubicBezTo>
                <a:lnTo>
                  <a:pt x="48928" y="43148"/>
                </a:lnTo>
                <a:cubicBezTo>
                  <a:pt x="49279" y="43141"/>
                  <a:pt x="49629" y="43089"/>
                  <a:pt x="49925" y="43039"/>
                </a:cubicBezTo>
                <a:cubicBezTo>
                  <a:pt x="50225" y="42989"/>
                  <a:pt x="50524" y="42923"/>
                  <a:pt x="50822" y="42855"/>
                </a:cubicBezTo>
                <a:cubicBezTo>
                  <a:pt x="51139" y="42783"/>
                  <a:pt x="51416" y="42711"/>
                  <a:pt x="51668" y="42634"/>
                </a:cubicBezTo>
                <a:cubicBezTo>
                  <a:pt x="52722" y="42309"/>
                  <a:pt x="53688" y="41806"/>
                  <a:pt x="54539" y="41141"/>
                </a:cubicBezTo>
                <a:cubicBezTo>
                  <a:pt x="55395" y="40475"/>
                  <a:pt x="56108" y="39645"/>
                  <a:pt x="56639" y="38698"/>
                </a:cubicBezTo>
                <a:cubicBezTo>
                  <a:pt x="56868" y="38294"/>
                  <a:pt x="57057" y="37868"/>
                  <a:pt x="57204" y="37427"/>
                </a:cubicBezTo>
                <a:cubicBezTo>
                  <a:pt x="57293" y="37151"/>
                  <a:pt x="57371" y="36842"/>
                  <a:pt x="57447" y="36453"/>
                </a:cubicBezTo>
                <a:cubicBezTo>
                  <a:pt x="57571" y="35802"/>
                  <a:pt x="57646" y="35141"/>
                  <a:pt x="57672" y="34478"/>
                </a:cubicBezTo>
                <a:cubicBezTo>
                  <a:pt x="57705" y="33757"/>
                  <a:pt x="57668" y="33033"/>
                  <a:pt x="57561" y="32319"/>
                </a:cubicBezTo>
                <a:cubicBezTo>
                  <a:pt x="57450" y="31609"/>
                  <a:pt x="57260" y="31012"/>
                  <a:pt x="56979" y="30495"/>
                </a:cubicBezTo>
                <a:cubicBezTo>
                  <a:pt x="56768" y="30111"/>
                  <a:pt x="56491" y="29787"/>
                  <a:pt x="56175" y="29560"/>
                </a:cubicBezTo>
                <a:cubicBezTo>
                  <a:pt x="56858" y="29242"/>
                  <a:pt x="57476" y="28799"/>
                  <a:pt x="57997" y="28256"/>
                </a:cubicBezTo>
                <a:cubicBezTo>
                  <a:pt x="58545" y="27683"/>
                  <a:pt x="59004" y="26977"/>
                  <a:pt x="59360" y="26156"/>
                </a:cubicBezTo>
                <a:cubicBezTo>
                  <a:pt x="59676" y="25422"/>
                  <a:pt x="59893" y="24601"/>
                  <a:pt x="60024" y="23647"/>
                </a:cubicBezTo>
                <a:cubicBezTo>
                  <a:pt x="60139" y="22819"/>
                  <a:pt x="60164" y="21938"/>
                  <a:pt x="60103" y="20953"/>
                </a:cubicBezTo>
                <a:cubicBezTo>
                  <a:pt x="60043" y="20059"/>
                  <a:pt x="59908" y="19173"/>
                  <a:pt x="59700" y="18303"/>
                </a:cubicBezTo>
                <a:cubicBezTo>
                  <a:pt x="59507" y="17487"/>
                  <a:pt x="59245" y="16689"/>
                  <a:pt x="58919" y="15917"/>
                </a:cubicBezTo>
                <a:cubicBezTo>
                  <a:pt x="58197" y="14228"/>
                  <a:pt x="56960" y="12651"/>
                  <a:pt x="55345" y="11359"/>
                </a:cubicBezTo>
                <a:cubicBezTo>
                  <a:pt x="54560" y="10732"/>
                  <a:pt x="53701" y="10204"/>
                  <a:pt x="52785" y="9788"/>
                </a:cubicBezTo>
                <a:cubicBezTo>
                  <a:pt x="51876" y="9373"/>
                  <a:pt x="50935" y="9107"/>
                  <a:pt x="49989" y="8998"/>
                </a:cubicBezTo>
                <a:cubicBezTo>
                  <a:pt x="49716" y="8966"/>
                  <a:pt x="49443" y="8950"/>
                  <a:pt x="49167" y="8950"/>
                </a:cubicBezTo>
                <a:cubicBezTo>
                  <a:pt x="49163" y="8950"/>
                  <a:pt x="49159" y="8950"/>
                  <a:pt x="49155" y="8950"/>
                </a:cubicBezTo>
                <a:cubicBezTo>
                  <a:pt x="48487" y="8950"/>
                  <a:pt x="47822" y="9049"/>
                  <a:pt x="47181" y="9243"/>
                </a:cubicBezTo>
                <a:cubicBezTo>
                  <a:pt x="46469" y="9462"/>
                  <a:pt x="45786" y="9812"/>
                  <a:pt x="45153" y="10285"/>
                </a:cubicBezTo>
                <a:cubicBezTo>
                  <a:pt x="45182" y="10221"/>
                  <a:pt x="45206" y="10157"/>
                  <a:pt x="45225" y="10089"/>
                </a:cubicBezTo>
                <a:cubicBezTo>
                  <a:pt x="45300" y="9837"/>
                  <a:pt x="45353" y="9564"/>
                  <a:pt x="45398" y="9205"/>
                </a:cubicBezTo>
                <a:cubicBezTo>
                  <a:pt x="45451" y="8768"/>
                  <a:pt x="45454" y="8326"/>
                  <a:pt x="45408" y="7888"/>
                </a:cubicBezTo>
                <a:cubicBezTo>
                  <a:pt x="45323" y="7073"/>
                  <a:pt x="45061" y="6272"/>
                  <a:pt x="44629" y="5507"/>
                </a:cubicBezTo>
                <a:cubicBezTo>
                  <a:pt x="44237" y="4814"/>
                  <a:pt x="43691" y="4145"/>
                  <a:pt x="43004" y="3518"/>
                </a:cubicBezTo>
                <a:cubicBezTo>
                  <a:pt x="42385" y="2952"/>
                  <a:pt x="41645" y="2423"/>
                  <a:pt x="40804" y="1946"/>
                </a:cubicBezTo>
                <a:cubicBezTo>
                  <a:pt x="40047" y="1518"/>
                  <a:pt x="39204" y="1140"/>
                  <a:pt x="38300" y="821"/>
                </a:cubicBezTo>
                <a:cubicBezTo>
                  <a:pt x="37478" y="532"/>
                  <a:pt x="36633" y="314"/>
                  <a:pt x="35773" y="168"/>
                </a:cubicBezTo>
                <a:cubicBezTo>
                  <a:pt x="35094" y="56"/>
                  <a:pt x="34476" y="0"/>
                  <a:pt x="33886" y="0"/>
                </a:cubicBezTo>
                <a:close/>
              </a:path>
            </a:pathLst>
          </a:custGeom>
          <a:solidFill>
            <a:srgbClr val="DFDB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title" idx="2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26A0806-9E20-4BAC-A8BF-A25208FD0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639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A9B84-6C11-47C7-B6CF-96AF401D2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136276"/>
            <a:ext cx="7886700" cy="3496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 baseline="0">
          <a:solidFill>
            <a:srgbClr val="000000"/>
          </a:solidFill>
          <a:latin typeface="Niagara Engraved" panose="04020502070703030202" pitchFamily="82" charset="0"/>
          <a:ea typeface="+mn-ea"/>
          <a:cs typeface="Myanmar Text" panose="020B0502040204020203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아리따-돋움4.0(OTF)-Medium" panose="02020603020101020101" pitchFamily="18" charset="-127"/>
          <a:ea typeface="아리따-돋움4.0(OTF)-Medium" panose="02020603020101020101" pitchFamily="18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아리따-돋움4.0(OTF)-Medium" panose="02020603020101020101" pitchFamily="18" charset="-127"/>
          <a:ea typeface="아리따-돋움4.0(OTF)-Medium" panose="02020603020101020101" pitchFamily="18" charset="-127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아리따-돋움4.0(OTF)-Medium" panose="02020603020101020101" pitchFamily="18" charset="-127"/>
          <a:ea typeface="아리따-돋움4.0(OTF)-Medium" panose="02020603020101020101" pitchFamily="18" charset="-127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아리따-돋움4.0(OTF)-Medium" panose="02020603020101020101" pitchFamily="18" charset="-127"/>
          <a:ea typeface="아리따-돋움4.0(OTF)-Medium" panose="02020603020101020101" pitchFamily="18" charset="-127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아리따-돋움4.0(OTF)-Medium" panose="02020603020101020101" pitchFamily="18" charset="-127"/>
          <a:ea typeface="아리따-돋움4.0(OTF)-Medium" panose="02020603020101020101" pitchFamily="18" charset="-127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Nyala" panose="020B0604020202020204" pitchFamily="2" charset="0"/>
          <a:ea typeface="Nyala" panose="020B0604020202020204" pitchFamily="2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XeKilLWIHsOMS1PUQ9KGRiT6kMUpVzx6IP4kXTEXYZs/copy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XeKilLWIHsOMS1PUQ9KGRiT6kMUpVzx6IP4kXTEXYZs/copy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flat-people-with-words-different-languages_2554237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messenger-application-flat-style_2032903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flat-people-with-words-different-languages_2554237.htm" TargetMode="External"/><Relationship Id="rId12" Type="http://schemas.openxmlformats.org/officeDocument/2006/relationships/hyperlink" Target="https://www.freepik.com/free-photo/medium-shot-girl-with-yellow-sweater-smartphone_6355657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freepik.com/free-vector/people-using-technological-devices_4376147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group-multicultural-friends-having-fun_4983309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travel-onboarding-app-screens_6438119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colourful-speech-bubbles-with-different-expressions_5453410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language-concept-background-with-words_2566158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cultural-diversity_4589985.htm/?utm_source=slidesgo_template&amp;utm_medium=referral-link&amp;utm_campaign=sg_resources&amp;utm_content=freepik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9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4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Oswald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9.xml"/><Relationship Id="rId4" Type="http://schemas.openxmlformats.org/officeDocument/2006/relationships/hyperlink" Target="https://fonts.google.com/specimen/Muli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9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9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9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9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9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9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9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9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XeKilLWIHsOMS1PUQ9KGRiT6kMUpVzx6IP4kXTEXYZs/copy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s://www.ajunews.com/view/20190624083552757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>
            <a:spLocks noGrp="1"/>
          </p:cNvSpPr>
          <p:nvPr>
            <p:ph type="ctrTitle"/>
          </p:nvPr>
        </p:nvSpPr>
        <p:spPr>
          <a:xfrm>
            <a:off x="3960900" y="1803250"/>
            <a:ext cx="3969000" cy="13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B0600000101010101" charset="0"/>
              </a:rPr>
              <a:t>LANGUAGE LEARNING</a:t>
            </a:r>
            <a:r>
              <a:rPr lang="en" dirty="0">
                <a:solidFill>
                  <a:srgbClr val="FFFFFF"/>
                </a:solidFill>
                <a:latin typeface="Oswald Regular" panose="020B0600000101010101" charset="0"/>
              </a:rPr>
              <a:t> </a:t>
            </a:r>
            <a:r>
              <a:rPr lang="en" dirty="0">
                <a:solidFill>
                  <a:schemeClr val="accent3"/>
                </a:solidFill>
                <a:latin typeface="Oswald Regular" panose="020B0600000101010101" charset="0"/>
              </a:rPr>
              <a:t>APP</a:t>
            </a:r>
            <a:r>
              <a:rPr lang="en" dirty="0">
                <a:solidFill>
                  <a:srgbClr val="E2AB3F"/>
                </a:solidFill>
                <a:latin typeface="Oswald Regular" panose="020B0600000101010101" charset="0"/>
              </a:rPr>
              <a:t> </a:t>
            </a:r>
            <a:endParaRPr dirty="0">
              <a:latin typeface="Oswald Regular" panose="020B0600000101010101" charset="0"/>
            </a:endParaRPr>
          </a:p>
        </p:txBody>
      </p:sp>
      <p:sp>
        <p:nvSpPr>
          <p:cNvPr id="183" name="Google Shape;183;p32"/>
          <p:cNvSpPr txBox="1">
            <a:spLocks noGrp="1"/>
          </p:cNvSpPr>
          <p:nvPr>
            <p:ph type="subTitle" idx="1"/>
          </p:nvPr>
        </p:nvSpPr>
        <p:spPr>
          <a:xfrm>
            <a:off x="3960900" y="3164150"/>
            <a:ext cx="3213000" cy="4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2020.07.16 </a:t>
            </a:r>
            <a:r>
              <a:rPr lang="ko-KR" altLang="en-US" dirty="0"/>
              <a:t>빅데이터 청년인재 고려대학교 과정</a:t>
            </a:r>
            <a:endParaRPr dirty="0"/>
          </a:p>
        </p:txBody>
      </p:sp>
      <p:grpSp>
        <p:nvGrpSpPr>
          <p:cNvPr id="184" name="Google Shape;184;p32"/>
          <p:cNvGrpSpPr/>
          <p:nvPr/>
        </p:nvGrpSpPr>
        <p:grpSpPr>
          <a:xfrm>
            <a:off x="-278244" y="-162759"/>
            <a:ext cx="3276886" cy="6085189"/>
            <a:chOff x="2462050" y="238100"/>
            <a:chExt cx="2820525" cy="5237725"/>
          </a:xfrm>
        </p:grpSpPr>
        <p:sp>
          <p:nvSpPr>
            <p:cNvPr id="185" name="Google Shape;185;p32"/>
            <p:cNvSpPr/>
            <p:nvPr/>
          </p:nvSpPr>
          <p:spPr>
            <a:xfrm>
              <a:off x="2606700" y="1734125"/>
              <a:ext cx="911725" cy="2104275"/>
            </a:xfrm>
            <a:custGeom>
              <a:avLst/>
              <a:gdLst/>
              <a:ahLst/>
              <a:cxnLst/>
              <a:rect l="l" t="t" r="r" b="b"/>
              <a:pathLst>
                <a:path w="36469" h="84171" extrusionOk="0">
                  <a:moveTo>
                    <a:pt x="24177" y="1"/>
                  </a:moveTo>
                  <a:cubicBezTo>
                    <a:pt x="17424" y="1"/>
                    <a:pt x="9372" y="7084"/>
                    <a:pt x="9372" y="7084"/>
                  </a:cubicBezTo>
                  <a:cubicBezTo>
                    <a:pt x="9372" y="7084"/>
                    <a:pt x="1" y="19343"/>
                    <a:pt x="88" y="21663"/>
                  </a:cubicBezTo>
                  <a:cubicBezTo>
                    <a:pt x="176" y="23984"/>
                    <a:pt x="6699" y="84170"/>
                    <a:pt x="6699" y="84170"/>
                  </a:cubicBezTo>
                  <a:lnTo>
                    <a:pt x="35066" y="55601"/>
                  </a:lnTo>
                  <a:cubicBezTo>
                    <a:pt x="35066" y="55601"/>
                    <a:pt x="36469" y="10299"/>
                    <a:pt x="29888" y="2562"/>
                  </a:cubicBezTo>
                  <a:cubicBezTo>
                    <a:pt x="28309" y="706"/>
                    <a:pt x="26308" y="1"/>
                    <a:pt x="24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2"/>
            <p:cNvSpPr/>
            <p:nvPr/>
          </p:nvSpPr>
          <p:spPr>
            <a:xfrm>
              <a:off x="3520500" y="3680475"/>
              <a:ext cx="1367350" cy="1535700"/>
            </a:xfrm>
            <a:custGeom>
              <a:avLst/>
              <a:gdLst/>
              <a:ahLst/>
              <a:cxnLst/>
              <a:rect l="l" t="t" r="r" b="b"/>
              <a:pathLst>
                <a:path w="54694" h="61428" extrusionOk="0">
                  <a:moveTo>
                    <a:pt x="30806" y="0"/>
                  </a:moveTo>
                  <a:cubicBezTo>
                    <a:pt x="27844" y="0"/>
                    <a:pt x="23857" y="1388"/>
                    <a:pt x="18502" y="5296"/>
                  </a:cubicBezTo>
                  <a:cubicBezTo>
                    <a:pt x="1" y="18797"/>
                    <a:pt x="8633" y="61427"/>
                    <a:pt x="8633" y="61427"/>
                  </a:cubicBezTo>
                  <a:lnTo>
                    <a:pt x="54694" y="60470"/>
                  </a:lnTo>
                  <a:cubicBezTo>
                    <a:pt x="54694" y="60470"/>
                    <a:pt x="54647" y="28319"/>
                    <a:pt x="51948" y="18349"/>
                  </a:cubicBezTo>
                  <a:cubicBezTo>
                    <a:pt x="49249" y="8379"/>
                    <a:pt x="39177" y="8370"/>
                    <a:pt x="39177" y="8370"/>
                  </a:cubicBezTo>
                  <a:cubicBezTo>
                    <a:pt x="39177" y="8370"/>
                    <a:pt x="38080" y="0"/>
                    <a:pt x="308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2"/>
            <p:cNvSpPr/>
            <p:nvPr/>
          </p:nvSpPr>
          <p:spPr>
            <a:xfrm>
              <a:off x="3958725" y="3798950"/>
              <a:ext cx="575125" cy="173725"/>
            </a:xfrm>
            <a:custGeom>
              <a:avLst/>
              <a:gdLst/>
              <a:ahLst/>
              <a:cxnLst/>
              <a:rect l="l" t="t" r="r" b="b"/>
              <a:pathLst>
                <a:path w="23005" h="6949" extrusionOk="0">
                  <a:moveTo>
                    <a:pt x="17786" y="1"/>
                  </a:moveTo>
                  <a:cubicBezTo>
                    <a:pt x="13612" y="1"/>
                    <a:pt x="7883" y="1565"/>
                    <a:pt x="7883" y="1565"/>
                  </a:cubicBezTo>
                  <a:cubicBezTo>
                    <a:pt x="7883" y="1565"/>
                    <a:pt x="1" y="4832"/>
                    <a:pt x="5489" y="6563"/>
                  </a:cubicBezTo>
                  <a:cubicBezTo>
                    <a:pt x="6348" y="6834"/>
                    <a:pt x="7333" y="6948"/>
                    <a:pt x="8386" y="6948"/>
                  </a:cubicBezTo>
                  <a:cubicBezTo>
                    <a:pt x="14055" y="6948"/>
                    <a:pt x="21648" y="3631"/>
                    <a:pt x="21648" y="3631"/>
                  </a:cubicBezTo>
                  <a:cubicBezTo>
                    <a:pt x="23004" y="817"/>
                    <a:pt x="20801" y="1"/>
                    <a:pt x="17786" y="1"/>
                  </a:cubicBezTo>
                  <a:close/>
                </a:path>
              </a:pathLst>
            </a:custGeom>
            <a:solidFill>
              <a:srgbClr val="75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2"/>
            <p:cNvSpPr/>
            <p:nvPr/>
          </p:nvSpPr>
          <p:spPr>
            <a:xfrm>
              <a:off x="4188675" y="3632575"/>
              <a:ext cx="366375" cy="260275"/>
            </a:xfrm>
            <a:custGeom>
              <a:avLst/>
              <a:gdLst/>
              <a:ahLst/>
              <a:cxnLst/>
              <a:rect l="l" t="t" r="r" b="b"/>
              <a:pathLst>
                <a:path w="14655" h="10411" extrusionOk="0">
                  <a:moveTo>
                    <a:pt x="12273" y="0"/>
                  </a:moveTo>
                  <a:cubicBezTo>
                    <a:pt x="8397" y="0"/>
                    <a:pt x="1086" y="7104"/>
                    <a:pt x="1086" y="7104"/>
                  </a:cubicBezTo>
                  <a:lnTo>
                    <a:pt x="0" y="10410"/>
                  </a:lnTo>
                  <a:lnTo>
                    <a:pt x="12450" y="10286"/>
                  </a:lnTo>
                  <a:lnTo>
                    <a:pt x="14622" y="3570"/>
                  </a:lnTo>
                  <a:cubicBezTo>
                    <a:pt x="14655" y="956"/>
                    <a:pt x="13695" y="0"/>
                    <a:pt x="12273" y="0"/>
                  </a:cubicBezTo>
                  <a:close/>
                </a:path>
              </a:pathLst>
            </a:custGeom>
            <a:solidFill>
              <a:srgbClr val="75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3309450" y="2084800"/>
              <a:ext cx="1508750" cy="1457150"/>
            </a:xfrm>
            <a:custGeom>
              <a:avLst/>
              <a:gdLst/>
              <a:ahLst/>
              <a:cxnLst/>
              <a:rect l="l" t="t" r="r" b="b"/>
              <a:pathLst>
                <a:path w="60350" h="58286" extrusionOk="0">
                  <a:moveTo>
                    <a:pt x="21806" y="0"/>
                  </a:moveTo>
                  <a:lnTo>
                    <a:pt x="1" y="50659"/>
                  </a:lnTo>
                  <a:lnTo>
                    <a:pt x="46708" y="58285"/>
                  </a:lnTo>
                  <a:cubicBezTo>
                    <a:pt x="46708" y="58285"/>
                    <a:pt x="60350" y="8963"/>
                    <a:pt x="59831" y="5497"/>
                  </a:cubicBezTo>
                  <a:cubicBezTo>
                    <a:pt x="59579" y="3807"/>
                    <a:pt x="58454" y="3347"/>
                    <a:pt x="56605" y="3347"/>
                  </a:cubicBezTo>
                  <a:cubicBezTo>
                    <a:pt x="54660" y="3347"/>
                    <a:pt x="51913" y="3857"/>
                    <a:pt x="48541" y="3984"/>
                  </a:cubicBezTo>
                  <a:cubicBezTo>
                    <a:pt x="48355" y="3991"/>
                    <a:pt x="48158" y="3994"/>
                    <a:pt x="47950" y="3994"/>
                  </a:cubicBezTo>
                  <a:cubicBezTo>
                    <a:pt x="40839" y="3994"/>
                    <a:pt x="21806" y="0"/>
                    <a:pt x="218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2642750" y="3160050"/>
              <a:ext cx="1708150" cy="1021700"/>
            </a:xfrm>
            <a:custGeom>
              <a:avLst/>
              <a:gdLst/>
              <a:ahLst/>
              <a:cxnLst/>
              <a:rect l="l" t="t" r="r" b="b"/>
              <a:pathLst>
                <a:path w="68326" h="40868" extrusionOk="0">
                  <a:moveTo>
                    <a:pt x="26317" y="0"/>
                  </a:moveTo>
                  <a:cubicBezTo>
                    <a:pt x="26317" y="0"/>
                    <a:pt x="6633" y="1902"/>
                    <a:pt x="3317" y="16747"/>
                  </a:cubicBezTo>
                  <a:cubicBezTo>
                    <a:pt x="1" y="31592"/>
                    <a:pt x="10621" y="34502"/>
                    <a:pt x="10621" y="34502"/>
                  </a:cubicBezTo>
                  <a:lnTo>
                    <a:pt x="41799" y="40868"/>
                  </a:lnTo>
                  <a:cubicBezTo>
                    <a:pt x="41799" y="40868"/>
                    <a:pt x="48984" y="25877"/>
                    <a:pt x="58654" y="25513"/>
                  </a:cubicBezTo>
                  <a:cubicBezTo>
                    <a:pt x="68325" y="25150"/>
                    <a:pt x="45060" y="3944"/>
                    <a:pt x="45060" y="3944"/>
                  </a:cubicBezTo>
                  <a:lnTo>
                    <a:pt x="26317" y="0"/>
                  </a:ln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2640150" y="3157025"/>
              <a:ext cx="1562075" cy="1028150"/>
            </a:xfrm>
            <a:custGeom>
              <a:avLst/>
              <a:gdLst/>
              <a:ahLst/>
              <a:cxnLst/>
              <a:rect l="l" t="t" r="r" b="b"/>
              <a:pathLst>
                <a:path w="62483" h="41126" extrusionOk="0">
                  <a:moveTo>
                    <a:pt x="26410" y="0"/>
                  </a:moveTo>
                  <a:cubicBezTo>
                    <a:pt x="26361" y="6"/>
                    <a:pt x="21409" y="505"/>
                    <a:pt x="16117" y="2817"/>
                  </a:cubicBezTo>
                  <a:cubicBezTo>
                    <a:pt x="11223" y="4955"/>
                    <a:pt x="5027" y="9124"/>
                    <a:pt x="3304" y="16842"/>
                  </a:cubicBezTo>
                  <a:cubicBezTo>
                    <a:pt x="0" y="31629"/>
                    <a:pt x="10586" y="34711"/>
                    <a:pt x="10701" y="34742"/>
                  </a:cubicBezTo>
                  <a:lnTo>
                    <a:pt x="41972" y="41125"/>
                  </a:lnTo>
                  <a:lnTo>
                    <a:pt x="42012" y="41040"/>
                  </a:lnTo>
                  <a:cubicBezTo>
                    <a:pt x="42085" y="40891"/>
                    <a:pt x="49277" y="26111"/>
                    <a:pt x="58763" y="25755"/>
                  </a:cubicBezTo>
                  <a:cubicBezTo>
                    <a:pt x="60043" y="25707"/>
                    <a:pt x="60834" y="25292"/>
                    <a:pt x="61117" y="24520"/>
                  </a:cubicBezTo>
                  <a:cubicBezTo>
                    <a:pt x="61813" y="22616"/>
                    <a:pt x="59347" y="18574"/>
                    <a:pt x="53787" y="12509"/>
                  </a:cubicBezTo>
                  <a:cubicBezTo>
                    <a:pt x="49666" y="8014"/>
                    <a:pt x="45289" y="4016"/>
                    <a:pt x="45245" y="3975"/>
                  </a:cubicBezTo>
                  <a:lnTo>
                    <a:pt x="45082" y="4154"/>
                  </a:lnTo>
                  <a:cubicBezTo>
                    <a:pt x="45257" y="4312"/>
                    <a:pt x="62483" y="20082"/>
                    <a:pt x="60889" y="24437"/>
                  </a:cubicBezTo>
                  <a:cubicBezTo>
                    <a:pt x="60644" y="25107"/>
                    <a:pt x="59926" y="25468"/>
                    <a:pt x="58753" y="25513"/>
                  </a:cubicBezTo>
                  <a:cubicBezTo>
                    <a:pt x="49501" y="25861"/>
                    <a:pt x="42443" y="39632"/>
                    <a:pt x="41837" y="40851"/>
                  </a:cubicBezTo>
                  <a:lnTo>
                    <a:pt x="10758" y="34508"/>
                  </a:lnTo>
                  <a:cubicBezTo>
                    <a:pt x="10731" y="34500"/>
                    <a:pt x="8104" y="33754"/>
                    <a:pt x="5914" y="31224"/>
                  </a:cubicBezTo>
                  <a:cubicBezTo>
                    <a:pt x="2251" y="26992"/>
                    <a:pt x="2601" y="21095"/>
                    <a:pt x="3539" y="16894"/>
                  </a:cubicBezTo>
                  <a:cubicBezTo>
                    <a:pt x="6797" y="2307"/>
                    <a:pt x="26238" y="260"/>
                    <a:pt x="26434" y="242"/>
                  </a:cubicBezTo>
                  <a:lnTo>
                    <a:pt x="26410" y="0"/>
                  </a:ln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3179875" y="3035075"/>
              <a:ext cx="532550" cy="384775"/>
            </a:xfrm>
            <a:custGeom>
              <a:avLst/>
              <a:gdLst/>
              <a:ahLst/>
              <a:cxnLst/>
              <a:rect l="l" t="t" r="r" b="b"/>
              <a:pathLst>
                <a:path w="21302" h="15391" extrusionOk="0">
                  <a:moveTo>
                    <a:pt x="3740" y="1"/>
                  </a:moveTo>
                  <a:cubicBezTo>
                    <a:pt x="3740" y="1"/>
                    <a:pt x="0" y="263"/>
                    <a:pt x="296" y="1703"/>
                  </a:cubicBezTo>
                  <a:cubicBezTo>
                    <a:pt x="414" y="2276"/>
                    <a:pt x="744" y="3895"/>
                    <a:pt x="1097" y="5636"/>
                  </a:cubicBezTo>
                  <a:cubicBezTo>
                    <a:pt x="1633" y="8270"/>
                    <a:pt x="2225" y="11186"/>
                    <a:pt x="2225" y="11186"/>
                  </a:cubicBezTo>
                  <a:cubicBezTo>
                    <a:pt x="2225" y="11186"/>
                    <a:pt x="6687" y="15390"/>
                    <a:pt x="12487" y="15390"/>
                  </a:cubicBezTo>
                  <a:cubicBezTo>
                    <a:pt x="14466" y="15390"/>
                    <a:pt x="16601" y="14901"/>
                    <a:pt x="18767" y="13588"/>
                  </a:cubicBezTo>
                  <a:lnTo>
                    <a:pt x="21301" y="550"/>
                  </a:lnTo>
                  <a:lnTo>
                    <a:pt x="3740" y="1"/>
                  </a:ln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3182975" y="3032050"/>
              <a:ext cx="533100" cy="390475"/>
            </a:xfrm>
            <a:custGeom>
              <a:avLst/>
              <a:gdLst/>
              <a:ahLst/>
              <a:cxnLst/>
              <a:rect l="l" t="t" r="r" b="b"/>
              <a:pathLst>
                <a:path w="21324" h="15619" extrusionOk="0">
                  <a:moveTo>
                    <a:pt x="3620" y="242"/>
                  </a:moveTo>
                  <a:lnTo>
                    <a:pt x="21032" y="788"/>
                  </a:lnTo>
                  <a:lnTo>
                    <a:pt x="18534" y="13635"/>
                  </a:lnTo>
                  <a:cubicBezTo>
                    <a:pt x="16424" y="14902"/>
                    <a:pt x="14337" y="15375"/>
                    <a:pt x="12396" y="15375"/>
                  </a:cubicBezTo>
                  <a:cubicBezTo>
                    <a:pt x="6914" y="15375"/>
                    <a:pt x="2599" y="11596"/>
                    <a:pt x="2211" y="11245"/>
                  </a:cubicBezTo>
                  <a:lnTo>
                    <a:pt x="1092" y="5732"/>
                  </a:lnTo>
                  <a:cubicBezTo>
                    <a:pt x="739" y="3991"/>
                    <a:pt x="409" y="2373"/>
                    <a:pt x="291" y="1800"/>
                  </a:cubicBezTo>
                  <a:cubicBezTo>
                    <a:pt x="253" y="1610"/>
                    <a:pt x="292" y="1439"/>
                    <a:pt x="414" y="1279"/>
                  </a:cubicBezTo>
                  <a:cubicBezTo>
                    <a:pt x="1043" y="450"/>
                    <a:pt x="3482" y="253"/>
                    <a:pt x="3620" y="242"/>
                  </a:cubicBezTo>
                  <a:close/>
                  <a:moveTo>
                    <a:pt x="3608" y="0"/>
                  </a:moveTo>
                  <a:cubicBezTo>
                    <a:pt x="3500" y="8"/>
                    <a:pt x="931" y="198"/>
                    <a:pt x="221" y="1134"/>
                  </a:cubicBezTo>
                  <a:cubicBezTo>
                    <a:pt x="57" y="1350"/>
                    <a:pt x="1" y="1590"/>
                    <a:pt x="54" y="1848"/>
                  </a:cubicBezTo>
                  <a:cubicBezTo>
                    <a:pt x="172" y="2421"/>
                    <a:pt x="502" y="4040"/>
                    <a:pt x="856" y="5781"/>
                  </a:cubicBezTo>
                  <a:lnTo>
                    <a:pt x="1983" y="11332"/>
                  </a:lnTo>
                  <a:lnTo>
                    <a:pt x="1991" y="11369"/>
                  </a:lnTo>
                  <a:lnTo>
                    <a:pt x="2018" y="11396"/>
                  </a:lnTo>
                  <a:cubicBezTo>
                    <a:pt x="2078" y="11452"/>
                    <a:pt x="6590" y="15618"/>
                    <a:pt x="12398" y="15618"/>
                  </a:cubicBezTo>
                  <a:cubicBezTo>
                    <a:pt x="14390" y="15618"/>
                    <a:pt x="16536" y="15128"/>
                    <a:pt x="18706" y="13814"/>
                  </a:cubicBezTo>
                  <a:lnTo>
                    <a:pt x="18751" y="13786"/>
                  </a:lnTo>
                  <a:lnTo>
                    <a:pt x="21323" y="555"/>
                  </a:lnTo>
                  <a:lnTo>
                    <a:pt x="3621" y="0"/>
                  </a:ln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3268450" y="2913350"/>
              <a:ext cx="346650" cy="235000"/>
            </a:xfrm>
            <a:custGeom>
              <a:avLst/>
              <a:gdLst/>
              <a:ahLst/>
              <a:cxnLst/>
              <a:rect l="l" t="t" r="r" b="b"/>
              <a:pathLst>
                <a:path w="13866" h="9400" extrusionOk="0">
                  <a:moveTo>
                    <a:pt x="5592" y="1"/>
                  </a:moveTo>
                  <a:cubicBezTo>
                    <a:pt x="3907" y="1"/>
                    <a:pt x="2078" y="627"/>
                    <a:pt x="222" y="2328"/>
                  </a:cubicBezTo>
                  <a:lnTo>
                    <a:pt x="1" y="6087"/>
                  </a:lnTo>
                  <a:cubicBezTo>
                    <a:pt x="1" y="6087"/>
                    <a:pt x="4633" y="9399"/>
                    <a:pt x="9939" y="9399"/>
                  </a:cubicBezTo>
                  <a:cubicBezTo>
                    <a:pt x="10962" y="9399"/>
                    <a:pt x="12009" y="9276"/>
                    <a:pt x="13053" y="8983"/>
                  </a:cubicBezTo>
                  <a:lnTo>
                    <a:pt x="13865" y="4840"/>
                  </a:lnTo>
                  <a:cubicBezTo>
                    <a:pt x="13865" y="4840"/>
                    <a:pt x="10280" y="1"/>
                    <a:pt x="5592" y="1"/>
                  </a:cubicBezTo>
                  <a:close/>
                </a:path>
              </a:pathLst>
            </a:custGeom>
            <a:solidFill>
              <a:srgbClr val="CC73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3262300" y="2907325"/>
              <a:ext cx="359075" cy="246925"/>
            </a:xfrm>
            <a:custGeom>
              <a:avLst/>
              <a:gdLst/>
              <a:ahLst/>
              <a:cxnLst/>
              <a:rect l="l" t="t" r="r" b="b"/>
              <a:pathLst>
                <a:path w="14363" h="9877" extrusionOk="0">
                  <a:moveTo>
                    <a:pt x="5839" y="483"/>
                  </a:moveTo>
                  <a:cubicBezTo>
                    <a:pt x="6050" y="483"/>
                    <a:pt x="6263" y="493"/>
                    <a:pt x="6476" y="514"/>
                  </a:cubicBezTo>
                  <a:cubicBezTo>
                    <a:pt x="10349" y="884"/>
                    <a:pt x="13381" y="4541"/>
                    <a:pt x="13854" y="5141"/>
                  </a:cubicBezTo>
                  <a:lnTo>
                    <a:pt x="13092" y="9030"/>
                  </a:lnTo>
                  <a:cubicBezTo>
                    <a:pt x="12126" y="9286"/>
                    <a:pt x="11155" y="9395"/>
                    <a:pt x="10205" y="9395"/>
                  </a:cubicBezTo>
                  <a:cubicBezTo>
                    <a:pt x="5464" y="9395"/>
                    <a:pt x="1223" y="6693"/>
                    <a:pt x="497" y="6206"/>
                  </a:cubicBezTo>
                  <a:lnTo>
                    <a:pt x="704" y="2682"/>
                  </a:lnTo>
                  <a:cubicBezTo>
                    <a:pt x="2323" y="1222"/>
                    <a:pt x="4048" y="483"/>
                    <a:pt x="5839" y="483"/>
                  </a:cubicBezTo>
                  <a:close/>
                  <a:moveTo>
                    <a:pt x="5838" y="0"/>
                  </a:moveTo>
                  <a:cubicBezTo>
                    <a:pt x="3897" y="0"/>
                    <a:pt x="2038" y="802"/>
                    <a:pt x="305" y="2391"/>
                  </a:cubicBezTo>
                  <a:cubicBezTo>
                    <a:pt x="259" y="2434"/>
                    <a:pt x="230" y="2493"/>
                    <a:pt x="227" y="2555"/>
                  </a:cubicBezTo>
                  <a:lnTo>
                    <a:pt x="6" y="6314"/>
                  </a:lnTo>
                  <a:cubicBezTo>
                    <a:pt x="0" y="6397"/>
                    <a:pt x="38" y="6476"/>
                    <a:pt x="106" y="6524"/>
                  </a:cubicBezTo>
                  <a:cubicBezTo>
                    <a:pt x="163" y="6565"/>
                    <a:pt x="4868" y="9877"/>
                    <a:pt x="10216" y="9877"/>
                  </a:cubicBezTo>
                  <a:cubicBezTo>
                    <a:pt x="11251" y="9877"/>
                    <a:pt x="12310" y="9754"/>
                    <a:pt x="13365" y="9458"/>
                  </a:cubicBezTo>
                  <a:cubicBezTo>
                    <a:pt x="13453" y="9433"/>
                    <a:pt x="13520" y="9361"/>
                    <a:pt x="13537" y="9271"/>
                  </a:cubicBezTo>
                  <a:lnTo>
                    <a:pt x="14348" y="5127"/>
                  </a:lnTo>
                  <a:cubicBezTo>
                    <a:pt x="14362" y="5060"/>
                    <a:pt x="14346" y="4992"/>
                    <a:pt x="14306" y="4937"/>
                  </a:cubicBezTo>
                  <a:cubicBezTo>
                    <a:pt x="14170" y="4755"/>
                    <a:pt x="10939" y="456"/>
                    <a:pt x="6523" y="33"/>
                  </a:cubicBezTo>
                  <a:cubicBezTo>
                    <a:pt x="6294" y="11"/>
                    <a:pt x="6066" y="0"/>
                    <a:pt x="5838" y="0"/>
                  </a:cubicBezTo>
                  <a:close/>
                </a:path>
              </a:pathLst>
            </a:custGeom>
            <a:solidFill>
              <a:srgbClr val="CC73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3538400" y="907525"/>
              <a:ext cx="645150" cy="1177300"/>
            </a:xfrm>
            <a:custGeom>
              <a:avLst/>
              <a:gdLst/>
              <a:ahLst/>
              <a:cxnLst/>
              <a:rect l="l" t="t" r="r" b="b"/>
              <a:pathLst>
                <a:path w="25806" h="47092" extrusionOk="0">
                  <a:moveTo>
                    <a:pt x="13539" y="1"/>
                  </a:moveTo>
                  <a:cubicBezTo>
                    <a:pt x="13539" y="1"/>
                    <a:pt x="1" y="16357"/>
                    <a:pt x="834" y="25640"/>
                  </a:cubicBezTo>
                  <a:cubicBezTo>
                    <a:pt x="1666" y="34923"/>
                    <a:pt x="6760" y="32070"/>
                    <a:pt x="4020" y="36407"/>
                  </a:cubicBezTo>
                  <a:cubicBezTo>
                    <a:pt x="1280" y="40743"/>
                    <a:pt x="2087" y="42891"/>
                    <a:pt x="2087" y="42891"/>
                  </a:cubicBezTo>
                  <a:lnTo>
                    <a:pt x="12648" y="47091"/>
                  </a:lnTo>
                  <a:lnTo>
                    <a:pt x="25806" y="46354"/>
                  </a:lnTo>
                  <a:lnTo>
                    <a:pt x="13539" y="1"/>
                  </a:lnTo>
                  <a:close/>
                </a:path>
              </a:pathLst>
            </a:custGeom>
            <a:solidFill>
              <a:srgbClr val="663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3514925" y="1940925"/>
              <a:ext cx="470650" cy="1095850"/>
            </a:xfrm>
            <a:custGeom>
              <a:avLst/>
              <a:gdLst/>
              <a:ahLst/>
              <a:cxnLst/>
              <a:rect l="l" t="t" r="r" b="b"/>
              <a:pathLst>
                <a:path w="18826" h="43834" extrusionOk="0">
                  <a:moveTo>
                    <a:pt x="5688" y="0"/>
                  </a:moveTo>
                  <a:cubicBezTo>
                    <a:pt x="4906" y="0"/>
                    <a:pt x="4190" y="118"/>
                    <a:pt x="3584" y="325"/>
                  </a:cubicBezTo>
                  <a:cubicBezTo>
                    <a:pt x="1" y="1548"/>
                    <a:pt x="833" y="33332"/>
                    <a:pt x="833" y="33332"/>
                  </a:cubicBezTo>
                  <a:lnTo>
                    <a:pt x="6958" y="41811"/>
                  </a:lnTo>
                  <a:cubicBezTo>
                    <a:pt x="6958" y="41811"/>
                    <a:pt x="7248" y="43833"/>
                    <a:pt x="10997" y="43833"/>
                  </a:cubicBezTo>
                  <a:cubicBezTo>
                    <a:pt x="11234" y="43833"/>
                    <a:pt x="11485" y="43825"/>
                    <a:pt x="11751" y="43808"/>
                  </a:cubicBezTo>
                  <a:cubicBezTo>
                    <a:pt x="16217" y="43520"/>
                    <a:pt x="18749" y="36893"/>
                    <a:pt x="18749" y="36892"/>
                  </a:cubicBezTo>
                  <a:lnTo>
                    <a:pt x="18749" y="36892"/>
                  </a:lnTo>
                  <a:cubicBezTo>
                    <a:pt x="18749" y="36892"/>
                    <a:pt x="16931" y="38147"/>
                    <a:pt x="15334" y="38147"/>
                  </a:cubicBezTo>
                  <a:cubicBezTo>
                    <a:pt x="14233" y="38147"/>
                    <a:pt x="13236" y="37551"/>
                    <a:pt x="13013" y="35535"/>
                  </a:cubicBezTo>
                  <a:cubicBezTo>
                    <a:pt x="12464" y="30596"/>
                    <a:pt x="18826" y="22856"/>
                    <a:pt x="16722" y="11927"/>
                  </a:cubicBezTo>
                  <a:cubicBezTo>
                    <a:pt x="14974" y="2845"/>
                    <a:pt x="9534" y="0"/>
                    <a:pt x="5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3099350" y="2133325"/>
              <a:ext cx="800600" cy="903175"/>
            </a:xfrm>
            <a:custGeom>
              <a:avLst/>
              <a:gdLst/>
              <a:ahLst/>
              <a:cxnLst/>
              <a:rect l="l" t="t" r="r" b="b"/>
              <a:pathLst>
                <a:path w="32024" h="36127" extrusionOk="0">
                  <a:moveTo>
                    <a:pt x="23629" y="0"/>
                  </a:moveTo>
                  <a:cubicBezTo>
                    <a:pt x="22004" y="5021"/>
                    <a:pt x="11293" y="6512"/>
                    <a:pt x="9034" y="7566"/>
                  </a:cubicBezTo>
                  <a:cubicBezTo>
                    <a:pt x="6776" y="8618"/>
                    <a:pt x="6549" y="18667"/>
                    <a:pt x="6549" y="18667"/>
                  </a:cubicBezTo>
                  <a:lnTo>
                    <a:pt x="4466" y="14753"/>
                  </a:lnTo>
                  <a:cubicBezTo>
                    <a:pt x="3765" y="13435"/>
                    <a:pt x="3024" y="12887"/>
                    <a:pt x="2355" y="12887"/>
                  </a:cubicBezTo>
                  <a:cubicBezTo>
                    <a:pt x="1038" y="12887"/>
                    <a:pt x="1" y="15014"/>
                    <a:pt x="97" y="17578"/>
                  </a:cubicBezTo>
                  <a:cubicBezTo>
                    <a:pt x="242" y="21444"/>
                    <a:pt x="4255" y="22018"/>
                    <a:pt x="4255" y="22018"/>
                  </a:cubicBezTo>
                  <a:cubicBezTo>
                    <a:pt x="3109" y="32225"/>
                    <a:pt x="14757" y="36126"/>
                    <a:pt x="20294" y="36126"/>
                  </a:cubicBezTo>
                  <a:cubicBezTo>
                    <a:pt x="20886" y="36126"/>
                    <a:pt x="21409" y="36082"/>
                    <a:pt x="21838" y="35995"/>
                  </a:cubicBezTo>
                  <a:cubicBezTo>
                    <a:pt x="26280" y="35102"/>
                    <a:pt x="30334" y="20676"/>
                    <a:pt x="31179" y="10966"/>
                  </a:cubicBezTo>
                  <a:cubicBezTo>
                    <a:pt x="32023" y="1258"/>
                    <a:pt x="23629" y="0"/>
                    <a:pt x="23629" y="0"/>
                  </a:cubicBezTo>
                  <a:close/>
                </a:path>
              </a:pathLst>
            </a:custGeom>
            <a:solidFill>
              <a:srgbClr val="DD8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3854550" y="1803400"/>
              <a:ext cx="624950" cy="386475"/>
            </a:xfrm>
            <a:custGeom>
              <a:avLst/>
              <a:gdLst/>
              <a:ahLst/>
              <a:cxnLst/>
              <a:rect l="l" t="t" r="r" b="b"/>
              <a:pathLst>
                <a:path w="24998" h="15459" extrusionOk="0">
                  <a:moveTo>
                    <a:pt x="16988" y="0"/>
                  </a:moveTo>
                  <a:cubicBezTo>
                    <a:pt x="13679" y="0"/>
                    <a:pt x="7597" y="930"/>
                    <a:pt x="7597" y="930"/>
                  </a:cubicBezTo>
                  <a:cubicBezTo>
                    <a:pt x="7597" y="930"/>
                    <a:pt x="10358" y="10020"/>
                    <a:pt x="9289" y="10544"/>
                  </a:cubicBezTo>
                  <a:cubicBezTo>
                    <a:pt x="8220" y="11068"/>
                    <a:pt x="1" y="11256"/>
                    <a:pt x="1" y="11256"/>
                  </a:cubicBezTo>
                  <a:cubicBezTo>
                    <a:pt x="1" y="11256"/>
                    <a:pt x="3692" y="15458"/>
                    <a:pt x="11403" y="15458"/>
                  </a:cubicBezTo>
                  <a:cubicBezTo>
                    <a:pt x="12133" y="15458"/>
                    <a:pt x="12900" y="15420"/>
                    <a:pt x="13702" y="15338"/>
                  </a:cubicBezTo>
                  <a:cubicBezTo>
                    <a:pt x="22982" y="14384"/>
                    <a:pt x="24997" y="10075"/>
                    <a:pt x="24997" y="10075"/>
                  </a:cubicBezTo>
                  <a:lnTo>
                    <a:pt x="19655" y="9550"/>
                  </a:lnTo>
                  <a:cubicBezTo>
                    <a:pt x="19655" y="9550"/>
                    <a:pt x="19003" y="1833"/>
                    <a:pt x="19074" y="499"/>
                  </a:cubicBezTo>
                  <a:cubicBezTo>
                    <a:pt x="19093" y="133"/>
                    <a:pt x="18238" y="0"/>
                    <a:pt x="16988" y="0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3801225" y="1018250"/>
              <a:ext cx="821100" cy="852075"/>
            </a:xfrm>
            <a:custGeom>
              <a:avLst/>
              <a:gdLst/>
              <a:ahLst/>
              <a:cxnLst/>
              <a:rect l="l" t="t" r="r" b="b"/>
              <a:pathLst>
                <a:path w="32844" h="34083" extrusionOk="0">
                  <a:moveTo>
                    <a:pt x="4281" y="1"/>
                  </a:moveTo>
                  <a:cubicBezTo>
                    <a:pt x="4281" y="1"/>
                    <a:pt x="1" y="1976"/>
                    <a:pt x="1275" y="16565"/>
                  </a:cubicBezTo>
                  <a:cubicBezTo>
                    <a:pt x="2549" y="31155"/>
                    <a:pt x="8262" y="31908"/>
                    <a:pt x="14756" y="34082"/>
                  </a:cubicBezTo>
                  <a:cubicBezTo>
                    <a:pt x="14756" y="34082"/>
                    <a:pt x="25708" y="32581"/>
                    <a:pt x="29139" y="24107"/>
                  </a:cubicBezTo>
                  <a:lnTo>
                    <a:pt x="30299" y="19587"/>
                  </a:lnTo>
                  <a:cubicBezTo>
                    <a:pt x="30299" y="19587"/>
                    <a:pt x="32844" y="16467"/>
                    <a:pt x="32427" y="15031"/>
                  </a:cubicBezTo>
                  <a:cubicBezTo>
                    <a:pt x="32010" y="13596"/>
                    <a:pt x="30313" y="13538"/>
                    <a:pt x="30313" y="13538"/>
                  </a:cubicBezTo>
                  <a:lnTo>
                    <a:pt x="29977" y="11011"/>
                  </a:lnTo>
                  <a:cubicBezTo>
                    <a:pt x="29977" y="11011"/>
                    <a:pt x="29645" y="11020"/>
                    <a:pt x="29064" y="11020"/>
                  </a:cubicBezTo>
                  <a:cubicBezTo>
                    <a:pt x="25777" y="11020"/>
                    <a:pt x="14535" y="10707"/>
                    <a:pt x="10575" y="6538"/>
                  </a:cubicBezTo>
                  <a:cubicBezTo>
                    <a:pt x="5914" y="1633"/>
                    <a:pt x="4281" y="1"/>
                    <a:pt x="4281" y="1"/>
                  </a:cubicBezTo>
                  <a:close/>
                </a:path>
              </a:pathLst>
            </a:custGeom>
            <a:solidFill>
              <a:srgbClr val="BE6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2855975" y="1400200"/>
              <a:ext cx="411775" cy="446275"/>
            </a:xfrm>
            <a:custGeom>
              <a:avLst/>
              <a:gdLst/>
              <a:ahLst/>
              <a:cxnLst/>
              <a:rect l="l" t="t" r="r" b="b"/>
              <a:pathLst>
                <a:path w="16471" h="17851" extrusionOk="0">
                  <a:moveTo>
                    <a:pt x="1524" y="1"/>
                  </a:moveTo>
                  <a:cubicBezTo>
                    <a:pt x="586" y="1"/>
                    <a:pt x="1" y="349"/>
                    <a:pt x="8" y="1183"/>
                  </a:cubicBezTo>
                  <a:cubicBezTo>
                    <a:pt x="8" y="1183"/>
                    <a:pt x="1055" y="9733"/>
                    <a:pt x="4177" y="15544"/>
                  </a:cubicBezTo>
                  <a:cubicBezTo>
                    <a:pt x="5093" y="17248"/>
                    <a:pt x="6529" y="17850"/>
                    <a:pt x="8102" y="17850"/>
                  </a:cubicBezTo>
                  <a:cubicBezTo>
                    <a:pt x="11890" y="17850"/>
                    <a:pt x="16470" y="14356"/>
                    <a:pt x="16470" y="14356"/>
                  </a:cubicBezTo>
                  <a:cubicBezTo>
                    <a:pt x="16470" y="14356"/>
                    <a:pt x="14764" y="10790"/>
                    <a:pt x="14530" y="7775"/>
                  </a:cubicBezTo>
                  <a:cubicBezTo>
                    <a:pt x="14343" y="5372"/>
                    <a:pt x="5208" y="1"/>
                    <a:pt x="1524" y="1"/>
                  </a:cubicBezTo>
                  <a:close/>
                </a:path>
              </a:pathLst>
            </a:custGeom>
            <a:solidFill>
              <a:srgbClr val="F897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2728450" y="690825"/>
              <a:ext cx="800150" cy="914800"/>
            </a:xfrm>
            <a:custGeom>
              <a:avLst/>
              <a:gdLst/>
              <a:ahLst/>
              <a:cxnLst/>
              <a:rect l="l" t="t" r="r" b="b"/>
              <a:pathLst>
                <a:path w="32006" h="36592" extrusionOk="0">
                  <a:moveTo>
                    <a:pt x="20881" y="0"/>
                  </a:moveTo>
                  <a:cubicBezTo>
                    <a:pt x="18749" y="0"/>
                    <a:pt x="16813" y="292"/>
                    <a:pt x="15624" y="373"/>
                  </a:cubicBezTo>
                  <a:cubicBezTo>
                    <a:pt x="11643" y="644"/>
                    <a:pt x="7183" y="10730"/>
                    <a:pt x="7183" y="10730"/>
                  </a:cubicBezTo>
                  <a:cubicBezTo>
                    <a:pt x="7183" y="10730"/>
                    <a:pt x="7101" y="8557"/>
                    <a:pt x="4948" y="5976"/>
                  </a:cubicBezTo>
                  <a:cubicBezTo>
                    <a:pt x="4550" y="5498"/>
                    <a:pt x="4162" y="5290"/>
                    <a:pt x="3790" y="5290"/>
                  </a:cubicBezTo>
                  <a:cubicBezTo>
                    <a:pt x="2155" y="5290"/>
                    <a:pt x="850" y="9341"/>
                    <a:pt x="469" y="12313"/>
                  </a:cubicBezTo>
                  <a:cubicBezTo>
                    <a:pt x="1" y="15960"/>
                    <a:pt x="2978" y="17905"/>
                    <a:pt x="2978" y="17905"/>
                  </a:cubicBezTo>
                  <a:cubicBezTo>
                    <a:pt x="2978" y="17905"/>
                    <a:pt x="2820" y="23354"/>
                    <a:pt x="4952" y="28597"/>
                  </a:cubicBezTo>
                  <a:cubicBezTo>
                    <a:pt x="6963" y="33540"/>
                    <a:pt x="13528" y="36591"/>
                    <a:pt x="17706" y="36591"/>
                  </a:cubicBezTo>
                  <a:cubicBezTo>
                    <a:pt x="17959" y="36591"/>
                    <a:pt x="18203" y="36580"/>
                    <a:pt x="18437" y="36557"/>
                  </a:cubicBezTo>
                  <a:cubicBezTo>
                    <a:pt x="22535" y="36162"/>
                    <a:pt x="24528" y="31248"/>
                    <a:pt x="24528" y="31248"/>
                  </a:cubicBezTo>
                  <a:cubicBezTo>
                    <a:pt x="24528" y="31248"/>
                    <a:pt x="21095" y="30046"/>
                    <a:pt x="18468" y="27726"/>
                  </a:cubicBezTo>
                  <a:cubicBezTo>
                    <a:pt x="16442" y="25937"/>
                    <a:pt x="16867" y="22403"/>
                    <a:pt x="17834" y="22403"/>
                  </a:cubicBezTo>
                  <a:cubicBezTo>
                    <a:pt x="18122" y="22403"/>
                    <a:pt x="18458" y="22716"/>
                    <a:pt x="18792" y="23480"/>
                  </a:cubicBezTo>
                  <a:cubicBezTo>
                    <a:pt x="20248" y="26812"/>
                    <a:pt x="24186" y="28600"/>
                    <a:pt x="24186" y="28600"/>
                  </a:cubicBezTo>
                  <a:lnTo>
                    <a:pt x="25549" y="26250"/>
                  </a:lnTo>
                  <a:lnTo>
                    <a:pt x="29957" y="27657"/>
                  </a:lnTo>
                  <a:cubicBezTo>
                    <a:pt x="29434" y="20176"/>
                    <a:pt x="32006" y="11370"/>
                    <a:pt x="32006" y="11370"/>
                  </a:cubicBezTo>
                  <a:cubicBezTo>
                    <a:pt x="31979" y="1613"/>
                    <a:pt x="25890" y="0"/>
                    <a:pt x="20881" y="0"/>
                  </a:cubicBezTo>
                  <a:close/>
                </a:path>
              </a:pathLst>
            </a:custGeom>
            <a:solidFill>
              <a:srgbClr val="F897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4003825" y="2746350"/>
              <a:ext cx="906175" cy="1061800"/>
            </a:xfrm>
            <a:custGeom>
              <a:avLst/>
              <a:gdLst/>
              <a:ahLst/>
              <a:cxnLst/>
              <a:rect l="l" t="t" r="r" b="b"/>
              <a:pathLst>
                <a:path w="36247" h="42472" extrusionOk="0">
                  <a:moveTo>
                    <a:pt x="19388" y="1"/>
                  </a:moveTo>
                  <a:cubicBezTo>
                    <a:pt x="16124" y="1"/>
                    <a:pt x="12581" y="1583"/>
                    <a:pt x="9047" y="5998"/>
                  </a:cubicBezTo>
                  <a:cubicBezTo>
                    <a:pt x="9047" y="5998"/>
                    <a:pt x="0" y="22790"/>
                    <a:pt x="277" y="30159"/>
                  </a:cubicBezTo>
                  <a:cubicBezTo>
                    <a:pt x="538" y="37090"/>
                    <a:pt x="5021" y="42471"/>
                    <a:pt x="11168" y="42471"/>
                  </a:cubicBezTo>
                  <a:cubicBezTo>
                    <a:pt x="11556" y="42471"/>
                    <a:pt x="11950" y="42450"/>
                    <a:pt x="12350" y="42406"/>
                  </a:cubicBezTo>
                  <a:cubicBezTo>
                    <a:pt x="19097" y="41669"/>
                    <a:pt x="27523" y="34094"/>
                    <a:pt x="29524" y="29422"/>
                  </a:cubicBezTo>
                  <a:cubicBezTo>
                    <a:pt x="29524" y="29422"/>
                    <a:pt x="34632" y="26932"/>
                    <a:pt x="35507" y="24480"/>
                  </a:cubicBezTo>
                  <a:cubicBezTo>
                    <a:pt x="36247" y="22408"/>
                    <a:pt x="36022" y="19941"/>
                    <a:pt x="34356" y="19941"/>
                  </a:cubicBezTo>
                  <a:cubicBezTo>
                    <a:pt x="34050" y="19941"/>
                    <a:pt x="33696" y="20024"/>
                    <a:pt x="33290" y="20208"/>
                  </a:cubicBezTo>
                  <a:cubicBezTo>
                    <a:pt x="30673" y="21396"/>
                    <a:pt x="29971" y="22027"/>
                    <a:pt x="29971" y="22027"/>
                  </a:cubicBezTo>
                  <a:cubicBezTo>
                    <a:pt x="29971" y="22027"/>
                    <a:pt x="30889" y="14250"/>
                    <a:pt x="34122" y="10137"/>
                  </a:cubicBezTo>
                  <a:cubicBezTo>
                    <a:pt x="34122" y="10137"/>
                    <a:pt x="27650" y="1"/>
                    <a:pt x="19388" y="1"/>
                  </a:cubicBezTo>
                  <a:close/>
                </a:path>
              </a:pathLst>
            </a:custGeom>
            <a:solidFill>
              <a:srgbClr val="75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3280650" y="4302625"/>
              <a:ext cx="286250" cy="82375"/>
            </a:xfrm>
            <a:custGeom>
              <a:avLst/>
              <a:gdLst/>
              <a:ahLst/>
              <a:cxnLst/>
              <a:rect l="l" t="t" r="r" b="b"/>
              <a:pathLst>
                <a:path w="11450" h="3295" extrusionOk="0">
                  <a:moveTo>
                    <a:pt x="11091" y="0"/>
                  </a:moveTo>
                  <a:lnTo>
                    <a:pt x="346" y="566"/>
                  </a:lnTo>
                  <a:lnTo>
                    <a:pt x="1" y="3295"/>
                  </a:lnTo>
                  <a:cubicBezTo>
                    <a:pt x="1882" y="3060"/>
                    <a:pt x="4879" y="2751"/>
                    <a:pt x="7592" y="2751"/>
                  </a:cubicBezTo>
                  <a:cubicBezTo>
                    <a:pt x="8984" y="2751"/>
                    <a:pt x="10302" y="2832"/>
                    <a:pt x="11357" y="3047"/>
                  </a:cubicBezTo>
                  <a:cubicBezTo>
                    <a:pt x="11449" y="1519"/>
                    <a:pt x="11091" y="0"/>
                    <a:pt x="11091" y="0"/>
                  </a:cubicBezTo>
                  <a:close/>
                </a:path>
              </a:pathLst>
            </a:custGeom>
            <a:solidFill>
              <a:srgbClr val="DD8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2872250" y="3422050"/>
              <a:ext cx="900750" cy="931400"/>
            </a:xfrm>
            <a:custGeom>
              <a:avLst/>
              <a:gdLst/>
              <a:ahLst/>
              <a:cxnLst/>
              <a:rect l="l" t="t" r="r" b="b"/>
              <a:pathLst>
                <a:path w="36030" h="37256" extrusionOk="0">
                  <a:moveTo>
                    <a:pt x="19446" y="1"/>
                  </a:moveTo>
                  <a:cubicBezTo>
                    <a:pt x="19236" y="1"/>
                    <a:pt x="19022" y="8"/>
                    <a:pt x="18805" y="23"/>
                  </a:cubicBezTo>
                  <a:cubicBezTo>
                    <a:pt x="10963" y="560"/>
                    <a:pt x="1645" y="3692"/>
                    <a:pt x="2296" y="14555"/>
                  </a:cubicBezTo>
                  <a:cubicBezTo>
                    <a:pt x="2296" y="14555"/>
                    <a:pt x="2196" y="21575"/>
                    <a:pt x="4512" y="25238"/>
                  </a:cubicBezTo>
                  <a:cubicBezTo>
                    <a:pt x="4512" y="25238"/>
                    <a:pt x="2585" y="23891"/>
                    <a:pt x="1263" y="23891"/>
                  </a:cubicBezTo>
                  <a:cubicBezTo>
                    <a:pt x="542" y="23891"/>
                    <a:pt x="0" y="24291"/>
                    <a:pt x="47" y="25527"/>
                  </a:cubicBezTo>
                  <a:cubicBezTo>
                    <a:pt x="159" y="28521"/>
                    <a:pt x="2365" y="30818"/>
                    <a:pt x="5021" y="30818"/>
                  </a:cubicBezTo>
                  <a:cubicBezTo>
                    <a:pt x="5473" y="30818"/>
                    <a:pt x="5937" y="30751"/>
                    <a:pt x="6407" y="30611"/>
                  </a:cubicBezTo>
                  <a:cubicBezTo>
                    <a:pt x="6407" y="30611"/>
                    <a:pt x="10510" y="37255"/>
                    <a:pt x="19203" y="37255"/>
                  </a:cubicBezTo>
                  <a:cubicBezTo>
                    <a:pt x="19492" y="37255"/>
                    <a:pt x="19785" y="37248"/>
                    <a:pt x="20084" y="37233"/>
                  </a:cubicBezTo>
                  <a:cubicBezTo>
                    <a:pt x="29380" y="36763"/>
                    <a:pt x="29284" y="34226"/>
                    <a:pt x="29284" y="34226"/>
                  </a:cubicBezTo>
                  <a:cubicBezTo>
                    <a:pt x="29284" y="34226"/>
                    <a:pt x="36030" y="23812"/>
                    <a:pt x="30148" y="8911"/>
                  </a:cubicBezTo>
                  <a:cubicBezTo>
                    <a:pt x="30148" y="8911"/>
                    <a:pt x="26839" y="1"/>
                    <a:pt x="19446" y="1"/>
                  </a:cubicBezTo>
                  <a:close/>
                </a:path>
              </a:pathLst>
            </a:custGeom>
            <a:solidFill>
              <a:srgbClr val="F9A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2463925" y="241075"/>
              <a:ext cx="1273425" cy="1214825"/>
            </a:xfrm>
            <a:custGeom>
              <a:avLst/>
              <a:gdLst/>
              <a:ahLst/>
              <a:cxnLst/>
              <a:rect l="l" t="t" r="r" b="b"/>
              <a:pathLst>
                <a:path w="50937" h="48593" extrusionOk="0">
                  <a:moveTo>
                    <a:pt x="26009" y="0"/>
                  </a:moveTo>
                  <a:cubicBezTo>
                    <a:pt x="23798" y="0"/>
                    <a:pt x="21978" y="1093"/>
                    <a:pt x="21948" y="4854"/>
                  </a:cubicBezTo>
                  <a:cubicBezTo>
                    <a:pt x="21948" y="4854"/>
                    <a:pt x="19830" y="4223"/>
                    <a:pt x="17258" y="4223"/>
                  </a:cubicBezTo>
                  <a:cubicBezTo>
                    <a:pt x="13031" y="4223"/>
                    <a:pt x="7580" y="5925"/>
                    <a:pt x="8294" y="14923"/>
                  </a:cubicBezTo>
                  <a:cubicBezTo>
                    <a:pt x="8294" y="14923"/>
                    <a:pt x="1490" y="17357"/>
                    <a:pt x="1686" y="22551"/>
                  </a:cubicBezTo>
                  <a:cubicBezTo>
                    <a:pt x="1821" y="26138"/>
                    <a:pt x="2822" y="26693"/>
                    <a:pt x="3429" y="26693"/>
                  </a:cubicBezTo>
                  <a:cubicBezTo>
                    <a:pt x="3553" y="26693"/>
                    <a:pt x="3661" y="26670"/>
                    <a:pt x="3741" y="26645"/>
                  </a:cubicBezTo>
                  <a:lnTo>
                    <a:pt x="3741" y="26645"/>
                  </a:lnTo>
                  <a:cubicBezTo>
                    <a:pt x="3018" y="26958"/>
                    <a:pt x="1" y="28447"/>
                    <a:pt x="321" y="31312"/>
                  </a:cubicBezTo>
                  <a:cubicBezTo>
                    <a:pt x="682" y="34529"/>
                    <a:pt x="3112" y="36130"/>
                    <a:pt x="4100" y="36130"/>
                  </a:cubicBezTo>
                  <a:cubicBezTo>
                    <a:pt x="4110" y="36130"/>
                    <a:pt x="4121" y="36130"/>
                    <a:pt x="4131" y="36129"/>
                  </a:cubicBezTo>
                  <a:cubicBezTo>
                    <a:pt x="4131" y="36129"/>
                    <a:pt x="4230" y="45198"/>
                    <a:pt x="10552" y="46049"/>
                  </a:cubicBezTo>
                  <a:cubicBezTo>
                    <a:pt x="16875" y="46900"/>
                    <a:pt x="13673" y="48592"/>
                    <a:pt x="13673" y="48592"/>
                  </a:cubicBezTo>
                  <a:cubicBezTo>
                    <a:pt x="13673" y="48592"/>
                    <a:pt x="16666" y="47754"/>
                    <a:pt x="15130" y="45514"/>
                  </a:cubicBezTo>
                  <a:cubicBezTo>
                    <a:pt x="15130" y="45514"/>
                    <a:pt x="13828" y="43344"/>
                    <a:pt x="14468" y="43344"/>
                  </a:cubicBezTo>
                  <a:cubicBezTo>
                    <a:pt x="14496" y="43344"/>
                    <a:pt x="14528" y="43349"/>
                    <a:pt x="14564" y="43357"/>
                  </a:cubicBezTo>
                  <a:cubicBezTo>
                    <a:pt x="14778" y="43410"/>
                    <a:pt x="14991" y="43440"/>
                    <a:pt x="15190" y="43440"/>
                  </a:cubicBezTo>
                  <a:cubicBezTo>
                    <a:pt x="15785" y="43440"/>
                    <a:pt x="16251" y="43173"/>
                    <a:pt x="16224" y="42448"/>
                  </a:cubicBezTo>
                  <a:lnTo>
                    <a:pt x="16224" y="42448"/>
                  </a:lnTo>
                  <a:cubicBezTo>
                    <a:pt x="16224" y="42448"/>
                    <a:pt x="15923" y="42544"/>
                    <a:pt x="15541" y="42544"/>
                  </a:cubicBezTo>
                  <a:cubicBezTo>
                    <a:pt x="14903" y="42544"/>
                    <a:pt x="14040" y="42275"/>
                    <a:pt x="13986" y="40839"/>
                  </a:cubicBezTo>
                  <a:cubicBezTo>
                    <a:pt x="13899" y="38543"/>
                    <a:pt x="15094" y="38136"/>
                    <a:pt x="15094" y="38136"/>
                  </a:cubicBezTo>
                  <a:lnTo>
                    <a:pt x="15094" y="38136"/>
                  </a:lnTo>
                  <a:cubicBezTo>
                    <a:pt x="15094" y="38136"/>
                    <a:pt x="14907" y="38177"/>
                    <a:pt x="14672" y="38177"/>
                  </a:cubicBezTo>
                  <a:cubicBezTo>
                    <a:pt x="14283" y="38177"/>
                    <a:pt x="13761" y="38064"/>
                    <a:pt x="13738" y="37461"/>
                  </a:cubicBezTo>
                  <a:cubicBezTo>
                    <a:pt x="13702" y="36495"/>
                    <a:pt x="16485" y="36510"/>
                    <a:pt x="16449" y="35544"/>
                  </a:cubicBezTo>
                  <a:lnTo>
                    <a:pt x="16449" y="35544"/>
                  </a:lnTo>
                  <a:cubicBezTo>
                    <a:pt x="16448" y="35544"/>
                    <a:pt x="15245" y="36134"/>
                    <a:pt x="14326" y="36134"/>
                  </a:cubicBezTo>
                  <a:cubicBezTo>
                    <a:pt x="14020" y="36134"/>
                    <a:pt x="13746" y="36069"/>
                    <a:pt x="13559" y="35895"/>
                  </a:cubicBezTo>
                  <a:cubicBezTo>
                    <a:pt x="12807" y="35197"/>
                    <a:pt x="11212" y="31386"/>
                    <a:pt x="12306" y="28322"/>
                  </a:cubicBezTo>
                  <a:cubicBezTo>
                    <a:pt x="12953" y="26510"/>
                    <a:pt x="14499" y="25045"/>
                    <a:pt x="15740" y="25045"/>
                  </a:cubicBezTo>
                  <a:cubicBezTo>
                    <a:pt x="16599" y="25045"/>
                    <a:pt x="17312" y="25747"/>
                    <a:pt x="17478" y="27523"/>
                  </a:cubicBezTo>
                  <a:cubicBezTo>
                    <a:pt x="17883" y="31862"/>
                    <a:pt x="16075" y="32050"/>
                    <a:pt x="16075" y="32050"/>
                  </a:cubicBezTo>
                  <a:cubicBezTo>
                    <a:pt x="16075" y="32050"/>
                    <a:pt x="16115" y="32053"/>
                    <a:pt x="16185" y="32053"/>
                  </a:cubicBezTo>
                  <a:cubicBezTo>
                    <a:pt x="16744" y="32053"/>
                    <a:pt x="19240" y="31860"/>
                    <a:pt x="19325" y="28420"/>
                  </a:cubicBezTo>
                  <a:cubicBezTo>
                    <a:pt x="19325" y="28420"/>
                    <a:pt x="19816" y="30810"/>
                    <a:pt x="22711" y="30810"/>
                  </a:cubicBezTo>
                  <a:cubicBezTo>
                    <a:pt x="23370" y="30810"/>
                    <a:pt x="24154" y="30686"/>
                    <a:pt x="25085" y="30382"/>
                  </a:cubicBezTo>
                  <a:cubicBezTo>
                    <a:pt x="25085" y="30382"/>
                    <a:pt x="22958" y="28526"/>
                    <a:pt x="22881" y="26472"/>
                  </a:cubicBezTo>
                  <a:lnTo>
                    <a:pt x="22881" y="26472"/>
                  </a:lnTo>
                  <a:cubicBezTo>
                    <a:pt x="22881" y="26473"/>
                    <a:pt x="23385" y="28300"/>
                    <a:pt x="25798" y="28300"/>
                  </a:cubicBezTo>
                  <a:cubicBezTo>
                    <a:pt x="25931" y="28300"/>
                    <a:pt x="26071" y="28294"/>
                    <a:pt x="26216" y="28282"/>
                  </a:cubicBezTo>
                  <a:cubicBezTo>
                    <a:pt x="26216" y="28282"/>
                    <a:pt x="23713" y="26078"/>
                    <a:pt x="24064" y="22556"/>
                  </a:cubicBezTo>
                  <a:lnTo>
                    <a:pt x="24064" y="22556"/>
                  </a:lnTo>
                  <a:cubicBezTo>
                    <a:pt x="24064" y="22557"/>
                    <a:pt x="26262" y="25779"/>
                    <a:pt x="28999" y="25779"/>
                  </a:cubicBezTo>
                  <a:cubicBezTo>
                    <a:pt x="29360" y="25779"/>
                    <a:pt x="29731" y="25723"/>
                    <a:pt x="30107" y="25596"/>
                  </a:cubicBezTo>
                  <a:cubicBezTo>
                    <a:pt x="33331" y="24507"/>
                    <a:pt x="35575" y="19825"/>
                    <a:pt x="35575" y="19825"/>
                  </a:cubicBezTo>
                  <a:cubicBezTo>
                    <a:pt x="35575" y="19825"/>
                    <a:pt x="37816" y="27967"/>
                    <a:pt x="42587" y="29360"/>
                  </a:cubicBezTo>
                  <a:cubicBezTo>
                    <a:pt x="42587" y="29360"/>
                    <a:pt x="41686" y="27942"/>
                    <a:pt x="42264" y="27195"/>
                  </a:cubicBezTo>
                  <a:lnTo>
                    <a:pt x="42264" y="27195"/>
                  </a:lnTo>
                  <a:cubicBezTo>
                    <a:pt x="42264" y="27195"/>
                    <a:pt x="42409" y="31061"/>
                    <a:pt x="44996" y="32293"/>
                  </a:cubicBezTo>
                  <a:cubicBezTo>
                    <a:pt x="44996" y="32293"/>
                    <a:pt x="50251" y="30524"/>
                    <a:pt x="50177" y="25325"/>
                  </a:cubicBezTo>
                  <a:cubicBezTo>
                    <a:pt x="50119" y="21278"/>
                    <a:pt x="49147" y="20198"/>
                    <a:pt x="48719" y="19918"/>
                  </a:cubicBezTo>
                  <a:lnTo>
                    <a:pt x="48719" y="19918"/>
                  </a:lnTo>
                  <a:cubicBezTo>
                    <a:pt x="48938" y="20011"/>
                    <a:pt x="49308" y="20141"/>
                    <a:pt x="49681" y="20141"/>
                  </a:cubicBezTo>
                  <a:cubicBezTo>
                    <a:pt x="50305" y="20141"/>
                    <a:pt x="50936" y="19779"/>
                    <a:pt x="50880" y="18282"/>
                  </a:cubicBezTo>
                  <a:cubicBezTo>
                    <a:pt x="50772" y="15383"/>
                    <a:pt x="48389" y="9908"/>
                    <a:pt x="38070" y="8965"/>
                  </a:cubicBezTo>
                  <a:cubicBezTo>
                    <a:pt x="38070" y="8965"/>
                    <a:pt x="38791" y="2887"/>
                    <a:pt x="32581" y="2887"/>
                  </a:cubicBezTo>
                  <a:cubicBezTo>
                    <a:pt x="32555" y="2887"/>
                    <a:pt x="32528" y="2887"/>
                    <a:pt x="32502" y="2887"/>
                  </a:cubicBezTo>
                  <a:lnTo>
                    <a:pt x="32502" y="2887"/>
                  </a:lnTo>
                  <a:cubicBezTo>
                    <a:pt x="33050" y="2876"/>
                    <a:pt x="35485" y="2777"/>
                    <a:pt x="32966" y="1899"/>
                  </a:cubicBezTo>
                  <a:cubicBezTo>
                    <a:pt x="31474" y="1379"/>
                    <a:pt x="28494" y="0"/>
                    <a:pt x="26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2462050" y="238100"/>
              <a:ext cx="1277775" cy="1228275"/>
            </a:xfrm>
            <a:custGeom>
              <a:avLst/>
              <a:gdLst/>
              <a:ahLst/>
              <a:cxnLst/>
              <a:rect l="l" t="t" r="r" b="b"/>
              <a:pathLst>
                <a:path w="51111" h="49131" extrusionOk="0">
                  <a:moveTo>
                    <a:pt x="42269" y="27866"/>
                  </a:moveTo>
                  <a:lnTo>
                    <a:pt x="42269" y="27866"/>
                  </a:lnTo>
                  <a:cubicBezTo>
                    <a:pt x="42296" y="28085"/>
                    <a:pt x="42339" y="28354"/>
                    <a:pt x="42405" y="28658"/>
                  </a:cubicBezTo>
                  <a:cubicBezTo>
                    <a:pt x="42317" y="28406"/>
                    <a:pt x="42251" y="28124"/>
                    <a:pt x="42269" y="27866"/>
                  </a:cubicBezTo>
                  <a:close/>
                  <a:moveTo>
                    <a:pt x="26081" y="242"/>
                  </a:moveTo>
                  <a:cubicBezTo>
                    <a:pt x="28069" y="242"/>
                    <a:pt x="30395" y="1139"/>
                    <a:pt x="31980" y="1749"/>
                  </a:cubicBezTo>
                  <a:cubicBezTo>
                    <a:pt x="32366" y="1898"/>
                    <a:pt x="32711" y="2030"/>
                    <a:pt x="33000" y="2132"/>
                  </a:cubicBezTo>
                  <a:cubicBezTo>
                    <a:pt x="33999" y="2480"/>
                    <a:pt x="34040" y="2651"/>
                    <a:pt x="34042" y="2651"/>
                  </a:cubicBezTo>
                  <a:cubicBezTo>
                    <a:pt x="33986" y="2766"/>
                    <a:pt x="33342" y="2870"/>
                    <a:pt x="32625" y="2884"/>
                  </a:cubicBezTo>
                  <a:cubicBezTo>
                    <a:pt x="32573" y="2884"/>
                    <a:pt x="32522" y="2885"/>
                    <a:pt x="32471" y="2886"/>
                  </a:cubicBezTo>
                  <a:lnTo>
                    <a:pt x="32473" y="3128"/>
                  </a:lnTo>
                  <a:cubicBezTo>
                    <a:pt x="32529" y="3128"/>
                    <a:pt x="32587" y="3128"/>
                    <a:pt x="32648" y="3127"/>
                  </a:cubicBezTo>
                  <a:lnTo>
                    <a:pt x="32655" y="3127"/>
                  </a:lnTo>
                  <a:cubicBezTo>
                    <a:pt x="34449" y="3127"/>
                    <a:pt x="35823" y="3641"/>
                    <a:pt x="36746" y="4657"/>
                  </a:cubicBezTo>
                  <a:cubicBezTo>
                    <a:pt x="38320" y="6395"/>
                    <a:pt x="38029" y="9043"/>
                    <a:pt x="38026" y="9070"/>
                  </a:cubicBezTo>
                  <a:lnTo>
                    <a:pt x="38011" y="9193"/>
                  </a:lnTo>
                  <a:lnTo>
                    <a:pt x="38136" y="9204"/>
                  </a:lnTo>
                  <a:cubicBezTo>
                    <a:pt x="43854" y="9726"/>
                    <a:pt x="50611" y="12450"/>
                    <a:pt x="50835" y="18405"/>
                  </a:cubicBezTo>
                  <a:cubicBezTo>
                    <a:pt x="50866" y="19228"/>
                    <a:pt x="50689" y="19763"/>
                    <a:pt x="50309" y="19997"/>
                  </a:cubicBezTo>
                  <a:cubicBezTo>
                    <a:pt x="50143" y="20100"/>
                    <a:pt x="49951" y="20138"/>
                    <a:pt x="49757" y="20138"/>
                  </a:cubicBezTo>
                  <a:cubicBezTo>
                    <a:pt x="49410" y="20138"/>
                    <a:pt x="49058" y="20016"/>
                    <a:pt x="48847" y="19927"/>
                  </a:cubicBezTo>
                  <a:cubicBezTo>
                    <a:pt x="48719" y="19845"/>
                    <a:pt x="48632" y="19825"/>
                    <a:pt x="48617" y="19822"/>
                  </a:cubicBezTo>
                  <a:lnTo>
                    <a:pt x="47867" y="19679"/>
                  </a:lnTo>
                  <a:lnTo>
                    <a:pt x="48536" y="20047"/>
                  </a:lnTo>
                  <a:cubicBezTo>
                    <a:pt x="48547" y="20053"/>
                    <a:pt x="48617" y="20091"/>
                    <a:pt x="48727" y="20139"/>
                  </a:cubicBezTo>
                  <a:cubicBezTo>
                    <a:pt x="49114" y="20397"/>
                    <a:pt x="50074" y="21440"/>
                    <a:pt x="50132" y="25445"/>
                  </a:cubicBezTo>
                  <a:cubicBezTo>
                    <a:pt x="50201" y="30238"/>
                    <a:pt x="45590" y="32090"/>
                    <a:pt x="45079" y="32281"/>
                  </a:cubicBezTo>
                  <a:cubicBezTo>
                    <a:pt x="42631" y="31071"/>
                    <a:pt x="42462" y="27347"/>
                    <a:pt x="42460" y="27310"/>
                  </a:cubicBezTo>
                  <a:lnTo>
                    <a:pt x="42448" y="26976"/>
                  </a:lnTo>
                  <a:lnTo>
                    <a:pt x="42244" y="27240"/>
                  </a:lnTo>
                  <a:cubicBezTo>
                    <a:pt x="41779" y="27842"/>
                    <a:pt x="42166" y="28800"/>
                    <a:pt x="42406" y="29268"/>
                  </a:cubicBezTo>
                  <a:cubicBezTo>
                    <a:pt x="37952" y="27671"/>
                    <a:pt x="35790" y="19991"/>
                    <a:pt x="35768" y="19912"/>
                  </a:cubicBezTo>
                  <a:lnTo>
                    <a:pt x="35681" y="19600"/>
                  </a:lnTo>
                  <a:lnTo>
                    <a:pt x="35542" y="19892"/>
                  </a:lnTo>
                  <a:cubicBezTo>
                    <a:pt x="35520" y="19939"/>
                    <a:pt x="33283" y="24540"/>
                    <a:pt x="30143" y="25600"/>
                  </a:cubicBezTo>
                  <a:cubicBezTo>
                    <a:pt x="29785" y="25721"/>
                    <a:pt x="29430" y="25775"/>
                    <a:pt x="29084" y="25775"/>
                  </a:cubicBezTo>
                  <a:cubicBezTo>
                    <a:pt x="26438" y="25775"/>
                    <a:pt x="24265" y="22643"/>
                    <a:pt x="24241" y="22607"/>
                  </a:cubicBezTo>
                  <a:lnTo>
                    <a:pt x="24054" y="22334"/>
                  </a:lnTo>
                  <a:lnTo>
                    <a:pt x="24020" y="22663"/>
                  </a:lnTo>
                  <a:cubicBezTo>
                    <a:pt x="23725" y="25611"/>
                    <a:pt x="25421" y="27673"/>
                    <a:pt x="26012" y="28295"/>
                  </a:cubicBezTo>
                  <a:cubicBezTo>
                    <a:pt x="25965" y="28297"/>
                    <a:pt x="25918" y="28297"/>
                    <a:pt x="25872" y="28297"/>
                  </a:cubicBezTo>
                  <a:cubicBezTo>
                    <a:pt x="23588" y="28297"/>
                    <a:pt x="23094" y="26633"/>
                    <a:pt x="23074" y="26559"/>
                  </a:cubicBezTo>
                  <a:lnTo>
                    <a:pt x="22797" y="25573"/>
                  </a:lnTo>
                  <a:lnTo>
                    <a:pt x="22837" y="26596"/>
                  </a:lnTo>
                  <a:cubicBezTo>
                    <a:pt x="22902" y="28372"/>
                    <a:pt x="24424" y="29968"/>
                    <a:pt x="24925" y="30449"/>
                  </a:cubicBezTo>
                  <a:cubicBezTo>
                    <a:pt x="24139" y="30690"/>
                    <a:pt x="23424" y="30810"/>
                    <a:pt x="22785" y="30810"/>
                  </a:cubicBezTo>
                  <a:cubicBezTo>
                    <a:pt x="22065" y="30810"/>
                    <a:pt x="21441" y="30658"/>
                    <a:pt x="20915" y="30354"/>
                  </a:cubicBezTo>
                  <a:cubicBezTo>
                    <a:pt x="19777" y="29696"/>
                    <a:pt x="19521" y="28528"/>
                    <a:pt x="19519" y="28516"/>
                  </a:cubicBezTo>
                  <a:lnTo>
                    <a:pt x="19306" y="27493"/>
                  </a:lnTo>
                  <a:lnTo>
                    <a:pt x="19280" y="28537"/>
                  </a:lnTo>
                  <a:cubicBezTo>
                    <a:pt x="19249" y="29780"/>
                    <a:pt x="18896" y="30717"/>
                    <a:pt x="18230" y="31319"/>
                  </a:cubicBezTo>
                  <a:cubicBezTo>
                    <a:pt x="17736" y="31766"/>
                    <a:pt x="17161" y="31942"/>
                    <a:pt x="16742" y="32010"/>
                  </a:cubicBezTo>
                  <a:cubicBezTo>
                    <a:pt x="17272" y="31573"/>
                    <a:pt x="17937" y="30459"/>
                    <a:pt x="17673" y="27630"/>
                  </a:cubicBezTo>
                  <a:cubicBezTo>
                    <a:pt x="17479" y="25547"/>
                    <a:pt x="16552" y="25122"/>
                    <a:pt x="16017" y="25055"/>
                  </a:cubicBezTo>
                  <a:cubicBezTo>
                    <a:pt x="15951" y="25047"/>
                    <a:pt x="15883" y="25043"/>
                    <a:pt x="15815" y="25043"/>
                  </a:cubicBezTo>
                  <a:cubicBezTo>
                    <a:pt x="14521" y="25043"/>
                    <a:pt x="12938" y="26520"/>
                    <a:pt x="12267" y="28399"/>
                  </a:cubicBezTo>
                  <a:cubicBezTo>
                    <a:pt x="11140" y="31556"/>
                    <a:pt x="12797" y="35403"/>
                    <a:pt x="13551" y="36103"/>
                  </a:cubicBezTo>
                  <a:cubicBezTo>
                    <a:pt x="13763" y="36300"/>
                    <a:pt x="14068" y="36373"/>
                    <a:pt x="14403" y="36373"/>
                  </a:cubicBezTo>
                  <a:cubicBezTo>
                    <a:pt x="15104" y="36373"/>
                    <a:pt x="15939" y="36053"/>
                    <a:pt x="16341" y="35879"/>
                  </a:cubicBezTo>
                  <a:lnTo>
                    <a:pt x="16341" y="35879"/>
                  </a:lnTo>
                  <a:cubicBezTo>
                    <a:pt x="16164" y="36149"/>
                    <a:pt x="15639" y="36330"/>
                    <a:pt x="15128" y="36507"/>
                  </a:cubicBezTo>
                  <a:cubicBezTo>
                    <a:pt x="14412" y="36755"/>
                    <a:pt x="13671" y="37011"/>
                    <a:pt x="13693" y="37585"/>
                  </a:cubicBezTo>
                  <a:cubicBezTo>
                    <a:pt x="13703" y="37853"/>
                    <a:pt x="13802" y="38062"/>
                    <a:pt x="13988" y="38206"/>
                  </a:cubicBezTo>
                  <a:cubicBezTo>
                    <a:pt x="14195" y="38365"/>
                    <a:pt x="14473" y="38412"/>
                    <a:pt x="14711" y="38417"/>
                  </a:cubicBezTo>
                  <a:cubicBezTo>
                    <a:pt x="14347" y="38758"/>
                    <a:pt x="13886" y="39484"/>
                    <a:pt x="13941" y="40962"/>
                  </a:cubicBezTo>
                  <a:cubicBezTo>
                    <a:pt x="13968" y="41685"/>
                    <a:pt x="14197" y="42204"/>
                    <a:pt x="14622" y="42502"/>
                  </a:cubicBezTo>
                  <a:cubicBezTo>
                    <a:pt x="14936" y="42723"/>
                    <a:pt x="15304" y="42785"/>
                    <a:pt x="15618" y="42785"/>
                  </a:cubicBezTo>
                  <a:cubicBezTo>
                    <a:pt x="15846" y="42785"/>
                    <a:pt x="16046" y="42752"/>
                    <a:pt x="16176" y="42723"/>
                  </a:cubicBezTo>
                  <a:lnTo>
                    <a:pt x="16176" y="42723"/>
                  </a:lnTo>
                  <a:cubicBezTo>
                    <a:pt x="16158" y="42954"/>
                    <a:pt x="16076" y="43129"/>
                    <a:pt x="15931" y="43247"/>
                  </a:cubicBezTo>
                  <a:cubicBezTo>
                    <a:pt x="15777" y="43373"/>
                    <a:pt x="15545" y="43437"/>
                    <a:pt x="15263" y="43437"/>
                  </a:cubicBezTo>
                  <a:cubicBezTo>
                    <a:pt x="15083" y="43437"/>
                    <a:pt x="14883" y="43411"/>
                    <a:pt x="14669" y="43359"/>
                  </a:cubicBezTo>
                  <a:cubicBezTo>
                    <a:pt x="14622" y="43347"/>
                    <a:pt x="14580" y="43342"/>
                    <a:pt x="14543" y="43342"/>
                  </a:cubicBezTo>
                  <a:cubicBezTo>
                    <a:pt x="14420" y="43342"/>
                    <a:pt x="14349" y="43398"/>
                    <a:pt x="14310" y="43451"/>
                  </a:cubicBezTo>
                  <a:cubicBezTo>
                    <a:pt x="14026" y="43836"/>
                    <a:pt x="14843" y="45266"/>
                    <a:pt x="15104" y="45701"/>
                  </a:cubicBezTo>
                  <a:cubicBezTo>
                    <a:pt x="15500" y="46276"/>
                    <a:pt x="15614" y="46801"/>
                    <a:pt x="15447" y="47261"/>
                  </a:cubicBezTo>
                  <a:cubicBezTo>
                    <a:pt x="15281" y="47720"/>
                    <a:pt x="14863" y="48048"/>
                    <a:pt x="14479" y="48266"/>
                  </a:cubicBezTo>
                  <a:cubicBezTo>
                    <a:pt x="14617" y="48086"/>
                    <a:pt x="14710" y="47869"/>
                    <a:pt x="14670" y="47635"/>
                  </a:cubicBezTo>
                  <a:cubicBezTo>
                    <a:pt x="14541" y="46914"/>
                    <a:pt x="13224" y="46395"/>
                    <a:pt x="10644" y="46047"/>
                  </a:cubicBezTo>
                  <a:cubicBezTo>
                    <a:pt x="8073" y="45702"/>
                    <a:pt x="6229" y="43955"/>
                    <a:pt x="5162" y="40855"/>
                  </a:cubicBezTo>
                  <a:cubicBezTo>
                    <a:pt x="4362" y="38527"/>
                    <a:pt x="4327" y="36269"/>
                    <a:pt x="4327" y="36246"/>
                  </a:cubicBezTo>
                  <a:lnTo>
                    <a:pt x="4326" y="36123"/>
                  </a:lnTo>
                  <a:lnTo>
                    <a:pt x="4202" y="36127"/>
                  </a:lnTo>
                  <a:lnTo>
                    <a:pt x="4170" y="36127"/>
                  </a:lnTo>
                  <a:cubicBezTo>
                    <a:pt x="3209" y="36127"/>
                    <a:pt x="870" y="34567"/>
                    <a:pt x="516" y="31418"/>
                  </a:cubicBezTo>
                  <a:cubicBezTo>
                    <a:pt x="207" y="28654"/>
                    <a:pt x="3159" y="27184"/>
                    <a:pt x="3862" y="26875"/>
                  </a:cubicBezTo>
                  <a:cubicBezTo>
                    <a:pt x="3920" y="26858"/>
                    <a:pt x="3976" y="26834"/>
                    <a:pt x="4029" y="26804"/>
                  </a:cubicBezTo>
                  <a:lnTo>
                    <a:pt x="3927" y="26586"/>
                  </a:lnTo>
                  <a:cubicBezTo>
                    <a:pt x="3921" y="26588"/>
                    <a:pt x="3868" y="26609"/>
                    <a:pt x="3775" y="26650"/>
                  </a:cubicBezTo>
                  <a:cubicBezTo>
                    <a:pt x="3689" y="26678"/>
                    <a:pt x="3599" y="26691"/>
                    <a:pt x="3511" y="26691"/>
                  </a:cubicBezTo>
                  <a:cubicBezTo>
                    <a:pt x="3361" y="26691"/>
                    <a:pt x="3213" y="26653"/>
                    <a:pt x="3081" y="26578"/>
                  </a:cubicBezTo>
                  <a:cubicBezTo>
                    <a:pt x="2590" y="26305"/>
                    <a:pt x="1985" y="25405"/>
                    <a:pt x="1882" y="22666"/>
                  </a:cubicBezTo>
                  <a:cubicBezTo>
                    <a:pt x="1692" y="17620"/>
                    <a:pt x="8342" y="15180"/>
                    <a:pt x="8410" y="15156"/>
                  </a:cubicBezTo>
                  <a:lnTo>
                    <a:pt x="8496" y="15125"/>
                  </a:lnTo>
                  <a:lnTo>
                    <a:pt x="8490" y="15032"/>
                  </a:lnTo>
                  <a:cubicBezTo>
                    <a:pt x="8167" y="10960"/>
                    <a:pt x="9088" y="8016"/>
                    <a:pt x="11229" y="6283"/>
                  </a:cubicBezTo>
                  <a:cubicBezTo>
                    <a:pt x="12980" y="4865"/>
                    <a:pt x="15298" y="4471"/>
                    <a:pt x="17334" y="4471"/>
                  </a:cubicBezTo>
                  <a:cubicBezTo>
                    <a:pt x="19859" y="4471"/>
                    <a:pt x="21950" y="5077"/>
                    <a:pt x="21989" y="5088"/>
                  </a:cubicBezTo>
                  <a:lnTo>
                    <a:pt x="22142" y="5134"/>
                  </a:lnTo>
                  <a:lnTo>
                    <a:pt x="22144" y="4974"/>
                  </a:lnTo>
                  <a:cubicBezTo>
                    <a:pt x="22159" y="2959"/>
                    <a:pt x="22704" y="1574"/>
                    <a:pt x="23760" y="854"/>
                  </a:cubicBezTo>
                  <a:cubicBezTo>
                    <a:pt x="24409" y="413"/>
                    <a:pt x="25213" y="242"/>
                    <a:pt x="26081" y="242"/>
                  </a:cubicBezTo>
                  <a:close/>
                  <a:moveTo>
                    <a:pt x="26082" y="1"/>
                  </a:moveTo>
                  <a:cubicBezTo>
                    <a:pt x="25169" y="1"/>
                    <a:pt x="24318" y="183"/>
                    <a:pt x="23625" y="655"/>
                  </a:cubicBezTo>
                  <a:cubicBezTo>
                    <a:pt x="22526" y="1402"/>
                    <a:pt x="21947" y="2801"/>
                    <a:pt x="21903" y="4814"/>
                  </a:cubicBezTo>
                  <a:cubicBezTo>
                    <a:pt x="21371" y="4674"/>
                    <a:pt x="19516" y="4231"/>
                    <a:pt x="17337" y="4231"/>
                  </a:cubicBezTo>
                  <a:cubicBezTo>
                    <a:pt x="15256" y="4231"/>
                    <a:pt x="12879" y="4635"/>
                    <a:pt x="11078" y="6094"/>
                  </a:cubicBezTo>
                  <a:cubicBezTo>
                    <a:pt x="8886" y="7868"/>
                    <a:pt x="7932" y="10851"/>
                    <a:pt x="8241" y="14962"/>
                  </a:cubicBezTo>
                  <a:cubicBezTo>
                    <a:pt x="7444" y="15273"/>
                    <a:pt x="1455" y="17775"/>
                    <a:pt x="1640" y="22674"/>
                  </a:cubicBezTo>
                  <a:cubicBezTo>
                    <a:pt x="1726" y="24968"/>
                    <a:pt x="2172" y="26353"/>
                    <a:pt x="2967" y="26792"/>
                  </a:cubicBezTo>
                  <a:cubicBezTo>
                    <a:pt x="3057" y="26842"/>
                    <a:pt x="3154" y="26881"/>
                    <a:pt x="3254" y="26904"/>
                  </a:cubicBezTo>
                  <a:cubicBezTo>
                    <a:pt x="2126" y="27508"/>
                    <a:pt x="1" y="28988"/>
                    <a:pt x="276" y="31444"/>
                  </a:cubicBezTo>
                  <a:cubicBezTo>
                    <a:pt x="635" y="34649"/>
                    <a:pt x="3012" y="36279"/>
                    <a:pt x="4089" y="36365"/>
                  </a:cubicBezTo>
                  <a:cubicBezTo>
                    <a:pt x="4132" y="37435"/>
                    <a:pt x="4653" y="45485"/>
                    <a:pt x="10612" y="46288"/>
                  </a:cubicBezTo>
                  <a:cubicBezTo>
                    <a:pt x="13795" y="46716"/>
                    <a:pt x="14372" y="47342"/>
                    <a:pt x="14432" y="47677"/>
                  </a:cubicBezTo>
                  <a:cubicBezTo>
                    <a:pt x="14503" y="48078"/>
                    <a:pt x="13922" y="48482"/>
                    <a:pt x="13692" y="48604"/>
                  </a:cubicBezTo>
                  <a:lnTo>
                    <a:pt x="12700" y="49130"/>
                  </a:lnTo>
                  <a:lnTo>
                    <a:pt x="13780" y="48829"/>
                  </a:lnTo>
                  <a:cubicBezTo>
                    <a:pt x="13841" y="48812"/>
                    <a:pt x="15293" y="48395"/>
                    <a:pt x="15674" y="47347"/>
                  </a:cubicBezTo>
                  <a:cubicBezTo>
                    <a:pt x="15870" y="46808"/>
                    <a:pt x="15744" y="46209"/>
                    <a:pt x="15307" y="45573"/>
                  </a:cubicBezTo>
                  <a:cubicBezTo>
                    <a:pt x="14817" y="44756"/>
                    <a:pt x="14377" y="43767"/>
                    <a:pt x="14504" y="43597"/>
                  </a:cubicBezTo>
                  <a:cubicBezTo>
                    <a:pt x="14509" y="43589"/>
                    <a:pt x="14523" y="43585"/>
                    <a:pt x="14543" y="43585"/>
                  </a:cubicBezTo>
                  <a:cubicBezTo>
                    <a:pt x="14561" y="43585"/>
                    <a:pt x="14585" y="43589"/>
                    <a:pt x="14611" y="43595"/>
                  </a:cubicBezTo>
                  <a:cubicBezTo>
                    <a:pt x="14845" y="43653"/>
                    <a:pt x="15064" y="43681"/>
                    <a:pt x="15263" y="43681"/>
                  </a:cubicBezTo>
                  <a:cubicBezTo>
                    <a:pt x="15603" y="43681"/>
                    <a:pt x="15884" y="43599"/>
                    <a:pt x="16084" y="43437"/>
                  </a:cubicBezTo>
                  <a:cubicBezTo>
                    <a:pt x="16320" y="43243"/>
                    <a:pt x="16434" y="42949"/>
                    <a:pt x="16420" y="42564"/>
                  </a:cubicBezTo>
                  <a:lnTo>
                    <a:pt x="16413" y="42404"/>
                  </a:lnTo>
                  <a:lnTo>
                    <a:pt x="16262" y="42452"/>
                  </a:lnTo>
                  <a:cubicBezTo>
                    <a:pt x="16257" y="42454"/>
                    <a:pt x="15972" y="42542"/>
                    <a:pt x="15616" y="42542"/>
                  </a:cubicBezTo>
                  <a:cubicBezTo>
                    <a:pt x="15341" y="42542"/>
                    <a:pt x="15023" y="42490"/>
                    <a:pt x="14759" y="42304"/>
                  </a:cubicBezTo>
                  <a:cubicBezTo>
                    <a:pt x="14400" y="42051"/>
                    <a:pt x="14206" y="41597"/>
                    <a:pt x="14182" y="40954"/>
                  </a:cubicBezTo>
                  <a:cubicBezTo>
                    <a:pt x="14100" y="38789"/>
                    <a:pt x="15163" y="38385"/>
                    <a:pt x="15208" y="38370"/>
                  </a:cubicBezTo>
                  <a:lnTo>
                    <a:pt x="15143" y="38137"/>
                  </a:lnTo>
                  <a:cubicBezTo>
                    <a:pt x="15062" y="38154"/>
                    <a:pt x="14916" y="38175"/>
                    <a:pt x="14752" y="38175"/>
                  </a:cubicBezTo>
                  <a:cubicBezTo>
                    <a:pt x="14539" y="38175"/>
                    <a:pt x="14296" y="38140"/>
                    <a:pt x="14135" y="38015"/>
                  </a:cubicBezTo>
                  <a:cubicBezTo>
                    <a:pt x="14007" y="37915"/>
                    <a:pt x="13941" y="37771"/>
                    <a:pt x="13934" y="37576"/>
                  </a:cubicBezTo>
                  <a:cubicBezTo>
                    <a:pt x="13919" y="37182"/>
                    <a:pt x="14574" y="36955"/>
                    <a:pt x="15208" y="36736"/>
                  </a:cubicBezTo>
                  <a:cubicBezTo>
                    <a:pt x="15924" y="36489"/>
                    <a:pt x="16665" y="36232"/>
                    <a:pt x="16644" y="35659"/>
                  </a:cubicBezTo>
                  <a:lnTo>
                    <a:pt x="16637" y="35473"/>
                  </a:lnTo>
                  <a:lnTo>
                    <a:pt x="16470" y="35555"/>
                  </a:lnTo>
                  <a:cubicBezTo>
                    <a:pt x="16058" y="35757"/>
                    <a:pt x="15108" y="36131"/>
                    <a:pt x="14397" y="36131"/>
                  </a:cubicBezTo>
                  <a:cubicBezTo>
                    <a:pt x="14118" y="36131"/>
                    <a:pt x="13875" y="36073"/>
                    <a:pt x="13716" y="35925"/>
                  </a:cubicBezTo>
                  <a:cubicBezTo>
                    <a:pt x="13013" y="35274"/>
                    <a:pt x="11420" y="31489"/>
                    <a:pt x="12494" y="28481"/>
                  </a:cubicBezTo>
                  <a:cubicBezTo>
                    <a:pt x="13124" y="26718"/>
                    <a:pt x="14639" y="25285"/>
                    <a:pt x="15817" y="25285"/>
                  </a:cubicBezTo>
                  <a:cubicBezTo>
                    <a:pt x="15875" y="25285"/>
                    <a:pt x="15931" y="25289"/>
                    <a:pt x="15986" y="25295"/>
                  </a:cubicBezTo>
                  <a:cubicBezTo>
                    <a:pt x="16798" y="25397"/>
                    <a:pt x="17298" y="26212"/>
                    <a:pt x="17432" y="27652"/>
                  </a:cubicBezTo>
                  <a:cubicBezTo>
                    <a:pt x="17818" y="31796"/>
                    <a:pt x="16153" y="32048"/>
                    <a:pt x="16137" y="32050"/>
                  </a:cubicBezTo>
                  <a:lnTo>
                    <a:pt x="16140" y="32290"/>
                  </a:lnTo>
                  <a:cubicBezTo>
                    <a:pt x="16150" y="32291"/>
                    <a:pt x="16194" y="32294"/>
                    <a:pt x="16267" y="32294"/>
                  </a:cubicBezTo>
                  <a:cubicBezTo>
                    <a:pt x="16613" y="32294"/>
                    <a:pt x="17586" y="32225"/>
                    <a:pt x="18388" y="31501"/>
                  </a:cubicBezTo>
                  <a:cubicBezTo>
                    <a:pt x="18997" y="30952"/>
                    <a:pt x="19364" y="30153"/>
                    <a:pt x="19482" y="29124"/>
                  </a:cubicBezTo>
                  <a:cubicBezTo>
                    <a:pt x="19684" y="29555"/>
                    <a:pt x="20074" y="30145"/>
                    <a:pt x="20790" y="30561"/>
                  </a:cubicBezTo>
                  <a:cubicBezTo>
                    <a:pt x="21353" y="30887"/>
                    <a:pt x="22019" y="31051"/>
                    <a:pt x="22783" y="31051"/>
                  </a:cubicBezTo>
                  <a:cubicBezTo>
                    <a:pt x="23503" y="31051"/>
                    <a:pt x="24309" y="30906"/>
                    <a:pt x="25197" y="30615"/>
                  </a:cubicBezTo>
                  <a:lnTo>
                    <a:pt x="25399" y="30549"/>
                  </a:lnTo>
                  <a:lnTo>
                    <a:pt x="25240" y="30409"/>
                  </a:lnTo>
                  <a:cubicBezTo>
                    <a:pt x="25221" y="30393"/>
                    <a:pt x="23616" y="28973"/>
                    <a:pt x="23182" y="27285"/>
                  </a:cubicBezTo>
                  <a:lnTo>
                    <a:pt x="23182" y="27285"/>
                  </a:lnTo>
                  <a:cubicBezTo>
                    <a:pt x="23575" y="27839"/>
                    <a:pt x="24369" y="28539"/>
                    <a:pt x="25873" y="28539"/>
                  </a:cubicBezTo>
                  <a:cubicBezTo>
                    <a:pt x="26010" y="28539"/>
                    <a:pt x="26152" y="28534"/>
                    <a:pt x="26301" y="28521"/>
                  </a:cubicBezTo>
                  <a:lnTo>
                    <a:pt x="26583" y="28498"/>
                  </a:lnTo>
                  <a:lnTo>
                    <a:pt x="26371" y="28311"/>
                  </a:lnTo>
                  <a:cubicBezTo>
                    <a:pt x="26347" y="28289"/>
                    <a:pt x="24070" y="26239"/>
                    <a:pt x="24236" y="23007"/>
                  </a:cubicBezTo>
                  <a:lnTo>
                    <a:pt x="24236" y="23007"/>
                  </a:lnTo>
                  <a:cubicBezTo>
                    <a:pt x="24841" y="23785"/>
                    <a:pt x="26779" y="26016"/>
                    <a:pt x="29087" y="26016"/>
                  </a:cubicBezTo>
                  <a:cubicBezTo>
                    <a:pt x="29456" y="26016"/>
                    <a:pt x="29835" y="25959"/>
                    <a:pt x="30220" y="25829"/>
                  </a:cubicBezTo>
                  <a:cubicBezTo>
                    <a:pt x="33040" y="24877"/>
                    <a:pt x="35080" y="21304"/>
                    <a:pt x="35620" y="20272"/>
                  </a:cubicBezTo>
                  <a:cubicBezTo>
                    <a:pt x="36078" y="21773"/>
                    <a:pt x="38309" y="28334"/>
                    <a:pt x="42628" y="29595"/>
                  </a:cubicBezTo>
                  <a:lnTo>
                    <a:pt x="42668" y="29608"/>
                  </a:lnTo>
                  <a:cubicBezTo>
                    <a:pt x="43048" y="30707"/>
                    <a:pt x="43744" y="31914"/>
                    <a:pt x="45019" y="32521"/>
                  </a:cubicBezTo>
                  <a:lnTo>
                    <a:pt x="45062" y="32543"/>
                  </a:lnTo>
                  <a:lnTo>
                    <a:pt x="45108" y="32527"/>
                  </a:lnTo>
                  <a:cubicBezTo>
                    <a:pt x="45162" y="32509"/>
                    <a:pt x="50448" y="30669"/>
                    <a:pt x="50372" y="25442"/>
                  </a:cubicBezTo>
                  <a:cubicBezTo>
                    <a:pt x="50328" y="22335"/>
                    <a:pt x="49742" y="20941"/>
                    <a:pt x="49259" y="20318"/>
                  </a:cubicBezTo>
                  <a:lnTo>
                    <a:pt x="49259" y="20318"/>
                  </a:lnTo>
                  <a:cubicBezTo>
                    <a:pt x="49415" y="20355"/>
                    <a:pt x="49584" y="20381"/>
                    <a:pt x="49756" y="20381"/>
                  </a:cubicBezTo>
                  <a:cubicBezTo>
                    <a:pt x="49989" y="20381"/>
                    <a:pt x="50225" y="20334"/>
                    <a:pt x="50434" y="20205"/>
                  </a:cubicBezTo>
                  <a:cubicBezTo>
                    <a:pt x="50894" y="19921"/>
                    <a:pt x="51110" y="19311"/>
                    <a:pt x="51075" y="18397"/>
                  </a:cubicBezTo>
                  <a:cubicBezTo>
                    <a:pt x="51041" y="17482"/>
                    <a:pt x="50717" y="15118"/>
                    <a:pt x="48462" y="12922"/>
                  </a:cubicBezTo>
                  <a:cubicBezTo>
                    <a:pt x="46213" y="10732"/>
                    <a:pt x="42786" y="9405"/>
                    <a:pt x="38276" y="8975"/>
                  </a:cubicBezTo>
                  <a:cubicBezTo>
                    <a:pt x="38319" y="8415"/>
                    <a:pt x="38393" y="6119"/>
                    <a:pt x="36925" y="4497"/>
                  </a:cubicBezTo>
                  <a:cubicBezTo>
                    <a:pt x="36187" y="3681"/>
                    <a:pt x="35178" y="3172"/>
                    <a:pt x="33914" y="2976"/>
                  </a:cubicBezTo>
                  <a:cubicBezTo>
                    <a:pt x="34117" y="2911"/>
                    <a:pt x="34258" y="2821"/>
                    <a:pt x="34279" y="2693"/>
                  </a:cubicBezTo>
                  <a:cubicBezTo>
                    <a:pt x="34309" y="2511"/>
                    <a:pt x="34186" y="2289"/>
                    <a:pt x="33080" y="1904"/>
                  </a:cubicBezTo>
                  <a:cubicBezTo>
                    <a:pt x="32793" y="1803"/>
                    <a:pt x="32450" y="1671"/>
                    <a:pt x="32067" y="1524"/>
                  </a:cubicBezTo>
                  <a:cubicBezTo>
                    <a:pt x="30465" y="906"/>
                    <a:pt x="28118" y="1"/>
                    <a:pt x="26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3876850" y="758125"/>
              <a:ext cx="1062950" cy="1350175"/>
            </a:xfrm>
            <a:custGeom>
              <a:avLst/>
              <a:gdLst/>
              <a:ahLst/>
              <a:cxnLst/>
              <a:rect l="l" t="t" r="r" b="b"/>
              <a:pathLst>
                <a:path w="42518" h="54007" extrusionOk="0">
                  <a:moveTo>
                    <a:pt x="16420" y="0"/>
                  </a:moveTo>
                  <a:cubicBezTo>
                    <a:pt x="11798" y="0"/>
                    <a:pt x="6305" y="1686"/>
                    <a:pt x="1" y="5977"/>
                  </a:cubicBezTo>
                  <a:cubicBezTo>
                    <a:pt x="1" y="5977"/>
                    <a:pt x="1706" y="22595"/>
                    <a:pt x="14745" y="22595"/>
                  </a:cubicBezTo>
                  <a:cubicBezTo>
                    <a:pt x="14797" y="22595"/>
                    <a:pt x="14848" y="22595"/>
                    <a:pt x="14900" y="22595"/>
                  </a:cubicBezTo>
                  <a:cubicBezTo>
                    <a:pt x="15462" y="22589"/>
                    <a:pt x="16000" y="22586"/>
                    <a:pt x="16512" y="22586"/>
                  </a:cubicBezTo>
                  <a:cubicBezTo>
                    <a:pt x="28014" y="22586"/>
                    <a:pt x="27289" y="23944"/>
                    <a:pt x="27289" y="23944"/>
                  </a:cubicBezTo>
                  <a:cubicBezTo>
                    <a:pt x="27289" y="23944"/>
                    <a:pt x="31294" y="24277"/>
                    <a:pt x="27274" y="29992"/>
                  </a:cubicBezTo>
                  <a:cubicBezTo>
                    <a:pt x="27274" y="29992"/>
                    <a:pt x="26500" y="38369"/>
                    <a:pt x="18180" y="42311"/>
                  </a:cubicBezTo>
                  <a:cubicBezTo>
                    <a:pt x="18180" y="42311"/>
                    <a:pt x="17519" y="50440"/>
                    <a:pt x="18763" y="51361"/>
                  </a:cubicBezTo>
                  <a:cubicBezTo>
                    <a:pt x="20008" y="52282"/>
                    <a:pt x="38460" y="54007"/>
                    <a:pt x="38460" y="54007"/>
                  </a:cubicBezTo>
                  <a:cubicBezTo>
                    <a:pt x="38460" y="54007"/>
                    <a:pt x="42517" y="46113"/>
                    <a:pt x="37385" y="38322"/>
                  </a:cubicBezTo>
                  <a:cubicBezTo>
                    <a:pt x="32254" y="30530"/>
                    <a:pt x="33670" y="26364"/>
                    <a:pt x="33799" y="16924"/>
                  </a:cubicBezTo>
                  <a:cubicBezTo>
                    <a:pt x="33891" y="10212"/>
                    <a:pt x="27796" y="0"/>
                    <a:pt x="16420" y="0"/>
                  </a:cubicBezTo>
                  <a:close/>
                </a:path>
              </a:pathLst>
            </a:custGeom>
            <a:solidFill>
              <a:srgbClr val="763E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2"/>
            <p:cNvSpPr/>
            <p:nvPr/>
          </p:nvSpPr>
          <p:spPr>
            <a:xfrm>
              <a:off x="2922350" y="1911750"/>
              <a:ext cx="767750" cy="1077025"/>
            </a:xfrm>
            <a:custGeom>
              <a:avLst/>
              <a:gdLst/>
              <a:ahLst/>
              <a:cxnLst/>
              <a:rect l="l" t="t" r="r" b="b"/>
              <a:pathLst>
                <a:path w="30710" h="43081" extrusionOk="0">
                  <a:moveTo>
                    <a:pt x="21345" y="0"/>
                  </a:moveTo>
                  <a:cubicBezTo>
                    <a:pt x="14857" y="0"/>
                    <a:pt x="40" y="10637"/>
                    <a:pt x="18" y="25864"/>
                  </a:cubicBezTo>
                  <a:cubicBezTo>
                    <a:pt x="0" y="37577"/>
                    <a:pt x="3141" y="43080"/>
                    <a:pt x="10148" y="43080"/>
                  </a:cubicBezTo>
                  <a:cubicBezTo>
                    <a:pt x="12404" y="43080"/>
                    <a:pt x="15061" y="42510"/>
                    <a:pt x="18142" y="41392"/>
                  </a:cubicBezTo>
                  <a:cubicBezTo>
                    <a:pt x="18142" y="41392"/>
                    <a:pt x="11282" y="39109"/>
                    <a:pt x="11335" y="30882"/>
                  </a:cubicBezTo>
                  <a:cubicBezTo>
                    <a:pt x="11335" y="30882"/>
                    <a:pt x="7666" y="29810"/>
                    <a:pt x="8013" y="26169"/>
                  </a:cubicBezTo>
                  <a:cubicBezTo>
                    <a:pt x="8268" y="23496"/>
                    <a:pt x="8981" y="22630"/>
                    <a:pt x="9735" y="22630"/>
                  </a:cubicBezTo>
                  <a:cubicBezTo>
                    <a:pt x="10009" y="22630"/>
                    <a:pt x="10288" y="22744"/>
                    <a:pt x="10552" y="22927"/>
                  </a:cubicBezTo>
                  <a:cubicBezTo>
                    <a:pt x="11533" y="23607"/>
                    <a:pt x="13383" y="28614"/>
                    <a:pt x="13776" y="28614"/>
                  </a:cubicBezTo>
                  <a:cubicBezTo>
                    <a:pt x="13781" y="28614"/>
                    <a:pt x="13786" y="28614"/>
                    <a:pt x="13790" y="28612"/>
                  </a:cubicBezTo>
                  <a:cubicBezTo>
                    <a:pt x="14148" y="28477"/>
                    <a:pt x="13493" y="17494"/>
                    <a:pt x="16114" y="16429"/>
                  </a:cubicBezTo>
                  <a:cubicBezTo>
                    <a:pt x="18736" y="15362"/>
                    <a:pt x="29648" y="16040"/>
                    <a:pt x="30709" y="8863"/>
                  </a:cubicBezTo>
                  <a:cubicBezTo>
                    <a:pt x="30709" y="8863"/>
                    <a:pt x="27971" y="377"/>
                    <a:pt x="21667" y="9"/>
                  </a:cubicBezTo>
                  <a:cubicBezTo>
                    <a:pt x="21562" y="3"/>
                    <a:pt x="21454" y="0"/>
                    <a:pt x="21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4101675" y="2680150"/>
              <a:ext cx="869725" cy="659150"/>
            </a:xfrm>
            <a:custGeom>
              <a:avLst/>
              <a:gdLst/>
              <a:ahLst/>
              <a:cxnLst/>
              <a:rect l="l" t="t" r="r" b="b"/>
              <a:pathLst>
                <a:path w="34789" h="26366" extrusionOk="0">
                  <a:moveTo>
                    <a:pt x="211" y="0"/>
                  </a:moveTo>
                  <a:cubicBezTo>
                    <a:pt x="211" y="1"/>
                    <a:pt x="0" y="7267"/>
                    <a:pt x="8430" y="9490"/>
                  </a:cubicBezTo>
                  <a:cubicBezTo>
                    <a:pt x="14457" y="11079"/>
                    <a:pt x="17280" y="11306"/>
                    <a:pt x="18399" y="11306"/>
                  </a:cubicBezTo>
                  <a:cubicBezTo>
                    <a:pt x="18737" y="11306"/>
                    <a:pt x="18919" y="11285"/>
                    <a:pt x="18989" y="11275"/>
                  </a:cubicBezTo>
                  <a:lnTo>
                    <a:pt x="18989" y="11275"/>
                  </a:lnTo>
                  <a:cubicBezTo>
                    <a:pt x="18655" y="11329"/>
                    <a:pt x="15837" y="11776"/>
                    <a:pt x="13360" y="11776"/>
                  </a:cubicBezTo>
                  <a:cubicBezTo>
                    <a:pt x="13070" y="11776"/>
                    <a:pt x="12784" y="11770"/>
                    <a:pt x="12507" y="11757"/>
                  </a:cubicBezTo>
                  <a:lnTo>
                    <a:pt x="12507" y="11757"/>
                  </a:lnTo>
                  <a:cubicBezTo>
                    <a:pt x="12507" y="11757"/>
                    <a:pt x="18777" y="13717"/>
                    <a:pt x="24728" y="13717"/>
                  </a:cubicBezTo>
                  <a:cubicBezTo>
                    <a:pt x="26167" y="13717"/>
                    <a:pt x="27588" y="13603"/>
                    <a:pt x="28897" y="13318"/>
                  </a:cubicBezTo>
                  <a:lnTo>
                    <a:pt x="28897" y="13318"/>
                  </a:lnTo>
                  <a:cubicBezTo>
                    <a:pt x="28897" y="13318"/>
                    <a:pt x="25849" y="19118"/>
                    <a:pt x="26057" y="24675"/>
                  </a:cubicBezTo>
                  <a:lnTo>
                    <a:pt x="26121" y="26366"/>
                  </a:lnTo>
                  <a:cubicBezTo>
                    <a:pt x="26121" y="26366"/>
                    <a:pt x="28595" y="22647"/>
                    <a:pt x="30444" y="22647"/>
                  </a:cubicBezTo>
                  <a:cubicBezTo>
                    <a:pt x="30810" y="22647"/>
                    <a:pt x="31151" y="22792"/>
                    <a:pt x="31444" y="23141"/>
                  </a:cubicBezTo>
                  <a:cubicBezTo>
                    <a:pt x="31444" y="23141"/>
                    <a:pt x="34789" y="12370"/>
                    <a:pt x="34344" y="10210"/>
                  </a:cubicBezTo>
                  <a:cubicBezTo>
                    <a:pt x="33901" y="8048"/>
                    <a:pt x="31736" y="1961"/>
                    <a:pt x="24067" y="676"/>
                  </a:cubicBezTo>
                  <a:cubicBezTo>
                    <a:pt x="23071" y="509"/>
                    <a:pt x="21986" y="442"/>
                    <a:pt x="20846" y="442"/>
                  </a:cubicBezTo>
                  <a:cubicBezTo>
                    <a:pt x="15991" y="442"/>
                    <a:pt x="10127" y="1666"/>
                    <a:pt x="5763" y="1666"/>
                  </a:cubicBezTo>
                  <a:cubicBezTo>
                    <a:pt x="3263" y="1666"/>
                    <a:pt x="1255" y="1264"/>
                    <a:pt x="211" y="0"/>
                  </a:cubicBezTo>
                  <a:close/>
                </a:path>
              </a:pathLst>
            </a:custGeom>
            <a:solidFill>
              <a:srgbClr val="C7C7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3947400" y="3239400"/>
              <a:ext cx="829675" cy="666350"/>
            </a:xfrm>
            <a:custGeom>
              <a:avLst/>
              <a:gdLst/>
              <a:ahLst/>
              <a:cxnLst/>
              <a:rect l="l" t="t" r="r" b="b"/>
              <a:pathLst>
                <a:path w="33187" h="26654" extrusionOk="0">
                  <a:moveTo>
                    <a:pt x="6629" y="1"/>
                  </a:moveTo>
                  <a:cubicBezTo>
                    <a:pt x="6625" y="1"/>
                    <a:pt x="6621" y="1"/>
                    <a:pt x="6617" y="1"/>
                  </a:cubicBezTo>
                  <a:cubicBezTo>
                    <a:pt x="6135" y="19"/>
                    <a:pt x="4587" y="682"/>
                    <a:pt x="4587" y="682"/>
                  </a:cubicBezTo>
                  <a:cubicBezTo>
                    <a:pt x="128" y="4358"/>
                    <a:pt x="1" y="13798"/>
                    <a:pt x="1" y="13798"/>
                  </a:cubicBezTo>
                  <a:lnTo>
                    <a:pt x="1297" y="12903"/>
                  </a:lnTo>
                  <a:lnTo>
                    <a:pt x="1297" y="12903"/>
                  </a:lnTo>
                  <a:cubicBezTo>
                    <a:pt x="955" y="16666"/>
                    <a:pt x="2049" y="20012"/>
                    <a:pt x="2049" y="20012"/>
                  </a:cubicBezTo>
                  <a:lnTo>
                    <a:pt x="2584" y="18177"/>
                  </a:lnTo>
                  <a:cubicBezTo>
                    <a:pt x="3566" y="21769"/>
                    <a:pt x="5298" y="22792"/>
                    <a:pt x="5298" y="22792"/>
                  </a:cubicBezTo>
                  <a:lnTo>
                    <a:pt x="5727" y="21325"/>
                  </a:lnTo>
                  <a:cubicBezTo>
                    <a:pt x="5840" y="24345"/>
                    <a:pt x="7586" y="25731"/>
                    <a:pt x="7586" y="25731"/>
                  </a:cubicBezTo>
                  <a:lnTo>
                    <a:pt x="7638" y="23915"/>
                  </a:lnTo>
                  <a:cubicBezTo>
                    <a:pt x="9539" y="26495"/>
                    <a:pt x="11535" y="26654"/>
                    <a:pt x="11997" y="26654"/>
                  </a:cubicBezTo>
                  <a:cubicBezTo>
                    <a:pt x="12062" y="26654"/>
                    <a:pt x="12097" y="26650"/>
                    <a:pt x="12097" y="26650"/>
                  </a:cubicBezTo>
                  <a:lnTo>
                    <a:pt x="14081" y="24761"/>
                  </a:lnTo>
                  <a:lnTo>
                    <a:pt x="14081" y="24761"/>
                  </a:lnTo>
                  <a:lnTo>
                    <a:pt x="13523" y="25991"/>
                  </a:lnTo>
                  <a:cubicBezTo>
                    <a:pt x="15334" y="25923"/>
                    <a:pt x="19932" y="22726"/>
                    <a:pt x="19933" y="22726"/>
                  </a:cubicBezTo>
                  <a:lnTo>
                    <a:pt x="19933" y="22726"/>
                  </a:lnTo>
                  <a:lnTo>
                    <a:pt x="19625" y="24190"/>
                  </a:lnTo>
                  <a:cubicBezTo>
                    <a:pt x="22864" y="23463"/>
                    <a:pt x="28072" y="17218"/>
                    <a:pt x="28072" y="17218"/>
                  </a:cubicBezTo>
                  <a:lnTo>
                    <a:pt x="28145" y="19152"/>
                  </a:lnTo>
                  <a:cubicBezTo>
                    <a:pt x="29929" y="18358"/>
                    <a:pt x="32593" y="11968"/>
                    <a:pt x="32695" y="11480"/>
                  </a:cubicBezTo>
                  <a:cubicBezTo>
                    <a:pt x="32798" y="10995"/>
                    <a:pt x="33186" y="8581"/>
                    <a:pt x="32595" y="8581"/>
                  </a:cubicBezTo>
                  <a:cubicBezTo>
                    <a:pt x="32592" y="8581"/>
                    <a:pt x="32589" y="8581"/>
                    <a:pt x="32586" y="8581"/>
                  </a:cubicBezTo>
                  <a:cubicBezTo>
                    <a:pt x="32582" y="8581"/>
                    <a:pt x="32578" y="8581"/>
                    <a:pt x="32574" y="8581"/>
                  </a:cubicBezTo>
                  <a:cubicBezTo>
                    <a:pt x="31974" y="8581"/>
                    <a:pt x="31311" y="6931"/>
                    <a:pt x="30804" y="6228"/>
                  </a:cubicBezTo>
                  <a:cubicBezTo>
                    <a:pt x="30653" y="6019"/>
                    <a:pt x="30359" y="5943"/>
                    <a:pt x="29991" y="5943"/>
                  </a:cubicBezTo>
                  <a:cubicBezTo>
                    <a:pt x="29117" y="5943"/>
                    <a:pt x="27827" y="6376"/>
                    <a:pt x="27063" y="6490"/>
                  </a:cubicBezTo>
                  <a:cubicBezTo>
                    <a:pt x="26987" y="6502"/>
                    <a:pt x="26909" y="6507"/>
                    <a:pt x="26830" y="6507"/>
                  </a:cubicBezTo>
                  <a:cubicBezTo>
                    <a:pt x="25791" y="6507"/>
                    <a:pt x="24567" y="5565"/>
                    <a:pt x="23979" y="4913"/>
                  </a:cubicBezTo>
                  <a:cubicBezTo>
                    <a:pt x="23732" y="4637"/>
                    <a:pt x="23064" y="4564"/>
                    <a:pt x="22285" y="4564"/>
                  </a:cubicBezTo>
                  <a:cubicBezTo>
                    <a:pt x="21393" y="4564"/>
                    <a:pt x="20354" y="4660"/>
                    <a:pt x="19633" y="4660"/>
                  </a:cubicBezTo>
                  <a:cubicBezTo>
                    <a:pt x="19379" y="4660"/>
                    <a:pt x="19164" y="4648"/>
                    <a:pt x="19009" y="4616"/>
                  </a:cubicBezTo>
                  <a:cubicBezTo>
                    <a:pt x="18033" y="4410"/>
                    <a:pt x="18248" y="3677"/>
                    <a:pt x="18248" y="3677"/>
                  </a:cubicBezTo>
                  <a:lnTo>
                    <a:pt x="18248" y="3677"/>
                  </a:lnTo>
                  <a:cubicBezTo>
                    <a:pt x="18248" y="3677"/>
                    <a:pt x="15363" y="4148"/>
                    <a:pt x="14276" y="4189"/>
                  </a:cubicBezTo>
                  <a:cubicBezTo>
                    <a:pt x="14268" y="4189"/>
                    <a:pt x="14260" y="4189"/>
                    <a:pt x="14253" y="4189"/>
                  </a:cubicBezTo>
                  <a:cubicBezTo>
                    <a:pt x="13149" y="4189"/>
                    <a:pt x="10290" y="1311"/>
                    <a:pt x="9312" y="867"/>
                  </a:cubicBezTo>
                  <a:cubicBezTo>
                    <a:pt x="8958" y="707"/>
                    <a:pt x="8765" y="649"/>
                    <a:pt x="8612" y="649"/>
                  </a:cubicBezTo>
                  <a:cubicBezTo>
                    <a:pt x="8338" y="649"/>
                    <a:pt x="8194" y="832"/>
                    <a:pt x="7499" y="936"/>
                  </a:cubicBezTo>
                  <a:cubicBezTo>
                    <a:pt x="7426" y="947"/>
                    <a:pt x="7361" y="952"/>
                    <a:pt x="7303" y="952"/>
                  </a:cubicBezTo>
                  <a:cubicBezTo>
                    <a:pt x="6512" y="952"/>
                    <a:pt x="7058" y="1"/>
                    <a:pt x="6629" y="1"/>
                  </a:cubicBezTo>
                  <a:close/>
                </a:path>
              </a:pathLst>
            </a:custGeom>
            <a:solidFill>
              <a:srgbClr val="C7C7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2"/>
            <p:cNvSpPr/>
            <p:nvPr/>
          </p:nvSpPr>
          <p:spPr>
            <a:xfrm>
              <a:off x="3280300" y="4371400"/>
              <a:ext cx="273500" cy="49450"/>
            </a:xfrm>
            <a:custGeom>
              <a:avLst/>
              <a:gdLst/>
              <a:ahLst/>
              <a:cxnLst/>
              <a:rect l="l" t="t" r="r" b="b"/>
              <a:pathLst>
                <a:path w="10940" h="1978" extrusionOk="0">
                  <a:moveTo>
                    <a:pt x="7604" y="0"/>
                  </a:moveTo>
                  <a:cubicBezTo>
                    <a:pt x="4929" y="0"/>
                    <a:pt x="1980" y="301"/>
                    <a:pt x="95" y="534"/>
                  </a:cubicBezTo>
                  <a:cubicBezTo>
                    <a:pt x="67" y="800"/>
                    <a:pt x="36" y="1095"/>
                    <a:pt x="1" y="1412"/>
                  </a:cubicBezTo>
                  <a:cubicBezTo>
                    <a:pt x="1647" y="1827"/>
                    <a:pt x="3392" y="1977"/>
                    <a:pt x="5054" y="1977"/>
                  </a:cubicBezTo>
                  <a:cubicBezTo>
                    <a:pt x="7286" y="1977"/>
                    <a:pt x="9368" y="1707"/>
                    <a:pt x="10861" y="1444"/>
                  </a:cubicBezTo>
                  <a:lnTo>
                    <a:pt x="10939" y="218"/>
                  </a:lnTo>
                  <a:cubicBezTo>
                    <a:pt x="9966" y="62"/>
                    <a:pt x="8813" y="0"/>
                    <a:pt x="7604" y="0"/>
                  </a:cubicBezTo>
                  <a:close/>
                </a:path>
              </a:pathLst>
            </a:custGeom>
            <a:solidFill>
              <a:srgbClr val="DD8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2"/>
            <p:cNvSpPr/>
            <p:nvPr/>
          </p:nvSpPr>
          <p:spPr>
            <a:xfrm>
              <a:off x="2698075" y="3309375"/>
              <a:ext cx="1239900" cy="1350300"/>
            </a:xfrm>
            <a:custGeom>
              <a:avLst/>
              <a:gdLst/>
              <a:ahLst/>
              <a:cxnLst/>
              <a:rect l="l" t="t" r="r" b="b"/>
              <a:pathLst>
                <a:path w="49596" h="54012" extrusionOk="0">
                  <a:moveTo>
                    <a:pt x="23718" y="1"/>
                  </a:moveTo>
                  <a:cubicBezTo>
                    <a:pt x="23413" y="1"/>
                    <a:pt x="23114" y="15"/>
                    <a:pt x="22821" y="44"/>
                  </a:cubicBezTo>
                  <a:cubicBezTo>
                    <a:pt x="16916" y="629"/>
                    <a:pt x="12846" y="1750"/>
                    <a:pt x="6423" y="14330"/>
                  </a:cubicBezTo>
                  <a:cubicBezTo>
                    <a:pt x="1" y="26910"/>
                    <a:pt x="5345" y="53201"/>
                    <a:pt x="5345" y="53201"/>
                  </a:cubicBezTo>
                  <a:cubicBezTo>
                    <a:pt x="5345" y="53201"/>
                    <a:pt x="16283" y="54012"/>
                    <a:pt x="20162" y="54012"/>
                  </a:cubicBezTo>
                  <a:cubicBezTo>
                    <a:pt x="20850" y="54012"/>
                    <a:pt x="21316" y="53986"/>
                    <a:pt x="21460" y="53926"/>
                  </a:cubicBezTo>
                  <a:cubicBezTo>
                    <a:pt x="22141" y="53641"/>
                    <a:pt x="22908" y="47419"/>
                    <a:pt x="23290" y="43893"/>
                  </a:cubicBezTo>
                  <a:cubicBezTo>
                    <a:pt x="23259" y="43885"/>
                    <a:pt x="23227" y="43880"/>
                    <a:pt x="23196" y="43871"/>
                  </a:cubicBezTo>
                  <a:lnTo>
                    <a:pt x="23304" y="43025"/>
                  </a:lnTo>
                  <a:lnTo>
                    <a:pt x="23384" y="43015"/>
                  </a:lnTo>
                  <a:cubicBezTo>
                    <a:pt x="23479" y="42097"/>
                    <a:pt x="23533" y="41511"/>
                    <a:pt x="23533" y="41511"/>
                  </a:cubicBezTo>
                  <a:cubicBezTo>
                    <a:pt x="18154" y="40018"/>
                    <a:pt x="13374" y="35118"/>
                    <a:pt x="13374" y="35118"/>
                  </a:cubicBezTo>
                  <a:cubicBezTo>
                    <a:pt x="13156" y="35149"/>
                    <a:pt x="12935" y="35164"/>
                    <a:pt x="12711" y="35164"/>
                  </a:cubicBezTo>
                  <a:cubicBezTo>
                    <a:pt x="10587" y="35164"/>
                    <a:pt x="8284" y="33818"/>
                    <a:pt x="7462" y="32315"/>
                  </a:cubicBezTo>
                  <a:cubicBezTo>
                    <a:pt x="6553" y="30656"/>
                    <a:pt x="7080" y="28581"/>
                    <a:pt x="8408" y="28530"/>
                  </a:cubicBezTo>
                  <a:cubicBezTo>
                    <a:pt x="8434" y="28529"/>
                    <a:pt x="8460" y="28529"/>
                    <a:pt x="8486" y="28529"/>
                  </a:cubicBezTo>
                  <a:cubicBezTo>
                    <a:pt x="9804" y="28529"/>
                    <a:pt x="11479" y="29745"/>
                    <a:pt x="11479" y="29745"/>
                  </a:cubicBezTo>
                  <a:cubicBezTo>
                    <a:pt x="8585" y="23565"/>
                    <a:pt x="10375" y="16481"/>
                    <a:pt x="10375" y="16480"/>
                  </a:cubicBezTo>
                  <a:lnTo>
                    <a:pt x="10375" y="16480"/>
                  </a:lnTo>
                  <a:lnTo>
                    <a:pt x="10448" y="18413"/>
                  </a:lnTo>
                  <a:lnTo>
                    <a:pt x="12707" y="17360"/>
                  </a:lnTo>
                  <a:cubicBezTo>
                    <a:pt x="22632" y="14326"/>
                    <a:pt x="35932" y="10922"/>
                    <a:pt x="35932" y="10922"/>
                  </a:cubicBezTo>
                  <a:cubicBezTo>
                    <a:pt x="35932" y="10922"/>
                    <a:pt x="39250" y="17558"/>
                    <a:pt x="39370" y="21922"/>
                  </a:cubicBezTo>
                  <a:cubicBezTo>
                    <a:pt x="39699" y="33886"/>
                    <a:pt x="34378" y="40376"/>
                    <a:pt x="34378" y="40376"/>
                  </a:cubicBezTo>
                  <a:lnTo>
                    <a:pt x="34229" y="42699"/>
                  </a:lnTo>
                  <a:cubicBezTo>
                    <a:pt x="34377" y="42723"/>
                    <a:pt x="34521" y="42749"/>
                    <a:pt x="34660" y="42777"/>
                  </a:cubicBezTo>
                  <a:cubicBezTo>
                    <a:pt x="34638" y="43146"/>
                    <a:pt x="34589" y="43515"/>
                    <a:pt x="34502" y="43863"/>
                  </a:cubicBezTo>
                  <a:cubicBezTo>
                    <a:pt x="34391" y="43884"/>
                    <a:pt x="34271" y="43906"/>
                    <a:pt x="34151" y="43926"/>
                  </a:cubicBezTo>
                  <a:lnTo>
                    <a:pt x="33615" y="52260"/>
                  </a:lnTo>
                  <a:lnTo>
                    <a:pt x="33615" y="52260"/>
                  </a:lnTo>
                  <a:lnTo>
                    <a:pt x="40576" y="50789"/>
                  </a:lnTo>
                  <a:lnTo>
                    <a:pt x="41876" y="46749"/>
                  </a:lnTo>
                  <a:cubicBezTo>
                    <a:pt x="49596" y="26860"/>
                    <a:pt x="40634" y="10503"/>
                    <a:pt x="40634" y="10503"/>
                  </a:cubicBezTo>
                  <a:cubicBezTo>
                    <a:pt x="37676" y="5210"/>
                    <a:pt x="29584" y="1"/>
                    <a:pt x="237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3277950" y="4384700"/>
              <a:ext cx="4725" cy="22000"/>
            </a:xfrm>
            <a:custGeom>
              <a:avLst/>
              <a:gdLst/>
              <a:ahLst/>
              <a:cxnLst/>
              <a:rect l="l" t="t" r="r" b="b"/>
              <a:pathLst>
                <a:path w="189" h="880" extrusionOk="0">
                  <a:moveTo>
                    <a:pt x="189" y="1"/>
                  </a:moveTo>
                  <a:lnTo>
                    <a:pt x="109" y="12"/>
                  </a:lnTo>
                  <a:lnTo>
                    <a:pt x="1" y="858"/>
                  </a:lnTo>
                  <a:cubicBezTo>
                    <a:pt x="32" y="865"/>
                    <a:pt x="64" y="871"/>
                    <a:pt x="95" y="880"/>
                  </a:cubicBezTo>
                  <a:cubicBezTo>
                    <a:pt x="130" y="563"/>
                    <a:pt x="160" y="268"/>
                    <a:pt x="189" y="1"/>
                  </a:cubicBezTo>
                  <a:close/>
                </a:path>
              </a:pathLst>
            </a:custGeom>
            <a:solidFill>
              <a:srgbClr val="BC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3294750" y="3710975"/>
              <a:ext cx="169400" cy="261650"/>
            </a:xfrm>
            <a:custGeom>
              <a:avLst/>
              <a:gdLst/>
              <a:ahLst/>
              <a:cxnLst/>
              <a:rect l="l" t="t" r="r" b="b"/>
              <a:pathLst>
                <a:path w="6776" h="10466" extrusionOk="0">
                  <a:moveTo>
                    <a:pt x="767" y="0"/>
                  </a:moveTo>
                  <a:lnTo>
                    <a:pt x="767" y="0"/>
                  </a:lnTo>
                  <a:cubicBezTo>
                    <a:pt x="0" y="5352"/>
                    <a:pt x="2369" y="10465"/>
                    <a:pt x="2369" y="10465"/>
                  </a:cubicBezTo>
                  <a:cubicBezTo>
                    <a:pt x="3578" y="10419"/>
                    <a:pt x="6775" y="8605"/>
                    <a:pt x="6775" y="8605"/>
                  </a:cubicBezTo>
                  <a:cubicBezTo>
                    <a:pt x="3697" y="7149"/>
                    <a:pt x="767" y="1"/>
                    <a:pt x="767" y="0"/>
                  </a:cubicBezTo>
                  <a:close/>
                </a:path>
              </a:pathLst>
            </a:custGeom>
            <a:solidFill>
              <a:srgbClr val="DD8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3195025" y="4053500"/>
              <a:ext cx="254650" cy="135800"/>
            </a:xfrm>
            <a:custGeom>
              <a:avLst/>
              <a:gdLst/>
              <a:ahLst/>
              <a:cxnLst/>
              <a:rect l="l" t="t" r="r" b="b"/>
              <a:pathLst>
                <a:path w="10186" h="5432" extrusionOk="0">
                  <a:moveTo>
                    <a:pt x="1371" y="1"/>
                  </a:moveTo>
                  <a:cubicBezTo>
                    <a:pt x="982" y="1"/>
                    <a:pt x="689" y="121"/>
                    <a:pt x="497" y="363"/>
                  </a:cubicBezTo>
                  <a:cubicBezTo>
                    <a:pt x="0" y="987"/>
                    <a:pt x="425" y="2204"/>
                    <a:pt x="1075" y="3032"/>
                  </a:cubicBezTo>
                  <a:cubicBezTo>
                    <a:pt x="1852" y="4020"/>
                    <a:pt x="3901" y="5239"/>
                    <a:pt x="5599" y="5409"/>
                  </a:cubicBezTo>
                  <a:cubicBezTo>
                    <a:pt x="5736" y="5424"/>
                    <a:pt x="5875" y="5431"/>
                    <a:pt x="6012" y="5431"/>
                  </a:cubicBezTo>
                  <a:cubicBezTo>
                    <a:pt x="6681" y="5431"/>
                    <a:pt x="7235" y="5250"/>
                    <a:pt x="7660" y="4888"/>
                  </a:cubicBezTo>
                  <a:cubicBezTo>
                    <a:pt x="7755" y="4800"/>
                    <a:pt x="7764" y="4653"/>
                    <a:pt x="7681" y="4554"/>
                  </a:cubicBezTo>
                  <a:cubicBezTo>
                    <a:pt x="7633" y="4498"/>
                    <a:pt x="7565" y="4469"/>
                    <a:pt x="7496" y="4469"/>
                  </a:cubicBezTo>
                  <a:cubicBezTo>
                    <a:pt x="7444" y="4469"/>
                    <a:pt x="7391" y="4485"/>
                    <a:pt x="7347" y="4520"/>
                  </a:cubicBezTo>
                  <a:cubicBezTo>
                    <a:pt x="7011" y="4805"/>
                    <a:pt x="6561" y="4947"/>
                    <a:pt x="6006" y="4947"/>
                  </a:cubicBezTo>
                  <a:cubicBezTo>
                    <a:pt x="5891" y="4947"/>
                    <a:pt x="5772" y="4941"/>
                    <a:pt x="5649" y="4929"/>
                  </a:cubicBezTo>
                  <a:cubicBezTo>
                    <a:pt x="3989" y="4762"/>
                    <a:pt x="2089" y="3537"/>
                    <a:pt x="1456" y="2734"/>
                  </a:cubicBezTo>
                  <a:cubicBezTo>
                    <a:pt x="867" y="1984"/>
                    <a:pt x="595" y="1016"/>
                    <a:pt x="876" y="664"/>
                  </a:cubicBezTo>
                  <a:cubicBezTo>
                    <a:pt x="972" y="543"/>
                    <a:pt x="1142" y="483"/>
                    <a:pt x="1375" y="483"/>
                  </a:cubicBezTo>
                  <a:cubicBezTo>
                    <a:pt x="1763" y="483"/>
                    <a:pt x="2327" y="649"/>
                    <a:pt x="3018" y="975"/>
                  </a:cubicBezTo>
                  <a:cubicBezTo>
                    <a:pt x="4543" y="1695"/>
                    <a:pt x="6086" y="1895"/>
                    <a:pt x="7331" y="1895"/>
                  </a:cubicBezTo>
                  <a:cubicBezTo>
                    <a:pt x="8835" y="1895"/>
                    <a:pt x="9904" y="1603"/>
                    <a:pt x="9984" y="1581"/>
                  </a:cubicBezTo>
                  <a:cubicBezTo>
                    <a:pt x="10111" y="1544"/>
                    <a:pt x="10186" y="1411"/>
                    <a:pt x="10150" y="1283"/>
                  </a:cubicBezTo>
                  <a:cubicBezTo>
                    <a:pt x="10120" y="1176"/>
                    <a:pt x="10023" y="1106"/>
                    <a:pt x="9917" y="1106"/>
                  </a:cubicBezTo>
                  <a:cubicBezTo>
                    <a:pt x="9896" y="1106"/>
                    <a:pt x="9874" y="1109"/>
                    <a:pt x="9853" y="1115"/>
                  </a:cubicBezTo>
                  <a:cubicBezTo>
                    <a:pt x="9834" y="1120"/>
                    <a:pt x="8795" y="1404"/>
                    <a:pt x="7329" y="1404"/>
                  </a:cubicBezTo>
                  <a:cubicBezTo>
                    <a:pt x="6137" y="1404"/>
                    <a:pt x="4663" y="1216"/>
                    <a:pt x="3225" y="538"/>
                  </a:cubicBezTo>
                  <a:cubicBezTo>
                    <a:pt x="2465" y="180"/>
                    <a:pt x="1846" y="1"/>
                    <a:pt x="1371" y="1"/>
                  </a:cubicBezTo>
                  <a:close/>
                </a:path>
              </a:pathLst>
            </a:custGeom>
            <a:solidFill>
              <a:srgbClr val="8B0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3276075" y="4405950"/>
              <a:ext cx="284575" cy="37200"/>
            </a:xfrm>
            <a:custGeom>
              <a:avLst/>
              <a:gdLst/>
              <a:ahLst/>
              <a:cxnLst/>
              <a:rect l="l" t="t" r="r" b="b"/>
              <a:pathLst>
                <a:path w="11383" h="1488" extrusionOk="0">
                  <a:moveTo>
                    <a:pt x="11382" y="0"/>
                  </a:moveTo>
                  <a:cubicBezTo>
                    <a:pt x="9875" y="280"/>
                    <a:pt x="7635" y="597"/>
                    <a:pt x="5220" y="597"/>
                  </a:cubicBezTo>
                  <a:cubicBezTo>
                    <a:pt x="3527" y="597"/>
                    <a:pt x="1748" y="441"/>
                    <a:pt x="76" y="8"/>
                  </a:cubicBezTo>
                  <a:lnTo>
                    <a:pt x="0" y="606"/>
                  </a:lnTo>
                  <a:cubicBezTo>
                    <a:pt x="0" y="606"/>
                    <a:pt x="4738" y="1488"/>
                    <a:pt x="8048" y="1488"/>
                  </a:cubicBezTo>
                  <a:cubicBezTo>
                    <a:pt x="9612" y="1488"/>
                    <a:pt x="10858" y="1291"/>
                    <a:pt x="11133" y="711"/>
                  </a:cubicBezTo>
                  <a:cubicBezTo>
                    <a:pt x="11239" y="483"/>
                    <a:pt x="11323" y="245"/>
                    <a:pt x="11382" y="0"/>
                  </a:cubicBezTo>
                  <a:close/>
                </a:path>
              </a:pathLst>
            </a:custGeom>
            <a:solidFill>
              <a:srgbClr val="F9A6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3551800" y="4376850"/>
              <a:ext cx="57025" cy="30675"/>
            </a:xfrm>
            <a:custGeom>
              <a:avLst/>
              <a:gdLst/>
              <a:ahLst/>
              <a:cxnLst/>
              <a:rect l="l" t="t" r="r" b="b"/>
              <a:pathLst>
                <a:path w="2281" h="1227" extrusionOk="0">
                  <a:moveTo>
                    <a:pt x="79" y="0"/>
                  </a:moveTo>
                  <a:lnTo>
                    <a:pt x="1" y="1226"/>
                  </a:lnTo>
                  <a:cubicBezTo>
                    <a:pt x="121" y="1206"/>
                    <a:pt x="241" y="1185"/>
                    <a:pt x="353" y="1164"/>
                  </a:cubicBezTo>
                  <a:cubicBezTo>
                    <a:pt x="1544" y="943"/>
                    <a:pt x="2280" y="745"/>
                    <a:pt x="2280" y="745"/>
                  </a:cubicBezTo>
                  <a:cubicBezTo>
                    <a:pt x="1864" y="445"/>
                    <a:pt x="1252" y="229"/>
                    <a:pt x="511" y="78"/>
                  </a:cubicBezTo>
                  <a:cubicBezTo>
                    <a:pt x="372" y="50"/>
                    <a:pt x="227" y="24"/>
                    <a:pt x="79" y="0"/>
                  </a:cubicBezTo>
                  <a:close/>
                </a:path>
              </a:pathLst>
            </a:custGeom>
            <a:solidFill>
              <a:srgbClr val="BC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>
              <a:off x="3233625" y="4384975"/>
              <a:ext cx="47050" cy="25150"/>
            </a:xfrm>
            <a:custGeom>
              <a:avLst/>
              <a:gdLst/>
              <a:ahLst/>
              <a:cxnLst/>
              <a:rect l="l" t="t" r="r" b="b"/>
              <a:pathLst>
                <a:path w="1882" h="1006" extrusionOk="0">
                  <a:moveTo>
                    <a:pt x="1882" y="1"/>
                  </a:moveTo>
                  <a:lnTo>
                    <a:pt x="1882" y="1"/>
                  </a:lnTo>
                  <a:cubicBezTo>
                    <a:pt x="734" y="144"/>
                    <a:pt x="1" y="258"/>
                    <a:pt x="1" y="258"/>
                  </a:cubicBezTo>
                  <a:cubicBezTo>
                    <a:pt x="393" y="637"/>
                    <a:pt x="1265" y="847"/>
                    <a:pt x="1873" y="1005"/>
                  </a:cubicBezTo>
                  <a:lnTo>
                    <a:pt x="1882" y="1"/>
                  </a:lnTo>
                  <a:close/>
                </a:path>
              </a:pathLst>
            </a:custGeom>
            <a:solidFill>
              <a:srgbClr val="BC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>
              <a:off x="3020850" y="4391425"/>
              <a:ext cx="662550" cy="330275"/>
            </a:xfrm>
            <a:custGeom>
              <a:avLst/>
              <a:gdLst/>
              <a:ahLst/>
              <a:cxnLst/>
              <a:rect l="l" t="t" r="r" b="b"/>
              <a:pathLst>
                <a:path w="26502" h="13211" extrusionOk="0">
                  <a:moveTo>
                    <a:pt x="8512" y="0"/>
                  </a:moveTo>
                  <a:lnTo>
                    <a:pt x="7053" y="9490"/>
                  </a:lnTo>
                  <a:lnTo>
                    <a:pt x="0" y="11691"/>
                  </a:lnTo>
                  <a:cubicBezTo>
                    <a:pt x="0" y="11691"/>
                    <a:pt x="5884" y="13211"/>
                    <a:pt x="12511" y="13211"/>
                  </a:cubicBezTo>
                  <a:cubicBezTo>
                    <a:pt x="14262" y="13211"/>
                    <a:pt x="16065" y="13105"/>
                    <a:pt x="17825" y="12836"/>
                  </a:cubicBezTo>
                  <a:cubicBezTo>
                    <a:pt x="26244" y="11552"/>
                    <a:pt x="26502" y="8760"/>
                    <a:pt x="26502" y="8760"/>
                  </a:cubicBezTo>
                  <a:lnTo>
                    <a:pt x="26502" y="8760"/>
                  </a:lnTo>
                  <a:lnTo>
                    <a:pt x="20704" y="8978"/>
                  </a:lnTo>
                  <a:cubicBezTo>
                    <a:pt x="20704" y="8978"/>
                    <a:pt x="23695" y="4874"/>
                    <a:pt x="23518" y="162"/>
                  </a:cubicBezTo>
                  <a:lnTo>
                    <a:pt x="23518" y="162"/>
                  </a:lnTo>
                  <a:cubicBezTo>
                    <a:pt x="23518" y="162"/>
                    <a:pt x="18694" y="1059"/>
                    <a:pt x="14331" y="1059"/>
                  </a:cubicBezTo>
                  <a:cubicBezTo>
                    <a:pt x="11983" y="1059"/>
                    <a:pt x="9769" y="799"/>
                    <a:pt x="85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3613550" y="4097400"/>
              <a:ext cx="1669025" cy="624175"/>
            </a:xfrm>
            <a:custGeom>
              <a:avLst/>
              <a:gdLst/>
              <a:ahLst/>
              <a:cxnLst/>
              <a:rect l="l" t="t" r="r" b="b"/>
              <a:pathLst>
                <a:path w="66761" h="24967" extrusionOk="0">
                  <a:moveTo>
                    <a:pt x="29290" y="0"/>
                  </a:moveTo>
                  <a:cubicBezTo>
                    <a:pt x="14611" y="0"/>
                    <a:pt x="0" y="4757"/>
                    <a:pt x="0" y="4757"/>
                  </a:cubicBezTo>
                  <a:cubicBezTo>
                    <a:pt x="1794" y="4830"/>
                    <a:pt x="8217" y="4660"/>
                    <a:pt x="7555" y="7734"/>
                  </a:cubicBezTo>
                  <a:cubicBezTo>
                    <a:pt x="7243" y="9181"/>
                    <a:pt x="6372" y="10313"/>
                    <a:pt x="6328" y="11828"/>
                  </a:cubicBezTo>
                  <a:cubicBezTo>
                    <a:pt x="6286" y="13238"/>
                    <a:pt x="6660" y="14658"/>
                    <a:pt x="7288" y="15913"/>
                  </a:cubicBezTo>
                  <a:cubicBezTo>
                    <a:pt x="8476" y="18286"/>
                    <a:pt x="10556" y="20326"/>
                    <a:pt x="12910" y="21533"/>
                  </a:cubicBezTo>
                  <a:cubicBezTo>
                    <a:pt x="18335" y="24313"/>
                    <a:pt x="24827" y="24967"/>
                    <a:pt x="30993" y="24967"/>
                  </a:cubicBezTo>
                  <a:cubicBezTo>
                    <a:pt x="32356" y="24967"/>
                    <a:pt x="33703" y="24935"/>
                    <a:pt x="35019" y="24887"/>
                  </a:cubicBezTo>
                  <a:cubicBezTo>
                    <a:pt x="66761" y="23725"/>
                    <a:pt x="57471" y="1660"/>
                    <a:pt x="33212" y="121"/>
                  </a:cubicBezTo>
                  <a:cubicBezTo>
                    <a:pt x="31911" y="38"/>
                    <a:pt x="30600" y="0"/>
                    <a:pt x="29290" y="0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2"/>
            <p:cNvSpPr/>
            <p:nvPr/>
          </p:nvSpPr>
          <p:spPr>
            <a:xfrm>
              <a:off x="4101650" y="3026400"/>
              <a:ext cx="328250" cy="383725"/>
            </a:xfrm>
            <a:custGeom>
              <a:avLst/>
              <a:gdLst/>
              <a:ahLst/>
              <a:cxnLst/>
              <a:rect l="l" t="t" r="r" b="b"/>
              <a:pathLst>
                <a:path w="13130" h="15349" extrusionOk="0">
                  <a:moveTo>
                    <a:pt x="11498" y="0"/>
                  </a:moveTo>
                  <a:cubicBezTo>
                    <a:pt x="11804" y="898"/>
                    <a:pt x="8928" y="4445"/>
                    <a:pt x="8338" y="5233"/>
                  </a:cubicBezTo>
                  <a:cubicBezTo>
                    <a:pt x="7143" y="6831"/>
                    <a:pt x="5572" y="8302"/>
                    <a:pt x="3981" y="9603"/>
                  </a:cubicBezTo>
                  <a:cubicBezTo>
                    <a:pt x="2733" y="10623"/>
                    <a:pt x="176" y="11873"/>
                    <a:pt x="76" y="13690"/>
                  </a:cubicBezTo>
                  <a:cubicBezTo>
                    <a:pt x="1" y="15057"/>
                    <a:pt x="1320" y="15348"/>
                    <a:pt x="2484" y="15348"/>
                  </a:cubicBezTo>
                  <a:cubicBezTo>
                    <a:pt x="2751" y="15348"/>
                    <a:pt x="3011" y="15333"/>
                    <a:pt x="3243" y="15311"/>
                  </a:cubicBezTo>
                  <a:cubicBezTo>
                    <a:pt x="7704" y="14901"/>
                    <a:pt x="13129" y="4778"/>
                    <a:pt x="11498" y="0"/>
                  </a:cubicBezTo>
                  <a:close/>
                </a:path>
              </a:pathLst>
            </a:custGeom>
            <a:solidFill>
              <a:srgbClr val="6637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2"/>
            <p:cNvSpPr/>
            <p:nvPr/>
          </p:nvSpPr>
          <p:spPr>
            <a:xfrm>
              <a:off x="4308350" y="3443550"/>
              <a:ext cx="204200" cy="95575"/>
            </a:xfrm>
            <a:custGeom>
              <a:avLst/>
              <a:gdLst/>
              <a:ahLst/>
              <a:cxnLst/>
              <a:rect l="l" t="t" r="r" b="b"/>
              <a:pathLst>
                <a:path w="8168" h="3823" extrusionOk="0">
                  <a:moveTo>
                    <a:pt x="5538" y="0"/>
                  </a:moveTo>
                  <a:cubicBezTo>
                    <a:pt x="3265" y="0"/>
                    <a:pt x="374" y="576"/>
                    <a:pt x="213" y="608"/>
                  </a:cubicBezTo>
                  <a:cubicBezTo>
                    <a:pt x="84" y="635"/>
                    <a:pt x="0" y="762"/>
                    <a:pt x="26" y="893"/>
                  </a:cubicBezTo>
                  <a:cubicBezTo>
                    <a:pt x="49" y="1007"/>
                    <a:pt x="150" y="1086"/>
                    <a:pt x="263" y="1086"/>
                  </a:cubicBezTo>
                  <a:cubicBezTo>
                    <a:pt x="278" y="1086"/>
                    <a:pt x="294" y="1085"/>
                    <a:pt x="309" y="1082"/>
                  </a:cubicBezTo>
                  <a:cubicBezTo>
                    <a:pt x="348" y="1074"/>
                    <a:pt x="3317" y="482"/>
                    <a:pt x="5552" y="482"/>
                  </a:cubicBezTo>
                  <a:cubicBezTo>
                    <a:pt x="6243" y="482"/>
                    <a:pt x="6864" y="539"/>
                    <a:pt x="7307" y="687"/>
                  </a:cubicBezTo>
                  <a:cubicBezTo>
                    <a:pt x="7492" y="748"/>
                    <a:pt x="7595" y="834"/>
                    <a:pt x="7612" y="943"/>
                  </a:cubicBezTo>
                  <a:cubicBezTo>
                    <a:pt x="7650" y="1172"/>
                    <a:pt x="7379" y="1636"/>
                    <a:pt x="6688" y="2155"/>
                  </a:cubicBezTo>
                  <a:cubicBezTo>
                    <a:pt x="5794" y="2826"/>
                    <a:pt x="4543" y="3336"/>
                    <a:pt x="3439" y="3336"/>
                  </a:cubicBezTo>
                  <a:cubicBezTo>
                    <a:pt x="3020" y="3336"/>
                    <a:pt x="2622" y="3262"/>
                    <a:pt x="2273" y="3096"/>
                  </a:cubicBezTo>
                  <a:cubicBezTo>
                    <a:pt x="2239" y="3080"/>
                    <a:pt x="2204" y="3072"/>
                    <a:pt x="2169" y="3072"/>
                  </a:cubicBezTo>
                  <a:cubicBezTo>
                    <a:pt x="2078" y="3072"/>
                    <a:pt x="1992" y="3123"/>
                    <a:pt x="1950" y="3211"/>
                  </a:cubicBezTo>
                  <a:cubicBezTo>
                    <a:pt x="1893" y="3331"/>
                    <a:pt x="1943" y="3475"/>
                    <a:pt x="2065" y="3533"/>
                  </a:cubicBezTo>
                  <a:cubicBezTo>
                    <a:pt x="2489" y="3735"/>
                    <a:pt x="2960" y="3823"/>
                    <a:pt x="3446" y="3823"/>
                  </a:cubicBezTo>
                  <a:cubicBezTo>
                    <a:pt x="4689" y="3823"/>
                    <a:pt x="6037" y="3248"/>
                    <a:pt x="6978" y="2541"/>
                  </a:cubicBezTo>
                  <a:cubicBezTo>
                    <a:pt x="7762" y="1953"/>
                    <a:pt x="8167" y="1342"/>
                    <a:pt x="8090" y="864"/>
                  </a:cubicBezTo>
                  <a:cubicBezTo>
                    <a:pt x="8056" y="658"/>
                    <a:pt x="7919" y="380"/>
                    <a:pt x="7460" y="227"/>
                  </a:cubicBezTo>
                  <a:cubicBezTo>
                    <a:pt x="6965" y="63"/>
                    <a:pt x="6285" y="0"/>
                    <a:pt x="5538" y="0"/>
                  </a:cubicBezTo>
                  <a:close/>
                </a:path>
              </a:pathLst>
            </a:custGeom>
            <a:solidFill>
              <a:srgbClr val="C16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4439400" y="3117925"/>
              <a:ext cx="154500" cy="173375"/>
            </a:xfrm>
            <a:custGeom>
              <a:avLst/>
              <a:gdLst/>
              <a:ahLst/>
              <a:cxnLst/>
              <a:rect l="l" t="t" r="r" b="b"/>
              <a:pathLst>
                <a:path w="6180" h="6935" extrusionOk="0">
                  <a:moveTo>
                    <a:pt x="3583" y="0"/>
                  </a:moveTo>
                  <a:cubicBezTo>
                    <a:pt x="3229" y="0"/>
                    <a:pt x="2884" y="93"/>
                    <a:pt x="2552" y="278"/>
                  </a:cubicBezTo>
                  <a:cubicBezTo>
                    <a:pt x="828" y="1241"/>
                    <a:pt x="33" y="4410"/>
                    <a:pt x="0" y="4545"/>
                  </a:cubicBezTo>
                  <a:lnTo>
                    <a:pt x="470" y="4659"/>
                  </a:lnTo>
                  <a:cubicBezTo>
                    <a:pt x="478" y="4629"/>
                    <a:pt x="1246" y="1562"/>
                    <a:pt x="2789" y="701"/>
                  </a:cubicBezTo>
                  <a:cubicBezTo>
                    <a:pt x="3048" y="555"/>
                    <a:pt x="3311" y="483"/>
                    <a:pt x="3583" y="483"/>
                  </a:cubicBezTo>
                  <a:cubicBezTo>
                    <a:pt x="3756" y="483"/>
                    <a:pt x="3932" y="512"/>
                    <a:pt x="4114" y="571"/>
                  </a:cubicBezTo>
                  <a:cubicBezTo>
                    <a:pt x="5666" y="1070"/>
                    <a:pt x="5473" y="3470"/>
                    <a:pt x="5346" y="5059"/>
                  </a:cubicBezTo>
                  <a:cubicBezTo>
                    <a:pt x="5265" y="6075"/>
                    <a:pt x="5235" y="6574"/>
                    <a:pt x="5463" y="6812"/>
                  </a:cubicBezTo>
                  <a:cubicBezTo>
                    <a:pt x="5537" y="6890"/>
                    <a:pt x="5639" y="6934"/>
                    <a:pt x="5746" y="6934"/>
                  </a:cubicBezTo>
                  <a:cubicBezTo>
                    <a:pt x="5748" y="6934"/>
                    <a:pt x="5749" y="6934"/>
                    <a:pt x="5750" y="6934"/>
                  </a:cubicBezTo>
                  <a:lnTo>
                    <a:pt x="5766" y="6934"/>
                  </a:lnTo>
                  <a:lnTo>
                    <a:pt x="5747" y="6451"/>
                  </a:lnTo>
                  <a:lnTo>
                    <a:pt x="5747" y="6451"/>
                  </a:lnTo>
                  <a:cubicBezTo>
                    <a:pt x="5773" y="6452"/>
                    <a:pt x="5798" y="6463"/>
                    <a:pt x="5816" y="6482"/>
                  </a:cubicBezTo>
                  <a:cubicBezTo>
                    <a:pt x="5726" y="6350"/>
                    <a:pt x="5783" y="5656"/>
                    <a:pt x="5828" y="5098"/>
                  </a:cubicBezTo>
                  <a:cubicBezTo>
                    <a:pt x="5968" y="3358"/>
                    <a:pt x="6179" y="727"/>
                    <a:pt x="4261" y="110"/>
                  </a:cubicBezTo>
                  <a:cubicBezTo>
                    <a:pt x="4032" y="37"/>
                    <a:pt x="3806" y="0"/>
                    <a:pt x="3583" y="0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2"/>
            <p:cNvSpPr/>
            <p:nvPr/>
          </p:nvSpPr>
          <p:spPr>
            <a:xfrm>
              <a:off x="4158375" y="3044025"/>
              <a:ext cx="117525" cy="122400"/>
            </a:xfrm>
            <a:custGeom>
              <a:avLst/>
              <a:gdLst/>
              <a:ahLst/>
              <a:cxnLst/>
              <a:rect l="l" t="t" r="r" b="b"/>
              <a:pathLst>
                <a:path w="4701" h="4896" extrusionOk="0">
                  <a:moveTo>
                    <a:pt x="3302" y="0"/>
                  </a:moveTo>
                  <a:cubicBezTo>
                    <a:pt x="3265" y="0"/>
                    <a:pt x="3227" y="3"/>
                    <a:pt x="3189" y="7"/>
                  </a:cubicBezTo>
                  <a:cubicBezTo>
                    <a:pt x="2020" y="142"/>
                    <a:pt x="1100" y="1724"/>
                    <a:pt x="491" y="2771"/>
                  </a:cubicBezTo>
                  <a:cubicBezTo>
                    <a:pt x="309" y="3083"/>
                    <a:pt x="84" y="3469"/>
                    <a:pt x="0" y="3531"/>
                  </a:cubicBezTo>
                  <a:cubicBezTo>
                    <a:pt x="22" y="3518"/>
                    <a:pt x="47" y="3510"/>
                    <a:pt x="74" y="3510"/>
                  </a:cubicBezTo>
                  <a:lnTo>
                    <a:pt x="92" y="3994"/>
                  </a:lnTo>
                  <a:cubicBezTo>
                    <a:pt x="344" y="3984"/>
                    <a:pt x="509" y="3700"/>
                    <a:pt x="909" y="3014"/>
                  </a:cubicBezTo>
                  <a:cubicBezTo>
                    <a:pt x="1435" y="2109"/>
                    <a:pt x="2316" y="595"/>
                    <a:pt x="3245" y="488"/>
                  </a:cubicBezTo>
                  <a:cubicBezTo>
                    <a:pt x="3265" y="485"/>
                    <a:pt x="3284" y="484"/>
                    <a:pt x="3303" y="484"/>
                  </a:cubicBezTo>
                  <a:cubicBezTo>
                    <a:pt x="3398" y="484"/>
                    <a:pt x="3469" y="517"/>
                    <a:pt x="3530" y="587"/>
                  </a:cubicBezTo>
                  <a:cubicBezTo>
                    <a:pt x="4010" y="1144"/>
                    <a:pt x="3629" y="3448"/>
                    <a:pt x="3277" y="4771"/>
                  </a:cubicBezTo>
                  <a:lnTo>
                    <a:pt x="3744" y="4896"/>
                  </a:lnTo>
                  <a:cubicBezTo>
                    <a:pt x="3844" y="4520"/>
                    <a:pt x="4700" y="1202"/>
                    <a:pt x="3897" y="271"/>
                  </a:cubicBezTo>
                  <a:cubicBezTo>
                    <a:pt x="3743" y="94"/>
                    <a:pt x="3538" y="0"/>
                    <a:pt x="3302" y="0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2"/>
            <p:cNvSpPr/>
            <p:nvPr/>
          </p:nvSpPr>
          <p:spPr>
            <a:xfrm>
              <a:off x="3417375" y="3731450"/>
              <a:ext cx="191375" cy="45500"/>
            </a:xfrm>
            <a:custGeom>
              <a:avLst/>
              <a:gdLst/>
              <a:ahLst/>
              <a:cxnLst/>
              <a:rect l="l" t="t" r="r" b="b"/>
              <a:pathLst>
                <a:path w="7655" h="1820" extrusionOk="0">
                  <a:moveTo>
                    <a:pt x="7369" y="0"/>
                  </a:moveTo>
                  <a:cubicBezTo>
                    <a:pt x="5924" y="1065"/>
                    <a:pt x="4061" y="1326"/>
                    <a:pt x="2585" y="1326"/>
                  </a:cubicBezTo>
                  <a:cubicBezTo>
                    <a:pt x="1184" y="1326"/>
                    <a:pt x="131" y="1091"/>
                    <a:pt x="109" y="1086"/>
                  </a:cubicBezTo>
                  <a:lnTo>
                    <a:pt x="0" y="1558"/>
                  </a:lnTo>
                  <a:cubicBezTo>
                    <a:pt x="91" y="1579"/>
                    <a:pt x="1168" y="1820"/>
                    <a:pt x="2596" y="1820"/>
                  </a:cubicBezTo>
                  <a:cubicBezTo>
                    <a:pt x="4142" y="1820"/>
                    <a:pt x="6097" y="1537"/>
                    <a:pt x="7655" y="390"/>
                  </a:cubicBezTo>
                  <a:lnTo>
                    <a:pt x="7369" y="0"/>
                  </a:lnTo>
                  <a:close/>
                </a:path>
              </a:pathLst>
            </a:custGeom>
            <a:solidFill>
              <a:srgbClr val="1613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3013475" y="3817000"/>
              <a:ext cx="187975" cy="71450"/>
            </a:xfrm>
            <a:custGeom>
              <a:avLst/>
              <a:gdLst/>
              <a:ahLst/>
              <a:cxnLst/>
              <a:rect l="l" t="t" r="r" b="b"/>
              <a:pathLst>
                <a:path w="7519" h="2858" extrusionOk="0">
                  <a:moveTo>
                    <a:pt x="7170" y="1"/>
                  </a:moveTo>
                  <a:cubicBezTo>
                    <a:pt x="5230" y="2015"/>
                    <a:pt x="2869" y="2376"/>
                    <a:pt x="1428" y="2376"/>
                  </a:cubicBezTo>
                  <a:cubicBezTo>
                    <a:pt x="635" y="2376"/>
                    <a:pt x="121" y="2267"/>
                    <a:pt x="106" y="2264"/>
                  </a:cubicBezTo>
                  <a:lnTo>
                    <a:pt x="0" y="2735"/>
                  </a:lnTo>
                  <a:cubicBezTo>
                    <a:pt x="16" y="2740"/>
                    <a:pt x="570" y="2858"/>
                    <a:pt x="1424" y="2858"/>
                  </a:cubicBezTo>
                  <a:cubicBezTo>
                    <a:pt x="2960" y="2858"/>
                    <a:pt x="5461" y="2473"/>
                    <a:pt x="7519" y="337"/>
                  </a:cubicBezTo>
                  <a:lnTo>
                    <a:pt x="7170" y="1"/>
                  </a:lnTo>
                  <a:close/>
                </a:path>
              </a:pathLst>
            </a:custGeom>
            <a:solidFill>
              <a:srgbClr val="1613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3346675" y="3109325"/>
              <a:ext cx="828150" cy="498050"/>
            </a:xfrm>
            <a:custGeom>
              <a:avLst/>
              <a:gdLst/>
              <a:ahLst/>
              <a:cxnLst/>
              <a:rect l="l" t="t" r="r" b="b"/>
              <a:pathLst>
                <a:path w="33126" h="19922" extrusionOk="0">
                  <a:moveTo>
                    <a:pt x="21723" y="1"/>
                  </a:moveTo>
                  <a:cubicBezTo>
                    <a:pt x="13219" y="1"/>
                    <a:pt x="1" y="9200"/>
                    <a:pt x="1704" y="14408"/>
                  </a:cubicBezTo>
                  <a:cubicBezTo>
                    <a:pt x="2868" y="17968"/>
                    <a:pt x="6457" y="19922"/>
                    <a:pt x="10825" y="19922"/>
                  </a:cubicBezTo>
                  <a:cubicBezTo>
                    <a:pt x="14200" y="19922"/>
                    <a:pt x="18041" y="18755"/>
                    <a:pt x="21588" y="16261"/>
                  </a:cubicBezTo>
                  <a:cubicBezTo>
                    <a:pt x="21588" y="16261"/>
                    <a:pt x="22897" y="17871"/>
                    <a:pt x="25918" y="17871"/>
                  </a:cubicBezTo>
                  <a:cubicBezTo>
                    <a:pt x="27292" y="17871"/>
                    <a:pt x="29021" y="17538"/>
                    <a:pt x="31141" y="16568"/>
                  </a:cubicBezTo>
                  <a:lnTo>
                    <a:pt x="31141" y="16568"/>
                  </a:lnTo>
                  <a:cubicBezTo>
                    <a:pt x="31141" y="16568"/>
                    <a:pt x="30820" y="16606"/>
                    <a:pt x="30323" y="16606"/>
                  </a:cubicBezTo>
                  <a:cubicBezTo>
                    <a:pt x="28838" y="16606"/>
                    <a:pt x="25778" y="16264"/>
                    <a:pt x="24957" y="13542"/>
                  </a:cubicBezTo>
                  <a:cubicBezTo>
                    <a:pt x="24957" y="13542"/>
                    <a:pt x="33126" y="6789"/>
                    <a:pt x="26301" y="1360"/>
                  </a:cubicBezTo>
                  <a:cubicBezTo>
                    <a:pt x="25110" y="412"/>
                    <a:pt x="23522" y="1"/>
                    <a:pt x="21723" y="1"/>
                  </a:cubicBezTo>
                  <a:close/>
                </a:path>
              </a:pathLst>
            </a:custGeom>
            <a:solidFill>
              <a:srgbClr val="8374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3630150" y="2393800"/>
              <a:ext cx="190625" cy="407575"/>
            </a:xfrm>
            <a:custGeom>
              <a:avLst/>
              <a:gdLst/>
              <a:ahLst/>
              <a:cxnLst/>
              <a:rect l="l" t="t" r="r" b="b"/>
              <a:pathLst>
                <a:path w="7625" h="16303" extrusionOk="0">
                  <a:moveTo>
                    <a:pt x="5208" y="0"/>
                  </a:moveTo>
                  <a:cubicBezTo>
                    <a:pt x="1" y="14298"/>
                    <a:pt x="3539" y="16302"/>
                    <a:pt x="5932" y="16302"/>
                  </a:cubicBezTo>
                  <a:cubicBezTo>
                    <a:pt x="6865" y="16302"/>
                    <a:pt x="7624" y="15998"/>
                    <a:pt x="7624" y="15998"/>
                  </a:cubicBezTo>
                  <a:cubicBezTo>
                    <a:pt x="5403" y="11606"/>
                    <a:pt x="5208" y="1"/>
                    <a:pt x="5208" y="0"/>
                  </a:cubicBezTo>
                  <a:close/>
                </a:path>
              </a:pathLst>
            </a:custGeom>
            <a:solidFill>
              <a:srgbClr val="CC73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3666400" y="2387725"/>
              <a:ext cx="161350" cy="419800"/>
            </a:xfrm>
            <a:custGeom>
              <a:avLst/>
              <a:gdLst/>
              <a:ahLst/>
              <a:cxnLst/>
              <a:rect l="l" t="t" r="r" b="b"/>
              <a:pathLst>
                <a:path w="6454" h="16792" extrusionOk="0">
                  <a:moveTo>
                    <a:pt x="3555" y="1538"/>
                  </a:moveTo>
                  <a:cubicBezTo>
                    <a:pt x="3673" y="4631"/>
                    <a:pt x="4133" y="12417"/>
                    <a:pt x="5837" y="16099"/>
                  </a:cubicBezTo>
                  <a:cubicBezTo>
                    <a:pt x="5552" y="16183"/>
                    <a:pt x="5050" y="16302"/>
                    <a:pt x="4483" y="16302"/>
                  </a:cubicBezTo>
                  <a:cubicBezTo>
                    <a:pt x="3816" y="16302"/>
                    <a:pt x="3058" y="16137"/>
                    <a:pt x="2458" y="15556"/>
                  </a:cubicBezTo>
                  <a:cubicBezTo>
                    <a:pt x="1158" y="14297"/>
                    <a:pt x="336" y="10833"/>
                    <a:pt x="3555" y="1538"/>
                  </a:cubicBezTo>
                  <a:close/>
                  <a:moveTo>
                    <a:pt x="3758" y="1"/>
                  </a:moveTo>
                  <a:cubicBezTo>
                    <a:pt x="3658" y="1"/>
                    <a:pt x="3567" y="63"/>
                    <a:pt x="3531" y="160"/>
                  </a:cubicBezTo>
                  <a:cubicBezTo>
                    <a:pt x="474" y="8552"/>
                    <a:pt x="1" y="13849"/>
                    <a:pt x="2122" y="15903"/>
                  </a:cubicBezTo>
                  <a:cubicBezTo>
                    <a:pt x="2837" y="16596"/>
                    <a:pt x="3717" y="16791"/>
                    <a:pt x="4481" y="16791"/>
                  </a:cubicBezTo>
                  <a:cubicBezTo>
                    <a:pt x="5433" y="16791"/>
                    <a:pt x="6207" y="16488"/>
                    <a:pt x="6264" y="16466"/>
                  </a:cubicBezTo>
                  <a:cubicBezTo>
                    <a:pt x="6396" y="16412"/>
                    <a:pt x="6454" y="16258"/>
                    <a:pt x="6390" y="16132"/>
                  </a:cubicBezTo>
                  <a:cubicBezTo>
                    <a:pt x="4219" y="11839"/>
                    <a:pt x="4002" y="355"/>
                    <a:pt x="4001" y="239"/>
                  </a:cubicBezTo>
                  <a:cubicBezTo>
                    <a:pt x="3998" y="122"/>
                    <a:pt x="3913" y="24"/>
                    <a:pt x="3799" y="4"/>
                  </a:cubicBezTo>
                  <a:cubicBezTo>
                    <a:pt x="3785" y="2"/>
                    <a:pt x="3771" y="1"/>
                    <a:pt x="3758" y="1"/>
                  </a:cubicBezTo>
                  <a:close/>
                </a:path>
              </a:pathLst>
            </a:custGeom>
            <a:solidFill>
              <a:srgbClr val="CC73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3412450" y="2562225"/>
              <a:ext cx="231700" cy="116450"/>
            </a:xfrm>
            <a:custGeom>
              <a:avLst/>
              <a:gdLst/>
              <a:ahLst/>
              <a:cxnLst/>
              <a:rect l="l" t="t" r="r" b="b"/>
              <a:pathLst>
                <a:path w="9268" h="4658" extrusionOk="0">
                  <a:moveTo>
                    <a:pt x="1160" y="0"/>
                  </a:moveTo>
                  <a:cubicBezTo>
                    <a:pt x="89" y="1413"/>
                    <a:pt x="10" y="2896"/>
                    <a:pt x="7" y="2958"/>
                  </a:cubicBezTo>
                  <a:lnTo>
                    <a:pt x="1" y="3122"/>
                  </a:lnTo>
                  <a:lnTo>
                    <a:pt x="149" y="3191"/>
                  </a:lnTo>
                  <a:cubicBezTo>
                    <a:pt x="2608" y="4307"/>
                    <a:pt x="4498" y="4657"/>
                    <a:pt x="5904" y="4657"/>
                  </a:cubicBezTo>
                  <a:cubicBezTo>
                    <a:pt x="8201" y="4657"/>
                    <a:pt x="9202" y="3720"/>
                    <a:pt x="9268" y="3656"/>
                  </a:cubicBezTo>
                  <a:lnTo>
                    <a:pt x="8931" y="3310"/>
                  </a:lnTo>
                  <a:cubicBezTo>
                    <a:pt x="8916" y="3324"/>
                    <a:pt x="8014" y="4166"/>
                    <a:pt x="5892" y="4166"/>
                  </a:cubicBezTo>
                  <a:cubicBezTo>
                    <a:pt x="4585" y="4166"/>
                    <a:pt x="2817" y="3847"/>
                    <a:pt x="507" y="2820"/>
                  </a:cubicBezTo>
                  <a:cubicBezTo>
                    <a:pt x="558" y="2417"/>
                    <a:pt x="764" y="1323"/>
                    <a:pt x="1545" y="291"/>
                  </a:cubicBezTo>
                  <a:lnTo>
                    <a:pt x="1160" y="0"/>
                  </a:ln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3582575" y="2565050"/>
              <a:ext cx="32475" cy="103575"/>
            </a:xfrm>
            <a:custGeom>
              <a:avLst/>
              <a:gdLst/>
              <a:ahLst/>
              <a:cxnLst/>
              <a:rect l="l" t="t" r="r" b="b"/>
              <a:pathLst>
                <a:path w="1299" h="4143" extrusionOk="0">
                  <a:moveTo>
                    <a:pt x="468" y="1"/>
                  </a:moveTo>
                  <a:lnTo>
                    <a:pt x="0" y="122"/>
                  </a:lnTo>
                  <a:cubicBezTo>
                    <a:pt x="790" y="3187"/>
                    <a:pt x="536" y="3908"/>
                    <a:pt x="525" y="3937"/>
                  </a:cubicBezTo>
                  <a:lnTo>
                    <a:pt x="963" y="4142"/>
                  </a:lnTo>
                  <a:cubicBezTo>
                    <a:pt x="1026" y="4016"/>
                    <a:pt x="1298" y="3220"/>
                    <a:pt x="468" y="1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3833875" y="2570450"/>
              <a:ext cx="23900" cy="80600"/>
            </a:xfrm>
            <a:custGeom>
              <a:avLst/>
              <a:gdLst/>
              <a:ahLst/>
              <a:cxnLst/>
              <a:rect l="l" t="t" r="r" b="b"/>
              <a:pathLst>
                <a:path w="956" h="3224" extrusionOk="0">
                  <a:moveTo>
                    <a:pt x="462" y="1"/>
                  </a:moveTo>
                  <a:lnTo>
                    <a:pt x="0" y="145"/>
                  </a:lnTo>
                  <a:cubicBezTo>
                    <a:pt x="5" y="160"/>
                    <a:pt x="466" y="1672"/>
                    <a:pt x="350" y="3185"/>
                  </a:cubicBezTo>
                  <a:lnTo>
                    <a:pt x="832" y="3223"/>
                  </a:lnTo>
                  <a:cubicBezTo>
                    <a:pt x="955" y="1619"/>
                    <a:pt x="482" y="66"/>
                    <a:pt x="462" y="1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3791875" y="2637850"/>
              <a:ext cx="86350" cy="20650"/>
            </a:xfrm>
            <a:custGeom>
              <a:avLst/>
              <a:gdLst/>
              <a:ahLst/>
              <a:cxnLst/>
              <a:rect l="l" t="t" r="r" b="b"/>
              <a:pathLst>
                <a:path w="3454" h="826" extrusionOk="0">
                  <a:moveTo>
                    <a:pt x="165" y="0"/>
                  </a:moveTo>
                  <a:lnTo>
                    <a:pt x="0" y="455"/>
                  </a:lnTo>
                  <a:cubicBezTo>
                    <a:pt x="59" y="476"/>
                    <a:pt x="1036" y="825"/>
                    <a:pt x="2092" y="825"/>
                  </a:cubicBezTo>
                  <a:cubicBezTo>
                    <a:pt x="2555" y="825"/>
                    <a:pt x="3032" y="758"/>
                    <a:pt x="3453" y="567"/>
                  </a:cubicBezTo>
                  <a:lnTo>
                    <a:pt x="3253" y="127"/>
                  </a:lnTo>
                  <a:cubicBezTo>
                    <a:pt x="2905" y="285"/>
                    <a:pt x="2499" y="341"/>
                    <a:pt x="2100" y="341"/>
                  </a:cubicBezTo>
                  <a:cubicBezTo>
                    <a:pt x="1123" y="341"/>
                    <a:pt x="178" y="6"/>
                    <a:pt x="165" y="0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3535625" y="2807575"/>
              <a:ext cx="146925" cy="98775"/>
            </a:xfrm>
            <a:custGeom>
              <a:avLst/>
              <a:gdLst/>
              <a:ahLst/>
              <a:cxnLst/>
              <a:rect l="l" t="t" r="r" b="b"/>
              <a:pathLst>
                <a:path w="5877" h="3951" extrusionOk="0">
                  <a:moveTo>
                    <a:pt x="1531" y="0"/>
                  </a:moveTo>
                  <a:cubicBezTo>
                    <a:pt x="1436" y="0"/>
                    <a:pt x="1344" y="4"/>
                    <a:pt x="1256" y="10"/>
                  </a:cubicBezTo>
                  <a:cubicBezTo>
                    <a:pt x="815" y="44"/>
                    <a:pt x="455" y="337"/>
                    <a:pt x="266" y="814"/>
                  </a:cubicBezTo>
                  <a:cubicBezTo>
                    <a:pt x="0" y="1488"/>
                    <a:pt x="80" y="2550"/>
                    <a:pt x="748" y="3278"/>
                  </a:cubicBezTo>
                  <a:cubicBezTo>
                    <a:pt x="1008" y="3560"/>
                    <a:pt x="1520" y="3950"/>
                    <a:pt x="2363" y="3950"/>
                  </a:cubicBezTo>
                  <a:cubicBezTo>
                    <a:pt x="2650" y="3950"/>
                    <a:pt x="2976" y="3905"/>
                    <a:pt x="3343" y="3795"/>
                  </a:cubicBezTo>
                  <a:cubicBezTo>
                    <a:pt x="3471" y="3757"/>
                    <a:pt x="3544" y="3623"/>
                    <a:pt x="3506" y="3494"/>
                  </a:cubicBezTo>
                  <a:cubicBezTo>
                    <a:pt x="3474" y="3389"/>
                    <a:pt x="3378" y="3321"/>
                    <a:pt x="3273" y="3321"/>
                  </a:cubicBezTo>
                  <a:cubicBezTo>
                    <a:pt x="3251" y="3321"/>
                    <a:pt x="3227" y="3324"/>
                    <a:pt x="3204" y="3331"/>
                  </a:cubicBezTo>
                  <a:cubicBezTo>
                    <a:pt x="2901" y="3422"/>
                    <a:pt x="2617" y="3468"/>
                    <a:pt x="2356" y="3468"/>
                  </a:cubicBezTo>
                  <a:cubicBezTo>
                    <a:pt x="1844" y="3468"/>
                    <a:pt x="1419" y="3293"/>
                    <a:pt x="1104" y="2950"/>
                  </a:cubicBezTo>
                  <a:cubicBezTo>
                    <a:pt x="577" y="2376"/>
                    <a:pt x="510" y="1512"/>
                    <a:pt x="715" y="992"/>
                  </a:cubicBezTo>
                  <a:cubicBezTo>
                    <a:pt x="801" y="778"/>
                    <a:pt x="969" y="517"/>
                    <a:pt x="1293" y="493"/>
                  </a:cubicBezTo>
                  <a:cubicBezTo>
                    <a:pt x="1373" y="487"/>
                    <a:pt x="1456" y="484"/>
                    <a:pt x="1543" y="484"/>
                  </a:cubicBezTo>
                  <a:cubicBezTo>
                    <a:pt x="3070" y="484"/>
                    <a:pt x="5492" y="1393"/>
                    <a:pt x="5518" y="1403"/>
                  </a:cubicBezTo>
                  <a:cubicBezTo>
                    <a:pt x="5546" y="1414"/>
                    <a:pt x="5575" y="1419"/>
                    <a:pt x="5603" y="1419"/>
                  </a:cubicBezTo>
                  <a:cubicBezTo>
                    <a:pt x="5701" y="1419"/>
                    <a:pt x="5793" y="1360"/>
                    <a:pt x="5829" y="1262"/>
                  </a:cubicBezTo>
                  <a:cubicBezTo>
                    <a:pt x="5877" y="1138"/>
                    <a:pt x="5814" y="998"/>
                    <a:pt x="5689" y="951"/>
                  </a:cubicBezTo>
                  <a:cubicBezTo>
                    <a:pt x="5581" y="910"/>
                    <a:pt x="3152" y="0"/>
                    <a:pt x="1531" y="0"/>
                  </a:cubicBezTo>
                  <a:close/>
                </a:path>
              </a:pathLst>
            </a:custGeom>
            <a:solidFill>
              <a:srgbClr val="B75A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4090200" y="1331375"/>
              <a:ext cx="145450" cy="267200"/>
            </a:xfrm>
            <a:custGeom>
              <a:avLst/>
              <a:gdLst/>
              <a:ahLst/>
              <a:cxnLst/>
              <a:rect l="l" t="t" r="r" b="b"/>
              <a:pathLst>
                <a:path w="5818" h="10688" extrusionOk="0">
                  <a:moveTo>
                    <a:pt x="3838" y="1"/>
                  </a:moveTo>
                  <a:lnTo>
                    <a:pt x="3838" y="1"/>
                  </a:lnTo>
                  <a:cubicBezTo>
                    <a:pt x="3837" y="2"/>
                    <a:pt x="0" y="10549"/>
                    <a:pt x="2909" y="10682"/>
                  </a:cubicBezTo>
                  <a:cubicBezTo>
                    <a:pt x="2990" y="10686"/>
                    <a:pt x="3069" y="10688"/>
                    <a:pt x="3145" y="10688"/>
                  </a:cubicBezTo>
                  <a:cubicBezTo>
                    <a:pt x="5817" y="10688"/>
                    <a:pt x="5800" y="8394"/>
                    <a:pt x="3838" y="1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4088925" y="1591475"/>
              <a:ext cx="258550" cy="121100"/>
            </a:xfrm>
            <a:custGeom>
              <a:avLst/>
              <a:gdLst/>
              <a:ahLst/>
              <a:cxnLst/>
              <a:rect l="l" t="t" r="r" b="b"/>
              <a:pathLst>
                <a:path w="10342" h="4844" extrusionOk="0">
                  <a:moveTo>
                    <a:pt x="9540" y="0"/>
                  </a:moveTo>
                  <a:cubicBezTo>
                    <a:pt x="9148" y="0"/>
                    <a:pt x="8677" y="382"/>
                    <a:pt x="7948" y="972"/>
                  </a:cubicBezTo>
                  <a:cubicBezTo>
                    <a:pt x="7301" y="1495"/>
                    <a:pt x="6497" y="2145"/>
                    <a:pt x="5476" y="2753"/>
                  </a:cubicBezTo>
                  <a:cubicBezTo>
                    <a:pt x="4714" y="3207"/>
                    <a:pt x="3935" y="3363"/>
                    <a:pt x="3224" y="3363"/>
                  </a:cubicBezTo>
                  <a:cubicBezTo>
                    <a:pt x="1658" y="3363"/>
                    <a:pt x="418" y="2604"/>
                    <a:pt x="400" y="2594"/>
                  </a:cubicBezTo>
                  <a:cubicBezTo>
                    <a:pt x="361" y="2570"/>
                    <a:pt x="318" y="2558"/>
                    <a:pt x="275" y="2558"/>
                  </a:cubicBezTo>
                  <a:cubicBezTo>
                    <a:pt x="195" y="2558"/>
                    <a:pt x="117" y="2599"/>
                    <a:pt x="71" y="2672"/>
                  </a:cubicBezTo>
                  <a:cubicBezTo>
                    <a:pt x="0" y="2783"/>
                    <a:pt x="33" y="2931"/>
                    <a:pt x="143" y="3003"/>
                  </a:cubicBezTo>
                  <a:cubicBezTo>
                    <a:pt x="223" y="3053"/>
                    <a:pt x="1531" y="3857"/>
                    <a:pt x="3210" y="3857"/>
                  </a:cubicBezTo>
                  <a:cubicBezTo>
                    <a:pt x="3996" y="3857"/>
                    <a:pt x="4864" y="3680"/>
                    <a:pt x="5725" y="3168"/>
                  </a:cubicBezTo>
                  <a:cubicBezTo>
                    <a:pt x="6775" y="2543"/>
                    <a:pt x="7594" y="1881"/>
                    <a:pt x="8252" y="1348"/>
                  </a:cubicBezTo>
                  <a:cubicBezTo>
                    <a:pt x="8777" y="923"/>
                    <a:pt x="9317" y="483"/>
                    <a:pt x="9531" y="483"/>
                  </a:cubicBezTo>
                  <a:cubicBezTo>
                    <a:pt x="9542" y="483"/>
                    <a:pt x="9552" y="484"/>
                    <a:pt x="9561" y="487"/>
                  </a:cubicBezTo>
                  <a:cubicBezTo>
                    <a:pt x="9584" y="492"/>
                    <a:pt x="9615" y="532"/>
                    <a:pt x="9641" y="596"/>
                  </a:cubicBezTo>
                  <a:cubicBezTo>
                    <a:pt x="9811" y="1003"/>
                    <a:pt x="9668" y="1987"/>
                    <a:pt x="9139" y="2866"/>
                  </a:cubicBezTo>
                  <a:cubicBezTo>
                    <a:pt x="8830" y="3380"/>
                    <a:pt x="8136" y="4255"/>
                    <a:pt x="6972" y="4361"/>
                  </a:cubicBezTo>
                  <a:cubicBezTo>
                    <a:pt x="6844" y="4373"/>
                    <a:pt x="6747" y="4483"/>
                    <a:pt x="6753" y="4612"/>
                  </a:cubicBezTo>
                  <a:cubicBezTo>
                    <a:pt x="6759" y="4741"/>
                    <a:pt x="6865" y="4842"/>
                    <a:pt x="6993" y="4843"/>
                  </a:cubicBezTo>
                  <a:cubicBezTo>
                    <a:pt x="7000" y="4843"/>
                    <a:pt x="7008" y="4843"/>
                    <a:pt x="7014" y="4842"/>
                  </a:cubicBezTo>
                  <a:cubicBezTo>
                    <a:pt x="8035" y="4750"/>
                    <a:pt x="8937" y="4137"/>
                    <a:pt x="9551" y="3115"/>
                  </a:cubicBezTo>
                  <a:cubicBezTo>
                    <a:pt x="10112" y="2184"/>
                    <a:pt x="10342" y="1020"/>
                    <a:pt x="10085" y="408"/>
                  </a:cubicBezTo>
                  <a:cubicBezTo>
                    <a:pt x="9996" y="194"/>
                    <a:pt x="9859" y="63"/>
                    <a:pt x="9679" y="17"/>
                  </a:cubicBezTo>
                  <a:cubicBezTo>
                    <a:pt x="9634" y="6"/>
                    <a:pt x="9587" y="0"/>
                    <a:pt x="9540" y="0"/>
                  </a:cubicBezTo>
                  <a:close/>
                </a:path>
              </a:pathLst>
            </a:custGeom>
            <a:solidFill>
              <a:srgbClr val="8B0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4309375" y="1357650"/>
              <a:ext cx="160025" cy="115550"/>
            </a:xfrm>
            <a:custGeom>
              <a:avLst/>
              <a:gdLst/>
              <a:ahLst/>
              <a:cxnLst/>
              <a:rect l="l" t="t" r="r" b="b"/>
              <a:pathLst>
                <a:path w="6401" h="4622" extrusionOk="0">
                  <a:moveTo>
                    <a:pt x="2560" y="1"/>
                  </a:moveTo>
                  <a:cubicBezTo>
                    <a:pt x="2537" y="1"/>
                    <a:pt x="2513" y="1"/>
                    <a:pt x="2490" y="2"/>
                  </a:cubicBezTo>
                  <a:cubicBezTo>
                    <a:pt x="365" y="82"/>
                    <a:pt x="15" y="4361"/>
                    <a:pt x="1" y="4544"/>
                  </a:cubicBezTo>
                  <a:lnTo>
                    <a:pt x="483" y="4581"/>
                  </a:lnTo>
                  <a:cubicBezTo>
                    <a:pt x="568" y="3460"/>
                    <a:pt x="1099" y="538"/>
                    <a:pt x="2508" y="485"/>
                  </a:cubicBezTo>
                  <a:cubicBezTo>
                    <a:pt x="2519" y="485"/>
                    <a:pt x="2529" y="484"/>
                    <a:pt x="2539" y="484"/>
                  </a:cubicBezTo>
                  <a:cubicBezTo>
                    <a:pt x="3670" y="484"/>
                    <a:pt x="4231" y="2393"/>
                    <a:pt x="4570" y="3541"/>
                  </a:cubicBezTo>
                  <a:cubicBezTo>
                    <a:pt x="4780" y="4249"/>
                    <a:pt x="4862" y="4498"/>
                    <a:pt x="5048" y="4590"/>
                  </a:cubicBezTo>
                  <a:cubicBezTo>
                    <a:pt x="5088" y="4610"/>
                    <a:pt x="5133" y="4621"/>
                    <a:pt x="5177" y="4621"/>
                  </a:cubicBezTo>
                  <a:cubicBezTo>
                    <a:pt x="5212" y="4621"/>
                    <a:pt x="5246" y="4615"/>
                    <a:pt x="5279" y="4603"/>
                  </a:cubicBezTo>
                  <a:cubicBezTo>
                    <a:pt x="5657" y="4462"/>
                    <a:pt x="6325" y="3983"/>
                    <a:pt x="6400" y="3928"/>
                  </a:cubicBezTo>
                  <a:lnTo>
                    <a:pt x="6116" y="3536"/>
                  </a:lnTo>
                  <a:cubicBezTo>
                    <a:pt x="5957" y="3652"/>
                    <a:pt x="5540" y="3938"/>
                    <a:pt x="5253" y="4085"/>
                  </a:cubicBezTo>
                  <a:cubicBezTo>
                    <a:pt x="5191" y="3929"/>
                    <a:pt x="5105" y="3643"/>
                    <a:pt x="5034" y="3403"/>
                  </a:cubicBezTo>
                  <a:cubicBezTo>
                    <a:pt x="4656" y="2129"/>
                    <a:pt x="4028" y="1"/>
                    <a:pt x="2560" y="1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3900950" y="1371975"/>
              <a:ext cx="160725" cy="120275"/>
            </a:xfrm>
            <a:custGeom>
              <a:avLst/>
              <a:gdLst/>
              <a:ahLst/>
              <a:cxnLst/>
              <a:rect l="l" t="t" r="r" b="b"/>
              <a:pathLst>
                <a:path w="6429" h="4811" extrusionOk="0">
                  <a:moveTo>
                    <a:pt x="3659" y="0"/>
                  </a:moveTo>
                  <a:cubicBezTo>
                    <a:pt x="3641" y="0"/>
                    <a:pt x="3623" y="1"/>
                    <a:pt x="3605" y="1"/>
                  </a:cubicBezTo>
                  <a:cubicBezTo>
                    <a:pt x="2087" y="58"/>
                    <a:pt x="1609" y="2266"/>
                    <a:pt x="1324" y="3584"/>
                  </a:cubicBezTo>
                  <a:cubicBezTo>
                    <a:pt x="1270" y="3829"/>
                    <a:pt x="1208" y="4119"/>
                    <a:pt x="1157" y="4280"/>
                  </a:cubicBezTo>
                  <a:cubicBezTo>
                    <a:pt x="859" y="4154"/>
                    <a:pt x="422" y="3900"/>
                    <a:pt x="254" y="3797"/>
                  </a:cubicBezTo>
                  <a:lnTo>
                    <a:pt x="1" y="4209"/>
                  </a:lnTo>
                  <a:cubicBezTo>
                    <a:pt x="79" y="4258"/>
                    <a:pt x="782" y="4685"/>
                    <a:pt x="1170" y="4798"/>
                  </a:cubicBezTo>
                  <a:cubicBezTo>
                    <a:pt x="1196" y="4806"/>
                    <a:pt x="1223" y="4810"/>
                    <a:pt x="1252" y="4810"/>
                  </a:cubicBezTo>
                  <a:cubicBezTo>
                    <a:pt x="1304" y="4810"/>
                    <a:pt x="1355" y="4796"/>
                    <a:pt x="1400" y="4769"/>
                  </a:cubicBezTo>
                  <a:cubicBezTo>
                    <a:pt x="1577" y="4663"/>
                    <a:pt x="1640" y="4409"/>
                    <a:pt x="1796" y="3686"/>
                  </a:cubicBezTo>
                  <a:cubicBezTo>
                    <a:pt x="2052" y="2505"/>
                    <a:pt x="2480" y="528"/>
                    <a:pt x="3624" y="485"/>
                  </a:cubicBezTo>
                  <a:cubicBezTo>
                    <a:pt x="3635" y="485"/>
                    <a:pt x="3646" y="484"/>
                    <a:pt x="3657" y="484"/>
                  </a:cubicBezTo>
                  <a:cubicBezTo>
                    <a:pt x="5048" y="484"/>
                    <a:pt x="5782" y="3315"/>
                    <a:pt x="5951" y="4417"/>
                  </a:cubicBezTo>
                  <a:lnTo>
                    <a:pt x="6428" y="4344"/>
                  </a:lnTo>
                  <a:cubicBezTo>
                    <a:pt x="6401" y="4166"/>
                    <a:pt x="5744" y="0"/>
                    <a:pt x="3659" y="0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3959075" y="1975925"/>
              <a:ext cx="1160825" cy="663275"/>
            </a:xfrm>
            <a:custGeom>
              <a:avLst/>
              <a:gdLst/>
              <a:ahLst/>
              <a:cxnLst/>
              <a:rect l="l" t="t" r="r" b="b"/>
              <a:pathLst>
                <a:path w="46433" h="26531" extrusionOk="0">
                  <a:moveTo>
                    <a:pt x="23101" y="1"/>
                  </a:moveTo>
                  <a:cubicBezTo>
                    <a:pt x="9811" y="1"/>
                    <a:pt x="6785" y="13592"/>
                    <a:pt x="6369" y="17870"/>
                  </a:cubicBezTo>
                  <a:cubicBezTo>
                    <a:pt x="5959" y="22099"/>
                    <a:pt x="677" y="22223"/>
                    <a:pt x="60" y="22223"/>
                  </a:cubicBezTo>
                  <a:cubicBezTo>
                    <a:pt x="21" y="22223"/>
                    <a:pt x="1" y="22223"/>
                    <a:pt x="1" y="22223"/>
                  </a:cubicBezTo>
                  <a:lnTo>
                    <a:pt x="1" y="22223"/>
                  </a:lnTo>
                  <a:cubicBezTo>
                    <a:pt x="1517" y="22923"/>
                    <a:pt x="2797" y="23201"/>
                    <a:pt x="3871" y="23201"/>
                  </a:cubicBezTo>
                  <a:cubicBezTo>
                    <a:pt x="7944" y="23201"/>
                    <a:pt x="9082" y="19221"/>
                    <a:pt x="9082" y="19221"/>
                  </a:cubicBezTo>
                  <a:cubicBezTo>
                    <a:pt x="9082" y="19221"/>
                    <a:pt x="9868" y="26531"/>
                    <a:pt x="20858" y="26531"/>
                  </a:cubicBezTo>
                  <a:cubicBezTo>
                    <a:pt x="22952" y="26531"/>
                    <a:pt x="25415" y="26266"/>
                    <a:pt x="28314" y="25634"/>
                  </a:cubicBezTo>
                  <a:cubicBezTo>
                    <a:pt x="46432" y="21687"/>
                    <a:pt x="40233" y="1597"/>
                    <a:pt x="25177" y="106"/>
                  </a:cubicBezTo>
                  <a:cubicBezTo>
                    <a:pt x="24459" y="35"/>
                    <a:pt x="23767" y="1"/>
                    <a:pt x="23101" y="1"/>
                  </a:cubicBezTo>
                  <a:close/>
                </a:path>
              </a:pathLst>
            </a:custGeom>
            <a:solidFill>
              <a:srgbClr val="89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4223100" y="617725"/>
              <a:ext cx="1037375" cy="817325"/>
            </a:xfrm>
            <a:custGeom>
              <a:avLst/>
              <a:gdLst/>
              <a:ahLst/>
              <a:cxnLst/>
              <a:rect l="l" t="t" r="r" b="b"/>
              <a:pathLst>
                <a:path w="41495" h="32693" extrusionOk="0">
                  <a:moveTo>
                    <a:pt x="16353" y="0"/>
                  </a:moveTo>
                  <a:cubicBezTo>
                    <a:pt x="5085" y="0"/>
                    <a:pt x="1" y="7509"/>
                    <a:pt x="686" y="14287"/>
                  </a:cubicBezTo>
                  <a:cubicBezTo>
                    <a:pt x="1522" y="22542"/>
                    <a:pt x="12627" y="22068"/>
                    <a:pt x="13787" y="23900"/>
                  </a:cubicBezTo>
                  <a:cubicBezTo>
                    <a:pt x="14947" y="25733"/>
                    <a:pt x="12510" y="32692"/>
                    <a:pt x="12510" y="32692"/>
                  </a:cubicBezTo>
                  <a:cubicBezTo>
                    <a:pt x="17858" y="30960"/>
                    <a:pt x="18625" y="26767"/>
                    <a:pt x="18625" y="26767"/>
                  </a:cubicBezTo>
                  <a:lnTo>
                    <a:pt x="21820" y="27310"/>
                  </a:lnTo>
                  <a:cubicBezTo>
                    <a:pt x="22620" y="27392"/>
                    <a:pt x="23387" y="27431"/>
                    <a:pt x="24122" y="27431"/>
                  </a:cubicBezTo>
                  <a:cubicBezTo>
                    <a:pt x="41495" y="27431"/>
                    <a:pt x="40915" y="5421"/>
                    <a:pt x="24588" y="1151"/>
                  </a:cubicBezTo>
                  <a:cubicBezTo>
                    <a:pt x="21547" y="356"/>
                    <a:pt x="18804" y="0"/>
                    <a:pt x="16353" y="0"/>
                  </a:cubicBez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4227100" y="614950"/>
              <a:ext cx="934050" cy="824850"/>
            </a:xfrm>
            <a:custGeom>
              <a:avLst/>
              <a:gdLst/>
              <a:ahLst/>
              <a:cxnLst/>
              <a:rect l="l" t="t" r="r" b="b"/>
              <a:pathLst>
                <a:path w="37362" h="32994" extrusionOk="0">
                  <a:moveTo>
                    <a:pt x="16207" y="241"/>
                  </a:moveTo>
                  <a:cubicBezTo>
                    <a:pt x="18741" y="241"/>
                    <a:pt x="21490" y="618"/>
                    <a:pt x="24397" y="1378"/>
                  </a:cubicBezTo>
                  <a:cubicBezTo>
                    <a:pt x="29793" y="2790"/>
                    <a:pt x="32774" y="5903"/>
                    <a:pt x="34323" y="8265"/>
                  </a:cubicBezTo>
                  <a:cubicBezTo>
                    <a:pt x="36313" y="11300"/>
                    <a:pt x="37113" y="14932"/>
                    <a:pt x="36517" y="18230"/>
                  </a:cubicBezTo>
                  <a:cubicBezTo>
                    <a:pt x="35685" y="22829"/>
                    <a:pt x="31951" y="27426"/>
                    <a:pt x="24008" y="27426"/>
                  </a:cubicBezTo>
                  <a:cubicBezTo>
                    <a:pt x="23269" y="27426"/>
                    <a:pt x="22494" y="27386"/>
                    <a:pt x="21681" y="27303"/>
                  </a:cubicBezTo>
                  <a:lnTo>
                    <a:pt x="18368" y="26740"/>
                  </a:lnTo>
                  <a:lnTo>
                    <a:pt x="18346" y="26857"/>
                  </a:lnTo>
                  <a:cubicBezTo>
                    <a:pt x="18345" y="26868"/>
                    <a:pt x="18146" y="27904"/>
                    <a:pt x="17307" y="29134"/>
                  </a:cubicBezTo>
                  <a:cubicBezTo>
                    <a:pt x="16553" y="30237"/>
                    <a:pt x="15122" y="31719"/>
                    <a:pt x="12544" y="32611"/>
                  </a:cubicBezTo>
                  <a:cubicBezTo>
                    <a:pt x="12964" y="31362"/>
                    <a:pt x="14799" y="25636"/>
                    <a:pt x="13729" y="23947"/>
                  </a:cubicBezTo>
                  <a:cubicBezTo>
                    <a:pt x="13353" y="23352"/>
                    <a:pt x="12126" y="23019"/>
                    <a:pt x="10428" y="22558"/>
                  </a:cubicBezTo>
                  <a:cubicBezTo>
                    <a:pt x="6761" y="21562"/>
                    <a:pt x="1220" y="20058"/>
                    <a:pt x="647" y="14387"/>
                  </a:cubicBezTo>
                  <a:cubicBezTo>
                    <a:pt x="248" y="10446"/>
                    <a:pt x="1843" y="6526"/>
                    <a:pt x="4913" y="3898"/>
                  </a:cubicBezTo>
                  <a:cubicBezTo>
                    <a:pt x="7745" y="1475"/>
                    <a:pt x="11622" y="242"/>
                    <a:pt x="16207" y="242"/>
                  </a:cubicBezTo>
                  <a:lnTo>
                    <a:pt x="16207" y="241"/>
                  </a:lnTo>
                  <a:close/>
                  <a:moveTo>
                    <a:pt x="16207" y="1"/>
                  </a:moveTo>
                  <a:cubicBezTo>
                    <a:pt x="11564" y="1"/>
                    <a:pt x="7631" y="1253"/>
                    <a:pt x="4756" y="3715"/>
                  </a:cubicBezTo>
                  <a:cubicBezTo>
                    <a:pt x="1626" y="6393"/>
                    <a:pt x="0" y="10393"/>
                    <a:pt x="406" y="14411"/>
                  </a:cubicBezTo>
                  <a:cubicBezTo>
                    <a:pt x="997" y="20246"/>
                    <a:pt x="6633" y="21777"/>
                    <a:pt x="10364" y="22790"/>
                  </a:cubicBezTo>
                  <a:cubicBezTo>
                    <a:pt x="11948" y="23220"/>
                    <a:pt x="13199" y="23560"/>
                    <a:pt x="13525" y="24075"/>
                  </a:cubicBezTo>
                  <a:cubicBezTo>
                    <a:pt x="14641" y="25837"/>
                    <a:pt x="12260" y="32694"/>
                    <a:pt x="12236" y="32763"/>
                  </a:cubicBezTo>
                  <a:lnTo>
                    <a:pt x="12156" y="32993"/>
                  </a:lnTo>
                  <a:lnTo>
                    <a:pt x="12156" y="32993"/>
                  </a:lnTo>
                  <a:lnTo>
                    <a:pt x="12388" y="32918"/>
                  </a:lnTo>
                  <a:cubicBezTo>
                    <a:pt x="15182" y="32013"/>
                    <a:pt x="16717" y="30429"/>
                    <a:pt x="17512" y="29259"/>
                  </a:cubicBezTo>
                  <a:cubicBezTo>
                    <a:pt x="18222" y="28218"/>
                    <a:pt x="18482" y="27328"/>
                    <a:pt x="18558" y="27017"/>
                  </a:cubicBezTo>
                  <a:lnTo>
                    <a:pt x="21647" y="27542"/>
                  </a:lnTo>
                  <a:cubicBezTo>
                    <a:pt x="22432" y="27624"/>
                    <a:pt x="23219" y="27666"/>
                    <a:pt x="24009" y="27667"/>
                  </a:cubicBezTo>
                  <a:cubicBezTo>
                    <a:pt x="32100" y="27667"/>
                    <a:pt x="35906" y="22971"/>
                    <a:pt x="36755" y="18274"/>
                  </a:cubicBezTo>
                  <a:cubicBezTo>
                    <a:pt x="37362" y="14916"/>
                    <a:pt x="36550" y="11219"/>
                    <a:pt x="34525" y="8133"/>
                  </a:cubicBezTo>
                  <a:cubicBezTo>
                    <a:pt x="32953" y="5735"/>
                    <a:pt x="29929" y="2575"/>
                    <a:pt x="24458" y="1145"/>
                  </a:cubicBezTo>
                  <a:cubicBezTo>
                    <a:pt x="21531" y="380"/>
                    <a:pt x="18762" y="1"/>
                    <a:pt x="16207" y="1"/>
                  </a:cubicBez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3364525" y="1052100"/>
              <a:ext cx="55575" cy="125425"/>
            </a:xfrm>
            <a:custGeom>
              <a:avLst/>
              <a:gdLst/>
              <a:ahLst/>
              <a:cxnLst/>
              <a:rect l="l" t="t" r="r" b="b"/>
              <a:pathLst>
                <a:path w="2223" h="5017" extrusionOk="0">
                  <a:moveTo>
                    <a:pt x="1970" y="0"/>
                  </a:moveTo>
                  <a:cubicBezTo>
                    <a:pt x="1850" y="0"/>
                    <a:pt x="1745" y="89"/>
                    <a:pt x="1730" y="210"/>
                  </a:cubicBezTo>
                  <a:cubicBezTo>
                    <a:pt x="1725" y="242"/>
                    <a:pt x="1363" y="3420"/>
                    <a:pt x="157" y="4602"/>
                  </a:cubicBezTo>
                  <a:cubicBezTo>
                    <a:pt x="1" y="4754"/>
                    <a:pt x="111" y="5016"/>
                    <a:pt x="324" y="5016"/>
                  </a:cubicBezTo>
                  <a:cubicBezTo>
                    <a:pt x="328" y="5016"/>
                    <a:pt x="331" y="5016"/>
                    <a:pt x="335" y="5016"/>
                  </a:cubicBezTo>
                  <a:cubicBezTo>
                    <a:pt x="395" y="5014"/>
                    <a:pt x="453" y="4990"/>
                    <a:pt x="495" y="4947"/>
                  </a:cubicBezTo>
                  <a:cubicBezTo>
                    <a:pt x="1825" y="3644"/>
                    <a:pt x="2195" y="400"/>
                    <a:pt x="2210" y="263"/>
                  </a:cubicBezTo>
                  <a:cubicBezTo>
                    <a:pt x="2222" y="132"/>
                    <a:pt x="2126" y="16"/>
                    <a:pt x="1996" y="2"/>
                  </a:cubicBezTo>
                  <a:cubicBezTo>
                    <a:pt x="1987" y="1"/>
                    <a:pt x="1978" y="0"/>
                    <a:pt x="1970" y="0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3266275" y="1062025"/>
              <a:ext cx="137600" cy="132700"/>
            </a:xfrm>
            <a:custGeom>
              <a:avLst/>
              <a:gdLst/>
              <a:ahLst/>
              <a:cxnLst/>
              <a:rect l="l" t="t" r="r" b="b"/>
              <a:pathLst>
                <a:path w="5504" h="5308" extrusionOk="0">
                  <a:moveTo>
                    <a:pt x="1564" y="0"/>
                  </a:moveTo>
                  <a:cubicBezTo>
                    <a:pt x="1513" y="0"/>
                    <a:pt x="1462" y="16"/>
                    <a:pt x="1419" y="49"/>
                  </a:cubicBezTo>
                  <a:cubicBezTo>
                    <a:pt x="311" y="849"/>
                    <a:pt x="64" y="1515"/>
                    <a:pt x="54" y="1543"/>
                  </a:cubicBezTo>
                  <a:lnTo>
                    <a:pt x="1" y="1693"/>
                  </a:lnTo>
                  <a:lnTo>
                    <a:pt x="117" y="1801"/>
                  </a:lnTo>
                  <a:cubicBezTo>
                    <a:pt x="247" y="1921"/>
                    <a:pt x="3314" y="4752"/>
                    <a:pt x="5182" y="5298"/>
                  </a:cubicBezTo>
                  <a:cubicBezTo>
                    <a:pt x="5204" y="5305"/>
                    <a:pt x="5226" y="5308"/>
                    <a:pt x="5249" y="5308"/>
                  </a:cubicBezTo>
                  <a:cubicBezTo>
                    <a:pt x="5253" y="5308"/>
                    <a:pt x="5256" y="5308"/>
                    <a:pt x="5259" y="5308"/>
                  </a:cubicBezTo>
                  <a:lnTo>
                    <a:pt x="5258" y="5308"/>
                  </a:lnTo>
                  <a:cubicBezTo>
                    <a:pt x="5377" y="5303"/>
                    <a:pt x="5474" y="5214"/>
                    <a:pt x="5490" y="5096"/>
                  </a:cubicBezTo>
                  <a:cubicBezTo>
                    <a:pt x="5504" y="4978"/>
                    <a:pt x="5431" y="4868"/>
                    <a:pt x="5317" y="4834"/>
                  </a:cubicBezTo>
                  <a:cubicBezTo>
                    <a:pt x="3769" y="4382"/>
                    <a:pt x="1196" y="2123"/>
                    <a:pt x="580" y="1570"/>
                  </a:cubicBezTo>
                  <a:cubicBezTo>
                    <a:pt x="706" y="1360"/>
                    <a:pt x="1017" y="937"/>
                    <a:pt x="1701" y="441"/>
                  </a:cubicBezTo>
                  <a:cubicBezTo>
                    <a:pt x="1813" y="365"/>
                    <a:pt x="1840" y="211"/>
                    <a:pt x="1760" y="100"/>
                  </a:cubicBezTo>
                  <a:cubicBezTo>
                    <a:pt x="1713" y="35"/>
                    <a:pt x="1639" y="0"/>
                    <a:pt x="1564" y="0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3367175" y="975050"/>
              <a:ext cx="161425" cy="407200"/>
            </a:xfrm>
            <a:custGeom>
              <a:avLst/>
              <a:gdLst/>
              <a:ahLst/>
              <a:cxnLst/>
              <a:rect l="l" t="t" r="r" b="b"/>
              <a:pathLst>
                <a:path w="6457" h="16288" extrusionOk="0">
                  <a:moveTo>
                    <a:pt x="6457" y="1"/>
                  </a:moveTo>
                  <a:cubicBezTo>
                    <a:pt x="6456" y="1"/>
                    <a:pt x="23" y="9074"/>
                    <a:pt x="0" y="14881"/>
                  </a:cubicBezTo>
                  <a:lnTo>
                    <a:pt x="4408" y="16288"/>
                  </a:lnTo>
                  <a:cubicBezTo>
                    <a:pt x="4408" y="16288"/>
                    <a:pt x="4895" y="6713"/>
                    <a:pt x="6457" y="1"/>
                  </a:cubicBezTo>
                  <a:close/>
                </a:path>
              </a:pathLst>
            </a:custGeom>
            <a:solidFill>
              <a:srgbClr val="DD8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2824175" y="1624525"/>
              <a:ext cx="376850" cy="369925"/>
            </a:xfrm>
            <a:custGeom>
              <a:avLst/>
              <a:gdLst/>
              <a:ahLst/>
              <a:cxnLst/>
              <a:rect l="l" t="t" r="r" b="b"/>
              <a:pathLst>
                <a:path w="15074" h="14797" extrusionOk="0">
                  <a:moveTo>
                    <a:pt x="0" y="1"/>
                  </a:moveTo>
                  <a:lnTo>
                    <a:pt x="673" y="11467"/>
                  </a:lnTo>
                  <a:cubicBezTo>
                    <a:pt x="673" y="11467"/>
                    <a:pt x="12324" y="12481"/>
                    <a:pt x="15073" y="14796"/>
                  </a:cubicBezTo>
                  <a:lnTo>
                    <a:pt x="13627" y="529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BED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3186100" y="1629200"/>
              <a:ext cx="167775" cy="320375"/>
            </a:xfrm>
            <a:custGeom>
              <a:avLst/>
              <a:gdLst/>
              <a:ahLst/>
              <a:cxnLst/>
              <a:rect l="l" t="t" r="r" b="b"/>
              <a:pathLst>
                <a:path w="6711" h="12815" extrusionOk="0">
                  <a:moveTo>
                    <a:pt x="3070" y="0"/>
                  </a:moveTo>
                  <a:cubicBezTo>
                    <a:pt x="2225" y="33"/>
                    <a:pt x="0" y="5197"/>
                    <a:pt x="0" y="5197"/>
                  </a:cubicBezTo>
                  <a:cubicBezTo>
                    <a:pt x="850" y="5286"/>
                    <a:pt x="3310" y="12815"/>
                    <a:pt x="3310" y="12815"/>
                  </a:cubicBezTo>
                  <a:cubicBezTo>
                    <a:pt x="3228" y="10640"/>
                    <a:pt x="6711" y="6759"/>
                    <a:pt x="6711" y="6759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FBED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3379175" y="1367325"/>
              <a:ext cx="639625" cy="467275"/>
            </a:xfrm>
            <a:custGeom>
              <a:avLst/>
              <a:gdLst/>
              <a:ahLst/>
              <a:cxnLst/>
              <a:rect l="l" t="t" r="r" b="b"/>
              <a:pathLst>
                <a:path w="25585" h="18691" extrusionOk="0">
                  <a:moveTo>
                    <a:pt x="12511" y="1"/>
                  </a:moveTo>
                  <a:cubicBezTo>
                    <a:pt x="8346" y="1"/>
                    <a:pt x="6082" y="3176"/>
                    <a:pt x="6082" y="3176"/>
                  </a:cubicBezTo>
                  <a:lnTo>
                    <a:pt x="1" y="2317"/>
                  </a:lnTo>
                  <a:lnTo>
                    <a:pt x="4517" y="6623"/>
                  </a:lnTo>
                  <a:cubicBezTo>
                    <a:pt x="3304" y="14031"/>
                    <a:pt x="6440" y="18690"/>
                    <a:pt x="11805" y="18690"/>
                  </a:cubicBezTo>
                  <a:cubicBezTo>
                    <a:pt x="13404" y="18690"/>
                    <a:pt x="15201" y="18276"/>
                    <a:pt x="17140" y="17398"/>
                  </a:cubicBezTo>
                  <a:cubicBezTo>
                    <a:pt x="25584" y="13573"/>
                    <a:pt x="20424" y="1791"/>
                    <a:pt x="14804" y="309"/>
                  </a:cubicBezTo>
                  <a:cubicBezTo>
                    <a:pt x="13986" y="93"/>
                    <a:pt x="13221" y="1"/>
                    <a:pt x="12511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2"/>
            <p:cNvSpPr/>
            <p:nvPr/>
          </p:nvSpPr>
          <p:spPr>
            <a:xfrm>
              <a:off x="4437398" y="764244"/>
              <a:ext cx="138250" cy="258650"/>
            </a:xfrm>
            <a:custGeom>
              <a:avLst/>
              <a:gdLst/>
              <a:ahLst/>
              <a:cxnLst/>
              <a:rect l="l" t="t" r="r" b="b"/>
              <a:pathLst>
                <a:path w="5530" h="10346" extrusionOk="0">
                  <a:moveTo>
                    <a:pt x="2933" y="0"/>
                  </a:moveTo>
                  <a:cubicBezTo>
                    <a:pt x="2667" y="90"/>
                    <a:pt x="2523" y="165"/>
                    <a:pt x="2498" y="226"/>
                  </a:cubicBezTo>
                  <a:lnTo>
                    <a:pt x="2355" y="452"/>
                  </a:lnTo>
                  <a:cubicBezTo>
                    <a:pt x="2295" y="535"/>
                    <a:pt x="2244" y="667"/>
                    <a:pt x="2198" y="850"/>
                  </a:cubicBezTo>
                  <a:cubicBezTo>
                    <a:pt x="2099" y="1057"/>
                    <a:pt x="2031" y="1184"/>
                    <a:pt x="1995" y="1228"/>
                  </a:cubicBezTo>
                  <a:cubicBezTo>
                    <a:pt x="1959" y="1273"/>
                    <a:pt x="1910" y="1384"/>
                    <a:pt x="1846" y="1562"/>
                  </a:cubicBezTo>
                  <a:cubicBezTo>
                    <a:pt x="1782" y="1740"/>
                    <a:pt x="1755" y="1900"/>
                    <a:pt x="1764" y="2043"/>
                  </a:cubicBezTo>
                  <a:cubicBezTo>
                    <a:pt x="1771" y="2186"/>
                    <a:pt x="1767" y="2288"/>
                    <a:pt x="1751" y="2353"/>
                  </a:cubicBezTo>
                  <a:lnTo>
                    <a:pt x="1458" y="3122"/>
                  </a:lnTo>
                  <a:lnTo>
                    <a:pt x="1087" y="4209"/>
                  </a:lnTo>
                  <a:cubicBezTo>
                    <a:pt x="1020" y="4434"/>
                    <a:pt x="976" y="4631"/>
                    <a:pt x="955" y="4800"/>
                  </a:cubicBezTo>
                  <a:cubicBezTo>
                    <a:pt x="913" y="4964"/>
                    <a:pt x="862" y="5138"/>
                    <a:pt x="802" y="5322"/>
                  </a:cubicBezTo>
                  <a:cubicBezTo>
                    <a:pt x="742" y="5507"/>
                    <a:pt x="683" y="5789"/>
                    <a:pt x="627" y="6173"/>
                  </a:cubicBezTo>
                  <a:cubicBezTo>
                    <a:pt x="602" y="6307"/>
                    <a:pt x="613" y="6444"/>
                    <a:pt x="659" y="6573"/>
                  </a:cubicBezTo>
                  <a:cubicBezTo>
                    <a:pt x="533" y="6765"/>
                    <a:pt x="475" y="6881"/>
                    <a:pt x="484" y="6923"/>
                  </a:cubicBezTo>
                  <a:cubicBezTo>
                    <a:pt x="438" y="7027"/>
                    <a:pt x="398" y="7189"/>
                    <a:pt x="363" y="7408"/>
                  </a:cubicBezTo>
                  <a:cubicBezTo>
                    <a:pt x="328" y="7628"/>
                    <a:pt x="314" y="7762"/>
                    <a:pt x="321" y="7812"/>
                  </a:cubicBezTo>
                  <a:lnTo>
                    <a:pt x="256" y="8014"/>
                  </a:lnTo>
                  <a:cubicBezTo>
                    <a:pt x="246" y="8051"/>
                    <a:pt x="241" y="8090"/>
                    <a:pt x="243" y="8127"/>
                  </a:cubicBezTo>
                  <a:cubicBezTo>
                    <a:pt x="145" y="8327"/>
                    <a:pt x="94" y="8488"/>
                    <a:pt x="92" y="8614"/>
                  </a:cubicBezTo>
                  <a:cubicBezTo>
                    <a:pt x="91" y="8657"/>
                    <a:pt x="76" y="8700"/>
                    <a:pt x="47" y="8734"/>
                  </a:cubicBezTo>
                  <a:cubicBezTo>
                    <a:pt x="0" y="8925"/>
                    <a:pt x="40" y="9139"/>
                    <a:pt x="165" y="9373"/>
                  </a:cubicBezTo>
                  <a:cubicBezTo>
                    <a:pt x="366" y="9500"/>
                    <a:pt x="530" y="9580"/>
                    <a:pt x="659" y="9613"/>
                  </a:cubicBezTo>
                  <a:lnTo>
                    <a:pt x="816" y="9622"/>
                  </a:lnTo>
                  <a:cubicBezTo>
                    <a:pt x="817" y="9622"/>
                    <a:pt x="818" y="9622"/>
                    <a:pt x="818" y="9622"/>
                  </a:cubicBezTo>
                  <a:cubicBezTo>
                    <a:pt x="1021" y="9622"/>
                    <a:pt x="1276" y="9352"/>
                    <a:pt x="1584" y="8810"/>
                  </a:cubicBezTo>
                  <a:lnTo>
                    <a:pt x="2213" y="7804"/>
                  </a:lnTo>
                  <a:cubicBezTo>
                    <a:pt x="2763" y="6835"/>
                    <a:pt x="3181" y="6289"/>
                    <a:pt x="3463" y="6166"/>
                  </a:cubicBezTo>
                  <a:cubicBezTo>
                    <a:pt x="3503" y="6283"/>
                    <a:pt x="3513" y="6353"/>
                    <a:pt x="3498" y="6378"/>
                  </a:cubicBezTo>
                  <a:lnTo>
                    <a:pt x="3413" y="6721"/>
                  </a:lnTo>
                  <a:lnTo>
                    <a:pt x="3239" y="7302"/>
                  </a:lnTo>
                  <a:cubicBezTo>
                    <a:pt x="3110" y="7668"/>
                    <a:pt x="3042" y="7918"/>
                    <a:pt x="3037" y="8052"/>
                  </a:cubicBezTo>
                  <a:lnTo>
                    <a:pt x="2936" y="8405"/>
                  </a:lnTo>
                  <a:cubicBezTo>
                    <a:pt x="2881" y="8623"/>
                    <a:pt x="2848" y="8741"/>
                    <a:pt x="2833" y="8758"/>
                  </a:cubicBezTo>
                  <a:lnTo>
                    <a:pt x="2790" y="9168"/>
                  </a:lnTo>
                  <a:cubicBezTo>
                    <a:pt x="2758" y="9296"/>
                    <a:pt x="2751" y="9401"/>
                    <a:pt x="2769" y="9483"/>
                  </a:cubicBezTo>
                  <a:lnTo>
                    <a:pt x="2770" y="9774"/>
                  </a:lnTo>
                  <a:cubicBezTo>
                    <a:pt x="2816" y="9940"/>
                    <a:pt x="2873" y="10054"/>
                    <a:pt x="2940" y="10114"/>
                  </a:cubicBezTo>
                  <a:cubicBezTo>
                    <a:pt x="3007" y="10175"/>
                    <a:pt x="3118" y="10224"/>
                    <a:pt x="3273" y="10262"/>
                  </a:cubicBezTo>
                  <a:cubicBezTo>
                    <a:pt x="3389" y="10318"/>
                    <a:pt x="3488" y="10346"/>
                    <a:pt x="3569" y="10346"/>
                  </a:cubicBezTo>
                  <a:cubicBezTo>
                    <a:pt x="3604" y="10346"/>
                    <a:pt x="3635" y="10341"/>
                    <a:pt x="3664" y="10331"/>
                  </a:cubicBezTo>
                  <a:cubicBezTo>
                    <a:pt x="4006" y="10280"/>
                    <a:pt x="4179" y="10085"/>
                    <a:pt x="4187" y="9748"/>
                  </a:cubicBezTo>
                  <a:cubicBezTo>
                    <a:pt x="4182" y="9340"/>
                    <a:pt x="4254" y="8852"/>
                    <a:pt x="4405" y="8283"/>
                  </a:cubicBezTo>
                  <a:cubicBezTo>
                    <a:pt x="4556" y="7715"/>
                    <a:pt x="4896" y="6740"/>
                    <a:pt x="5423" y="5359"/>
                  </a:cubicBezTo>
                  <a:cubicBezTo>
                    <a:pt x="5437" y="5334"/>
                    <a:pt x="5448" y="5308"/>
                    <a:pt x="5457" y="5281"/>
                  </a:cubicBezTo>
                  <a:cubicBezTo>
                    <a:pt x="5530" y="5066"/>
                    <a:pt x="5504" y="4880"/>
                    <a:pt x="5377" y="4723"/>
                  </a:cubicBezTo>
                  <a:cubicBezTo>
                    <a:pt x="5308" y="4570"/>
                    <a:pt x="5244" y="4480"/>
                    <a:pt x="5182" y="4456"/>
                  </a:cubicBezTo>
                  <a:cubicBezTo>
                    <a:pt x="4944" y="4203"/>
                    <a:pt x="4697" y="4065"/>
                    <a:pt x="4442" y="4039"/>
                  </a:cubicBezTo>
                  <a:cubicBezTo>
                    <a:pt x="4414" y="4032"/>
                    <a:pt x="4383" y="4029"/>
                    <a:pt x="4349" y="4029"/>
                  </a:cubicBezTo>
                  <a:cubicBezTo>
                    <a:pt x="4243" y="4029"/>
                    <a:pt x="4111" y="4064"/>
                    <a:pt x="3953" y="4136"/>
                  </a:cubicBezTo>
                  <a:lnTo>
                    <a:pt x="3782" y="4297"/>
                  </a:lnTo>
                  <a:lnTo>
                    <a:pt x="3482" y="4513"/>
                  </a:lnTo>
                  <a:cubicBezTo>
                    <a:pt x="3086" y="4900"/>
                    <a:pt x="2884" y="5106"/>
                    <a:pt x="2877" y="5133"/>
                  </a:cubicBezTo>
                  <a:cubicBezTo>
                    <a:pt x="2574" y="5378"/>
                    <a:pt x="2393" y="5536"/>
                    <a:pt x="2337" y="5609"/>
                  </a:cubicBezTo>
                  <a:lnTo>
                    <a:pt x="2207" y="5781"/>
                  </a:lnTo>
                  <a:lnTo>
                    <a:pt x="2821" y="3956"/>
                  </a:lnTo>
                  <a:cubicBezTo>
                    <a:pt x="2843" y="3865"/>
                    <a:pt x="2960" y="3472"/>
                    <a:pt x="3171" y="2777"/>
                  </a:cubicBezTo>
                  <a:cubicBezTo>
                    <a:pt x="3382" y="2084"/>
                    <a:pt x="3505" y="1693"/>
                    <a:pt x="3536" y="1604"/>
                  </a:cubicBezTo>
                  <a:cubicBezTo>
                    <a:pt x="3568" y="1515"/>
                    <a:pt x="3641" y="1281"/>
                    <a:pt x="3755" y="902"/>
                  </a:cubicBezTo>
                  <a:cubicBezTo>
                    <a:pt x="3858" y="638"/>
                    <a:pt x="3880" y="473"/>
                    <a:pt x="3819" y="410"/>
                  </a:cubicBezTo>
                  <a:cubicBezTo>
                    <a:pt x="3677" y="277"/>
                    <a:pt x="3432" y="153"/>
                    <a:pt x="3082" y="37"/>
                  </a:cubicBezTo>
                  <a:lnTo>
                    <a:pt x="2933" y="0"/>
                  </a:lnTo>
                  <a:close/>
                </a:path>
              </a:pathLst>
            </a:custGeom>
            <a:solidFill>
              <a:srgbClr val="F9F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2"/>
            <p:cNvSpPr/>
            <p:nvPr/>
          </p:nvSpPr>
          <p:spPr>
            <a:xfrm>
              <a:off x="4592623" y="891794"/>
              <a:ext cx="112050" cy="148200"/>
            </a:xfrm>
            <a:custGeom>
              <a:avLst/>
              <a:gdLst/>
              <a:ahLst/>
              <a:cxnLst/>
              <a:rect l="l" t="t" r="r" b="b"/>
              <a:pathLst>
                <a:path w="4482" h="5928" extrusionOk="0">
                  <a:moveTo>
                    <a:pt x="2491" y="1156"/>
                  </a:moveTo>
                  <a:cubicBezTo>
                    <a:pt x="2516" y="1156"/>
                    <a:pt x="2540" y="1159"/>
                    <a:pt x="2565" y="1163"/>
                  </a:cubicBezTo>
                  <a:cubicBezTo>
                    <a:pt x="2864" y="1209"/>
                    <a:pt x="3001" y="1422"/>
                    <a:pt x="2974" y="1803"/>
                  </a:cubicBezTo>
                  <a:cubicBezTo>
                    <a:pt x="2974" y="1841"/>
                    <a:pt x="2963" y="1926"/>
                    <a:pt x="2940" y="2056"/>
                  </a:cubicBezTo>
                  <a:cubicBezTo>
                    <a:pt x="2916" y="2187"/>
                    <a:pt x="2931" y="2282"/>
                    <a:pt x="2983" y="2345"/>
                  </a:cubicBezTo>
                  <a:cubicBezTo>
                    <a:pt x="2970" y="2399"/>
                    <a:pt x="2971" y="2511"/>
                    <a:pt x="2988" y="2680"/>
                  </a:cubicBezTo>
                  <a:cubicBezTo>
                    <a:pt x="2992" y="2739"/>
                    <a:pt x="3033" y="2811"/>
                    <a:pt x="3108" y="2898"/>
                  </a:cubicBezTo>
                  <a:cubicBezTo>
                    <a:pt x="3022" y="3206"/>
                    <a:pt x="2904" y="3462"/>
                    <a:pt x="2756" y="3668"/>
                  </a:cubicBezTo>
                  <a:cubicBezTo>
                    <a:pt x="2773" y="3721"/>
                    <a:pt x="2752" y="3764"/>
                    <a:pt x="2695" y="3799"/>
                  </a:cubicBezTo>
                  <a:lnTo>
                    <a:pt x="2504" y="4100"/>
                  </a:lnTo>
                  <a:cubicBezTo>
                    <a:pt x="2309" y="4444"/>
                    <a:pt x="2103" y="4617"/>
                    <a:pt x="1888" y="4617"/>
                  </a:cubicBezTo>
                  <a:cubicBezTo>
                    <a:pt x="1853" y="4617"/>
                    <a:pt x="1818" y="4612"/>
                    <a:pt x="1783" y="4603"/>
                  </a:cubicBezTo>
                  <a:cubicBezTo>
                    <a:pt x="1635" y="4576"/>
                    <a:pt x="1539" y="4491"/>
                    <a:pt x="1499" y="4345"/>
                  </a:cubicBezTo>
                  <a:cubicBezTo>
                    <a:pt x="1411" y="4149"/>
                    <a:pt x="1370" y="3933"/>
                    <a:pt x="1375" y="3696"/>
                  </a:cubicBezTo>
                  <a:cubicBezTo>
                    <a:pt x="1382" y="3460"/>
                    <a:pt x="1436" y="3086"/>
                    <a:pt x="1539" y="2574"/>
                  </a:cubicBezTo>
                  <a:cubicBezTo>
                    <a:pt x="1642" y="2061"/>
                    <a:pt x="1815" y="1666"/>
                    <a:pt x="2060" y="1386"/>
                  </a:cubicBezTo>
                  <a:cubicBezTo>
                    <a:pt x="2205" y="1233"/>
                    <a:pt x="2349" y="1156"/>
                    <a:pt x="2491" y="1156"/>
                  </a:cubicBezTo>
                  <a:close/>
                  <a:moveTo>
                    <a:pt x="2311" y="0"/>
                  </a:moveTo>
                  <a:cubicBezTo>
                    <a:pt x="1952" y="0"/>
                    <a:pt x="1633" y="103"/>
                    <a:pt x="1354" y="310"/>
                  </a:cubicBezTo>
                  <a:cubicBezTo>
                    <a:pt x="922" y="678"/>
                    <a:pt x="597" y="1168"/>
                    <a:pt x="376" y="1782"/>
                  </a:cubicBezTo>
                  <a:lnTo>
                    <a:pt x="148" y="2467"/>
                  </a:lnTo>
                  <a:cubicBezTo>
                    <a:pt x="44" y="3003"/>
                    <a:pt x="1" y="3502"/>
                    <a:pt x="23" y="3962"/>
                  </a:cubicBezTo>
                  <a:cubicBezTo>
                    <a:pt x="29" y="4440"/>
                    <a:pt x="155" y="4812"/>
                    <a:pt x="398" y="5081"/>
                  </a:cubicBezTo>
                  <a:cubicBezTo>
                    <a:pt x="642" y="5350"/>
                    <a:pt x="880" y="5532"/>
                    <a:pt x="1112" y="5629"/>
                  </a:cubicBezTo>
                  <a:cubicBezTo>
                    <a:pt x="1345" y="5726"/>
                    <a:pt x="1626" y="5815"/>
                    <a:pt x="1955" y="5897"/>
                  </a:cubicBezTo>
                  <a:cubicBezTo>
                    <a:pt x="2063" y="5917"/>
                    <a:pt x="2161" y="5928"/>
                    <a:pt x="2252" y="5928"/>
                  </a:cubicBezTo>
                  <a:cubicBezTo>
                    <a:pt x="2441" y="5928"/>
                    <a:pt x="2593" y="5883"/>
                    <a:pt x="2707" y="5793"/>
                  </a:cubicBezTo>
                  <a:cubicBezTo>
                    <a:pt x="2942" y="5590"/>
                    <a:pt x="3132" y="5395"/>
                    <a:pt x="3275" y="5208"/>
                  </a:cubicBezTo>
                  <a:cubicBezTo>
                    <a:pt x="3684" y="4767"/>
                    <a:pt x="3933" y="4097"/>
                    <a:pt x="4022" y="3197"/>
                  </a:cubicBezTo>
                  <a:cubicBezTo>
                    <a:pt x="4208" y="3186"/>
                    <a:pt x="4341" y="2982"/>
                    <a:pt x="4421" y="2585"/>
                  </a:cubicBezTo>
                  <a:cubicBezTo>
                    <a:pt x="4465" y="2373"/>
                    <a:pt x="4481" y="2207"/>
                    <a:pt x="4472" y="2088"/>
                  </a:cubicBezTo>
                  <a:cubicBezTo>
                    <a:pt x="4463" y="1970"/>
                    <a:pt x="4427" y="1777"/>
                    <a:pt x="4361" y="1508"/>
                  </a:cubicBezTo>
                  <a:cubicBezTo>
                    <a:pt x="4298" y="1240"/>
                    <a:pt x="4162" y="973"/>
                    <a:pt x="3957" y="710"/>
                  </a:cubicBezTo>
                  <a:cubicBezTo>
                    <a:pt x="3776" y="423"/>
                    <a:pt x="3421" y="214"/>
                    <a:pt x="2893" y="82"/>
                  </a:cubicBezTo>
                  <a:lnTo>
                    <a:pt x="2811" y="61"/>
                  </a:lnTo>
                  <a:cubicBezTo>
                    <a:pt x="2636" y="21"/>
                    <a:pt x="2470" y="0"/>
                    <a:pt x="2311" y="0"/>
                  </a:cubicBezTo>
                  <a:close/>
                </a:path>
              </a:pathLst>
            </a:custGeom>
            <a:solidFill>
              <a:srgbClr val="F9F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2"/>
            <p:cNvSpPr/>
            <p:nvPr/>
          </p:nvSpPr>
          <p:spPr>
            <a:xfrm>
              <a:off x="4727848" y="830769"/>
              <a:ext cx="83700" cy="242950"/>
            </a:xfrm>
            <a:custGeom>
              <a:avLst/>
              <a:gdLst/>
              <a:ahLst/>
              <a:cxnLst/>
              <a:rect l="l" t="t" r="r" b="b"/>
              <a:pathLst>
                <a:path w="3348" h="9718" extrusionOk="0">
                  <a:moveTo>
                    <a:pt x="2630" y="1"/>
                  </a:moveTo>
                  <a:cubicBezTo>
                    <a:pt x="2561" y="1"/>
                    <a:pt x="2511" y="10"/>
                    <a:pt x="2480" y="28"/>
                  </a:cubicBezTo>
                  <a:lnTo>
                    <a:pt x="2484" y="15"/>
                  </a:lnTo>
                  <a:lnTo>
                    <a:pt x="2484" y="15"/>
                  </a:lnTo>
                  <a:cubicBezTo>
                    <a:pt x="2337" y="56"/>
                    <a:pt x="2192" y="138"/>
                    <a:pt x="2045" y="262"/>
                  </a:cubicBezTo>
                  <a:cubicBezTo>
                    <a:pt x="1897" y="385"/>
                    <a:pt x="1808" y="516"/>
                    <a:pt x="1773" y="652"/>
                  </a:cubicBezTo>
                  <a:cubicBezTo>
                    <a:pt x="1750" y="899"/>
                    <a:pt x="1706" y="1057"/>
                    <a:pt x="1640" y="1128"/>
                  </a:cubicBezTo>
                  <a:cubicBezTo>
                    <a:pt x="1549" y="1416"/>
                    <a:pt x="1499" y="1597"/>
                    <a:pt x="1490" y="1672"/>
                  </a:cubicBezTo>
                  <a:cubicBezTo>
                    <a:pt x="1479" y="1753"/>
                    <a:pt x="1450" y="1830"/>
                    <a:pt x="1404" y="1898"/>
                  </a:cubicBezTo>
                  <a:cubicBezTo>
                    <a:pt x="1349" y="2118"/>
                    <a:pt x="1292" y="2292"/>
                    <a:pt x="1230" y="2423"/>
                  </a:cubicBezTo>
                  <a:cubicBezTo>
                    <a:pt x="1241" y="2493"/>
                    <a:pt x="1242" y="2547"/>
                    <a:pt x="1234" y="2584"/>
                  </a:cubicBezTo>
                  <a:cubicBezTo>
                    <a:pt x="1050" y="3051"/>
                    <a:pt x="938" y="3365"/>
                    <a:pt x="899" y="3525"/>
                  </a:cubicBezTo>
                  <a:cubicBezTo>
                    <a:pt x="858" y="3684"/>
                    <a:pt x="815" y="3919"/>
                    <a:pt x="768" y="4227"/>
                  </a:cubicBezTo>
                  <a:lnTo>
                    <a:pt x="535" y="5158"/>
                  </a:lnTo>
                  <a:cubicBezTo>
                    <a:pt x="512" y="5327"/>
                    <a:pt x="464" y="5562"/>
                    <a:pt x="389" y="5863"/>
                  </a:cubicBezTo>
                  <a:lnTo>
                    <a:pt x="133" y="6774"/>
                  </a:lnTo>
                  <a:cubicBezTo>
                    <a:pt x="114" y="6933"/>
                    <a:pt x="111" y="7034"/>
                    <a:pt x="130" y="7078"/>
                  </a:cubicBezTo>
                  <a:cubicBezTo>
                    <a:pt x="146" y="7131"/>
                    <a:pt x="141" y="7226"/>
                    <a:pt x="117" y="7365"/>
                  </a:cubicBezTo>
                  <a:lnTo>
                    <a:pt x="42" y="7667"/>
                  </a:lnTo>
                  <a:cubicBezTo>
                    <a:pt x="0" y="7830"/>
                    <a:pt x="20" y="7967"/>
                    <a:pt x="101" y="8074"/>
                  </a:cubicBezTo>
                  <a:cubicBezTo>
                    <a:pt x="75" y="8173"/>
                    <a:pt x="74" y="8278"/>
                    <a:pt x="97" y="8378"/>
                  </a:cubicBezTo>
                  <a:cubicBezTo>
                    <a:pt x="80" y="8762"/>
                    <a:pt x="118" y="8998"/>
                    <a:pt x="212" y="9090"/>
                  </a:cubicBezTo>
                  <a:cubicBezTo>
                    <a:pt x="289" y="9168"/>
                    <a:pt x="329" y="9221"/>
                    <a:pt x="331" y="9251"/>
                  </a:cubicBezTo>
                  <a:cubicBezTo>
                    <a:pt x="518" y="9561"/>
                    <a:pt x="718" y="9717"/>
                    <a:pt x="932" y="9717"/>
                  </a:cubicBezTo>
                  <a:cubicBezTo>
                    <a:pt x="938" y="9717"/>
                    <a:pt x="944" y="9717"/>
                    <a:pt x="950" y="9717"/>
                  </a:cubicBezTo>
                  <a:cubicBezTo>
                    <a:pt x="1169" y="9709"/>
                    <a:pt x="1334" y="9633"/>
                    <a:pt x="1442" y="9491"/>
                  </a:cubicBezTo>
                  <a:cubicBezTo>
                    <a:pt x="1550" y="9348"/>
                    <a:pt x="1601" y="9212"/>
                    <a:pt x="1594" y="9085"/>
                  </a:cubicBezTo>
                  <a:lnTo>
                    <a:pt x="1597" y="8955"/>
                  </a:lnTo>
                  <a:lnTo>
                    <a:pt x="1577" y="8862"/>
                  </a:lnTo>
                  <a:cubicBezTo>
                    <a:pt x="1640" y="8684"/>
                    <a:pt x="1658" y="8533"/>
                    <a:pt x="1631" y="8411"/>
                  </a:cubicBezTo>
                  <a:cubicBezTo>
                    <a:pt x="1692" y="8242"/>
                    <a:pt x="1714" y="8097"/>
                    <a:pt x="1696" y="7976"/>
                  </a:cubicBezTo>
                  <a:cubicBezTo>
                    <a:pt x="1693" y="7791"/>
                    <a:pt x="1732" y="7636"/>
                    <a:pt x="1811" y="7510"/>
                  </a:cubicBezTo>
                  <a:cubicBezTo>
                    <a:pt x="1790" y="7410"/>
                    <a:pt x="1792" y="7306"/>
                    <a:pt x="1815" y="7206"/>
                  </a:cubicBezTo>
                  <a:cubicBezTo>
                    <a:pt x="1819" y="7110"/>
                    <a:pt x="1846" y="6961"/>
                    <a:pt x="1896" y="6760"/>
                  </a:cubicBezTo>
                  <a:lnTo>
                    <a:pt x="1951" y="6542"/>
                  </a:lnTo>
                  <a:cubicBezTo>
                    <a:pt x="1960" y="6505"/>
                    <a:pt x="1967" y="6438"/>
                    <a:pt x="1972" y="6343"/>
                  </a:cubicBezTo>
                  <a:cubicBezTo>
                    <a:pt x="1976" y="6247"/>
                    <a:pt x="2033" y="5981"/>
                    <a:pt x="2142" y="5542"/>
                  </a:cubicBezTo>
                  <a:cubicBezTo>
                    <a:pt x="2173" y="5299"/>
                    <a:pt x="2218" y="5057"/>
                    <a:pt x="2277" y="4821"/>
                  </a:cubicBezTo>
                  <a:lnTo>
                    <a:pt x="2444" y="3917"/>
                  </a:lnTo>
                  <a:lnTo>
                    <a:pt x="2573" y="3396"/>
                  </a:lnTo>
                  <a:cubicBezTo>
                    <a:pt x="2671" y="3004"/>
                    <a:pt x="2744" y="2692"/>
                    <a:pt x="2790" y="2461"/>
                  </a:cubicBezTo>
                  <a:lnTo>
                    <a:pt x="3139" y="1064"/>
                  </a:lnTo>
                  <a:cubicBezTo>
                    <a:pt x="3225" y="717"/>
                    <a:pt x="3295" y="516"/>
                    <a:pt x="3347" y="461"/>
                  </a:cubicBezTo>
                  <a:cubicBezTo>
                    <a:pt x="3269" y="191"/>
                    <a:pt x="3069" y="39"/>
                    <a:pt x="2748" y="7"/>
                  </a:cubicBezTo>
                  <a:cubicBezTo>
                    <a:pt x="2704" y="3"/>
                    <a:pt x="2665" y="1"/>
                    <a:pt x="2630" y="1"/>
                  </a:cubicBezTo>
                  <a:close/>
                </a:path>
              </a:pathLst>
            </a:custGeom>
            <a:solidFill>
              <a:srgbClr val="F9F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2"/>
            <p:cNvSpPr/>
            <p:nvPr/>
          </p:nvSpPr>
          <p:spPr>
            <a:xfrm>
              <a:off x="4803673" y="936769"/>
              <a:ext cx="133925" cy="173550"/>
            </a:xfrm>
            <a:custGeom>
              <a:avLst/>
              <a:gdLst/>
              <a:ahLst/>
              <a:cxnLst/>
              <a:rect l="l" t="t" r="r" b="b"/>
              <a:pathLst>
                <a:path w="5357" h="6942" extrusionOk="0">
                  <a:moveTo>
                    <a:pt x="3095" y="1349"/>
                  </a:moveTo>
                  <a:cubicBezTo>
                    <a:pt x="3122" y="1356"/>
                    <a:pt x="3202" y="1409"/>
                    <a:pt x="3332" y="1510"/>
                  </a:cubicBezTo>
                  <a:cubicBezTo>
                    <a:pt x="3432" y="1612"/>
                    <a:pt x="3501" y="1745"/>
                    <a:pt x="3537" y="1909"/>
                  </a:cubicBezTo>
                  <a:cubicBezTo>
                    <a:pt x="3522" y="2089"/>
                    <a:pt x="3519" y="2196"/>
                    <a:pt x="3531" y="2228"/>
                  </a:cubicBezTo>
                  <a:cubicBezTo>
                    <a:pt x="3431" y="2513"/>
                    <a:pt x="3373" y="2668"/>
                    <a:pt x="3357" y="2693"/>
                  </a:cubicBezTo>
                  <a:lnTo>
                    <a:pt x="2391" y="4241"/>
                  </a:lnTo>
                  <a:cubicBezTo>
                    <a:pt x="2305" y="4347"/>
                    <a:pt x="2254" y="4420"/>
                    <a:pt x="2233" y="4464"/>
                  </a:cubicBezTo>
                  <a:cubicBezTo>
                    <a:pt x="1871" y="5040"/>
                    <a:pt x="1628" y="5328"/>
                    <a:pt x="1501" y="5328"/>
                  </a:cubicBezTo>
                  <a:cubicBezTo>
                    <a:pt x="1499" y="5328"/>
                    <a:pt x="1497" y="5327"/>
                    <a:pt x="1494" y="5327"/>
                  </a:cubicBezTo>
                  <a:cubicBezTo>
                    <a:pt x="1363" y="5314"/>
                    <a:pt x="1329" y="5133"/>
                    <a:pt x="1397" y="4787"/>
                  </a:cubicBezTo>
                  <a:cubicBezTo>
                    <a:pt x="1464" y="4440"/>
                    <a:pt x="1527" y="4147"/>
                    <a:pt x="1586" y="3910"/>
                  </a:cubicBezTo>
                  <a:cubicBezTo>
                    <a:pt x="1645" y="3673"/>
                    <a:pt x="1779" y="3300"/>
                    <a:pt x="1988" y="2789"/>
                  </a:cubicBezTo>
                  <a:cubicBezTo>
                    <a:pt x="2197" y="2279"/>
                    <a:pt x="2393" y="1924"/>
                    <a:pt x="2572" y="1728"/>
                  </a:cubicBezTo>
                  <a:cubicBezTo>
                    <a:pt x="2752" y="1530"/>
                    <a:pt x="2862" y="1419"/>
                    <a:pt x="2902" y="1395"/>
                  </a:cubicBezTo>
                  <a:cubicBezTo>
                    <a:pt x="2941" y="1371"/>
                    <a:pt x="3006" y="1356"/>
                    <a:pt x="3095" y="1349"/>
                  </a:cubicBezTo>
                  <a:close/>
                  <a:moveTo>
                    <a:pt x="2771" y="1"/>
                  </a:moveTo>
                  <a:cubicBezTo>
                    <a:pt x="2445" y="1"/>
                    <a:pt x="2240" y="52"/>
                    <a:pt x="2157" y="156"/>
                  </a:cubicBezTo>
                  <a:cubicBezTo>
                    <a:pt x="2129" y="188"/>
                    <a:pt x="1970" y="299"/>
                    <a:pt x="1681" y="489"/>
                  </a:cubicBezTo>
                  <a:cubicBezTo>
                    <a:pt x="1558" y="555"/>
                    <a:pt x="1458" y="661"/>
                    <a:pt x="1384" y="808"/>
                  </a:cubicBezTo>
                  <a:cubicBezTo>
                    <a:pt x="1186" y="1055"/>
                    <a:pt x="1004" y="1316"/>
                    <a:pt x="840" y="1588"/>
                  </a:cubicBezTo>
                  <a:lnTo>
                    <a:pt x="588" y="2311"/>
                  </a:lnTo>
                  <a:lnTo>
                    <a:pt x="537" y="2515"/>
                  </a:lnTo>
                  <a:cubicBezTo>
                    <a:pt x="523" y="2571"/>
                    <a:pt x="518" y="2611"/>
                    <a:pt x="522" y="2635"/>
                  </a:cubicBezTo>
                  <a:cubicBezTo>
                    <a:pt x="525" y="2660"/>
                    <a:pt x="506" y="2717"/>
                    <a:pt x="465" y="2803"/>
                  </a:cubicBezTo>
                  <a:cubicBezTo>
                    <a:pt x="431" y="2871"/>
                    <a:pt x="404" y="2942"/>
                    <a:pt x="383" y="3015"/>
                  </a:cubicBezTo>
                  <a:cubicBezTo>
                    <a:pt x="369" y="3071"/>
                    <a:pt x="356" y="3241"/>
                    <a:pt x="344" y="3528"/>
                  </a:cubicBezTo>
                  <a:lnTo>
                    <a:pt x="323" y="3610"/>
                  </a:lnTo>
                  <a:cubicBezTo>
                    <a:pt x="252" y="4010"/>
                    <a:pt x="197" y="4229"/>
                    <a:pt x="159" y="4267"/>
                  </a:cubicBezTo>
                  <a:lnTo>
                    <a:pt x="71" y="4623"/>
                  </a:lnTo>
                  <a:cubicBezTo>
                    <a:pt x="1" y="5062"/>
                    <a:pt x="21" y="5411"/>
                    <a:pt x="130" y="5671"/>
                  </a:cubicBezTo>
                  <a:cubicBezTo>
                    <a:pt x="201" y="5814"/>
                    <a:pt x="261" y="5903"/>
                    <a:pt x="312" y="5934"/>
                  </a:cubicBezTo>
                  <a:cubicBezTo>
                    <a:pt x="346" y="5953"/>
                    <a:pt x="399" y="6019"/>
                    <a:pt x="473" y="6134"/>
                  </a:cubicBezTo>
                  <a:cubicBezTo>
                    <a:pt x="546" y="6249"/>
                    <a:pt x="664" y="6332"/>
                    <a:pt x="825" y="6382"/>
                  </a:cubicBezTo>
                  <a:cubicBezTo>
                    <a:pt x="1025" y="6508"/>
                    <a:pt x="1224" y="6570"/>
                    <a:pt x="1422" y="6570"/>
                  </a:cubicBezTo>
                  <a:cubicBezTo>
                    <a:pt x="1628" y="6570"/>
                    <a:pt x="1833" y="6501"/>
                    <a:pt x="2037" y="6363"/>
                  </a:cubicBezTo>
                  <a:cubicBezTo>
                    <a:pt x="2410" y="6029"/>
                    <a:pt x="2690" y="5721"/>
                    <a:pt x="2877" y="5437"/>
                  </a:cubicBezTo>
                  <a:cubicBezTo>
                    <a:pt x="2952" y="5330"/>
                    <a:pt x="3100" y="5145"/>
                    <a:pt x="3322" y="4880"/>
                  </a:cubicBezTo>
                  <a:lnTo>
                    <a:pt x="3346" y="4900"/>
                  </a:lnTo>
                  <a:lnTo>
                    <a:pt x="3295" y="5280"/>
                  </a:lnTo>
                  <a:cubicBezTo>
                    <a:pt x="3286" y="5356"/>
                    <a:pt x="3304" y="5437"/>
                    <a:pt x="3350" y="5527"/>
                  </a:cubicBezTo>
                  <a:cubicBezTo>
                    <a:pt x="3395" y="5615"/>
                    <a:pt x="3421" y="5685"/>
                    <a:pt x="3429" y="5735"/>
                  </a:cubicBezTo>
                  <a:cubicBezTo>
                    <a:pt x="3470" y="5803"/>
                    <a:pt x="3488" y="5869"/>
                    <a:pt x="3482" y="5930"/>
                  </a:cubicBezTo>
                  <a:cubicBezTo>
                    <a:pt x="3477" y="5992"/>
                    <a:pt x="3496" y="6074"/>
                    <a:pt x="3543" y="6178"/>
                  </a:cubicBezTo>
                  <a:cubicBezTo>
                    <a:pt x="3590" y="6282"/>
                    <a:pt x="3629" y="6352"/>
                    <a:pt x="3659" y="6388"/>
                  </a:cubicBezTo>
                  <a:cubicBezTo>
                    <a:pt x="3631" y="6756"/>
                    <a:pt x="3783" y="6941"/>
                    <a:pt x="4114" y="6941"/>
                  </a:cubicBezTo>
                  <a:cubicBezTo>
                    <a:pt x="4134" y="6941"/>
                    <a:pt x="4155" y="6940"/>
                    <a:pt x="4177" y="6939"/>
                  </a:cubicBezTo>
                  <a:cubicBezTo>
                    <a:pt x="4201" y="6940"/>
                    <a:pt x="4226" y="6941"/>
                    <a:pt x="4252" y="6941"/>
                  </a:cubicBezTo>
                  <a:cubicBezTo>
                    <a:pt x="4350" y="6941"/>
                    <a:pt x="4461" y="6928"/>
                    <a:pt x="4586" y="6903"/>
                  </a:cubicBezTo>
                  <a:cubicBezTo>
                    <a:pt x="4744" y="6869"/>
                    <a:pt x="4847" y="6815"/>
                    <a:pt x="4895" y="6740"/>
                  </a:cubicBezTo>
                  <a:lnTo>
                    <a:pt x="4895" y="6740"/>
                  </a:lnTo>
                  <a:lnTo>
                    <a:pt x="4892" y="6753"/>
                  </a:lnTo>
                  <a:cubicBezTo>
                    <a:pt x="4944" y="6698"/>
                    <a:pt x="4968" y="6620"/>
                    <a:pt x="4965" y="6517"/>
                  </a:cubicBezTo>
                  <a:cubicBezTo>
                    <a:pt x="4962" y="6415"/>
                    <a:pt x="4908" y="6084"/>
                    <a:pt x="4804" y="5525"/>
                  </a:cubicBezTo>
                  <a:lnTo>
                    <a:pt x="4804" y="5525"/>
                  </a:lnTo>
                  <a:cubicBezTo>
                    <a:pt x="4804" y="5525"/>
                    <a:pt x="4805" y="5525"/>
                    <a:pt x="4805" y="5525"/>
                  </a:cubicBezTo>
                  <a:cubicBezTo>
                    <a:pt x="4813" y="5525"/>
                    <a:pt x="4827" y="5431"/>
                    <a:pt x="4846" y="5244"/>
                  </a:cubicBezTo>
                  <a:cubicBezTo>
                    <a:pt x="4840" y="4758"/>
                    <a:pt x="4864" y="4309"/>
                    <a:pt x="4919" y="3896"/>
                  </a:cubicBezTo>
                  <a:cubicBezTo>
                    <a:pt x="4918" y="3469"/>
                    <a:pt x="4978" y="3014"/>
                    <a:pt x="5099" y="2529"/>
                  </a:cubicBezTo>
                  <a:cubicBezTo>
                    <a:pt x="5267" y="2049"/>
                    <a:pt x="5352" y="1803"/>
                    <a:pt x="5355" y="1793"/>
                  </a:cubicBezTo>
                  <a:cubicBezTo>
                    <a:pt x="5357" y="1785"/>
                    <a:pt x="5317" y="1727"/>
                    <a:pt x="5238" y="1620"/>
                  </a:cubicBezTo>
                  <a:lnTo>
                    <a:pt x="4912" y="1409"/>
                  </a:lnTo>
                  <a:cubicBezTo>
                    <a:pt x="4881" y="1382"/>
                    <a:pt x="4765" y="1262"/>
                    <a:pt x="4566" y="1047"/>
                  </a:cubicBezTo>
                  <a:cubicBezTo>
                    <a:pt x="4384" y="847"/>
                    <a:pt x="4266" y="734"/>
                    <a:pt x="4214" y="712"/>
                  </a:cubicBezTo>
                  <a:cubicBezTo>
                    <a:pt x="4053" y="537"/>
                    <a:pt x="3933" y="439"/>
                    <a:pt x="3850" y="418"/>
                  </a:cubicBezTo>
                  <a:cubicBezTo>
                    <a:pt x="3768" y="398"/>
                    <a:pt x="3671" y="339"/>
                    <a:pt x="3560" y="244"/>
                  </a:cubicBezTo>
                  <a:cubicBezTo>
                    <a:pt x="3533" y="237"/>
                    <a:pt x="3484" y="213"/>
                    <a:pt x="3418" y="172"/>
                  </a:cubicBezTo>
                  <a:cubicBezTo>
                    <a:pt x="3344" y="129"/>
                    <a:pt x="3263" y="97"/>
                    <a:pt x="3180" y="76"/>
                  </a:cubicBezTo>
                  <a:lnTo>
                    <a:pt x="2950" y="5"/>
                  </a:lnTo>
                  <a:cubicBezTo>
                    <a:pt x="2887" y="2"/>
                    <a:pt x="2827" y="1"/>
                    <a:pt x="2771" y="1"/>
                  </a:cubicBezTo>
                  <a:close/>
                </a:path>
              </a:pathLst>
            </a:custGeom>
            <a:solidFill>
              <a:srgbClr val="F9F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2"/>
            <p:cNvSpPr/>
            <p:nvPr/>
          </p:nvSpPr>
          <p:spPr>
            <a:xfrm>
              <a:off x="4940198" y="870244"/>
              <a:ext cx="118925" cy="260450"/>
            </a:xfrm>
            <a:custGeom>
              <a:avLst/>
              <a:gdLst/>
              <a:ahLst/>
              <a:cxnLst/>
              <a:rect l="l" t="t" r="r" b="b"/>
              <a:pathLst>
                <a:path w="4757" h="10418" extrusionOk="0">
                  <a:moveTo>
                    <a:pt x="4080" y="0"/>
                  </a:moveTo>
                  <a:cubicBezTo>
                    <a:pt x="4024" y="0"/>
                    <a:pt x="3951" y="6"/>
                    <a:pt x="3860" y="19"/>
                  </a:cubicBezTo>
                  <a:cubicBezTo>
                    <a:pt x="3843" y="15"/>
                    <a:pt x="3826" y="12"/>
                    <a:pt x="3810" y="12"/>
                  </a:cubicBezTo>
                  <a:cubicBezTo>
                    <a:pt x="3756" y="12"/>
                    <a:pt x="3704" y="36"/>
                    <a:pt x="3654" y="84"/>
                  </a:cubicBezTo>
                  <a:cubicBezTo>
                    <a:pt x="3615" y="125"/>
                    <a:pt x="3579" y="170"/>
                    <a:pt x="3548" y="218"/>
                  </a:cubicBezTo>
                  <a:cubicBezTo>
                    <a:pt x="3517" y="268"/>
                    <a:pt x="3460" y="351"/>
                    <a:pt x="3378" y="465"/>
                  </a:cubicBezTo>
                  <a:cubicBezTo>
                    <a:pt x="3296" y="581"/>
                    <a:pt x="3147" y="776"/>
                    <a:pt x="2927" y="1052"/>
                  </a:cubicBezTo>
                  <a:cubicBezTo>
                    <a:pt x="2709" y="1327"/>
                    <a:pt x="2570" y="1580"/>
                    <a:pt x="2512" y="1814"/>
                  </a:cubicBezTo>
                  <a:cubicBezTo>
                    <a:pt x="2455" y="2046"/>
                    <a:pt x="2345" y="2329"/>
                    <a:pt x="2185" y="2663"/>
                  </a:cubicBezTo>
                  <a:cubicBezTo>
                    <a:pt x="2024" y="2996"/>
                    <a:pt x="1922" y="3255"/>
                    <a:pt x="1876" y="3436"/>
                  </a:cubicBezTo>
                  <a:lnTo>
                    <a:pt x="1825" y="3642"/>
                  </a:lnTo>
                  <a:cubicBezTo>
                    <a:pt x="1766" y="3880"/>
                    <a:pt x="1688" y="4114"/>
                    <a:pt x="1593" y="4340"/>
                  </a:cubicBezTo>
                  <a:lnTo>
                    <a:pt x="1450" y="4915"/>
                  </a:lnTo>
                  <a:cubicBezTo>
                    <a:pt x="1443" y="4942"/>
                    <a:pt x="1406" y="5152"/>
                    <a:pt x="1338" y="5542"/>
                  </a:cubicBezTo>
                  <a:cubicBezTo>
                    <a:pt x="1356" y="5585"/>
                    <a:pt x="1359" y="5661"/>
                    <a:pt x="1347" y="5769"/>
                  </a:cubicBezTo>
                  <a:cubicBezTo>
                    <a:pt x="1335" y="5878"/>
                    <a:pt x="1360" y="6139"/>
                    <a:pt x="1422" y="6550"/>
                  </a:cubicBezTo>
                  <a:cubicBezTo>
                    <a:pt x="1385" y="6814"/>
                    <a:pt x="1431" y="7136"/>
                    <a:pt x="1559" y="7516"/>
                  </a:cubicBezTo>
                  <a:lnTo>
                    <a:pt x="1611" y="7543"/>
                  </a:lnTo>
                  <a:lnTo>
                    <a:pt x="1665" y="7557"/>
                  </a:lnTo>
                  <a:cubicBezTo>
                    <a:pt x="1684" y="7561"/>
                    <a:pt x="1718" y="7579"/>
                    <a:pt x="1769" y="7612"/>
                  </a:cubicBezTo>
                  <a:cubicBezTo>
                    <a:pt x="1830" y="7648"/>
                    <a:pt x="1897" y="7674"/>
                    <a:pt x="1968" y="7690"/>
                  </a:cubicBezTo>
                  <a:cubicBezTo>
                    <a:pt x="2000" y="7698"/>
                    <a:pt x="2031" y="7702"/>
                    <a:pt x="2062" y="7702"/>
                  </a:cubicBezTo>
                  <a:cubicBezTo>
                    <a:pt x="2184" y="7702"/>
                    <a:pt x="2301" y="7643"/>
                    <a:pt x="2415" y="7524"/>
                  </a:cubicBezTo>
                  <a:cubicBezTo>
                    <a:pt x="2393" y="7375"/>
                    <a:pt x="2442" y="7068"/>
                    <a:pt x="2556" y="6607"/>
                  </a:cubicBezTo>
                  <a:cubicBezTo>
                    <a:pt x="2671" y="6147"/>
                    <a:pt x="2956" y="5294"/>
                    <a:pt x="3410" y="4050"/>
                  </a:cubicBezTo>
                  <a:cubicBezTo>
                    <a:pt x="3865" y="2806"/>
                    <a:pt x="4169" y="1956"/>
                    <a:pt x="4320" y="1499"/>
                  </a:cubicBezTo>
                  <a:lnTo>
                    <a:pt x="4699" y="502"/>
                  </a:lnTo>
                  <a:lnTo>
                    <a:pt x="4700" y="504"/>
                  </a:lnTo>
                  <a:cubicBezTo>
                    <a:pt x="4757" y="275"/>
                    <a:pt x="4579" y="111"/>
                    <a:pt x="4167" y="8"/>
                  </a:cubicBezTo>
                  <a:cubicBezTo>
                    <a:pt x="4146" y="3"/>
                    <a:pt x="4117" y="0"/>
                    <a:pt x="4080" y="0"/>
                  </a:cubicBezTo>
                  <a:close/>
                  <a:moveTo>
                    <a:pt x="680" y="8647"/>
                  </a:moveTo>
                  <a:cubicBezTo>
                    <a:pt x="590" y="8647"/>
                    <a:pt x="495" y="8675"/>
                    <a:pt x="394" y="8731"/>
                  </a:cubicBezTo>
                  <a:cubicBezTo>
                    <a:pt x="253" y="8807"/>
                    <a:pt x="160" y="8888"/>
                    <a:pt x="114" y="8973"/>
                  </a:cubicBezTo>
                  <a:cubicBezTo>
                    <a:pt x="73" y="9048"/>
                    <a:pt x="41" y="9129"/>
                    <a:pt x="19" y="9212"/>
                  </a:cubicBezTo>
                  <a:cubicBezTo>
                    <a:pt x="1" y="9285"/>
                    <a:pt x="27" y="9393"/>
                    <a:pt x="98" y="9536"/>
                  </a:cubicBezTo>
                  <a:cubicBezTo>
                    <a:pt x="169" y="9680"/>
                    <a:pt x="202" y="9761"/>
                    <a:pt x="198" y="9780"/>
                  </a:cubicBezTo>
                  <a:cubicBezTo>
                    <a:pt x="170" y="9889"/>
                    <a:pt x="300" y="9994"/>
                    <a:pt x="585" y="10093"/>
                  </a:cubicBezTo>
                  <a:cubicBezTo>
                    <a:pt x="699" y="10258"/>
                    <a:pt x="816" y="10354"/>
                    <a:pt x="934" y="10383"/>
                  </a:cubicBezTo>
                  <a:lnTo>
                    <a:pt x="1362" y="10417"/>
                  </a:lnTo>
                  <a:cubicBezTo>
                    <a:pt x="1704" y="10328"/>
                    <a:pt x="2019" y="9995"/>
                    <a:pt x="2308" y="9417"/>
                  </a:cubicBezTo>
                  <a:cubicBezTo>
                    <a:pt x="2329" y="9335"/>
                    <a:pt x="2325" y="9261"/>
                    <a:pt x="2297" y="9197"/>
                  </a:cubicBezTo>
                  <a:cubicBezTo>
                    <a:pt x="2271" y="9131"/>
                    <a:pt x="2237" y="9089"/>
                    <a:pt x="2198" y="9070"/>
                  </a:cubicBezTo>
                  <a:cubicBezTo>
                    <a:pt x="2160" y="9050"/>
                    <a:pt x="2112" y="9030"/>
                    <a:pt x="2054" y="9006"/>
                  </a:cubicBezTo>
                  <a:cubicBezTo>
                    <a:pt x="1997" y="8982"/>
                    <a:pt x="1890" y="8928"/>
                    <a:pt x="1731" y="8845"/>
                  </a:cubicBezTo>
                  <a:cubicBezTo>
                    <a:pt x="1573" y="8762"/>
                    <a:pt x="1455" y="8711"/>
                    <a:pt x="1376" y="8691"/>
                  </a:cubicBezTo>
                  <a:cubicBezTo>
                    <a:pt x="1326" y="8680"/>
                    <a:pt x="1274" y="8674"/>
                    <a:pt x="1222" y="8674"/>
                  </a:cubicBezTo>
                  <a:cubicBezTo>
                    <a:pt x="1185" y="8674"/>
                    <a:pt x="1147" y="8677"/>
                    <a:pt x="1110" y="8684"/>
                  </a:cubicBezTo>
                  <a:cubicBezTo>
                    <a:pt x="1076" y="8688"/>
                    <a:pt x="1042" y="8690"/>
                    <a:pt x="1009" y="8690"/>
                  </a:cubicBezTo>
                  <a:cubicBezTo>
                    <a:pt x="932" y="8690"/>
                    <a:pt x="855" y="8679"/>
                    <a:pt x="781" y="8660"/>
                  </a:cubicBezTo>
                  <a:cubicBezTo>
                    <a:pt x="748" y="8651"/>
                    <a:pt x="715" y="8647"/>
                    <a:pt x="680" y="8647"/>
                  </a:cubicBezTo>
                  <a:close/>
                </a:path>
              </a:pathLst>
            </a:custGeom>
            <a:solidFill>
              <a:srgbClr val="F9F7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2"/>
            <p:cNvSpPr/>
            <p:nvPr/>
          </p:nvSpPr>
          <p:spPr>
            <a:xfrm>
              <a:off x="3591400" y="1487550"/>
              <a:ext cx="108700" cy="203375"/>
            </a:xfrm>
            <a:custGeom>
              <a:avLst/>
              <a:gdLst/>
              <a:ahLst/>
              <a:cxnLst/>
              <a:rect l="l" t="t" r="r" b="b"/>
              <a:pathLst>
                <a:path w="4348" h="8135" extrusionOk="0">
                  <a:moveTo>
                    <a:pt x="2304" y="1"/>
                  </a:moveTo>
                  <a:cubicBezTo>
                    <a:pt x="2097" y="70"/>
                    <a:pt x="1982" y="129"/>
                    <a:pt x="1963" y="177"/>
                  </a:cubicBezTo>
                  <a:lnTo>
                    <a:pt x="1850" y="355"/>
                  </a:lnTo>
                  <a:cubicBezTo>
                    <a:pt x="1804" y="420"/>
                    <a:pt x="1763" y="524"/>
                    <a:pt x="1728" y="668"/>
                  </a:cubicBezTo>
                  <a:cubicBezTo>
                    <a:pt x="1649" y="831"/>
                    <a:pt x="1595" y="930"/>
                    <a:pt x="1567" y="965"/>
                  </a:cubicBezTo>
                  <a:cubicBezTo>
                    <a:pt x="1540" y="1001"/>
                    <a:pt x="1501" y="1087"/>
                    <a:pt x="1451" y="1228"/>
                  </a:cubicBezTo>
                  <a:cubicBezTo>
                    <a:pt x="1400" y="1367"/>
                    <a:pt x="1378" y="1494"/>
                    <a:pt x="1386" y="1605"/>
                  </a:cubicBezTo>
                  <a:cubicBezTo>
                    <a:pt x="1392" y="1718"/>
                    <a:pt x="1389" y="1799"/>
                    <a:pt x="1376" y="1849"/>
                  </a:cubicBezTo>
                  <a:lnTo>
                    <a:pt x="1146" y="2455"/>
                  </a:lnTo>
                  <a:lnTo>
                    <a:pt x="853" y="3308"/>
                  </a:lnTo>
                  <a:cubicBezTo>
                    <a:pt x="808" y="3461"/>
                    <a:pt x="773" y="3616"/>
                    <a:pt x="750" y="3773"/>
                  </a:cubicBezTo>
                  <a:cubicBezTo>
                    <a:pt x="717" y="3903"/>
                    <a:pt x="678" y="4040"/>
                    <a:pt x="630" y="4185"/>
                  </a:cubicBezTo>
                  <a:cubicBezTo>
                    <a:pt x="583" y="4329"/>
                    <a:pt x="537" y="4552"/>
                    <a:pt x="492" y="4853"/>
                  </a:cubicBezTo>
                  <a:cubicBezTo>
                    <a:pt x="472" y="4959"/>
                    <a:pt x="481" y="5067"/>
                    <a:pt x="518" y="5169"/>
                  </a:cubicBezTo>
                  <a:cubicBezTo>
                    <a:pt x="420" y="5319"/>
                    <a:pt x="374" y="5411"/>
                    <a:pt x="382" y="5443"/>
                  </a:cubicBezTo>
                  <a:cubicBezTo>
                    <a:pt x="346" y="5526"/>
                    <a:pt x="313" y="5652"/>
                    <a:pt x="286" y="5825"/>
                  </a:cubicBezTo>
                  <a:cubicBezTo>
                    <a:pt x="258" y="5997"/>
                    <a:pt x="247" y="6103"/>
                    <a:pt x="253" y="6142"/>
                  </a:cubicBezTo>
                  <a:lnTo>
                    <a:pt x="202" y="6302"/>
                  </a:lnTo>
                  <a:cubicBezTo>
                    <a:pt x="193" y="6330"/>
                    <a:pt x="190" y="6361"/>
                    <a:pt x="192" y="6390"/>
                  </a:cubicBezTo>
                  <a:cubicBezTo>
                    <a:pt x="114" y="6546"/>
                    <a:pt x="75" y="6674"/>
                    <a:pt x="73" y="6772"/>
                  </a:cubicBezTo>
                  <a:cubicBezTo>
                    <a:pt x="73" y="6807"/>
                    <a:pt x="60" y="6840"/>
                    <a:pt x="38" y="6866"/>
                  </a:cubicBezTo>
                  <a:cubicBezTo>
                    <a:pt x="1" y="7017"/>
                    <a:pt x="31" y="7185"/>
                    <a:pt x="131" y="7370"/>
                  </a:cubicBezTo>
                  <a:cubicBezTo>
                    <a:pt x="289" y="7470"/>
                    <a:pt x="418" y="7532"/>
                    <a:pt x="518" y="7557"/>
                  </a:cubicBezTo>
                  <a:lnTo>
                    <a:pt x="642" y="7565"/>
                  </a:lnTo>
                  <a:cubicBezTo>
                    <a:pt x="642" y="7565"/>
                    <a:pt x="643" y="7565"/>
                    <a:pt x="644" y="7565"/>
                  </a:cubicBezTo>
                  <a:cubicBezTo>
                    <a:pt x="803" y="7565"/>
                    <a:pt x="1004" y="7352"/>
                    <a:pt x="1246" y="6926"/>
                  </a:cubicBezTo>
                  <a:lnTo>
                    <a:pt x="1740" y="6135"/>
                  </a:lnTo>
                  <a:cubicBezTo>
                    <a:pt x="2173" y="5374"/>
                    <a:pt x="2501" y="4945"/>
                    <a:pt x="2722" y="4848"/>
                  </a:cubicBezTo>
                  <a:cubicBezTo>
                    <a:pt x="2754" y="4939"/>
                    <a:pt x="2764" y="4995"/>
                    <a:pt x="2750" y="5015"/>
                  </a:cubicBezTo>
                  <a:lnTo>
                    <a:pt x="2683" y="5284"/>
                  </a:lnTo>
                  <a:lnTo>
                    <a:pt x="2547" y="5742"/>
                  </a:lnTo>
                  <a:cubicBezTo>
                    <a:pt x="2444" y="6029"/>
                    <a:pt x="2393" y="6225"/>
                    <a:pt x="2388" y="6331"/>
                  </a:cubicBezTo>
                  <a:lnTo>
                    <a:pt x="2309" y="6609"/>
                  </a:lnTo>
                  <a:cubicBezTo>
                    <a:pt x="2265" y="6780"/>
                    <a:pt x="2239" y="6873"/>
                    <a:pt x="2228" y="6886"/>
                  </a:cubicBezTo>
                  <a:lnTo>
                    <a:pt x="2193" y="7208"/>
                  </a:lnTo>
                  <a:cubicBezTo>
                    <a:pt x="2168" y="7309"/>
                    <a:pt x="2162" y="7391"/>
                    <a:pt x="2178" y="7456"/>
                  </a:cubicBezTo>
                  <a:lnTo>
                    <a:pt x="2178" y="7685"/>
                  </a:lnTo>
                  <a:cubicBezTo>
                    <a:pt x="2214" y="7816"/>
                    <a:pt x="2258" y="7906"/>
                    <a:pt x="2311" y="7952"/>
                  </a:cubicBezTo>
                  <a:cubicBezTo>
                    <a:pt x="2364" y="7999"/>
                    <a:pt x="2452" y="8039"/>
                    <a:pt x="2574" y="8068"/>
                  </a:cubicBezTo>
                  <a:cubicBezTo>
                    <a:pt x="2664" y="8113"/>
                    <a:pt x="2742" y="8135"/>
                    <a:pt x="2806" y="8135"/>
                  </a:cubicBezTo>
                  <a:cubicBezTo>
                    <a:pt x="2833" y="8135"/>
                    <a:pt x="2858" y="8131"/>
                    <a:pt x="2881" y="8123"/>
                  </a:cubicBezTo>
                  <a:cubicBezTo>
                    <a:pt x="3149" y="8082"/>
                    <a:pt x="3287" y="7930"/>
                    <a:pt x="3291" y="7664"/>
                  </a:cubicBezTo>
                  <a:cubicBezTo>
                    <a:pt x="3288" y="7343"/>
                    <a:pt x="3345" y="6959"/>
                    <a:pt x="3464" y="6513"/>
                  </a:cubicBezTo>
                  <a:cubicBezTo>
                    <a:pt x="3583" y="6065"/>
                    <a:pt x="3849" y="5299"/>
                    <a:pt x="4264" y="4213"/>
                  </a:cubicBezTo>
                  <a:cubicBezTo>
                    <a:pt x="4275" y="4194"/>
                    <a:pt x="4285" y="4173"/>
                    <a:pt x="4291" y="4151"/>
                  </a:cubicBezTo>
                  <a:cubicBezTo>
                    <a:pt x="4348" y="3983"/>
                    <a:pt x="4327" y="3837"/>
                    <a:pt x="4229" y="3712"/>
                  </a:cubicBezTo>
                  <a:cubicBezTo>
                    <a:pt x="4174" y="3593"/>
                    <a:pt x="4123" y="3523"/>
                    <a:pt x="4075" y="3503"/>
                  </a:cubicBezTo>
                  <a:cubicBezTo>
                    <a:pt x="3888" y="3304"/>
                    <a:pt x="3694" y="3195"/>
                    <a:pt x="3493" y="3175"/>
                  </a:cubicBezTo>
                  <a:cubicBezTo>
                    <a:pt x="3471" y="3170"/>
                    <a:pt x="3447" y="3167"/>
                    <a:pt x="3421" y="3167"/>
                  </a:cubicBezTo>
                  <a:cubicBezTo>
                    <a:pt x="3337" y="3167"/>
                    <a:pt x="3233" y="3195"/>
                    <a:pt x="3109" y="3252"/>
                  </a:cubicBezTo>
                  <a:lnTo>
                    <a:pt x="2975" y="3378"/>
                  </a:lnTo>
                  <a:lnTo>
                    <a:pt x="2738" y="3547"/>
                  </a:lnTo>
                  <a:cubicBezTo>
                    <a:pt x="2425" y="3851"/>
                    <a:pt x="2267" y="4014"/>
                    <a:pt x="2262" y="4035"/>
                  </a:cubicBezTo>
                  <a:cubicBezTo>
                    <a:pt x="2024" y="4228"/>
                    <a:pt x="1882" y="4352"/>
                    <a:pt x="1837" y="4410"/>
                  </a:cubicBezTo>
                  <a:lnTo>
                    <a:pt x="1735" y="4544"/>
                  </a:lnTo>
                  <a:lnTo>
                    <a:pt x="1735" y="4544"/>
                  </a:lnTo>
                  <a:lnTo>
                    <a:pt x="2218" y="3110"/>
                  </a:lnTo>
                  <a:cubicBezTo>
                    <a:pt x="2235" y="3038"/>
                    <a:pt x="2327" y="2730"/>
                    <a:pt x="2493" y="2185"/>
                  </a:cubicBezTo>
                  <a:cubicBezTo>
                    <a:pt x="2659" y="1639"/>
                    <a:pt x="2755" y="1331"/>
                    <a:pt x="2779" y="1261"/>
                  </a:cubicBezTo>
                  <a:cubicBezTo>
                    <a:pt x="2803" y="1192"/>
                    <a:pt x="2861" y="1008"/>
                    <a:pt x="2950" y="710"/>
                  </a:cubicBezTo>
                  <a:cubicBezTo>
                    <a:pt x="3032" y="502"/>
                    <a:pt x="3050" y="373"/>
                    <a:pt x="3001" y="323"/>
                  </a:cubicBezTo>
                  <a:cubicBezTo>
                    <a:pt x="2890" y="219"/>
                    <a:pt x="2697" y="121"/>
                    <a:pt x="2422" y="30"/>
                  </a:cubicBezTo>
                  <a:lnTo>
                    <a:pt x="2304" y="1"/>
                  </a:ln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2"/>
            <p:cNvSpPr/>
            <p:nvPr/>
          </p:nvSpPr>
          <p:spPr>
            <a:xfrm>
              <a:off x="3712100" y="1525100"/>
              <a:ext cx="71050" cy="173625"/>
            </a:xfrm>
            <a:custGeom>
              <a:avLst/>
              <a:gdLst/>
              <a:ahLst/>
              <a:cxnLst/>
              <a:rect l="l" t="t" r="r" b="b"/>
              <a:pathLst>
                <a:path w="2842" h="6945" extrusionOk="0">
                  <a:moveTo>
                    <a:pt x="1870" y="1"/>
                  </a:moveTo>
                  <a:cubicBezTo>
                    <a:pt x="1505" y="32"/>
                    <a:pt x="1273" y="272"/>
                    <a:pt x="1177" y="720"/>
                  </a:cubicBezTo>
                  <a:cubicBezTo>
                    <a:pt x="1165" y="770"/>
                    <a:pt x="1179" y="851"/>
                    <a:pt x="1221" y="960"/>
                  </a:cubicBezTo>
                  <a:cubicBezTo>
                    <a:pt x="1215" y="1073"/>
                    <a:pt x="1229" y="1145"/>
                    <a:pt x="1264" y="1177"/>
                  </a:cubicBezTo>
                  <a:cubicBezTo>
                    <a:pt x="1299" y="1210"/>
                    <a:pt x="1327" y="1253"/>
                    <a:pt x="1342" y="1300"/>
                  </a:cubicBezTo>
                  <a:cubicBezTo>
                    <a:pt x="1444" y="1500"/>
                    <a:pt x="1633" y="1600"/>
                    <a:pt x="1907" y="1600"/>
                  </a:cubicBezTo>
                  <a:cubicBezTo>
                    <a:pt x="1923" y="1604"/>
                    <a:pt x="1938" y="1605"/>
                    <a:pt x="1954" y="1605"/>
                  </a:cubicBezTo>
                  <a:cubicBezTo>
                    <a:pt x="1977" y="1605"/>
                    <a:pt x="2001" y="1601"/>
                    <a:pt x="2023" y="1594"/>
                  </a:cubicBezTo>
                  <a:lnTo>
                    <a:pt x="2198" y="1489"/>
                  </a:lnTo>
                  <a:cubicBezTo>
                    <a:pt x="2281" y="1433"/>
                    <a:pt x="2351" y="1348"/>
                    <a:pt x="2410" y="1233"/>
                  </a:cubicBezTo>
                  <a:cubicBezTo>
                    <a:pt x="2668" y="901"/>
                    <a:pt x="2812" y="674"/>
                    <a:pt x="2842" y="551"/>
                  </a:cubicBezTo>
                  <a:cubicBezTo>
                    <a:pt x="2697" y="310"/>
                    <a:pt x="2383" y="128"/>
                    <a:pt x="1903" y="9"/>
                  </a:cubicBezTo>
                  <a:lnTo>
                    <a:pt x="1870" y="1"/>
                  </a:lnTo>
                  <a:close/>
                  <a:moveTo>
                    <a:pt x="1036" y="2504"/>
                  </a:moveTo>
                  <a:cubicBezTo>
                    <a:pt x="972" y="2504"/>
                    <a:pt x="901" y="2520"/>
                    <a:pt x="824" y="2554"/>
                  </a:cubicBezTo>
                  <a:cubicBezTo>
                    <a:pt x="704" y="2669"/>
                    <a:pt x="674" y="2776"/>
                    <a:pt x="734" y="2874"/>
                  </a:cubicBezTo>
                  <a:cubicBezTo>
                    <a:pt x="713" y="2919"/>
                    <a:pt x="698" y="2965"/>
                    <a:pt x="688" y="3012"/>
                  </a:cubicBezTo>
                  <a:cubicBezTo>
                    <a:pt x="672" y="3076"/>
                    <a:pt x="648" y="3204"/>
                    <a:pt x="615" y="3394"/>
                  </a:cubicBezTo>
                  <a:cubicBezTo>
                    <a:pt x="569" y="3519"/>
                    <a:pt x="517" y="3687"/>
                    <a:pt x="457" y="3897"/>
                  </a:cubicBezTo>
                  <a:cubicBezTo>
                    <a:pt x="396" y="4107"/>
                    <a:pt x="353" y="4251"/>
                    <a:pt x="326" y="4328"/>
                  </a:cubicBezTo>
                  <a:lnTo>
                    <a:pt x="261" y="4586"/>
                  </a:lnTo>
                  <a:cubicBezTo>
                    <a:pt x="233" y="4640"/>
                    <a:pt x="205" y="4720"/>
                    <a:pt x="178" y="4828"/>
                  </a:cubicBezTo>
                  <a:lnTo>
                    <a:pt x="0" y="5779"/>
                  </a:lnTo>
                  <a:cubicBezTo>
                    <a:pt x="10" y="5821"/>
                    <a:pt x="12" y="5863"/>
                    <a:pt x="8" y="5907"/>
                  </a:cubicBezTo>
                  <a:cubicBezTo>
                    <a:pt x="2" y="5943"/>
                    <a:pt x="26" y="6071"/>
                    <a:pt x="78" y="6290"/>
                  </a:cubicBezTo>
                  <a:cubicBezTo>
                    <a:pt x="66" y="6371"/>
                    <a:pt x="95" y="6435"/>
                    <a:pt x="167" y="6483"/>
                  </a:cubicBezTo>
                  <a:cubicBezTo>
                    <a:pt x="205" y="6497"/>
                    <a:pt x="234" y="6531"/>
                    <a:pt x="243" y="6571"/>
                  </a:cubicBezTo>
                  <a:cubicBezTo>
                    <a:pt x="251" y="6611"/>
                    <a:pt x="281" y="6655"/>
                    <a:pt x="330" y="6702"/>
                  </a:cubicBezTo>
                  <a:cubicBezTo>
                    <a:pt x="380" y="6747"/>
                    <a:pt x="416" y="6774"/>
                    <a:pt x="437" y="6779"/>
                  </a:cubicBezTo>
                  <a:lnTo>
                    <a:pt x="507" y="6774"/>
                  </a:lnTo>
                  <a:lnTo>
                    <a:pt x="582" y="6792"/>
                  </a:lnTo>
                  <a:cubicBezTo>
                    <a:pt x="608" y="6800"/>
                    <a:pt x="632" y="6814"/>
                    <a:pt x="652" y="6833"/>
                  </a:cubicBezTo>
                  <a:cubicBezTo>
                    <a:pt x="679" y="6877"/>
                    <a:pt x="752" y="6914"/>
                    <a:pt x="876" y="6945"/>
                  </a:cubicBezTo>
                  <a:cubicBezTo>
                    <a:pt x="1001" y="6931"/>
                    <a:pt x="1078" y="6821"/>
                    <a:pt x="1106" y="6614"/>
                  </a:cubicBezTo>
                  <a:cubicBezTo>
                    <a:pt x="1306" y="5566"/>
                    <a:pt x="1453" y="4897"/>
                    <a:pt x="1548" y="4608"/>
                  </a:cubicBezTo>
                  <a:lnTo>
                    <a:pt x="1565" y="4543"/>
                  </a:lnTo>
                  <a:cubicBezTo>
                    <a:pt x="1612" y="4419"/>
                    <a:pt x="1651" y="4291"/>
                    <a:pt x="1682" y="4161"/>
                  </a:cubicBezTo>
                  <a:lnTo>
                    <a:pt x="1917" y="3214"/>
                  </a:lnTo>
                  <a:cubicBezTo>
                    <a:pt x="1934" y="3149"/>
                    <a:pt x="1930" y="3099"/>
                    <a:pt x="1910" y="3063"/>
                  </a:cubicBezTo>
                  <a:lnTo>
                    <a:pt x="1772" y="2881"/>
                  </a:lnTo>
                  <a:cubicBezTo>
                    <a:pt x="1729" y="2847"/>
                    <a:pt x="1693" y="2807"/>
                    <a:pt x="1664" y="2762"/>
                  </a:cubicBezTo>
                  <a:cubicBezTo>
                    <a:pt x="1448" y="2606"/>
                    <a:pt x="1297" y="2526"/>
                    <a:pt x="1210" y="2526"/>
                  </a:cubicBezTo>
                  <a:cubicBezTo>
                    <a:pt x="1201" y="2526"/>
                    <a:pt x="1192" y="2527"/>
                    <a:pt x="1185" y="2529"/>
                  </a:cubicBezTo>
                  <a:lnTo>
                    <a:pt x="1120" y="2514"/>
                  </a:lnTo>
                  <a:cubicBezTo>
                    <a:pt x="1093" y="2507"/>
                    <a:pt x="1065" y="2504"/>
                    <a:pt x="1036" y="2504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2"/>
            <p:cNvSpPr/>
            <p:nvPr/>
          </p:nvSpPr>
          <p:spPr>
            <a:xfrm>
              <a:off x="3758250" y="1514050"/>
              <a:ext cx="93500" cy="204800"/>
            </a:xfrm>
            <a:custGeom>
              <a:avLst/>
              <a:gdLst/>
              <a:ahLst/>
              <a:cxnLst/>
              <a:rect l="l" t="t" r="r" b="b"/>
              <a:pathLst>
                <a:path w="3740" h="8192" extrusionOk="0">
                  <a:moveTo>
                    <a:pt x="3211" y="0"/>
                  </a:moveTo>
                  <a:cubicBezTo>
                    <a:pt x="3166" y="0"/>
                    <a:pt x="3108" y="5"/>
                    <a:pt x="3034" y="15"/>
                  </a:cubicBezTo>
                  <a:cubicBezTo>
                    <a:pt x="3021" y="12"/>
                    <a:pt x="3008" y="10"/>
                    <a:pt x="2996" y="10"/>
                  </a:cubicBezTo>
                  <a:cubicBezTo>
                    <a:pt x="2952" y="10"/>
                    <a:pt x="2911" y="29"/>
                    <a:pt x="2872" y="66"/>
                  </a:cubicBezTo>
                  <a:cubicBezTo>
                    <a:pt x="2841" y="99"/>
                    <a:pt x="2813" y="134"/>
                    <a:pt x="2789" y="172"/>
                  </a:cubicBezTo>
                  <a:cubicBezTo>
                    <a:pt x="2764" y="211"/>
                    <a:pt x="2720" y="277"/>
                    <a:pt x="2655" y="366"/>
                  </a:cubicBezTo>
                  <a:cubicBezTo>
                    <a:pt x="2591" y="457"/>
                    <a:pt x="2472" y="611"/>
                    <a:pt x="2300" y="827"/>
                  </a:cubicBezTo>
                  <a:cubicBezTo>
                    <a:pt x="2129" y="1044"/>
                    <a:pt x="2020" y="1244"/>
                    <a:pt x="1975" y="1426"/>
                  </a:cubicBezTo>
                  <a:cubicBezTo>
                    <a:pt x="1929" y="1610"/>
                    <a:pt x="1843" y="1832"/>
                    <a:pt x="1717" y="2094"/>
                  </a:cubicBezTo>
                  <a:cubicBezTo>
                    <a:pt x="1591" y="2356"/>
                    <a:pt x="1510" y="2560"/>
                    <a:pt x="1474" y="2703"/>
                  </a:cubicBezTo>
                  <a:lnTo>
                    <a:pt x="1434" y="2864"/>
                  </a:lnTo>
                  <a:cubicBezTo>
                    <a:pt x="1388" y="3052"/>
                    <a:pt x="1327" y="3235"/>
                    <a:pt x="1252" y="3413"/>
                  </a:cubicBezTo>
                  <a:lnTo>
                    <a:pt x="1140" y="3865"/>
                  </a:lnTo>
                  <a:cubicBezTo>
                    <a:pt x="1134" y="3887"/>
                    <a:pt x="1105" y="4051"/>
                    <a:pt x="1052" y="4358"/>
                  </a:cubicBezTo>
                  <a:cubicBezTo>
                    <a:pt x="1066" y="4391"/>
                    <a:pt x="1068" y="4451"/>
                    <a:pt x="1058" y="4537"/>
                  </a:cubicBezTo>
                  <a:cubicBezTo>
                    <a:pt x="1048" y="4623"/>
                    <a:pt x="1068" y="4827"/>
                    <a:pt x="1117" y="5151"/>
                  </a:cubicBezTo>
                  <a:cubicBezTo>
                    <a:pt x="1089" y="5358"/>
                    <a:pt x="1125" y="5611"/>
                    <a:pt x="1226" y="5910"/>
                  </a:cubicBezTo>
                  <a:lnTo>
                    <a:pt x="1267" y="5932"/>
                  </a:lnTo>
                  <a:lnTo>
                    <a:pt x="1309" y="5943"/>
                  </a:lnTo>
                  <a:cubicBezTo>
                    <a:pt x="1338" y="5954"/>
                    <a:pt x="1365" y="5968"/>
                    <a:pt x="1390" y="5985"/>
                  </a:cubicBezTo>
                  <a:cubicBezTo>
                    <a:pt x="1438" y="6014"/>
                    <a:pt x="1491" y="6035"/>
                    <a:pt x="1546" y="6048"/>
                  </a:cubicBezTo>
                  <a:cubicBezTo>
                    <a:pt x="1571" y="6054"/>
                    <a:pt x="1596" y="6057"/>
                    <a:pt x="1621" y="6057"/>
                  </a:cubicBezTo>
                  <a:cubicBezTo>
                    <a:pt x="1717" y="6057"/>
                    <a:pt x="1809" y="6010"/>
                    <a:pt x="1899" y="5918"/>
                  </a:cubicBezTo>
                  <a:cubicBezTo>
                    <a:pt x="1882" y="5800"/>
                    <a:pt x="1919" y="5558"/>
                    <a:pt x="2009" y="5196"/>
                  </a:cubicBezTo>
                  <a:cubicBezTo>
                    <a:pt x="2100" y="4835"/>
                    <a:pt x="2323" y="4164"/>
                    <a:pt x="2681" y="3185"/>
                  </a:cubicBezTo>
                  <a:cubicBezTo>
                    <a:pt x="3038" y="2207"/>
                    <a:pt x="3277" y="1538"/>
                    <a:pt x="3396" y="1180"/>
                  </a:cubicBezTo>
                  <a:lnTo>
                    <a:pt x="3694" y="396"/>
                  </a:lnTo>
                  <a:cubicBezTo>
                    <a:pt x="3739" y="216"/>
                    <a:pt x="3600" y="87"/>
                    <a:pt x="3276" y="6"/>
                  </a:cubicBezTo>
                  <a:cubicBezTo>
                    <a:pt x="3260" y="2"/>
                    <a:pt x="3238" y="0"/>
                    <a:pt x="3211" y="0"/>
                  </a:cubicBezTo>
                  <a:close/>
                  <a:moveTo>
                    <a:pt x="531" y="6799"/>
                  </a:moveTo>
                  <a:cubicBezTo>
                    <a:pt x="460" y="6799"/>
                    <a:pt x="385" y="6821"/>
                    <a:pt x="307" y="6864"/>
                  </a:cubicBezTo>
                  <a:cubicBezTo>
                    <a:pt x="198" y="6925"/>
                    <a:pt x="125" y="6989"/>
                    <a:pt x="89" y="7055"/>
                  </a:cubicBezTo>
                  <a:cubicBezTo>
                    <a:pt x="56" y="7115"/>
                    <a:pt x="31" y="7177"/>
                    <a:pt x="13" y="7243"/>
                  </a:cubicBezTo>
                  <a:cubicBezTo>
                    <a:pt x="0" y="7301"/>
                    <a:pt x="21" y="7386"/>
                    <a:pt x="77" y="7498"/>
                  </a:cubicBezTo>
                  <a:cubicBezTo>
                    <a:pt x="132" y="7612"/>
                    <a:pt x="159" y="7675"/>
                    <a:pt x="155" y="7689"/>
                  </a:cubicBezTo>
                  <a:cubicBezTo>
                    <a:pt x="133" y="7776"/>
                    <a:pt x="235" y="7858"/>
                    <a:pt x="460" y="7937"/>
                  </a:cubicBezTo>
                  <a:cubicBezTo>
                    <a:pt x="548" y="8066"/>
                    <a:pt x="640" y="8142"/>
                    <a:pt x="734" y="8165"/>
                  </a:cubicBezTo>
                  <a:lnTo>
                    <a:pt x="1070" y="8192"/>
                  </a:lnTo>
                  <a:cubicBezTo>
                    <a:pt x="1339" y="8122"/>
                    <a:pt x="1588" y="7860"/>
                    <a:pt x="1815" y="7404"/>
                  </a:cubicBezTo>
                  <a:cubicBezTo>
                    <a:pt x="1831" y="7348"/>
                    <a:pt x="1828" y="7287"/>
                    <a:pt x="1806" y="7231"/>
                  </a:cubicBezTo>
                  <a:cubicBezTo>
                    <a:pt x="1785" y="7181"/>
                    <a:pt x="1759" y="7147"/>
                    <a:pt x="1728" y="7132"/>
                  </a:cubicBezTo>
                  <a:cubicBezTo>
                    <a:pt x="1697" y="7117"/>
                    <a:pt x="1660" y="7100"/>
                    <a:pt x="1615" y="7081"/>
                  </a:cubicBezTo>
                  <a:cubicBezTo>
                    <a:pt x="1570" y="7063"/>
                    <a:pt x="1486" y="7020"/>
                    <a:pt x="1360" y="6955"/>
                  </a:cubicBezTo>
                  <a:cubicBezTo>
                    <a:pt x="1236" y="6889"/>
                    <a:pt x="1143" y="6849"/>
                    <a:pt x="1082" y="6835"/>
                  </a:cubicBezTo>
                  <a:cubicBezTo>
                    <a:pt x="1041" y="6825"/>
                    <a:pt x="1000" y="6820"/>
                    <a:pt x="958" y="6820"/>
                  </a:cubicBezTo>
                  <a:cubicBezTo>
                    <a:pt x="929" y="6820"/>
                    <a:pt x="901" y="6822"/>
                    <a:pt x="872" y="6827"/>
                  </a:cubicBezTo>
                  <a:cubicBezTo>
                    <a:pt x="845" y="6830"/>
                    <a:pt x="817" y="6832"/>
                    <a:pt x="789" y="6832"/>
                  </a:cubicBezTo>
                  <a:cubicBezTo>
                    <a:pt x="730" y="6832"/>
                    <a:pt x="671" y="6824"/>
                    <a:pt x="614" y="6810"/>
                  </a:cubicBezTo>
                  <a:cubicBezTo>
                    <a:pt x="587" y="6803"/>
                    <a:pt x="559" y="6799"/>
                    <a:pt x="531" y="6799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2"/>
            <p:cNvSpPr/>
            <p:nvPr/>
          </p:nvSpPr>
          <p:spPr>
            <a:xfrm>
              <a:off x="3485550" y="3398825"/>
              <a:ext cx="96750" cy="121950"/>
            </a:xfrm>
            <a:custGeom>
              <a:avLst/>
              <a:gdLst/>
              <a:ahLst/>
              <a:cxnLst/>
              <a:rect l="l" t="t" r="r" b="b"/>
              <a:pathLst>
                <a:path w="3870" h="4878" extrusionOk="0">
                  <a:moveTo>
                    <a:pt x="1555" y="0"/>
                  </a:moveTo>
                  <a:cubicBezTo>
                    <a:pt x="1303" y="0"/>
                    <a:pt x="1025" y="71"/>
                    <a:pt x="724" y="211"/>
                  </a:cubicBezTo>
                  <a:cubicBezTo>
                    <a:pt x="410" y="360"/>
                    <a:pt x="206" y="585"/>
                    <a:pt x="117" y="886"/>
                  </a:cubicBezTo>
                  <a:cubicBezTo>
                    <a:pt x="0" y="1200"/>
                    <a:pt x="37" y="1547"/>
                    <a:pt x="228" y="1923"/>
                  </a:cubicBezTo>
                  <a:cubicBezTo>
                    <a:pt x="333" y="2136"/>
                    <a:pt x="543" y="2325"/>
                    <a:pt x="857" y="2490"/>
                  </a:cubicBezTo>
                  <a:cubicBezTo>
                    <a:pt x="1170" y="2656"/>
                    <a:pt x="1418" y="2764"/>
                    <a:pt x="1601" y="2815"/>
                  </a:cubicBezTo>
                  <a:cubicBezTo>
                    <a:pt x="1637" y="2824"/>
                    <a:pt x="1662" y="2838"/>
                    <a:pt x="1677" y="2855"/>
                  </a:cubicBezTo>
                  <a:cubicBezTo>
                    <a:pt x="1732" y="2874"/>
                    <a:pt x="1788" y="2888"/>
                    <a:pt x="1846" y="2899"/>
                  </a:cubicBezTo>
                  <a:cubicBezTo>
                    <a:pt x="1943" y="2921"/>
                    <a:pt x="2037" y="2957"/>
                    <a:pt x="2125" y="3004"/>
                  </a:cubicBezTo>
                  <a:cubicBezTo>
                    <a:pt x="2429" y="3117"/>
                    <a:pt x="2637" y="3291"/>
                    <a:pt x="2747" y="3526"/>
                  </a:cubicBezTo>
                  <a:cubicBezTo>
                    <a:pt x="2857" y="3759"/>
                    <a:pt x="2802" y="3931"/>
                    <a:pt x="2583" y="4039"/>
                  </a:cubicBezTo>
                  <a:cubicBezTo>
                    <a:pt x="2493" y="4081"/>
                    <a:pt x="2410" y="4102"/>
                    <a:pt x="2333" y="4102"/>
                  </a:cubicBezTo>
                  <a:cubicBezTo>
                    <a:pt x="2261" y="4102"/>
                    <a:pt x="2195" y="4084"/>
                    <a:pt x="2135" y="4046"/>
                  </a:cubicBezTo>
                  <a:cubicBezTo>
                    <a:pt x="2011" y="3971"/>
                    <a:pt x="1831" y="3777"/>
                    <a:pt x="1597" y="3467"/>
                  </a:cubicBezTo>
                  <a:cubicBezTo>
                    <a:pt x="1540" y="3387"/>
                    <a:pt x="1477" y="3346"/>
                    <a:pt x="1408" y="3346"/>
                  </a:cubicBezTo>
                  <a:cubicBezTo>
                    <a:pt x="1381" y="3346"/>
                    <a:pt x="1354" y="3352"/>
                    <a:pt x="1325" y="3364"/>
                  </a:cubicBezTo>
                  <a:cubicBezTo>
                    <a:pt x="1048" y="3489"/>
                    <a:pt x="936" y="3668"/>
                    <a:pt x="986" y="3903"/>
                  </a:cubicBezTo>
                  <a:cubicBezTo>
                    <a:pt x="1006" y="4007"/>
                    <a:pt x="1066" y="4151"/>
                    <a:pt x="1167" y="4333"/>
                  </a:cubicBezTo>
                  <a:cubicBezTo>
                    <a:pt x="1169" y="4381"/>
                    <a:pt x="1220" y="4459"/>
                    <a:pt x="1315" y="4572"/>
                  </a:cubicBezTo>
                  <a:cubicBezTo>
                    <a:pt x="1346" y="4646"/>
                    <a:pt x="1419" y="4708"/>
                    <a:pt x="1536" y="4755"/>
                  </a:cubicBezTo>
                  <a:cubicBezTo>
                    <a:pt x="1736" y="4836"/>
                    <a:pt x="1938" y="4877"/>
                    <a:pt x="2143" y="4877"/>
                  </a:cubicBezTo>
                  <a:cubicBezTo>
                    <a:pt x="2387" y="4877"/>
                    <a:pt x="2634" y="4820"/>
                    <a:pt x="2887" y="4706"/>
                  </a:cubicBezTo>
                  <a:cubicBezTo>
                    <a:pt x="3352" y="4495"/>
                    <a:pt x="3657" y="4153"/>
                    <a:pt x="3805" y="3683"/>
                  </a:cubicBezTo>
                  <a:cubicBezTo>
                    <a:pt x="3869" y="3567"/>
                    <a:pt x="3852" y="3394"/>
                    <a:pt x="3754" y="3162"/>
                  </a:cubicBezTo>
                  <a:cubicBezTo>
                    <a:pt x="3583" y="2810"/>
                    <a:pt x="3103" y="2449"/>
                    <a:pt x="2314" y="2083"/>
                  </a:cubicBezTo>
                  <a:cubicBezTo>
                    <a:pt x="2187" y="2025"/>
                    <a:pt x="2105" y="1982"/>
                    <a:pt x="2070" y="1956"/>
                  </a:cubicBezTo>
                  <a:cubicBezTo>
                    <a:pt x="1667" y="1780"/>
                    <a:pt x="1385" y="1538"/>
                    <a:pt x="1223" y="1229"/>
                  </a:cubicBezTo>
                  <a:cubicBezTo>
                    <a:pt x="1154" y="1065"/>
                    <a:pt x="1163" y="942"/>
                    <a:pt x="1248" y="858"/>
                  </a:cubicBezTo>
                  <a:cubicBezTo>
                    <a:pt x="1263" y="854"/>
                    <a:pt x="1279" y="852"/>
                    <a:pt x="1294" y="852"/>
                  </a:cubicBezTo>
                  <a:cubicBezTo>
                    <a:pt x="1370" y="852"/>
                    <a:pt x="1451" y="894"/>
                    <a:pt x="1538" y="977"/>
                  </a:cubicBezTo>
                  <a:lnTo>
                    <a:pt x="1758" y="1185"/>
                  </a:lnTo>
                  <a:cubicBezTo>
                    <a:pt x="1883" y="1292"/>
                    <a:pt x="1972" y="1348"/>
                    <a:pt x="2021" y="1351"/>
                  </a:cubicBezTo>
                  <a:cubicBezTo>
                    <a:pt x="2106" y="1386"/>
                    <a:pt x="2177" y="1404"/>
                    <a:pt x="2232" y="1404"/>
                  </a:cubicBezTo>
                  <a:cubicBezTo>
                    <a:pt x="2263" y="1404"/>
                    <a:pt x="2290" y="1398"/>
                    <a:pt x="2311" y="1386"/>
                  </a:cubicBezTo>
                  <a:cubicBezTo>
                    <a:pt x="2338" y="1397"/>
                    <a:pt x="2371" y="1403"/>
                    <a:pt x="2408" y="1403"/>
                  </a:cubicBezTo>
                  <a:cubicBezTo>
                    <a:pt x="2503" y="1403"/>
                    <a:pt x="2630" y="1366"/>
                    <a:pt x="2790" y="1293"/>
                  </a:cubicBezTo>
                  <a:cubicBezTo>
                    <a:pt x="2939" y="1207"/>
                    <a:pt x="2947" y="1031"/>
                    <a:pt x="2816" y="765"/>
                  </a:cubicBezTo>
                  <a:cubicBezTo>
                    <a:pt x="2683" y="500"/>
                    <a:pt x="2431" y="281"/>
                    <a:pt x="2058" y="108"/>
                  </a:cubicBezTo>
                  <a:cubicBezTo>
                    <a:pt x="1903" y="36"/>
                    <a:pt x="1735" y="0"/>
                    <a:pt x="1555" y="0"/>
                  </a:cubicBez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3566550" y="3363450"/>
              <a:ext cx="122725" cy="119200"/>
            </a:xfrm>
            <a:custGeom>
              <a:avLst/>
              <a:gdLst/>
              <a:ahLst/>
              <a:cxnLst/>
              <a:rect l="l" t="t" r="r" b="b"/>
              <a:pathLst>
                <a:path w="4909" h="4768" extrusionOk="0">
                  <a:moveTo>
                    <a:pt x="1503" y="1065"/>
                  </a:moveTo>
                  <a:cubicBezTo>
                    <a:pt x="1567" y="1065"/>
                    <a:pt x="1622" y="1077"/>
                    <a:pt x="1668" y="1103"/>
                  </a:cubicBezTo>
                  <a:cubicBezTo>
                    <a:pt x="1763" y="1156"/>
                    <a:pt x="1844" y="1256"/>
                    <a:pt x="1915" y="1404"/>
                  </a:cubicBezTo>
                  <a:cubicBezTo>
                    <a:pt x="2227" y="2090"/>
                    <a:pt x="2340" y="2838"/>
                    <a:pt x="2252" y="3645"/>
                  </a:cubicBezTo>
                  <a:cubicBezTo>
                    <a:pt x="2236" y="3812"/>
                    <a:pt x="2209" y="3903"/>
                    <a:pt x="2175" y="3918"/>
                  </a:cubicBezTo>
                  <a:cubicBezTo>
                    <a:pt x="2171" y="3922"/>
                    <a:pt x="2166" y="3924"/>
                    <a:pt x="2160" y="3924"/>
                  </a:cubicBezTo>
                  <a:cubicBezTo>
                    <a:pt x="2150" y="3924"/>
                    <a:pt x="2136" y="3918"/>
                    <a:pt x="2120" y="3904"/>
                  </a:cubicBezTo>
                  <a:cubicBezTo>
                    <a:pt x="1953" y="3789"/>
                    <a:pt x="1795" y="3566"/>
                    <a:pt x="1649" y="3236"/>
                  </a:cubicBezTo>
                  <a:cubicBezTo>
                    <a:pt x="1510" y="2905"/>
                    <a:pt x="1406" y="2562"/>
                    <a:pt x="1339" y="2210"/>
                  </a:cubicBezTo>
                  <a:cubicBezTo>
                    <a:pt x="1268" y="1990"/>
                    <a:pt x="1231" y="1761"/>
                    <a:pt x="1227" y="1529"/>
                  </a:cubicBezTo>
                  <a:cubicBezTo>
                    <a:pt x="1224" y="1301"/>
                    <a:pt x="1239" y="1160"/>
                    <a:pt x="1272" y="1107"/>
                  </a:cubicBezTo>
                  <a:cubicBezTo>
                    <a:pt x="1359" y="1079"/>
                    <a:pt x="1436" y="1065"/>
                    <a:pt x="1503" y="1065"/>
                  </a:cubicBezTo>
                  <a:close/>
                  <a:moveTo>
                    <a:pt x="2276" y="1"/>
                  </a:moveTo>
                  <a:cubicBezTo>
                    <a:pt x="2234" y="1"/>
                    <a:pt x="2178" y="5"/>
                    <a:pt x="2106" y="12"/>
                  </a:cubicBezTo>
                  <a:cubicBezTo>
                    <a:pt x="1957" y="26"/>
                    <a:pt x="1842" y="54"/>
                    <a:pt x="1763" y="96"/>
                  </a:cubicBezTo>
                  <a:lnTo>
                    <a:pt x="1475" y="156"/>
                  </a:lnTo>
                  <a:cubicBezTo>
                    <a:pt x="1384" y="192"/>
                    <a:pt x="1290" y="215"/>
                    <a:pt x="1192" y="227"/>
                  </a:cubicBezTo>
                  <a:cubicBezTo>
                    <a:pt x="1129" y="229"/>
                    <a:pt x="974" y="269"/>
                    <a:pt x="726" y="349"/>
                  </a:cubicBezTo>
                  <a:lnTo>
                    <a:pt x="594" y="405"/>
                  </a:lnTo>
                  <a:cubicBezTo>
                    <a:pt x="573" y="415"/>
                    <a:pt x="550" y="420"/>
                    <a:pt x="529" y="420"/>
                  </a:cubicBezTo>
                  <a:lnTo>
                    <a:pt x="477" y="442"/>
                  </a:lnTo>
                  <a:cubicBezTo>
                    <a:pt x="216" y="567"/>
                    <a:pt x="65" y="932"/>
                    <a:pt x="21" y="1536"/>
                  </a:cubicBezTo>
                  <a:cubicBezTo>
                    <a:pt x="0" y="1846"/>
                    <a:pt x="33" y="2158"/>
                    <a:pt x="119" y="2457"/>
                  </a:cubicBezTo>
                  <a:cubicBezTo>
                    <a:pt x="141" y="2584"/>
                    <a:pt x="154" y="2663"/>
                    <a:pt x="157" y="2693"/>
                  </a:cubicBezTo>
                  <a:cubicBezTo>
                    <a:pt x="155" y="2742"/>
                    <a:pt x="205" y="2891"/>
                    <a:pt x="308" y="3136"/>
                  </a:cubicBezTo>
                  <a:lnTo>
                    <a:pt x="411" y="3382"/>
                  </a:lnTo>
                  <a:cubicBezTo>
                    <a:pt x="437" y="3443"/>
                    <a:pt x="513" y="3578"/>
                    <a:pt x="643" y="3790"/>
                  </a:cubicBezTo>
                  <a:cubicBezTo>
                    <a:pt x="715" y="3944"/>
                    <a:pt x="855" y="4120"/>
                    <a:pt x="1062" y="4317"/>
                  </a:cubicBezTo>
                  <a:cubicBezTo>
                    <a:pt x="1270" y="4515"/>
                    <a:pt x="1450" y="4643"/>
                    <a:pt x="1602" y="4699"/>
                  </a:cubicBezTo>
                  <a:cubicBezTo>
                    <a:pt x="1724" y="4745"/>
                    <a:pt x="1877" y="4768"/>
                    <a:pt x="2059" y="4768"/>
                  </a:cubicBezTo>
                  <a:cubicBezTo>
                    <a:pt x="2102" y="4768"/>
                    <a:pt x="2147" y="4766"/>
                    <a:pt x="2193" y="4764"/>
                  </a:cubicBezTo>
                  <a:cubicBezTo>
                    <a:pt x="2371" y="4745"/>
                    <a:pt x="2543" y="4693"/>
                    <a:pt x="2701" y="4611"/>
                  </a:cubicBezTo>
                  <a:cubicBezTo>
                    <a:pt x="2863" y="4527"/>
                    <a:pt x="2947" y="4408"/>
                    <a:pt x="2953" y="4252"/>
                  </a:cubicBezTo>
                  <a:cubicBezTo>
                    <a:pt x="3034" y="3889"/>
                    <a:pt x="3071" y="3702"/>
                    <a:pt x="3066" y="3687"/>
                  </a:cubicBezTo>
                  <a:lnTo>
                    <a:pt x="3051" y="3225"/>
                  </a:lnTo>
                  <a:cubicBezTo>
                    <a:pt x="3024" y="3155"/>
                    <a:pt x="3005" y="3082"/>
                    <a:pt x="2997" y="3006"/>
                  </a:cubicBezTo>
                  <a:lnTo>
                    <a:pt x="2997" y="3006"/>
                  </a:lnTo>
                  <a:cubicBezTo>
                    <a:pt x="3454" y="3448"/>
                    <a:pt x="3692" y="3673"/>
                    <a:pt x="3712" y="3681"/>
                  </a:cubicBezTo>
                  <a:cubicBezTo>
                    <a:pt x="3724" y="3676"/>
                    <a:pt x="3737" y="3674"/>
                    <a:pt x="3753" y="3674"/>
                  </a:cubicBezTo>
                  <a:cubicBezTo>
                    <a:pt x="3782" y="3674"/>
                    <a:pt x="3820" y="3683"/>
                    <a:pt x="3865" y="3701"/>
                  </a:cubicBezTo>
                  <a:lnTo>
                    <a:pt x="3955" y="3687"/>
                  </a:lnTo>
                  <a:cubicBezTo>
                    <a:pt x="4014" y="3718"/>
                    <a:pt x="4068" y="3734"/>
                    <a:pt x="4116" y="3734"/>
                  </a:cubicBezTo>
                  <a:cubicBezTo>
                    <a:pt x="4145" y="3734"/>
                    <a:pt x="4172" y="3729"/>
                    <a:pt x="4197" y="3718"/>
                  </a:cubicBezTo>
                  <a:cubicBezTo>
                    <a:pt x="4298" y="3735"/>
                    <a:pt x="4368" y="3743"/>
                    <a:pt x="4406" y="3743"/>
                  </a:cubicBezTo>
                  <a:cubicBezTo>
                    <a:pt x="4419" y="3743"/>
                    <a:pt x="4428" y="3742"/>
                    <a:pt x="4434" y="3740"/>
                  </a:cubicBezTo>
                  <a:cubicBezTo>
                    <a:pt x="4536" y="3696"/>
                    <a:pt x="4605" y="3659"/>
                    <a:pt x="4641" y="3629"/>
                  </a:cubicBezTo>
                  <a:cubicBezTo>
                    <a:pt x="4899" y="3384"/>
                    <a:pt x="4908" y="3188"/>
                    <a:pt x="4670" y="3039"/>
                  </a:cubicBezTo>
                  <a:cubicBezTo>
                    <a:pt x="4551" y="2954"/>
                    <a:pt x="4439" y="2860"/>
                    <a:pt x="4335" y="2757"/>
                  </a:cubicBezTo>
                  <a:cubicBezTo>
                    <a:pt x="4246" y="2670"/>
                    <a:pt x="4162" y="2576"/>
                    <a:pt x="4085" y="2478"/>
                  </a:cubicBezTo>
                  <a:cubicBezTo>
                    <a:pt x="4031" y="2405"/>
                    <a:pt x="3958" y="2316"/>
                    <a:pt x="3867" y="2215"/>
                  </a:cubicBezTo>
                  <a:cubicBezTo>
                    <a:pt x="3776" y="2112"/>
                    <a:pt x="3719" y="2042"/>
                    <a:pt x="3694" y="2004"/>
                  </a:cubicBezTo>
                  <a:cubicBezTo>
                    <a:pt x="3676" y="1975"/>
                    <a:pt x="3656" y="1947"/>
                    <a:pt x="3636" y="1921"/>
                  </a:cubicBezTo>
                  <a:cubicBezTo>
                    <a:pt x="3333" y="1542"/>
                    <a:pt x="3049" y="1115"/>
                    <a:pt x="2785" y="641"/>
                  </a:cubicBezTo>
                  <a:cubicBezTo>
                    <a:pt x="2753" y="583"/>
                    <a:pt x="2720" y="525"/>
                    <a:pt x="2685" y="472"/>
                  </a:cubicBezTo>
                  <a:cubicBezTo>
                    <a:pt x="2650" y="420"/>
                    <a:pt x="2592" y="334"/>
                    <a:pt x="2510" y="215"/>
                  </a:cubicBezTo>
                  <a:cubicBezTo>
                    <a:pt x="2428" y="97"/>
                    <a:pt x="2379" y="29"/>
                    <a:pt x="2360" y="14"/>
                  </a:cubicBezTo>
                  <a:cubicBezTo>
                    <a:pt x="2351" y="5"/>
                    <a:pt x="2323" y="1"/>
                    <a:pt x="2276" y="1"/>
                  </a:cubicBez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3633375" y="3267650"/>
              <a:ext cx="99925" cy="178575"/>
            </a:xfrm>
            <a:custGeom>
              <a:avLst/>
              <a:gdLst/>
              <a:ahLst/>
              <a:cxnLst/>
              <a:rect l="l" t="t" r="r" b="b"/>
              <a:pathLst>
                <a:path w="3997" h="7143" extrusionOk="0">
                  <a:moveTo>
                    <a:pt x="667" y="1"/>
                  </a:moveTo>
                  <a:cubicBezTo>
                    <a:pt x="569" y="1"/>
                    <a:pt x="466" y="33"/>
                    <a:pt x="359" y="98"/>
                  </a:cubicBezTo>
                  <a:cubicBezTo>
                    <a:pt x="268" y="152"/>
                    <a:pt x="216" y="199"/>
                    <a:pt x="201" y="237"/>
                  </a:cubicBezTo>
                  <a:lnTo>
                    <a:pt x="196" y="227"/>
                  </a:lnTo>
                  <a:cubicBezTo>
                    <a:pt x="123" y="322"/>
                    <a:pt x="70" y="442"/>
                    <a:pt x="36" y="588"/>
                  </a:cubicBezTo>
                  <a:cubicBezTo>
                    <a:pt x="1" y="736"/>
                    <a:pt x="5" y="860"/>
                    <a:pt x="48" y="963"/>
                  </a:cubicBezTo>
                  <a:cubicBezTo>
                    <a:pt x="149" y="1129"/>
                    <a:pt x="196" y="1250"/>
                    <a:pt x="187" y="1325"/>
                  </a:cubicBezTo>
                  <a:cubicBezTo>
                    <a:pt x="265" y="1549"/>
                    <a:pt x="320" y="1687"/>
                    <a:pt x="349" y="1738"/>
                  </a:cubicBezTo>
                  <a:cubicBezTo>
                    <a:pt x="380" y="1795"/>
                    <a:pt x="398" y="1857"/>
                    <a:pt x="401" y="1921"/>
                  </a:cubicBezTo>
                  <a:cubicBezTo>
                    <a:pt x="470" y="2085"/>
                    <a:pt x="516" y="2223"/>
                    <a:pt x="538" y="2333"/>
                  </a:cubicBezTo>
                  <a:cubicBezTo>
                    <a:pt x="570" y="2361"/>
                    <a:pt x="597" y="2395"/>
                    <a:pt x="615" y="2433"/>
                  </a:cubicBezTo>
                  <a:cubicBezTo>
                    <a:pt x="719" y="2814"/>
                    <a:pt x="797" y="3064"/>
                    <a:pt x="847" y="3183"/>
                  </a:cubicBezTo>
                  <a:cubicBezTo>
                    <a:pt x="897" y="3303"/>
                    <a:pt x="979" y="3470"/>
                    <a:pt x="1094" y="3687"/>
                  </a:cubicBezTo>
                  <a:lnTo>
                    <a:pt x="1386" y="4383"/>
                  </a:lnTo>
                  <a:cubicBezTo>
                    <a:pt x="1451" y="4500"/>
                    <a:pt x="1530" y="4671"/>
                    <a:pt x="1625" y="4896"/>
                  </a:cubicBezTo>
                  <a:lnTo>
                    <a:pt x="1893" y="5590"/>
                  </a:lnTo>
                  <a:cubicBezTo>
                    <a:pt x="1955" y="5701"/>
                    <a:pt x="2002" y="5765"/>
                    <a:pt x="2033" y="5784"/>
                  </a:cubicBezTo>
                  <a:cubicBezTo>
                    <a:pt x="2068" y="5809"/>
                    <a:pt x="2110" y="5871"/>
                    <a:pt x="2161" y="5971"/>
                  </a:cubicBezTo>
                  <a:lnTo>
                    <a:pt x="2255" y="6196"/>
                  </a:lnTo>
                  <a:cubicBezTo>
                    <a:pt x="2306" y="6319"/>
                    <a:pt x="2383" y="6395"/>
                    <a:pt x="2483" y="6426"/>
                  </a:cubicBezTo>
                  <a:cubicBezTo>
                    <a:pt x="2515" y="6500"/>
                    <a:pt x="2563" y="6566"/>
                    <a:pt x="2624" y="6619"/>
                  </a:cubicBezTo>
                  <a:cubicBezTo>
                    <a:pt x="2793" y="6869"/>
                    <a:pt x="2929" y="7001"/>
                    <a:pt x="3031" y="7014"/>
                  </a:cubicBezTo>
                  <a:cubicBezTo>
                    <a:pt x="3116" y="7026"/>
                    <a:pt x="3167" y="7041"/>
                    <a:pt x="3182" y="7059"/>
                  </a:cubicBezTo>
                  <a:cubicBezTo>
                    <a:pt x="3319" y="7114"/>
                    <a:pt x="3439" y="7142"/>
                    <a:pt x="3541" y="7142"/>
                  </a:cubicBezTo>
                  <a:cubicBezTo>
                    <a:pt x="3641" y="7142"/>
                    <a:pt x="3724" y="7116"/>
                    <a:pt x="3791" y="7062"/>
                  </a:cubicBezTo>
                  <a:cubicBezTo>
                    <a:pt x="3926" y="6953"/>
                    <a:pt x="3995" y="6828"/>
                    <a:pt x="3995" y="6688"/>
                  </a:cubicBezTo>
                  <a:cubicBezTo>
                    <a:pt x="3996" y="6546"/>
                    <a:pt x="3965" y="6437"/>
                    <a:pt x="3900" y="6360"/>
                  </a:cubicBezTo>
                  <a:lnTo>
                    <a:pt x="3841" y="6276"/>
                  </a:lnTo>
                  <a:lnTo>
                    <a:pt x="3785" y="6228"/>
                  </a:lnTo>
                  <a:cubicBezTo>
                    <a:pt x="3742" y="6086"/>
                    <a:pt x="3682" y="5982"/>
                    <a:pt x="3607" y="5918"/>
                  </a:cubicBezTo>
                  <a:cubicBezTo>
                    <a:pt x="3566" y="5783"/>
                    <a:pt x="3512" y="5681"/>
                    <a:pt x="3443" y="5613"/>
                  </a:cubicBezTo>
                  <a:cubicBezTo>
                    <a:pt x="3354" y="5498"/>
                    <a:pt x="3306" y="5382"/>
                    <a:pt x="3297" y="5265"/>
                  </a:cubicBezTo>
                  <a:cubicBezTo>
                    <a:pt x="3237" y="5212"/>
                    <a:pt x="3188" y="5146"/>
                    <a:pt x="3155" y="5072"/>
                  </a:cubicBezTo>
                  <a:cubicBezTo>
                    <a:pt x="3113" y="5010"/>
                    <a:pt x="3061" y="4904"/>
                    <a:pt x="2997" y="4753"/>
                  </a:cubicBezTo>
                  <a:lnTo>
                    <a:pt x="2929" y="4589"/>
                  </a:lnTo>
                  <a:cubicBezTo>
                    <a:pt x="2906" y="4542"/>
                    <a:pt x="2878" y="4498"/>
                    <a:pt x="2848" y="4455"/>
                  </a:cubicBezTo>
                  <a:cubicBezTo>
                    <a:pt x="2806" y="4393"/>
                    <a:pt x="2716" y="4197"/>
                    <a:pt x="2579" y="3870"/>
                  </a:cubicBezTo>
                  <a:cubicBezTo>
                    <a:pt x="2484" y="3702"/>
                    <a:pt x="2400" y="3529"/>
                    <a:pt x="2325" y="3351"/>
                  </a:cubicBezTo>
                  <a:lnTo>
                    <a:pt x="2005" y="2704"/>
                  </a:lnTo>
                  <a:lnTo>
                    <a:pt x="1842" y="2315"/>
                  </a:lnTo>
                  <a:cubicBezTo>
                    <a:pt x="1719" y="2022"/>
                    <a:pt x="1619" y="1791"/>
                    <a:pt x="1540" y="1623"/>
                  </a:cubicBezTo>
                  <a:lnTo>
                    <a:pt x="1102" y="581"/>
                  </a:lnTo>
                  <a:cubicBezTo>
                    <a:pt x="993" y="321"/>
                    <a:pt x="943" y="161"/>
                    <a:pt x="951" y="103"/>
                  </a:cubicBezTo>
                  <a:cubicBezTo>
                    <a:pt x="861" y="35"/>
                    <a:pt x="767" y="1"/>
                    <a:pt x="667" y="1"/>
                  </a:cubicBez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3714525" y="3299700"/>
              <a:ext cx="125950" cy="130875"/>
            </a:xfrm>
            <a:custGeom>
              <a:avLst/>
              <a:gdLst/>
              <a:ahLst/>
              <a:cxnLst/>
              <a:rect l="l" t="t" r="r" b="b"/>
              <a:pathLst>
                <a:path w="5038" h="5235" extrusionOk="0">
                  <a:moveTo>
                    <a:pt x="1509" y="949"/>
                  </a:moveTo>
                  <a:cubicBezTo>
                    <a:pt x="1530" y="949"/>
                    <a:pt x="1554" y="949"/>
                    <a:pt x="1580" y="949"/>
                  </a:cubicBezTo>
                  <a:cubicBezTo>
                    <a:pt x="1691" y="967"/>
                    <a:pt x="1797" y="1018"/>
                    <a:pt x="1898" y="1104"/>
                  </a:cubicBezTo>
                  <a:cubicBezTo>
                    <a:pt x="1973" y="1226"/>
                    <a:pt x="2021" y="1293"/>
                    <a:pt x="2044" y="1309"/>
                  </a:cubicBezTo>
                  <a:cubicBezTo>
                    <a:pt x="2115" y="1536"/>
                    <a:pt x="2152" y="1660"/>
                    <a:pt x="2153" y="1684"/>
                  </a:cubicBezTo>
                  <a:lnTo>
                    <a:pt x="2271" y="3114"/>
                  </a:lnTo>
                  <a:cubicBezTo>
                    <a:pt x="2268" y="3219"/>
                    <a:pt x="2269" y="3291"/>
                    <a:pt x="2278" y="3328"/>
                  </a:cubicBezTo>
                  <a:cubicBezTo>
                    <a:pt x="2320" y="3871"/>
                    <a:pt x="2301" y="4168"/>
                    <a:pt x="2218" y="4219"/>
                  </a:cubicBezTo>
                  <a:cubicBezTo>
                    <a:pt x="2202" y="4228"/>
                    <a:pt x="2186" y="4233"/>
                    <a:pt x="2169" y="4233"/>
                  </a:cubicBezTo>
                  <a:cubicBezTo>
                    <a:pt x="2091" y="4233"/>
                    <a:pt x="2002" y="4130"/>
                    <a:pt x="1902" y="3924"/>
                  </a:cubicBezTo>
                  <a:cubicBezTo>
                    <a:pt x="1781" y="3674"/>
                    <a:pt x="1683" y="3460"/>
                    <a:pt x="1608" y="3283"/>
                  </a:cubicBezTo>
                  <a:cubicBezTo>
                    <a:pt x="1534" y="3107"/>
                    <a:pt x="1444" y="2806"/>
                    <a:pt x="1335" y="2387"/>
                  </a:cubicBezTo>
                  <a:cubicBezTo>
                    <a:pt x="1227" y="1968"/>
                    <a:pt x="1184" y="1653"/>
                    <a:pt x="1203" y="1444"/>
                  </a:cubicBezTo>
                  <a:cubicBezTo>
                    <a:pt x="1224" y="1235"/>
                    <a:pt x="1242" y="1113"/>
                    <a:pt x="1256" y="1079"/>
                  </a:cubicBezTo>
                  <a:cubicBezTo>
                    <a:pt x="1269" y="1045"/>
                    <a:pt x="1303" y="1005"/>
                    <a:pt x="1355" y="959"/>
                  </a:cubicBezTo>
                  <a:cubicBezTo>
                    <a:pt x="1372" y="952"/>
                    <a:pt x="1423" y="949"/>
                    <a:pt x="1509" y="949"/>
                  </a:cubicBezTo>
                  <a:close/>
                  <a:moveTo>
                    <a:pt x="1503" y="1"/>
                  </a:moveTo>
                  <a:cubicBezTo>
                    <a:pt x="1456" y="1"/>
                    <a:pt x="1419" y="6"/>
                    <a:pt x="1393" y="17"/>
                  </a:cubicBezTo>
                  <a:cubicBezTo>
                    <a:pt x="1345" y="37"/>
                    <a:pt x="1281" y="47"/>
                    <a:pt x="1200" y="47"/>
                  </a:cubicBezTo>
                  <a:cubicBezTo>
                    <a:pt x="1178" y="47"/>
                    <a:pt x="1153" y="46"/>
                    <a:pt x="1128" y="44"/>
                  </a:cubicBezTo>
                  <a:cubicBezTo>
                    <a:pt x="1107" y="52"/>
                    <a:pt x="1067" y="60"/>
                    <a:pt x="1005" y="65"/>
                  </a:cubicBezTo>
                  <a:cubicBezTo>
                    <a:pt x="937" y="73"/>
                    <a:pt x="872" y="90"/>
                    <a:pt x="809" y="117"/>
                  </a:cubicBezTo>
                  <a:lnTo>
                    <a:pt x="632" y="180"/>
                  </a:lnTo>
                  <a:cubicBezTo>
                    <a:pt x="351" y="370"/>
                    <a:pt x="208" y="526"/>
                    <a:pt x="203" y="648"/>
                  </a:cubicBezTo>
                  <a:cubicBezTo>
                    <a:pt x="200" y="682"/>
                    <a:pt x="153" y="826"/>
                    <a:pt x="59" y="1081"/>
                  </a:cubicBezTo>
                  <a:cubicBezTo>
                    <a:pt x="13" y="1182"/>
                    <a:pt x="0" y="1295"/>
                    <a:pt x="22" y="1423"/>
                  </a:cubicBezTo>
                  <a:cubicBezTo>
                    <a:pt x="15" y="1672"/>
                    <a:pt x="22" y="1922"/>
                    <a:pt x="47" y="2171"/>
                  </a:cubicBezTo>
                  <a:lnTo>
                    <a:pt x="227" y="2744"/>
                  </a:lnTo>
                  <a:lnTo>
                    <a:pt x="292" y="2898"/>
                  </a:lnTo>
                  <a:cubicBezTo>
                    <a:pt x="303" y="2927"/>
                    <a:pt x="318" y="2955"/>
                    <a:pt x="339" y="2980"/>
                  </a:cubicBezTo>
                  <a:cubicBezTo>
                    <a:pt x="353" y="2994"/>
                    <a:pt x="367" y="3038"/>
                    <a:pt x="382" y="3112"/>
                  </a:cubicBezTo>
                  <a:cubicBezTo>
                    <a:pt x="392" y="3171"/>
                    <a:pt x="409" y="3228"/>
                    <a:pt x="430" y="3284"/>
                  </a:cubicBezTo>
                  <a:cubicBezTo>
                    <a:pt x="447" y="3325"/>
                    <a:pt x="519" y="3439"/>
                    <a:pt x="647" y="3627"/>
                  </a:cubicBezTo>
                  <a:lnTo>
                    <a:pt x="672" y="3688"/>
                  </a:lnTo>
                  <a:cubicBezTo>
                    <a:pt x="816" y="3973"/>
                    <a:pt x="885" y="4137"/>
                    <a:pt x="878" y="4180"/>
                  </a:cubicBezTo>
                  <a:lnTo>
                    <a:pt x="989" y="4446"/>
                  </a:lnTo>
                  <a:cubicBezTo>
                    <a:pt x="1152" y="4755"/>
                    <a:pt x="1329" y="4966"/>
                    <a:pt x="1520" y="5077"/>
                  </a:cubicBezTo>
                  <a:cubicBezTo>
                    <a:pt x="1625" y="5132"/>
                    <a:pt x="1702" y="5158"/>
                    <a:pt x="1750" y="5158"/>
                  </a:cubicBezTo>
                  <a:cubicBezTo>
                    <a:pt x="1753" y="5158"/>
                    <a:pt x="1755" y="5158"/>
                    <a:pt x="1758" y="5158"/>
                  </a:cubicBezTo>
                  <a:cubicBezTo>
                    <a:pt x="1761" y="5157"/>
                    <a:pt x="1765" y="5157"/>
                    <a:pt x="1768" y="5157"/>
                  </a:cubicBezTo>
                  <a:cubicBezTo>
                    <a:pt x="1802" y="5157"/>
                    <a:pt x="1863" y="5174"/>
                    <a:pt x="1953" y="5208"/>
                  </a:cubicBezTo>
                  <a:cubicBezTo>
                    <a:pt x="2000" y="5226"/>
                    <a:pt x="2048" y="5234"/>
                    <a:pt x="2100" y="5234"/>
                  </a:cubicBezTo>
                  <a:cubicBezTo>
                    <a:pt x="2160" y="5234"/>
                    <a:pt x="2224" y="5222"/>
                    <a:pt x="2292" y="5198"/>
                  </a:cubicBezTo>
                  <a:cubicBezTo>
                    <a:pt x="2672" y="5168"/>
                    <a:pt x="2924" y="4973"/>
                    <a:pt x="3047" y="4616"/>
                  </a:cubicBezTo>
                  <a:cubicBezTo>
                    <a:pt x="3126" y="4231"/>
                    <a:pt x="3157" y="3905"/>
                    <a:pt x="3142" y="3638"/>
                  </a:cubicBezTo>
                  <a:cubicBezTo>
                    <a:pt x="3140" y="3536"/>
                    <a:pt x="3145" y="3349"/>
                    <a:pt x="3160" y="3078"/>
                  </a:cubicBezTo>
                  <a:lnTo>
                    <a:pt x="3185" y="3080"/>
                  </a:lnTo>
                  <a:lnTo>
                    <a:pt x="3331" y="3343"/>
                  </a:lnTo>
                  <a:cubicBezTo>
                    <a:pt x="3359" y="3395"/>
                    <a:pt x="3411" y="3438"/>
                    <a:pt x="3481" y="3472"/>
                  </a:cubicBezTo>
                  <a:cubicBezTo>
                    <a:pt x="3552" y="3507"/>
                    <a:pt x="3601" y="3539"/>
                    <a:pt x="3629" y="3567"/>
                  </a:cubicBezTo>
                  <a:cubicBezTo>
                    <a:pt x="3687" y="3590"/>
                    <a:pt x="3730" y="3623"/>
                    <a:pt x="3755" y="3664"/>
                  </a:cubicBezTo>
                  <a:cubicBezTo>
                    <a:pt x="3780" y="3706"/>
                    <a:pt x="3832" y="3748"/>
                    <a:pt x="3910" y="3792"/>
                  </a:cubicBezTo>
                  <a:cubicBezTo>
                    <a:pt x="3988" y="3835"/>
                    <a:pt x="4045" y="3862"/>
                    <a:pt x="4081" y="3871"/>
                  </a:cubicBezTo>
                  <a:cubicBezTo>
                    <a:pt x="4176" y="4020"/>
                    <a:pt x="4281" y="4095"/>
                    <a:pt x="4396" y="4095"/>
                  </a:cubicBezTo>
                  <a:cubicBezTo>
                    <a:pt x="4481" y="4095"/>
                    <a:pt x="4571" y="4054"/>
                    <a:pt x="4666" y="3973"/>
                  </a:cubicBezTo>
                  <a:cubicBezTo>
                    <a:pt x="4742" y="3925"/>
                    <a:pt x="4822" y="3854"/>
                    <a:pt x="4906" y="3758"/>
                  </a:cubicBezTo>
                  <a:cubicBezTo>
                    <a:pt x="4990" y="3663"/>
                    <a:pt x="5030" y="3580"/>
                    <a:pt x="5024" y="3510"/>
                  </a:cubicBezTo>
                  <a:lnTo>
                    <a:pt x="5024" y="3510"/>
                  </a:lnTo>
                  <a:lnTo>
                    <a:pt x="5029" y="3520"/>
                  </a:lnTo>
                  <a:cubicBezTo>
                    <a:pt x="5037" y="3461"/>
                    <a:pt x="5016" y="3400"/>
                    <a:pt x="4964" y="3337"/>
                  </a:cubicBezTo>
                  <a:cubicBezTo>
                    <a:pt x="4914" y="3275"/>
                    <a:pt x="4724" y="3091"/>
                    <a:pt x="4397" y="2788"/>
                  </a:cubicBezTo>
                  <a:cubicBezTo>
                    <a:pt x="4403" y="2784"/>
                    <a:pt x="4368" y="2719"/>
                    <a:pt x="4291" y="2591"/>
                  </a:cubicBezTo>
                  <a:cubicBezTo>
                    <a:pt x="4073" y="2311"/>
                    <a:pt x="3877" y="2015"/>
                    <a:pt x="3703" y="1707"/>
                  </a:cubicBezTo>
                  <a:cubicBezTo>
                    <a:pt x="3502" y="1438"/>
                    <a:pt x="3326" y="1124"/>
                    <a:pt x="3174" y="762"/>
                  </a:cubicBezTo>
                  <a:cubicBezTo>
                    <a:pt x="3053" y="378"/>
                    <a:pt x="2990" y="184"/>
                    <a:pt x="2988" y="178"/>
                  </a:cubicBezTo>
                  <a:cubicBezTo>
                    <a:pt x="2985" y="171"/>
                    <a:pt x="2934" y="152"/>
                    <a:pt x="2833" y="123"/>
                  </a:cubicBezTo>
                  <a:lnTo>
                    <a:pt x="2529" y="141"/>
                  </a:lnTo>
                  <a:cubicBezTo>
                    <a:pt x="2495" y="140"/>
                    <a:pt x="2366" y="117"/>
                    <a:pt x="2140" y="76"/>
                  </a:cubicBezTo>
                  <a:cubicBezTo>
                    <a:pt x="1973" y="44"/>
                    <a:pt x="1859" y="28"/>
                    <a:pt x="1797" y="28"/>
                  </a:cubicBezTo>
                  <a:cubicBezTo>
                    <a:pt x="1781" y="28"/>
                    <a:pt x="1769" y="29"/>
                    <a:pt x="1760" y="31"/>
                  </a:cubicBezTo>
                  <a:cubicBezTo>
                    <a:pt x="1654" y="11"/>
                    <a:pt x="1568" y="1"/>
                    <a:pt x="1503" y="1"/>
                  </a:cubicBez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3811550" y="3253575"/>
              <a:ext cx="146000" cy="126975"/>
            </a:xfrm>
            <a:custGeom>
              <a:avLst/>
              <a:gdLst/>
              <a:ahLst/>
              <a:cxnLst/>
              <a:rect l="l" t="t" r="r" b="b"/>
              <a:pathLst>
                <a:path w="5840" h="5079" extrusionOk="0">
                  <a:moveTo>
                    <a:pt x="4095" y="1"/>
                  </a:moveTo>
                  <a:cubicBezTo>
                    <a:pt x="3913" y="45"/>
                    <a:pt x="3772" y="113"/>
                    <a:pt x="3674" y="203"/>
                  </a:cubicBezTo>
                  <a:cubicBezTo>
                    <a:pt x="3614" y="268"/>
                    <a:pt x="3567" y="388"/>
                    <a:pt x="3536" y="561"/>
                  </a:cubicBezTo>
                  <a:cubicBezTo>
                    <a:pt x="3541" y="632"/>
                    <a:pt x="3533" y="670"/>
                    <a:pt x="3513" y="679"/>
                  </a:cubicBezTo>
                  <a:cubicBezTo>
                    <a:pt x="3484" y="746"/>
                    <a:pt x="3475" y="791"/>
                    <a:pt x="3484" y="812"/>
                  </a:cubicBezTo>
                  <a:lnTo>
                    <a:pt x="3459" y="1038"/>
                  </a:lnTo>
                  <a:cubicBezTo>
                    <a:pt x="3405" y="1293"/>
                    <a:pt x="3392" y="1452"/>
                    <a:pt x="3418" y="1513"/>
                  </a:cubicBezTo>
                  <a:lnTo>
                    <a:pt x="3371" y="1688"/>
                  </a:lnTo>
                  <a:lnTo>
                    <a:pt x="3331" y="2741"/>
                  </a:lnTo>
                  <a:cubicBezTo>
                    <a:pt x="3151" y="1910"/>
                    <a:pt x="3059" y="1491"/>
                    <a:pt x="3057" y="1484"/>
                  </a:cubicBezTo>
                  <a:cubicBezTo>
                    <a:pt x="3047" y="1384"/>
                    <a:pt x="3037" y="1301"/>
                    <a:pt x="3031" y="1237"/>
                  </a:cubicBezTo>
                  <a:cubicBezTo>
                    <a:pt x="3023" y="1171"/>
                    <a:pt x="3006" y="1108"/>
                    <a:pt x="2976" y="1049"/>
                  </a:cubicBezTo>
                  <a:cubicBezTo>
                    <a:pt x="2947" y="989"/>
                    <a:pt x="2871" y="929"/>
                    <a:pt x="2750" y="868"/>
                  </a:cubicBezTo>
                  <a:lnTo>
                    <a:pt x="2593" y="837"/>
                  </a:lnTo>
                  <a:cubicBezTo>
                    <a:pt x="2589" y="828"/>
                    <a:pt x="2574" y="823"/>
                    <a:pt x="2549" y="823"/>
                  </a:cubicBezTo>
                  <a:cubicBezTo>
                    <a:pt x="2498" y="823"/>
                    <a:pt x="2402" y="842"/>
                    <a:pt x="2261" y="880"/>
                  </a:cubicBezTo>
                  <a:cubicBezTo>
                    <a:pt x="2201" y="883"/>
                    <a:pt x="2141" y="895"/>
                    <a:pt x="2085" y="918"/>
                  </a:cubicBezTo>
                  <a:cubicBezTo>
                    <a:pt x="1998" y="978"/>
                    <a:pt x="1910" y="1063"/>
                    <a:pt x="1820" y="1173"/>
                  </a:cubicBezTo>
                  <a:lnTo>
                    <a:pt x="1770" y="1627"/>
                  </a:lnTo>
                  <a:lnTo>
                    <a:pt x="1569" y="2698"/>
                  </a:lnTo>
                  <a:cubicBezTo>
                    <a:pt x="1481" y="2526"/>
                    <a:pt x="1377" y="2164"/>
                    <a:pt x="1258" y="1613"/>
                  </a:cubicBezTo>
                  <a:cubicBezTo>
                    <a:pt x="1207" y="1394"/>
                    <a:pt x="1175" y="1265"/>
                    <a:pt x="1163" y="1226"/>
                  </a:cubicBezTo>
                  <a:cubicBezTo>
                    <a:pt x="1148" y="1174"/>
                    <a:pt x="1140" y="1122"/>
                    <a:pt x="1138" y="1068"/>
                  </a:cubicBezTo>
                  <a:cubicBezTo>
                    <a:pt x="1135" y="1002"/>
                    <a:pt x="1112" y="957"/>
                    <a:pt x="1070" y="934"/>
                  </a:cubicBezTo>
                  <a:cubicBezTo>
                    <a:pt x="1042" y="918"/>
                    <a:pt x="1011" y="909"/>
                    <a:pt x="979" y="909"/>
                  </a:cubicBezTo>
                  <a:cubicBezTo>
                    <a:pt x="970" y="909"/>
                    <a:pt x="961" y="910"/>
                    <a:pt x="952" y="911"/>
                  </a:cubicBezTo>
                  <a:cubicBezTo>
                    <a:pt x="926" y="890"/>
                    <a:pt x="893" y="878"/>
                    <a:pt x="860" y="878"/>
                  </a:cubicBezTo>
                  <a:cubicBezTo>
                    <a:pt x="839" y="878"/>
                    <a:pt x="819" y="883"/>
                    <a:pt x="799" y="892"/>
                  </a:cubicBezTo>
                  <a:cubicBezTo>
                    <a:pt x="781" y="891"/>
                    <a:pt x="762" y="891"/>
                    <a:pt x="744" y="891"/>
                  </a:cubicBezTo>
                  <a:cubicBezTo>
                    <a:pt x="588" y="891"/>
                    <a:pt x="452" y="912"/>
                    <a:pt x="333" y="955"/>
                  </a:cubicBezTo>
                  <a:cubicBezTo>
                    <a:pt x="88" y="1057"/>
                    <a:pt x="0" y="1242"/>
                    <a:pt x="72" y="1509"/>
                  </a:cubicBezTo>
                  <a:cubicBezTo>
                    <a:pt x="85" y="1600"/>
                    <a:pt x="88" y="1651"/>
                    <a:pt x="77" y="1663"/>
                  </a:cubicBezTo>
                  <a:lnTo>
                    <a:pt x="161" y="1893"/>
                  </a:lnTo>
                  <a:lnTo>
                    <a:pt x="267" y="2462"/>
                  </a:lnTo>
                  <a:lnTo>
                    <a:pt x="309" y="2589"/>
                  </a:lnTo>
                  <a:cubicBezTo>
                    <a:pt x="353" y="2827"/>
                    <a:pt x="407" y="2969"/>
                    <a:pt x="474" y="3013"/>
                  </a:cubicBezTo>
                  <a:cubicBezTo>
                    <a:pt x="442" y="3090"/>
                    <a:pt x="496" y="3276"/>
                    <a:pt x="637" y="3571"/>
                  </a:cubicBezTo>
                  <a:lnTo>
                    <a:pt x="679" y="3672"/>
                  </a:lnTo>
                  <a:cubicBezTo>
                    <a:pt x="688" y="3732"/>
                    <a:pt x="704" y="3790"/>
                    <a:pt x="727" y="3845"/>
                  </a:cubicBezTo>
                  <a:cubicBezTo>
                    <a:pt x="773" y="3898"/>
                    <a:pt x="823" y="3989"/>
                    <a:pt x="878" y="4119"/>
                  </a:cubicBezTo>
                  <a:cubicBezTo>
                    <a:pt x="924" y="4228"/>
                    <a:pt x="966" y="4310"/>
                    <a:pt x="1006" y="4366"/>
                  </a:cubicBezTo>
                  <a:cubicBezTo>
                    <a:pt x="1013" y="4402"/>
                    <a:pt x="1038" y="4444"/>
                    <a:pt x="1082" y="4490"/>
                  </a:cubicBezTo>
                  <a:cubicBezTo>
                    <a:pt x="1126" y="4536"/>
                    <a:pt x="1154" y="4603"/>
                    <a:pt x="1167" y="4695"/>
                  </a:cubicBezTo>
                  <a:cubicBezTo>
                    <a:pt x="1191" y="4750"/>
                    <a:pt x="1220" y="4781"/>
                    <a:pt x="1257" y="4790"/>
                  </a:cubicBezTo>
                  <a:lnTo>
                    <a:pt x="1635" y="5005"/>
                  </a:lnTo>
                  <a:cubicBezTo>
                    <a:pt x="1677" y="5039"/>
                    <a:pt x="1717" y="5056"/>
                    <a:pt x="1756" y="5056"/>
                  </a:cubicBezTo>
                  <a:cubicBezTo>
                    <a:pt x="1794" y="5056"/>
                    <a:pt x="1830" y="5039"/>
                    <a:pt x="1864" y="5005"/>
                  </a:cubicBezTo>
                  <a:cubicBezTo>
                    <a:pt x="1868" y="5039"/>
                    <a:pt x="1894" y="5067"/>
                    <a:pt x="1929" y="5074"/>
                  </a:cubicBezTo>
                  <a:cubicBezTo>
                    <a:pt x="1941" y="5077"/>
                    <a:pt x="1955" y="5078"/>
                    <a:pt x="1971" y="5078"/>
                  </a:cubicBezTo>
                  <a:cubicBezTo>
                    <a:pt x="2002" y="5078"/>
                    <a:pt x="2041" y="5073"/>
                    <a:pt x="2086" y="5062"/>
                  </a:cubicBezTo>
                  <a:cubicBezTo>
                    <a:pt x="2155" y="5045"/>
                    <a:pt x="2200" y="4980"/>
                    <a:pt x="2221" y="4867"/>
                  </a:cubicBezTo>
                  <a:cubicBezTo>
                    <a:pt x="2242" y="4754"/>
                    <a:pt x="2258" y="4655"/>
                    <a:pt x="2270" y="4569"/>
                  </a:cubicBezTo>
                  <a:cubicBezTo>
                    <a:pt x="2232" y="4441"/>
                    <a:pt x="2221" y="4233"/>
                    <a:pt x="2237" y="3946"/>
                  </a:cubicBezTo>
                  <a:lnTo>
                    <a:pt x="2297" y="2970"/>
                  </a:lnTo>
                  <a:cubicBezTo>
                    <a:pt x="2295" y="2907"/>
                    <a:pt x="2306" y="2858"/>
                    <a:pt x="2331" y="2823"/>
                  </a:cubicBezTo>
                  <a:cubicBezTo>
                    <a:pt x="2315" y="2786"/>
                    <a:pt x="2314" y="2742"/>
                    <a:pt x="2330" y="2704"/>
                  </a:cubicBezTo>
                  <a:lnTo>
                    <a:pt x="2343" y="2481"/>
                  </a:lnTo>
                  <a:lnTo>
                    <a:pt x="2386" y="2294"/>
                  </a:lnTo>
                  <a:lnTo>
                    <a:pt x="2467" y="2489"/>
                  </a:lnTo>
                  <a:lnTo>
                    <a:pt x="2530" y="2752"/>
                  </a:lnTo>
                  <a:cubicBezTo>
                    <a:pt x="2541" y="2779"/>
                    <a:pt x="2558" y="2876"/>
                    <a:pt x="2580" y="3043"/>
                  </a:cubicBezTo>
                  <a:lnTo>
                    <a:pt x="2798" y="3938"/>
                  </a:lnTo>
                  <a:lnTo>
                    <a:pt x="2841" y="4041"/>
                  </a:lnTo>
                  <a:cubicBezTo>
                    <a:pt x="2892" y="4180"/>
                    <a:pt x="2936" y="4252"/>
                    <a:pt x="2974" y="4256"/>
                  </a:cubicBezTo>
                  <a:cubicBezTo>
                    <a:pt x="3011" y="4259"/>
                    <a:pt x="3064" y="4264"/>
                    <a:pt x="3129" y="4268"/>
                  </a:cubicBezTo>
                  <a:cubicBezTo>
                    <a:pt x="3145" y="4275"/>
                    <a:pt x="3165" y="4278"/>
                    <a:pt x="3189" y="4278"/>
                  </a:cubicBezTo>
                  <a:cubicBezTo>
                    <a:pt x="3254" y="4278"/>
                    <a:pt x="3350" y="4254"/>
                    <a:pt x="3476" y="4207"/>
                  </a:cubicBezTo>
                  <a:cubicBezTo>
                    <a:pt x="3650" y="4141"/>
                    <a:pt x="3753" y="4045"/>
                    <a:pt x="3788" y="3919"/>
                  </a:cubicBezTo>
                  <a:cubicBezTo>
                    <a:pt x="3823" y="3793"/>
                    <a:pt x="3845" y="3528"/>
                    <a:pt x="3852" y="3123"/>
                  </a:cubicBezTo>
                  <a:lnTo>
                    <a:pt x="3875" y="2632"/>
                  </a:lnTo>
                  <a:cubicBezTo>
                    <a:pt x="3879" y="2566"/>
                    <a:pt x="3906" y="2458"/>
                    <a:pt x="3955" y="2309"/>
                  </a:cubicBezTo>
                  <a:cubicBezTo>
                    <a:pt x="3981" y="2234"/>
                    <a:pt x="3997" y="2179"/>
                    <a:pt x="4007" y="2144"/>
                  </a:cubicBezTo>
                  <a:cubicBezTo>
                    <a:pt x="4059" y="2267"/>
                    <a:pt x="4097" y="2397"/>
                    <a:pt x="4120" y="2529"/>
                  </a:cubicBezTo>
                  <a:cubicBezTo>
                    <a:pt x="4121" y="2569"/>
                    <a:pt x="4167" y="2699"/>
                    <a:pt x="4261" y="2921"/>
                  </a:cubicBezTo>
                  <a:cubicBezTo>
                    <a:pt x="4350" y="3134"/>
                    <a:pt x="4406" y="3241"/>
                    <a:pt x="4428" y="3241"/>
                  </a:cubicBezTo>
                  <a:cubicBezTo>
                    <a:pt x="4429" y="3241"/>
                    <a:pt x="4430" y="3241"/>
                    <a:pt x="4430" y="3241"/>
                  </a:cubicBezTo>
                  <a:lnTo>
                    <a:pt x="4475" y="3402"/>
                  </a:lnTo>
                  <a:lnTo>
                    <a:pt x="4522" y="3515"/>
                  </a:lnTo>
                  <a:cubicBezTo>
                    <a:pt x="4583" y="3586"/>
                    <a:pt x="4624" y="3642"/>
                    <a:pt x="4641" y="3682"/>
                  </a:cubicBezTo>
                  <a:cubicBezTo>
                    <a:pt x="4656" y="3722"/>
                    <a:pt x="4684" y="3756"/>
                    <a:pt x="4719" y="3781"/>
                  </a:cubicBezTo>
                  <a:cubicBezTo>
                    <a:pt x="4812" y="3937"/>
                    <a:pt x="4961" y="4015"/>
                    <a:pt x="5164" y="4015"/>
                  </a:cubicBezTo>
                  <a:cubicBezTo>
                    <a:pt x="5303" y="4015"/>
                    <a:pt x="5469" y="3978"/>
                    <a:pt x="5661" y="3905"/>
                  </a:cubicBezTo>
                  <a:cubicBezTo>
                    <a:pt x="5734" y="3875"/>
                    <a:pt x="5789" y="3814"/>
                    <a:pt x="5812" y="3739"/>
                  </a:cubicBezTo>
                  <a:cubicBezTo>
                    <a:pt x="5840" y="3659"/>
                    <a:pt x="5829" y="3581"/>
                    <a:pt x="5781" y="3505"/>
                  </a:cubicBezTo>
                  <a:lnTo>
                    <a:pt x="5641" y="3372"/>
                  </a:lnTo>
                  <a:lnTo>
                    <a:pt x="5517" y="3219"/>
                  </a:lnTo>
                  <a:lnTo>
                    <a:pt x="5455" y="3100"/>
                  </a:lnTo>
                  <a:cubicBezTo>
                    <a:pt x="5312" y="2759"/>
                    <a:pt x="5178" y="2407"/>
                    <a:pt x="5053" y="2042"/>
                  </a:cubicBezTo>
                  <a:cubicBezTo>
                    <a:pt x="4928" y="1678"/>
                    <a:pt x="4869" y="1485"/>
                    <a:pt x="4877" y="1466"/>
                  </a:cubicBezTo>
                  <a:cubicBezTo>
                    <a:pt x="4866" y="1444"/>
                    <a:pt x="4864" y="1419"/>
                    <a:pt x="4872" y="1396"/>
                  </a:cubicBezTo>
                  <a:lnTo>
                    <a:pt x="4650" y="551"/>
                  </a:lnTo>
                  <a:cubicBezTo>
                    <a:pt x="4632" y="509"/>
                    <a:pt x="4610" y="419"/>
                    <a:pt x="4583" y="278"/>
                  </a:cubicBezTo>
                  <a:cubicBezTo>
                    <a:pt x="4564" y="173"/>
                    <a:pt x="4497" y="101"/>
                    <a:pt x="4383" y="61"/>
                  </a:cubicBezTo>
                  <a:lnTo>
                    <a:pt x="4354" y="74"/>
                  </a:lnTo>
                  <a:cubicBezTo>
                    <a:pt x="4338" y="73"/>
                    <a:pt x="4304" y="51"/>
                    <a:pt x="4253" y="7"/>
                  </a:cubicBezTo>
                  <a:lnTo>
                    <a:pt x="4095" y="1"/>
                  </a:ln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3910400" y="3134050"/>
              <a:ext cx="91075" cy="204375"/>
            </a:xfrm>
            <a:custGeom>
              <a:avLst/>
              <a:gdLst/>
              <a:ahLst/>
              <a:cxnLst/>
              <a:rect l="l" t="t" r="r" b="b"/>
              <a:pathLst>
                <a:path w="3643" h="8175" extrusionOk="0">
                  <a:moveTo>
                    <a:pt x="629" y="1"/>
                  </a:moveTo>
                  <a:cubicBezTo>
                    <a:pt x="541" y="1"/>
                    <a:pt x="431" y="28"/>
                    <a:pt x="299" y="83"/>
                  </a:cubicBezTo>
                  <a:cubicBezTo>
                    <a:pt x="259" y="101"/>
                    <a:pt x="196" y="152"/>
                    <a:pt x="111" y="235"/>
                  </a:cubicBezTo>
                  <a:cubicBezTo>
                    <a:pt x="56" y="258"/>
                    <a:pt x="23" y="305"/>
                    <a:pt x="12" y="372"/>
                  </a:cubicBezTo>
                  <a:cubicBezTo>
                    <a:pt x="6" y="417"/>
                    <a:pt x="5" y="462"/>
                    <a:pt x="8" y="507"/>
                  </a:cubicBezTo>
                  <a:cubicBezTo>
                    <a:pt x="11" y="554"/>
                    <a:pt x="15" y="632"/>
                    <a:pt x="17" y="744"/>
                  </a:cubicBezTo>
                  <a:cubicBezTo>
                    <a:pt x="19" y="855"/>
                    <a:pt x="17" y="1048"/>
                    <a:pt x="8" y="1324"/>
                  </a:cubicBezTo>
                  <a:cubicBezTo>
                    <a:pt x="0" y="1601"/>
                    <a:pt x="32" y="1827"/>
                    <a:pt x="105" y="2000"/>
                  </a:cubicBezTo>
                  <a:cubicBezTo>
                    <a:pt x="178" y="2174"/>
                    <a:pt x="243" y="2403"/>
                    <a:pt x="298" y="2689"/>
                  </a:cubicBezTo>
                  <a:cubicBezTo>
                    <a:pt x="354" y="2974"/>
                    <a:pt x="410" y="3185"/>
                    <a:pt x="468" y="3321"/>
                  </a:cubicBezTo>
                  <a:lnTo>
                    <a:pt x="531" y="3475"/>
                  </a:lnTo>
                  <a:cubicBezTo>
                    <a:pt x="606" y="3653"/>
                    <a:pt x="667" y="3836"/>
                    <a:pt x="714" y="4024"/>
                  </a:cubicBezTo>
                  <a:lnTo>
                    <a:pt x="894" y="4454"/>
                  </a:lnTo>
                  <a:cubicBezTo>
                    <a:pt x="903" y="4474"/>
                    <a:pt x="977" y="4623"/>
                    <a:pt x="1118" y="4902"/>
                  </a:cubicBezTo>
                  <a:cubicBezTo>
                    <a:pt x="1150" y="4920"/>
                    <a:pt x="1187" y="4966"/>
                    <a:pt x="1231" y="5040"/>
                  </a:cubicBezTo>
                  <a:cubicBezTo>
                    <a:pt x="1273" y="5115"/>
                    <a:pt x="1412" y="5268"/>
                    <a:pt x="1646" y="5498"/>
                  </a:cubicBezTo>
                  <a:cubicBezTo>
                    <a:pt x="1745" y="5681"/>
                    <a:pt x="1926" y="5861"/>
                    <a:pt x="2186" y="6042"/>
                  </a:cubicBezTo>
                  <a:lnTo>
                    <a:pt x="2231" y="6035"/>
                  </a:lnTo>
                  <a:lnTo>
                    <a:pt x="2272" y="6018"/>
                  </a:lnTo>
                  <a:cubicBezTo>
                    <a:pt x="2285" y="6012"/>
                    <a:pt x="2316" y="6008"/>
                    <a:pt x="2363" y="6004"/>
                  </a:cubicBezTo>
                  <a:cubicBezTo>
                    <a:pt x="2418" y="5998"/>
                    <a:pt x="2473" y="5984"/>
                    <a:pt x="2524" y="5960"/>
                  </a:cubicBezTo>
                  <a:cubicBezTo>
                    <a:pt x="2640" y="5912"/>
                    <a:pt x="2709" y="5807"/>
                    <a:pt x="2730" y="5646"/>
                  </a:cubicBezTo>
                  <a:cubicBezTo>
                    <a:pt x="2646" y="5561"/>
                    <a:pt x="2531" y="5346"/>
                    <a:pt x="2387" y="5001"/>
                  </a:cubicBezTo>
                  <a:cubicBezTo>
                    <a:pt x="2243" y="4657"/>
                    <a:pt x="2021" y="3987"/>
                    <a:pt x="1723" y="2989"/>
                  </a:cubicBezTo>
                  <a:cubicBezTo>
                    <a:pt x="1424" y="1990"/>
                    <a:pt x="1215" y="1312"/>
                    <a:pt x="1096" y="953"/>
                  </a:cubicBezTo>
                  <a:lnTo>
                    <a:pt x="867" y="147"/>
                  </a:lnTo>
                  <a:cubicBezTo>
                    <a:pt x="827" y="50"/>
                    <a:pt x="747" y="1"/>
                    <a:pt x="629" y="1"/>
                  </a:cubicBezTo>
                  <a:close/>
                  <a:moveTo>
                    <a:pt x="3339" y="6720"/>
                  </a:moveTo>
                  <a:cubicBezTo>
                    <a:pt x="3332" y="6720"/>
                    <a:pt x="3325" y="6720"/>
                    <a:pt x="3319" y="6722"/>
                  </a:cubicBezTo>
                  <a:cubicBezTo>
                    <a:pt x="3286" y="6728"/>
                    <a:pt x="3246" y="6737"/>
                    <a:pt x="3198" y="6749"/>
                  </a:cubicBezTo>
                  <a:cubicBezTo>
                    <a:pt x="3151" y="6761"/>
                    <a:pt x="3057" y="6777"/>
                    <a:pt x="2918" y="6799"/>
                  </a:cubicBezTo>
                  <a:cubicBezTo>
                    <a:pt x="2780" y="6822"/>
                    <a:pt x="2682" y="6845"/>
                    <a:pt x="2624" y="6870"/>
                  </a:cubicBezTo>
                  <a:cubicBezTo>
                    <a:pt x="2559" y="6899"/>
                    <a:pt x="2500" y="6939"/>
                    <a:pt x="2451" y="6990"/>
                  </a:cubicBezTo>
                  <a:cubicBezTo>
                    <a:pt x="2388" y="7050"/>
                    <a:pt x="2314" y="7097"/>
                    <a:pt x="2233" y="7130"/>
                  </a:cubicBezTo>
                  <a:cubicBezTo>
                    <a:pt x="2144" y="7167"/>
                    <a:pt x="2073" y="7242"/>
                    <a:pt x="2021" y="7357"/>
                  </a:cubicBezTo>
                  <a:cubicBezTo>
                    <a:pt x="1969" y="7471"/>
                    <a:pt x="1949" y="7566"/>
                    <a:pt x="1960" y="7641"/>
                  </a:cubicBezTo>
                  <a:cubicBezTo>
                    <a:pt x="1970" y="7707"/>
                    <a:pt x="1987" y="7773"/>
                    <a:pt x="2012" y="7835"/>
                  </a:cubicBezTo>
                  <a:cubicBezTo>
                    <a:pt x="2035" y="7890"/>
                    <a:pt x="2103" y="7945"/>
                    <a:pt x="2215" y="8002"/>
                  </a:cubicBezTo>
                  <a:cubicBezTo>
                    <a:pt x="2328" y="8060"/>
                    <a:pt x="2387" y="8096"/>
                    <a:pt x="2392" y="8109"/>
                  </a:cubicBezTo>
                  <a:cubicBezTo>
                    <a:pt x="2411" y="8153"/>
                    <a:pt x="2457" y="8175"/>
                    <a:pt x="2530" y="8175"/>
                  </a:cubicBezTo>
                  <a:cubicBezTo>
                    <a:pt x="2594" y="8175"/>
                    <a:pt x="2679" y="8159"/>
                    <a:pt x="2784" y="8126"/>
                  </a:cubicBezTo>
                  <a:cubicBezTo>
                    <a:pt x="2869" y="8154"/>
                    <a:pt x="2945" y="8168"/>
                    <a:pt x="3010" y="8168"/>
                  </a:cubicBezTo>
                  <a:cubicBezTo>
                    <a:pt x="3059" y="8168"/>
                    <a:pt x="3103" y="8160"/>
                    <a:pt x="3141" y="8144"/>
                  </a:cubicBezTo>
                  <a:lnTo>
                    <a:pt x="3426" y="7964"/>
                  </a:lnTo>
                  <a:cubicBezTo>
                    <a:pt x="3600" y="7747"/>
                    <a:pt x="3642" y="7389"/>
                    <a:pt x="3553" y="6889"/>
                  </a:cubicBezTo>
                  <a:cubicBezTo>
                    <a:pt x="3531" y="6833"/>
                    <a:pt x="3493" y="6786"/>
                    <a:pt x="3442" y="6754"/>
                  </a:cubicBezTo>
                  <a:cubicBezTo>
                    <a:pt x="3403" y="6731"/>
                    <a:pt x="3368" y="6720"/>
                    <a:pt x="3339" y="6720"/>
                  </a:cubicBezTo>
                  <a:close/>
                </a:path>
              </a:pathLst>
            </a:custGeom>
            <a:solidFill>
              <a:srgbClr val="E2AB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4260125" y="2190250"/>
              <a:ext cx="88650" cy="177200"/>
            </a:xfrm>
            <a:custGeom>
              <a:avLst/>
              <a:gdLst/>
              <a:ahLst/>
              <a:cxnLst/>
              <a:rect l="l" t="t" r="r" b="b"/>
              <a:pathLst>
                <a:path w="3546" h="7088" extrusionOk="0">
                  <a:moveTo>
                    <a:pt x="1449" y="991"/>
                  </a:moveTo>
                  <a:cubicBezTo>
                    <a:pt x="1498" y="991"/>
                    <a:pt x="1564" y="1001"/>
                    <a:pt x="1644" y="1022"/>
                  </a:cubicBezTo>
                  <a:cubicBezTo>
                    <a:pt x="1698" y="1033"/>
                    <a:pt x="1806" y="1105"/>
                    <a:pt x="1970" y="1239"/>
                  </a:cubicBezTo>
                  <a:cubicBezTo>
                    <a:pt x="2034" y="1445"/>
                    <a:pt x="2095" y="1578"/>
                    <a:pt x="2154" y="1639"/>
                  </a:cubicBezTo>
                  <a:cubicBezTo>
                    <a:pt x="2166" y="1684"/>
                    <a:pt x="2168" y="1768"/>
                    <a:pt x="2162" y="1892"/>
                  </a:cubicBezTo>
                  <a:cubicBezTo>
                    <a:pt x="2154" y="2018"/>
                    <a:pt x="2153" y="2195"/>
                    <a:pt x="2155" y="2423"/>
                  </a:cubicBezTo>
                  <a:cubicBezTo>
                    <a:pt x="2158" y="2652"/>
                    <a:pt x="2165" y="2785"/>
                    <a:pt x="2177" y="2821"/>
                  </a:cubicBezTo>
                  <a:cubicBezTo>
                    <a:pt x="2162" y="2905"/>
                    <a:pt x="2161" y="3012"/>
                    <a:pt x="2173" y="3143"/>
                  </a:cubicBezTo>
                  <a:cubicBezTo>
                    <a:pt x="2186" y="3273"/>
                    <a:pt x="2172" y="3361"/>
                    <a:pt x="2130" y="3401"/>
                  </a:cubicBezTo>
                  <a:cubicBezTo>
                    <a:pt x="2109" y="3418"/>
                    <a:pt x="2078" y="3447"/>
                    <a:pt x="2036" y="3488"/>
                  </a:cubicBezTo>
                  <a:cubicBezTo>
                    <a:pt x="1969" y="3602"/>
                    <a:pt x="1893" y="3659"/>
                    <a:pt x="1807" y="3659"/>
                  </a:cubicBezTo>
                  <a:cubicBezTo>
                    <a:pt x="1802" y="3659"/>
                    <a:pt x="1797" y="3659"/>
                    <a:pt x="1793" y="3659"/>
                  </a:cubicBezTo>
                  <a:cubicBezTo>
                    <a:pt x="1664" y="3641"/>
                    <a:pt x="1581" y="3555"/>
                    <a:pt x="1544" y="3400"/>
                  </a:cubicBezTo>
                  <a:lnTo>
                    <a:pt x="1411" y="3187"/>
                  </a:lnTo>
                  <a:lnTo>
                    <a:pt x="1311" y="2983"/>
                  </a:lnTo>
                  <a:lnTo>
                    <a:pt x="1248" y="2549"/>
                  </a:lnTo>
                  <a:lnTo>
                    <a:pt x="1228" y="2337"/>
                  </a:lnTo>
                  <a:cubicBezTo>
                    <a:pt x="1227" y="2248"/>
                    <a:pt x="1221" y="2161"/>
                    <a:pt x="1209" y="2073"/>
                  </a:cubicBezTo>
                  <a:cubicBezTo>
                    <a:pt x="1194" y="1958"/>
                    <a:pt x="1205" y="1861"/>
                    <a:pt x="1244" y="1782"/>
                  </a:cubicBezTo>
                  <a:cubicBezTo>
                    <a:pt x="1260" y="1338"/>
                    <a:pt x="1293" y="1087"/>
                    <a:pt x="1341" y="1029"/>
                  </a:cubicBezTo>
                  <a:cubicBezTo>
                    <a:pt x="1358" y="1004"/>
                    <a:pt x="1394" y="991"/>
                    <a:pt x="1449" y="991"/>
                  </a:cubicBezTo>
                  <a:close/>
                  <a:moveTo>
                    <a:pt x="2324" y="0"/>
                  </a:moveTo>
                  <a:cubicBezTo>
                    <a:pt x="2222" y="0"/>
                    <a:pt x="2152" y="21"/>
                    <a:pt x="2117" y="65"/>
                  </a:cubicBezTo>
                  <a:cubicBezTo>
                    <a:pt x="1985" y="175"/>
                    <a:pt x="1926" y="301"/>
                    <a:pt x="1939" y="442"/>
                  </a:cubicBezTo>
                  <a:cubicBezTo>
                    <a:pt x="1664" y="357"/>
                    <a:pt x="1520" y="315"/>
                    <a:pt x="1509" y="315"/>
                  </a:cubicBezTo>
                  <a:cubicBezTo>
                    <a:pt x="1509" y="315"/>
                    <a:pt x="1509" y="315"/>
                    <a:pt x="1509" y="315"/>
                  </a:cubicBezTo>
                  <a:lnTo>
                    <a:pt x="1178" y="267"/>
                  </a:lnTo>
                  <a:lnTo>
                    <a:pt x="864" y="274"/>
                  </a:lnTo>
                  <a:cubicBezTo>
                    <a:pt x="759" y="303"/>
                    <a:pt x="667" y="363"/>
                    <a:pt x="597" y="446"/>
                  </a:cubicBezTo>
                  <a:cubicBezTo>
                    <a:pt x="417" y="614"/>
                    <a:pt x="310" y="741"/>
                    <a:pt x="272" y="827"/>
                  </a:cubicBezTo>
                  <a:lnTo>
                    <a:pt x="185" y="1094"/>
                  </a:lnTo>
                  <a:cubicBezTo>
                    <a:pt x="146" y="1165"/>
                    <a:pt x="126" y="1245"/>
                    <a:pt x="122" y="1326"/>
                  </a:cubicBezTo>
                  <a:cubicBezTo>
                    <a:pt x="120" y="1401"/>
                    <a:pt x="110" y="1475"/>
                    <a:pt x="93" y="1548"/>
                  </a:cubicBezTo>
                  <a:cubicBezTo>
                    <a:pt x="77" y="1614"/>
                    <a:pt x="58" y="1768"/>
                    <a:pt x="35" y="2010"/>
                  </a:cubicBezTo>
                  <a:cubicBezTo>
                    <a:pt x="37" y="2033"/>
                    <a:pt x="30" y="2068"/>
                    <a:pt x="12" y="2114"/>
                  </a:cubicBezTo>
                  <a:cubicBezTo>
                    <a:pt x="0" y="2235"/>
                    <a:pt x="8" y="2306"/>
                    <a:pt x="32" y="2327"/>
                  </a:cubicBezTo>
                  <a:lnTo>
                    <a:pt x="39" y="2405"/>
                  </a:lnTo>
                  <a:lnTo>
                    <a:pt x="42" y="2789"/>
                  </a:lnTo>
                  <a:cubicBezTo>
                    <a:pt x="44" y="2838"/>
                    <a:pt x="39" y="2888"/>
                    <a:pt x="27" y="2936"/>
                  </a:cubicBezTo>
                  <a:cubicBezTo>
                    <a:pt x="14" y="2997"/>
                    <a:pt x="30" y="3056"/>
                    <a:pt x="72" y="3112"/>
                  </a:cubicBezTo>
                  <a:cubicBezTo>
                    <a:pt x="124" y="3258"/>
                    <a:pt x="151" y="3349"/>
                    <a:pt x="154" y="3386"/>
                  </a:cubicBezTo>
                  <a:lnTo>
                    <a:pt x="232" y="3604"/>
                  </a:lnTo>
                  <a:cubicBezTo>
                    <a:pt x="239" y="3687"/>
                    <a:pt x="274" y="3736"/>
                    <a:pt x="336" y="3752"/>
                  </a:cubicBezTo>
                  <a:cubicBezTo>
                    <a:pt x="366" y="3797"/>
                    <a:pt x="408" y="3833"/>
                    <a:pt x="459" y="3854"/>
                  </a:cubicBezTo>
                  <a:cubicBezTo>
                    <a:pt x="469" y="3958"/>
                    <a:pt x="509" y="4025"/>
                    <a:pt x="579" y="4056"/>
                  </a:cubicBezTo>
                  <a:lnTo>
                    <a:pt x="747" y="4164"/>
                  </a:lnTo>
                  <a:lnTo>
                    <a:pt x="807" y="4192"/>
                  </a:lnTo>
                  <a:cubicBezTo>
                    <a:pt x="821" y="4191"/>
                    <a:pt x="824" y="4187"/>
                    <a:pt x="817" y="4180"/>
                  </a:cubicBezTo>
                  <a:lnTo>
                    <a:pt x="817" y="4180"/>
                  </a:lnTo>
                  <a:lnTo>
                    <a:pt x="1043" y="4306"/>
                  </a:lnTo>
                  <a:cubicBezTo>
                    <a:pt x="1149" y="4368"/>
                    <a:pt x="1268" y="4405"/>
                    <a:pt x="1391" y="4413"/>
                  </a:cubicBezTo>
                  <a:cubicBezTo>
                    <a:pt x="1424" y="4415"/>
                    <a:pt x="1454" y="4416"/>
                    <a:pt x="1482" y="4416"/>
                  </a:cubicBezTo>
                  <a:cubicBezTo>
                    <a:pt x="1558" y="4416"/>
                    <a:pt x="1618" y="4408"/>
                    <a:pt x="1661" y="4393"/>
                  </a:cubicBezTo>
                  <a:lnTo>
                    <a:pt x="1761" y="4383"/>
                  </a:lnTo>
                  <a:cubicBezTo>
                    <a:pt x="1918" y="4383"/>
                    <a:pt x="2093" y="4322"/>
                    <a:pt x="2284" y="4199"/>
                  </a:cubicBezTo>
                  <a:cubicBezTo>
                    <a:pt x="2305" y="4257"/>
                    <a:pt x="2323" y="4375"/>
                    <a:pt x="2341" y="4554"/>
                  </a:cubicBezTo>
                  <a:cubicBezTo>
                    <a:pt x="2357" y="4715"/>
                    <a:pt x="2358" y="4878"/>
                    <a:pt x="2342" y="5040"/>
                  </a:cubicBezTo>
                  <a:cubicBezTo>
                    <a:pt x="2318" y="5417"/>
                    <a:pt x="2261" y="5723"/>
                    <a:pt x="2169" y="5958"/>
                  </a:cubicBezTo>
                  <a:cubicBezTo>
                    <a:pt x="2082" y="6182"/>
                    <a:pt x="1940" y="6295"/>
                    <a:pt x="1742" y="6295"/>
                  </a:cubicBezTo>
                  <a:cubicBezTo>
                    <a:pt x="1733" y="6295"/>
                    <a:pt x="1725" y="6294"/>
                    <a:pt x="1716" y="6294"/>
                  </a:cubicBezTo>
                  <a:cubicBezTo>
                    <a:pt x="1701" y="6295"/>
                    <a:pt x="1687" y="6295"/>
                    <a:pt x="1672" y="6295"/>
                  </a:cubicBezTo>
                  <a:cubicBezTo>
                    <a:pt x="1488" y="6295"/>
                    <a:pt x="1319" y="6225"/>
                    <a:pt x="1167" y="6087"/>
                  </a:cubicBezTo>
                  <a:cubicBezTo>
                    <a:pt x="979" y="5960"/>
                    <a:pt x="844" y="5898"/>
                    <a:pt x="764" y="5898"/>
                  </a:cubicBezTo>
                  <a:cubicBezTo>
                    <a:pt x="752" y="5898"/>
                    <a:pt x="741" y="5899"/>
                    <a:pt x="732" y="5902"/>
                  </a:cubicBezTo>
                  <a:cubicBezTo>
                    <a:pt x="565" y="5963"/>
                    <a:pt x="470" y="6025"/>
                    <a:pt x="446" y="6088"/>
                  </a:cubicBezTo>
                  <a:cubicBezTo>
                    <a:pt x="406" y="6151"/>
                    <a:pt x="392" y="6235"/>
                    <a:pt x="402" y="6340"/>
                  </a:cubicBezTo>
                  <a:cubicBezTo>
                    <a:pt x="446" y="6411"/>
                    <a:pt x="470" y="6458"/>
                    <a:pt x="472" y="6480"/>
                  </a:cubicBezTo>
                  <a:cubicBezTo>
                    <a:pt x="606" y="6708"/>
                    <a:pt x="720" y="6839"/>
                    <a:pt x="813" y="6876"/>
                  </a:cubicBezTo>
                  <a:lnTo>
                    <a:pt x="930" y="6921"/>
                  </a:lnTo>
                  <a:cubicBezTo>
                    <a:pt x="1084" y="7031"/>
                    <a:pt x="1296" y="7087"/>
                    <a:pt x="1566" y="7087"/>
                  </a:cubicBezTo>
                  <a:cubicBezTo>
                    <a:pt x="1637" y="7087"/>
                    <a:pt x="1712" y="7083"/>
                    <a:pt x="1791" y="7076"/>
                  </a:cubicBezTo>
                  <a:cubicBezTo>
                    <a:pt x="2244" y="7018"/>
                    <a:pt x="2611" y="6806"/>
                    <a:pt x="2892" y="6441"/>
                  </a:cubicBezTo>
                  <a:cubicBezTo>
                    <a:pt x="3060" y="6230"/>
                    <a:pt x="3180" y="6026"/>
                    <a:pt x="3251" y="5832"/>
                  </a:cubicBezTo>
                  <a:cubicBezTo>
                    <a:pt x="3456" y="5302"/>
                    <a:pt x="3546" y="4898"/>
                    <a:pt x="3520" y="4623"/>
                  </a:cubicBezTo>
                  <a:lnTo>
                    <a:pt x="3510" y="4510"/>
                  </a:lnTo>
                  <a:lnTo>
                    <a:pt x="3526" y="4215"/>
                  </a:lnTo>
                  <a:lnTo>
                    <a:pt x="3510" y="4037"/>
                  </a:lnTo>
                  <a:cubicBezTo>
                    <a:pt x="3509" y="3947"/>
                    <a:pt x="3503" y="3850"/>
                    <a:pt x="3494" y="3745"/>
                  </a:cubicBezTo>
                  <a:lnTo>
                    <a:pt x="3451" y="3061"/>
                  </a:lnTo>
                  <a:lnTo>
                    <a:pt x="3426" y="2917"/>
                  </a:lnTo>
                  <a:cubicBezTo>
                    <a:pt x="3405" y="2709"/>
                    <a:pt x="3364" y="2420"/>
                    <a:pt x="3298" y="2049"/>
                  </a:cubicBezTo>
                  <a:cubicBezTo>
                    <a:pt x="3260" y="1655"/>
                    <a:pt x="3182" y="1114"/>
                    <a:pt x="3066" y="426"/>
                  </a:cubicBezTo>
                  <a:cubicBezTo>
                    <a:pt x="2995" y="245"/>
                    <a:pt x="2936" y="130"/>
                    <a:pt x="2886" y="82"/>
                  </a:cubicBezTo>
                  <a:cubicBezTo>
                    <a:pt x="2801" y="29"/>
                    <a:pt x="2725" y="3"/>
                    <a:pt x="2656" y="3"/>
                  </a:cubicBezTo>
                  <a:cubicBezTo>
                    <a:pt x="2640" y="3"/>
                    <a:pt x="2624" y="4"/>
                    <a:pt x="2608" y="7"/>
                  </a:cubicBezTo>
                  <a:lnTo>
                    <a:pt x="2508" y="17"/>
                  </a:lnTo>
                  <a:cubicBezTo>
                    <a:pt x="2438" y="6"/>
                    <a:pt x="2377" y="0"/>
                    <a:pt x="2324" y="0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4362650" y="2178400"/>
              <a:ext cx="101025" cy="123175"/>
            </a:xfrm>
            <a:custGeom>
              <a:avLst/>
              <a:gdLst/>
              <a:ahLst/>
              <a:cxnLst/>
              <a:rect l="l" t="t" r="r" b="b"/>
              <a:pathLst>
                <a:path w="4041" h="4927" extrusionOk="0">
                  <a:moveTo>
                    <a:pt x="2837" y="1"/>
                  </a:moveTo>
                  <a:cubicBezTo>
                    <a:pt x="2780" y="1"/>
                    <a:pt x="2721" y="6"/>
                    <a:pt x="2659" y="18"/>
                  </a:cubicBezTo>
                  <a:lnTo>
                    <a:pt x="2625" y="21"/>
                  </a:lnTo>
                  <a:cubicBezTo>
                    <a:pt x="2498" y="109"/>
                    <a:pt x="2412" y="196"/>
                    <a:pt x="2368" y="283"/>
                  </a:cubicBezTo>
                  <a:cubicBezTo>
                    <a:pt x="2332" y="377"/>
                    <a:pt x="2315" y="438"/>
                    <a:pt x="2318" y="468"/>
                  </a:cubicBezTo>
                  <a:cubicBezTo>
                    <a:pt x="2246" y="656"/>
                    <a:pt x="2210" y="763"/>
                    <a:pt x="2212" y="788"/>
                  </a:cubicBezTo>
                  <a:cubicBezTo>
                    <a:pt x="2216" y="814"/>
                    <a:pt x="2188" y="886"/>
                    <a:pt x="2133" y="1004"/>
                  </a:cubicBezTo>
                  <a:lnTo>
                    <a:pt x="2043" y="1611"/>
                  </a:lnTo>
                  <a:cubicBezTo>
                    <a:pt x="2039" y="1723"/>
                    <a:pt x="2045" y="1799"/>
                    <a:pt x="2064" y="1834"/>
                  </a:cubicBezTo>
                  <a:cubicBezTo>
                    <a:pt x="2000" y="2103"/>
                    <a:pt x="1958" y="2340"/>
                    <a:pt x="1941" y="2545"/>
                  </a:cubicBezTo>
                  <a:cubicBezTo>
                    <a:pt x="1915" y="2600"/>
                    <a:pt x="1855" y="2794"/>
                    <a:pt x="1759" y="3126"/>
                  </a:cubicBezTo>
                  <a:cubicBezTo>
                    <a:pt x="1760" y="3148"/>
                    <a:pt x="1750" y="3231"/>
                    <a:pt x="1725" y="3372"/>
                  </a:cubicBezTo>
                  <a:cubicBezTo>
                    <a:pt x="1701" y="3514"/>
                    <a:pt x="1644" y="3652"/>
                    <a:pt x="1551" y="3789"/>
                  </a:cubicBezTo>
                  <a:cubicBezTo>
                    <a:pt x="1497" y="3825"/>
                    <a:pt x="1435" y="3849"/>
                    <a:pt x="1372" y="3856"/>
                  </a:cubicBezTo>
                  <a:cubicBezTo>
                    <a:pt x="1344" y="3861"/>
                    <a:pt x="1321" y="3863"/>
                    <a:pt x="1302" y="3863"/>
                  </a:cubicBezTo>
                  <a:cubicBezTo>
                    <a:pt x="1271" y="3863"/>
                    <a:pt x="1251" y="3857"/>
                    <a:pt x="1241" y="3847"/>
                  </a:cubicBezTo>
                  <a:cubicBezTo>
                    <a:pt x="1224" y="3831"/>
                    <a:pt x="1218" y="3808"/>
                    <a:pt x="1223" y="3787"/>
                  </a:cubicBezTo>
                  <a:lnTo>
                    <a:pt x="1204" y="3698"/>
                  </a:lnTo>
                  <a:cubicBezTo>
                    <a:pt x="1201" y="3670"/>
                    <a:pt x="1192" y="3644"/>
                    <a:pt x="1174" y="3622"/>
                  </a:cubicBezTo>
                  <a:cubicBezTo>
                    <a:pt x="1171" y="3427"/>
                    <a:pt x="1164" y="3311"/>
                    <a:pt x="1152" y="3275"/>
                  </a:cubicBezTo>
                  <a:lnTo>
                    <a:pt x="1184" y="3124"/>
                  </a:lnTo>
                  <a:cubicBezTo>
                    <a:pt x="1155" y="2925"/>
                    <a:pt x="1159" y="2723"/>
                    <a:pt x="1194" y="2526"/>
                  </a:cubicBezTo>
                  <a:lnTo>
                    <a:pt x="1199" y="2108"/>
                  </a:lnTo>
                  <a:cubicBezTo>
                    <a:pt x="1231" y="2009"/>
                    <a:pt x="1243" y="1960"/>
                    <a:pt x="1232" y="1960"/>
                  </a:cubicBezTo>
                  <a:lnTo>
                    <a:pt x="1232" y="1960"/>
                  </a:lnTo>
                  <a:cubicBezTo>
                    <a:pt x="1230" y="1960"/>
                    <a:pt x="1226" y="1964"/>
                    <a:pt x="1220" y="1970"/>
                  </a:cubicBezTo>
                  <a:cubicBezTo>
                    <a:pt x="1219" y="1956"/>
                    <a:pt x="1230" y="1827"/>
                    <a:pt x="1252" y="1585"/>
                  </a:cubicBezTo>
                  <a:cubicBezTo>
                    <a:pt x="1247" y="1546"/>
                    <a:pt x="1258" y="1497"/>
                    <a:pt x="1282" y="1435"/>
                  </a:cubicBezTo>
                  <a:cubicBezTo>
                    <a:pt x="1281" y="1427"/>
                    <a:pt x="1287" y="1323"/>
                    <a:pt x="1296" y="1117"/>
                  </a:cubicBezTo>
                  <a:cubicBezTo>
                    <a:pt x="1401" y="792"/>
                    <a:pt x="1375" y="603"/>
                    <a:pt x="1221" y="550"/>
                  </a:cubicBezTo>
                  <a:cubicBezTo>
                    <a:pt x="1157" y="528"/>
                    <a:pt x="1111" y="517"/>
                    <a:pt x="1083" y="517"/>
                  </a:cubicBezTo>
                  <a:cubicBezTo>
                    <a:pt x="1073" y="517"/>
                    <a:pt x="1066" y="518"/>
                    <a:pt x="1061" y="520"/>
                  </a:cubicBezTo>
                  <a:cubicBezTo>
                    <a:pt x="950" y="470"/>
                    <a:pt x="849" y="442"/>
                    <a:pt x="759" y="436"/>
                  </a:cubicBezTo>
                  <a:cubicBezTo>
                    <a:pt x="536" y="457"/>
                    <a:pt x="367" y="510"/>
                    <a:pt x="255" y="597"/>
                  </a:cubicBezTo>
                  <a:cubicBezTo>
                    <a:pt x="184" y="640"/>
                    <a:pt x="147" y="678"/>
                    <a:pt x="143" y="709"/>
                  </a:cubicBezTo>
                  <a:lnTo>
                    <a:pt x="77" y="850"/>
                  </a:lnTo>
                  <a:lnTo>
                    <a:pt x="6" y="1173"/>
                  </a:lnTo>
                  <a:cubicBezTo>
                    <a:pt x="16" y="1277"/>
                    <a:pt x="14" y="1338"/>
                    <a:pt x="1" y="1353"/>
                  </a:cubicBezTo>
                  <a:lnTo>
                    <a:pt x="10" y="1466"/>
                  </a:lnTo>
                  <a:cubicBezTo>
                    <a:pt x="6" y="1489"/>
                    <a:pt x="7" y="1541"/>
                    <a:pt x="15" y="1623"/>
                  </a:cubicBezTo>
                  <a:lnTo>
                    <a:pt x="9" y="2164"/>
                  </a:lnTo>
                  <a:cubicBezTo>
                    <a:pt x="15" y="2206"/>
                    <a:pt x="15" y="2247"/>
                    <a:pt x="10" y="2289"/>
                  </a:cubicBezTo>
                  <a:lnTo>
                    <a:pt x="27" y="2457"/>
                  </a:lnTo>
                  <a:cubicBezTo>
                    <a:pt x="22" y="2502"/>
                    <a:pt x="27" y="2577"/>
                    <a:pt x="37" y="2681"/>
                  </a:cubicBezTo>
                  <a:lnTo>
                    <a:pt x="21" y="3122"/>
                  </a:lnTo>
                  <a:cubicBezTo>
                    <a:pt x="26" y="3148"/>
                    <a:pt x="32" y="3174"/>
                    <a:pt x="40" y="3199"/>
                  </a:cubicBezTo>
                  <a:cubicBezTo>
                    <a:pt x="18" y="3284"/>
                    <a:pt x="8" y="3341"/>
                    <a:pt x="12" y="3372"/>
                  </a:cubicBezTo>
                  <a:cubicBezTo>
                    <a:pt x="14" y="3398"/>
                    <a:pt x="19" y="3424"/>
                    <a:pt x="30" y="3448"/>
                  </a:cubicBezTo>
                  <a:cubicBezTo>
                    <a:pt x="17" y="3613"/>
                    <a:pt x="18" y="3779"/>
                    <a:pt x="32" y="3945"/>
                  </a:cubicBezTo>
                  <a:cubicBezTo>
                    <a:pt x="22" y="3996"/>
                    <a:pt x="24" y="4051"/>
                    <a:pt x="37" y="4102"/>
                  </a:cubicBezTo>
                  <a:cubicBezTo>
                    <a:pt x="49" y="4153"/>
                    <a:pt x="52" y="4193"/>
                    <a:pt x="48" y="4219"/>
                  </a:cubicBezTo>
                  <a:cubicBezTo>
                    <a:pt x="42" y="4246"/>
                    <a:pt x="52" y="4291"/>
                    <a:pt x="77" y="4352"/>
                  </a:cubicBezTo>
                  <a:cubicBezTo>
                    <a:pt x="101" y="4413"/>
                    <a:pt x="117" y="4447"/>
                    <a:pt x="126" y="4455"/>
                  </a:cubicBezTo>
                  <a:lnTo>
                    <a:pt x="335" y="4637"/>
                  </a:lnTo>
                  <a:cubicBezTo>
                    <a:pt x="422" y="4682"/>
                    <a:pt x="478" y="4713"/>
                    <a:pt x="502" y="4734"/>
                  </a:cubicBezTo>
                  <a:cubicBezTo>
                    <a:pt x="502" y="4734"/>
                    <a:pt x="503" y="4734"/>
                    <a:pt x="504" y="4734"/>
                  </a:cubicBezTo>
                  <a:cubicBezTo>
                    <a:pt x="522" y="4734"/>
                    <a:pt x="576" y="4745"/>
                    <a:pt x="669" y="4769"/>
                  </a:cubicBezTo>
                  <a:cubicBezTo>
                    <a:pt x="734" y="4786"/>
                    <a:pt x="788" y="4795"/>
                    <a:pt x="829" y="4795"/>
                  </a:cubicBezTo>
                  <a:cubicBezTo>
                    <a:pt x="848" y="4795"/>
                    <a:pt x="865" y="4793"/>
                    <a:pt x="879" y="4789"/>
                  </a:cubicBezTo>
                  <a:cubicBezTo>
                    <a:pt x="1041" y="4833"/>
                    <a:pt x="1148" y="4856"/>
                    <a:pt x="1201" y="4860"/>
                  </a:cubicBezTo>
                  <a:cubicBezTo>
                    <a:pt x="1368" y="4904"/>
                    <a:pt x="1512" y="4926"/>
                    <a:pt x="1636" y="4926"/>
                  </a:cubicBezTo>
                  <a:cubicBezTo>
                    <a:pt x="1668" y="4926"/>
                    <a:pt x="1698" y="4925"/>
                    <a:pt x="1727" y="4922"/>
                  </a:cubicBezTo>
                  <a:cubicBezTo>
                    <a:pt x="1883" y="4908"/>
                    <a:pt x="1979" y="4850"/>
                    <a:pt x="2015" y="4748"/>
                  </a:cubicBezTo>
                  <a:cubicBezTo>
                    <a:pt x="2075" y="4675"/>
                    <a:pt x="2104" y="4630"/>
                    <a:pt x="2103" y="4616"/>
                  </a:cubicBezTo>
                  <a:lnTo>
                    <a:pt x="2195" y="4392"/>
                  </a:lnTo>
                  <a:cubicBezTo>
                    <a:pt x="2235" y="4337"/>
                    <a:pt x="2253" y="4290"/>
                    <a:pt x="2250" y="4253"/>
                  </a:cubicBezTo>
                  <a:cubicBezTo>
                    <a:pt x="2346" y="4078"/>
                    <a:pt x="2418" y="3838"/>
                    <a:pt x="2463" y="3533"/>
                  </a:cubicBezTo>
                  <a:cubicBezTo>
                    <a:pt x="2479" y="3539"/>
                    <a:pt x="2509" y="3589"/>
                    <a:pt x="2551" y="3683"/>
                  </a:cubicBezTo>
                  <a:cubicBezTo>
                    <a:pt x="2592" y="3776"/>
                    <a:pt x="2616" y="3842"/>
                    <a:pt x="2620" y="3878"/>
                  </a:cubicBezTo>
                  <a:cubicBezTo>
                    <a:pt x="2704" y="3975"/>
                    <a:pt x="2755" y="4098"/>
                    <a:pt x="2765" y="4226"/>
                  </a:cubicBezTo>
                  <a:lnTo>
                    <a:pt x="2875" y="4430"/>
                  </a:lnTo>
                  <a:cubicBezTo>
                    <a:pt x="2923" y="4545"/>
                    <a:pt x="2982" y="4607"/>
                    <a:pt x="3051" y="4616"/>
                  </a:cubicBezTo>
                  <a:cubicBezTo>
                    <a:pt x="3171" y="4663"/>
                    <a:pt x="3253" y="4686"/>
                    <a:pt x="3298" y="4686"/>
                  </a:cubicBezTo>
                  <a:cubicBezTo>
                    <a:pt x="3311" y="4686"/>
                    <a:pt x="3321" y="4684"/>
                    <a:pt x="3327" y="4680"/>
                  </a:cubicBezTo>
                  <a:cubicBezTo>
                    <a:pt x="3374" y="4691"/>
                    <a:pt x="3413" y="4698"/>
                    <a:pt x="3444" y="4698"/>
                  </a:cubicBezTo>
                  <a:cubicBezTo>
                    <a:pt x="3471" y="4698"/>
                    <a:pt x="3492" y="4693"/>
                    <a:pt x="3508" y="4685"/>
                  </a:cubicBezTo>
                  <a:cubicBezTo>
                    <a:pt x="3544" y="4666"/>
                    <a:pt x="3633" y="4651"/>
                    <a:pt x="3775" y="4638"/>
                  </a:cubicBezTo>
                  <a:cubicBezTo>
                    <a:pt x="3915" y="4624"/>
                    <a:pt x="3984" y="4591"/>
                    <a:pt x="3979" y="4539"/>
                  </a:cubicBezTo>
                  <a:cubicBezTo>
                    <a:pt x="4027" y="4490"/>
                    <a:pt x="4041" y="4447"/>
                    <a:pt x="4023" y="4411"/>
                  </a:cubicBezTo>
                  <a:lnTo>
                    <a:pt x="4023" y="4297"/>
                  </a:lnTo>
                  <a:cubicBezTo>
                    <a:pt x="4001" y="4217"/>
                    <a:pt x="3969" y="4168"/>
                    <a:pt x="3930" y="4149"/>
                  </a:cubicBezTo>
                  <a:cubicBezTo>
                    <a:pt x="3736" y="3777"/>
                    <a:pt x="3633" y="3513"/>
                    <a:pt x="3617" y="3355"/>
                  </a:cubicBezTo>
                  <a:cubicBezTo>
                    <a:pt x="3523" y="3004"/>
                    <a:pt x="3469" y="2739"/>
                    <a:pt x="3453" y="2559"/>
                  </a:cubicBezTo>
                  <a:lnTo>
                    <a:pt x="3439" y="2425"/>
                  </a:lnTo>
                  <a:cubicBezTo>
                    <a:pt x="3351" y="1983"/>
                    <a:pt x="3306" y="1749"/>
                    <a:pt x="3305" y="1728"/>
                  </a:cubicBezTo>
                  <a:lnTo>
                    <a:pt x="3274" y="1516"/>
                  </a:lnTo>
                  <a:cubicBezTo>
                    <a:pt x="3301" y="1327"/>
                    <a:pt x="3276" y="1135"/>
                    <a:pt x="3199" y="960"/>
                  </a:cubicBezTo>
                  <a:lnTo>
                    <a:pt x="3220" y="710"/>
                  </a:lnTo>
                  <a:lnTo>
                    <a:pt x="3209" y="598"/>
                  </a:lnTo>
                  <a:cubicBezTo>
                    <a:pt x="3176" y="406"/>
                    <a:pt x="3149" y="273"/>
                    <a:pt x="3127" y="200"/>
                  </a:cubicBezTo>
                  <a:cubicBezTo>
                    <a:pt x="3120" y="125"/>
                    <a:pt x="3108" y="74"/>
                    <a:pt x="3090" y="45"/>
                  </a:cubicBezTo>
                  <a:cubicBezTo>
                    <a:pt x="3013" y="16"/>
                    <a:pt x="2928" y="1"/>
                    <a:pt x="2837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4445900" y="2109350"/>
              <a:ext cx="103350" cy="184225"/>
            </a:xfrm>
            <a:custGeom>
              <a:avLst/>
              <a:gdLst/>
              <a:ahLst/>
              <a:cxnLst/>
              <a:rect l="l" t="t" r="r" b="b"/>
              <a:pathLst>
                <a:path w="4134" h="7369" extrusionOk="0">
                  <a:moveTo>
                    <a:pt x="1958" y="0"/>
                  </a:moveTo>
                  <a:cubicBezTo>
                    <a:pt x="1714" y="0"/>
                    <a:pt x="1556" y="66"/>
                    <a:pt x="1484" y="196"/>
                  </a:cubicBezTo>
                  <a:cubicBezTo>
                    <a:pt x="1452" y="259"/>
                    <a:pt x="1422" y="379"/>
                    <a:pt x="1393" y="554"/>
                  </a:cubicBezTo>
                  <a:cubicBezTo>
                    <a:pt x="1307" y="917"/>
                    <a:pt x="1270" y="1186"/>
                    <a:pt x="1280" y="1366"/>
                  </a:cubicBezTo>
                  <a:cubicBezTo>
                    <a:pt x="1276" y="1420"/>
                    <a:pt x="1263" y="1472"/>
                    <a:pt x="1243" y="1521"/>
                  </a:cubicBezTo>
                  <a:cubicBezTo>
                    <a:pt x="1222" y="1573"/>
                    <a:pt x="1208" y="1685"/>
                    <a:pt x="1202" y="1859"/>
                  </a:cubicBezTo>
                  <a:cubicBezTo>
                    <a:pt x="1181" y="1883"/>
                    <a:pt x="1179" y="1989"/>
                    <a:pt x="1198" y="2174"/>
                  </a:cubicBezTo>
                  <a:cubicBezTo>
                    <a:pt x="984" y="2292"/>
                    <a:pt x="806" y="2359"/>
                    <a:pt x="664" y="2372"/>
                  </a:cubicBezTo>
                  <a:cubicBezTo>
                    <a:pt x="350" y="2462"/>
                    <a:pt x="154" y="2541"/>
                    <a:pt x="78" y="2608"/>
                  </a:cubicBezTo>
                  <a:cubicBezTo>
                    <a:pt x="0" y="2675"/>
                    <a:pt x="17" y="2805"/>
                    <a:pt x="126" y="2998"/>
                  </a:cubicBezTo>
                  <a:cubicBezTo>
                    <a:pt x="249" y="3145"/>
                    <a:pt x="437" y="3220"/>
                    <a:pt x="691" y="3220"/>
                  </a:cubicBezTo>
                  <a:cubicBezTo>
                    <a:pt x="736" y="3220"/>
                    <a:pt x="784" y="3217"/>
                    <a:pt x="834" y="3212"/>
                  </a:cubicBezTo>
                  <a:cubicBezTo>
                    <a:pt x="852" y="3214"/>
                    <a:pt x="871" y="3215"/>
                    <a:pt x="890" y="3215"/>
                  </a:cubicBezTo>
                  <a:cubicBezTo>
                    <a:pt x="955" y="3215"/>
                    <a:pt x="1029" y="3205"/>
                    <a:pt x="1114" y="3186"/>
                  </a:cubicBezTo>
                  <a:lnTo>
                    <a:pt x="1248" y="3173"/>
                  </a:lnTo>
                  <a:cubicBezTo>
                    <a:pt x="1255" y="3173"/>
                    <a:pt x="1259" y="3210"/>
                    <a:pt x="1259" y="3285"/>
                  </a:cubicBezTo>
                  <a:lnTo>
                    <a:pt x="1268" y="3386"/>
                  </a:lnTo>
                  <a:lnTo>
                    <a:pt x="1314" y="3629"/>
                  </a:lnTo>
                  <a:cubicBezTo>
                    <a:pt x="1386" y="3902"/>
                    <a:pt x="1435" y="4181"/>
                    <a:pt x="1461" y="4461"/>
                  </a:cubicBezTo>
                  <a:cubicBezTo>
                    <a:pt x="1510" y="4668"/>
                    <a:pt x="1557" y="4889"/>
                    <a:pt x="1602" y="5125"/>
                  </a:cubicBezTo>
                  <a:cubicBezTo>
                    <a:pt x="1648" y="5361"/>
                    <a:pt x="1698" y="5503"/>
                    <a:pt x="1756" y="5550"/>
                  </a:cubicBezTo>
                  <a:lnTo>
                    <a:pt x="1770" y="5707"/>
                  </a:lnTo>
                  <a:cubicBezTo>
                    <a:pt x="1791" y="5764"/>
                    <a:pt x="1802" y="5801"/>
                    <a:pt x="1803" y="5816"/>
                  </a:cubicBezTo>
                  <a:cubicBezTo>
                    <a:pt x="1882" y="6101"/>
                    <a:pt x="1967" y="6281"/>
                    <a:pt x="2058" y="6355"/>
                  </a:cubicBezTo>
                  <a:cubicBezTo>
                    <a:pt x="2092" y="6472"/>
                    <a:pt x="2117" y="6541"/>
                    <a:pt x="2133" y="6563"/>
                  </a:cubicBezTo>
                  <a:lnTo>
                    <a:pt x="2394" y="7056"/>
                  </a:lnTo>
                  <a:cubicBezTo>
                    <a:pt x="2484" y="7130"/>
                    <a:pt x="2530" y="7174"/>
                    <a:pt x="2531" y="7189"/>
                  </a:cubicBezTo>
                  <a:cubicBezTo>
                    <a:pt x="2669" y="7304"/>
                    <a:pt x="2773" y="7362"/>
                    <a:pt x="2841" y="7363"/>
                  </a:cubicBezTo>
                  <a:cubicBezTo>
                    <a:pt x="2972" y="7367"/>
                    <a:pt x="3076" y="7369"/>
                    <a:pt x="3153" y="7369"/>
                  </a:cubicBezTo>
                  <a:cubicBezTo>
                    <a:pt x="3219" y="7369"/>
                    <a:pt x="3265" y="7368"/>
                    <a:pt x="3293" y="7365"/>
                  </a:cubicBezTo>
                  <a:cubicBezTo>
                    <a:pt x="3636" y="7332"/>
                    <a:pt x="3780" y="7192"/>
                    <a:pt x="3725" y="6940"/>
                  </a:cubicBezTo>
                  <a:lnTo>
                    <a:pt x="3614" y="6714"/>
                  </a:lnTo>
                  <a:cubicBezTo>
                    <a:pt x="3538" y="6481"/>
                    <a:pt x="3476" y="6333"/>
                    <a:pt x="3425" y="6270"/>
                  </a:cubicBezTo>
                  <a:cubicBezTo>
                    <a:pt x="3203" y="5600"/>
                    <a:pt x="3013" y="4942"/>
                    <a:pt x="2854" y="4295"/>
                  </a:cubicBezTo>
                  <a:lnTo>
                    <a:pt x="2781" y="3885"/>
                  </a:lnTo>
                  <a:cubicBezTo>
                    <a:pt x="2772" y="3795"/>
                    <a:pt x="2748" y="3639"/>
                    <a:pt x="2709" y="3418"/>
                  </a:cubicBezTo>
                  <a:cubicBezTo>
                    <a:pt x="2668" y="3196"/>
                    <a:pt x="2636" y="2992"/>
                    <a:pt x="2610" y="2806"/>
                  </a:cubicBezTo>
                  <a:lnTo>
                    <a:pt x="2902" y="2666"/>
                  </a:lnTo>
                  <a:lnTo>
                    <a:pt x="3393" y="2496"/>
                  </a:lnTo>
                  <a:lnTo>
                    <a:pt x="3780" y="2402"/>
                  </a:lnTo>
                  <a:cubicBezTo>
                    <a:pt x="3884" y="2366"/>
                    <a:pt x="3971" y="2289"/>
                    <a:pt x="4018" y="2188"/>
                  </a:cubicBezTo>
                  <a:lnTo>
                    <a:pt x="4057" y="2117"/>
                  </a:lnTo>
                  <a:cubicBezTo>
                    <a:pt x="4116" y="2029"/>
                    <a:pt x="4133" y="1941"/>
                    <a:pt x="4110" y="1852"/>
                  </a:cubicBezTo>
                  <a:cubicBezTo>
                    <a:pt x="4100" y="1741"/>
                    <a:pt x="4065" y="1658"/>
                    <a:pt x="4002" y="1603"/>
                  </a:cubicBezTo>
                  <a:cubicBezTo>
                    <a:pt x="3950" y="1557"/>
                    <a:pt x="3866" y="1535"/>
                    <a:pt x="3750" y="1535"/>
                  </a:cubicBezTo>
                  <a:cubicBezTo>
                    <a:pt x="3728" y="1535"/>
                    <a:pt x="3705" y="1536"/>
                    <a:pt x="3680" y="1538"/>
                  </a:cubicBezTo>
                  <a:cubicBezTo>
                    <a:pt x="3509" y="1553"/>
                    <a:pt x="3340" y="1586"/>
                    <a:pt x="3177" y="1637"/>
                  </a:cubicBezTo>
                  <a:cubicBezTo>
                    <a:pt x="2994" y="1692"/>
                    <a:pt x="2888" y="1720"/>
                    <a:pt x="2857" y="1723"/>
                  </a:cubicBezTo>
                  <a:lnTo>
                    <a:pt x="2474" y="1839"/>
                  </a:lnTo>
                  <a:cubicBezTo>
                    <a:pt x="2475" y="1771"/>
                    <a:pt x="2472" y="1704"/>
                    <a:pt x="2466" y="1636"/>
                  </a:cubicBezTo>
                  <a:lnTo>
                    <a:pt x="2443" y="1402"/>
                  </a:lnTo>
                  <a:lnTo>
                    <a:pt x="2448" y="1323"/>
                  </a:lnTo>
                  <a:lnTo>
                    <a:pt x="2421" y="1032"/>
                  </a:lnTo>
                  <a:cubicBezTo>
                    <a:pt x="2421" y="955"/>
                    <a:pt x="2417" y="878"/>
                    <a:pt x="2410" y="802"/>
                  </a:cubicBezTo>
                  <a:cubicBezTo>
                    <a:pt x="2402" y="716"/>
                    <a:pt x="2398" y="579"/>
                    <a:pt x="2399" y="391"/>
                  </a:cubicBezTo>
                  <a:cubicBezTo>
                    <a:pt x="2400" y="213"/>
                    <a:pt x="2390" y="123"/>
                    <a:pt x="2370" y="123"/>
                  </a:cubicBezTo>
                  <a:cubicBezTo>
                    <a:pt x="2369" y="123"/>
                    <a:pt x="2368" y="123"/>
                    <a:pt x="2367" y="124"/>
                  </a:cubicBezTo>
                  <a:cubicBezTo>
                    <a:pt x="2300" y="55"/>
                    <a:pt x="2203" y="16"/>
                    <a:pt x="2074" y="5"/>
                  </a:cubicBezTo>
                  <a:cubicBezTo>
                    <a:pt x="2034" y="2"/>
                    <a:pt x="1995" y="0"/>
                    <a:pt x="1958" y="0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4552500" y="2154550"/>
              <a:ext cx="96225" cy="139325"/>
            </a:xfrm>
            <a:custGeom>
              <a:avLst/>
              <a:gdLst/>
              <a:ahLst/>
              <a:cxnLst/>
              <a:rect l="l" t="t" r="r" b="b"/>
              <a:pathLst>
                <a:path w="3849" h="5573" extrusionOk="0">
                  <a:moveTo>
                    <a:pt x="1867" y="822"/>
                  </a:moveTo>
                  <a:cubicBezTo>
                    <a:pt x="1912" y="822"/>
                    <a:pt x="1941" y="834"/>
                    <a:pt x="1954" y="858"/>
                  </a:cubicBezTo>
                  <a:cubicBezTo>
                    <a:pt x="2071" y="991"/>
                    <a:pt x="2049" y="1433"/>
                    <a:pt x="1888" y="2185"/>
                  </a:cubicBezTo>
                  <a:cubicBezTo>
                    <a:pt x="1752" y="2453"/>
                    <a:pt x="1574" y="2587"/>
                    <a:pt x="1354" y="2587"/>
                  </a:cubicBezTo>
                  <a:cubicBezTo>
                    <a:pt x="1327" y="2587"/>
                    <a:pt x="1300" y="2585"/>
                    <a:pt x="1272" y="2581"/>
                  </a:cubicBezTo>
                  <a:cubicBezTo>
                    <a:pt x="1242" y="2028"/>
                    <a:pt x="1356" y="1495"/>
                    <a:pt x="1616" y="982"/>
                  </a:cubicBezTo>
                  <a:cubicBezTo>
                    <a:pt x="1652" y="896"/>
                    <a:pt x="1713" y="844"/>
                    <a:pt x="1798" y="829"/>
                  </a:cubicBezTo>
                  <a:cubicBezTo>
                    <a:pt x="1824" y="824"/>
                    <a:pt x="1847" y="822"/>
                    <a:pt x="1867" y="822"/>
                  </a:cubicBezTo>
                  <a:close/>
                  <a:moveTo>
                    <a:pt x="1504" y="1"/>
                  </a:moveTo>
                  <a:cubicBezTo>
                    <a:pt x="1474" y="1"/>
                    <a:pt x="1450" y="3"/>
                    <a:pt x="1434" y="7"/>
                  </a:cubicBezTo>
                  <a:cubicBezTo>
                    <a:pt x="1186" y="90"/>
                    <a:pt x="1063" y="139"/>
                    <a:pt x="1064" y="154"/>
                  </a:cubicBezTo>
                  <a:cubicBezTo>
                    <a:pt x="887" y="261"/>
                    <a:pt x="725" y="420"/>
                    <a:pt x="579" y="629"/>
                  </a:cubicBezTo>
                  <a:lnTo>
                    <a:pt x="425" y="903"/>
                  </a:lnTo>
                  <a:cubicBezTo>
                    <a:pt x="421" y="1016"/>
                    <a:pt x="389" y="1110"/>
                    <a:pt x="327" y="1183"/>
                  </a:cubicBezTo>
                  <a:cubicBezTo>
                    <a:pt x="127" y="1766"/>
                    <a:pt x="22" y="2129"/>
                    <a:pt x="13" y="2272"/>
                  </a:cubicBezTo>
                  <a:cubicBezTo>
                    <a:pt x="0" y="2379"/>
                    <a:pt x="7" y="2544"/>
                    <a:pt x="32" y="2767"/>
                  </a:cubicBezTo>
                  <a:cubicBezTo>
                    <a:pt x="57" y="2991"/>
                    <a:pt x="79" y="3125"/>
                    <a:pt x="99" y="3172"/>
                  </a:cubicBezTo>
                  <a:cubicBezTo>
                    <a:pt x="118" y="3219"/>
                    <a:pt x="182" y="3406"/>
                    <a:pt x="287" y="3735"/>
                  </a:cubicBezTo>
                  <a:cubicBezTo>
                    <a:pt x="341" y="3820"/>
                    <a:pt x="373" y="3923"/>
                    <a:pt x="385" y="4042"/>
                  </a:cubicBezTo>
                  <a:lnTo>
                    <a:pt x="611" y="4640"/>
                  </a:lnTo>
                  <a:cubicBezTo>
                    <a:pt x="854" y="4910"/>
                    <a:pt x="1021" y="5090"/>
                    <a:pt x="1113" y="5179"/>
                  </a:cubicBezTo>
                  <a:cubicBezTo>
                    <a:pt x="1134" y="5209"/>
                    <a:pt x="1168" y="5226"/>
                    <a:pt x="1204" y="5226"/>
                  </a:cubicBezTo>
                  <a:cubicBezTo>
                    <a:pt x="1209" y="5226"/>
                    <a:pt x="1214" y="5226"/>
                    <a:pt x="1219" y="5225"/>
                  </a:cubicBezTo>
                  <a:lnTo>
                    <a:pt x="1389" y="5367"/>
                  </a:lnTo>
                  <a:lnTo>
                    <a:pt x="1504" y="5379"/>
                  </a:lnTo>
                  <a:lnTo>
                    <a:pt x="1582" y="5372"/>
                  </a:lnTo>
                  <a:lnTo>
                    <a:pt x="1912" y="5510"/>
                  </a:lnTo>
                  <a:lnTo>
                    <a:pt x="2045" y="5497"/>
                  </a:lnTo>
                  <a:lnTo>
                    <a:pt x="2045" y="5497"/>
                  </a:lnTo>
                  <a:lnTo>
                    <a:pt x="2024" y="5510"/>
                  </a:lnTo>
                  <a:cubicBezTo>
                    <a:pt x="2079" y="5524"/>
                    <a:pt x="2134" y="5532"/>
                    <a:pt x="2190" y="5534"/>
                  </a:cubicBezTo>
                  <a:cubicBezTo>
                    <a:pt x="2232" y="5534"/>
                    <a:pt x="2253" y="5541"/>
                    <a:pt x="2255" y="5556"/>
                  </a:cubicBezTo>
                  <a:cubicBezTo>
                    <a:pt x="2325" y="5567"/>
                    <a:pt x="2387" y="5572"/>
                    <a:pt x="2441" y="5572"/>
                  </a:cubicBezTo>
                  <a:cubicBezTo>
                    <a:pt x="2527" y="5572"/>
                    <a:pt x="2592" y="5559"/>
                    <a:pt x="2636" y="5532"/>
                  </a:cubicBezTo>
                  <a:cubicBezTo>
                    <a:pt x="2713" y="5540"/>
                    <a:pt x="2779" y="5544"/>
                    <a:pt x="2834" y="5544"/>
                  </a:cubicBezTo>
                  <a:cubicBezTo>
                    <a:pt x="2881" y="5544"/>
                    <a:pt x="2920" y="5541"/>
                    <a:pt x="2951" y="5535"/>
                  </a:cubicBezTo>
                  <a:cubicBezTo>
                    <a:pt x="2996" y="5531"/>
                    <a:pt x="3128" y="5458"/>
                    <a:pt x="3347" y="5317"/>
                  </a:cubicBezTo>
                  <a:cubicBezTo>
                    <a:pt x="3463" y="5186"/>
                    <a:pt x="3568" y="5025"/>
                    <a:pt x="3663" y="4836"/>
                  </a:cubicBezTo>
                  <a:cubicBezTo>
                    <a:pt x="3770" y="4547"/>
                    <a:pt x="3830" y="4356"/>
                    <a:pt x="3840" y="4261"/>
                  </a:cubicBezTo>
                  <a:cubicBezTo>
                    <a:pt x="3849" y="4166"/>
                    <a:pt x="3805" y="4075"/>
                    <a:pt x="3707" y="3986"/>
                  </a:cubicBezTo>
                  <a:cubicBezTo>
                    <a:pt x="3618" y="3908"/>
                    <a:pt x="3535" y="3869"/>
                    <a:pt x="3455" y="3869"/>
                  </a:cubicBezTo>
                  <a:cubicBezTo>
                    <a:pt x="3342" y="3869"/>
                    <a:pt x="3238" y="3948"/>
                    <a:pt x="3142" y="4107"/>
                  </a:cubicBezTo>
                  <a:lnTo>
                    <a:pt x="2886" y="4493"/>
                  </a:lnTo>
                  <a:cubicBezTo>
                    <a:pt x="2826" y="4574"/>
                    <a:pt x="2723" y="4634"/>
                    <a:pt x="2577" y="4674"/>
                  </a:cubicBezTo>
                  <a:cubicBezTo>
                    <a:pt x="2491" y="4698"/>
                    <a:pt x="2414" y="4709"/>
                    <a:pt x="2347" y="4709"/>
                  </a:cubicBezTo>
                  <a:cubicBezTo>
                    <a:pt x="2299" y="4709"/>
                    <a:pt x="2256" y="4703"/>
                    <a:pt x="2216" y="4691"/>
                  </a:cubicBezTo>
                  <a:cubicBezTo>
                    <a:pt x="2124" y="4663"/>
                    <a:pt x="1994" y="4596"/>
                    <a:pt x="1826" y="4492"/>
                  </a:cubicBezTo>
                  <a:cubicBezTo>
                    <a:pt x="1760" y="4431"/>
                    <a:pt x="1666" y="4253"/>
                    <a:pt x="1544" y="3960"/>
                  </a:cubicBezTo>
                  <a:cubicBezTo>
                    <a:pt x="1423" y="3666"/>
                    <a:pt x="1354" y="3438"/>
                    <a:pt x="1338" y="3274"/>
                  </a:cubicBezTo>
                  <a:lnTo>
                    <a:pt x="1338" y="3274"/>
                  </a:lnTo>
                  <a:cubicBezTo>
                    <a:pt x="1449" y="3293"/>
                    <a:pt x="1540" y="3302"/>
                    <a:pt x="1609" y="3302"/>
                  </a:cubicBezTo>
                  <a:cubicBezTo>
                    <a:pt x="1631" y="3302"/>
                    <a:pt x="1650" y="3301"/>
                    <a:pt x="1667" y="3300"/>
                  </a:cubicBezTo>
                  <a:cubicBezTo>
                    <a:pt x="1712" y="3296"/>
                    <a:pt x="1747" y="3294"/>
                    <a:pt x="1774" y="3294"/>
                  </a:cubicBezTo>
                  <a:cubicBezTo>
                    <a:pt x="1791" y="3294"/>
                    <a:pt x="1804" y="3294"/>
                    <a:pt x="1814" y="3296"/>
                  </a:cubicBezTo>
                  <a:lnTo>
                    <a:pt x="2071" y="3272"/>
                  </a:lnTo>
                  <a:cubicBezTo>
                    <a:pt x="2168" y="3263"/>
                    <a:pt x="2231" y="3249"/>
                    <a:pt x="2259" y="3232"/>
                  </a:cubicBezTo>
                  <a:cubicBezTo>
                    <a:pt x="2318" y="3226"/>
                    <a:pt x="2425" y="3156"/>
                    <a:pt x="2577" y="3021"/>
                  </a:cubicBezTo>
                  <a:cubicBezTo>
                    <a:pt x="2670" y="2885"/>
                    <a:pt x="2761" y="2707"/>
                    <a:pt x="2854" y="2487"/>
                  </a:cubicBezTo>
                  <a:cubicBezTo>
                    <a:pt x="2970" y="2138"/>
                    <a:pt x="3030" y="1899"/>
                    <a:pt x="3033" y="1771"/>
                  </a:cubicBezTo>
                  <a:cubicBezTo>
                    <a:pt x="3036" y="1643"/>
                    <a:pt x="3040" y="1485"/>
                    <a:pt x="3044" y="1297"/>
                  </a:cubicBezTo>
                  <a:cubicBezTo>
                    <a:pt x="2983" y="881"/>
                    <a:pt x="2872" y="580"/>
                    <a:pt x="2710" y="392"/>
                  </a:cubicBezTo>
                  <a:lnTo>
                    <a:pt x="2672" y="340"/>
                  </a:lnTo>
                  <a:cubicBezTo>
                    <a:pt x="2545" y="194"/>
                    <a:pt x="2254" y="90"/>
                    <a:pt x="1796" y="29"/>
                  </a:cubicBezTo>
                  <a:cubicBezTo>
                    <a:pt x="1667" y="10"/>
                    <a:pt x="1569" y="1"/>
                    <a:pt x="1504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4645225" y="2160475"/>
              <a:ext cx="108100" cy="114875"/>
            </a:xfrm>
            <a:custGeom>
              <a:avLst/>
              <a:gdLst/>
              <a:ahLst/>
              <a:cxnLst/>
              <a:rect l="l" t="t" r="r" b="b"/>
              <a:pathLst>
                <a:path w="4324" h="4595" extrusionOk="0">
                  <a:moveTo>
                    <a:pt x="1743" y="1722"/>
                  </a:moveTo>
                  <a:lnTo>
                    <a:pt x="1661" y="1922"/>
                  </a:lnTo>
                  <a:lnTo>
                    <a:pt x="1475" y="2570"/>
                  </a:lnTo>
                  <a:cubicBezTo>
                    <a:pt x="1420" y="2786"/>
                    <a:pt x="1367" y="2975"/>
                    <a:pt x="1314" y="3138"/>
                  </a:cubicBezTo>
                  <a:cubicBezTo>
                    <a:pt x="1297" y="3103"/>
                    <a:pt x="1284" y="3040"/>
                    <a:pt x="1274" y="2951"/>
                  </a:cubicBezTo>
                  <a:cubicBezTo>
                    <a:pt x="1270" y="2902"/>
                    <a:pt x="1276" y="2708"/>
                    <a:pt x="1294" y="2369"/>
                  </a:cubicBezTo>
                  <a:lnTo>
                    <a:pt x="1294" y="2369"/>
                  </a:lnTo>
                  <a:cubicBezTo>
                    <a:pt x="1421" y="2185"/>
                    <a:pt x="1571" y="1970"/>
                    <a:pt x="1743" y="1722"/>
                  </a:cubicBezTo>
                  <a:close/>
                  <a:moveTo>
                    <a:pt x="3033" y="1"/>
                  </a:moveTo>
                  <a:cubicBezTo>
                    <a:pt x="2934" y="1"/>
                    <a:pt x="2863" y="3"/>
                    <a:pt x="2821" y="7"/>
                  </a:cubicBezTo>
                  <a:cubicBezTo>
                    <a:pt x="2741" y="50"/>
                    <a:pt x="2688" y="72"/>
                    <a:pt x="2661" y="72"/>
                  </a:cubicBezTo>
                  <a:cubicBezTo>
                    <a:pt x="2654" y="72"/>
                    <a:pt x="2649" y="71"/>
                    <a:pt x="2646" y="68"/>
                  </a:cubicBezTo>
                  <a:cubicBezTo>
                    <a:pt x="2608" y="117"/>
                    <a:pt x="2563" y="160"/>
                    <a:pt x="2512" y="194"/>
                  </a:cubicBezTo>
                  <a:lnTo>
                    <a:pt x="2307" y="416"/>
                  </a:lnTo>
                  <a:lnTo>
                    <a:pt x="2058" y="880"/>
                  </a:lnTo>
                  <a:cubicBezTo>
                    <a:pt x="2050" y="956"/>
                    <a:pt x="2036" y="1006"/>
                    <a:pt x="2016" y="1031"/>
                  </a:cubicBezTo>
                  <a:lnTo>
                    <a:pt x="1783" y="1662"/>
                  </a:lnTo>
                  <a:cubicBezTo>
                    <a:pt x="1594" y="1933"/>
                    <a:pt x="1431" y="2168"/>
                    <a:pt x="1294" y="2366"/>
                  </a:cubicBezTo>
                  <a:lnTo>
                    <a:pt x="1294" y="2366"/>
                  </a:lnTo>
                  <a:cubicBezTo>
                    <a:pt x="1308" y="2087"/>
                    <a:pt x="1330" y="1712"/>
                    <a:pt x="1359" y="1239"/>
                  </a:cubicBezTo>
                  <a:cubicBezTo>
                    <a:pt x="1402" y="898"/>
                    <a:pt x="1427" y="722"/>
                    <a:pt x="1433" y="714"/>
                  </a:cubicBezTo>
                  <a:cubicBezTo>
                    <a:pt x="1429" y="658"/>
                    <a:pt x="1428" y="602"/>
                    <a:pt x="1429" y="545"/>
                  </a:cubicBezTo>
                  <a:cubicBezTo>
                    <a:pt x="1410" y="424"/>
                    <a:pt x="1380" y="363"/>
                    <a:pt x="1337" y="363"/>
                  </a:cubicBezTo>
                  <a:cubicBezTo>
                    <a:pt x="1336" y="363"/>
                    <a:pt x="1334" y="363"/>
                    <a:pt x="1333" y="363"/>
                  </a:cubicBezTo>
                  <a:cubicBezTo>
                    <a:pt x="1265" y="294"/>
                    <a:pt x="1224" y="249"/>
                    <a:pt x="1206" y="228"/>
                  </a:cubicBezTo>
                  <a:cubicBezTo>
                    <a:pt x="971" y="123"/>
                    <a:pt x="789" y="65"/>
                    <a:pt x="660" y="55"/>
                  </a:cubicBezTo>
                  <a:cubicBezTo>
                    <a:pt x="593" y="47"/>
                    <a:pt x="530" y="43"/>
                    <a:pt x="472" y="43"/>
                  </a:cubicBezTo>
                  <a:cubicBezTo>
                    <a:pt x="282" y="43"/>
                    <a:pt x="146" y="85"/>
                    <a:pt x="62" y="167"/>
                  </a:cubicBezTo>
                  <a:lnTo>
                    <a:pt x="2" y="365"/>
                  </a:lnTo>
                  <a:cubicBezTo>
                    <a:pt x="1" y="433"/>
                    <a:pt x="14" y="483"/>
                    <a:pt x="39" y="513"/>
                  </a:cubicBezTo>
                  <a:cubicBezTo>
                    <a:pt x="64" y="545"/>
                    <a:pt x="92" y="631"/>
                    <a:pt x="120" y="771"/>
                  </a:cubicBezTo>
                  <a:cubicBezTo>
                    <a:pt x="125" y="906"/>
                    <a:pt x="136" y="992"/>
                    <a:pt x="156" y="1028"/>
                  </a:cubicBezTo>
                  <a:lnTo>
                    <a:pt x="177" y="1250"/>
                  </a:lnTo>
                  <a:cubicBezTo>
                    <a:pt x="184" y="1333"/>
                    <a:pt x="191" y="1517"/>
                    <a:pt x="195" y="1802"/>
                  </a:cubicBezTo>
                  <a:cubicBezTo>
                    <a:pt x="200" y="2087"/>
                    <a:pt x="206" y="2353"/>
                    <a:pt x="215" y="2601"/>
                  </a:cubicBezTo>
                  <a:lnTo>
                    <a:pt x="240" y="2868"/>
                  </a:lnTo>
                  <a:cubicBezTo>
                    <a:pt x="250" y="2965"/>
                    <a:pt x="257" y="3135"/>
                    <a:pt x="265" y="3374"/>
                  </a:cubicBezTo>
                  <a:cubicBezTo>
                    <a:pt x="254" y="3413"/>
                    <a:pt x="261" y="3438"/>
                    <a:pt x="284" y="3451"/>
                  </a:cubicBezTo>
                  <a:cubicBezTo>
                    <a:pt x="286" y="3537"/>
                    <a:pt x="284" y="3625"/>
                    <a:pt x="275" y="3711"/>
                  </a:cubicBezTo>
                  <a:cubicBezTo>
                    <a:pt x="318" y="3835"/>
                    <a:pt x="322" y="3921"/>
                    <a:pt x="289" y="3970"/>
                  </a:cubicBezTo>
                  <a:lnTo>
                    <a:pt x="306" y="4148"/>
                  </a:lnTo>
                  <a:cubicBezTo>
                    <a:pt x="352" y="4325"/>
                    <a:pt x="441" y="4421"/>
                    <a:pt x="570" y="4438"/>
                  </a:cubicBezTo>
                  <a:cubicBezTo>
                    <a:pt x="584" y="4450"/>
                    <a:pt x="601" y="4457"/>
                    <a:pt x="619" y="4457"/>
                  </a:cubicBezTo>
                  <a:cubicBezTo>
                    <a:pt x="620" y="4457"/>
                    <a:pt x="622" y="4457"/>
                    <a:pt x="623" y="4457"/>
                  </a:cubicBezTo>
                  <a:cubicBezTo>
                    <a:pt x="624" y="4456"/>
                    <a:pt x="625" y="4456"/>
                    <a:pt x="627" y="4456"/>
                  </a:cubicBezTo>
                  <a:cubicBezTo>
                    <a:pt x="653" y="4456"/>
                    <a:pt x="760" y="4476"/>
                    <a:pt x="950" y="4516"/>
                  </a:cubicBezTo>
                  <a:cubicBezTo>
                    <a:pt x="1149" y="4556"/>
                    <a:pt x="1275" y="4582"/>
                    <a:pt x="1328" y="4592"/>
                  </a:cubicBezTo>
                  <a:lnTo>
                    <a:pt x="1543" y="4594"/>
                  </a:lnTo>
                  <a:cubicBezTo>
                    <a:pt x="1691" y="4558"/>
                    <a:pt x="1766" y="4524"/>
                    <a:pt x="1771" y="4494"/>
                  </a:cubicBezTo>
                  <a:cubicBezTo>
                    <a:pt x="1841" y="4209"/>
                    <a:pt x="1875" y="4052"/>
                    <a:pt x="1872" y="4021"/>
                  </a:cubicBezTo>
                  <a:cubicBezTo>
                    <a:pt x="1939" y="3925"/>
                    <a:pt x="1977" y="3839"/>
                    <a:pt x="1989" y="3762"/>
                  </a:cubicBezTo>
                  <a:cubicBezTo>
                    <a:pt x="2003" y="3676"/>
                    <a:pt x="2029" y="3592"/>
                    <a:pt x="2066" y="3512"/>
                  </a:cubicBezTo>
                  <a:cubicBezTo>
                    <a:pt x="2107" y="3422"/>
                    <a:pt x="2130" y="3365"/>
                    <a:pt x="2135" y="3342"/>
                  </a:cubicBezTo>
                  <a:cubicBezTo>
                    <a:pt x="2141" y="3305"/>
                    <a:pt x="2141" y="3267"/>
                    <a:pt x="2135" y="3230"/>
                  </a:cubicBezTo>
                  <a:cubicBezTo>
                    <a:pt x="2170" y="3046"/>
                    <a:pt x="2215" y="2922"/>
                    <a:pt x="2269" y="2856"/>
                  </a:cubicBezTo>
                  <a:cubicBezTo>
                    <a:pt x="2264" y="2805"/>
                    <a:pt x="2279" y="2755"/>
                    <a:pt x="2312" y="2716"/>
                  </a:cubicBezTo>
                  <a:cubicBezTo>
                    <a:pt x="2344" y="2653"/>
                    <a:pt x="2376" y="2560"/>
                    <a:pt x="2409" y="2437"/>
                  </a:cubicBezTo>
                  <a:lnTo>
                    <a:pt x="2764" y="1546"/>
                  </a:lnTo>
                  <a:cubicBezTo>
                    <a:pt x="2773" y="1553"/>
                    <a:pt x="2784" y="1638"/>
                    <a:pt x="2800" y="1802"/>
                  </a:cubicBezTo>
                  <a:cubicBezTo>
                    <a:pt x="2756" y="1971"/>
                    <a:pt x="2717" y="2200"/>
                    <a:pt x="2684" y="2489"/>
                  </a:cubicBezTo>
                  <a:cubicBezTo>
                    <a:pt x="2652" y="2771"/>
                    <a:pt x="2635" y="2957"/>
                    <a:pt x="2636" y="3046"/>
                  </a:cubicBezTo>
                  <a:cubicBezTo>
                    <a:pt x="2613" y="3279"/>
                    <a:pt x="2632" y="3514"/>
                    <a:pt x="2691" y="3740"/>
                  </a:cubicBezTo>
                  <a:cubicBezTo>
                    <a:pt x="2695" y="3778"/>
                    <a:pt x="2703" y="3815"/>
                    <a:pt x="2713" y="3851"/>
                  </a:cubicBezTo>
                  <a:cubicBezTo>
                    <a:pt x="2725" y="3902"/>
                    <a:pt x="2754" y="3978"/>
                    <a:pt x="2802" y="4080"/>
                  </a:cubicBezTo>
                  <a:cubicBezTo>
                    <a:pt x="2847" y="4240"/>
                    <a:pt x="2984" y="4389"/>
                    <a:pt x="3217" y="4525"/>
                  </a:cubicBezTo>
                  <a:cubicBezTo>
                    <a:pt x="3309" y="4561"/>
                    <a:pt x="3388" y="4579"/>
                    <a:pt x="3454" y="4579"/>
                  </a:cubicBezTo>
                  <a:cubicBezTo>
                    <a:pt x="3465" y="4579"/>
                    <a:pt x="3476" y="4579"/>
                    <a:pt x="3487" y="4578"/>
                  </a:cubicBezTo>
                  <a:cubicBezTo>
                    <a:pt x="3548" y="4574"/>
                    <a:pt x="3610" y="4571"/>
                    <a:pt x="3672" y="4571"/>
                  </a:cubicBezTo>
                  <a:cubicBezTo>
                    <a:pt x="3706" y="4571"/>
                    <a:pt x="3740" y="4572"/>
                    <a:pt x="3774" y="4573"/>
                  </a:cubicBezTo>
                  <a:cubicBezTo>
                    <a:pt x="3975" y="4555"/>
                    <a:pt x="4111" y="4508"/>
                    <a:pt x="4183" y="4433"/>
                  </a:cubicBezTo>
                  <a:cubicBezTo>
                    <a:pt x="4254" y="4358"/>
                    <a:pt x="4297" y="4293"/>
                    <a:pt x="4311" y="4235"/>
                  </a:cubicBezTo>
                  <a:cubicBezTo>
                    <a:pt x="4324" y="4177"/>
                    <a:pt x="4293" y="4073"/>
                    <a:pt x="4219" y="3923"/>
                  </a:cubicBezTo>
                  <a:cubicBezTo>
                    <a:pt x="4212" y="3855"/>
                    <a:pt x="4183" y="3820"/>
                    <a:pt x="4130" y="3818"/>
                  </a:cubicBezTo>
                  <a:cubicBezTo>
                    <a:pt x="4144" y="3809"/>
                    <a:pt x="4134" y="3764"/>
                    <a:pt x="4100" y="3686"/>
                  </a:cubicBezTo>
                  <a:cubicBezTo>
                    <a:pt x="4066" y="3606"/>
                    <a:pt x="4040" y="3545"/>
                    <a:pt x="4022" y="3501"/>
                  </a:cubicBezTo>
                  <a:cubicBezTo>
                    <a:pt x="4019" y="3480"/>
                    <a:pt x="3999" y="3394"/>
                    <a:pt x="3963" y="3247"/>
                  </a:cubicBezTo>
                  <a:cubicBezTo>
                    <a:pt x="3927" y="3101"/>
                    <a:pt x="3922" y="2857"/>
                    <a:pt x="3951" y="2516"/>
                  </a:cubicBezTo>
                  <a:cubicBezTo>
                    <a:pt x="4022" y="2088"/>
                    <a:pt x="4073" y="1711"/>
                    <a:pt x="4102" y="1385"/>
                  </a:cubicBezTo>
                  <a:cubicBezTo>
                    <a:pt x="4138" y="975"/>
                    <a:pt x="4156" y="725"/>
                    <a:pt x="4155" y="636"/>
                  </a:cubicBezTo>
                  <a:cubicBezTo>
                    <a:pt x="4158" y="516"/>
                    <a:pt x="4102" y="408"/>
                    <a:pt x="3989" y="313"/>
                  </a:cubicBezTo>
                  <a:lnTo>
                    <a:pt x="3457" y="59"/>
                  </a:lnTo>
                  <a:lnTo>
                    <a:pt x="3226" y="3"/>
                  </a:lnTo>
                  <a:cubicBezTo>
                    <a:pt x="3153" y="1"/>
                    <a:pt x="3089" y="1"/>
                    <a:pt x="3033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4436650" y="2302875"/>
              <a:ext cx="109925" cy="191175"/>
            </a:xfrm>
            <a:custGeom>
              <a:avLst/>
              <a:gdLst/>
              <a:ahLst/>
              <a:cxnLst/>
              <a:rect l="l" t="t" r="r" b="b"/>
              <a:pathLst>
                <a:path w="4397" h="7647" extrusionOk="0">
                  <a:moveTo>
                    <a:pt x="2239" y="1"/>
                  </a:moveTo>
                  <a:cubicBezTo>
                    <a:pt x="2181" y="1"/>
                    <a:pt x="2132" y="14"/>
                    <a:pt x="2090" y="40"/>
                  </a:cubicBezTo>
                  <a:cubicBezTo>
                    <a:pt x="1908" y="193"/>
                    <a:pt x="1805" y="289"/>
                    <a:pt x="1780" y="329"/>
                  </a:cubicBezTo>
                  <a:cubicBezTo>
                    <a:pt x="1684" y="744"/>
                    <a:pt x="1637" y="967"/>
                    <a:pt x="1640" y="996"/>
                  </a:cubicBezTo>
                  <a:cubicBezTo>
                    <a:pt x="1566" y="1244"/>
                    <a:pt x="1531" y="1395"/>
                    <a:pt x="1536" y="1447"/>
                  </a:cubicBezTo>
                  <a:cubicBezTo>
                    <a:pt x="1481" y="1573"/>
                    <a:pt x="1458" y="1695"/>
                    <a:pt x="1470" y="1814"/>
                  </a:cubicBezTo>
                  <a:lnTo>
                    <a:pt x="1436" y="2054"/>
                  </a:lnTo>
                  <a:cubicBezTo>
                    <a:pt x="1390" y="2076"/>
                    <a:pt x="1363" y="2087"/>
                    <a:pt x="1353" y="2087"/>
                  </a:cubicBezTo>
                  <a:cubicBezTo>
                    <a:pt x="1350" y="2087"/>
                    <a:pt x="1349" y="2086"/>
                    <a:pt x="1348" y="2085"/>
                  </a:cubicBezTo>
                  <a:lnTo>
                    <a:pt x="1185" y="2145"/>
                  </a:lnTo>
                  <a:cubicBezTo>
                    <a:pt x="1044" y="2167"/>
                    <a:pt x="936" y="2203"/>
                    <a:pt x="857" y="2255"/>
                  </a:cubicBezTo>
                  <a:cubicBezTo>
                    <a:pt x="696" y="2287"/>
                    <a:pt x="584" y="2304"/>
                    <a:pt x="524" y="2310"/>
                  </a:cubicBezTo>
                  <a:cubicBezTo>
                    <a:pt x="464" y="2315"/>
                    <a:pt x="363" y="2345"/>
                    <a:pt x="216" y="2396"/>
                  </a:cubicBezTo>
                  <a:cubicBezTo>
                    <a:pt x="57" y="2464"/>
                    <a:pt x="0" y="2607"/>
                    <a:pt x="43" y="2824"/>
                  </a:cubicBezTo>
                  <a:cubicBezTo>
                    <a:pt x="86" y="3041"/>
                    <a:pt x="189" y="3168"/>
                    <a:pt x="350" y="3206"/>
                  </a:cubicBezTo>
                  <a:cubicBezTo>
                    <a:pt x="435" y="3227"/>
                    <a:pt x="548" y="3240"/>
                    <a:pt x="691" y="3241"/>
                  </a:cubicBezTo>
                  <a:cubicBezTo>
                    <a:pt x="834" y="3242"/>
                    <a:pt x="938" y="3245"/>
                    <a:pt x="1002" y="3251"/>
                  </a:cubicBezTo>
                  <a:cubicBezTo>
                    <a:pt x="1067" y="3256"/>
                    <a:pt x="1178" y="3258"/>
                    <a:pt x="1335" y="3258"/>
                  </a:cubicBezTo>
                  <a:lnTo>
                    <a:pt x="1334" y="3360"/>
                  </a:lnTo>
                  <a:cubicBezTo>
                    <a:pt x="1346" y="3472"/>
                    <a:pt x="1350" y="3585"/>
                    <a:pt x="1344" y="3697"/>
                  </a:cubicBezTo>
                  <a:cubicBezTo>
                    <a:pt x="1334" y="3751"/>
                    <a:pt x="1331" y="3844"/>
                    <a:pt x="1336" y="3975"/>
                  </a:cubicBezTo>
                  <a:cubicBezTo>
                    <a:pt x="1341" y="4106"/>
                    <a:pt x="1353" y="4185"/>
                    <a:pt x="1370" y="4214"/>
                  </a:cubicBezTo>
                  <a:cubicBezTo>
                    <a:pt x="1359" y="4410"/>
                    <a:pt x="1355" y="4523"/>
                    <a:pt x="1357" y="4553"/>
                  </a:cubicBezTo>
                  <a:lnTo>
                    <a:pt x="1347" y="4802"/>
                  </a:lnTo>
                  <a:cubicBezTo>
                    <a:pt x="1387" y="5061"/>
                    <a:pt x="1396" y="5203"/>
                    <a:pt x="1377" y="5228"/>
                  </a:cubicBezTo>
                  <a:cubicBezTo>
                    <a:pt x="1396" y="5286"/>
                    <a:pt x="1418" y="5514"/>
                    <a:pt x="1441" y="5910"/>
                  </a:cubicBezTo>
                  <a:cubicBezTo>
                    <a:pt x="1461" y="6126"/>
                    <a:pt x="1493" y="6251"/>
                    <a:pt x="1533" y="6285"/>
                  </a:cubicBezTo>
                  <a:cubicBezTo>
                    <a:pt x="1569" y="6389"/>
                    <a:pt x="1597" y="6495"/>
                    <a:pt x="1619" y="6603"/>
                  </a:cubicBezTo>
                  <a:cubicBezTo>
                    <a:pt x="1624" y="6648"/>
                    <a:pt x="1627" y="6685"/>
                    <a:pt x="1630" y="6715"/>
                  </a:cubicBezTo>
                  <a:cubicBezTo>
                    <a:pt x="1633" y="6745"/>
                    <a:pt x="1660" y="6788"/>
                    <a:pt x="1710" y="6842"/>
                  </a:cubicBezTo>
                  <a:cubicBezTo>
                    <a:pt x="1744" y="6877"/>
                    <a:pt x="1794" y="6967"/>
                    <a:pt x="1859" y="7111"/>
                  </a:cubicBezTo>
                  <a:cubicBezTo>
                    <a:pt x="1868" y="7137"/>
                    <a:pt x="1880" y="7162"/>
                    <a:pt x="1895" y="7186"/>
                  </a:cubicBezTo>
                  <a:cubicBezTo>
                    <a:pt x="1908" y="7207"/>
                    <a:pt x="1929" y="7246"/>
                    <a:pt x="1958" y="7304"/>
                  </a:cubicBezTo>
                  <a:lnTo>
                    <a:pt x="2097" y="7470"/>
                  </a:lnTo>
                  <a:cubicBezTo>
                    <a:pt x="2246" y="7587"/>
                    <a:pt x="2408" y="7646"/>
                    <a:pt x="2583" y="7646"/>
                  </a:cubicBezTo>
                  <a:cubicBezTo>
                    <a:pt x="2609" y="7646"/>
                    <a:pt x="2635" y="7645"/>
                    <a:pt x="2661" y="7643"/>
                  </a:cubicBezTo>
                  <a:cubicBezTo>
                    <a:pt x="2865" y="7623"/>
                    <a:pt x="3002" y="7501"/>
                    <a:pt x="3071" y="7277"/>
                  </a:cubicBezTo>
                  <a:cubicBezTo>
                    <a:pt x="3013" y="7064"/>
                    <a:pt x="2980" y="6924"/>
                    <a:pt x="2974" y="6857"/>
                  </a:cubicBezTo>
                  <a:cubicBezTo>
                    <a:pt x="2938" y="6793"/>
                    <a:pt x="2908" y="6680"/>
                    <a:pt x="2886" y="6516"/>
                  </a:cubicBezTo>
                  <a:cubicBezTo>
                    <a:pt x="2851" y="6393"/>
                    <a:pt x="2828" y="6266"/>
                    <a:pt x="2817" y="6139"/>
                  </a:cubicBezTo>
                  <a:lnTo>
                    <a:pt x="2739" y="5324"/>
                  </a:lnTo>
                  <a:cubicBezTo>
                    <a:pt x="2709" y="4695"/>
                    <a:pt x="2713" y="4345"/>
                    <a:pt x="2751" y="4274"/>
                  </a:cubicBezTo>
                  <a:cubicBezTo>
                    <a:pt x="2771" y="3768"/>
                    <a:pt x="2779" y="3489"/>
                    <a:pt x="2773" y="3436"/>
                  </a:cubicBezTo>
                  <a:lnTo>
                    <a:pt x="2769" y="3268"/>
                  </a:lnTo>
                  <a:cubicBezTo>
                    <a:pt x="2761" y="3163"/>
                    <a:pt x="2758" y="3057"/>
                    <a:pt x="2761" y="2953"/>
                  </a:cubicBezTo>
                  <a:cubicBezTo>
                    <a:pt x="2884" y="2904"/>
                    <a:pt x="3079" y="2866"/>
                    <a:pt x="3343" y="2841"/>
                  </a:cubicBezTo>
                  <a:cubicBezTo>
                    <a:pt x="3607" y="2816"/>
                    <a:pt x="3821" y="2792"/>
                    <a:pt x="3984" y="2769"/>
                  </a:cubicBezTo>
                  <a:cubicBezTo>
                    <a:pt x="4184" y="2720"/>
                    <a:pt x="4306" y="2660"/>
                    <a:pt x="4351" y="2588"/>
                  </a:cubicBezTo>
                  <a:cubicBezTo>
                    <a:pt x="4396" y="2516"/>
                    <a:pt x="4393" y="2399"/>
                    <a:pt x="4340" y="2240"/>
                  </a:cubicBezTo>
                  <a:cubicBezTo>
                    <a:pt x="4222" y="2025"/>
                    <a:pt x="3973" y="1898"/>
                    <a:pt x="3594" y="1859"/>
                  </a:cubicBezTo>
                  <a:cubicBezTo>
                    <a:pt x="3396" y="1840"/>
                    <a:pt x="3227" y="1822"/>
                    <a:pt x="3086" y="1805"/>
                  </a:cubicBezTo>
                  <a:cubicBezTo>
                    <a:pt x="2946" y="1790"/>
                    <a:pt x="2845" y="1780"/>
                    <a:pt x="2785" y="1778"/>
                  </a:cubicBezTo>
                  <a:lnTo>
                    <a:pt x="2756" y="1466"/>
                  </a:lnTo>
                  <a:cubicBezTo>
                    <a:pt x="2805" y="957"/>
                    <a:pt x="2831" y="677"/>
                    <a:pt x="2833" y="623"/>
                  </a:cubicBezTo>
                  <a:cubicBezTo>
                    <a:pt x="2818" y="459"/>
                    <a:pt x="2830" y="353"/>
                    <a:pt x="2871" y="304"/>
                  </a:cubicBezTo>
                  <a:cubicBezTo>
                    <a:pt x="2817" y="219"/>
                    <a:pt x="2728" y="157"/>
                    <a:pt x="2605" y="115"/>
                  </a:cubicBezTo>
                  <a:cubicBezTo>
                    <a:pt x="2460" y="39"/>
                    <a:pt x="2338" y="1"/>
                    <a:pt x="2239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4551300" y="2358350"/>
              <a:ext cx="111475" cy="118375"/>
            </a:xfrm>
            <a:custGeom>
              <a:avLst/>
              <a:gdLst/>
              <a:ahLst/>
              <a:cxnLst/>
              <a:rect l="l" t="t" r="r" b="b"/>
              <a:pathLst>
                <a:path w="4459" h="4735" extrusionOk="0">
                  <a:moveTo>
                    <a:pt x="1581" y="896"/>
                  </a:moveTo>
                  <a:cubicBezTo>
                    <a:pt x="1758" y="896"/>
                    <a:pt x="1882" y="935"/>
                    <a:pt x="1958" y="1013"/>
                  </a:cubicBezTo>
                  <a:cubicBezTo>
                    <a:pt x="2032" y="1093"/>
                    <a:pt x="2081" y="1214"/>
                    <a:pt x="2104" y="1377"/>
                  </a:cubicBezTo>
                  <a:cubicBezTo>
                    <a:pt x="2199" y="2134"/>
                    <a:pt x="2082" y="2889"/>
                    <a:pt x="1756" y="3642"/>
                  </a:cubicBezTo>
                  <a:cubicBezTo>
                    <a:pt x="1688" y="3799"/>
                    <a:pt x="1636" y="3880"/>
                    <a:pt x="1599" y="3883"/>
                  </a:cubicBezTo>
                  <a:cubicBezTo>
                    <a:pt x="1595" y="3885"/>
                    <a:pt x="1591" y="3886"/>
                    <a:pt x="1588" y="3886"/>
                  </a:cubicBezTo>
                  <a:cubicBezTo>
                    <a:pt x="1576" y="3886"/>
                    <a:pt x="1564" y="3875"/>
                    <a:pt x="1551" y="3854"/>
                  </a:cubicBezTo>
                  <a:cubicBezTo>
                    <a:pt x="1422" y="3693"/>
                    <a:pt x="1337" y="3430"/>
                    <a:pt x="1295" y="3067"/>
                  </a:cubicBezTo>
                  <a:cubicBezTo>
                    <a:pt x="1261" y="2705"/>
                    <a:pt x="1265" y="2343"/>
                    <a:pt x="1305" y="1983"/>
                  </a:cubicBezTo>
                  <a:cubicBezTo>
                    <a:pt x="1304" y="1749"/>
                    <a:pt x="1337" y="1515"/>
                    <a:pt x="1402" y="1292"/>
                  </a:cubicBezTo>
                  <a:cubicBezTo>
                    <a:pt x="1468" y="1070"/>
                    <a:pt x="1525" y="939"/>
                    <a:pt x="1573" y="896"/>
                  </a:cubicBezTo>
                  <a:cubicBezTo>
                    <a:pt x="1576" y="896"/>
                    <a:pt x="1578" y="896"/>
                    <a:pt x="1581" y="896"/>
                  </a:cubicBezTo>
                  <a:close/>
                  <a:moveTo>
                    <a:pt x="1368" y="1"/>
                  </a:moveTo>
                  <a:cubicBezTo>
                    <a:pt x="1338" y="1"/>
                    <a:pt x="1307" y="1"/>
                    <a:pt x="1274" y="1"/>
                  </a:cubicBezTo>
                  <a:lnTo>
                    <a:pt x="1129" y="14"/>
                  </a:lnTo>
                  <a:cubicBezTo>
                    <a:pt x="1121" y="15"/>
                    <a:pt x="1113" y="16"/>
                    <a:pt x="1105" y="16"/>
                  </a:cubicBezTo>
                  <a:cubicBezTo>
                    <a:pt x="1090" y="16"/>
                    <a:pt x="1075" y="14"/>
                    <a:pt x="1061" y="10"/>
                  </a:cubicBezTo>
                  <a:lnTo>
                    <a:pt x="1006" y="15"/>
                  </a:lnTo>
                  <a:cubicBezTo>
                    <a:pt x="715" y="58"/>
                    <a:pt x="459" y="364"/>
                    <a:pt x="235" y="935"/>
                  </a:cubicBezTo>
                  <a:cubicBezTo>
                    <a:pt x="122" y="1227"/>
                    <a:pt x="59" y="1538"/>
                    <a:pt x="52" y="1854"/>
                  </a:cubicBezTo>
                  <a:cubicBezTo>
                    <a:pt x="34" y="1984"/>
                    <a:pt x="23" y="2063"/>
                    <a:pt x="19" y="2094"/>
                  </a:cubicBezTo>
                  <a:cubicBezTo>
                    <a:pt x="0" y="2141"/>
                    <a:pt x="5" y="2298"/>
                    <a:pt x="30" y="2567"/>
                  </a:cubicBezTo>
                  <a:lnTo>
                    <a:pt x="55" y="2834"/>
                  </a:lnTo>
                  <a:cubicBezTo>
                    <a:pt x="61" y="2902"/>
                    <a:pt x="95" y="3056"/>
                    <a:pt x="155" y="3298"/>
                  </a:cubicBezTo>
                  <a:cubicBezTo>
                    <a:pt x="179" y="3468"/>
                    <a:pt x="261" y="3681"/>
                    <a:pt x="402" y="3935"/>
                  </a:cubicBezTo>
                  <a:cubicBezTo>
                    <a:pt x="543" y="4188"/>
                    <a:pt x="678" y="4365"/>
                    <a:pt x="808" y="4465"/>
                  </a:cubicBezTo>
                  <a:cubicBezTo>
                    <a:pt x="937" y="4566"/>
                    <a:pt x="1122" y="4646"/>
                    <a:pt x="1361" y="4706"/>
                  </a:cubicBezTo>
                  <a:cubicBezTo>
                    <a:pt x="1453" y="4725"/>
                    <a:pt x="1548" y="4735"/>
                    <a:pt x="1642" y="4735"/>
                  </a:cubicBezTo>
                  <a:cubicBezTo>
                    <a:pt x="1727" y="4735"/>
                    <a:pt x="1812" y="4727"/>
                    <a:pt x="1897" y="4712"/>
                  </a:cubicBezTo>
                  <a:cubicBezTo>
                    <a:pt x="2078" y="4679"/>
                    <a:pt x="2195" y="4590"/>
                    <a:pt x="2249" y="4441"/>
                  </a:cubicBezTo>
                  <a:cubicBezTo>
                    <a:pt x="2436" y="4116"/>
                    <a:pt x="2529" y="3944"/>
                    <a:pt x="2528" y="3930"/>
                  </a:cubicBezTo>
                  <a:lnTo>
                    <a:pt x="2653" y="3478"/>
                  </a:lnTo>
                  <a:cubicBezTo>
                    <a:pt x="2648" y="3403"/>
                    <a:pt x="2652" y="3326"/>
                    <a:pt x="2666" y="3252"/>
                  </a:cubicBezTo>
                  <a:cubicBezTo>
                    <a:pt x="2975" y="3817"/>
                    <a:pt x="3138" y="4106"/>
                    <a:pt x="3155" y="4119"/>
                  </a:cubicBezTo>
                  <a:cubicBezTo>
                    <a:pt x="3158" y="4119"/>
                    <a:pt x="3160" y="4119"/>
                    <a:pt x="3163" y="4119"/>
                  </a:cubicBezTo>
                  <a:cubicBezTo>
                    <a:pt x="3199" y="4119"/>
                    <a:pt x="3243" y="4141"/>
                    <a:pt x="3296" y="4185"/>
                  </a:cubicBezTo>
                  <a:lnTo>
                    <a:pt x="3388" y="4198"/>
                  </a:lnTo>
                  <a:cubicBezTo>
                    <a:pt x="3456" y="4266"/>
                    <a:pt x="3524" y="4301"/>
                    <a:pt x="3592" y="4301"/>
                  </a:cubicBezTo>
                  <a:cubicBezTo>
                    <a:pt x="3599" y="4301"/>
                    <a:pt x="3606" y="4301"/>
                    <a:pt x="3613" y="4300"/>
                  </a:cubicBezTo>
                  <a:cubicBezTo>
                    <a:pt x="3734" y="4362"/>
                    <a:pt x="3807" y="4392"/>
                    <a:pt x="3832" y="4392"/>
                  </a:cubicBezTo>
                  <a:cubicBezTo>
                    <a:pt x="3833" y="4392"/>
                    <a:pt x="3834" y="4392"/>
                    <a:pt x="3834" y="4392"/>
                  </a:cubicBezTo>
                  <a:cubicBezTo>
                    <a:pt x="3947" y="4382"/>
                    <a:pt x="4024" y="4367"/>
                    <a:pt x="4067" y="4348"/>
                  </a:cubicBezTo>
                  <a:cubicBezTo>
                    <a:pt x="4390" y="4189"/>
                    <a:pt x="4459" y="4002"/>
                    <a:pt x="4273" y="3787"/>
                  </a:cubicBezTo>
                  <a:cubicBezTo>
                    <a:pt x="4184" y="3669"/>
                    <a:pt x="4105" y="3545"/>
                    <a:pt x="4035" y="3415"/>
                  </a:cubicBezTo>
                  <a:cubicBezTo>
                    <a:pt x="3975" y="3304"/>
                    <a:pt x="3923" y="3188"/>
                    <a:pt x="3878" y="3069"/>
                  </a:cubicBezTo>
                  <a:cubicBezTo>
                    <a:pt x="3846" y="2981"/>
                    <a:pt x="3803" y="2874"/>
                    <a:pt x="3746" y="2749"/>
                  </a:cubicBezTo>
                  <a:cubicBezTo>
                    <a:pt x="3689" y="2622"/>
                    <a:pt x="3654" y="2537"/>
                    <a:pt x="3642" y="2493"/>
                  </a:cubicBezTo>
                  <a:cubicBezTo>
                    <a:pt x="3635" y="2460"/>
                    <a:pt x="3624" y="2427"/>
                    <a:pt x="3612" y="2395"/>
                  </a:cubicBezTo>
                  <a:cubicBezTo>
                    <a:pt x="3433" y="1939"/>
                    <a:pt x="3287" y="1441"/>
                    <a:pt x="3176" y="903"/>
                  </a:cubicBezTo>
                  <a:cubicBezTo>
                    <a:pt x="3162" y="836"/>
                    <a:pt x="3145" y="772"/>
                    <a:pt x="3129" y="710"/>
                  </a:cubicBezTo>
                  <a:cubicBezTo>
                    <a:pt x="3113" y="647"/>
                    <a:pt x="3082" y="547"/>
                    <a:pt x="3039" y="408"/>
                  </a:cubicBezTo>
                  <a:cubicBezTo>
                    <a:pt x="2996" y="270"/>
                    <a:pt x="2968" y="189"/>
                    <a:pt x="2954" y="168"/>
                  </a:cubicBezTo>
                  <a:cubicBezTo>
                    <a:pt x="2940" y="147"/>
                    <a:pt x="2861" y="121"/>
                    <a:pt x="2710" y="91"/>
                  </a:cubicBezTo>
                  <a:cubicBezTo>
                    <a:pt x="2611" y="70"/>
                    <a:pt x="2526" y="60"/>
                    <a:pt x="2454" y="60"/>
                  </a:cubicBezTo>
                  <a:cubicBezTo>
                    <a:pt x="2417" y="60"/>
                    <a:pt x="2383" y="63"/>
                    <a:pt x="2353" y="68"/>
                  </a:cubicBezTo>
                  <a:lnTo>
                    <a:pt x="2057" y="39"/>
                  </a:lnTo>
                  <a:cubicBezTo>
                    <a:pt x="2030" y="41"/>
                    <a:pt x="2002" y="43"/>
                    <a:pt x="1975" y="43"/>
                  </a:cubicBezTo>
                  <a:cubicBezTo>
                    <a:pt x="1903" y="43"/>
                    <a:pt x="1832" y="35"/>
                    <a:pt x="1761" y="22"/>
                  </a:cubicBezTo>
                  <a:cubicBezTo>
                    <a:pt x="1708" y="8"/>
                    <a:pt x="1576" y="1"/>
                    <a:pt x="1368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4670150" y="2345175"/>
              <a:ext cx="103225" cy="184725"/>
            </a:xfrm>
            <a:custGeom>
              <a:avLst/>
              <a:gdLst/>
              <a:ahLst/>
              <a:cxnLst/>
              <a:rect l="l" t="t" r="r" b="b"/>
              <a:pathLst>
                <a:path w="4129" h="7389" extrusionOk="0">
                  <a:moveTo>
                    <a:pt x="1625" y="844"/>
                  </a:moveTo>
                  <a:cubicBezTo>
                    <a:pt x="1745" y="922"/>
                    <a:pt x="1827" y="999"/>
                    <a:pt x="1872" y="1073"/>
                  </a:cubicBezTo>
                  <a:cubicBezTo>
                    <a:pt x="1921" y="1153"/>
                    <a:pt x="1984" y="1221"/>
                    <a:pt x="2061" y="1276"/>
                  </a:cubicBezTo>
                  <a:cubicBezTo>
                    <a:pt x="2218" y="1433"/>
                    <a:pt x="2304" y="1603"/>
                    <a:pt x="2317" y="1787"/>
                  </a:cubicBezTo>
                  <a:cubicBezTo>
                    <a:pt x="2331" y="1969"/>
                    <a:pt x="2340" y="2083"/>
                    <a:pt x="2344" y="2127"/>
                  </a:cubicBezTo>
                  <a:cubicBezTo>
                    <a:pt x="2256" y="2384"/>
                    <a:pt x="2153" y="2732"/>
                    <a:pt x="2038" y="3172"/>
                  </a:cubicBezTo>
                  <a:lnTo>
                    <a:pt x="1777" y="3750"/>
                  </a:lnTo>
                  <a:cubicBezTo>
                    <a:pt x="1746" y="3827"/>
                    <a:pt x="1695" y="3919"/>
                    <a:pt x="1622" y="4024"/>
                  </a:cubicBezTo>
                  <a:cubicBezTo>
                    <a:pt x="1566" y="3992"/>
                    <a:pt x="1532" y="3963"/>
                    <a:pt x="1518" y="3938"/>
                  </a:cubicBezTo>
                  <a:cubicBezTo>
                    <a:pt x="1505" y="3912"/>
                    <a:pt x="1478" y="3883"/>
                    <a:pt x="1436" y="3849"/>
                  </a:cubicBezTo>
                  <a:cubicBezTo>
                    <a:pt x="1339" y="3693"/>
                    <a:pt x="1275" y="3451"/>
                    <a:pt x="1244" y="3123"/>
                  </a:cubicBezTo>
                  <a:cubicBezTo>
                    <a:pt x="1241" y="2942"/>
                    <a:pt x="1250" y="2760"/>
                    <a:pt x="1271" y="2579"/>
                  </a:cubicBezTo>
                  <a:cubicBezTo>
                    <a:pt x="1257" y="2421"/>
                    <a:pt x="1260" y="2262"/>
                    <a:pt x="1282" y="2105"/>
                  </a:cubicBezTo>
                  <a:cubicBezTo>
                    <a:pt x="1269" y="1971"/>
                    <a:pt x="1291" y="1803"/>
                    <a:pt x="1348" y="1602"/>
                  </a:cubicBezTo>
                  <a:cubicBezTo>
                    <a:pt x="1376" y="1503"/>
                    <a:pt x="1386" y="1398"/>
                    <a:pt x="1375" y="1296"/>
                  </a:cubicBezTo>
                  <a:cubicBezTo>
                    <a:pt x="1412" y="1059"/>
                    <a:pt x="1495" y="908"/>
                    <a:pt x="1625" y="844"/>
                  </a:cubicBezTo>
                  <a:close/>
                  <a:moveTo>
                    <a:pt x="3013" y="1"/>
                  </a:moveTo>
                  <a:cubicBezTo>
                    <a:pt x="2991" y="1"/>
                    <a:pt x="2968" y="3"/>
                    <a:pt x="2945" y="7"/>
                  </a:cubicBezTo>
                  <a:cubicBezTo>
                    <a:pt x="2912" y="14"/>
                    <a:pt x="2882" y="18"/>
                    <a:pt x="2854" y="18"/>
                  </a:cubicBezTo>
                  <a:cubicBezTo>
                    <a:pt x="2820" y="18"/>
                    <a:pt x="2790" y="12"/>
                    <a:pt x="2764" y="2"/>
                  </a:cubicBezTo>
                  <a:cubicBezTo>
                    <a:pt x="2749" y="2"/>
                    <a:pt x="2734" y="2"/>
                    <a:pt x="2721" y="2"/>
                  </a:cubicBezTo>
                  <a:cubicBezTo>
                    <a:pt x="2611" y="2"/>
                    <a:pt x="2543" y="9"/>
                    <a:pt x="2518" y="25"/>
                  </a:cubicBezTo>
                  <a:cubicBezTo>
                    <a:pt x="2422" y="67"/>
                    <a:pt x="2348" y="148"/>
                    <a:pt x="2314" y="248"/>
                  </a:cubicBezTo>
                  <a:cubicBezTo>
                    <a:pt x="2254" y="241"/>
                    <a:pt x="2196" y="228"/>
                    <a:pt x="2140" y="208"/>
                  </a:cubicBezTo>
                  <a:cubicBezTo>
                    <a:pt x="2093" y="190"/>
                    <a:pt x="1990" y="162"/>
                    <a:pt x="1828" y="125"/>
                  </a:cubicBezTo>
                  <a:cubicBezTo>
                    <a:pt x="1758" y="86"/>
                    <a:pt x="1690" y="66"/>
                    <a:pt x="1625" y="66"/>
                  </a:cubicBezTo>
                  <a:cubicBezTo>
                    <a:pt x="1615" y="66"/>
                    <a:pt x="1606" y="67"/>
                    <a:pt x="1597" y="67"/>
                  </a:cubicBezTo>
                  <a:cubicBezTo>
                    <a:pt x="1479" y="44"/>
                    <a:pt x="1373" y="32"/>
                    <a:pt x="1281" y="32"/>
                  </a:cubicBezTo>
                  <a:cubicBezTo>
                    <a:pt x="1175" y="32"/>
                    <a:pt x="1085" y="48"/>
                    <a:pt x="1012" y="78"/>
                  </a:cubicBezTo>
                  <a:lnTo>
                    <a:pt x="837" y="141"/>
                  </a:lnTo>
                  <a:lnTo>
                    <a:pt x="733" y="229"/>
                  </a:lnTo>
                  <a:cubicBezTo>
                    <a:pt x="625" y="277"/>
                    <a:pt x="552" y="323"/>
                    <a:pt x="515" y="368"/>
                  </a:cubicBezTo>
                  <a:cubicBezTo>
                    <a:pt x="478" y="414"/>
                    <a:pt x="430" y="479"/>
                    <a:pt x="370" y="567"/>
                  </a:cubicBezTo>
                  <a:lnTo>
                    <a:pt x="227" y="840"/>
                  </a:lnTo>
                  <a:cubicBezTo>
                    <a:pt x="209" y="887"/>
                    <a:pt x="165" y="1015"/>
                    <a:pt x="95" y="1226"/>
                  </a:cubicBezTo>
                  <a:cubicBezTo>
                    <a:pt x="60" y="1492"/>
                    <a:pt x="46" y="1673"/>
                    <a:pt x="56" y="1771"/>
                  </a:cubicBezTo>
                  <a:cubicBezTo>
                    <a:pt x="25" y="1976"/>
                    <a:pt x="18" y="2184"/>
                    <a:pt x="37" y="2392"/>
                  </a:cubicBezTo>
                  <a:cubicBezTo>
                    <a:pt x="22" y="2483"/>
                    <a:pt x="22" y="2605"/>
                    <a:pt x="37" y="2753"/>
                  </a:cubicBezTo>
                  <a:cubicBezTo>
                    <a:pt x="1" y="2938"/>
                    <a:pt x="19" y="3209"/>
                    <a:pt x="91" y="3571"/>
                  </a:cubicBezTo>
                  <a:cubicBezTo>
                    <a:pt x="135" y="3792"/>
                    <a:pt x="169" y="3921"/>
                    <a:pt x="195" y="3956"/>
                  </a:cubicBezTo>
                  <a:cubicBezTo>
                    <a:pt x="221" y="3991"/>
                    <a:pt x="239" y="4014"/>
                    <a:pt x="247" y="4024"/>
                  </a:cubicBezTo>
                  <a:cubicBezTo>
                    <a:pt x="255" y="4035"/>
                    <a:pt x="279" y="4062"/>
                    <a:pt x="316" y="4108"/>
                  </a:cubicBezTo>
                  <a:cubicBezTo>
                    <a:pt x="354" y="4154"/>
                    <a:pt x="375" y="4194"/>
                    <a:pt x="379" y="4231"/>
                  </a:cubicBezTo>
                  <a:lnTo>
                    <a:pt x="543" y="4408"/>
                  </a:lnTo>
                  <a:cubicBezTo>
                    <a:pt x="621" y="4513"/>
                    <a:pt x="718" y="4583"/>
                    <a:pt x="834" y="4617"/>
                  </a:cubicBezTo>
                  <a:cubicBezTo>
                    <a:pt x="961" y="4695"/>
                    <a:pt x="1157" y="4737"/>
                    <a:pt x="1420" y="4742"/>
                  </a:cubicBezTo>
                  <a:lnTo>
                    <a:pt x="1487" y="4736"/>
                  </a:lnTo>
                  <a:cubicBezTo>
                    <a:pt x="1533" y="4731"/>
                    <a:pt x="1575" y="4729"/>
                    <a:pt x="1613" y="4729"/>
                  </a:cubicBezTo>
                  <a:cubicBezTo>
                    <a:pt x="1698" y="4729"/>
                    <a:pt x="1762" y="4740"/>
                    <a:pt x="1805" y="4762"/>
                  </a:cubicBezTo>
                  <a:cubicBezTo>
                    <a:pt x="2012" y="4712"/>
                    <a:pt x="2169" y="4588"/>
                    <a:pt x="2278" y="4389"/>
                  </a:cubicBezTo>
                  <a:lnTo>
                    <a:pt x="2364" y="4234"/>
                  </a:lnTo>
                  <a:cubicBezTo>
                    <a:pt x="2566" y="3742"/>
                    <a:pt x="2681" y="3445"/>
                    <a:pt x="2709" y="3345"/>
                  </a:cubicBezTo>
                  <a:cubicBezTo>
                    <a:pt x="2737" y="3410"/>
                    <a:pt x="2761" y="3550"/>
                    <a:pt x="2782" y="3766"/>
                  </a:cubicBezTo>
                  <a:cubicBezTo>
                    <a:pt x="2792" y="4097"/>
                    <a:pt x="2812" y="4358"/>
                    <a:pt x="2846" y="4550"/>
                  </a:cubicBezTo>
                  <a:lnTo>
                    <a:pt x="2876" y="4873"/>
                  </a:lnTo>
                  <a:cubicBezTo>
                    <a:pt x="2885" y="5114"/>
                    <a:pt x="2889" y="5249"/>
                    <a:pt x="2892" y="5278"/>
                  </a:cubicBezTo>
                  <a:cubicBezTo>
                    <a:pt x="2899" y="5586"/>
                    <a:pt x="2819" y="5860"/>
                    <a:pt x="2655" y="6101"/>
                  </a:cubicBezTo>
                  <a:cubicBezTo>
                    <a:pt x="2609" y="6173"/>
                    <a:pt x="2578" y="6214"/>
                    <a:pt x="2565" y="6222"/>
                  </a:cubicBezTo>
                  <a:cubicBezTo>
                    <a:pt x="2487" y="6433"/>
                    <a:pt x="2374" y="6552"/>
                    <a:pt x="2227" y="6582"/>
                  </a:cubicBezTo>
                  <a:cubicBezTo>
                    <a:pt x="2215" y="6584"/>
                    <a:pt x="2204" y="6586"/>
                    <a:pt x="2194" y="6586"/>
                  </a:cubicBezTo>
                  <a:cubicBezTo>
                    <a:pt x="2155" y="6586"/>
                    <a:pt x="2120" y="6569"/>
                    <a:pt x="2087" y="6534"/>
                  </a:cubicBezTo>
                  <a:cubicBezTo>
                    <a:pt x="2045" y="6488"/>
                    <a:pt x="1996" y="6408"/>
                    <a:pt x="1939" y="6293"/>
                  </a:cubicBezTo>
                  <a:cubicBezTo>
                    <a:pt x="1852" y="6151"/>
                    <a:pt x="1795" y="6071"/>
                    <a:pt x="1770" y="6050"/>
                  </a:cubicBezTo>
                  <a:cubicBezTo>
                    <a:pt x="1731" y="6025"/>
                    <a:pt x="1670" y="6012"/>
                    <a:pt x="1585" y="6012"/>
                  </a:cubicBezTo>
                  <a:cubicBezTo>
                    <a:pt x="1582" y="6012"/>
                    <a:pt x="1578" y="6012"/>
                    <a:pt x="1575" y="6012"/>
                  </a:cubicBezTo>
                  <a:cubicBezTo>
                    <a:pt x="1560" y="6011"/>
                    <a:pt x="1546" y="6010"/>
                    <a:pt x="1532" y="6010"/>
                  </a:cubicBezTo>
                  <a:cubicBezTo>
                    <a:pt x="1377" y="6010"/>
                    <a:pt x="1288" y="6073"/>
                    <a:pt x="1266" y="6199"/>
                  </a:cubicBezTo>
                  <a:cubicBezTo>
                    <a:pt x="1217" y="6317"/>
                    <a:pt x="1189" y="6387"/>
                    <a:pt x="1184" y="6410"/>
                  </a:cubicBezTo>
                  <a:cubicBezTo>
                    <a:pt x="1175" y="6561"/>
                    <a:pt x="1164" y="6637"/>
                    <a:pt x="1150" y="6639"/>
                  </a:cubicBezTo>
                  <a:cubicBezTo>
                    <a:pt x="1151" y="6661"/>
                    <a:pt x="1160" y="6709"/>
                    <a:pt x="1174" y="6784"/>
                  </a:cubicBezTo>
                  <a:cubicBezTo>
                    <a:pt x="1243" y="6949"/>
                    <a:pt x="1319" y="7044"/>
                    <a:pt x="1405" y="7066"/>
                  </a:cubicBezTo>
                  <a:cubicBezTo>
                    <a:pt x="1596" y="7175"/>
                    <a:pt x="1695" y="7230"/>
                    <a:pt x="1701" y="7230"/>
                  </a:cubicBezTo>
                  <a:cubicBezTo>
                    <a:pt x="1914" y="7336"/>
                    <a:pt x="2128" y="7389"/>
                    <a:pt x="2343" y="7389"/>
                  </a:cubicBezTo>
                  <a:cubicBezTo>
                    <a:pt x="2384" y="7389"/>
                    <a:pt x="2425" y="7387"/>
                    <a:pt x="2466" y="7383"/>
                  </a:cubicBezTo>
                  <a:cubicBezTo>
                    <a:pt x="2723" y="7358"/>
                    <a:pt x="2985" y="7246"/>
                    <a:pt x="3252" y="7049"/>
                  </a:cubicBezTo>
                  <a:cubicBezTo>
                    <a:pt x="3319" y="6967"/>
                    <a:pt x="3360" y="6925"/>
                    <a:pt x="3375" y="6924"/>
                  </a:cubicBezTo>
                  <a:lnTo>
                    <a:pt x="3478" y="6813"/>
                  </a:lnTo>
                  <a:cubicBezTo>
                    <a:pt x="3681" y="6500"/>
                    <a:pt x="3801" y="6301"/>
                    <a:pt x="3838" y="6215"/>
                  </a:cubicBezTo>
                  <a:cubicBezTo>
                    <a:pt x="3836" y="6185"/>
                    <a:pt x="3866" y="6093"/>
                    <a:pt x="3930" y="5935"/>
                  </a:cubicBezTo>
                  <a:cubicBezTo>
                    <a:pt x="3993" y="5779"/>
                    <a:pt x="4031" y="5633"/>
                    <a:pt x="4040" y="5496"/>
                  </a:cubicBezTo>
                  <a:cubicBezTo>
                    <a:pt x="4123" y="5098"/>
                    <a:pt x="4128" y="4518"/>
                    <a:pt x="4056" y="3758"/>
                  </a:cubicBezTo>
                  <a:cubicBezTo>
                    <a:pt x="4018" y="3391"/>
                    <a:pt x="3959" y="3025"/>
                    <a:pt x="3878" y="2665"/>
                  </a:cubicBezTo>
                  <a:cubicBezTo>
                    <a:pt x="3792" y="2271"/>
                    <a:pt x="3746" y="2043"/>
                    <a:pt x="3741" y="1984"/>
                  </a:cubicBezTo>
                  <a:cubicBezTo>
                    <a:pt x="3687" y="1811"/>
                    <a:pt x="3651" y="1633"/>
                    <a:pt x="3634" y="1453"/>
                  </a:cubicBezTo>
                  <a:lnTo>
                    <a:pt x="3527" y="1035"/>
                  </a:lnTo>
                  <a:cubicBezTo>
                    <a:pt x="3457" y="695"/>
                    <a:pt x="3391" y="435"/>
                    <a:pt x="3329" y="253"/>
                  </a:cubicBezTo>
                  <a:cubicBezTo>
                    <a:pt x="3255" y="85"/>
                    <a:pt x="3149" y="1"/>
                    <a:pt x="3013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4790575" y="2246275"/>
              <a:ext cx="48000" cy="216300"/>
            </a:xfrm>
            <a:custGeom>
              <a:avLst/>
              <a:gdLst/>
              <a:ahLst/>
              <a:cxnLst/>
              <a:rect l="l" t="t" r="r" b="b"/>
              <a:pathLst>
                <a:path w="1920" h="8652" extrusionOk="0">
                  <a:moveTo>
                    <a:pt x="964" y="0"/>
                  </a:moveTo>
                  <a:cubicBezTo>
                    <a:pt x="922" y="0"/>
                    <a:pt x="876" y="3"/>
                    <a:pt x="828" y="7"/>
                  </a:cubicBezTo>
                  <a:cubicBezTo>
                    <a:pt x="783" y="12"/>
                    <a:pt x="706" y="41"/>
                    <a:pt x="599" y="97"/>
                  </a:cubicBezTo>
                  <a:cubicBezTo>
                    <a:pt x="541" y="102"/>
                    <a:pt x="495" y="137"/>
                    <a:pt x="463" y="200"/>
                  </a:cubicBezTo>
                  <a:cubicBezTo>
                    <a:pt x="443" y="241"/>
                    <a:pt x="429" y="283"/>
                    <a:pt x="419" y="328"/>
                  </a:cubicBezTo>
                  <a:cubicBezTo>
                    <a:pt x="408" y="375"/>
                    <a:pt x="388" y="451"/>
                    <a:pt x="356" y="561"/>
                  </a:cubicBezTo>
                  <a:cubicBezTo>
                    <a:pt x="325" y="669"/>
                    <a:pt x="263" y="854"/>
                    <a:pt x="173" y="1118"/>
                  </a:cubicBezTo>
                  <a:cubicBezTo>
                    <a:pt x="81" y="1383"/>
                    <a:pt x="45" y="1610"/>
                    <a:pt x="62" y="1801"/>
                  </a:cubicBezTo>
                  <a:cubicBezTo>
                    <a:pt x="81" y="1990"/>
                    <a:pt x="74" y="2231"/>
                    <a:pt x="42" y="2523"/>
                  </a:cubicBezTo>
                  <a:cubicBezTo>
                    <a:pt x="9" y="2816"/>
                    <a:pt x="0" y="3037"/>
                    <a:pt x="14" y="3186"/>
                  </a:cubicBezTo>
                  <a:lnTo>
                    <a:pt x="30" y="3353"/>
                  </a:lnTo>
                  <a:cubicBezTo>
                    <a:pt x="49" y="3547"/>
                    <a:pt x="53" y="3744"/>
                    <a:pt x="41" y="3939"/>
                  </a:cubicBezTo>
                  <a:lnTo>
                    <a:pt x="85" y="4408"/>
                  </a:lnTo>
                  <a:cubicBezTo>
                    <a:pt x="87" y="4431"/>
                    <a:pt x="115" y="4598"/>
                    <a:pt x="167" y="4908"/>
                  </a:cubicBezTo>
                  <a:cubicBezTo>
                    <a:pt x="192" y="4936"/>
                    <a:pt x="214" y="4992"/>
                    <a:pt x="234" y="5076"/>
                  </a:cubicBezTo>
                  <a:cubicBezTo>
                    <a:pt x="252" y="5161"/>
                    <a:pt x="340" y="5350"/>
                    <a:pt x="496" y="5644"/>
                  </a:cubicBezTo>
                  <a:cubicBezTo>
                    <a:pt x="538" y="5850"/>
                    <a:pt x="657" y="6079"/>
                    <a:pt x="854" y="6331"/>
                  </a:cubicBezTo>
                  <a:lnTo>
                    <a:pt x="900" y="6338"/>
                  </a:lnTo>
                  <a:lnTo>
                    <a:pt x="946" y="6333"/>
                  </a:lnTo>
                  <a:cubicBezTo>
                    <a:pt x="976" y="6335"/>
                    <a:pt x="1007" y="6339"/>
                    <a:pt x="1037" y="6348"/>
                  </a:cubicBezTo>
                  <a:cubicBezTo>
                    <a:pt x="1072" y="6355"/>
                    <a:pt x="1107" y="6358"/>
                    <a:pt x="1143" y="6358"/>
                  </a:cubicBezTo>
                  <a:cubicBezTo>
                    <a:pt x="1164" y="6358"/>
                    <a:pt x="1185" y="6357"/>
                    <a:pt x="1206" y="6354"/>
                  </a:cubicBezTo>
                  <a:cubicBezTo>
                    <a:pt x="1332" y="6342"/>
                    <a:pt x="1430" y="6261"/>
                    <a:pt x="1499" y="6112"/>
                  </a:cubicBezTo>
                  <a:cubicBezTo>
                    <a:pt x="1443" y="6005"/>
                    <a:pt x="1399" y="5763"/>
                    <a:pt x="1363" y="5386"/>
                  </a:cubicBezTo>
                  <a:cubicBezTo>
                    <a:pt x="1327" y="5010"/>
                    <a:pt x="1316" y="4295"/>
                    <a:pt x="1328" y="3242"/>
                  </a:cubicBezTo>
                  <a:cubicBezTo>
                    <a:pt x="1341" y="2188"/>
                    <a:pt x="1343" y="1470"/>
                    <a:pt x="1337" y="1087"/>
                  </a:cubicBezTo>
                  <a:lnTo>
                    <a:pt x="1358" y="240"/>
                  </a:lnTo>
                  <a:cubicBezTo>
                    <a:pt x="1343" y="80"/>
                    <a:pt x="1212" y="0"/>
                    <a:pt x="964" y="0"/>
                  </a:cubicBezTo>
                  <a:close/>
                  <a:moveTo>
                    <a:pt x="1079" y="7261"/>
                  </a:moveTo>
                  <a:cubicBezTo>
                    <a:pt x="1059" y="7261"/>
                    <a:pt x="1042" y="7262"/>
                    <a:pt x="1027" y="7264"/>
                  </a:cubicBezTo>
                  <a:cubicBezTo>
                    <a:pt x="958" y="7271"/>
                    <a:pt x="889" y="7293"/>
                    <a:pt x="825" y="7328"/>
                  </a:cubicBezTo>
                  <a:cubicBezTo>
                    <a:pt x="747" y="7366"/>
                    <a:pt x="661" y="7389"/>
                    <a:pt x="573" y="7396"/>
                  </a:cubicBezTo>
                  <a:cubicBezTo>
                    <a:pt x="475" y="7404"/>
                    <a:pt x="385" y="7457"/>
                    <a:pt x="300" y="7551"/>
                  </a:cubicBezTo>
                  <a:cubicBezTo>
                    <a:pt x="215" y="7646"/>
                    <a:pt x="166" y="7731"/>
                    <a:pt x="155" y="7808"/>
                  </a:cubicBezTo>
                  <a:cubicBezTo>
                    <a:pt x="143" y="7875"/>
                    <a:pt x="141" y="7944"/>
                    <a:pt x="146" y="8013"/>
                  </a:cubicBezTo>
                  <a:cubicBezTo>
                    <a:pt x="152" y="8071"/>
                    <a:pt x="200" y="8147"/>
                    <a:pt x="292" y="8235"/>
                  </a:cubicBezTo>
                  <a:cubicBezTo>
                    <a:pt x="382" y="8325"/>
                    <a:pt x="429" y="8376"/>
                    <a:pt x="430" y="8391"/>
                  </a:cubicBezTo>
                  <a:cubicBezTo>
                    <a:pt x="439" y="8481"/>
                    <a:pt x="563" y="8525"/>
                    <a:pt x="804" y="8525"/>
                  </a:cubicBezTo>
                  <a:cubicBezTo>
                    <a:pt x="921" y="8609"/>
                    <a:pt x="1025" y="8651"/>
                    <a:pt x="1115" y="8651"/>
                  </a:cubicBezTo>
                  <a:cubicBezTo>
                    <a:pt x="1125" y="8651"/>
                    <a:pt x="1134" y="8651"/>
                    <a:pt x="1143" y="8650"/>
                  </a:cubicBezTo>
                  <a:lnTo>
                    <a:pt x="1473" y="8563"/>
                  </a:lnTo>
                  <a:cubicBezTo>
                    <a:pt x="1706" y="8406"/>
                    <a:pt x="1855" y="8071"/>
                    <a:pt x="1919" y="7562"/>
                  </a:cubicBezTo>
                  <a:cubicBezTo>
                    <a:pt x="1916" y="7502"/>
                    <a:pt x="1892" y="7445"/>
                    <a:pt x="1853" y="7399"/>
                  </a:cubicBezTo>
                  <a:cubicBezTo>
                    <a:pt x="1815" y="7357"/>
                    <a:pt x="1778" y="7335"/>
                    <a:pt x="1745" y="7330"/>
                  </a:cubicBezTo>
                  <a:cubicBezTo>
                    <a:pt x="1711" y="7326"/>
                    <a:pt x="1669" y="7323"/>
                    <a:pt x="1619" y="7319"/>
                  </a:cubicBezTo>
                  <a:cubicBezTo>
                    <a:pt x="1570" y="7317"/>
                    <a:pt x="1475" y="7305"/>
                    <a:pt x="1334" y="7284"/>
                  </a:cubicBezTo>
                  <a:cubicBezTo>
                    <a:pt x="1226" y="7269"/>
                    <a:pt x="1141" y="7261"/>
                    <a:pt x="1079" y="726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2672950" y="4561825"/>
              <a:ext cx="1390575" cy="914000"/>
            </a:xfrm>
            <a:custGeom>
              <a:avLst/>
              <a:gdLst/>
              <a:ahLst/>
              <a:cxnLst/>
              <a:rect l="l" t="t" r="r" b="b"/>
              <a:pathLst>
                <a:path w="55623" h="36560" extrusionOk="0">
                  <a:moveTo>
                    <a:pt x="32490" y="1"/>
                  </a:moveTo>
                  <a:cubicBezTo>
                    <a:pt x="14571" y="1"/>
                    <a:pt x="326" y="5891"/>
                    <a:pt x="326" y="5891"/>
                  </a:cubicBezTo>
                  <a:lnTo>
                    <a:pt x="0" y="28145"/>
                  </a:lnTo>
                  <a:cubicBezTo>
                    <a:pt x="0" y="28145"/>
                    <a:pt x="18679" y="36560"/>
                    <a:pt x="33667" y="36560"/>
                  </a:cubicBezTo>
                  <a:cubicBezTo>
                    <a:pt x="45868" y="36560"/>
                    <a:pt x="55623" y="30983"/>
                    <a:pt x="50864" y="10751"/>
                  </a:cubicBezTo>
                  <a:cubicBezTo>
                    <a:pt x="48686" y="1490"/>
                    <a:pt x="44168" y="206"/>
                    <a:pt x="41831" y="206"/>
                  </a:cubicBezTo>
                  <a:cubicBezTo>
                    <a:pt x="40935" y="206"/>
                    <a:pt x="40360" y="395"/>
                    <a:pt x="40360" y="395"/>
                  </a:cubicBezTo>
                  <a:cubicBezTo>
                    <a:pt x="37682" y="121"/>
                    <a:pt x="35049" y="1"/>
                    <a:pt x="324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" name="Google Shape;273;p32"/>
          <p:cNvGrpSpPr/>
          <p:nvPr/>
        </p:nvGrpSpPr>
        <p:grpSpPr>
          <a:xfrm>
            <a:off x="1418996" y="4566464"/>
            <a:ext cx="1065101" cy="236347"/>
            <a:chOff x="221000" y="2058475"/>
            <a:chExt cx="7162750" cy="1589425"/>
          </a:xfrm>
        </p:grpSpPr>
        <p:sp>
          <p:nvSpPr>
            <p:cNvPr id="274" name="Google Shape;274;p32"/>
            <p:cNvSpPr/>
            <p:nvPr/>
          </p:nvSpPr>
          <p:spPr>
            <a:xfrm>
              <a:off x="5952900" y="2216075"/>
              <a:ext cx="1430850" cy="1431825"/>
            </a:xfrm>
            <a:custGeom>
              <a:avLst/>
              <a:gdLst/>
              <a:ahLst/>
              <a:cxnLst/>
              <a:rect l="l" t="t" r="r" b="b"/>
              <a:pathLst>
                <a:path w="57234" h="57273" extrusionOk="0">
                  <a:moveTo>
                    <a:pt x="17962" y="1"/>
                  </a:moveTo>
                  <a:cubicBezTo>
                    <a:pt x="16707" y="1"/>
                    <a:pt x="16209" y="671"/>
                    <a:pt x="16273" y="2301"/>
                  </a:cubicBezTo>
                  <a:cubicBezTo>
                    <a:pt x="16380" y="4777"/>
                    <a:pt x="16165" y="7252"/>
                    <a:pt x="16025" y="9728"/>
                  </a:cubicBezTo>
                  <a:cubicBezTo>
                    <a:pt x="15778" y="14183"/>
                    <a:pt x="15118" y="14810"/>
                    <a:pt x="10629" y="15083"/>
                  </a:cubicBezTo>
                  <a:cubicBezTo>
                    <a:pt x="10463" y="15090"/>
                    <a:pt x="10297" y="15092"/>
                    <a:pt x="10131" y="15092"/>
                  </a:cubicBezTo>
                  <a:cubicBezTo>
                    <a:pt x="10021" y="15092"/>
                    <a:pt x="9911" y="15091"/>
                    <a:pt x="9800" y="15091"/>
                  </a:cubicBezTo>
                  <a:cubicBezTo>
                    <a:pt x="9525" y="15091"/>
                    <a:pt x="9251" y="15095"/>
                    <a:pt x="8978" y="15124"/>
                  </a:cubicBezTo>
                  <a:cubicBezTo>
                    <a:pt x="3013" y="15677"/>
                    <a:pt x="2988" y="15718"/>
                    <a:pt x="3730" y="20677"/>
                  </a:cubicBezTo>
                  <a:cubicBezTo>
                    <a:pt x="3755" y="20834"/>
                    <a:pt x="3920" y="20974"/>
                    <a:pt x="4341" y="21577"/>
                  </a:cubicBezTo>
                  <a:cubicBezTo>
                    <a:pt x="6750" y="21007"/>
                    <a:pt x="9358" y="20413"/>
                    <a:pt x="11949" y="19753"/>
                  </a:cubicBezTo>
                  <a:cubicBezTo>
                    <a:pt x="12403" y="19638"/>
                    <a:pt x="12826" y="19582"/>
                    <a:pt x="13209" y="19582"/>
                  </a:cubicBezTo>
                  <a:cubicBezTo>
                    <a:pt x="14665" y="19582"/>
                    <a:pt x="15528" y="20402"/>
                    <a:pt x="15266" y="21931"/>
                  </a:cubicBezTo>
                  <a:cubicBezTo>
                    <a:pt x="14936" y="23829"/>
                    <a:pt x="14424" y="25950"/>
                    <a:pt x="13269" y="27419"/>
                  </a:cubicBezTo>
                  <a:cubicBezTo>
                    <a:pt x="9771" y="31874"/>
                    <a:pt x="6033" y="36157"/>
                    <a:pt x="2187" y="40324"/>
                  </a:cubicBezTo>
                  <a:cubicBezTo>
                    <a:pt x="1" y="42692"/>
                    <a:pt x="2130" y="43666"/>
                    <a:pt x="3293" y="44986"/>
                  </a:cubicBezTo>
                  <a:cubicBezTo>
                    <a:pt x="3777" y="45534"/>
                    <a:pt x="4187" y="45741"/>
                    <a:pt x="4542" y="45741"/>
                  </a:cubicBezTo>
                  <a:cubicBezTo>
                    <a:pt x="5391" y="45741"/>
                    <a:pt x="5928" y="44557"/>
                    <a:pt x="6429" y="44004"/>
                  </a:cubicBezTo>
                  <a:cubicBezTo>
                    <a:pt x="8492" y="41735"/>
                    <a:pt x="10315" y="39243"/>
                    <a:pt x="12296" y="36891"/>
                  </a:cubicBezTo>
                  <a:cubicBezTo>
                    <a:pt x="12580" y="36550"/>
                    <a:pt x="13231" y="36166"/>
                    <a:pt x="13591" y="36166"/>
                  </a:cubicBezTo>
                  <a:cubicBezTo>
                    <a:pt x="13649" y="36166"/>
                    <a:pt x="13699" y="36176"/>
                    <a:pt x="13740" y="36198"/>
                  </a:cubicBezTo>
                  <a:cubicBezTo>
                    <a:pt x="14169" y="36421"/>
                    <a:pt x="14441" y="37139"/>
                    <a:pt x="14556" y="37700"/>
                  </a:cubicBezTo>
                  <a:cubicBezTo>
                    <a:pt x="14680" y="38311"/>
                    <a:pt x="14565" y="38979"/>
                    <a:pt x="14507" y="39614"/>
                  </a:cubicBezTo>
                  <a:cubicBezTo>
                    <a:pt x="14045" y="44458"/>
                    <a:pt x="13525" y="49310"/>
                    <a:pt x="13137" y="54153"/>
                  </a:cubicBezTo>
                  <a:cubicBezTo>
                    <a:pt x="13013" y="55738"/>
                    <a:pt x="13550" y="57083"/>
                    <a:pt x="15555" y="57091"/>
                  </a:cubicBezTo>
                  <a:cubicBezTo>
                    <a:pt x="16644" y="57091"/>
                    <a:pt x="17717" y="57190"/>
                    <a:pt x="19219" y="57272"/>
                  </a:cubicBezTo>
                  <a:lnTo>
                    <a:pt x="19400" y="53823"/>
                  </a:lnTo>
                  <a:cubicBezTo>
                    <a:pt x="19747" y="47131"/>
                    <a:pt x="19961" y="40431"/>
                    <a:pt x="20531" y="33748"/>
                  </a:cubicBezTo>
                  <a:cubicBezTo>
                    <a:pt x="20654" y="32262"/>
                    <a:pt x="21669" y="30488"/>
                    <a:pt x="22833" y="29515"/>
                  </a:cubicBezTo>
                  <a:cubicBezTo>
                    <a:pt x="26958" y="26049"/>
                    <a:pt x="31637" y="23293"/>
                    <a:pt x="36935" y="22212"/>
                  </a:cubicBezTo>
                  <a:cubicBezTo>
                    <a:pt x="38084" y="21978"/>
                    <a:pt x="39237" y="21836"/>
                    <a:pt x="40372" y="21836"/>
                  </a:cubicBezTo>
                  <a:cubicBezTo>
                    <a:pt x="43076" y="21836"/>
                    <a:pt x="45678" y="22641"/>
                    <a:pt x="47893" y="24918"/>
                  </a:cubicBezTo>
                  <a:cubicBezTo>
                    <a:pt x="52497" y="29663"/>
                    <a:pt x="51985" y="39293"/>
                    <a:pt x="45442" y="43179"/>
                  </a:cubicBezTo>
                  <a:cubicBezTo>
                    <a:pt x="42183" y="45110"/>
                    <a:pt x="38709" y="46719"/>
                    <a:pt x="35218" y="48204"/>
                  </a:cubicBezTo>
                  <a:cubicBezTo>
                    <a:pt x="33543" y="48914"/>
                    <a:pt x="33675" y="50028"/>
                    <a:pt x="34220" y="51018"/>
                  </a:cubicBezTo>
                  <a:cubicBezTo>
                    <a:pt x="34755" y="51990"/>
                    <a:pt x="34863" y="53933"/>
                    <a:pt x="36217" y="53933"/>
                  </a:cubicBezTo>
                  <a:cubicBezTo>
                    <a:pt x="36472" y="53933"/>
                    <a:pt x="36770" y="53865"/>
                    <a:pt x="37124" y="53708"/>
                  </a:cubicBezTo>
                  <a:cubicBezTo>
                    <a:pt x="41745" y="51678"/>
                    <a:pt x="46399" y="49615"/>
                    <a:pt x="50698" y="46999"/>
                  </a:cubicBezTo>
                  <a:cubicBezTo>
                    <a:pt x="56276" y="43608"/>
                    <a:pt x="57043" y="37873"/>
                    <a:pt x="57126" y="31874"/>
                  </a:cubicBezTo>
                  <a:cubicBezTo>
                    <a:pt x="57233" y="23763"/>
                    <a:pt x="51531" y="17930"/>
                    <a:pt x="43800" y="16923"/>
                  </a:cubicBezTo>
                  <a:cubicBezTo>
                    <a:pt x="42729" y="16785"/>
                    <a:pt x="41677" y="16718"/>
                    <a:pt x="40642" y="16718"/>
                  </a:cubicBezTo>
                  <a:cubicBezTo>
                    <a:pt x="34698" y="16718"/>
                    <a:pt x="29322" y="18909"/>
                    <a:pt x="24268" y="22262"/>
                  </a:cubicBezTo>
                  <a:cubicBezTo>
                    <a:pt x="23410" y="22831"/>
                    <a:pt x="22395" y="23153"/>
                    <a:pt x="21446" y="23590"/>
                  </a:cubicBezTo>
                  <a:lnTo>
                    <a:pt x="20621" y="22625"/>
                  </a:lnTo>
                  <a:cubicBezTo>
                    <a:pt x="21917" y="20966"/>
                    <a:pt x="23022" y="19109"/>
                    <a:pt x="24557" y="17723"/>
                  </a:cubicBezTo>
                  <a:cubicBezTo>
                    <a:pt x="26274" y="16172"/>
                    <a:pt x="25977" y="15363"/>
                    <a:pt x="24252" y="14216"/>
                  </a:cubicBezTo>
                  <a:cubicBezTo>
                    <a:pt x="23245" y="13548"/>
                    <a:pt x="21793" y="12492"/>
                    <a:pt x="21777" y="11576"/>
                  </a:cubicBezTo>
                  <a:cubicBezTo>
                    <a:pt x="21702" y="8506"/>
                    <a:pt x="22247" y="5429"/>
                    <a:pt x="22428" y="2351"/>
                  </a:cubicBezTo>
                  <a:cubicBezTo>
                    <a:pt x="22470" y="1691"/>
                    <a:pt x="22115" y="626"/>
                    <a:pt x="21644" y="420"/>
                  </a:cubicBezTo>
                  <a:cubicBezTo>
                    <a:pt x="20770" y="40"/>
                    <a:pt x="19664" y="197"/>
                    <a:pt x="18666" y="57"/>
                  </a:cubicBezTo>
                  <a:cubicBezTo>
                    <a:pt x="18409" y="20"/>
                    <a:pt x="18175" y="1"/>
                    <a:pt x="17962" y="1"/>
                  </a:cubicBezTo>
                  <a:close/>
                </a:path>
              </a:pathLst>
            </a:custGeom>
            <a:solidFill>
              <a:srgbClr val="9D8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4559375" y="2173725"/>
              <a:ext cx="1185825" cy="1353400"/>
            </a:xfrm>
            <a:custGeom>
              <a:avLst/>
              <a:gdLst/>
              <a:ahLst/>
              <a:cxnLst/>
              <a:rect l="l" t="t" r="r" b="b"/>
              <a:pathLst>
                <a:path w="47433" h="54136" extrusionOk="0">
                  <a:moveTo>
                    <a:pt x="16878" y="1"/>
                  </a:moveTo>
                  <a:cubicBezTo>
                    <a:pt x="15917" y="1"/>
                    <a:pt x="15528" y="963"/>
                    <a:pt x="15326" y="2229"/>
                  </a:cubicBezTo>
                  <a:cubicBezTo>
                    <a:pt x="15029" y="4136"/>
                    <a:pt x="15037" y="6091"/>
                    <a:pt x="14682" y="7972"/>
                  </a:cubicBezTo>
                  <a:cubicBezTo>
                    <a:pt x="14282" y="10094"/>
                    <a:pt x="13433" y="11746"/>
                    <a:pt x="11035" y="11746"/>
                  </a:cubicBezTo>
                  <a:cubicBezTo>
                    <a:pt x="10812" y="11746"/>
                    <a:pt x="10576" y="11732"/>
                    <a:pt x="10325" y="11702"/>
                  </a:cubicBezTo>
                  <a:cubicBezTo>
                    <a:pt x="7866" y="11413"/>
                    <a:pt x="5366" y="11570"/>
                    <a:pt x="2899" y="11339"/>
                  </a:cubicBezTo>
                  <a:cubicBezTo>
                    <a:pt x="2672" y="11317"/>
                    <a:pt x="2461" y="11305"/>
                    <a:pt x="2265" y="11305"/>
                  </a:cubicBezTo>
                  <a:cubicBezTo>
                    <a:pt x="572" y="11305"/>
                    <a:pt x="1" y="12150"/>
                    <a:pt x="52" y="14095"/>
                  </a:cubicBezTo>
                  <a:cubicBezTo>
                    <a:pt x="100" y="15851"/>
                    <a:pt x="522" y="16773"/>
                    <a:pt x="2314" y="16773"/>
                  </a:cubicBezTo>
                  <a:cubicBezTo>
                    <a:pt x="2383" y="16773"/>
                    <a:pt x="2454" y="16771"/>
                    <a:pt x="2528" y="16769"/>
                  </a:cubicBezTo>
                  <a:cubicBezTo>
                    <a:pt x="2782" y="16758"/>
                    <a:pt x="3037" y="16753"/>
                    <a:pt x="3292" y="16753"/>
                  </a:cubicBezTo>
                  <a:cubicBezTo>
                    <a:pt x="4593" y="16753"/>
                    <a:pt x="5903" y="16873"/>
                    <a:pt x="7206" y="16901"/>
                  </a:cubicBezTo>
                  <a:cubicBezTo>
                    <a:pt x="11893" y="17024"/>
                    <a:pt x="11893" y="17016"/>
                    <a:pt x="10878" y="21381"/>
                  </a:cubicBezTo>
                  <a:cubicBezTo>
                    <a:pt x="10837" y="21554"/>
                    <a:pt x="10845" y="21744"/>
                    <a:pt x="10796" y="21917"/>
                  </a:cubicBezTo>
                  <a:cubicBezTo>
                    <a:pt x="9269" y="26976"/>
                    <a:pt x="8081" y="32166"/>
                    <a:pt x="4640" y="36399"/>
                  </a:cubicBezTo>
                  <a:cubicBezTo>
                    <a:pt x="6432" y="38885"/>
                    <a:pt x="7347" y="40040"/>
                    <a:pt x="8526" y="40040"/>
                  </a:cubicBezTo>
                  <a:cubicBezTo>
                    <a:pt x="9465" y="40040"/>
                    <a:pt x="10571" y="39308"/>
                    <a:pt x="12421" y="37933"/>
                  </a:cubicBezTo>
                  <a:cubicBezTo>
                    <a:pt x="17401" y="34224"/>
                    <a:pt x="22717" y="32140"/>
                    <a:pt x="28721" y="32140"/>
                  </a:cubicBezTo>
                  <a:cubicBezTo>
                    <a:pt x="29889" y="32140"/>
                    <a:pt x="31084" y="32219"/>
                    <a:pt x="32307" y="32380"/>
                  </a:cubicBezTo>
                  <a:cubicBezTo>
                    <a:pt x="35493" y="32801"/>
                    <a:pt x="38471" y="34732"/>
                    <a:pt x="39437" y="39188"/>
                  </a:cubicBezTo>
                  <a:cubicBezTo>
                    <a:pt x="39948" y="41490"/>
                    <a:pt x="37869" y="45079"/>
                    <a:pt x="34890" y="46226"/>
                  </a:cubicBezTo>
                  <a:cubicBezTo>
                    <a:pt x="32456" y="47167"/>
                    <a:pt x="29890" y="47703"/>
                    <a:pt x="27282" y="47819"/>
                  </a:cubicBezTo>
                  <a:cubicBezTo>
                    <a:pt x="26789" y="47838"/>
                    <a:pt x="26296" y="47846"/>
                    <a:pt x="25801" y="47846"/>
                  </a:cubicBezTo>
                  <a:cubicBezTo>
                    <a:pt x="22645" y="47846"/>
                    <a:pt x="19406" y="47500"/>
                    <a:pt x="15697" y="47307"/>
                  </a:cubicBezTo>
                  <a:lnTo>
                    <a:pt x="15697" y="47307"/>
                  </a:lnTo>
                  <a:lnTo>
                    <a:pt x="16960" y="53636"/>
                  </a:lnTo>
                  <a:cubicBezTo>
                    <a:pt x="19380" y="53979"/>
                    <a:pt x="21643" y="54135"/>
                    <a:pt x="23819" y="54135"/>
                  </a:cubicBezTo>
                  <a:cubicBezTo>
                    <a:pt x="28125" y="54135"/>
                    <a:pt x="32091" y="53525"/>
                    <a:pt x="36268" y="52555"/>
                  </a:cubicBezTo>
                  <a:cubicBezTo>
                    <a:pt x="46236" y="50236"/>
                    <a:pt x="47432" y="36927"/>
                    <a:pt x="42432" y="31811"/>
                  </a:cubicBezTo>
                  <a:cubicBezTo>
                    <a:pt x="38693" y="27990"/>
                    <a:pt x="34292" y="26916"/>
                    <a:pt x="29672" y="26916"/>
                  </a:cubicBezTo>
                  <a:cubicBezTo>
                    <a:pt x="27767" y="26916"/>
                    <a:pt x="25824" y="27099"/>
                    <a:pt x="23874" y="27347"/>
                  </a:cubicBezTo>
                  <a:cubicBezTo>
                    <a:pt x="20871" y="27726"/>
                    <a:pt x="17966" y="28873"/>
                    <a:pt x="14179" y="29905"/>
                  </a:cubicBezTo>
                  <a:cubicBezTo>
                    <a:pt x="15524" y="25358"/>
                    <a:pt x="16588" y="21546"/>
                    <a:pt x="17834" y="17792"/>
                  </a:cubicBezTo>
                  <a:cubicBezTo>
                    <a:pt x="18032" y="17198"/>
                    <a:pt x="19072" y="16595"/>
                    <a:pt x="19773" y="16529"/>
                  </a:cubicBezTo>
                  <a:cubicBezTo>
                    <a:pt x="22917" y="16199"/>
                    <a:pt x="26078" y="16034"/>
                    <a:pt x="29238" y="15869"/>
                  </a:cubicBezTo>
                  <a:cubicBezTo>
                    <a:pt x="29407" y="15860"/>
                    <a:pt x="29577" y="15857"/>
                    <a:pt x="29747" y="15857"/>
                  </a:cubicBezTo>
                  <a:cubicBezTo>
                    <a:pt x="30471" y="15857"/>
                    <a:pt x="31202" y="15921"/>
                    <a:pt x="31923" y="15921"/>
                  </a:cubicBezTo>
                  <a:cubicBezTo>
                    <a:pt x="32314" y="15921"/>
                    <a:pt x="32701" y="15902"/>
                    <a:pt x="33083" y="15844"/>
                  </a:cubicBezTo>
                  <a:cubicBezTo>
                    <a:pt x="33875" y="15721"/>
                    <a:pt x="35129" y="15143"/>
                    <a:pt x="35212" y="14623"/>
                  </a:cubicBezTo>
                  <a:cubicBezTo>
                    <a:pt x="35443" y="13138"/>
                    <a:pt x="35228" y="11570"/>
                    <a:pt x="34997" y="10060"/>
                  </a:cubicBezTo>
                  <a:cubicBezTo>
                    <a:pt x="34992" y="10026"/>
                    <a:pt x="34828" y="10013"/>
                    <a:pt x="34579" y="10013"/>
                  </a:cubicBezTo>
                  <a:cubicBezTo>
                    <a:pt x="34039" y="10013"/>
                    <a:pt x="33101" y="10075"/>
                    <a:pt x="32514" y="10126"/>
                  </a:cubicBezTo>
                  <a:cubicBezTo>
                    <a:pt x="29081" y="10431"/>
                    <a:pt x="25640" y="10786"/>
                    <a:pt x="22199" y="11092"/>
                  </a:cubicBezTo>
                  <a:cubicBezTo>
                    <a:pt x="22064" y="11104"/>
                    <a:pt x="21935" y="11110"/>
                    <a:pt x="21812" y="11110"/>
                  </a:cubicBezTo>
                  <a:cubicBezTo>
                    <a:pt x="20389" y="11110"/>
                    <a:pt x="19752" y="10285"/>
                    <a:pt x="20169" y="8789"/>
                  </a:cubicBezTo>
                  <a:cubicBezTo>
                    <a:pt x="20739" y="6702"/>
                    <a:pt x="21498" y="4672"/>
                    <a:pt x="22323" y="2188"/>
                  </a:cubicBezTo>
                  <a:cubicBezTo>
                    <a:pt x="21168" y="1726"/>
                    <a:pt x="19691" y="1355"/>
                    <a:pt x="18453" y="579"/>
                  </a:cubicBezTo>
                  <a:cubicBezTo>
                    <a:pt x="17804" y="177"/>
                    <a:pt x="17289" y="1"/>
                    <a:pt x="16878" y="1"/>
                  </a:cubicBezTo>
                  <a:close/>
                </a:path>
              </a:pathLst>
            </a:custGeom>
            <a:solidFill>
              <a:srgbClr val="9D8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1478925" y="2058475"/>
              <a:ext cx="1383000" cy="1280200"/>
            </a:xfrm>
            <a:custGeom>
              <a:avLst/>
              <a:gdLst/>
              <a:ahLst/>
              <a:cxnLst/>
              <a:rect l="l" t="t" r="r" b="b"/>
              <a:pathLst>
                <a:path w="55320" h="51208" extrusionOk="0">
                  <a:moveTo>
                    <a:pt x="26470" y="1"/>
                  </a:moveTo>
                  <a:cubicBezTo>
                    <a:pt x="25932" y="1"/>
                    <a:pt x="24555" y="2670"/>
                    <a:pt x="23584" y="4059"/>
                  </a:cubicBezTo>
                  <a:cubicBezTo>
                    <a:pt x="23435" y="4290"/>
                    <a:pt x="23311" y="4537"/>
                    <a:pt x="23171" y="4777"/>
                  </a:cubicBezTo>
                  <a:cubicBezTo>
                    <a:pt x="15522" y="17599"/>
                    <a:pt x="7873" y="30414"/>
                    <a:pt x="1" y="43600"/>
                  </a:cubicBezTo>
                  <a:lnTo>
                    <a:pt x="5447" y="46537"/>
                  </a:lnTo>
                  <a:cubicBezTo>
                    <a:pt x="7122" y="43410"/>
                    <a:pt x="8516" y="40497"/>
                    <a:pt x="10183" y="37741"/>
                  </a:cubicBezTo>
                  <a:cubicBezTo>
                    <a:pt x="12312" y="34226"/>
                    <a:pt x="14713" y="30958"/>
                    <a:pt x="18839" y="29415"/>
                  </a:cubicBezTo>
                  <a:cubicBezTo>
                    <a:pt x="19721" y="29085"/>
                    <a:pt x="20562" y="28925"/>
                    <a:pt x="21332" y="28925"/>
                  </a:cubicBezTo>
                  <a:cubicBezTo>
                    <a:pt x="23557" y="28925"/>
                    <a:pt x="25179" y="30265"/>
                    <a:pt x="25424" y="32700"/>
                  </a:cubicBezTo>
                  <a:cubicBezTo>
                    <a:pt x="25729" y="35769"/>
                    <a:pt x="25861" y="38855"/>
                    <a:pt x="26298" y="41900"/>
                  </a:cubicBezTo>
                  <a:cubicBezTo>
                    <a:pt x="26810" y="45465"/>
                    <a:pt x="27693" y="49103"/>
                    <a:pt x="31546" y="50481"/>
                  </a:cubicBezTo>
                  <a:cubicBezTo>
                    <a:pt x="32930" y="50975"/>
                    <a:pt x="34391" y="51208"/>
                    <a:pt x="35867" y="51208"/>
                  </a:cubicBezTo>
                  <a:cubicBezTo>
                    <a:pt x="40485" y="51208"/>
                    <a:pt x="45243" y="48931"/>
                    <a:pt x="48181" y="45242"/>
                  </a:cubicBezTo>
                  <a:cubicBezTo>
                    <a:pt x="51779" y="40728"/>
                    <a:pt x="53355" y="35307"/>
                    <a:pt x="55129" y="29985"/>
                  </a:cubicBezTo>
                  <a:cubicBezTo>
                    <a:pt x="55319" y="29415"/>
                    <a:pt x="54923" y="28202"/>
                    <a:pt x="54436" y="27922"/>
                  </a:cubicBezTo>
                  <a:cubicBezTo>
                    <a:pt x="52910" y="27047"/>
                    <a:pt x="51210" y="26478"/>
                    <a:pt x="49625" y="25810"/>
                  </a:cubicBezTo>
                  <a:cubicBezTo>
                    <a:pt x="48487" y="29193"/>
                    <a:pt x="47637" y="32361"/>
                    <a:pt x="46358" y="35340"/>
                  </a:cubicBezTo>
                  <a:cubicBezTo>
                    <a:pt x="44683" y="39243"/>
                    <a:pt x="42934" y="43204"/>
                    <a:pt x="38610" y="45060"/>
                  </a:cubicBezTo>
                  <a:cubicBezTo>
                    <a:pt x="37899" y="45363"/>
                    <a:pt x="37178" y="45506"/>
                    <a:pt x="36494" y="45506"/>
                  </a:cubicBezTo>
                  <a:cubicBezTo>
                    <a:pt x="34518" y="45506"/>
                    <a:pt x="32850" y="44316"/>
                    <a:pt x="32636" y="42378"/>
                  </a:cubicBezTo>
                  <a:cubicBezTo>
                    <a:pt x="32306" y="39400"/>
                    <a:pt x="32190" y="36388"/>
                    <a:pt x="31843" y="33401"/>
                  </a:cubicBezTo>
                  <a:cubicBezTo>
                    <a:pt x="31621" y="31503"/>
                    <a:pt x="31381" y="29564"/>
                    <a:pt x="30754" y="27782"/>
                  </a:cubicBezTo>
                  <a:cubicBezTo>
                    <a:pt x="29795" y="25063"/>
                    <a:pt x="27246" y="23628"/>
                    <a:pt x="23938" y="23628"/>
                  </a:cubicBezTo>
                  <a:cubicBezTo>
                    <a:pt x="22837" y="23628"/>
                    <a:pt x="21653" y="23786"/>
                    <a:pt x="20415" y="24110"/>
                  </a:cubicBezTo>
                  <a:cubicBezTo>
                    <a:pt x="20253" y="24152"/>
                    <a:pt x="20083" y="24168"/>
                    <a:pt x="19909" y="24168"/>
                  </a:cubicBezTo>
                  <a:cubicBezTo>
                    <a:pt x="19438" y="24168"/>
                    <a:pt x="18936" y="24051"/>
                    <a:pt x="18460" y="24027"/>
                  </a:cubicBezTo>
                  <a:cubicBezTo>
                    <a:pt x="18616" y="23458"/>
                    <a:pt x="18641" y="22781"/>
                    <a:pt x="18963" y="22319"/>
                  </a:cubicBezTo>
                  <a:cubicBezTo>
                    <a:pt x="23229" y="16106"/>
                    <a:pt x="27536" y="9917"/>
                    <a:pt x="32198" y="3201"/>
                  </a:cubicBezTo>
                  <a:cubicBezTo>
                    <a:pt x="30614" y="2235"/>
                    <a:pt x="28700" y="692"/>
                    <a:pt x="26513" y="7"/>
                  </a:cubicBezTo>
                  <a:cubicBezTo>
                    <a:pt x="26499" y="3"/>
                    <a:pt x="26485" y="1"/>
                    <a:pt x="26470" y="1"/>
                  </a:cubicBezTo>
                  <a:close/>
                </a:path>
              </a:pathLst>
            </a:custGeom>
            <a:solidFill>
              <a:srgbClr val="9D8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221000" y="2703900"/>
              <a:ext cx="1056225" cy="508300"/>
            </a:xfrm>
            <a:custGeom>
              <a:avLst/>
              <a:gdLst/>
              <a:ahLst/>
              <a:cxnLst/>
              <a:rect l="l" t="t" r="r" b="b"/>
              <a:pathLst>
                <a:path w="42249" h="20332" extrusionOk="0">
                  <a:moveTo>
                    <a:pt x="2715" y="1"/>
                  </a:moveTo>
                  <a:cubicBezTo>
                    <a:pt x="33" y="4341"/>
                    <a:pt x="0" y="10191"/>
                    <a:pt x="2682" y="14061"/>
                  </a:cubicBezTo>
                  <a:cubicBezTo>
                    <a:pt x="4976" y="17378"/>
                    <a:pt x="8499" y="18608"/>
                    <a:pt x="12287" y="18855"/>
                  </a:cubicBezTo>
                  <a:cubicBezTo>
                    <a:pt x="21165" y="19441"/>
                    <a:pt x="30069" y="19755"/>
                    <a:pt x="38964" y="20316"/>
                  </a:cubicBezTo>
                  <a:cubicBezTo>
                    <a:pt x="39126" y="20326"/>
                    <a:pt x="39280" y="20331"/>
                    <a:pt x="39425" y="20331"/>
                  </a:cubicBezTo>
                  <a:cubicBezTo>
                    <a:pt x="41267" y="20331"/>
                    <a:pt x="41737" y="19496"/>
                    <a:pt x="41951" y="17576"/>
                  </a:cubicBezTo>
                  <a:cubicBezTo>
                    <a:pt x="42248" y="14985"/>
                    <a:pt x="41539" y="13865"/>
                    <a:pt x="39199" y="13865"/>
                  </a:cubicBezTo>
                  <a:cubicBezTo>
                    <a:pt x="39005" y="13865"/>
                    <a:pt x="38800" y="13873"/>
                    <a:pt x="38584" y="13888"/>
                  </a:cubicBezTo>
                  <a:cubicBezTo>
                    <a:pt x="38276" y="13909"/>
                    <a:pt x="37967" y="13917"/>
                    <a:pt x="37657" y="13917"/>
                  </a:cubicBezTo>
                  <a:cubicBezTo>
                    <a:pt x="36232" y="13917"/>
                    <a:pt x="34791" y="13732"/>
                    <a:pt x="33361" y="13657"/>
                  </a:cubicBezTo>
                  <a:cubicBezTo>
                    <a:pt x="26669" y="13302"/>
                    <a:pt x="19977" y="12989"/>
                    <a:pt x="13285" y="12584"/>
                  </a:cubicBezTo>
                  <a:cubicBezTo>
                    <a:pt x="8120" y="12279"/>
                    <a:pt x="6717" y="10546"/>
                    <a:pt x="7228" y="5389"/>
                  </a:cubicBezTo>
                  <a:cubicBezTo>
                    <a:pt x="7352" y="4135"/>
                    <a:pt x="7509" y="2872"/>
                    <a:pt x="7666" y="1519"/>
                  </a:cubicBezTo>
                  <a:lnTo>
                    <a:pt x="2715" y="1"/>
                  </a:lnTo>
                  <a:close/>
                </a:path>
              </a:pathLst>
            </a:custGeom>
            <a:solidFill>
              <a:srgbClr val="9D8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3110250" y="2164400"/>
              <a:ext cx="272325" cy="1204600"/>
            </a:xfrm>
            <a:custGeom>
              <a:avLst/>
              <a:gdLst/>
              <a:ahLst/>
              <a:cxnLst/>
              <a:rect l="l" t="t" r="r" b="b"/>
              <a:pathLst>
                <a:path w="10893" h="48184" extrusionOk="0">
                  <a:moveTo>
                    <a:pt x="5918" y="1"/>
                  </a:moveTo>
                  <a:cubicBezTo>
                    <a:pt x="4736" y="1"/>
                    <a:pt x="3990" y="855"/>
                    <a:pt x="3722" y="2380"/>
                  </a:cubicBezTo>
                  <a:cubicBezTo>
                    <a:pt x="2592" y="8824"/>
                    <a:pt x="1082" y="15244"/>
                    <a:pt x="603" y="21746"/>
                  </a:cubicBezTo>
                  <a:cubicBezTo>
                    <a:pt x="1" y="30138"/>
                    <a:pt x="257" y="38604"/>
                    <a:pt x="149" y="47037"/>
                  </a:cubicBezTo>
                  <a:cubicBezTo>
                    <a:pt x="149" y="47358"/>
                    <a:pt x="364" y="47697"/>
                    <a:pt x="430" y="47878"/>
                  </a:cubicBezTo>
                  <a:lnTo>
                    <a:pt x="6470" y="48183"/>
                  </a:lnTo>
                  <a:cubicBezTo>
                    <a:pt x="5645" y="32489"/>
                    <a:pt x="6214" y="17191"/>
                    <a:pt x="10893" y="2017"/>
                  </a:cubicBezTo>
                  <a:cubicBezTo>
                    <a:pt x="9878" y="1530"/>
                    <a:pt x="8681" y="944"/>
                    <a:pt x="7477" y="391"/>
                  </a:cubicBezTo>
                  <a:cubicBezTo>
                    <a:pt x="6894" y="127"/>
                    <a:pt x="6374" y="1"/>
                    <a:pt x="5918" y="1"/>
                  </a:cubicBezTo>
                  <a:close/>
                </a:path>
              </a:pathLst>
            </a:custGeom>
            <a:solidFill>
              <a:srgbClr val="9D8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356100" y="2100650"/>
              <a:ext cx="829925" cy="199775"/>
            </a:xfrm>
            <a:custGeom>
              <a:avLst/>
              <a:gdLst/>
              <a:ahLst/>
              <a:cxnLst/>
              <a:rect l="l" t="t" r="r" b="b"/>
              <a:pathLst>
                <a:path w="33197" h="7991" extrusionOk="0">
                  <a:moveTo>
                    <a:pt x="2625" y="1"/>
                  </a:moveTo>
                  <a:cubicBezTo>
                    <a:pt x="147" y="1"/>
                    <a:pt x="378" y="1638"/>
                    <a:pt x="199" y="3370"/>
                  </a:cubicBezTo>
                  <a:cubicBezTo>
                    <a:pt x="1" y="5284"/>
                    <a:pt x="257" y="6415"/>
                    <a:pt x="2683" y="6481"/>
                  </a:cubicBezTo>
                  <a:cubicBezTo>
                    <a:pt x="9276" y="6654"/>
                    <a:pt x="15860" y="7116"/>
                    <a:pt x="22453" y="7463"/>
                  </a:cubicBezTo>
                  <a:cubicBezTo>
                    <a:pt x="25812" y="7636"/>
                    <a:pt x="29170" y="7809"/>
                    <a:pt x="32718" y="7991"/>
                  </a:cubicBezTo>
                  <a:cubicBezTo>
                    <a:pt x="32834" y="6910"/>
                    <a:pt x="32957" y="6118"/>
                    <a:pt x="32999" y="5326"/>
                  </a:cubicBezTo>
                  <a:cubicBezTo>
                    <a:pt x="33197" y="1654"/>
                    <a:pt x="33188" y="1654"/>
                    <a:pt x="29467" y="1456"/>
                  </a:cubicBezTo>
                  <a:cubicBezTo>
                    <a:pt x="20679" y="1002"/>
                    <a:pt x="11891" y="688"/>
                    <a:pt x="3120" y="20"/>
                  </a:cubicBezTo>
                  <a:cubicBezTo>
                    <a:pt x="2944" y="7"/>
                    <a:pt x="2779" y="1"/>
                    <a:pt x="2625" y="1"/>
                  </a:cubicBezTo>
                  <a:close/>
                </a:path>
              </a:pathLst>
            </a:custGeom>
            <a:solidFill>
              <a:srgbClr val="9D8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3532950" y="2985075"/>
              <a:ext cx="834050" cy="364950"/>
            </a:xfrm>
            <a:custGeom>
              <a:avLst/>
              <a:gdLst/>
              <a:ahLst/>
              <a:cxnLst/>
              <a:rect l="l" t="t" r="r" b="b"/>
              <a:pathLst>
                <a:path w="33362" h="14598" extrusionOk="0">
                  <a:moveTo>
                    <a:pt x="3309" y="1"/>
                  </a:moveTo>
                  <a:cubicBezTo>
                    <a:pt x="2789" y="529"/>
                    <a:pt x="2278" y="1032"/>
                    <a:pt x="1791" y="1552"/>
                  </a:cubicBezTo>
                  <a:cubicBezTo>
                    <a:pt x="0" y="3466"/>
                    <a:pt x="132" y="5149"/>
                    <a:pt x="2377" y="6602"/>
                  </a:cubicBezTo>
                  <a:cubicBezTo>
                    <a:pt x="2756" y="6849"/>
                    <a:pt x="3119" y="7130"/>
                    <a:pt x="3466" y="7419"/>
                  </a:cubicBezTo>
                  <a:cubicBezTo>
                    <a:pt x="12089" y="14597"/>
                    <a:pt x="22535" y="12592"/>
                    <a:pt x="32594" y="13541"/>
                  </a:cubicBezTo>
                  <a:cubicBezTo>
                    <a:pt x="33361" y="7864"/>
                    <a:pt x="33361" y="7864"/>
                    <a:pt x="28328" y="7608"/>
                  </a:cubicBezTo>
                  <a:cubicBezTo>
                    <a:pt x="26768" y="7534"/>
                    <a:pt x="25184" y="7617"/>
                    <a:pt x="23657" y="7336"/>
                  </a:cubicBezTo>
                  <a:cubicBezTo>
                    <a:pt x="19284" y="6536"/>
                    <a:pt x="14820" y="5942"/>
                    <a:pt x="10620" y="4564"/>
                  </a:cubicBezTo>
                  <a:cubicBezTo>
                    <a:pt x="7979" y="3697"/>
                    <a:pt x="5752" y="1577"/>
                    <a:pt x="3309" y="1"/>
                  </a:cubicBezTo>
                  <a:close/>
                </a:path>
              </a:pathLst>
            </a:custGeom>
            <a:solidFill>
              <a:srgbClr val="9D8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3598850" y="2377575"/>
              <a:ext cx="719050" cy="137475"/>
            </a:xfrm>
            <a:custGeom>
              <a:avLst/>
              <a:gdLst/>
              <a:ahLst/>
              <a:cxnLst/>
              <a:rect l="l" t="t" r="r" b="b"/>
              <a:pathLst>
                <a:path w="28762" h="5499" extrusionOk="0">
                  <a:moveTo>
                    <a:pt x="23753" y="0"/>
                  </a:moveTo>
                  <a:cubicBezTo>
                    <a:pt x="19174" y="6"/>
                    <a:pt x="14593" y="85"/>
                    <a:pt x="10015" y="85"/>
                  </a:cubicBezTo>
                  <a:cubicBezTo>
                    <a:pt x="7752" y="85"/>
                    <a:pt x="5491" y="66"/>
                    <a:pt x="3231" y="8"/>
                  </a:cubicBezTo>
                  <a:cubicBezTo>
                    <a:pt x="3169" y="7"/>
                    <a:pt x="3108" y="6"/>
                    <a:pt x="3049" y="6"/>
                  </a:cubicBezTo>
                  <a:cubicBezTo>
                    <a:pt x="508" y="6"/>
                    <a:pt x="323" y="1375"/>
                    <a:pt x="161" y="3350"/>
                  </a:cubicBezTo>
                  <a:cubicBezTo>
                    <a:pt x="1" y="5312"/>
                    <a:pt x="1030" y="5497"/>
                    <a:pt x="2196" y="5497"/>
                  </a:cubicBezTo>
                  <a:cubicBezTo>
                    <a:pt x="2467" y="5497"/>
                    <a:pt x="2745" y="5487"/>
                    <a:pt x="3017" y="5487"/>
                  </a:cubicBezTo>
                  <a:cubicBezTo>
                    <a:pt x="7868" y="5487"/>
                    <a:pt x="12724" y="5454"/>
                    <a:pt x="17578" y="5454"/>
                  </a:cubicBezTo>
                  <a:cubicBezTo>
                    <a:pt x="20005" y="5454"/>
                    <a:pt x="22432" y="5462"/>
                    <a:pt x="24858" y="5487"/>
                  </a:cubicBezTo>
                  <a:cubicBezTo>
                    <a:pt x="25319" y="5492"/>
                    <a:pt x="25726" y="5498"/>
                    <a:pt x="26084" y="5498"/>
                  </a:cubicBezTo>
                  <a:cubicBezTo>
                    <a:pt x="28737" y="5498"/>
                    <a:pt x="28739" y="5171"/>
                    <a:pt x="28761" y="1667"/>
                  </a:cubicBezTo>
                  <a:cubicBezTo>
                    <a:pt x="28761" y="1312"/>
                    <a:pt x="28687" y="957"/>
                    <a:pt x="28596" y="239"/>
                  </a:cubicBezTo>
                  <a:cubicBezTo>
                    <a:pt x="26839" y="149"/>
                    <a:pt x="25296" y="0"/>
                    <a:pt x="23753" y="0"/>
                  </a:cubicBezTo>
                  <a:close/>
                </a:path>
              </a:pathLst>
            </a:custGeom>
            <a:solidFill>
              <a:srgbClr val="9D8C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82" name="Google Shape;282;p32"/>
          <p:cNvCxnSpPr/>
          <p:nvPr/>
        </p:nvCxnSpPr>
        <p:spPr>
          <a:xfrm>
            <a:off x="4080975" y="3915925"/>
            <a:ext cx="3056100" cy="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3" name="Google Shape;283;p32"/>
          <p:cNvSpPr/>
          <p:nvPr/>
        </p:nvSpPr>
        <p:spPr>
          <a:xfrm rot="-8834980" flipH="1">
            <a:off x="1917846" y="405699"/>
            <a:ext cx="138165" cy="302586"/>
          </a:xfrm>
          <a:custGeom>
            <a:avLst/>
            <a:gdLst/>
            <a:ahLst/>
            <a:cxnLst/>
            <a:rect l="l" t="t" r="r" b="b"/>
            <a:pathLst>
              <a:path w="4757" h="10418" extrusionOk="0">
                <a:moveTo>
                  <a:pt x="4080" y="0"/>
                </a:moveTo>
                <a:cubicBezTo>
                  <a:pt x="4024" y="0"/>
                  <a:pt x="3951" y="6"/>
                  <a:pt x="3860" y="19"/>
                </a:cubicBezTo>
                <a:cubicBezTo>
                  <a:pt x="3843" y="15"/>
                  <a:pt x="3826" y="12"/>
                  <a:pt x="3810" y="12"/>
                </a:cubicBezTo>
                <a:cubicBezTo>
                  <a:pt x="3756" y="12"/>
                  <a:pt x="3704" y="36"/>
                  <a:pt x="3654" y="84"/>
                </a:cubicBezTo>
                <a:cubicBezTo>
                  <a:pt x="3615" y="125"/>
                  <a:pt x="3579" y="170"/>
                  <a:pt x="3548" y="218"/>
                </a:cubicBezTo>
                <a:cubicBezTo>
                  <a:pt x="3517" y="268"/>
                  <a:pt x="3460" y="351"/>
                  <a:pt x="3378" y="465"/>
                </a:cubicBezTo>
                <a:cubicBezTo>
                  <a:pt x="3296" y="581"/>
                  <a:pt x="3147" y="776"/>
                  <a:pt x="2927" y="1052"/>
                </a:cubicBezTo>
                <a:cubicBezTo>
                  <a:pt x="2709" y="1327"/>
                  <a:pt x="2570" y="1580"/>
                  <a:pt x="2512" y="1814"/>
                </a:cubicBezTo>
                <a:cubicBezTo>
                  <a:pt x="2455" y="2046"/>
                  <a:pt x="2345" y="2329"/>
                  <a:pt x="2185" y="2663"/>
                </a:cubicBezTo>
                <a:cubicBezTo>
                  <a:pt x="2024" y="2996"/>
                  <a:pt x="1922" y="3255"/>
                  <a:pt x="1876" y="3436"/>
                </a:cubicBezTo>
                <a:lnTo>
                  <a:pt x="1825" y="3642"/>
                </a:lnTo>
                <a:cubicBezTo>
                  <a:pt x="1766" y="3880"/>
                  <a:pt x="1688" y="4114"/>
                  <a:pt x="1593" y="4340"/>
                </a:cubicBezTo>
                <a:lnTo>
                  <a:pt x="1450" y="4915"/>
                </a:lnTo>
                <a:cubicBezTo>
                  <a:pt x="1443" y="4942"/>
                  <a:pt x="1406" y="5152"/>
                  <a:pt x="1338" y="5542"/>
                </a:cubicBezTo>
                <a:cubicBezTo>
                  <a:pt x="1356" y="5585"/>
                  <a:pt x="1359" y="5661"/>
                  <a:pt x="1347" y="5769"/>
                </a:cubicBezTo>
                <a:cubicBezTo>
                  <a:pt x="1335" y="5878"/>
                  <a:pt x="1360" y="6139"/>
                  <a:pt x="1422" y="6550"/>
                </a:cubicBezTo>
                <a:cubicBezTo>
                  <a:pt x="1385" y="6814"/>
                  <a:pt x="1431" y="7136"/>
                  <a:pt x="1559" y="7516"/>
                </a:cubicBezTo>
                <a:lnTo>
                  <a:pt x="1611" y="7543"/>
                </a:lnTo>
                <a:lnTo>
                  <a:pt x="1665" y="7557"/>
                </a:lnTo>
                <a:cubicBezTo>
                  <a:pt x="1684" y="7561"/>
                  <a:pt x="1718" y="7579"/>
                  <a:pt x="1769" y="7612"/>
                </a:cubicBezTo>
                <a:cubicBezTo>
                  <a:pt x="1830" y="7648"/>
                  <a:pt x="1897" y="7674"/>
                  <a:pt x="1968" y="7690"/>
                </a:cubicBezTo>
                <a:cubicBezTo>
                  <a:pt x="2000" y="7698"/>
                  <a:pt x="2031" y="7702"/>
                  <a:pt x="2062" y="7702"/>
                </a:cubicBezTo>
                <a:cubicBezTo>
                  <a:pt x="2184" y="7702"/>
                  <a:pt x="2301" y="7643"/>
                  <a:pt x="2415" y="7524"/>
                </a:cubicBezTo>
                <a:cubicBezTo>
                  <a:pt x="2393" y="7375"/>
                  <a:pt x="2442" y="7068"/>
                  <a:pt x="2556" y="6607"/>
                </a:cubicBezTo>
                <a:cubicBezTo>
                  <a:pt x="2671" y="6147"/>
                  <a:pt x="2956" y="5294"/>
                  <a:pt x="3410" y="4050"/>
                </a:cubicBezTo>
                <a:cubicBezTo>
                  <a:pt x="3865" y="2806"/>
                  <a:pt x="4169" y="1956"/>
                  <a:pt x="4320" y="1499"/>
                </a:cubicBezTo>
                <a:lnTo>
                  <a:pt x="4699" y="502"/>
                </a:lnTo>
                <a:lnTo>
                  <a:pt x="4700" y="504"/>
                </a:lnTo>
                <a:cubicBezTo>
                  <a:pt x="4757" y="275"/>
                  <a:pt x="4579" y="111"/>
                  <a:pt x="4167" y="8"/>
                </a:cubicBezTo>
                <a:cubicBezTo>
                  <a:pt x="4146" y="3"/>
                  <a:pt x="4117" y="0"/>
                  <a:pt x="4080" y="0"/>
                </a:cubicBezTo>
                <a:close/>
                <a:moveTo>
                  <a:pt x="680" y="8647"/>
                </a:moveTo>
                <a:cubicBezTo>
                  <a:pt x="590" y="8647"/>
                  <a:pt x="495" y="8675"/>
                  <a:pt x="394" y="8731"/>
                </a:cubicBezTo>
                <a:cubicBezTo>
                  <a:pt x="253" y="8807"/>
                  <a:pt x="160" y="8888"/>
                  <a:pt x="114" y="8973"/>
                </a:cubicBezTo>
                <a:cubicBezTo>
                  <a:pt x="73" y="9048"/>
                  <a:pt x="41" y="9129"/>
                  <a:pt x="19" y="9212"/>
                </a:cubicBezTo>
                <a:cubicBezTo>
                  <a:pt x="1" y="9285"/>
                  <a:pt x="27" y="9393"/>
                  <a:pt x="98" y="9536"/>
                </a:cubicBezTo>
                <a:cubicBezTo>
                  <a:pt x="169" y="9680"/>
                  <a:pt x="202" y="9761"/>
                  <a:pt x="198" y="9780"/>
                </a:cubicBezTo>
                <a:cubicBezTo>
                  <a:pt x="170" y="9889"/>
                  <a:pt x="300" y="9994"/>
                  <a:pt x="585" y="10093"/>
                </a:cubicBezTo>
                <a:cubicBezTo>
                  <a:pt x="699" y="10258"/>
                  <a:pt x="816" y="10354"/>
                  <a:pt x="934" y="10383"/>
                </a:cubicBezTo>
                <a:lnTo>
                  <a:pt x="1362" y="10417"/>
                </a:lnTo>
                <a:cubicBezTo>
                  <a:pt x="1704" y="10328"/>
                  <a:pt x="2019" y="9995"/>
                  <a:pt x="2308" y="9417"/>
                </a:cubicBezTo>
                <a:cubicBezTo>
                  <a:pt x="2329" y="9335"/>
                  <a:pt x="2325" y="9261"/>
                  <a:pt x="2297" y="9197"/>
                </a:cubicBezTo>
                <a:cubicBezTo>
                  <a:pt x="2271" y="9131"/>
                  <a:pt x="2237" y="9089"/>
                  <a:pt x="2198" y="9070"/>
                </a:cubicBezTo>
                <a:cubicBezTo>
                  <a:pt x="2160" y="9050"/>
                  <a:pt x="2112" y="9030"/>
                  <a:pt x="2054" y="9006"/>
                </a:cubicBezTo>
                <a:cubicBezTo>
                  <a:pt x="1997" y="8982"/>
                  <a:pt x="1890" y="8928"/>
                  <a:pt x="1731" y="8845"/>
                </a:cubicBezTo>
                <a:cubicBezTo>
                  <a:pt x="1573" y="8762"/>
                  <a:pt x="1455" y="8711"/>
                  <a:pt x="1376" y="8691"/>
                </a:cubicBezTo>
                <a:cubicBezTo>
                  <a:pt x="1326" y="8680"/>
                  <a:pt x="1274" y="8674"/>
                  <a:pt x="1222" y="8674"/>
                </a:cubicBezTo>
                <a:cubicBezTo>
                  <a:pt x="1185" y="8674"/>
                  <a:pt x="1147" y="8677"/>
                  <a:pt x="1110" y="8684"/>
                </a:cubicBezTo>
                <a:cubicBezTo>
                  <a:pt x="1076" y="8688"/>
                  <a:pt x="1042" y="8690"/>
                  <a:pt x="1009" y="8690"/>
                </a:cubicBezTo>
                <a:cubicBezTo>
                  <a:pt x="932" y="8690"/>
                  <a:pt x="855" y="8679"/>
                  <a:pt x="781" y="8660"/>
                </a:cubicBezTo>
                <a:cubicBezTo>
                  <a:pt x="748" y="8651"/>
                  <a:pt x="715" y="8647"/>
                  <a:pt x="680" y="8647"/>
                </a:cubicBezTo>
                <a:close/>
              </a:path>
            </a:pathLst>
          </a:custGeom>
          <a:solidFill>
            <a:srgbClr val="F9F7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2"/>
          <p:cNvSpPr txBox="1">
            <a:spLocks noGrp="1"/>
          </p:cNvSpPr>
          <p:nvPr>
            <p:ph type="title"/>
          </p:nvPr>
        </p:nvSpPr>
        <p:spPr>
          <a:xfrm>
            <a:off x="1029675" y="2330750"/>
            <a:ext cx="6463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시스템 소개</a:t>
            </a:r>
            <a:endParaRPr dirty="0"/>
          </a:p>
        </p:txBody>
      </p:sp>
      <p:sp>
        <p:nvSpPr>
          <p:cNvPr id="505" name="Google Shape;505;p42"/>
          <p:cNvSpPr txBox="1">
            <a:spLocks noGrp="1"/>
          </p:cNvSpPr>
          <p:nvPr>
            <p:ph type="title" idx="2"/>
          </p:nvPr>
        </p:nvSpPr>
        <p:spPr>
          <a:xfrm>
            <a:off x="1029675" y="1306475"/>
            <a:ext cx="4549500" cy="12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06" name="Google Shape;506;p42"/>
          <p:cNvSpPr txBox="1">
            <a:spLocks noGrp="1"/>
          </p:cNvSpPr>
          <p:nvPr>
            <p:ph type="subTitle" idx="1"/>
          </p:nvPr>
        </p:nvSpPr>
        <p:spPr>
          <a:xfrm>
            <a:off x="1029675" y="3172550"/>
            <a:ext cx="29112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could enter a subtitle here if you need it</a:t>
            </a:r>
            <a:endParaRPr dirty="0"/>
          </a:p>
        </p:txBody>
      </p:sp>
      <p:grpSp>
        <p:nvGrpSpPr>
          <p:cNvPr id="507" name="Google Shape;507;p42"/>
          <p:cNvGrpSpPr/>
          <p:nvPr/>
        </p:nvGrpSpPr>
        <p:grpSpPr>
          <a:xfrm>
            <a:off x="5761638" y="2412013"/>
            <a:ext cx="1532094" cy="1119311"/>
            <a:chOff x="3379175" y="1367325"/>
            <a:chExt cx="639625" cy="467275"/>
          </a:xfrm>
        </p:grpSpPr>
        <p:sp>
          <p:nvSpPr>
            <p:cNvPr id="508" name="Google Shape;508;p42"/>
            <p:cNvSpPr/>
            <p:nvPr/>
          </p:nvSpPr>
          <p:spPr>
            <a:xfrm rot="10800000">
              <a:off x="3379175" y="1367325"/>
              <a:ext cx="639625" cy="467275"/>
            </a:xfrm>
            <a:custGeom>
              <a:avLst/>
              <a:gdLst/>
              <a:ahLst/>
              <a:cxnLst/>
              <a:rect l="l" t="t" r="r" b="b"/>
              <a:pathLst>
                <a:path w="25585" h="18691" extrusionOk="0">
                  <a:moveTo>
                    <a:pt x="12511" y="1"/>
                  </a:moveTo>
                  <a:cubicBezTo>
                    <a:pt x="8346" y="1"/>
                    <a:pt x="6082" y="3176"/>
                    <a:pt x="6082" y="3176"/>
                  </a:cubicBezTo>
                  <a:lnTo>
                    <a:pt x="1" y="2317"/>
                  </a:lnTo>
                  <a:lnTo>
                    <a:pt x="4517" y="6623"/>
                  </a:lnTo>
                  <a:cubicBezTo>
                    <a:pt x="3304" y="14031"/>
                    <a:pt x="6440" y="18690"/>
                    <a:pt x="11805" y="18690"/>
                  </a:cubicBezTo>
                  <a:cubicBezTo>
                    <a:pt x="13404" y="18690"/>
                    <a:pt x="15201" y="18276"/>
                    <a:pt x="17140" y="17398"/>
                  </a:cubicBezTo>
                  <a:cubicBezTo>
                    <a:pt x="25584" y="13573"/>
                    <a:pt x="20424" y="1791"/>
                    <a:pt x="14804" y="309"/>
                  </a:cubicBezTo>
                  <a:cubicBezTo>
                    <a:pt x="13986" y="93"/>
                    <a:pt x="13221" y="1"/>
                    <a:pt x="12511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2"/>
            <p:cNvSpPr/>
            <p:nvPr/>
          </p:nvSpPr>
          <p:spPr>
            <a:xfrm>
              <a:off x="3591400" y="1487550"/>
              <a:ext cx="108700" cy="203375"/>
            </a:xfrm>
            <a:custGeom>
              <a:avLst/>
              <a:gdLst/>
              <a:ahLst/>
              <a:cxnLst/>
              <a:rect l="l" t="t" r="r" b="b"/>
              <a:pathLst>
                <a:path w="4348" h="8135" extrusionOk="0">
                  <a:moveTo>
                    <a:pt x="2304" y="1"/>
                  </a:moveTo>
                  <a:cubicBezTo>
                    <a:pt x="2097" y="70"/>
                    <a:pt x="1982" y="129"/>
                    <a:pt x="1963" y="177"/>
                  </a:cubicBezTo>
                  <a:lnTo>
                    <a:pt x="1850" y="355"/>
                  </a:lnTo>
                  <a:cubicBezTo>
                    <a:pt x="1804" y="420"/>
                    <a:pt x="1763" y="524"/>
                    <a:pt x="1728" y="668"/>
                  </a:cubicBezTo>
                  <a:cubicBezTo>
                    <a:pt x="1649" y="831"/>
                    <a:pt x="1595" y="930"/>
                    <a:pt x="1567" y="965"/>
                  </a:cubicBezTo>
                  <a:cubicBezTo>
                    <a:pt x="1540" y="1001"/>
                    <a:pt x="1501" y="1087"/>
                    <a:pt x="1451" y="1228"/>
                  </a:cubicBezTo>
                  <a:cubicBezTo>
                    <a:pt x="1400" y="1367"/>
                    <a:pt x="1378" y="1494"/>
                    <a:pt x="1386" y="1605"/>
                  </a:cubicBezTo>
                  <a:cubicBezTo>
                    <a:pt x="1392" y="1718"/>
                    <a:pt x="1389" y="1799"/>
                    <a:pt x="1376" y="1849"/>
                  </a:cubicBezTo>
                  <a:lnTo>
                    <a:pt x="1146" y="2455"/>
                  </a:lnTo>
                  <a:lnTo>
                    <a:pt x="853" y="3308"/>
                  </a:lnTo>
                  <a:cubicBezTo>
                    <a:pt x="808" y="3461"/>
                    <a:pt x="773" y="3616"/>
                    <a:pt x="750" y="3773"/>
                  </a:cubicBezTo>
                  <a:cubicBezTo>
                    <a:pt x="717" y="3903"/>
                    <a:pt x="678" y="4040"/>
                    <a:pt x="630" y="4185"/>
                  </a:cubicBezTo>
                  <a:cubicBezTo>
                    <a:pt x="583" y="4329"/>
                    <a:pt x="537" y="4552"/>
                    <a:pt x="492" y="4853"/>
                  </a:cubicBezTo>
                  <a:cubicBezTo>
                    <a:pt x="472" y="4959"/>
                    <a:pt x="481" y="5067"/>
                    <a:pt x="518" y="5169"/>
                  </a:cubicBezTo>
                  <a:cubicBezTo>
                    <a:pt x="420" y="5319"/>
                    <a:pt x="374" y="5411"/>
                    <a:pt x="382" y="5443"/>
                  </a:cubicBezTo>
                  <a:cubicBezTo>
                    <a:pt x="346" y="5526"/>
                    <a:pt x="313" y="5652"/>
                    <a:pt x="286" y="5825"/>
                  </a:cubicBezTo>
                  <a:cubicBezTo>
                    <a:pt x="258" y="5997"/>
                    <a:pt x="247" y="6103"/>
                    <a:pt x="253" y="6142"/>
                  </a:cubicBezTo>
                  <a:lnTo>
                    <a:pt x="202" y="6302"/>
                  </a:lnTo>
                  <a:cubicBezTo>
                    <a:pt x="193" y="6330"/>
                    <a:pt x="190" y="6361"/>
                    <a:pt x="192" y="6390"/>
                  </a:cubicBezTo>
                  <a:cubicBezTo>
                    <a:pt x="114" y="6546"/>
                    <a:pt x="75" y="6674"/>
                    <a:pt x="73" y="6772"/>
                  </a:cubicBezTo>
                  <a:cubicBezTo>
                    <a:pt x="73" y="6807"/>
                    <a:pt x="60" y="6840"/>
                    <a:pt x="38" y="6866"/>
                  </a:cubicBezTo>
                  <a:cubicBezTo>
                    <a:pt x="1" y="7017"/>
                    <a:pt x="31" y="7185"/>
                    <a:pt x="131" y="7370"/>
                  </a:cubicBezTo>
                  <a:cubicBezTo>
                    <a:pt x="289" y="7470"/>
                    <a:pt x="418" y="7532"/>
                    <a:pt x="518" y="7557"/>
                  </a:cubicBezTo>
                  <a:lnTo>
                    <a:pt x="642" y="7565"/>
                  </a:lnTo>
                  <a:cubicBezTo>
                    <a:pt x="642" y="7565"/>
                    <a:pt x="643" y="7565"/>
                    <a:pt x="644" y="7565"/>
                  </a:cubicBezTo>
                  <a:cubicBezTo>
                    <a:pt x="803" y="7565"/>
                    <a:pt x="1004" y="7352"/>
                    <a:pt x="1246" y="6926"/>
                  </a:cubicBezTo>
                  <a:lnTo>
                    <a:pt x="1740" y="6135"/>
                  </a:lnTo>
                  <a:cubicBezTo>
                    <a:pt x="2173" y="5374"/>
                    <a:pt x="2501" y="4945"/>
                    <a:pt x="2722" y="4848"/>
                  </a:cubicBezTo>
                  <a:cubicBezTo>
                    <a:pt x="2754" y="4939"/>
                    <a:pt x="2764" y="4995"/>
                    <a:pt x="2750" y="5015"/>
                  </a:cubicBezTo>
                  <a:lnTo>
                    <a:pt x="2683" y="5284"/>
                  </a:lnTo>
                  <a:lnTo>
                    <a:pt x="2547" y="5742"/>
                  </a:lnTo>
                  <a:cubicBezTo>
                    <a:pt x="2444" y="6029"/>
                    <a:pt x="2393" y="6225"/>
                    <a:pt x="2388" y="6331"/>
                  </a:cubicBezTo>
                  <a:lnTo>
                    <a:pt x="2309" y="6609"/>
                  </a:lnTo>
                  <a:cubicBezTo>
                    <a:pt x="2265" y="6780"/>
                    <a:pt x="2239" y="6873"/>
                    <a:pt x="2228" y="6886"/>
                  </a:cubicBezTo>
                  <a:lnTo>
                    <a:pt x="2193" y="7208"/>
                  </a:lnTo>
                  <a:cubicBezTo>
                    <a:pt x="2168" y="7309"/>
                    <a:pt x="2162" y="7391"/>
                    <a:pt x="2178" y="7456"/>
                  </a:cubicBezTo>
                  <a:lnTo>
                    <a:pt x="2178" y="7685"/>
                  </a:lnTo>
                  <a:cubicBezTo>
                    <a:pt x="2214" y="7816"/>
                    <a:pt x="2258" y="7906"/>
                    <a:pt x="2311" y="7952"/>
                  </a:cubicBezTo>
                  <a:cubicBezTo>
                    <a:pt x="2364" y="7999"/>
                    <a:pt x="2452" y="8039"/>
                    <a:pt x="2574" y="8068"/>
                  </a:cubicBezTo>
                  <a:cubicBezTo>
                    <a:pt x="2664" y="8113"/>
                    <a:pt x="2742" y="8135"/>
                    <a:pt x="2806" y="8135"/>
                  </a:cubicBezTo>
                  <a:cubicBezTo>
                    <a:pt x="2833" y="8135"/>
                    <a:pt x="2858" y="8131"/>
                    <a:pt x="2881" y="8123"/>
                  </a:cubicBezTo>
                  <a:cubicBezTo>
                    <a:pt x="3149" y="8082"/>
                    <a:pt x="3287" y="7930"/>
                    <a:pt x="3291" y="7664"/>
                  </a:cubicBezTo>
                  <a:cubicBezTo>
                    <a:pt x="3288" y="7343"/>
                    <a:pt x="3345" y="6959"/>
                    <a:pt x="3464" y="6513"/>
                  </a:cubicBezTo>
                  <a:cubicBezTo>
                    <a:pt x="3583" y="6065"/>
                    <a:pt x="3849" y="5299"/>
                    <a:pt x="4264" y="4213"/>
                  </a:cubicBezTo>
                  <a:cubicBezTo>
                    <a:pt x="4275" y="4194"/>
                    <a:pt x="4285" y="4173"/>
                    <a:pt x="4291" y="4151"/>
                  </a:cubicBezTo>
                  <a:cubicBezTo>
                    <a:pt x="4348" y="3983"/>
                    <a:pt x="4327" y="3837"/>
                    <a:pt x="4229" y="3712"/>
                  </a:cubicBezTo>
                  <a:cubicBezTo>
                    <a:pt x="4174" y="3593"/>
                    <a:pt x="4123" y="3523"/>
                    <a:pt x="4075" y="3503"/>
                  </a:cubicBezTo>
                  <a:cubicBezTo>
                    <a:pt x="3888" y="3304"/>
                    <a:pt x="3694" y="3195"/>
                    <a:pt x="3493" y="3175"/>
                  </a:cubicBezTo>
                  <a:cubicBezTo>
                    <a:pt x="3471" y="3170"/>
                    <a:pt x="3447" y="3167"/>
                    <a:pt x="3421" y="3167"/>
                  </a:cubicBezTo>
                  <a:cubicBezTo>
                    <a:pt x="3337" y="3167"/>
                    <a:pt x="3233" y="3195"/>
                    <a:pt x="3109" y="3252"/>
                  </a:cubicBezTo>
                  <a:lnTo>
                    <a:pt x="2975" y="3378"/>
                  </a:lnTo>
                  <a:lnTo>
                    <a:pt x="2738" y="3547"/>
                  </a:lnTo>
                  <a:cubicBezTo>
                    <a:pt x="2425" y="3851"/>
                    <a:pt x="2267" y="4014"/>
                    <a:pt x="2262" y="4035"/>
                  </a:cubicBezTo>
                  <a:cubicBezTo>
                    <a:pt x="2024" y="4228"/>
                    <a:pt x="1882" y="4352"/>
                    <a:pt x="1837" y="4410"/>
                  </a:cubicBezTo>
                  <a:lnTo>
                    <a:pt x="1735" y="4544"/>
                  </a:lnTo>
                  <a:lnTo>
                    <a:pt x="1735" y="4544"/>
                  </a:lnTo>
                  <a:lnTo>
                    <a:pt x="2218" y="3110"/>
                  </a:lnTo>
                  <a:cubicBezTo>
                    <a:pt x="2235" y="3038"/>
                    <a:pt x="2327" y="2730"/>
                    <a:pt x="2493" y="2185"/>
                  </a:cubicBezTo>
                  <a:cubicBezTo>
                    <a:pt x="2659" y="1639"/>
                    <a:pt x="2755" y="1331"/>
                    <a:pt x="2779" y="1261"/>
                  </a:cubicBezTo>
                  <a:cubicBezTo>
                    <a:pt x="2803" y="1192"/>
                    <a:pt x="2861" y="1008"/>
                    <a:pt x="2950" y="710"/>
                  </a:cubicBezTo>
                  <a:cubicBezTo>
                    <a:pt x="3032" y="502"/>
                    <a:pt x="3050" y="373"/>
                    <a:pt x="3001" y="323"/>
                  </a:cubicBezTo>
                  <a:cubicBezTo>
                    <a:pt x="2890" y="219"/>
                    <a:pt x="2697" y="121"/>
                    <a:pt x="2422" y="30"/>
                  </a:cubicBezTo>
                  <a:lnTo>
                    <a:pt x="2304" y="1"/>
                  </a:ln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2"/>
            <p:cNvSpPr/>
            <p:nvPr/>
          </p:nvSpPr>
          <p:spPr>
            <a:xfrm>
              <a:off x="3712100" y="1525100"/>
              <a:ext cx="71050" cy="173625"/>
            </a:xfrm>
            <a:custGeom>
              <a:avLst/>
              <a:gdLst/>
              <a:ahLst/>
              <a:cxnLst/>
              <a:rect l="l" t="t" r="r" b="b"/>
              <a:pathLst>
                <a:path w="2842" h="6945" extrusionOk="0">
                  <a:moveTo>
                    <a:pt x="1870" y="1"/>
                  </a:moveTo>
                  <a:cubicBezTo>
                    <a:pt x="1505" y="32"/>
                    <a:pt x="1273" y="272"/>
                    <a:pt x="1177" y="720"/>
                  </a:cubicBezTo>
                  <a:cubicBezTo>
                    <a:pt x="1165" y="770"/>
                    <a:pt x="1179" y="851"/>
                    <a:pt x="1221" y="960"/>
                  </a:cubicBezTo>
                  <a:cubicBezTo>
                    <a:pt x="1215" y="1073"/>
                    <a:pt x="1229" y="1145"/>
                    <a:pt x="1264" y="1177"/>
                  </a:cubicBezTo>
                  <a:cubicBezTo>
                    <a:pt x="1299" y="1210"/>
                    <a:pt x="1327" y="1253"/>
                    <a:pt x="1342" y="1300"/>
                  </a:cubicBezTo>
                  <a:cubicBezTo>
                    <a:pt x="1444" y="1500"/>
                    <a:pt x="1633" y="1600"/>
                    <a:pt x="1907" y="1600"/>
                  </a:cubicBezTo>
                  <a:cubicBezTo>
                    <a:pt x="1923" y="1604"/>
                    <a:pt x="1938" y="1605"/>
                    <a:pt x="1954" y="1605"/>
                  </a:cubicBezTo>
                  <a:cubicBezTo>
                    <a:pt x="1977" y="1605"/>
                    <a:pt x="2001" y="1601"/>
                    <a:pt x="2023" y="1594"/>
                  </a:cubicBezTo>
                  <a:lnTo>
                    <a:pt x="2198" y="1489"/>
                  </a:lnTo>
                  <a:cubicBezTo>
                    <a:pt x="2281" y="1433"/>
                    <a:pt x="2351" y="1348"/>
                    <a:pt x="2410" y="1233"/>
                  </a:cubicBezTo>
                  <a:cubicBezTo>
                    <a:pt x="2668" y="901"/>
                    <a:pt x="2812" y="674"/>
                    <a:pt x="2842" y="551"/>
                  </a:cubicBezTo>
                  <a:cubicBezTo>
                    <a:pt x="2697" y="310"/>
                    <a:pt x="2383" y="128"/>
                    <a:pt x="1903" y="9"/>
                  </a:cubicBezTo>
                  <a:lnTo>
                    <a:pt x="1870" y="1"/>
                  </a:lnTo>
                  <a:close/>
                  <a:moveTo>
                    <a:pt x="1036" y="2504"/>
                  </a:moveTo>
                  <a:cubicBezTo>
                    <a:pt x="972" y="2504"/>
                    <a:pt x="901" y="2520"/>
                    <a:pt x="824" y="2554"/>
                  </a:cubicBezTo>
                  <a:cubicBezTo>
                    <a:pt x="704" y="2669"/>
                    <a:pt x="674" y="2776"/>
                    <a:pt x="734" y="2874"/>
                  </a:cubicBezTo>
                  <a:cubicBezTo>
                    <a:pt x="713" y="2919"/>
                    <a:pt x="698" y="2965"/>
                    <a:pt x="688" y="3012"/>
                  </a:cubicBezTo>
                  <a:cubicBezTo>
                    <a:pt x="672" y="3076"/>
                    <a:pt x="648" y="3204"/>
                    <a:pt x="615" y="3394"/>
                  </a:cubicBezTo>
                  <a:cubicBezTo>
                    <a:pt x="569" y="3519"/>
                    <a:pt x="517" y="3687"/>
                    <a:pt x="457" y="3897"/>
                  </a:cubicBezTo>
                  <a:cubicBezTo>
                    <a:pt x="396" y="4107"/>
                    <a:pt x="353" y="4251"/>
                    <a:pt x="326" y="4328"/>
                  </a:cubicBezTo>
                  <a:lnTo>
                    <a:pt x="261" y="4586"/>
                  </a:lnTo>
                  <a:cubicBezTo>
                    <a:pt x="233" y="4640"/>
                    <a:pt x="205" y="4720"/>
                    <a:pt x="178" y="4828"/>
                  </a:cubicBezTo>
                  <a:lnTo>
                    <a:pt x="0" y="5779"/>
                  </a:lnTo>
                  <a:cubicBezTo>
                    <a:pt x="10" y="5821"/>
                    <a:pt x="12" y="5863"/>
                    <a:pt x="8" y="5907"/>
                  </a:cubicBezTo>
                  <a:cubicBezTo>
                    <a:pt x="2" y="5943"/>
                    <a:pt x="26" y="6071"/>
                    <a:pt x="78" y="6290"/>
                  </a:cubicBezTo>
                  <a:cubicBezTo>
                    <a:pt x="66" y="6371"/>
                    <a:pt x="95" y="6435"/>
                    <a:pt x="167" y="6483"/>
                  </a:cubicBezTo>
                  <a:cubicBezTo>
                    <a:pt x="205" y="6497"/>
                    <a:pt x="234" y="6531"/>
                    <a:pt x="243" y="6571"/>
                  </a:cubicBezTo>
                  <a:cubicBezTo>
                    <a:pt x="251" y="6611"/>
                    <a:pt x="281" y="6655"/>
                    <a:pt x="330" y="6702"/>
                  </a:cubicBezTo>
                  <a:cubicBezTo>
                    <a:pt x="380" y="6747"/>
                    <a:pt x="416" y="6774"/>
                    <a:pt x="437" y="6779"/>
                  </a:cubicBezTo>
                  <a:lnTo>
                    <a:pt x="507" y="6774"/>
                  </a:lnTo>
                  <a:lnTo>
                    <a:pt x="582" y="6792"/>
                  </a:lnTo>
                  <a:cubicBezTo>
                    <a:pt x="608" y="6800"/>
                    <a:pt x="632" y="6814"/>
                    <a:pt x="652" y="6833"/>
                  </a:cubicBezTo>
                  <a:cubicBezTo>
                    <a:pt x="679" y="6877"/>
                    <a:pt x="752" y="6914"/>
                    <a:pt x="876" y="6945"/>
                  </a:cubicBezTo>
                  <a:cubicBezTo>
                    <a:pt x="1001" y="6931"/>
                    <a:pt x="1078" y="6821"/>
                    <a:pt x="1106" y="6614"/>
                  </a:cubicBezTo>
                  <a:cubicBezTo>
                    <a:pt x="1306" y="5566"/>
                    <a:pt x="1453" y="4897"/>
                    <a:pt x="1548" y="4608"/>
                  </a:cubicBezTo>
                  <a:lnTo>
                    <a:pt x="1565" y="4543"/>
                  </a:lnTo>
                  <a:cubicBezTo>
                    <a:pt x="1612" y="4419"/>
                    <a:pt x="1651" y="4291"/>
                    <a:pt x="1682" y="4161"/>
                  </a:cubicBezTo>
                  <a:lnTo>
                    <a:pt x="1917" y="3214"/>
                  </a:lnTo>
                  <a:cubicBezTo>
                    <a:pt x="1934" y="3149"/>
                    <a:pt x="1930" y="3099"/>
                    <a:pt x="1910" y="3063"/>
                  </a:cubicBezTo>
                  <a:lnTo>
                    <a:pt x="1772" y="2881"/>
                  </a:lnTo>
                  <a:cubicBezTo>
                    <a:pt x="1729" y="2847"/>
                    <a:pt x="1693" y="2807"/>
                    <a:pt x="1664" y="2762"/>
                  </a:cubicBezTo>
                  <a:cubicBezTo>
                    <a:pt x="1448" y="2606"/>
                    <a:pt x="1297" y="2526"/>
                    <a:pt x="1210" y="2526"/>
                  </a:cubicBezTo>
                  <a:cubicBezTo>
                    <a:pt x="1201" y="2526"/>
                    <a:pt x="1192" y="2527"/>
                    <a:pt x="1185" y="2529"/>
                  </a:cubicBezTo>
                  <a:lnTo>
                    <a:pt x="1120" y="2514"/>
                  </a:lnTo>
                  <a:cubicBezTo>
                    <a:pt x="1093" y="2507"/>
                    <a:pt x="1065" y="2504"/>
                    <a:pt x="1036" y="2504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2"/>
            <p:cNvSpPr/>
            <p:nvPr/>
          </p:nvSpPr>
          <p:spPr>
            <a:xfrm>
              <a:off x="3758250" y="1514050"/>
              <a:ext cx="93500" cy="204800"/>
            </a:xfrm>
            <a:custGeom>
              <a:avLst/>
              <a:gdLst/>
              <a:ahLst/>
              <a:cxnLst/>
              <a:rect l="l" t="t" r="r" b="b"/>
              <a:pathLst>
                <a:path w="3740" h="8192" extrusionOk="0">
                  <a:moveTo>
                    <a:pt x="3211" y="0"/>
                  </a:moveTo>
                  <a:cubicBezTo>
                    <a:pt x="3166" y="0"/>
                    <a:pt x="3108" y="5"/>
                    <a:pt x="3034" y="15"/>
                  </a:cubicBezTo>
                  <a:cubicBezTo>
                    <a:pt x="3021" y="12"/>
                    <a:pt x="3008" y="10"/>
                    <a:pt x="2996" y="10"/>
                  </a:cubicBezTo>
                  <a:cubicBezTo>
                    <a:pt x="2952" y="10"/>
                    <a:pt x="2911" y="29"/>
                    <a:pt x="2872" y="66"/>
                  </a:cubicBezTo>
                  <a:cubicBezTo>
                    <a:pt x="2841" y="99"/>
                    <a:pt x="2813" y="134"/>
                    <a:pt x="2789" y="172"/>
                  </a:cubicBezTo>
                  <a:cubicBezTo>
                    <a:pt x="2764" y="211"/>
                    <a:pt x="2720" y="277"/>
                    <a:pt x="2655" y="366"/>
                  </a:cubicBezTo>
                  <a:cubicBezTo>
                    <a:pt x="2591" y="457"/>
                    <a:pt x="2472" y="611"/>
                    <a:pt x="2300" y="827"/>
                  </a:cubicBezTo>
                  <a:cubicBezTo>
                    <a:pt x="2129" y="1044"/>
                    <a:pt x="2020" y="1244"/>
                    <a:pt x="1975" y="1426"/>
                  </a:cubicBezTo>
                  <a:cubicBezTo>
                    <a:pt x="1929" y="1610"/>
                    <a:pt x="1843" y="1832"/>
                    <a:pt x="1717" y="2094"/>
                  </a:cubicBezTo>
                  <a:cubicBezTo>
                    <a:pt x="1591" y="2356"/>
                    <a:pt x="1510" y="2560"/>
                    <a:pt x="1474" y="2703"/>
                  </a:cubicBezTo>
                  <a:lnTo>
                    <a:pt x="1434" y="2864"/>
                  </a:lnTo>
                  <a:cubicBezTo>
                    <a:pt x="1388" y="3052"/>
                    <a:pt x="1327" y="3235"/>
                    <a:pt x="1252" y="3413"/>
                  </a:cubicBezTo>
                  <a:lnTo>
                    <a:pt x="1140" y="3865"/>
                  </a:lnTo>
                  <a:cubicBezTo>
                    <a:pt x="1134" y="3887"/>
                    <a:pt x="1105" y="4051"/>
                    <a:pt x="1052" y="4358"/>
                  </a:cubicBezTo>
                  <a:cubicBezTo>
                    <a:pt x="1066" y="4391"/>
                    <a:pt x="1068" y="4451"/>
                    <a:pt x="1058" y="4537"/>
                  </a:cubicBezTo>
                  <a:cubicBezTo>
                    <a:pt x="1048" y="4623"/>
                    <a:pt x="1068" y="4827"/>
                    <a:pt x="1117" y="5151"/>
                  </a:cubicBezTo>
                  <a:cubicBezTo>
                    <a:pt x="1089" y="5358"/>
                    <a:pt x="1125" y="5611"/>
                    <a:pt x="1226" y="5910"/>
                  </a:cubicBezTo>
                  <a:lnTo>
                    <a:pt x="1267" y="5932"/>
                  </a:lnTo>
                  <a:lnTo>
                    <a:pt x="1309" y="5943"/>
                  </a:lnTo>
                  <a:cubicBezTo>
                    <a:pt x="1338" y="5954"/>
                    <a:pt x="1365" y="5968"/>
                    <a:pt x="1390" y="5985"/>
                  </a:cubicBezTo>
                  <a:cubicBezTo>
                    <a:pt x="1438" y="6014"/>
                    <a:pt x="1491" y="6035"/>
                    <a:pt x="1546" y="6048"/>
                  </a:cubicBezTo>
                  <a:cubicBezTo>
                    <a:pt x="1571" y="6054"/>
                    <a:pt x="1596" y="6057"/>
                    <a:pt x="1621" y="6057"/>
                  </a:cubicBezTo>
                  <a:cubicBezTo>
                    <a:pt x="1717" y="6057"/>
                    <a:pt x="1809" y="6010"/>
                    <a:pt x="1899" y="5918"/>
                  </a:cubicBezTo>
                  <a:cubicBezTo>
                    <a:pt x="1882" y="5800"/>
                    <a:pt x="1919" y="5558"/>
                    <a:pt x="2009" y="5196"/>
                  </a:cubicBezTo>
                  <a:cubicBezTo>
                    <a:pt x="2100" y="4835"/>
                    <a:pt x="2323" y="4164"/>
                    <a:pt x="2681" y="3185"/>
                  </a:cubicBezTo>
                  <a:cubicBezTo>
                    <a:pt x="3038" y="2207"/>
                    <a:pt x="3277" y="1538"/>
                    <a:pt x="3396" y="1180"/>
                  </a:cubicBezTo>
                  <a:lnTo>
                    <a:pt x="3694" y="396"/>
                  </a:lnTo>
                  <a:cubicBezTo>
                    <a:pt x="3739" y="216"/>
                    <a:pt x="3600" y="87"/>
                    <a:pt x="3276" y="6"/>
                  </a:cubicBezTo>
                  <a:cubicBezTo>
                    <a:pt x="3260" y="2"/>
                    <a:pt x="3238" y="0"/>
                    <a:pt x="3211" y="0"/>
                  </a:cubicBezTo>
                  <a:close/>
                  <a:moveTo>
                    <a:pt x="531" y="6799"/>
                  </a:moveTo>
                  <a:cubicBezTo>
                    <a:pt x="460" y="6799"/>
                    <a:pt x="385" y="6821"/>
                    <a:pt x="307" y="6864"/>
                  </a:cubicBezTo>
                  <a:cubicBezTo>
                    <a:pt x="198" y="6925"/>
                    <a:pt x="125" y="6989"/>
                    <a:pt x="89" y="7055"/>
                  </a:cubicBezTo>
                  <a:cubicBezTo>
                    <a:pt x="56" y="7115"/>
                    <a:pt x="31" y="7177"/>
                    <a:pt x="13" y="7243"/>
                  </a:cubicBezTo>
                  <a:cubicBezTo>
                    <a:pt x="0" y="7301"/>
                    <a:pt x="21" y="7386"/>
                    <a:pt x="77" y="7498"/>
                  </a:cubicBezTo>
                  <a:cubicBezTo>
                    <a:pt x="132" y="7612"/>
                    <a:pt x="159" y="7675"/>
                    <a:pt x="155" y="7689"/>
                  </a:cubicBezTo>
                  <a:cubicBezTo>
                    <a:pt x="133" y="7776"/>
                    <a:pt x="235" y="7858"/>
                    <a:pt x="460" y="7937"/>
                  </a:cubicBezTo>
                  <a:cubicBezTo>
                    <a:pt x="548" y="8066"/>
                    <a:pt x="640" y="8142"/>
                    <a:pt x="734" y="8165"/>
                  </a:cubicBezTo>
                  <a:lnTo>
                    <a:pt x="1070" y="8192"/>
                  </a:lnTo>
                  <a:cubicBezTo>
                    <a:pt x="1339" y="8122"/>
                    <a:pt x="1588" y="7860"/>
                    <a:pt x="1815" y="7404"/>
                  </a:cubicBezTo>
                  <a:cubicBezTo>
                    <a:pt x="1831" y="7348"/>
                    <a:pt x="1828" y="7287"/>
                    <a:pt x="1806" y="7231"/>
                  </a:cubicBezTo>
                  <a:cubicBezTo>
                    <a:pt x="1785" y="7181"/>
                    <a:pt x="1759" y="7147"/>
                    <a:pt x="1728" y="7132"/>
                  </a:cubicBezTo>
                  <a:cubicBezTo>
                    <a:pt x="1697" y="7117"/>
                    <a:pt x="1660" y="7100"/>
                    <a:pt x="1615" y="7081"/>
                  </a:cubicBezTo>
                  <a:cubicBezTo>
                    <a:pt x="1570" y="7063"/>
                    <a:pt x="1486" y="7020"/>
                    <a:pt x="1360" y="6955"/>
                  </a:cubicBezTo>
                  <a:cubicBezTo>
                    <a:pt x="1236" y="6889"/>
                    <a:pt x="1143" y="6849"/>
                    <a:pt x="1082" y="6835"/>
                  </a:cubicBezTo>
                  <a:cubicBezTo>
                    <a:pt x="1041" y="6825"/>
                    <a:pt x="1000" y="6820"/>
                    <a:pt x="958" y="6820"/>
                  </a:cubicBezTo>
                  <a:cubicBezTo>
                    <a:pt x="929" y="6820"/>
                    <a:pt x="901" y="6822"/>
                    <a:pt x="872" y="6827"/>
                  </a:cubicBezTo>
                  <a:cubicBezTo>
                    <a:pt x="845" y="6830"/>
                    <a:pt x="817" y="6832"/>
                    <a:pt x="789" y="6832"/>
                  </a:cubicBezTo>
                  <a:cubicBezTo>
                    <a:pt x="730" y="6832"/>
                    <a:pt x="671" y="6824"/>
                    <a:pt x="614" y="6810"/>
                  </a:cubicBezTo>
                  <a:cubicBezTo>
                    <a:pt x="587" y="6803"/>
                    <a:pt x="559" y="6799"/>
                    <a:pt x="531" y="6799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" name="Google Shape;512;p42"/>
          <p:cNvGrpSpPr/>
          <p:nvPr/>
        </p:nvGrpSpPr>
        <p:grpSpPr>
          <a:xfrm>
            <a:off x="7194928" y="1898608"/>
            <a:ext cx="1948199" cy="3245060"/>
            <a:chOff x="7194928" y="1898608"/>
            <a:chExt cx="1948199" cy="3245060"/>
          </a:xfrm>
        </p:grpSpPr>
        <p:grpSp>
          <p:nvGrpSpPr>
            <p:cNvPr id="513" name="Google Shape;513;p42"/>
            <p:cNvGrpSpPr/>
            <p:nvPr/>
          </p:nvGrpSpPr>
          <p:grpSpPr>
            <a:xfrm>
              <a:off x="7194928" y="1898608"/>
              <a:ext cx="1948199" cy="3245060"/>
              <a:chOff x="-11748375" y="1702400"/>
              <a:chExt cx="1046575" cy="1743250"/>
            </a:xfrm>
          </p:grpSpPr>
          <p:sp>
            <p:nvSpPr>
              <p:cNvPr id="514" name="Google Shape;514;p42"/>
              <p:cNvSpPr/>
              <p:nvPr/>
            </p:nvSpPr>
            <p:spPr>
              <a:xfrm>
                <a:off x="-11748375" y="2756475"/>
                <a:ext cx="1046575" cy="689175"/>
              </a:xfrm>
              <a:custGeom>
                <a:avLst/>
                <a:gdLst/>
                <a:ahLst/>
                <a:cxnLst/>
                <a:rect l="l" t="t" r="r" b="b"/>
                <a:pathLst>
                  <a:path w="41863" h="27567" extrusionOk="0">
                    <a:moveTo>
                      <a:pt x="24148" y="0"/>
                    </a:moveTo>
                    <a:cubicBezTo>
                      <a:pt x="20777" y="0"/>
                      <a:pt x="17319" y="161"/>
                      <a:pt x="14301" y="566"/>
                    </a:cubicBezTo>
                    <a:cubicBezTo>
                      <a:pt x="0" y="2487"/>
                      <a:pt x="1833" y="27248"/>
                      <a:pt x="1639" y="27563"/>
                    </a:cubicBezTo>
                    <a:lnTo>
                      <a:pt x="1638" y="27563"/>
                    </a:lnTo>
                    <a:lnTo>
                      <a:pt x="41821" y="27559"/>
                    </a:lnTo>
                    <a:cubicBezTo>
                      <a:pt x="41862" y="24880"/>
                      <a:pt x="41825" y="4713"/>
                      <a:pt x="41825" y="4713"/>
                    </a:cubicBezTo>
                    <a:cubicBezTo>
                      <a:pt x="41825" y="4713"/>
                      <a:pt x="38879" y="1083"/>
                      <a:pt x="36854" y="782"/>
                    </a:cubicBezTo>
                    <a:cubicBezTo>
                      <a:pt x="33957" y="353"/>
                      <a:pt x="29149" y="0"/>
                      <a:pt x="24148" y="0"/>
                    </a:cubicBezTo>
                    <a:close/>
                    <a:moveTo>
                      <a:pt x="1638" y="27563"/>
                    </a:moveTo>
                    <a:lnTo>
                      <a:pt x="1630" y="27563"/>
                    </a:lnTo>
                    <a:lnTo>
                      <a:pt x="1630" y="27563"/>
                    </a:lnTo>
                    <a:cubicBezTo>
                      <a:pt x="1632" y="27565"/>
                      <a:pt x="1633" y="27566"/>
                      <a:pt x="1635" y="27566"/>
                    </a:cubicBezTo>
                    <a:cubicBezTo>
                      <a:pt x="1636" y="27566"/>
                      <a:pt x="1637" y="27565"/>
                      <a:pt x="1639" y="275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42"/>
              <p:cNvSpPr/>
              <p:nvPr/>
            </p:nvSpPr>
            <p:spPr>
              <a:xfrm>
                <a:off x="-11511425" y="1732625"/>
                <a:ext cx="582875" cy="462725"/>
              </a:xfrm>
              <a:custGeom>
                <a:avLst/>
                <a:gdLst/>
                <a:ahLst/>
                <a:cxnLst/>
                <a:rect l="l" t="t" r="r" b="b"/>
                <a:pathLst>
                  <a:path w="23315" h="18509" extrusionOk="0">
                    <a:moveTo>
                      <a:pt x="12916" y="1"/>
                    </a:moveTo>
                    <a:cubicBezTo>
                      <a:pt x="10868" y="1"/>
                      <a:pt x="8809" y="475"/>
                      <a:pt x="6905" y="1253"/>
                    </a:cubicBezTo>
                    <a:cubicBezTo>
                      <a:pt x="5136" y="1976"/>
                      <a:pt x="3454" y="2974"/>
                      <a:pt x="2133" y="4356"/>
                    </a:cubicBezTo>
                    <a:cubicBezTo>
                      <a:pt x="813" y="5737"/>
                      <a:pt x="157" y="7319"/>
                      <a:pt x="0" y="9225"/>
                    </a:cubicBezTo>
                    <a:cubicBezTo>
                      <a:pt x="0" y="9225"/>
                      <a:pt x="2534" y="7167"/>
                      <a:pt x="6093" y="7167"/>
                    </a:cubicBezTo>
                    <a:cubicBezTo>
                      <a:pt x="7914" y="7167"/>
                      <a:pt x="10005" y="7707"/>
                      <a:pt x="12161" y="9337"/>
                    </a:cubicBezTo>
                    <a:cubicBezTo>
                      <a:pt x="18532" y="14153"/>
                      <a:pt x="20542" y="18509"/>
                      <a:pt x="20542" y="18509"/>
                    </a:cubicBezTo>
                    <a:cubicBezTo>
                      <a:pt x="21245" y="16602"/>
                      <a:pt x="22644" y="13726"/>
                      <a:pt x="22979" y="11721"/>
                    </a:cubicBezTo>
                    <a:cubicBezTo>
                      <a:pt x="23315" y="9717"/>
                      <a:pt x="23260" y="7603"/>
                      <a:pt x="22475" y="5728"/>
                    </a:cubicBezTo>
                    <a:cubicBezTo>
                      <a:pt x="21317" y="2962"/>
                      <a:pt x="18628" y="999"/>
                      <a:pt x="15708" y="316"/>
                    </a:cubicBezTo>
                    <a:cubicBezTo>
                      <a:pt x="14790" y="100"/>
                      <a:pt x="13854" y="1"/>
                      <a:pt x="129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42"/>
              <p:cNvSpPr/>
              <p:nvPr/>
            </p:nvSpPr>
            <p:spPr>
              <a:xfrm>
                <a:off x="-11557375" y="1924875"/>
                <a:ext cx="738075" cy="1014300"/>
              </a:xfrm>
              <a:custGeom>
                <a:avLst/>
                <a:gdLst/>
                <a:ahLst/>
                <a:cxnLst/>
                <a:rect l="l" t="t" r="r" b="b"/>
                <a:pathLst>
                  <a:path w="29523" h="40572" extrusionOk="0">
                    <a:moveTo>
                      <a:pt x="5479" y="1"/>
                    </a:moveTo>
                    <a:cubicBezTo>
                      <a:pt x="3616" y="1"/>
                      <a:pt x="2046" y="1393"/>
                      <a:pt x="1825" y="3243"/>
                    </a:cubicBezTo>
                    <a:cubicBezTo>
                      <a:pt x="982" y="10279"/>
                      <a:pt x="0" y="26319"/>
                      <a:pt x="8557" y="26319"/>
                    </a:cubicBezTo>
                    <a:cubicBezTo>
                      <a:pt x="8683" y="26319"/>
                      <a:pt x="8811" y="26315"/>
                      <a:pt x="8941" y="26308"/>
                    </a:cubicBezTo>
                    <a:lnTo>
                      <a:pt x="8941" y="31879"/>
                    </a:lnTo>
                    <a:lnTo>
                      <a:pt x="3524" y="34666"/>
                    </a:lnTo>
                    <a:cubicBezTo>
                      <a:pt x="3524" y="34666"/>
                      <a:pt x="5579" y="40571"/>
                      <a:pt x="14833" y="40571"/>
                    </a:cubicBezTo>
                    <a:cubicBezTo>
                      <a:pt x="15739" y="40571"/>
                      <a:pt x="16713" y="40515"/>
                      <a:pt x="17761" y="40391"/>
                    </a:cubicBezTo>
                    <a:cubicBezTo>
                      <a:pt x="29523" y="38998"/>
                      <a:pt x="29214" y="34046"/>
                      <a:pt x="29214" y="34046"/>
                    </a:cubicBezTo>
                    <a:lnTo>
                      <a:pt x="21784" y="31725"/>
                    </a:lnTo>
                    <a:lnTo>
                      <a:pt x="21631" y="18261"/>
                    </a:lnTo>
                    <a:lnTo>
                      <a:pt x="21631" y="18261"/>
                    </a:lnTo>
                    <a:cubicBezTo>
                      <a:pt x="21631" y="18261"/>
                      <a:pt x="21669" y="18264"/>
                      <a:pt x="21737" y="18264"/>
                    </a:cubicBezTo>
                    <a:cubicBezTo>
                      <a:pt x="22324" y="18264"/>
                      <a:pt x="25122" y="18056"/>
                      <a:pt x="25035" y="14083"/>
                    </a:cubicBezTo>
                    <a:cubicBezTo>
                      <a:pt x="24960" y="10662"/>
                      <a:pt x="22408" y="10354"/>
                      <a:pt x="21490" y="10354"/>
                    </a:cubicBezTo>
                    <a:cubicBezTo>
                      <a:pt x="21289" y="10354"/>
                      <a:pt x="21166" y="10369"/>
                      <a:pt x="21166" y="10369"/>
                    </a:cubicBezTo>
                    <a:lnTo>
                      <a:pt x="20857" y="1"/>
                    </a:lnTo>
                    <a:lnTo>
                      <a:pt x="5482" y="1"/>
                    </a:lnTo>
                    <a:cubicBezTo>
                      <a:pt x="5481" y="1"/>
                      <a:pt x="5480" y="1"/>
                      <a:pt x="5479" y="1"/>
                    </a:cubicBezTo>
                    <a:close/>
                  </a:path>
                </a:pathLst>
              </a:custGeom>
              <a:solidFill>
                <a:srgbClr val="8C4E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42"/>
              <p:cNvSpPr/>
              <p:nvPr/>
            </p:nvSpPr>
            <p:spPr>
              <a:xfrm>
                <a:off x="-11527800" y="1844400"/>
                <a:ext cx="545550" cy="350950"/>
              </a:xfrm>
              <a:custGeom>
                <a:avLst/>
                <a:gdLst/>
                <a:ahLst/>
                <a:cxnLst/>
                <a:rect l="l" t="t" r="r" b="b"/>
                <a:pathLst>
                  <a:path w="21822" h="14038" extrusionOk="0">
                    <a:moveTo>
                      <a:pt x="8415" y="1"/>
                    </a:moveTo>
                    <a:cubicBezTo>
                      <a:pt x="5671" y="1"/>
                      <a:pt x="3339" y="204"/>
                      <a:pt x="2498" y="494"/>
                    </a:cubicBezTo>
                    <a:cubicBezTo>
                      <a:pt x="1" y="1354"/>
                      <a:pt x="642" y="6462"/>
                      <a:pt x="642" y="6462"/>
                    </a:cubicBezTo>
                    <a:cubicBezTo>
                      <a:pt x="891" y="4087"/>
                      <a:pt x="3224" y="3382"/>
                      <a:pt x="3224" y="3382"/>
                    </a:cubicBezTo>
                    <a:cubicBezTo>
                      <a:pt x="4057" y="3219"/>
                      <a:pt x="4862" y="3144"/>
                      <a:pt x="5639" y="3144"/>
                    </a:cubicBezTo>
                    <a:cubicBezTo>
                      <a:pt x="14800" y="3144"/>
                      <a:pt x="19983" y="13588"/>
                      <a:pt x="19983" y="13588"/>
                    </a:cubicBezTo>
                    <a:lnTo>
                      <a:pt x="21197" y="14038"/>
                    </a:lnTo>
                    <a:cubicBezTo>
                      <a:pt x="21197" y="14038"/>
                      <a:pt x="21821" y="6898"/>
                      <a:pt x="21197" y="3221"/>
                    </a:cubicBezTo>
                    <a:cubicBezTo>
                      <a:pt x="20785" y="783"/>
                      <a:pt x="13804" y="1"/>
                      <a:pt x="84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42"/>
              <p:cNvSpPr/>
              <p:nvPr/>
            </p:nvSpPr>
            <p:spPr>
              <a:xfrm>
                <a:off x="-11253575" y="1752100"/>
                <a:ext cx="262175" cy="4335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7341" extrusionOk="0">
                    <a:moveTo>
                      <a:pt x="399" y="1"/>
                    </a:moveTo>
                    <a:cubicBezTo>
                      <a:pt x="149" y="1"/>
                      <a:pt x="0" y="376"/>
                      <a:pt x="255" y="560"/>
                    </a:cubicBezTo>
                    <a:cubicBezTo>
                      <a:pt x="3038" y="2567"/>
                      <a:pt x="5333" y="4957"/>
                      <a:pt x="7004" y="7973"/>
                    </a:cubicBezTo>
                    <a:cubicBezTo>
                      <a:pt x="8647" y="10939"/>
                      <a:pt x="9089" y="13904"/>
                      <a:pt x="9706" y="17169"/>
                    </a:cubicBezTo>
                    <a:cubicBezTo>
                      <a:pt x="9729" y="17289"/>
                      <a:pt x="9813" y="17341"/>
                      <a:pt x="9904" y="17341"/>
                    </a:cubicBezTo>
                    <a:cubicBezTo>
                      <a:pt x="10026" y="17341"/>
                      <a:pt x="10161" y="17248"/>
                      <a:pt x="10174" y="17106"/>
                    </a:cubicBezTo>
                    <a:cubicBezTo>
                      <a:pt x="10486" y="13814"/>
                      <a:pt x="9118" y="10186"/>
                      <a:pt x="7525" y="7363"/>
                    </a:cubicBezTo>
                    <a:cubicBezTo>
                      <a:pt x="5864" y="4423"/>
                      <a:pt x="3449" y="1804"/>
                      <a:pt x="554" y="48"/>
                    </a:cubicBezTo>
                    <a:cubicBezTo>
                      <a:pt x="500" y="15"/>
                      <a:pt x="447" y="1"/>
                      <a:pt x="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42"/>
              <p:cNvSpPr/>
              <p:nvPr/>
            </p:nvSpPr>
            <p:spPr>
              <a:xfrm>
                <a:off x="-11318675" y="1852050"/>
                <a:ext cx="178925" cy="85125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3405" extrusionOk="0">
                    <a:moveTo>
                      <a:pt x="6840" y="0"/>
                    </a:moveTo>
                    <a:cubicBezTo>
                      <a:pt x="6828" y="0"/>
                      <a:pt x="6816" y="1"/>
                      <a:pt x="6803" y="2"/>
                    </a:cubicBezTo>
                    <a:cubicBezTo>
                      <a:pt x="4196" y="302"/>
                      <a:pt x="1957" y="1314"/>
                      <a:pt x="102" y="3168"/>
                    </a:cubicBezTo>
                    <a:cubicBezTo>
                      <a:pt x="0" y="3271"/>
                      <a:pt x="95" y="3404"/>
                      <a:pt x="208" y="3404"/>
                    </a:cubicBezTo>
                    <a:cubicBezTo>
                      <a:pt x="239" y="3404"/>
                      <a:pt x="272" y="3394"/>
                      <a:pt x="302" y="3369"/>
                    </a:cubicBezTo>
                    <a:lnTo>
                      <a:pt x="302" y="3368"/>
                    </a:lnTo>
                    <a:cubicBezTo>
                      <a:pt x="2161" y="1842"/>
                      <a:pt x="4413" y="828"/>
                      <a:pt x="6803" y="556"/>
                    </a:cubicBezTo>
                    <a:cubicBezTo>
                      <a:pt x="7142" y="518"/>
                      <a:pt x="7157" y="0"/>
                      <a:pt x="68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42"/>
              <p:cNvSpPr/>
              <p:nvPr/>
            </p:nvSpPr>
            <p:spPr>
              <a:xfrm>
                <a:off x="-11068525" y="1765975"/>
                <a:ext cx="59350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2374" h="8501" extrusionOk="0">
                    <a:moveTo>
                      <a:pt x="998" y="0"/>
                    </a:moveTo>
                    <a:cubicBezTo>
                      <a:pt x="781" y="0"/>
                      <a:pt x="573" y="168"/>
                      <a:pt x="660" y="439"/>
                    </a:cubicBezTo>
                    <a:cubicBezTo>
                      <a:pt x="1555" y="3214"/>
                      <a:pt x="1254" y="5541"/>
                      <a:pt x="81" y="8174"/>
                    </a:cubicBezTo>
                    <a:cubicBezTo>
                      <a:pt x="0" y="8354"/>
                      <a:pt x="129" y="8501"/>
                      <a:pt x="273" y="8501"/>
                    </a:cubicBezTo>
                    <a:cubicBezTo>
                      <a:pt x="339" y="8501"/>
                      <a:pt x="408" y="8470"/>
                      <a:pt x="461" y="8398"/>
                    </a:cubicBezTo>
                    <a:lnTo>
                      <a:pt x="463" y="8398"/>
                    </a:lnTo>
                    <a:cubicBezTo>
                      <a:pt x="2138" y="6138"/>
                      <a:pt x="2374" y="2829"/>
                      <a:pt x="1359" y="245"/>
                    </a:cubicBezTo>
                    <a:cubicBezTo>
                      <a:pt x="1293" y="76"/>
                      <a:pt x="1143" y="0"/>
                      <a:pt x="9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42"/>
              <p:cNvSpPr/>
              <p:nvPr/>
            </p:nvSpPr>
            <p:spPr>
              <a:xfrm>
                <a:off x="-11466825" y="1702400"/>
                <a:ext cx="235900" cy="157700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6308" extrusionOk="0">
                    <a:moveTo>
                      <a:pt x="6067" y="0"/>
                    </a:moveTo>
                    <a:cubicBezTo>
                      <a:pt x="5086" y="0"/>
                      <a:pt x="4093" y="357"/>
                      <a:pt x="3229" y="852"/>
                    </a:cubicBezTo>
                    <a:cubicBezTo>
                      <a:pt x="2317" y="1377"/>
                      <a:pt x="1498" y="2050"/>
                      <a:pt x="808" y="2844"/>
                    </a:cubicBezTo>
                    <a:cubicBezTo>
                      <a:pt x="441" y="3266"/>
                      <a:pt x="98" y="3753"/>
                      <a:pt x="60" y="4311"/>
                    </a:cubicBezTo>
                    <a:cubicBezTo>
                      <a:pt x="0" y="5193"/>
                      <a:pt x="748" y="5966"/>
                      <a:pt x="1589" y="6240"/>
                    </a:cubicBezTo>
                    <a:cubicBezTo>
                      <a:pt x="1916" y="6286"/>
                      <a:pt x="2257" y="6307"/>
                      <a:pt x="2604" y="6307"/>
                    </a:cubicBezTo>
                    <a:cubicBezTo>
                      <a:pt x="4217" y="6307"/>
                      <a:pt x="5984" y="5838"/>
                      <a:pt x="7321" y="5089"/>
                    </a:cubicBezTo>
                    <a:cubicBezTo>
                      <a:pt x="8085" y="4661"/>
                      <a:pt x="8825" y="4058"/>
                      <a:pt x="9065" y="3215"/>
                    </a:cubicBezTo>
                    <a:cubicBezTo>
                      <a:pt x="9436" y="1919"/>
                      <a:pt x="8394" y="524"/>
                      <a:pt x="7101" y="145"/>
                    </a:cubicBezTo>
                    <a:cubicBezTo>
                      <a:pt x="6762" y="45"/>
                      <a:pt x="6415" y="0"/>
                      <a:pt x="60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42"/>
              <p:cNvSpPr/>
              <p:nvPr/>
            </p:nvSpPr>
            <p:spPr>
              <a:xfrm>
                <a:off x="-11064425" y="2323425"/>
                <a:ext cx="18145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7258" h="6177" extrusionOk="0">
                    <a:moveTo>
                      <a:pt x="5297" y="0"/>
                    </a:moveTo>
                    <a:cubicBezTo>
                      <a:pt x="5048" y="0"/>
                      <a:pt x="4840" y="365"/>
                      <a:pt x="5063" y="572"/>
                    </a:cubicBezTo>
                    <a:cubicBezTo>
                      <a:pt x="5795" y="1251"/>
                      <a:pt x="6384" y="1981"/>
                      <a:pt x="6293" y="3048"/>
                    </a:cubicBezTo>
                    <a:cubicBezTo>
                      <a:pt x="6187" y="4292"/>
                      <a:pt x="5140" y="5403"/>
                      <a:pt x="3879" y="5465"/>
                    </a:cubicBezTo>
                    <a:cubicBezTo>
                      <a:pt x="3839" y="5467"/>
                      <a:pt x="3798" y="5468"/>
                      <a:pt x="3758" y="5468"/>
                    </a:cubicBezTo>
                    <a:cubicBezTo>
                      <a:pt x="2531" y="5468"/>
                      <a:pt x="1638" y="4523"/>
                      <a:pt x="1571" y="3305"/>
                    </a:cubicBezTo>
                    <a:cubicBezTo>
                      <a:pt x="1510" y="2149"/>
                      <a:pt x="2204" y="1411"/>
                      <a:pt x="2762" y="499"/>
                    </a:cubicBezTo>
                    <a:cubicBezTo>
                      <a:pt x="2849" y="357"/>
                      <a:pt x="2724" y="186"/>
                      <a:pt x="2580" y="186"/>
                    </a:cubicBezTo>
                    <a:cubicBezTo>
                      <a:pt x="2547" y="186"/>
                      <a:pt x="2512" y="195"/>
                      <a:pt x="2479" y="216"/>
                    </a:cubicBezTo>
                    <a:lnTo>
                      <a:pt x="2479" y="215"/>
                    </a:lnTo>
                    <a:lnTo>
                      <a:pt x="2479" y="215"/>
                    </a:lnTo>
                    <a:cubicBezTo>
                      <a:pt x="0" y="1773"/>
                      <a:pt x="644" y="6176"/>
                      <a:pt x="3741" y="6176"/>
                    </a:cubicBezTo>
                    <a:cubicBezTo>
                      <a:pt x="3833" y="6176"/>
                      <a:pt x="3927" y="6173"/>
                      <a:pt x="4023" y="6165"/>
                    </a:cubicBezTo>
                    <a:cubicBezTo>
                      <a:pt x="5421" y="6048"/>
                      <a:pt x="6589" y="4957"/>
                      <a:pt x="6917" y="3605"/>
                    </a:cubicBezTo>
                    <a:cubicBezTo>
                      <a:pt x="7258" y="2200"/>
                      <a:pt x="6580" y="874"/>
                      <a:pt x="5460" y="56"/>
                    </a:cubicBezTo>
                    <a:cubicBezTo>
                      <a:pt x="5406" y="17"/>
                      <a:pt x="5350" y="0"/>
                      <a:pt x="52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" name="Google Shape;523;p42"/>
            <p:cNvGrpSpPr/>
            <p:nvPr/>
          </p:nvGrpSpPr>
          <p:grpSpPr>
            <a:xfrm rot="-837880" flipH="1">
              <a:off x="7652368" y="2671761"/>
              <a:ext cx="693392" cy="682025"/>
              <a:chOff x="3013475" y="3710975"/>
              <a:chExt cx="595275" cy="478325"/>
            </a:xfrm>
          </p:grpSpPr>
          <p:sp>
            <p:nvSpPr>
              <p:cNvPr id="524" name="Google Shape;524;p42"/>
              <p:cNvSpPr/>
              <p:nvPr/>
            </p:nvSpPr>
            <p:spPr>
              <a:xfrm>
                <a:off x="3294750" y="3710975"/>
                <a:ext cx="169400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0466" extrusionOk="0">
                    <a:moveTo>
                      <a:pt x="767" y="0"/>
                    </a:moveTo>
                    <a:lnTo>
                      <a:pt x="767" y="0"/>
                    </a:lnTo>
                    <a:cubicBezTo>
                      <a:pt x="0" y="5352"/>
                      <a:pt x="2369" y="10465"/>
                      <a:pt x="2369" y="10465"/>
                    </a:cubicBezTo>
                    <a:cubicBezTo>
                      <a:pt x="3578" y="10419"/>
                      <a:pt x="6775" y="8605"/>
                      <a:pt x="6775" y="8605"/>
                    </a:cubicBezTo>
                    <a:cubicBezTo>
                      <a:pt x="3697" y="7149"/>
                      <a:pt x="767" y="1"/>
                      <a:pt x="767" y="0"/>
                    </a:cubicBezTo>
                    <a:close/>
                  </a:path>
                </a:pathLst>
              </a:custGeom>
              <a:solidFill>
                <a:srgbClr val="DD8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42"/>
              <p:cNvSpPr/>
              <p:nvPr/>
            </p:nvSpPr>
            <p:spPr>
              <a:xfrm>
                <a:off x="3195025" y="4053500"/>
                <a:ext cx="25465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5432" extrusionOk="0">
                    <a:moveTo>
                      <a:pt x="1371" y="1"/>
                    </a:moveTo>
                    <a:cubicBezTo>
                      <a:pt x="982" y="1"/>
                      <a:pt x="689" y="121"/>
                      <a:pt x="497" y="363"/>
                    </a:cubicBezTo>
                    <a:cubicBezTo>
                      <a:pt x="0" y="987"/>
                      <a:pt x="425" y="2204"/>
                      <a:pt x="1075" y="3032"/>
                    </a:cubicBezTo>
                    <a:cubicBezTo>
                      <a:pt x="1852" y="4020"/>
                      <a:pt x="3901" y="5239"/>
                      <a:pt x="5599" y="5409"/>
                    </a:cubicBezTo>
                    <a:cubicBezTo>
                      <a:pt x="5736" y="5424"/>
                      <a:pt x="5875" y="5431"/>
                      <a:pt x="6012" y="5431"/>
                    </a:cubicBezTo>
                    <a:cubicBezTo>
                      <a:pt x="6681" y="5431"/>
                      <a:pt x="7235" y="5250"/>
                      <a:pt x="7660" y="4888"/>
                    </a:cubicBezTo>
                    <a:cubicBezTo>
                      <a:pt x="7755" y="4800"/>
                      <a:pt x="7764" y="4653"/>
                      <a:pt x="7681" y="4554"/>
                    </a:cubicBezTo>
                    <a:cubicBezTo>
                      <a:pt x="7633" y="4498"/>
                      <a:pt x="7565" y="4469"/>
                      <a:pt x="7496" y="4469"/>
                    </a:cubicBezTo>
                    <a:cubicBezTo>
                      <a:pt x="7444" y="4469"/>
                      <a:pt x="7391" y="4485"/>
                      <a:pt x="7347" y="4520"/>
                    </a:cubicBezTo>
                    <a:cubicBezTo>
                      <a:pt x="7011" y="4805"/>
                      <a:pt x="6561" y="4947"/>
                      <a:pt x="6006" y="4947"/>
                    </a:cubicBezTo>
                    <a:cubicBezTo>
                      <a:pt x="5891" y="4947"/>
                      <a:pt x="5772" y="4941"/>
                      <a:pt x="5649" y="4929"/>
                    </a:cubicBezTo>
                    <a:cubicBezTo>
                      <a:pt x="3989" y="4762"/>
                      <a:pt x="2089" y="3537"/>
                      <a:pt x="1456" y="2734"/>
                    </a:cubicBezTo>
                    <a:cubicBezTo>
                      <a:pt x="867" y="1984"/>
                      <a:pt x="595" y="1016"/>
                      <a:pt x="876" y="664"/>
                    </a:cubicBezTo>
                    <a:cubicBezTo>
                      <a:pt x="972" y="543"/>
                      <a:pt x="1142" y="483"/>
                      <a:pt x="1375" y="483"/>
                    </a:cubicBezTo>
                    <a:cubicBezTo>
                      <a:pt x="1763" y="483"/>
                      <a:pt x="2327" y="649"/>
                      <a:pt x="3018" y="975"/>
                    </a:cubicBezTo>
                    <a:cubicBezTo>
                      <a:pt x="4543" y="1695"/>
                      <a:pt x="6086" y="1895"/>
                      <a:pt x="7331" y="1895"/>
                    </a:cubicBezTo>
                    <a:cubicBezTo>
                      <a:pt x="8835" y="1895"/>
                      <a:pt x="9904" y="1603"/>
                      <a:pt x="9984" y="1581"/>
                    </a:cubicBezTo>
                    <a:cubicBezTo>
                      <a:pt x="10111" y="1544"/>
                      <a:pt x="10186" y="1411"/>
                      <a:pt x="10150" y="1283"/>
                    </a:cubicBezTo>
                    <a:cubicBezTo>
                      <a:pt x="10120" y="1176"/>
                      <a:pt x="10023" y="1106"/>
                      <a:pt x="9917" y="1106"/>
                    </a:cubicBezTo>
                    <a:cubicBezTo>
                      <a:pt x="9896" y="1106"/>
                      <a:pt x="9874" y="1109"/>
                      <a:pt x="9853" y="1115"/>
                    </a:cubicBezTo>
                    <a:cubicBezTo>
                      <a:pt x="9834" y="1120"/>
                      <a:pt x="8795" y="1404"/>
                      <a:pt x="7329" y="1404"/>
                    </a:cubicBezTo>
                    <a:cubicBezTo>
                      <a:pt x="6137" y="1404"/>
                      <a:pt x="4663" y="1216"/>
                      <a:pt x="3225" y="538"/>
                    </a:cubicBezTo>
                    <a:cubicBezTo>
                      <a:pt x="2465" y="180"/>
                      <a:pt x="1846" y="1"/>
                      <a:pt x="1371" y="1"/>
                    </a:cubicBezTo>
                    <a:close/>
                  </a:path>
                </a:pathLst>
              </a:custGeom>
              <a:solidFill>
                <a:srgbClr val="8B07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42"/>
              <p:cNvSpPr/>
              <p:nvPr/>
            </p:nvSpPr>
            <p:spPr>
              <a:xfrm>
                <a:off x="3417375" y="3731450"/>
                <a:ext cx="191375" cy="45500"/>
              </a:xfrm>
              <a:custGeom>
                <a:avLst/>
                <a:gdLst/>
                <a:ahLst/>
                <a:cxnLst/>
                <a:rect l="l" t="t" r="r" b="b"/>
                <a:pathLst>
                  <a:path w="7655" h="1820" extrusionOk="0">
                    <a:moveTo>
                      <a:pt x="7369" y="0"/>
                    </a:moveTo>
                    <a:cubicBezTo>
                      <a:pt x="5924" y="1065"/>
                      <a:pt x="4061" y="1326"/>
                      <a:pt x="2585" y="1326"/>
                    </a:cubicBezTo>
                    <a:cubicBezTo>
                      <a:pt x="1184" y="1326"/>
                      <a:pt x="131" y="1091"/>
                      <a:pt x="109" y="1086"/>
                    </a:cubicBezTo>
                    <a:lnTo>
                      <a:pt x="0" y="1558"/>
                    </a:lnTo>
                    <a:cubicBezTo>
                      <a:pt x="91" y="1579"/>
                      <a:pt x="1168" y="1820"/>
                      <a:pt x="2596" y="1820"/>
                    </a:cubicBezTo>
                    <a:cubicBezTo>
                      <a:pt x="4142" y="1820"/>
                      <a:pt x="6097" y="1537"/>
                      <a:pt x="7655" y="390"/>
                    </a:cubicBezTo>
                    <a:lnTo>
                      <a:pt x="7369" y="0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42"/>
              <p:cNvSpPr/>
              <p:nvPr/>
            </p:nvSpPr>
            <p:spPr>
              <a:xfrm>
                <a:off x="3013475" y="3817000"/>
                <a:ext cx="187975" cy="71450"/>
              </a:xfrm>
              <a:custGeom>
                <a:avLst/>
                <a:gdLst/>
                <a:ahLst/>
                <a:cxnLst/>
                <a:rect l="l" t="t" r="r" b="b"/>
                <a:pathLst>
                  <a:path w="7519" h="2858" extrusionOk="0">
                    <a:moveTo>
                      <a:pt x="7170" y="1"/>
                    </a:moveTo>
                    <a:cubicBezTo>
                      <a:pt x="5230" y="2015"/>
                      <a:pt x="2869" y="2376"/>
                      <a:pt x="1428" y="2376"/>
                    </a:cubicBezTo>
                    <a:cubicBezTo>
                      <a:pt x="635" y="2376"/>
                      <a:pt x="121" y="2267"/>
                      <a:pt x="106" y="2264"/>
                    </a:cubicBezTo>
                    <a:lnTo>
                      <a:pt x="0" y="2735"/>
                    </a:lnTo>
                    <a:cubicBezTo>
                      <a:pt x="16" y="2740"/>
                      <a:pt x="570" y="2858"/>
                      <a:pt x="1424" y="2858"/>
                    </a:cubicBezTo>
                    <a:cubicBezTo>
                      <a:pt x="2960" y="2858"/>
                      <a:pt x="5461" y="2473"/>
                      <a:pt x="7519" y="337"/>
                    </a:cubicBezTo>
                    <a:lnTo>
                      <a:pt x="7170" y="1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1A95101-EA82-4D76-BFB3-74541427D4D6}"/>
              </a:ext>
            </a:extLst>
          </p:cNvPr>
          <p:cNvSpPr txBox="1"/>
          <p:nvPr/>
        </p:nvSpPr>
        <p:spPr>
          <a:xfrm>
            <a:off x="3940875" y="387626"/>
            <a:ext cx="299793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솔직히 이런 </a:t>
            </a:r>
            <a:r>
              <a:rPr lang="ko-KR" altLang="en-US" dirty="0" err="1">
                <a:solidFill>
                  <a:schemeClr val="accent4"/>
                </a:solidFill>
                <a:latin typeface="+mn-ea"/>
                <a:ea typeface="+mn-ea"/>
              </a:rPr>
              <a:t>간지슬라이드</a:t>
            </a:r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 마음에 </a:t>
            </a:r>
            <a:r>
              <a:rPr lang="ko-KR" altLang="en-US" dirty="0" err="1">
                <a:solidFill>
                  <a:schemeClr val="accent4"/>
                </a:solidFill>
                <a:latin typeface="+mn-ea"/>
                <a:ea typeface="+mn-ea"/>
              </a:rPr>
              <a:t>안듬</a:t>
            </a:r>
            <a:endParaRPr lang="en-US" altLang="ko-KR" dirty="0">
              <a:solidFill>
                <a:schemeClr val="accent4"/>
              </a:solidFill>
              <a:latin typeface="+mn-ea"/>
              <a:ea typeface="+mn-ea"/>
            </a:endParaRPr>
          </a:p>
          <a:p>
            <a:pPr algn="l"/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흐름을 깨는 느낌</a:t>
            </a:r>
            <a:endParaRPr lang="en-US" altLang="ko-KR" dirty="0">
              <a:solidFill>
                <a:schemeClr val="accent4"/>
              </a:solidFill>
              <a:latin typeface="+mn-ea"/>
              <a:ea typeface="+mn-ea"/>
            </a:endParaRPr>
          </a:p>
          <a:p>
            <a:pPr algn="l"/>
            <a:endParaRPr lang="ko-KR" altLang="en-US" dirty="0">
              <a:solidFill>
                <a:schemeClr val="accent4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52261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814A960-4F5F-49E5-A9A1-76A78F30B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어플리케이션의 장점은 취하고</a:t>
            </a:r>
            <a:r>
              <a:rPr lang="en-US" altLang="ko-KR" dirty="0"/>
              <a:t>, </a:t>
            </a:r>
            <a:r>
              <a:rPr lang="ko-KR" altLang="en-US" dirty="0"/>
              <a:t>단점은 제거한 우리 기능 소개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발화자의 목소리에 내 목소리를 입혀서 더욱 효과적인 </a:t>
            </a:r>
            <a:r>
              <a:rPr lang="ko-KR" altLang="en-US" dirty="0" err="1"/>
              <a:t>쉐도잉</a:t>
            </a:r>
            <a:r>
              <a:rPr lang="ko-KR" altLang="en-US" dirty="0"/>
              <a:t> 방법 제시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7EE18A8-2023-46E9-82F9-337EAF6B9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우리 시스템 개요</a:t>
            </a:r>
          </a:p>
        </p:txBody>
      </p:sp>
    </p:spTree>
    <p:extLst>
      <p:ext uri="{BB962C8B-B14F-4D97-AF65-F5344CB8AC3E}">
        <p14:creationId xmlns:p14="http://schemas.microsoft.com/office/powerpoint/2010/main" val="3224131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63592B30-AF89-43B5-BA91-991FB947CC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내 목소리로 원어민 발음 듣기</a:t>
            </a:r>
            <a:endParaRPr lang="en-US" altLang="ko-KR" dirty="0"/>
          </a:p>
          <a:p>
            <a:r>
              <a:rPr lang="ko-KR" altLang="en-US" dirty="0" err="1"/>
              <a:t>청크</a:t>
            </a:r>
            <a:r>
              <a:rPr lang="ko-KR" altLang="en-US" dirty="0"/>
              <a:t> 단위로 끊어서 연습하기</a:t>
            </a:r>
            <a:endParaRPr lang="en-US" altLang="ko-KR" dirty="0"/>
          </a:p>
          <a:p>
            <a:r>
              <a:rPr lang="ko-KR" altLang="en-US" dirty="0" err="1"/>
              <a:t>쉐도잉</a:t>
            </a:r>
            <a:r>
              <a:rPr lang="ko-KR" altLang="en-US" dirty="0"/>
              <a:t> 후 상세한 피드백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우리의 특별 기능</a:t>
            </a:r>
            <a:r>
              <a:rPr lang="en-US" altLang="ko-KR" dirty="0"/>
              <a:t>: </a:t>
            </a:r>
            <a:r>
              <a:rPr lang="ko-KR" altLang="en-US" dirty="0"/>
              <a:t>셀프 </a:t>
            </a:r>
            <a:r>
              <a:rPr lang="ko-KR" altLang="en-US" dirty="0" err="1"/>
              <a:t>쉐도잉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각각 기능에 남의 어플리케이션 </a:t>
            </a:r>
            <a:r>
              <a:rPr lang="ko-KR" altLang="en-US" dirty="0" err="1"/>
              <a:t>캡쳐본이라도</a:t>
            </a:r>
            <a:r>
              <a:rPr lang="ko-KR" altLang="en-US" dirty="0"/>
              <a:t> 가져와서 개략적으로 보여주면 </a:t>
            </a:r>
            <a:r>
              <a:rPr lang="ko-KR" altLang="en-US" dirty="0" err="1"/>
              <a:t>좋을것</a:t>
            </a:r>
            <a:r>
              <a:rPr lang="ko-KR" altLang="en-US" dirty="0"/>
              <a:t> 같은데</a:t>
            </a:r>
            <a:endParaRPr lang="en-US" altLang="ko-KR" dirty="0"/>
          </a:p>
          <a:p>
            <a:r>
              <a:rPr lang="en-US" altLang="ko-KR" dirty="0"/>
              <a:t>-&gt;</a:t>
            </a:r>
            <a:r>
              <a:rPr lang="ko-KR" altLang="en-US" dirty="0"/>
              <a:t>이건 다음페이지에서 할까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8154DAA-8B94-421B-B5A4-CEC3B4769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</a:t>
            </a:r>
          </a:p>
        </p:txBody>
      </p:sp>
    </p:spTree>
    <p:extLst>
      <p:ext uri="{BB962C8B-B14F-4D97-AF65-F5344CB8AC3E}">
        <p14:creationId xmlns:p14="http://schemas.microsoft.com/office/powerpoint/2010/main" val="2278379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814A960-4F5F-49E5-A9A1-76A78F30B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프로그램의 영상</a:t>
            </a:r>
            <a:r>
              <a:rPr lang="en-US" altLang="ko-KR" dirty="0"/>
              <a:t>? </a:t>
            </a:r>
            <a:r>
              <a:rPr lang="ko-KR" altLang="en-US" dirty="0"/>
              <a:t>보여주기</a:t>
            </a:r>
            <a:endParaRPr lang="en-US" altLang="ko-KR" dirty="0"/>
          </a:p>
          <a:p>
            <a:r>
              <a:rPr lang="ko-KR" altLang="en-US" dirty="0"/>
              <a:t>예시</a:t>
            </a:r>
            <a:r>
              <a:rPr lang="en-US" altLang="ko-KR" dirty="0"/>
              <a:t>) </a:t>
            </a:r>
            <a:r>
              <a:rPr lang="ko-KR" altLang="en-US" dirty="0"/>
              <a:t>여자 노래를 남자가 </a:t>
            </a:r>
            <a:r>
              <a:rPr lang="ko-KR" altLang="en-US" dirty="0" err="1"/>
              <a:t>따라부르면</a:t>
            </a:r>
            <a:r>
              <a:rPr lang="ko-KR" altLang="en-US" dirty="0"/>
              <a:t> 어렵다</a:t>
            </a:r>
            <a:r>
              <a:rPr lang="en-US" altLang="ko-KR" dirty="0"/>
              <a:t>!</a:t>
            </a:r>
          </a:p>
          <a:p>
            <a:pPr marL="15240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영어에 </a:t>
            </a:r>
            <a:r>
              <a:rPr lang="ko-KR" altLang="en-US" dirty="0" err="1"/>
              <a:t>음율과</a:t>
            </a:r>
            <a:r>
              <a:rPr lang="ko-KR" altLang="en-US" dirty="0"/>
              <a:t> 강세가 있는데 성별이 다르거나 톤이 많이 다를 경우 </a:t>
            </a:r>
            <a:endParaRPr lang="en-US" altLang="ko-KR" dirty="0"/>
          </a:p>
          <a:p>
            <a:pPr marL="15240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따라하기도 어렵고</a:t>
            </a:r>
            <a:r>
              <a:rPr lang="en-US" altLang="ko-KR" dirty="0"/>
              <a:t>, </a:t>
            </a:r>
            <a:r>
              <a:rPr lang="ko-KR" altLang="en-US" dirty="0"/>
              <a:t>따라하고 나서도 스스로 맞는지 확인하기도 어려움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우리 프로그램 도식화</a:t>
            </a:r>
            <a:r>
              <a:rPr lang="en-US" altLang="ko-KR" dirty="0"/>
              <a:t>? </a:t>
            </a:r>
            <a:r>
              <a:rPr lang="ko-KR" altLang="en-US" dirty="0"/>
              <a:t>그림으로 보여주기</a:t>
            </a:r>
            <a:endParaRPr lang="en-US" altLang="ko-KR" dirty="0"/>
          </a:p>
          <a:p>
            <a:r>
              <a:rPr lang="ko-KR" altLang="en-US" dirty="0" err="1"/>
              <a:t>자기목소리를</a:t>
            </a:r>
            <a:r>
              <a:rPr lang="ko-KR" altLang="en-US" dirty="0"/>
              <a:t> </a:t>
            </a:r>
            <a:r>
              <a:rPr lang="ko-KR" altLang="en-US" dirty="0" err="1"/>
              <a:t>듣는게</a:t>
            </a:r>
            <a:r>
              <a:rPr lang="ko-KR" altLang="en-US" dirty="0"/>
              <a:t> 왜 효과적인지 논문 근거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7EE18A8-2023-46E9-82F9-337EAF6B9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내 목소리 </a:t>
            </a:r>
            <a:r>
              <a:rPr lang="ko-KR" altLang="en-US" dirty="0" err="1">
                <a:solidFill>
                  <a:schemeClr val="bg1"/>
                </a:solidFill>
              </a:rPr>
              <a:t>쉐도잉이</a:t>
            </a:r>
            <a:r>
              <a:rPr lang="ko-KR" altLang="en-US" dirty="0">
                <a:solidFill>
                  <a:schemeClr val="bg1"/>
                </a:solidFill>
              </a:rPr>
              <a:t> 왜 좋은가</a:t>
            </a:r>
          </a:p>
        </p:txBody>
      </p:sp>
    </p:spTree>
    <p:extLst>
      <p:ext uri="{BB962C8B-B14F-4D97-AF65-F5344CB8AC3E}">
        <p14:creationId xmlns:p14="http://schemas.microsoft.com/office/powerpoint/2010/main" val="2106961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7D0C0DF-D00A-48C1-B8E0-995457A4D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논문 근거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373A04B-F280-4749-A744-5A61F7AD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청크</a:t>
            </a:r>
            <a:r>
              <a:rPr lang="ko-KR" altLang="en-US" dirty="0"/>
              <a:t> 단위 연습이 왜 좋은가</a:t>
            </a:r>
          </a:p>
        </p:txBody>
      </p:sp>
    </p:spTree>
    <p:extLst>
      <p:ext uri="{BB962C8B-B14F-4D97-AF65-F5344CB8AC3E}">
        <p14:creationId xmlns:p14="http://schemas.microsoft.com/office/powerpoint/2010/main" val="4021598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7D0C0DF-D00A-48C1-B8E0-995457A4D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어떻게 피드백을 줄 것인지</a:t>
            </a:r>
            <a:r>
              <a:rPr lang="en-US" altLang="ko-KR" dirty="0"/>
              <a:t>()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강세</a:t>
            </a:r>
            <a:endParaRPr lang="en-US" altLang="ko-KR" dirty="0"/>
          </a:p>
          <a:p>
            <a:r>
              <a:rPr lang="ko-KR" altLang="en-US" dirty="0"/>
              <a:t>음 높낮이</a:t>
            </a:r>
            <a:endParaRPr lang="en-US" altLang="ko-KR" dirty="0"/>
          </a:p>
          <a:p>
            <a:r>
              <a:rPr lang="ko-KR" altLang="en-US" dirty="0"/>
              <a:t>단어 맞춤</a:t>
            </a:r>
            <a:endParaRPr lang="en-US" altLang="ko-KR" dirty="0"/>
          </a:p>
          <a:p>
            <a:r>
              <a:rPr lang="ko-KR" altLang="en-US" dirty="0"/>
              <a:t>속도</a:t>
            </a:r>
            <a:r>
              <a:rPr lang="en-US" altLang="ko-KR" dirty="0"/>
              <a:t>(</a:t>
            </a:r>
            <a:r>
              <a:rPr lang="ko-KR" altLang="en-US" dirty="0"/>
              <a:t>아주 간략하게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373A04B-F280-4749-A744-5A61F7AD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상세한 피드백</a:t>
            </a:r>
          </a:p>
        </p:txBody>
      </p:sp>
    </p:spTree>
    <p:extLst>
      <p:ext uri="{BB962C8B-B14F-4D97-AF65-F5344CB8AC3E}">
        <p14:creationId xmlns:p14="http://schemas.microsoft.com/office/powerpoint/2010/main" val="790768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7D0C0DF-D00A-48C1-B8E0-995457A4D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플로우 차트 있으면 이해가 더 잘될까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발표시간 남으면  만들고 넣기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373A04B-F280-4749-A744-5A61F7AD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플로우 차트</a:t>
            </a:r>
          </a:p>
        </p:txBody>
      </p:sp>
    </p:spTree>
    <p:extLst>
      <p:ext uri="{BB962C8B-B14F-4D97-AF65-F5344CB8AC3E}">
        <p14:creationId xmlns:p14="http://schemas.microsoft.com/office/powerpoint/2010/main" val="3945256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7D0C0DF-D00A-48C1-B8E0-995457A4D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스왓분석</a:t>
            </a:r>
            <a:r>
              <a:rPr lang="ko-KR" altLang="en-US" dirty="0"/>
              <a:t> 필요한가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우리가 </a:t>
            </a:r>
            <a:r>
              <a:rPr lang="ko-KR" altLang="en-US" dirty="0" err="1"/>
              <a:t>강조해야하는</a:t>
            </a:r>
            <a:r>
              <a:rPr lang="ko-KR" altLang="en-US" dirty="0"/>
              <a:t> 건 우리의 필요성과 효과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나중에 생각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373A04B-F280-4749-A744-5A61F7AD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SWOT </a:t>
            </a:r>
            <a:r>
              <a:rPr lang="ko-KR" altLang="en-US" dirty="0"/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3166944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35"/>
          <p:cNvGrpSpPr/>
          <p:nvPr/>
        </p:nvGrpSpPr>
        <p:grpSpPr>
          <a:xfrm>
            <a:off x="2228799" y="-276254"/>
            <a:ext cx="6915205" cy="5696004"/>
            <a:chOff x="2228799" y="-276254"/>
            <a:chExt cx="6915205" cy="5696004"/>
          </a:xfrm>
        </p:grpSpPr>
        <p:pic>
          <p:nvPicPr>
            <p:cNvPr id="312" name="Google Shape;312;p35"/>
            <p:cNvPicPr preferRelativeResize="0"/>
            <p:nvPr/>
          </p:nvPicPr>
          <p:blipFill rotWithShape="1">
            <a:blip r:embed="rId3">
              <a:alphaModFix/>
            </a:blip>
            <a:srcRect l="21374" r="25135"/>
            <a:stretch/>
          </p:blipFill>
          <p:spPr>
            <a:xfrm>
              <a:off x="5017024" y="0"/>
              <a:ext cx="4126980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3" name="Google Shape;313;p35"/>
            <p:cNvSpPr/>
            <p:nvPr/>
          </p:nvSpPr>
          <p:spPr>
            <a:xfrm rot="10800000">
              <a:off x="2228799" y="-276254"/>
              <a:ext cx="3788018" cy="5696004"/>
            </a:xfrm>
            <a:custGeom>
              <a:avLst/>
              <a:gdLst/>
              <a:ahLst/>
              <a:cxnLst/>
              <a:rect l="l" t="t" r="r" b="b"/>
              <a:pathLst>
                <a:path w="35230" h="52975" extrusionOk="0">
                  <a:moveTo>
                    <a:pt x="15529" y="1"/>
                  </a:moveTo>
                  <a:cubicBezTo>
                    <a:pt x="10791" y="1"/>
                    <a:pt x="6206" y="1644"/>
                    <a:pt x="3953" y="5493"/>
                  </a:cubicBezTo>
                  <a:cubicBezTo>
                    <a:pt x="3598" y="6090"/>
                    <a:pt x="3324" y="6719"/>
                    <a:pt x="3098" y="7364"/>
                  </a:cubicBezTo>
                  <a:cubicBezTo>
                    <a:pt x="2275" y="9881"/>
                    <a:pt x="2372" y="12607"/>
                    <a:pt x="2856" y="15204"/>
                  </a:cubicBezTo>
                  <a:cubicBezTo>
                    <a:pt x="3227" y="17123"/>
                    <a:pt x="3808" y="18994"/>
                    <a:pt x="3969" y="20946"/>
                  </a:cubicBezTo>
                  <a:cubicBezTo>
                    <a:pt x="4243" y="24285"/>
                    <a:pt x="3275" y="27576"/>
                    <a:pt x="2259" y="30753"/>
                  </a:cubicBezTo>
                  <a:cubicBezTo>
                    <a:pt x="969" y="34818"/>
                    <a:pt x="1" y="38641"/>
                    <a:pt x="1469" y="42835"/>
                  </a:cubicBezTo>
                  <a:cubicBezTo>
                    <a:pt x="3798" y="49427"/>
                    <a:pt x="10743" y="52975"/>
                    <a:pt x="17540" y="52975"/>
                  </a:cubicBezTo>
                  <a:cubicBezTo>
                    <a:pt x="20156" y="52975"/>
                    <a:pt x="22751" y="52449"/>
                    <a:pt x="25051" y="51368"/>
                  </a:cubicBezTo>
                  <a:cubicBezTo>
                    <a:pt x="33842" y="47239"/>
                    <a:pt x="35229" y="35705"/>
                    <a:pt x="34939" y="27043"/>
                  </a:cubicBezTo>
                  <a:cubicBezTo>
                    <a:pt x="34697" y="19543"/>
                    <a:pt x="33713" y="9316"/>
                    <a:pt x="27680" y="4058"/>
                  </a:cubicBezTo>
                  <a:cubicBezTo>
                    <a:pt x="24779" y="1520"/>
                    <a:pt x="20083" y="1"/>
                    <a:pt x="15529" y="1"/>
                  </a:cubicBezTo>
                  <a:close/>
                </a:path>
              </a:pathLst>
            </a:custGeom>
            <a:solidFill>
              <a:srgbClr val="8374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" name="Google Shape;314;p35"/>
          <p:cNvSpPr txBox="1">
            <a:spLocks noGrp="1"/>
          </p:cNvSpPr>
          <p:nvPr>
            <p:ph type="subTitle" idx="1"/>
          </p:nvPr>
        </p:nvSpPr>
        <p:spPr>
          <a:xfrm>
            <a:off x="845100" y="1208600"/>
            <a:ext cx="4045200" cy="4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US</a:t>
            </a:r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body" idx="2"/>
          </p:nvPr>
        </p:nvSpPr>
        <p:spPr>
          <a:xfrm>
            <a:off x="845100" y="1661850"/>
            <a:ext cx="4045200" cy="28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characteristics of the project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characteristics of the project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characteristics of the project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characteristics of the project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Here you can talk about the characteristics of the project</a:t>
            </a:r>
            <a:endParaRPr/>
          </a:p>
        </p:txBody>
      </p:sp>
      <p:sp>
        <p:nvSpPr>
          <p:cNvPr id="316" name="Google Shape;316;p35"/>
          <p:cNvSpPr txBox="1">
            <a:spLocks noGrp="1"/>
          </p:cNvSpPr>
          <p:nvPr>
            <p:ph type="title"/>
          </p:nvPr>
        </p:nvSpPr>
        <p:spPr>
          <a:xfrm>
            <a:off x="845100" y="331350"/>
            <a:ext cx="404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6"/>
          <p:cNvSpPr txBox="1">
            <a:spLocks noGrp="1"/>
          </p:cNvSpPr>
          <p:nvPr>
            <p:ph type="title"/>
          </p:nvPr>
        </p:nvSpPr>
        <p:spPr>
          <a:xfrm>
            <a:off x="5303650" y="1284000"/>
            <a:ext cx="2529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sp>
        <p:nvSpPr>
          <p:cNvPr id="322" name="Google Shape;322;p36"/>
          <p:cNvSpPr txBox="1">
            <a:spLocks noGrp="1"/>
          </p:cNvSpPr>
          <p:nvPr>
            <p:ph type="body" idx="1"/>
          </p:nvPr>
        </p:nvSpPr>
        <p:spPr>
          <a:xfrm>
            <a:off x="5303650" y="2118000"/>
            <a:ext cx="2529900" cy="17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Mercury was named after the Roman messenger god</a:t>
            </a:r>
            <a:endParaRPr/>
          </a:p>
        </p:txBody>
      </p:sp>
      <p:grpSp>
        <p:nvGrpSpPr>
          <p:cNvPr id="323" name="Google Shape;323;p36"/>
          <p:cNvGrpSpPr/>
          <p:nvPr/>
        </p:nvGrpSpPr>
        <p:grpSpPr>
          <a:xfrm>
            <a:off x="1177322" y="1330731"/>
            <a:ext cx="2840101" cy="2482042"/>
            <a:chOff x="861650" y="238150"/>
            <a:chExt cx="5991775" cy="5236375"/>
          </a:xfrm>
        </p:grpSpPr>
        <p:sp>
          <p:nvSpPr>
            <p:cNvPr id="324" name="Google Shape;324;p36"/>
            <p:cNvSpPr/>
            <p:nvPr/>
          </p:nvSpPr>
          <p:spPr>
            <a:xfrm>
              <a:off x="2316975" y="873925"/>
              <a:ext cx="559700" cy="1195525"/>
            </a:xfrm>
            <a:custGeom>
              <a:avLst/>
              <a:gdLst/>
              <a:ahLst/>
              <a:cxnLst/>
              <a:rect l="l" t="t" r="r" b="b"/>
              <a:pathLst>
                <a:path w="22388" h="47821" extrusionOk="0">
                  <a:moveTo>
                    <a:pt x="13441" y="0"/>
                  </a:moveTo>
                  <a:cubicBezTo>
                    <a:pt x="13155" y="0"/>
                    <a:pt x="12967" y="13"/>
                    <a:pt x="12877" y="38"/>
                  </a:cubicBezTo>
                  <a:lnTo>
                    <a:pt x="12810" y="24"/>
                  </a:lnTo>
                  <a:cubicBezTo>
                    <a:pt x="11979" y="270"/>
                    <a:pt x="11492" y="522"/>
                    <a:pt x="11347" y="791"/>
                  </a:cubicBezTo>
                  <a:cubicBezTo>
                    <a:pt x="10698" y="1410"/>
                    <a:pt x="10321" y="2002"/>
                    <a:pt x="10217" y="2573"/>
                  </a:cubicBezTo>
                  <a:cubicBezTo>
                    <a:pt x="9841" y="3572"/>
                    <a:pt x="9630" y="4073"/>
                    <a:pt x="9583" y="4073"/>
                  </a:cubicBezTo>
                  <a:cubicBezTo>
                    <a:pt x="9582" y="4073"/>
                    <a:pt x="9582" y="4073"/>
                    <a:pt x="9582" y="4073"/>
                  </a:cubicBezTo>
                  <a:cubicBezTo>
                    <a:pt x="9306" y="5052"/>
                    <a:pt x="9023" y="5664"/>
                    <a:pt x="8738" y="5906"/>
                  </a:cubicBezTo>
                  <a:cubicBezTo>
                    <a:pt x="8465" y="6592"/>
                    <a:pt x="8310" y="7053"/>
                    <a:pt x="8267" y="7291"/>
                  </a:cubicBezTo>
                  <a:cubicBezTo>
                    <a:pt x="8210" y="7624"/>
                    <a:pt x="7991" y="8001"/>
                    <a:pt x="7621" y="8425"/>
                  </a:cubicBezTo>
                  <a:cubicBezTo>
                    <a:pt x="6965" y="9625"/>
                    <a:pt x="6582" y="10513"/>
                    <a:pt x="6481" y="11081"/>
                  </a:cubicBezTo>
                  <a:cubicBezTo>
                    <a:pt x="6047" y="12131"/>
                    <a:pt x="5819" y="12726"/>
                    <a:pt x="5792" y="12867"/>
                  </a:cubicBezTo>
                  <a:lnTo>
                    <a:pt x="4867" y="17185"/>
                  </a:lnTo>
                  <a:lnTo>
                    <a:pt x="4780" y="17683"/>
                  </a:lnTo>
                  <a:cubicBezTo>
                    <a:pt x="4675" y="17958"/>
                    <a:pt x="4584" y="18332"/>
                    <a:pt x="4500" y="18809"/>
                  </a:cubicBezTo>
                  <a:lnTo>
                    <a:pt x="4423" y="19236"/>
                  </a:lnTo>
                  <a:cubicBezTo>
                    <a:pt x="3935" y="20860"/>
                    <a:pt x="3724" y="21900"/>
                    <a:pt x="3787" y="22353"/>
                  </a:cubicBezTo>
                  <a:cubicBezTo>
                    <a:pt x="3562" y="22801"/>
                    <a:pt x="3391" y="23335"/>
                    <a:pt x="3280" y="23951"/>
                  </a:cubicBezTo>
                  <a:cubicBezTo>
                    <a:pt x="2920" y="24866"/>
                    <a:pt x="2567" y="25730"/>
                    <a:pt x="2220" y="26550"/>
                  </a:cubicBezTo>
                  <a:cubicBezTo>
                    <a:pt x="1898" y="27314"/>
                    <a:pt x="1655" y="28107"/>
                    <a:pt x="1501" y="28921"/>
                  </a:cubicBezTo>
                  <a:lnTo>
                    <a:pt x="1323" y="29916"/>
                  </a:lnTo>
                  <a:lnTo>
                    <a:pt x="1138" y="30545"/>
                  </a:lnTo>
                  <a:cubicBezTo>
                    <a:pt x="1077" y="31416"/>
                    <a:pt x="986" y="31914"/>
                    <a:pt x="869" y="32038"/>
                  </a:cubicBezTo>
                  <a:cubicBezTo>
                    <a:pt x="758" y="32657"/>
                    <a:pt x="613" y="33168"/>
                    <a:pt x="445" y="33579"/>
                  </a:cubicBezTo>
                  <a:cubicBezTo>
                    <a:pt x="280" y="34483"/>
                    <a:pt x="162" y="34998"/>
                    <a:pt x="88" y="35132"/>
                  </a:cubicBezTo>
                  <a:cubicBezTo>
                    <a:pt x="115" y="35610"/>
                    <a:pt x="102" y="36087"/>
                    <a:pt x="55" y="36561"/>
                  </a:cubicBezTo>
                  <a:cubicBezTo>
                    <a:pt x="1" y="37116"/>
                    <a:pt x="35" y="37500"/>
                    <a:pt x="142" y="37715"/>
                  </a:cubicBezTo>
                  <a:lnTo>
                    <a:pt x="623" y="39124"/>
                  </a:lnTo>
                  <a:lnTo>
                    <a:pt x="1484" y="40455"/>
                  </a:lnTo>
                  <a:lnTo>
                    <a:pt x="2204" y="41757"/>
                  </a:lnTo>
                  <a:cubicBezTo>
                    <a:pt x="2950" y="42238"/>
                    <a:pt x="3354" y="42577"/>
                    <a:pt x="3414" y="42786"/>
                  </a:cubicBezTo>
                  <a:lnTo>
                    <a:pt x="4611" y="43882"/>
                  </a:lnTo>
                  <a:cubicBezTo>
                    <a:pt x="5472" y="44820"/>
                    <a:pt x="7043" y="45762"/>
                    <a:pt x="9319" y="46714"/>
                  </a:cubicBezTo>
                  <a:cubicBezTo>
                    <a:pt x="10358" y="47195"/>
                    <a:pt x="11589" y="47564"/>
                    <a:pt x="13015" y="47820"/>
                  </a:cubicBezTo>
                  <a:cubicBezTo>
                    <a:pt x="14229" y="47595"/>
                    <a:pt x="14912" y="47353"/>
                    <a:pt x="15056" y="47084"/>
                  </a:cubicBezTo>
                  <a:cubicBezTo>
                    <a:pt x="15181" y="46860"/>
                    <a:pt x="15352" y="46749"/>
                    <a:pt x="15572" y="46749"/>
                  </a:cubicBezTo>
                  <a:cubicBezTo>
                    <a:pt x="15613" y="46749"/>
                    <a:pt x="15657" y="46753"/>
                    <a:pt x="15702" y="46761"/>
                  </a:cubicBezTo>
                  <a:lnTo>
                    <a:pt x="17299" y="45651"/>
                  </a:lnTo>
                  <a:cubicBezTo>
                    <a:pt x="17548" y="45355"/>
                    <a:pt x="17730" y="45167"/>
                    <a:pt x="17841" y="45089"/>
                  </a:cubicBezTo>
                  <a:cubicBezTo>
                    <a:pt x="18412" y="44898"/>
                    <a:pt x="18826" y="44656"/>
                    <a:pt x="19075" y="44356"/>
                  </a:cubicBezTo>
                  <a:cubicBezTo>
                    <a:pt x="20332" y="43361"/>
                    <a:pt x="21267" y="42231"/>
                    <a:pt x="21889" y="40970"/>
                  </a:cubicBezTo>
                  <a:cubicBezTo>
                    <a:pt x="22387" y="39833"/>
                    <a:pt x="22374" y="38828"/>
                    <a:pt x="21846" y="37950"/>
                  </a:cubicBezTo>
                  <a:cubicBezTo>
                    <a:pt x="21620" y="37567"/>
                    <a:pt x="21398" y="37328"/>
                    <a:pt x="21166" y="37237"/>
                  </a:cubicBezTo>
                  <a:cubicBezTo>
                    <a:pt x="20953" y="37156"/>
                    <a:pt x="20497" y="37112"/>
                    <a:pt x="19800" y="37112"/>
                  </a:cubicBezTo>
                  <a:cubicBezTo>
                    <a:pt x="19750" y="37112"/>
                    <a:pt x="19699" y="37112"/>
                    <a:pt x="19646" y="37113"/>
                  </a:cubicBezTo>
                  <a:cubicBezTo>
                    <a:pt x="18628" y="37641"/>
                    <a:pt x="17639" y="38223"/>
                    <a:pt x="16684" y="38855"/>
                  </a:cubicBezTo>
                  <a:cubicBezTo>
                    <a:pt x="16028" y="38983"/>
                    <a:pt x="15379" y="39329"/>
                    <a:pt x="14733" y="39901"/>
                  </a:cubicBezTo>
                  <a:cubicBezTo>
                    <a:pt x="14135" y="40234"/>
                    <a:pt x="13738" y="40445"/>
                    <a:pt x="13556" y="40533"/>
                  </a:cubicBezTo>
                  <a:cubicBezTo>
                    <a:pt x="13368" y="40617"/>
                    <a:pt x="13002" y="40677"/>
                    <a:pt x="12460" y="40701"/>
                  </a:cubicBezTo>
                  <a:cubicBezTo>
                    <a:pt x="12349" y="40706"/>
                    <a:pt x="12247" y="40708"/>
                    <a:pt x="12154" y="40708"/>
                  </a:cubicBezTo>
                  <a:cubicBezTo>
                    <a:pt x="11787" y="40708"/>
                    <a:pt x="11553" y="40671"/>
                    <a:pt x="11451" y="40593"/>
                  </a:cubicBezTo>
                  <a:cubicBezTo>
                    <a:pt x="11297" y="40482"/>
                    <a:pt x="11128" y="40388"/>
                    <a:pt x="10950" y="40318"/>
                  </a:cubicBezTo>
                  <a:cubicBezTo>
                    <a:pt x="10745" y="40234"/>
                    <a:pt x="10553" y="40149"/>
                    <a:pt x="10372" y="40065"/>
                  </a:cubicBezTo>
                  <a:cubicBezTo>
                    <a:pt x="9770" y="39322"/>
                    <a:pt x="9481" y="38878"/>
                    <a:pt x="9504" y="38737"/>
                  </a:cubicBezTo>
                  <a:cubicBezTo>
                    <a:pt x="9114" y="37392"/>
                    <a:pt x="8899" y="36276"/>
                    <a:pt x="8862" y="35388"/>
                  </a:cubicBezTo>
                  <a:cubicBezTo>
                    <a:pt x="8879" y="34756"/>
                    <a:pt x="8973" y="34231"/>
                    <a:pt x="9144" y="33824"/>
                  </a:cubicBezTo>
                  <a:cubicBezTo>
                    <a:pt x="9333" y="33347"/>
                    <a:pt x="9471" y="32856"/>
                    <a:pt x="9555" y="32351"/>
                  </a:cubicBezTo>
                  <a:cubicBezTo>
                    <a:pt x="9659" y="31783"/>
                    <a:pt x="9750" y="31406"/>
                    <a:pt x="9830" y="31225"/>
                  </a:cubicBezTo>
                  <a:cubicBezTo>
                    <a:pt x="11788" y="23352"/>
                    <a:pt x="13331" y="17985"/>
                    <a:pt x="14458" y="15127"/>
                  </a:cubicBezTo>
                  <a:cubicBezTo>
                    <a:pt x="15584" y="12268"/>
                    <a:pt x="16186" y="10627"/>
                    <a:pt x="16263" y="10200"/>
                  </a:cubicBezTo>
                  <a:cubicBezTo>
                    <a:pt x="16506" y="9656"/>
                    <a:pt x="16670" y="9171"/>
                    <a:pt x="16744" y="8744"/>
                  </a:cubicBezTo>
                  <a:cubicBezTo>
                    <a:pt x="17279" y="7957"/>
                    <a:pt x="17585" y="7352"/>
                    <a:pt x="17662" y="6925"/>
                  </a:cubicBezTo>
                  <a:cubicBezTo>
                    <a:pt x="18987" y="4716"/>
                    <a:pt x="19428" y="3229"/>
                    <a:pt x="18981" y="2462"/>
                  </a:cubicBezTo>
                  <a:cubicBezTo>
                    <a:pt x="18016" y="1551"/>
                    <a:pt x="17417" y="1077"/>
                    <a:pt x="17178" y="1033"/>
                  </a:cubicBezTo>
                  <a:cubicBezTo>
                    <a:pt x="16348" y="492"/>
                    <a:pt x="15645" y="169"/>
                    <a:pt x="15076" y="68"/>
                  </a:cubicBezTo>
                  <a:cubicBezTo>
                    <a:pt x="14361" y="22"/>
                    <a:pt x="13816" y="0"/>
                    <a:pt x="13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6"/>
            <p:cNvSpPr/>
            <p:nvPr/>
          </p:nvSpPr>
          <p:spPr>
            <a:xfrm>
              <a:off x="2967950" y="1371550"/>
              <a:ext cx="589600" cy="862175"/>
            </a:xfrm>
            <a:custGeom>
              <a:avLst/>
              <a:gdLst/>
              <a:ahLst/>
              <a:cxnLst/>
              <a:rect l="l" t="t" r="r" b="b"/>
              <a:pathLst>
                <a:path w="23584" h="34487" extrusionOk="0">
                  <a:moveTo>
                    <a:pt x="15929" y="5517"/>
                  </a:moveTo>
                  <a:cubicBezTo>
                    <a:pt x="15997" y="5517"/>
                    <a:pt x="16064" y="5523"/>
                    <a:pt x="16132" y="5536"/>
                  </a:cubicBezTo>
                  <a:cubicBezTo>
                    <a:pt x="16703" y="5640"/>
                    <a:pt x="17127" y="5865"/>
                    <a:pt x="17406" y="6208"/>
                  </a:cubicBezTo>
                  <a:cubicBezTo>
                    <a:pt x="17446" y="7341"/>
                    <a:pt x="17309" y="8246"/>
                    <a:pt x="16992" y="8925"/>
                  </a:cubicBezTo>
                  <a:cubicBezTo>
                    <a:pt x="16014" y="11346"/>
                    <a:pt x="14887" y="12981"/>
                    <a:pt x="13609" y="13825"/>
                  </a:cubicBezTo>
                  <a:cubicBezTo>
                    <a:pt x="13011" y="14134"/>
                    <a:pt x="12496" y="14290"/>
                    <a:pt x="12061" y="14290"/>
                  </a:cubicBezTo>
                  <a:cubicBezTo>
                    <a:pt x="11985" y="14290"/>
                    <a:pt x="11912" y="14285"/>
                    <a:pt x="11841" y="14275"/>
                  </a:cubicBezTo>
                  <a:cubicBezTo>
                    <a:pt x="11360" y="14215"/>
                    <a:pt x="10758" y="14023"/>
                    <a:pt x="10035" y="13694"/>
                  </a:cubicBezTo>
                  <a:cubicBezTo>
                    <a:pt x="10062" y="13552"/>
                    <a:pt x="10516" y="12530"/>
                    <a:pt x="11393" y="10634"/>
                  </a:cubicBezTo>
                  <a:lnTo>
                    <a:pt x="11467" y="10647"/>
                  </a:lnTo>
                  <a:cubicBezTo>
                    <a:pt x="12069" y="9369"/>
                    <a:pt x="12876" y="8202"/>
                    <a:pt x="13855" y="7183"/>
                  </a:cubicBezTo>
                  <a:cubicBezTo>
                    <a:pt x="14586" y="6072"/>
                    <a:pt x="15278" y="5517"/>
                    <a:pt x="15929" y="5517"/>
                  </a:cubicBezTo>
                  <a:close/>
                  <a:moveTo>
                    <a:pt x="12981" y="1"/>
                  </a:moveTo>
                  <a:cubicBezTo>
                    <a:pt x="12655" y="1"/>
                    <a:pt x="12209" y="84"/>
                    <a:pt x="11646" y="249"/>
                  </a:cubicBezTo>
                  <a:cubicBezTo>
                    <a:pt x="11040" y="337"/>
                    <a:pt x="10559" y="569"/>
                    <a:pt x="10200" y="945"/>
                  </a:cubicBezTo>
                  <a:lnTo>
                    <a:pt x="9120" y="1631"/>
                  </a:lnTo>
                  <a:cubicBezTo>
                    <a:pt x="8676" y="2186"/>
                    <a:pt x="8407" y="2580"/>
                    <a:pt x="8320" y="2808"/>
                  </a:cubicBezTo>
                  <a:cubicBezTo>
                    <a:pt x="7455" y="3535"/>
                    <a:pt x="6793" y="4224"/>
                    <a:pt x="6332" y="4876"/>
                  </a:cubicBezTo>
                  <a:lnTo>
                    <a:pt x="4745" y="7163"/>
                  </a:lnTo>
                  <a:cubicBezTo>
                    <a:pt x="3797" y="8898"/>
                    <a:pt x="3235" y="9900"/>
                    <a:pt x="3064" y="10163"/>
                  </a:cubicBezTo>
                  <a:cubicBezTo>
                    <a:pt x="2896" y="10428"/>
                    <a:pt x="2791" y="10677"/>
                    <a:pt x="2748" y="10916"/>
                  </a:cubicBezTo>
                  <a:cubicBezTo>
                    <a:pt x="2721" y="11108"/>
                    <a:pt x="2660" y="11296"/>
                    <a:pt x="2573" y="11471"/>
                  </a:cubicBezTo>
                  <a:lnTo>
                    <a:pt x="2455" y="12110"/>
                  </a:lnTo>
                  <a:cubicBezTo>
                    <a:pt x="2176" y="12308"/>
                    <a:pt x="1850" y="12883"/>
                    <a:pt x="1483" y="13845"/>
                  </a:cubicBezTo>
                  <a:cubicBezTo>
                    <a:pt x="1258" y="14541"/>
                    <a:pt x="1120" y="14908"/>
                    <a:pt x="1066" y="14945"/>
                  </a:cubicBezTo>
                  <a:lnTo>
                    <a:pt x="1022" y="15600"/>
                  </a:lnTo>
                  <a:cubicBezTo>
                    <a:pt x="770" y="16192"/>
                    <a:pt x="649" y="16586"/>
                    <a:pt x="663" y="16781"/>
                  </a:cubicBezTo>
                  <a:lnTo>
                    <a:pt x="572" y="17282"/>
                  </a:lnTo>
                  <a:lnTo>
                    <a:pt x="528" y="17934"/>
                  </a:lnTo>
                  <a:lnTo>
                    <a:pt x="195" y="19784"/>
                  </a:lnTo>
                  <a:cubicBezTo>
                    <a:pt x="14" y="20244"/>
                    <a:pt x="10" y="20534"/>
                    <a:pt x="182" y="20665"/>
                  </a:cubicBezTo>
                  <a:lnTo>
                    <a:pt x="81" y="21233"/>
                  </a:lnTo>
                  <a:cubicBezTo>
                    <a:pt x="0" y="21660"/>
                    <a:pt x="81" y="22040"/>
                    <a:pt x="316" y="22377"/>
                  </a:cubicBezTo>
                  <a:cubicBezTo>
                    <a:pt x="565" y="22619"/>
                    <a:pt x="659" y="22908"/>
                    <a:pt x="599" y="23237"/>
                  </a:cubicBezTo>
                  <a:lnTo>
                    <a:pt x="784" y="23859"/>
                  </a:lnTo>
                  <a:cubicBezTo>
                    <a:pt x="716" y="24239"/>
                    <a:pt x="753" y="24562"/>
                    <a:pt x="901" y="24835"/>
                  </a:cubicBezTo>
                  <a:cubicBezTo>
                    <a:pt x="827" y="25507"/>
                    <a:pt x="885" y="25958"/>
                    <a:pt x="1063" y="26187"/>
                  </a:cubicBezTo>
                  <a:cubicBezTo>
                    <a:pt x="1241" y="26415"/>
                    <a:pt x="1433" y="26768"/>
                    <a:pt x="1645" y="27246"/>
                  </a:cubicBezTo>
                  <a:cubicBezTo>
                    <a:pt x="1712" y="27404"/>
                    <a:pt x="2008" y="27801"/>
                    <a:pt x="2529" y="28433"/>
                  </a:cubicBezTo>
                  <a:cubicBezTo>
                    <a:pt x="3080" y="29465"/>
                    <a:pt x="3437" y="30044"/>
                    <a:pt x="3612" y="30171"/>
                  </a:cubicBezTo>
                  <a:cubicBezTo>
                    <a:pt x="3787" y="30299"/>
                    <a:pt x="3978" y="30508"/>
                    <a:pt x="4200" y="30790"/>
                  </a:cubicBezTo>
                  <a:cubicBezTo>
                    <a:pt x="4419" y="31076"/>
                    <a:pt x="5098" y="31564"/>
                    <a:pt x="6248" y="32263"/>
                  </a:cubicBezTo>
                  <a:cubicBezTo>
                    <a:pt x="6437" y="32297"/>
                    <a:pt x="6746" y="32499"/>
                    <a:pt x="7170" y="32868"/>
                  </a:cubicBezTo>
                  <a:cubicBezTo>
                    <a:pt x="7422" y="33111"/>
                    <a:pt x="7758" y="33269"/>
                    <a:pt x="8185" y="33346"/>
                  </a:cubicBezTo>
                  <a:lnTo>
                    <a:pt x="8740" y="33521"/>
                  </a:lnTo>
                  <a:cubicBezTo>
                    <a:pt x="8755" y="33520"/>
                    <a:pt x="8771" y="33519"/>
                    <a:pt x="8787" y="33519"/>
                  </a:cubicBezTo>
                  <a:cubicBezTo>
                    <a:pt x="8982" y="33519"/>
                    <a:pt x="9245" y="33594"/>
                    <a:pt x="9581" y="33746"/>
                  </a:cubicBezTo>
                  <a:cubicBezTo>
                    <a:pt x="9698" y="33911"/>
                    <a:pt x="9941" y="34052"/>
                    <a:pt x="10314" y="34170"/>
                  </a:cubicBezTo>
                  <a:cubicBezTo>
                    <a:pt x="11022" y="34381"/>
                    <a:pt x="11733" y="34486"/>
                    <a:pt x="12445" y="34486"/>
                  </a:cubicBezTo>
                  <a:cubicBezTo>
                    <a:pt x="13412" y="34486"/>
                    <a:pt x="14384" y="34292"/>
                    <a:pt x="15358" y="33904"/>
                  </a:cubicBezTo>
                  <a:cubicBezTo>
                    <a:pt x="15933" y="33713"/>
                    <a:pt x="16448" y="33292"/>
                    <a:pt x="16908" y="32643"/>
                  </a:cubicBezTo>
                  <a:cubicBezTo>
                    <a:pt x="17726" y="31907"/>
                    <a:pt x="18539" y="30979"/>
                    <a:pt x="19360" y="29852"/>
                  </a:cubicBezTo>
                  <a:cubicBezTo>
                    <a:pt x="20174" y="28722"/>
                    <a:pt x="20624" y="27922"/>
                    <a:pt x="20712" y="27448"/>
                  </a:cubicBezTo>
                  <a:lnTo>
                    <a:pt x="20786" y="27021"/>
                  </a:lnTo>
                  <a:cubicBezTo>
                    <a:pt x="21065" y="26825"/>
                    <a:pt x="21223" y="26634"/>
                    <a:pt x="21256" y="26445"/>
                  </a:cubicBezTo>
                  <a:cubicBezTo>
                    <a:pt x="21324" y="26066"/>
                    <a:pt x="20924" y="25457"/>
                    <a:pt x="20046" y="24609"/>
                  </a:cubicBezTo>
                  <a:cubicBezTo>
                    <a:pt x="19821" y="24435"/>
                    <a:pt x="19550" y="24348"/>
                    <a:pt x="19233" y="24348"/>
                  </a:cubicBezTo>
                  <a:cubicBezTo>
                    <a:pt x="18276" y="24348"/>
                    <a:pt x="16900" y="25142"/>
                    <a:pt x="15106" y="26731"/>
                  </a:cubicBezTo>
                  <a:cubicBezTo>
                    <a:pt x="15010" y="26704"/>
                    <a:pt x="14921" y="26690"/>
                    <a:pt x="14841" y="26690"/>
                  </a:cubicBezTo>
                  <a:cubicBezTo>
                    <a:pt x="14570" y="26690"/>
                    <a:pt x="14388" y="26848"/>
                    <a:pt x="14292" y="27172"/>
                  </a:cubicBezTo>
                  <a:cubicBezTo>
                    <a:pt x="14090" y="27478"/>
                    <a:pt x="13875" y="27710"/>
                    <a:pt x="13653" y="27865"/>
                  </a:cubicBezTo>
                  <a:cubicBezTo>
                    <a:pt x="13106" y="28082"/>
                    <a:pt x="12658" y="28188"/>
                    <a:pt x="12306" y="28188"/>
                  </a:cubicBezTo>
                  <a:cubicBezTo>
                    <a:pt x="12216" y="28188"/>
                    <a:pt x="12133" y="28181"/>
                    <a:pt x="12056" y="28167"/>
                  </a:cubicBezTo>
                  <a:cubicBezTo>
                    <a:pt x="11676" y="28097"/>
                    <a:pt x="11222" y="27895"/>
                    <a:pt x="10697" y="27555"/>
                  </a:cubicBezTo>
                  <a:cubicBezTo>
                    <a:pt x="8878" y="25955"/>
                    <a:pt x="8252" y="23173"/>
                    <a:pt x="8821" y="19209"/>
                  </a:cubicBezTo>
                  <a:lnTo>
                    <a:pt x="8851" y="17817"/>
                  </a:lnTo>
                  <a:cubicBezTo>
                    <a:pt x="9655" y="18257"/>
                    <a:pt x="10788" y="18607"/>
                    <a:pt x="12261" y="18872"/>
                  </a:cubicBezTo>
                  <a:lnTo>
                    <a:pt x="14931" y="19135"/>
                  </a:lnTo>
                  <a:cubicBezTo>
                    <a:pt x="15086" y="19162"/>
                    <a:pt x="15240" y="19176"/>
                    <a:pt x="15394" y="19176"/>
                  </a:cubicBezTo>
                  <a:cubicBezTo>
                    <a:pt x="16418" y="19176"/>
                    <a:pt x="17423" y="18564"/>
                    <a:pt x="18412" y="17339"/>
                  </a:cubicBezTo>
                  <a:cubicBezTo>
                    <a:pt x="19061" y="16720"/>
                    <a:pt x="20221" y="15167"/>
                    <a:pt x="21895" y="12675"/>
                  </a:cubicBezTo>
                  <a:cubicBezTo>
                    <a:pt x="22565" y="11673"/>
                    <a:pt x="23039" y="10412"/>
                    <a:pt x="23311" y="8892"/>
                  </a:cubicBezTo>
                  <a:cubicBezTo>
                    <a:pt x="23584" y="7375"/>
                    <a:pt x="23136" y="5653"/>
                    <a:pt x="21966" y="3726"/>
                  </a:cubicBezTo>
                  <a:cubicBezTo>
                    <a:pt x="21421" y="2943"/>
                    <a:pt x="20473" y="2210"/>
                    <a:pt x="19128" y="1527"/>
                  </a:cubicBezTo>
                  <a:cubicBezTo>
                    <a:pt x="18526" y="1076"/>
                    <a:pt x="17709" y="707"/>
                    <a:pt x="16683" y="424"/>
                  </a:cubicBezTo>
                  <a:lnTo>
                    <a:pt x="15758" y="256"/>
                  </a:lnTo>
                  <a:cubicBezTo>
                    <a:pt x="15593" y="216"/>
                    <a:pt x="15432" y="162"/>
                    <a:pt x="15274" y="95"/>
                  </a:cubicBezTo>
                  <a:lnTo>
                    <a:pt x="13229" y="21"/>
                  </a:lnTo>
                  <a:cubicBezTo>
                    <a:pt x="13156" y="7"/>
                    <a:pt x="13073" y="1"/>
                    <a:pt x="12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6"/>
            <p:cNvSpPr/>
            <p:nvPr/>
          </p:nvSpPr>
          <p:spPr>
            <a:xfrm>
              <a:off x="3662950" y="1131550"/>
              <a:ext cx="695625" cy="1206650"/>
            </a:xfrm>
            <a:custGeom>
              <a:avLst/>
              <a:gdLst/>
              <a:ahLst/>
              <a:cxnLst/>
              <a:rect l="l" t="t" r="r" b="b"/>
              <a:pathLst>
                <a:path w="27825" h="48266" extrusionOk="0">
                  <a:moveTo>
                    <a:pt x="18087" y="0"/>
                  </a:moveTo>
                  <a:cubicBezTo>
                    <a:pt x="17932" y="0"/>
                    <a:pt x="17782" y="21"/>
                    <a:pt x="17638" y="63"/>
                  </a:cubicBezTo>
                  <a:cubicBezTo>
                    <a:pt x="16250" y="696"/>
                    <a:pt x="15439" y="1116"/>
                    <a:pt x="15210" y="1318"/>
                  </a:cubicBezTo>
                  <a:cubicBezTo>
                    <a:pt x="13896" y="3726"/>
                    <a:pt x="13220" y="5024"/>
                    <a:pt x="13186" y="5212"/>
                  </a:cubicBezTo>
                  <a:cubicBezTo>
                    <a:pt x="12295" y="6621"/>
                    <a:pt x="11821" y="7492"/>
                    <a:pt x="11760" y="7821"/>
                  </a:cubicBezTo>
                  <a:cubicBezTo>
                    <a:pt x="11199" y="8507"/>
                    <a:pt x="10849" y="9227"/>
                    <a:pt x="10711" y="9984"/>
                  </a:cubicBezTo>
                  <a:lnTo>
                    <a:pt x="10082" y="11413"/>
                  </a:lnTo>
                  <a:cubicBezTo>
                    <a:pt x="9836" y="11458"/>
                    <a:pt x="9666" y="11481"/>
                    <a:pt x="9573" y="11481"/>
                  </a:cubicBezTo>
                  <a:cubicBezTo>
                    <a:pt x="9514" y="11481"/>
                    <a:pt x="9486" y="11472"/>
                    <a:pt x="9490" y="11453"/>
                  </a:cubicBezTo>
                  <a:lnTo>
                    <a:pt x="9490" y="11453"/>
                  </a:lnTo>
                  <a:lnTo>
                    <a:pt x="8370" y="11547"/>
                  </a:lnTo>
                  <a:cubicBezTo>
                    <a:pt x="8029" y="11504"/>
                    <a:pt x="7711" y="11483"/>
                    <a:pt x="7416" y="11483"/>
                  </a:cubicBezTo>
                  <a:cubicBezTo>
                    <a:pt x="6927" y="11483"/>
                    <a:pt x="6503" y="11542"/>
                    <a:pt x="6144" y="11662"/>
                  </a:cubicBezTo>
                  <a:cubicBezTo>
                    <a:pt x="5085" y="11568"/>
                    <a:pt x="4369" y="11487"/>
                    <a:pt x="3985" y="11416"/>
                  </a:cubicBezTo>
                  <a:cubicBezTo>
                    <a:pt x="3793" y="11382"/>
                    <a:pt x="3522" y="11365"/>
                    <a:pt x="3173" y="11365"/>
                  </a:cubicBezTo>
                  <a:cubicBezTo>
                    <a:pt x="2833" y="11365"/>
                    <a:pt x="2419" y="11381"/>
                    <a:pt x="1931" y="11413"/>
                  </a:cubicBezTo>
                  <a:cubicBezTo>
                    <a:pt x="828" y="11558"/>
                    <a:pt x="219" y="12341"/>
                    <a:pt x="108" y="13767"/>
                  </a:cubicBezTo>
                  <a:cubicBezTo>
                    <a:pt x="0" y="15193"/>
                    <a:pt x="414" y="16161"/>
                    <a:pt x="1352" y="16672"/>
                  </a:cubicBezTo>
                  <a:cubicBezTo>
                    <a:pt x="1840" y="16958"/>
                    <a:pt x="2523" y="17227"/>
                    <a:pt x="3407" y="17483"/>
                  </a:cubicBezTo>
                  <a:cubicBezTo>
                    <a:pt x="4291" y="17742"/>
                    <a:pt x="4930" y="17940"/>
                    <a:pt x="5320" y="18085"/>
                  </a:cubicBezTo>
                  <a:cubicBezTo>
                    <a:pt x="5711" y="18233"/>
                    <a:pt x="6397" y="18441"/>
                    <a:pt x="7375" y="18717"/>
                  </a:cubicBezTo>
                  <a:lnTo>
                    <a:pt x="7187" y="19342"/>
                  </a:lnTo>
                  <a:cubicBezTo>
                    <a:pt x="7032" y="20197"/>
                    <a:pt x="6861" y="20899"/>
                    <a:pt x="6659" y="21451"/>
                  </a:cubicBezTo>
                  <a:cubicBezTo>
                    <a:pt x="6504" y="21767"/>
                    <a:pt x="6326" y="22335"/>
                    <a:pt x="6131" y="23156"/>
                  </a:cubicBezTo>
                  <a:cubicBezTo>
                    <a:pt x="5932" y="23976"/>
                    <a:pt x="5865" y="24491"/>
                    <a:pt x="5926" y="24699"/>
                  </a:cubicBezTo>
                  <a:cubicBezTo>
                    <a:pt x="5515" y="25900"/>
                    <a:pt x="5290" y="26593"/>
                    <a:pt x="5257" y="26784"/>
                  </a:cubicBezTo>
                  <a:lnTo>
                    <a:pt x="4762" y="28308"/>
                  </a:lnTo>
                  <a:cubicBezTo>
                    <a:pt x="4557" y="29986"/>
                    <a:pt x="4372" y="30884"/>
                    <a:pt x="4204" y="31001"/>
                  </a:cubicBezTo>
                  <a:cubicBezTo>
                    <a:pt x="4231" y="31398"/>
                    <a:pt x="3969" y="32844"/>
                    <a:pt x="3420" y="35343"/>
                  </a:cubicBezTo>
                  <a:cubicBezTo>
                    <a:pt x="3175" y="36718"/>
                    <a:pt x="3145" y="37545"/>
                    <a:pt x="3343" y="37824"/>
                  </a:cubicBezTo>
                  <a:cubicBezTo>
                    <a:pt x="3380" y="38420"/>
                    <a:pt x="3377" y="39129"/>
                    <a:pt x="3326" y="39953"/>
                  </a:cubicBezTo>
                  <a:cubicBezTo>
                    <a:pt x="3276" y="40236"/>
                    <a:pt x="3232" y="40474"/>
                    <a:pt x="3198" y="40666"/>
                  </a:cubicBezTo>
                  <a:cubicBezTo>
                    <a:pt x="3165" y="40854"/>
                    <a:pt x="3252" y="41164"/>
                    <a:pt x="3474" y="41594"/>
                  </a:cubicBezTo>
                  <a:cubicBezTo>
                    <a:pt x="3619" y="41867"/>
                    <a:pt x="3774" y="42505"/>
                    <a:pt x="3935" y="43514"/>
                  </a:cubicBezTo>
                  <a:cubicBezTo>
                    <a:pt x="3945" y="43696"/>
                    <a:pt x="3972" y="43874"/>
                    <a:pt x="4022" y="44046"/>
                  </a:cubicBezTo>
                  <a:cubicBezTo>
                    <a:pt x="4069" y="44200"/>
                    <a:pt x="4127" y="44479"/>
                    <a:pt x="4201" y="44886"/>
                  </a:cubicBezTo>
                  <a:lnTo>
                    <a:pt x="4786" y="46164"/>
                  </a:lnTo>
                  <a:cubicBezTo>
                    <a:pt x="5610" y="47294"/>
                    <a:pt x="6676" y="47977"/>
                    <a:pt x="7980" y="48212"/>
                  </a:cubicBezTo>
                  <a:cubicBezTo>
                    <a:pt x="8182" y="48248"/>
                    <a:pt x="8378" y="48266"/>
                    <a:pt x="8568" y="48266"/>
                  </a:cubicBezTo>
                  <a:cubicBezTo>
                    <a:pt x="9607" y="48266"/>
                    <a:pt x="10471" y="47729"/>
                    <a:pt x="11162" y="46652"/>
                  </a:cubicBezTo>
                  <a:cubicBezTo>
                    <a:pt x="11172" y="45236"/>
                    <a:pt x="11215" y="44311"/>
                    <a:pt x="11293" y="43884"/>
                  </a:cubicBezTo>
                  <a:cubicBezTo>
                    <a:pt x="11178" y="43423"/>
                    <a:pt x="11192" y="42667"/>
                    <a:pt x="11333" y="41614"/>
                  </a:cubicBezTo>
                  <a:cubicBezTo>
                    <a:pt x="11330" y="40790"/>
                    <a:pt x="11404" y="39967"/>
                    <a:pt x="11555" y="39156"/>
                  </a:cubicBezTo>
                  <a:lnTo>
                    <a:pt x="12490" y="33964"/>
                  </a:lnTo>
                  <a:cubicBezTo>
                    <a:pt x="13398" y="30013"/>
                    <a:pt x="14033" y="27847"/>
                    <a:pt x="14393" y="27474"/>
                  </a:cubicBezTo>
                  <a:cubicBezTo>
                    <a:pt x="15392" y="24373"/>
                    <a:pt x="15923" y="22655"/>
                    <a:pt x="15984" y="22322"/>
                  </a:cubicBezTo>
                  <a:lnTo>
                    <a:pt x="16246" y="21269"/>
                  </a:lnTo>
                  <a:cubicBezTo>
                    <a:pt x="16330" y="20792"/>
                    <a:pt x="16498" y="20139"/>
                    <a:pt x="16747" y="19302"/>
                  </a:cubicBezTo>
                  <a:cubicBezTo>
                    <a:pt x="16947" y="19280"/>
                    <a:pt x="17169" y="19269"/>
                    <a:pt x="17413" y="19269"/>
                  </a:cubicBezTo>
                  <a:cubicBezTo>
                    <a:pt x="18213" y="19269"/>
                    <a:pt x="19257" y="19386"/>
                    <a:pt x="20547" y="19618"/>
                  </a:cubicBezTo>
                  <a:cubicBezTo>
                    <a:pt x="22229" y="19921"/>
                    <a:pt x="23597" y="20143"/>
                    <a:pt x="24653" y="20284"/>
                  </a:cubicBezTo>
                  <a:cubicBezTo>
                    <a:pt x="24775" y="20287"/>
                    <a:pt x="24893" y="20289"/>
                    <a:pt x="25008" y="20289"/>
                  </a:cubicBezTo>
                  <a:cubicBezTo>
                    <a:pt x="26121" y="20289"/>
                    <a:pt x="26863" y="20125"/>
                    <a:pt x="27232" y="19793"/>
                  </a:cubicBezTo>
                  <a:cubicBezTo>
                    <a:pt x="27643" y="19426"/>
                    <a:pt x="27824" y="18697"/>
                    <a:pt x="27774" y="17611"/>
                  </a:cubicBezTo>
                  <a:cubicBezTo>
                    <a:pt x="27414" y="16077"/>
                    <a:pt x="26092" y="14860"/>
                    <a:pt x="23806" y="13955"/>
                  </a:cubicBezTo>
                  <a:cubicBezTo>
                    <a:pt x="22619" y="13498"/>
                    <a:pt x="21600" y="13098"/>
                    <a:pt x="20756" y="12748"/>
                  </a:cubicBezTo>
                  <a:cubicBezTo>
                    <a:pt x="19908" y="12398"/>
                    <a:pt x="19300" y="12166"/>
                    <a:pt x="18930" y="12052"/>
                  </a:cubicBezTo>
                  <a:lnTo>
                    <a:pt x="19290" y="10058"/>
                  </a:lnTo>
                  <a:cubicBezTo>
                    <a:pt x="20480" y="6994"/>
                    <a:pt x="21129" y="5296"/>
                    <a:pt x="21233" y="4973"/>
                  </a:cubicBezTo>
                  <a:cubicBezTo>
                    <a:pt x="21422" y="3931"/>
                    <a:pt x="21687" y="3292"/>
                    <a:pt x="22020" y="3056"/>
                  </a:cubicBezTo>
                  <a:cubicBezTo>
                    <a:pt x="21842" y="2438"/>
                    <a:pt x="21398" y="1893"/>
                    <a:pt x="20699" y="1425"/>
                  </a:cubicBezTo>
                  <a:cubicBezTo>
                    <a:pt x="19696" y="475"/>
                    <a:pt x="18826" y="0"/>
                    <a:pt x="180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6"/>
            <p:cNvSpPr/>
            <p:nvPr/>
          </p:nvSpPr>
          <p:spPr>
            <a:xfrm>
              <a:off x="4414450" y="1203400"/>
              <a:ext cx="384225" cy="294825"/>
            </a:xfrm>
            <a:custGeom>
              <a:avLst/>
              <a:gdLst/>
              <a:ahLst/>
              <a:cxnLst/>
              <a:rect l="l" t="t" r="r" b="b"/>
              <a:pathLst>
                <a:path w="15369" h="11793" extrusionOk="0">
                  <a:moveTo>
                    <a:pt x="11320" y="1"/>
                  </a:moveTo>
                  <a:cubicBezTo>
                    <a:pt x="8952" y="361"/>
                    <a:pt x="6864" y="1353"/>
                    <a:pt x="5052" y="2984"/>
                  </a:cubicBezTo>
                  <a:cubicBezTo>
                    <a:pt x="4093" y="3939"/>
                    <a:pt x="3605" y="4487"/>
                    <a:pt x="3579" y="4628"/>
                  </a:cubicBezTo>
                  <a:cubicBezTo>
                    <a:pt x="1907" y="6044"/>
                    <a:pt x="882" y="7110"/>
                    <a:pt x="505" y="7823"/>
                  </a:cubicBezTo>
                  <a:cubicBezTo>
                    <a:pt x="7" y="8956"/>
                    <a:pt x="1" y="9874"/>
                    <a:pt x="488" y="10573"/>
                  </a:cubicBezTo>
                  <a:cubicBezTo>
                    <a:pt x="972" y="11276"/>
                    <a:pt x="1524" y="11680"/>
                    <a:pt x="2143" y="11791"/>
                  </a:cubicBezTo>
                  <a:cubicBezTo>
                    <a:pt x="2195" y="11792"/>
                    <a:pt x="2247" y="11793"/>
                    <a:pt x="2299" y="11793"/>
                  </a:cubicBezTo>
                  <a:cubicBezTo>
                    <a:pt x="4127" y="11793"/>
                    <a:pt x="5676" y="10928"/>
                    <a:pt x="6945" y="9201"/>
                  </a:cubicBezTo>
                  <a:cubicBezTo>
                    <a:pt x="7550" y="8821"/>
                    <a:pt x="8418" y="8219"/>
                    <a:pt x="9548" y="7396"/>
                  </a:cubicBezTo>
                  <a:cubicBezTo>
                    <a:pt x="10647" y="6585"/>
                    <a:pt x="11811" y="5862"/>
                    <a:pt x="13021" y="5227"/>
                  </a:cubicBezTo>
                  <a:cubicBezTo>
                    <a:pt x="13556" y="4984"/>
                    <a:pt x="13859" y="4793"/>
                    <a:pt x="13933" y="4658"/>
                  </a:cubicBezTo>
                  <a:cubicBezTo>
                    <a:pt x="14989" y="4507"/>
                    <a:pt x="15369" y="4157"/>
                    <a:pt x="15076" y="3616"/>
                  </a:cubicBezTo>
                  <a:cubicBezTo>
                    <a:pt x="14319" y="2109"/>
                    <a:pt x="13445" y="996"/>
                    <a:pt x="12446" y="277"/>
                  </a:cubicBezTo>
                  <a:lnTo>
                    <a:pt x="113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6"/>
            <p:cNvSpPr/>
            <p:nvPr/>
          </p:nvSpPr>
          <p:spPr>
            <a:xfrm>
              <a:off x="4801350" y="1712750"/>
              <a:ext cx="551350" cy="811825"/>
            </a:xfrm>
            <a:custGeom>
              <a:avLst/>
              <a:gdLst/>
              <a:ahLst/>
              <a:cxnLst/>
              <a:rect l="l" t="t" r="r" b="b"/>
              <a:pathLst>
                <a:path w="22054" h="32473" extrusionOk="0">
                  <a:moveTo>
                    <a:pt x="11139" y="0"/>
                  </a:moveTo>
                  <a:cubicBezTo>
                    <a:pt x="9416" y="0"/>
                    <a:pt x="7917" y="544"/>
                    <a:pt x="6645" y="1630"/>
                  </a:cubicBezTo>
                  <a:cubicBezTo>
                    <a:pt x="4893" y="2931"/>
                    <a:pt x="3867" y="4949"/>
                    <a:pt x="3568" y="7686"/>
                  </a:cubicBezTo>
                  <a:cubicBezTo>
                    <a:pt x="3390" y="9219"/>
                    <a:pt x="3867" y="10995"/>
                    <a:pt x="4997" y="13013"/>
                  </a:cubicBezTo>
                  <a:cubicBezTo>
                    <a:pt x="6131" y="15030"/>
                    <a:pt x="7102" y="16503"/>
                    <a:pt x="7913" y="17431"/>
                  </a:cubicBezTo>
                  <a:cubicBezTo>
                    <a:pt x="8074" y="17606"/>
                    <a:pt x="8168" y="17771"/>
                    <a:pt x="8192" y="17922"/>
                  </a:cubicBezTo>
                  <a:cubicBezTo>
                    <a:pt x="8306" y="18091"/>
                    <a:pt x="8569" y="18370"/>
                    <a:pt x="8962" y="18760"/>
                  </a:cubicBezTo>
                  <a:cubicBezTo>
                    <a:pt x="9356" y="19150"/>
                    <a:pt x="9736" y="19671"/>
                    <a:pt x="10112" y="20327"/>
                  </a:cubicBezTo>
                  <a:cubicBezTo>
                    <a:pt x="11373" y="22022"/>
                    <a:pt x="11888" y="23706"/>
                    <a:pt x="11659" y="25381"/>
                  </a:cubicBezTo>
                  <a:cubicBezTo>
                    <a:pt x="11457" y="26883"/>
                    <a:pt x="10702" y="27636"/>
                    <a:pt x="9404" y="27636"/>
                  </a:cubicBezTo>
                  <a:cubicBezTo>
                    <a:pt x="9258" y="27636"/>
                    <a:pt x="9105" y="27626"/>
                    <a:pt x="8945" y="27607"/>
                  </a:cubicBezTo>
                  <a:cubicBezTo>
                    <a:pt x="7701" y="27432"/>
                    <a:pt x="6874" y="26918"/>
                    <a:pt x="6467" y="26060"/>
                  </a:cubicBezTo>
                  <a:cubicBezTo>
                    <a:pt x="6060" y="25203"/>
                    <a:pt x="5764" y="23508"/>
                    <a:pt x="5582" y="20979"/>
                  </a:cubicBezTo>
                  <a:cubicBezTo>
                    <a:pt x="5549" y="20091"/>
                    <a:pt x="5179" y="19580"/>
                    <a:pt x="4463" y="19456"/>
                  </a:cubicBezTo>
                  <a:cubicBezTo>
                    <a:pt x="4128" y="19404"/>
                    <a:pt x="3815" y="19378"/>
                    <a:pt x="3521" y="19378"/>
                  </a:cubicBezTo>
                  <a:cubicBezTo>
                    <a:pt x="2100" y="19378"/>
                    <a:pt x="1159" y="19986"/>
                    <a:pt x="696" y="21201"/>
                  </a:cubicBezTo>
                  <a:cubicBezTo>
                    <a:pt x="434" y="21840"/>
                    <a:pt x="252" y="22835"/>
                    <a:pt x="158" y="24191"/>
                  </a:cubicBezTo>
                  <a:cubicBezTo>
                    <a:pt x="14" y="24456"/>
                    <a:pt x="0" y="25068"/>
                    <a:pt x="121" y="26020"/>
                  </a:cubicBezTo>
                  <a:cubicBezTo>
                    <a:pt x="27" y="26541"/>
                    <a:pt x="215" y="27140"/>
                    <a:pt x="683" y="27809"/>
                  </a:cubicBezTo>
                  <a:cubicBezTo>
                    <a:pt x="2432" y="30328"/>
                    <a:pt x="4950" y="31834"/>
                    <a:pt x="8239" y="32329"/>
                  </a:cubicBezTo>
                  <a:cubicBezTo>
                    <a:pt x="8876" y="32425"/>
                    <a:pt x="9499" y="32473"/>
                    <a:pt x="10106" y="32473"/>
                  </a:cubicBezTo>
                  <a:cubicBezTo>
                    <a:pt x="12629" y="32473"/>
                    <a:pt x="14891" y="31645"/>
                    <a:pt x="16888" y="29992"/>
                  </a:cubicBezTo>
                  <a:cubicBezTo>
                    <a:pt x="17645" y="29591"/>
                    <a:pt x="18169" y="28583"/>
                    <a:pt x="18459" y="26972"/>
                  </a:cubicBezTo>
                  <a:cubicBezTo>
                    <a:pt x="18768" y="24433"/>
                    <a:pt x="17423" y="20761"/>
                    <a:pt x="14420" y="15959"/>
                  </a:cubicBezTo>
                  <a:cubicBezTo>
                    <a:pt x="13922" y="15182"/>
                    <a:pt x="13623" y="14664"/>
                    <a:pt x="13525" y="14402"/>
                  </a:cubicBezTo>
                  <a:cubicBezTo>
                    <a:pt x="11945" y="12014"/>
                    <a:pt x="11262" y="9687"/>
                    <a:pt x="11474" y="7420"/>
                  </a:cubicBezTo>
                  <a:cubicBezTo>
                    <a:pt x="11679" y="6284"/>
                    <a:pt x="12163" y="5635"/>
                    <a:pt x="12927" y="5480"/>
                  </a:cubicBezTo>
                  <a:cubicBezTo>
                    <a:pt x="13478" y="5678"/>
                    <a:pt x="13868" y="6237"/>
                    <a:pt x="14094" y="7161"/>
                  </a:cubicBezTo>
                  <a:lnTo>
                    <a:pt x="14554" y="9082"/>
                  </a:lnTo>
                  <a:cubicBezTo>
                    <a:pt x="14860" y="10114"/>
                    <a:pt x="15140" y="10726"/>
                    <a:pt x="15402" y="10921"/>
                  </a:cubicBezTo>
                  <a:cubicBezTo>
                    <a:pt x="15947" y="11705"/>
                    <a:pt x="16434" y="12111"/>
                    <a:pt x="16871" y="12142"/>
                  </a:cubicBezTo>
                  <a:cubicBezTo>
                    <a:pt x="17261" y="12700"/>
                    <a:pt x="18243" y="13097"/>
                    <a:pt x="19814" y="13332"/>
                  </a:cubicBezTo>
                  <a:cubicBezTo>
                    <a:pt x="19844" y="13334"/>
                    <a:pt x="19875" y="13334"/>
                    <a:pt x="19905" y="13334"/>
                  </a:cubicBezTo>
                  <a:cubicBezTo>
                    <a:pt x="20970" y="13334"/>
                    <a:pt x="21609" y="12402"/>
                    <a:pt x="21828" y="10534"/>
                  </a:cubicBezTo>
                  <a:cubicBezTo>
                    <a:pt x="22053" y="8618"/>
                    <a:pt x="21452" y="6522"/>
                    <a:pt x="20022" y="4259"/>
                  </a:cubicBezTo>
                  <a:cubicBezTo>
                    <a:pt x="18593" y="1993"/>
                    <a:pt x="16037" y="604"/>
                    <a:pt x="12359" y="86"/>
                  </a:cubicBezTo>
                  <a:cubicBezTo>
                    <a:pt x="11940" y="29"/>
                    <a:pt x="11534" y="0"/>
                    <a:pt x="111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6"/>
            <p:cNvSpPr/>
            <p:nvPr/>
          </p:nvSpPr>
          <p:spPr>
            <a:xfrm>
              <a:off x="2519100" y="2426800"/>
              <a:ext cx="895625" cy="1139750"/>
            </a:xfrm>
            <a:custGeom>
              <a:avLst/>
              <a:gdLst/>
              <a:ahLst/>
              <a:cxnLst/>
              <a:rect l="l" t="t" r="r" b="b"/>
              <a:pathLst>
                <a:path w="35825" h="45590" extrusionOk="0">
                  <a:moveTo>
                    <a:pt x="19021" y="0"/>
                  </a:moveTo>
                  <a:cubicBezTo>
                    <a:pt x="18801" y="0"/>
                    <a:pt x="18605" y="13"/>
                    <a:pt x="18435" y="37"/>
                  </a:cubicBezTo>
                  <a:lnTo>
                    <a:pt x="15244" y="199"/>
                  </a:lnTo>
                  <a:cubicBezTo>
                    <a:pt x="9719" y="1132"/>
                    <a:pt x="6621" y="1600"/>
                    <a:pt x="5955" y="1600"/>
                  </a:cubicBezTo>
                  <a:cubicBezTo>
                    <a:pt x="5928" y="1600"/>
                    <a:pt x="5904" y="1599"/>
                    <a:pt x="5885" y="1598"/>
                  </a:cubicBezTo>
                  <a:cubicBezTo>
                    <a:pt x="3877" y="1870"/>
                    <a:pt x="2468" y="2301"/>
                    <a:pt x="1648" y="2889"/>
                  </a:cubicBezTo>
                  <a:cubicBezTo>
                    <a:pt x="831" y="3474"/>
                    <a:pt x="279" y="4554"/>
                    <a:pt x="0" y="6117"/>
                  </a:cubicBezTo>
                  <a:cubicBezTo>
                    <a:pt x="44" y="6958"/>
                    <a:pt x="242" y="7509"/>
                    <a:pt x="585" y="7765"/>
                  </a:cubicBezTo>
                  <a:cubicBezTo>
                    <a:pt x="1258" y="8125"/>
                    <a:pt x="1981" y="8380"/>
                    <a:pt x="2731" y="8518"/>
                  </a:cubicBezTo>
                  <a:lnTo>
                    <a:pt x="3948" y="8666"/>
                  </a:lnTo>
                  <a:cubicBezTo>
                    <a:pt x="4294" y="8729"/>
                    <a:pt x="4833" y="8760"/>
                    <a:pt x="5564" y="8760"/>
                  </a:cubicBezTo>
                  <a:cubicBezTo>
                    <a:pt x="7233" y="8760"/>
                    <a:pt x="9904" y="8597"/>
                    <a:pt x="13576" y="8269"/>
                  </a:cubicBezTo>
                  <a:lnTo>
                    <a:pt x="13717" y="8296"/>
                  </a:lnTo>
                  <a:cubicBezTo>
                    <a:pt x="13451" y="9225"/>
                    <a:pt x="13182" y="10109"/>
                    <a:pt x="12910" y="10940"/>
                  </a:cubicBezTo>
                  <a:cubicBezTo>
                    <a:pt x="12638" y="11774"/>
                    <a:pt x="12476" y="12332"/>
                    <a:pt x="12422" y="12614"/>
                  </a:cubicBezTo>
                  <a:lnTo>
                    <a:pt x="12237" y="13246"/>
                  </a:lnTo>
                  <a:cubicBezTo>
                    <a:pt x="12093" y="14054"/>
                    <a:pt x="11928" y="14807"/>
                    <a:pt x="11757" y="15510"/>
                  </a:cubicBezTo>
                  <a:lnTo>
                    <a:pt x="11666" y="16007"/>
                  </a:lnTo>
                  <a:cubicBezTo>
                    <a:pt x="11467" y="16855"/>
                    <a:pt x="11266" y="17578"/>
                    <a:pt x="11057" y="18176"/>
                  </a:cubicBezTo>
                  <a:cubicBezTo>
                    <a:pt x="10849" y="18775"/>
                    <a:pt x="10778" y="19155"/>
                    <a:pt x="10852" y="19313"/>
                  </a:cubicBezTo>
                  <a:cubicBezTo>
                    <a:pt x="10364" y="20402"/>
                    <a:pt x="9994" y="21633"/>
                    <a:pt x="9746" y="23009"/>
                  </a:cubicBezTo>
                  <a:lnTo>
                    <a:pt x="9544" y="23708"/>
                  </a:lnTo>
                  <a:cubicBezTo>
                    <a:pt x="9355" y="24751"/>
                    <a:pt x="9191" y="25406"/>
                    <a:pt x="9043" y="25675"/>
                  </a:cubicBezTo>
                  <a:cubicBezTo>
                    <a:pt x="8817" y="25830"/>
                    <a:pt x="8747" y="26234"/>
                    <a:pt x="8824" y="26886"/>
                  </a:cubicBezTo>
                  <a:cubicBezTo>
                    <a:pt x="8178" y="28285"/>
                    <a:pt x="7983" y="29230"/>
                    <a:pt x="8239" y="29717"/>
                  </a:cubicBezTo>
                  <a:cubicBezTo>
                    <a:pt x="7644" y="30588"/>
                    <a:pt x="7415" y="31184"/>
                    <a:pt x="7553" y="31503"/>
                  </a:cubicBezTo>
                  <a:cubicBezTo>
                    <a:pt x="7304" y="31799"/>
                    <a:pt x="7102" y="32377"/>
                    <a:pt x="6948" y="33232"/>
                  </a:cubicBezTo>
                  <a:lnTo>
                    <a:pt x="6706" y="34583"/>
                  </a:lnTo>
                  <a:lnTo>
                    <a:pt x="6184" y="36251"/>
                  </a:lnTo>
                  <a:cubicBezTo>
                    <a:pt x="6124" y="37122"/>
                    <a:pt x="6043" y="37845"/>
                    <a:pt x="5942" y="38414"/>
                  </a:cubicBezTo>
                  <a:cubicBezTo>
                    <a:pt x="5888" y="41148"/>
                    <a:pt x="5912" y="42644"/>
                    <a:pt x="6013" y="42906"/>
                  </a:cubicBezTo>
                  <a:cubicBezTo>
                    <a:pt x="6057" y="43747"/>
                    <a:pt x="6289" y="44352"/>
                    <a:pt x="6712" y="44722"/>
                  </a:cubicBezTo>
                  <a:cubicBezTo>
                    <a:pt x="6917" y="44901"/>
                    <a:pt x="7133" y="45065"/>
                    <a:pt x="7361" y="45207"/>
                  </a:cubicBezTo>
                  <a:cubicBezTo>
                    <a:pt x="7583" y="45344"/>
                    <a:pt x="7862" y="45432"/>
                    <a:pt x="8195" y="45469"/>
                  </a:cubicBezTo>
                  <a:cubicBezTo>
                    <a:pt x="8532" y="45502"/>
                    <a:pt x="8797" y="45539"/>
                    <a:pt x="8986" y="45573"/>
                  </a:cubicBezTo>
                  <a:lnTo>
                    <a:pt x="10304" y="45590"/>
                  </a:lnTo>
                  <a:cubicBezTo>
                    <a:pt x="11131" y="45553"/>
                    <a:pt x="11921" y="45244"/>
                    <a:pt x="12557" y="44709"/>
                  </a:cubicBezTo>
                  <a:cubicBezTo>
                    <a:pt x="13216" y="44167"/>
                    <a:pt x="13552" y="43603"/>
                    <a:pt x="13559" y="43017"/>
                  </a:cubicBezTo>
                  <a:cubicBezTo>
                    <a:pt x="13567" y="43019"/>
                    <a:pt x="13574" y="43019"/>
                    <a:pt x="13581" y="43019"/>
                  </a:cubicBezTo>
                  <a:cubicBezTo>
                    <a:pt x="13664" y="43019"/>
                    <a:pt x="13723" y="42932"/>
                    <a:pt x="13754" y="42758"/>
                  </a:cubicBezTo>
                  <a:lnTo>
                    <a:pt x="13979" y="41918"/>
                  </a:lnTo>
                  <a:lnTo>
                    <a:pt x="14121" y="41138"/>
                  </a:lnTo>
                  <a:lnTo>
                    <a:pt x="14383" y="39271"/>
                  </a:lnTo>
                  <a:cubicBezTo>
                    <a:pt x="14598" y="39164"/>
                    <a:pt x="14867" y="38209"/>
                    <a:pt x="15193" y="36406"/>
                  </a:cubicBezTo>
                  <a:lnTo>
                    <a:pt x="15832" y="32848"/>
                  </a:lnTo>
                  <a:lnTo>
                    <a:pt x="17335" y="26139"/>
                  </a:lnTo>
                  <a:lnTo>
                    <a:pt x="18126" y="22978"/>
                  </a:lnTo>
                  <a:cubicBezTo>
                    <a:pt x="18660" y="22192"/>
                    <a:pt x="19003" y="21371"/>
                    <a:pt x="19155" y="20517"/>
                  </a:cubicBezTo>
                  <a:lnTo>
                    <a:pt x="19245" y="20019"/>
                  </a:lnTo>
                  <a:cubicBezTo>
                    <a:pt x="19427" y="19555"/>
                    <a:pt x="19585" y="19081"/>
                    <a:pt x="19720" y="18600"/>
                  </a:cubicBezTo>
                  <a:cubicBezTo>
                    <a:pt x="19861" y="18109"/>
                    <a:pt x="20150" y="17194"/>
                    <a:pt x="20584" y="15853"/>
                  </a:cubicBezTo>
                  <a:cubicBezTo>
                    <a:pt x="21018" y="14511"/>
                    <a:pt x="21394" y="12988"/>
                    <a:pt x="21704" y="11279"/>
                  </a:cubicBezTo>
                  <a:cubicBezTo>
                    <a:pt x="21858" y="10398"/>
                    <a:pt x="22064" y="9527"/>
                    <a:pt x="22319" y="8673"/>
                  </a:cubicBezTo>
                  <a:lnTo>
                    <a:pt x="22393" y="8246"/>
                  </a:lnTo>
                  <a:lnTo>
                    <a:pt x="22628" y="7331"/>
                  </a:lnTo>
                  <a:cubicBezTo>
                    <a:pt x="24391" y="7355"/>
                    <a:pt x="25362" y="7385"/>
                    <a:pt x="25554" y="7419"/>
                  </a:cubicBezTo>
                  <a:cubicBezTo>
                    <a:pt x="27963" y="7257"/>
                    <a:pt x="29816" y="7177"/>
                    <a:pt x="31112" y="7177"/>
                  </a:cubicBezTo>
                  <a:cubicBezTo>
                    <a:pt x="31949" y="7177"/>
                    <a:pt x="32553" y="7210"/>
                    <a:pt x="32925" y="7277"/>
                  </a:cubicBezTo>
                  <a:cubicBezTo>
                    <a:pt x="33682" y="7170"/>
                    <a:pt x="34210" y="7069"/>
                    <a:pt x="34523" y="6975"/>
                  </a:cubicBezTo>
                  <a:cubicBezTo>
                    <a:pt x="35350" y="6733"/>
                    <a:pt x="35784" y="5956"/>
                    <a:pt x="35824" y="4641"/>
                  </a:cubicBezTo>
                  <a:cubicBezTo>
                    <a:pt x="35706" y="4470"/>
                    <a:pt x="35676" y="4244"/>
                    <a:pt x="35730" y="3962"/>
                  </a:cubicBezTo>
                  <a:lnTo>
                    <a:pt x="35481" y="2889"/>
                  </a:lnTo>
                  <a:cubicBezTo>
                    <a:pt x="34536" y="1591"/>
                    <a:pt x="33803" y="895"/>
                    <a:pt x="33282" y="801"/>
                  </a:cubicBezTo>
                  <a:cubicBezTo>
                    <a:pt x="32161" y="350"/>
                    <a:pt x="31314" y="127"/>
                    <a:pt x="30743" y="127"/>
                  </a:cubicBezTo>
                  <a:cubicBezTo>
                    <a:pt x="30641" y="127"/>
                    <a:pt x="30548" y="134"/>
                    <a:pt x="30464" y="148"/>
                  </a:cubicBezTo>
                  <a:cubicBezTo>
                    <a:pt x="29341" y="142"/>
                    <a:pt x="28265" y="131"/>
                    <a:pt x="27235" y="118"/>
                  </a:cubicBezTo>
                  <a:cubicBezTo>
                    <a:pt x="27132" y="116"/>
                    <a:pt x="27029" y="115"/>
                    <a:pt x="26925" y="115"/>
                  </a:cubicBezTo>
                  <a:cubicBezTo>
                    <a:pt x="26068" y="115"/>
                    <a:pt x="25213" y="189"/>
                    <a:pt x="24367" y="333"/>
                  </a:cubicBezTo>
                  <a:cubicBezTo>
                    <a:pt x="23997" y="399"/>
                    <a:pt x="23598" y="432"/>
                    <a:pt x="23167" y="432"/>
                  </a:cubicBezTo>
                  <a:cubicBezTo>
                    <a:pt x="22568" y="432"/>
                    <a:pt x="21909" y="368"/>
                    <a:pt x="21189" y="239"/>
                  </a:cubicBezTo>
                  <a:cubicBezTo>
                    <a:pt x="20304" y="80"/>
                    <a:pt x="19581" y="0"/>
                    <a:pt x="19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6"/>
            <p:cNvSpPr/>
            <p:nvPr/>
          </p:nvSpPr>
          <p:spPr>
            <a:xfrm>
              <a:off x="3134650" y="2931175"/>
              <a:ext cx="640400" cy="805775"/>
            </a:xfrm>
            <a:custGeom>
              <a:avLst/>
              <a:gdLst/>
              <a:ahLst/>
              <a:cxnLst/>
              <a:rect l="l" t="t" r="r" b="b"/>
              <a:pathLst>
                <a:path w="25616" h="32231" extrusionOk="0">
                  <a:moveTo>
                    <a:pt x="13116" y="6482"/>
                  </a:moveTo>
                  <a:cubicBezTo>
                    <a:pt x="14235" y="6782"/>
                    <a:pt x="14965" y="7246"/>
                    <a:pt x="15291" y="7864"/>
                  </a:cubicBezTo>
                  <a:cubicBezTo>
                    <a:pt x="15621" y="8487"/>
                    <a:pt x="15715" y="9327"/>
                    <a:pt x="15574" y="10380"/>
                  </a:cubicBezTo>
                  <a:cubicBezTo>
                    <a:pt x="14844" y="15242"/>
                    <a:pt x="12813" y="19725"/>
                    <a:pt x="9477" y="23824"/>
                  </a:cubicBezTo>
                  <a:cubicBezTo>
                    <a:pt x="8815" y="24637"/>
                    <a:pt x="8362" y="25045"/>
                    <a:pt x="8117" y="25045"/>
                  </a:cubicBezTo>
                  <a:cubicBezTo>
                    <a:pt x="8105" y="25045"/>
                    <a:pt x="8093" y="25044"/>
                    <a:pt x="8081" y="25042"/>
                  </a:cubicBezTo>
                  <a:cubicBezTo>
                    <a:pt x="8068" y="25046"/>
                    <a:pt x="8055" y="25047"/>
                    <a:pt x="8042" y="25047"/>
                  </a:cubicBezTo>
                  <a:cubicBezTo>
                    <a:pt x="7957" y="25047"/>
                    <a:pt x="7889" y="24958"/>
                    <a:pt x="7836" y="24779"/>
                  </a:cubicBezTo>
                  <a:cubicBezTo>
                    <a:pt x="7321" y="23559"/>
                    <a:pt x="7247" y="21783"/>
                    <a:pt x="7617" y="19449"/>
                  </a:cubicBezTo>
                  <a:cubicBezTo>
                    <a:pt x="8034" y="17153"/>
                    <a:pt x="8687" y="14906"/>
                    <a:pt x="9561" y="12747"/>
                  </a:cubicBezTo>
                  <a:cubicBezTo>
                    <a:pt x="9961" y="11291"/>
                    <a:pt x="10570" y="9906"/>
                    <a:pt x="11370" y="8628"/>
                  </a:cubicBezTo>
                  <a:cubicBezTo>
                    <a:pt x="12161" y="7373"/>
                    <a:pt x="12742" y="6661"/>
                    <a:pt x="13116" y="6482"/>
                  </a:cubicBezTo>
                  <a:close/>
                  <a:moveTo>
                    <a:pt x="10719" y="0"/>
                  </a:moveTo>
                  <a:cubicBezTo>
                    <a:pt x="8951" y="0"/>
                    <a:pt x="6962" y="1462"/>
                    <a:pt x="4749" y="4387"/>
                  </a:cubicBezTo>
                  <a:cubicBezTo>
                    <a:pt x="3532" y="6008"/>
                    <a:pt x="2607" y="7831"/>
                    <a:pt x="2018" y="9775"/>
                  </a:cubicBezTo>
                  <a:cubicBezTo>
                    <a:pt x="1682" y="10545"/>
                    <a:pt x="1474" y="11022"/>
                    <a:pt x="1389" y="11204"/>
                  </a:cubicBezTo>
                  <a:cubicBezTo>
                    <a:pt x="1198" y="11463"/>
                    <a:pt x="949" y="12445"/>
                    <a:pt x="643" y="14153"/>
                  </a:cubicBezTo>
                  <a:lnTo>
                    <a:pt x="334" y="15861"/>
                  </a:lnTo>
                  <a:cubicBezTo>
                    <a:pt x="253" y="16288"/>
                    <a:pt x="192" y="17304"/>
                    <a:pt x="149" y="18915"/>
                  </a:cubicBezTo>
                  <a:cubicBezTo>
                    <a:pt x="1" y="20014"/>
                    <a:pt x="142" y="21470"/>
                    <a:pt x="576" y="23290"/>
                  </a:cubicBezTo>
                  <a:cubicBezTo>
                    <a:pt x="1006" y="25106"/>
                    <a:pt x="1537" y="26437"/>
                    <a:pt x="2170" y="27285"/>
                  </a:cubicBezTo>
                  <a:cubicBezTo>
                    <a:pt x="2798" y="28132"/>
                    <a:pt x="3804" y="28949"/>
                    <a:pt x="5179" y="29739"/>
                  </a:cubicBezTo>
                  <a:cubicBezTo>
                    <a:pt x="6215" y="30267"/>
                    <a:pt x="7338" y="30594"/>
                    <a:pt x="8498" y="30701"/>
                  </a:cubicBezTo>
                  <a:cubicBezTo>
                    <a:pt x="8642" y="30715"/>
                    <a:pt x="8782" y="30722"/>
                    <a:pt x="8917" y="30722"/>
                  </a:cubicBezTo>
                  <a:cubicBezTo>
                    <a:pt x="9887" y="30722"/>
                    <a:pt x="10632" y="30362"/>
                    <a:pt x="11148" y="29639"/>
                  </a:cubicBezTo>
                  <a:cubicBezTo>
                    <a:pt x="12877" y="27940"/>
                    <a:pt x="13748" y="27046"/>
                    <a:pt x="13761" y="26948"/>
                  </a:cubicBezTo>
                  <a:lnTo>
                    <a:pt x="15332" y="24366"/>
                  </a:lnTo>
                  <a:cubicBezTo>
                    <a:pt x="15409" y="23942"/>
                    <a:pt x="15564" y="23478"/>
                    <a:pt x="15802" y="22984"/>
                  </a:cubicBezTo>
                  <a:cubicBezTo>
                    <a:pt x="16737" y="27022"/>
                    <a:pt x="17245" y="29097"/>
                    <a:pt x="17322" y="29208"/>
                  </a:cubicBezTo>
                  <a:cubicBezTo>
                    <a:pt x="17561" y="29252"/>
                    <a:pt x="17813" y="29470"/>
                    <a:pt x="18089" y="29861"/>
                  </a:cubicBezTo>
                  <a:lnTo>
                    <a:pt x="18634" y="30106"/>
                  </a:lnTo>
                  <a:cubicBezTo>
                    <a:pt x="18963" y="30705"/>
                    <a:pt x="19367" y="31048"/>
                    <a:pt x="19841" y="31132"/>
                  </a:cubicBezTo>
                  <a:cubicBezTo>
                    <a:pt x="20514" y="31744"/>
                    <a:pt x="20924" y="32063"/>
                    <a:pt x="21065" y="32087"/>
                  </a:cubicBezTo>
                  <a:cubicBezTo>
                    <a:pt x="21602" y="32182"/>
                    <a:pt x="22017" y="32231"/>
                    <a:pt x="22319" y="32231"/>
                  </a:cubicBezTo>
                  <a:cubicBezTo>
                    <a:pt x="22421" y="32231"/>
                    <a:pt x="22509" y="32226"/>
                    <a:pt x="22585" y="32215"/>
                  </a:cubicBezTo>
                  <a:cubicBezTo>
                    <a:pt x="24865" y="31791"/>
                    <a:pt x="25615" y="30752"/>
                    <a:pt x="24838" y="29094"/>
                  </a:cubicBezTo>
                  <a:cubicBezTo>
                    <a:pt x="24438" y="28041"/>
                    <a:pt x="24162" y="27133"/>
                    <a:pt x="24004" y="26370"/>
                  </a:cubicBezTo>
                  <a:cubicBezTo>
                    <a:pt x="23796" y="25354"/>
                    <a:pt x="23675" y="24547"/>
                    <a:pt x="23634" y="23952"/>
                  </a:cubicBezTo>
                  <a:cubicBezTo>
                    <a:pt x="23591" y="23357"/>
                    <a:pt x="23507" y="22620"/>
                    <a:pt x="23372" y="21739"/>
                  </a:cubicBezTo>
                  <a:cubicBezTo>
                    <a:pt x="23234" y="20858"/>
                    <a:pt x="23170" y="20270"/>
                    <a:pt x="23174" y="19977"/>
                  </a:cubicBezTo>
                  <a:cubicBezTo>
                    <a:pt x="23180" y="19755"/>
                    <a:pt x="23170" y="19533"/>
                    <a:pt x="23147" y="19311"/>
                  </a:cubicBezTo>
                  <a:cubicBezTo>
                    <a:pt x="22831" y="16167"/>
                    <a:pt x="22794" y="12831"/>
                    <a:pt x="23039" y="9300"/>
                  </a:cubicBezTo>
                  <a:cubicBezTo>
                    <a:pt x="23069" y="8863"/>
                    <a:pt x="23086" y="8436"/>
                    <a:pt x="23086" y="8022"/>
                  </a:cubicBezTo>
                  <a:cubicBezTo>
                    <a:pt x="23086" y="7609"/>
                    <a:pt x="23076" y="6930"/>
                    <a:pt x="23049" y="5995"/>
                  </a:cubicBezTo>
                  <a:cubicBezTo>
                    <a:pt x="23019" y="5060"/>
                    <a:pt x="22985" y="4518"/>
                    <a:pt x="22938" y="4360"/>
                  </a:cubicBezTo>
                  <a:cubicBezTo>
                    <a:pt x="22891" y="4202"/>
                    <a:pt x="22431" y="3900"/>
                    <a:pt x="21560" y="3449"/>
                  </a:cubicBezTo>
                  <a:cubicBezTo>
                    <a:pt x="20685" y="2998"/>
                    <a:pt x="19959" y="2746"/>
                    <a:pt x="19380" y="2689"/>
                  </a:cubicBezTo>
                  <a:lnTo>
                    <a:pt x="17595" y="2000"/>
                  </a:lnTo>
                  <a:cubicBezTo>
                    <a:pt x="17074" y="1909"/>
                    <a:pt x="16472" y="1700"/>
                    <a:pt x="15796" y="1384"/>
                  </a:cubicBezTo>
                  <a:cubicBezTo>
                    <a:pt x="15443" y="1172"/>
                    <a:pt x="14447" y="846"/>
                    <a:pt x="12816" y="406"/>
                  </a:cubicBezTo>
                  <a:lnTo>
                    <a:pt x="11888" y="238"/>
                  </a:lnTo>
                  <a:cubicBezTo>
                    <a:pt x="11700" y="201"/>
                    <a:pt x="11562" y="154"/>
                    <a:pt x="11474" y="90"/>
                  </a:cubicBezTo>
                  <a:lnTo>
                    <a:pt x="11118" y="26"/>
                  </a:lnTo>
                  <a:cubicBezTo>
                    <a:pt x="10986" y="9"/>
                    <a:pt x="10853" y="0"/>
                    <a:pt x="107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6"/>
            <p:cNvSpPr/>
            <p:nvPr/>
          </p:nvSpPr>
          <p:spPr>
            <a:xfrm>
              <a:off x="3888175" y="2590975"/>
              <a:ext cx="453500" cy="1305500"/>
            </a:xfrm>
            <a:custGeom>
              <a:avLst/>
              <a:gdLst/>
              <a:ahLst/>
              <a:cxnLst/>
              <a:rect l="l" t="t" r="r" b="b"/>
              <a:pathLst>
                <a:path w="18140" h="52220" extrusionOk="0">
                  <a:moveTo>
                    <a:pt x="14171" y="1"/>
                  </a:moveTo>
                  <a:cubicBezTo>
                    <a:pt x="14081" y="1"/>
                    <a:pt x="13997" y="7"/>
                    <a:pt x="13919" y="21"/>
                  </a:cubicBezTo>
                  <a:cubicBezTo>
                    <a:pt x="13512" y="98"/>
                    <a:pt x="12581" y="519"/>
                    <a:pt x="11118" y="1282"/>
                  </a:cubicBezTo>
                  <a:lnTo>
                    <a:pt x="10230" y="2150"/>
                  </a:lnTo>
                  <a:cubicBezTo>
                    <a:pt x="9931" y="2442"/>
                    <a:pt x="9729" y="2893"/>
                    <a:pt x="9618" y="3512"/>
                  </a:cubicBezTo>
                  <a:lnTo>
                    <a:pt x="9147" y="5704"/>
                  </a:lnTo>
                  <a:lnTo>
                    <a:pt x="7893" y="9810"/>
                  </a:lnTo>
                  <a:cubicBezTo>
                    <a:pt x="7866" y="9951"/>
                    <a:pt x="7496" y="10974"/>
                    <a:pt x="6787" y="12880"/>
                  </a:cubicBezTo>
                  <a:cubicBezTo>
                    <a:pt x="6077" y="14784"/>
                    <a:pt x="5620" y="16304"/>
                    <a:pt x="5415" y="17444"/>
                  </a:cubicBezTo>
                  <a:lnTo>
                    <a:pt x="5371" y="18096"/>
                  </a:lnTo>
                  <a:cubicBezTo>
                    <a:pt x="5199" y="18214"/>
                    <a:pt x="4950" y="19149"/>
                    <a:pt x="4607" y="20897"/>
                  </a:cubicBezTo>
                  <a:cubicBezTo>
                    <a:pt x="4268" y="22649"/>
                    <a:pt x="3969" y="24089"/>
                    <a:pt x="3716" y="25219"/>
                  </a:cubicBezTo>
                  <a:lnTo>
                    <a:pt x="3346" y="27283"/>
                  </a:lnTo>
                  <a:lnTo>
                    <a:pt x="2970" y="28978"/>
                  </a:lnTo>
                  <a:cubicBezTo>
                    <a:pt x="2721" y="30354"/>
                    <a:pt x="2129" y="32842"/>
                    <a:pt x="1184" y="36444"/>
                  </a:cubicBezTo>
                  <a:cubicBezTo>
                    <a:pt x="871" y="37614"/>
                    <a:pt x="774" y="38307"/>
                    <a:pt x="881" y="38519"/>
                  </a:cubicBezTo>
                  <a:cubicBezTo>
                    <a:pt x="680" y="38825"/>
                    <a:pt x="579" y="39053"/>
                    <a:pt x="579" y="39201"/>
                  </a:cubicBezTo>
                  <a:cubicBezTo>
                    <a:pt x="575" y="39346"/>
                    <a:pt x="538" y="39608"/>
                    <a:pt x="471" y="39988"/>
                  </a:cubicBezTo>
                  <a:lnTo>
                    <a:pt x="367" y="40556"/>
                  </a:lnTo>
                  <a:lnTo>
                    <a:pt x="280" y="41865"/>
                  </a:lnTo>
                  <a:cubicBezTo>
                    <a:pt x="229" y="42150"/>
                    <a:pt x="259" y="42376"/>
                    <a:pt x="380" y="42544"/>
                  </a:cubicBezTo>
                  <a:lnTo>
                    <a:pt x="202" y="43099"/>
                  </a:lnTo>
                  <a:cubicBezTo>
                    <a:pt x="216" y="43590"/>
                    <a:pt x="162" y="44148"/>
                    <a:pt x="51" y="44763"/>
                  </a:cubicBezTo>
                  <a:cubicBezTo>
                    <a:pt x="0" y="45046"/>
                    <a:pt x="61" y="45399"/>
                    <a:pt x="229" y="45823"/>
                  </a:cubicBezTo>
                  <a:cubicBezTo>
                    <a:pt x="401" y="46246"/>
                    <a:pt x="417" y="46690"/>
                    <a:pt x="283" y="47154"/>
                  </a:cubicBezTo>
                  <a:cubicBezTo>
                    <a:pt x="148" y="47618"/>
                    <a:pt x="253" y="47981"/>
                    <a:pt x="599" y="48240"/>
                  </a:cubicBezTo>
                  <a:cubicBezTo>
                    <a:pt x="670" y="48936"/>
                    <a:pt x="841" y="49505"/>
                    <a:pt x="1103" y="49945"/>
                  </a:cubicBezTo>
                  <a:lnTo>
                    <a:pt x="1672" y="50050"/>
                  </a:lnTo>
                  <a:cubicBezTo>
                    <a:pt x="2920" y="51497"/>
                    <a:pt x="4199" y="52219"/>
                    <a:pt x="5504" y="52219"/>
                  </a:cubicBezTo>
                  <a:cubicBezTo>
                    <a:pt x="5767" y="52219"/>
                    <a:pt x="6031" y="52190"/>
                    <a:pt x="6296" y="52131"/>
                  </a:cubicBezTo>
                  <a:cubicBezTo>
                    <a:pt x="6850" y="52034"/>
                    <a:pt x="7325" y="51630"/>
                    <a:pt x="7725" y="50921"/>
                  </a:cubicBezTo>
                  <a:cubicBezTo>
                    <a:pt x="8118" y="50211"/>
                    <a:pt x="8327" y="49414"/>
                    <a:pt x="8327" y="48604"/>
                  </a:cubicBezTo>
                  <a:lnTo>
                    <a:pt x="8387" y="46630"/>
                  </a:lnTo>
                  <a:lnTo>
                    <a:pt x="8700" y="42867"/>
                  </a:lnTo>
                  <a:cubicBezTo>
                    <a:pt x="8794" y="42345"/>
                    <a:pt x="8868" y="41646"/>
                    <a:pt x="8929" y="40778"/>
                  </a:cubicBezTo>
                  <a:lnTo>
                    <a:pt x="9120" y="39709"/>
                  </a:lnTo>
                  <a:lnTo>
                    <a:pt x="9322" y="36955"/>
                  </a:lnTo>
                  <a:cubicBezTo>
                    <a:pt x="9500" y="36239"/>
                    <a:pt x="9594" y="35502"/>
                    <a:pt x="9608" y="34766"/>
                  </a:cubicBezTo>
                  <a:cubicBezTo>
                    <a:pt x="9618" y="34039"/>
                    <a:pt x="9685" y="33313"/>
                    <a:pt x="9813" y="32597"/>
                  </a:cubicBezTo>
                  <a:cubicBezTo>
                    <a:pt x="9948" y="31874"/>
                    <a:pt x="10122" y="31157"/>
                    <a:pt x="10348" y="30454"/>
                  </a:cubicBezTo>
                  <a:cubicBezTo>
                    <a:pt x="10513" y="30337"/>
                    <a:pt x="10654" y="29960"/>
                    <a:pt x="10768" y="29318"/>
                  </a:cubicBezTo>
                  <a:cubicBezTo>
                    <a:pt x="10886" y="28679"/>
                    <a:pt x="10906" y="28302"/>
                    <a:pt x="10825" y="28191"/>
                  </a:cubicBezTo>
                  <a:cubicBezTo>
                    <a:pt x="10960" y="27956"/>
                    <a:pt x="11057" y="27700"/>
                    <a:pt x="11111" y="27435"/>
                  </a:cubicBezTo>
                  <a:cubicBezTo>
                    <a:pt x="11252" y="27213"/>
                    <a:pt x="11447" y="26638"/>
                    <a:pt x="11713" y="25706"/>
                  </a:cubicBezTo>
                  <a:lnTo>
                    <a:pt x="11945" y="24425"/>
                  </a:lnTo>
                  <a:cubicBezTo>
                    <a:pt x="11918" y="24321"/>
                    <a:pt x="11959" y="23964"/>
                    <a:pt x="12066" y="23346"/>
                  </a:cubicBezTo>
                  <a:lnTo>
                    <a:pt x="12769" y="21489"/>
                  </a:lnTo>
                  <a:lnTo>
                    <a:pt x="15083" y="11912"/>
                  </a:lnTo>
                  <a:cubicBezTo>
                    <a:pt x="16693" y="6767"/>
                    <a:pt x="17672" y="4053"/>
                    <a:pt x="18018" y="3771"/>
                  </a:cubicBezTo>
                  <a:cubicBezTo>
                    <a:pt x="18139" y="3646"/>
                    <a:pt x="18106" y="3421"/>
                    <a:pt x="17921" y="3095"/>
                  </a:cubicBezTo>
                  <a:cubicBezTo>
                    <a:pt x="18015" y="2570"/>
                    <a:pt x="17870" y="2153"/>
                    <a:pt x="17484" y="1840"/>
                  </a:cubicBezTo>
                  <a:lnTo>
                    <a:pt x="16818" y="1057"/>
                  </a:lnTo>
                  <a:cubicBezTo>
                    <a:pt x="16700" y="889"/>
                    <a:pt x="16293" y="657"/>
                    <a:pt x="15584" y="357"/>
                  </a:cubicBezTo>
                  <a:cubicBezTo>
                    <a:pt x="15012" y="119"/>
                    <a:pt x="14543" y="1"/>
                    <a:pt x="141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6"/>
            <p:cNvSpPr/>
            <p:nvPr/>
          </p:nvSpPr>
          <p:spPr>
            <a:xfrm>
              <a:off x="4353425" y="2625500"/>
              <a:ext cx="696025" cy="1395850"/>
            </a:xfrm>
            <a:custGeom>
              <a:avLst/>
              <a:gdLst/>
              <a:ahLst/>
              <a:cxnLst/>
              <a:rect l="l" t="t" r="r" b="b"/>
              <a:pathLst>
                <a:path w="27841" h="55834" extrusionOk="0">
                  <a:moveTo>
                    <a:pt x="10154" y="0"/>
                  </a:moveTo>
                  <a:cubicBezTo>
                    <a:pt x="10063" y="0"/>
                    <a:pt x="9978" y="7"/>
                    <a:pt x="9900" y="22"/>
                  </a:cubicBezTo>
                  <a:cubicBezTo>
                    <a:pt x="9551" y="59"/>
                    <a:pt x="9245" y="248"/>
                    <a:pt x="8986" y="594"/>
                  </a:cubicBezTo>
                  <a:cubicBezTo>
                    <a:pt x="8370" y="1021"/>
                    <a:pt x="8007" y="1542"/>
                    <a:pt x="7899" y="2161"/>
                  </a:cubicBezTo>
                  <a:cubicBezTo>
                    <a:pt x="7762" y="2353"/>
                    <a:pt x="7671" y="2575"/>
                    <a:pt x="7634" y="2810"/>
                  </a:cubicBezTo>
                  <a:cubicBezTo>
                    <a:pt x="7587" y="3072"/>
                    <a:pt x="7526" y="3267"/>
                    <a:pt x="7452" y="3402"/>
                  </a:cubicBezTo>
                  <a:lnTo>
                    <a:pt x="7042" y="5678"/>
                  </a:lnTo>
                  <a:cubicBezTo>
                    <a:pt x="6971" y="5833"/>
                    <a:pt x="6917" y="5998"/>
                    <a:pt x="6884" y="6166"/>
                  </a:cubicBezTo>
                  <a:lnTo>
                    <a:pt x="5811" y="10087"/>
                  </a:lnTo>
                  <a:cubicBezTo>
                    <a:pt x="5626" y="10840"/>
                    <a:pt x="5498" y="11281"/>
                    <a:pt x="5421" y="11415"/>
                  </a:cubicBezTo>
                  <a:lnTo>
                    <a:pt x="5283" y="12196"/>
                  </a:lnTo>
                  <a:cubicBezTo>
                    <a:pt x="5112" y="12602"/>
                    <a:pt x="4987" y="13023"/>
                    <a:pt x="4910" y="13453"/>
                  </a:cubicBezTo>
                  <a:cubicBezTo>
                    <a:pt x="4779" y="13625"/>
                    <a:pt x="4658" y="14096"/>
                    <a:pt x="4547" y="14859"/>
                  </a:cubicBezTo>
                  <a:cubicBezTo>
                    <a:pt x="4432" y="15619"/>
                    <a:pt x="4204" y="16608"/>
                    <a:pt x="3864" y="17818"/>
                  </a:cubicBezTo>
                  <a:cubicBezTo>
                    <a:pt x="3524" y="19032"/>
                    <a:pt x="3350" y="19809"/>
                    <a:pt x="3336" y="20149"/>
                  </a:cubicBezTo>
                  <a:lnTo>
                    <a:pt x="2980" y="22143"/>
                  </a:lnTo>
                  <a:cubicBezTo>
                    <a:pt x="2959" y="22237"/>
                    <a:pt x="2640" y="24675"/>
                    <a:pt x="2025" y="29464"/>
                  </a:cubicBezTo>
                  <a:lnTo>
                    <a:pt x="1883" y="30247"/>
                  </a:lnTo>
                  <a:cubicBezTo>
                    <a:pt x="1782" y="30842"/>
                    <a:pt x="1722" y="31448"/>
                    <a:pt x="1705" y="32050"/>
                  </a:cubicBezTo>
                  <a:cubicBezTo>
                    <a:pt x="1675" y="32218"/>
                    <a:pt x="1624" y="32382"/>
                    <a:pt x="1547" y="32537"/>
                  </a:cubicBezTo>
                  <a:cubicBezTo>
                    <a:pt x="1470" y="32668"/>
                    <a:pt x="1392" y="33119"/>
                    <a:pt x="1302" y="33886"/>
                  </a:cubicBezTo>
                  <a:cubicBezTo>
                    <a:pt x="1211" y="34656"/>
                    <a:pt x="1184" y="35093"/>
                    <a:pt x="1214" y="35194"/>
                  </a:cubicBezTo>
                  <a:lnTo>
                    <a:pt x="1137" y="35621"/>
                  </a:lnTo>
                  <a:cubicBezTo>
                    <a:pt x="753" y="36388"/>
                    <a:pt x="666" y="37006"/>
                    <a:pt x="875" y="37484"/>
                  </a:cubicBezTo>
                  <a:lnTo>
                    <a:pt x="552" y="38456"/>
                  </a:lnTo>
                  <a:lnTo>
                    <a:pt x="246" y="40971"/>
                  </a:lnTo>
                  <a:lnTo>
                    <a:pt x="397" y="42175"/>
                  </a:lnTo>
                  <a:cubicBezTo>
                    <a:pt x="232" y="42535"/>
                    <a:pt x="175" y="42992"/>
                    <a:pt x="225" y="43537"/>
                  </a:cubicBezTo>
                  <a:lnTo>
                    <a:pt x="104" y="45427"/>
                  </a:lnTo>
                  <a:cubicBezTo>
                    <a:pt x="47" y="45756"/>
                    <a:pt x="34" y="45955"/>
                    <a:pt x="74" y="46009"/>
                  </a:cubicBezTo>
                  <a:cubicBezTo>
                    <a:pt x="111" y="46066"/>
                    <a:pt x="145" y="46291"/>
                    <a:pt x="175" y="46688"/>
                  </a:cubicBezTo>
                  <a:cubicBezTo>
                    <a:pt x="0" y="47603"/>
                    <a:pt x="57" y="48548"/>
                    <a:pt x="336" y="49435"/>
                  </a:cubicBezTo>
                  <a:cubicBezTo>
                    <a:pt x="471" y="50047"/>
                    <a:pt x="626" y="50417"/>
                    <a:pt x="797" y="50548"/>
                  </a:cubicBezTo>
                  <a:cubicBezTo>
                    <a:pt x="959" y="51023"/>
                    <a:pt x="1238" y="51453"/>
                    <a:pt x="1604" y="51796"/>
                  </a:cubicBezTo>
                  <a:cubicBezTo>
                    <a:pt x="1678" y="51907"/>
                    <a:pt x="1725" y="52062"/>
                    <a:pt x="1739" y="52257"/>
                  </a:cubicBezTo>
                  <a:cubicBezTo>
                    <a:pt x="2516" y="52842"/>
                    <a:pt x="3044" y="53181"/>
                    <a:pt x="3316" y="53279"/>
                  </a:cubicBezTo>
                  <a:cubicBezTo>
                    <a:pt x="3434" y="53447"/>
                    <a:pt x="3884" y="53820"/>
                    <a:pt x="4661" y="54402"/>
                  </a:cubicBezTo>
                  <a:cubicBezTo>
                    <a:pt x="4671" y="54597"/>
                    <a:pt x="4933" y="54722"/>
                    <a:pt x="5438" y="54762"/>
                  </a:cubicBezTo>
                  <a:cubicBezTo>
                    <a:pt x="5571" y="54773"/>
                    <a:pt x="5691" y="54779"/>
                    <a:pt x="5799" y="54779"/>
                  </a:cubicBezTo>
                  <a:cubicBezTo>
                    <a:pt x="6104" y="54779"/>
                    <a:pt x="6310" y="54734"/>
                    <a:pt x="6416" y="54644"/>
                  </a:cubicBezTo>
                  <a:cubicBezTo>
                    <a:pt x="6561" y="54523"/>
                    <a:pt x="6891" y="54261"/>
                    <a:pt x="7402" y="53864"/>
                  </a:cubicBezTo>
                  <a:cubicBezTo>
                    <a:pt x="7472" y="53733"/>
                    <a:pt x="7476" y="53440"/>
                    <a:pt x="7412" y="52986"/>
                  </a:cubicBezTo>
                  <a:cubicBezTo>
                    <a:pt x="7348" y="52536"/>
                    <a:pt x="7254" y="52247"/>
                    <a:pt x="7126" y="52129"/>
                  </a:cubicBezTo>
                  <a:lnTo>
                    <a:pt x="7126" y="52129"/>
                  </a:lnTo>
                  <a:lnTo>
                    <a:pt x="7587" y="52428"/>
                  </a:lnTo>
                  <a:cubicBezTo>
                    <a:pt x="7597" y="52347"/>
                    <a:pt x="7600" y="52260"/>
                    <a:pt x="7593" y="52176"/>
                  </a:cubicBezTo>
                  <a:cubicBezTo>
                    <a:pt x="7593" y="52055"/>
                    <a:pt x="7593" y="51920"/>
                    <a:pt x="7593" y="51772"/>
                  </a:cubicBezTo>
                  <a:cubicBezTo>
                    <a:pt x="7593" y="51624"/>
                    <a:pt x="7617" y="51160"/>
                    <a:pt x="7657" y="50387"/>
                  </a:cubicBezTo>
                  <a:cubicBezTo>
                    <a:pt x="7600" y="46671"/>
                    <a:pt x="7899" y="42962"/>
                    <a:pt x="8555" y="39307"/>
                  </a:cubicBezTo>
                  <a:lnTo>
                    <a:pt x="8969" y="40262"/>
                  </a:lnTo>
                  <a:lnTo>
                    <a:pt x="10011" y="42215"/>
                  </a:lnTo>
                  <a:cubicBezTo>
                    <a:pt x="10010" y="42215"/>
                    <a:pt x="10008" y="42215"/>
                    <a:pt x="10007" y="42215"/>
                  </a:cubicBezTo>
                  <a:cubicBezTo>
                    <a:pt x="9967" y="42215"/>
                    <a:pt x="10005" y="42356"/>
                    <a:pt x="10119" y="42639"/>
                  </a:cubicBezTo>
                  <a:cubicBezTo>
                    <a:pt x="10240" y="42925"/>
                    <a:pt x="10435" y="43177"/>
                    <a:pt x="10687" y="43362"/>
                  </a:cubicBezTo>
                  <a:cubicBezTo>
                    <a:pt x="11313" y="44505"/>
                    <a:pt x="11609" y="45171"/>
                    <a:pt x="11578" y="45360"/>
                  </a:cubicBezTo>
                  <a:cubicBezTo>
                    <a:pt x="11662" y="45427"/>
                    <a:pt x="11827" y="45598"/>
                    <a:pt x="12069" y="45891"/>
                  </a:cubicBezTo>
                  <a:cubicBezTo>
                    <a:pt x="12311" y="46180"/>
                    <a:pt x="12429" y="46358"/>
                    <a:pt x="12416" y="46429"/>
                  </a:cubicBezTo>
                  <a:cubicBezTo>
                    <a:pt x="12402" y="46503"/>
                    <a:pt x="12580" y="46718"/>
                    <a:pt x="12957" y="47078"/>
                  </a:cubicBezTo>
                  <a:cubicBezTo>
                    <a:pt x="13337" y="48228"/>
                    <a:pt x="13700" y="48928"/>
                    <a:pt x="14047" y="49183"/>
                  </a:cubicBezTo>
                  <a:cubicBezTo>
                    <a:pt x="14195" y="49593"/>
                    <a:pt x="14369" y="49994"/>
                    <a:pt x="14568" y="50380"/>
                  </a:cubicBezTo>
                  <a:cubicBezTo>
                    <a:pt x="14776" y="50693"/>
                    <a:pt x="14965" y="51023"/>
                    <a:pt x="15123" y="51362"/>
                  </a:cubicBezTo>
                  <a:cubicBezTo>
                    <a:pt x="15072" y="51648"/>
                    <a:pt x="15392" y="52173"/>
                    <a:pt x="16091" y="52933"/>
                  </a:cubicBezTo>
                  <a:cubicBezTo>
                    <a:pt x="17171" y="54012"/>
                    <a:pt x="18371" y="54691"/>
                    <a:pt x="19686" y="54977"/>
                  </a:cubicBezTo>
                  <a:cubicBezTo>
                    <a:pt x="20110" y="55290"/>
                    <a:pt x="20809" y="55445"/>
                    <a:pt x="21788" y="55445"/>
                  </a:cubicBezTo>
                  <a:cubicBezTo>
                    <a:pt x="21819" y="55445"/>
                    <a:pt x="21850" y="55445"/>
                    <a:pt x="21882" y="55445"/>
                  </a:cubicBezTo>
                  <a:cubicBezTo>
                    <a:pt x="22803" y="55704"/>
                    <a:pt x="23499" y="55833"/>
                    <a:pt x="23969" y="55833"/>
                  </a:cubicBezTo>
                  <a:cubicBezTo>
                    <a:pt x="24237" y="55833"/>
                    <a:pt x="24431" y="55791"/>
                    <a:pt x="24552" y="55707"/>
                  </a:cubicBezTo>
                  <a:cubicBezTo>
                    <a:pt x="25520" y="55488"/>
                    <a:pt x="26055" y="55118"/>
                    <a:pt x="26149" y="54597"/>
                  </a:cubicBezTo>
                  <a:cubicBezTo>
                    <a:pt x="26240" y="54076"/>
                    <a:pt x="25927" y="53504"/>
                    <a:pt x="25208" y="52886"/>
                  </a:cubicBezTo>
                  <a:lnTo>
                    <a:pt x="22588" y="48665"/>
                  </a:lnTo>
                  <a:cubicBezTo>
                    <a:pt x="21956" y="47280"/>
                    <a:pt x="20934" y="45481"/>
                    <a:pt x="19521" y="43265"/>
                  </a:cubicBezTo>
                  <a:lnTo>
                    <a:pt x="16720" y="39236"/>
                  </a:lnTo>
                  <a:cubicBezTo>
                    <a:pt x="16730" y="39189"/>
                    <a:pt x="16666" y="39064"/>
                    <a:pt x="16528" y="38869"/>
                  </a:cubicBezTo>
                  <a:cubicBezTo>
                    <a:pt x="16374" y="38644"/>
                    <a:pt x="16232" y="38409"/>
                    <a:pt x="16101" y="38170"/>
                  </a:cubicBezTo>
                  <a:cubicBezTo>
                    <a:pt x="15711" y="37901"/>
                    <a:pt x="15261" y="37407"/>
                    <a:pt x="14756" y="36677"/>
                  </a:cubicBezTo>
                  <a:cubicBezTo>
                    <a:pt x="14763" y="36384"/>
                    <a:pt x="15002" y="36071"/>
                    <a:pt x="15476" y="35742"/>
                  </a:cubicBezTo>
                  <a:cubicBezTo>
                    <a:pt x="15953" y="35409"/>
                    <a:pt x="17214" y="34326"/>
                    <a:pt x="19259" y="32493"/>
                  </a:cubicBezTo>
                  <a:lnTo>
                    <a:pt x="20355" y="31293"/>
                  </a:lnTo>
                  <a:lnTo>
                    <a:pt x="24182" y="27577"/>
                  </a:lnTo>
                  <a:cubicBezTo>
                    <a:pt x="24475" y="27335"/>
                    <a:pt x="25369" y="26444"/>
                    <a:pt x="26869" y="24900"/>
                  </a:cubicBezTo>
                  <a:cubicBezTo>
                    <a:pt x="27713" y="24023"/>
                    <a:pt x="27841" y="23189"/>
                    <a:pt x="27249" y="22395"/>
                  </a:cubicBezTo>
                  <a:cubicBezTo>
                    <a:pt x="26285" y="21485"/>
                    <a:pt x="25455" y="21028"/>
                    <a:pt x="24760" y="21028"/>
                  </a:cubicBezTo>
                  <a:cubicBezTo>
                    <a:pt x="24580" y="21028"/>
                    <a:pt x="24408" y="21059"/>
                    <a:pt x="24246" y="21120"/>
                  </a:cubicBezTo>
                  <a:cubicBezTo>
                    <a:pt x="23785" y="21005"/>
                    <a:pt x="23287" y="20946"/>
                    <a:pt x="22748" y="20946"/>
                  </a:cubicBezTo>
                  <a:cubicBezTo>
                    <a:pt x="22516" y="20946"/>
                    <a:pt x="22277" y="20957"/>
                    <a:pt x="22030" y="20979"/>
                  </a:cubicBezTo>
                  <a:cubicBezTo>
                    <a:pt x="21209" y="21053"/>
                    <a:pt x="20678" y="21215"/>
                    <a:pt x="20436" y="21463"/>
                  </a:cubicBezTo>
                  <a:lnTo>
                    <a:pt x="18358" y="22412"/>
                  </a:lnTo>
                  <a:lnTo>
                    <a:pt x="14339" y="25949"/>
                  </a:lnTo>
                  <a:cubicBezTo>
                    <a:pt x="13731" y="26329"/>
                    <a:pt x="13414" y="26592"/>
                    <a:pt x="13391" y="26733"/>
                  </a:cubicBezTo>
                  <a:cubicBezTo>
                    <a:pt x="12910" y="26941"/>
                    <a:pt x="12624" y="27100"/>
                    <a:pt x="12533" y="27204"/>
                  </a:cubicBezTo>
                  <a:cubicBezTo>
                    <a:pt x="12436" y="27315"/>
                    <a:pt x="12332" y="27419"/>
                    <a:pt x="12221" y="27513"/>
                  </a:cubicBezTo>
                  <a:cubicBezTo>
                    <a:pt x="12113" y="27604"/>
                    <a:pt x="12019" y="27712"/>
                    <a:pt x="11945" y="27833"/>
                  </a:cubicBezTo>
                  <a:cubicBezTo>
                    <a:pt x="11874" y="27944"/>
                    <a:pt x="11723" y="28088"/>
                    <a:pt x="11494" y="28266"/>
                  </a:cubicBezTo>
                  <a:cubicBezTo>
                    <a:pt x="11269" y="28445"/>
                    <a:pt x="11141" y="28606"/>
                    <a:pt x="11118" y="28747"/>
                  </a:cubicBezTo>
                  <a:lnTo>
                    <a:pt x="10633" y="29396"/>
                  </a:lnTo>
                  <a:lnTo>
                    <a:pt x="9924" y="30076"/>
                  </a:lnTo>
                  <a:cubicBezTo>
                    <a:pt x="10314" y="27893"/>
                    <a:pt x="10610" y="26528"/>
                    <a:pt x="10808" y="25973"/>
                  </a:cubicBezTo>
                  <a:cubicBezTo>
                    <a:pt x="10771" y="25627"/>
                    <a:pt x="10828" y="25317"/>
                    <a:pt x="10976" y="25048"/>
                  </a:cubicBezTo>
                  <a:cubicBezTo>
                    <a:pt x="11420" y="22583"/>
                    <a:pt x="12039" y="19560"/>
                    <a:pt x="12829" y="15979"/>
                  </a:cubicBezTo>
                  <a:lnTo>
                    <a:pt x="12957" y="15269"/>
                  </a:lnTo>
                  <a:cubicBezTo>
                    <a:pt x="13435" y="13443"/>
                    <a:pt x="13838" y="11066"/>
                    <a:pt x="14168" y="8137"/>
                  </a:cubicBezTo>
                  <a:cubicBezTo>
                    <a:pt x="14501" y="5211"/>
                    <a:pt x="14712" y="3486"/>
                    <a:pt x="14803" y="2961"/>
                  </a:cubicBezTo>
                  <a:cubicBezTo>
                    <a:pt x="14618" y="2097"/>
                    <a:pt x="14292" y="1599"/>
                    <a:pt x="13825" y="1465"/>
                  </a:cubicBezTo>
                  <a:cubicBezTo>
                    <a:pt x="13778" y="1455"/>
                    <a:pt x="13673" y="1401"/>
                    <a:pt x="13525" y="1300"/>
                  </a:cubicBezTo>
                  <a:cubicBezTo>
                    <a:pt x="13428" y="1235"/>
                    <a:pt x="13368" y="1204"/>
                    <a:pt x="13350" y="1204"/>
                  </a:cubicBezTo>
                  <a:cubicBezTo>
                    <a:pt x="13339" y="1204"/>
                    <a:pt x="13342" y="1214"/>
                    <a:pt x="13357" y="1233"/>
                  </a:cubicBezTo>
                  <a:cubicBezTo>
                    <a:pt x="11905" y="409"/>
                    <a:pt x="10836" y="0"/>
                    <a:pt x="10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6"/>
            <p:cNvSpPr/>
            <p:nvPr/>
          </p:nvSpPr>
          <p:spPr>
            <a:xfrm>
              <a:off x="4988225" y="2711175"/>
              <a:ext cx="532350" cy="1354850"/>
            </a:xfrm>
            <a:custGeom>
              <a:avLst/>
              <a:gdLst/>
              <a:ahLst/>
              <a:cxnLst/>
              <a:rect l="l" t="t" r="r" b="b"/>
              <a:pathLst>
                <a:path w="21294" h="54194" extrusionOk="0">
                  <a:moveTo>
                    <a:pt x="17948" y="0"/>
                  </a:moveTo>
                  <a:cubicBezTo>
                    <a:pt x="17645" y="0"/>
                    <a:pt x="17206" y="60"/>
                    <a:pt x="16630" y="180"/>
                  </a:cubicBezTo>
                  <a:cubicBezTo>
                    <a:pt x="16564" y="168"/>
                    <a:pt x="16500" y="162"/>
                    <a:pt x="16437" y="162"/>
                  </a:cubicBezTo>
                  <a:cubicBezTo>
                    <a:pt x="16133" y="162"/>
                    <a:pt x="15854" y="302"/>
                    <a:pt x="15601" y="580"/>
                  </a:cubicBezTo>
                  <a:cubicBezTo>
                    <a:pt x="15409" y="802"/>
                    <a:pt x="15241" y="1041"/>
                    <a:pt x="15103" y="1300"/>
                  </a:cubicBezTo>
                  <a:cubicBezTo>
                    <a:pt x="14958" y="1565"/>
                    <a:pt x="14693" y="2009"/>
                    <a:pt x="14313" y="2625"/>
                  </a:cubicBezTo>
                  <a:cubicBezTo>
                    <a:pt x="13933" y="3243"/>
                    <a:pt x="13227" y="4293"/>
                    <a:pt x="12204" y="5772"/>
                  </a:cubicBezTo>
                  <a:cubicBezTo>
                    <a:pt x="11179" y="7252"/>
                    <a:pt x="10557" y="8597"/>
                    <a:pt x="10335" y="9808"/>
                  </a:cubicBezTo>
                  <a:cubicBezTo>
                    <a:pt x="10116" y="11015"/>
                    <a:pt x="9655" y="12501"/>
                    <a:pt x="8946" y="14257"/>
                  </a:cubicBezTo>
                  <a:cubicBezTo>
                    <a:pt x="8240" y="16015"/>
                    <a:pt x="7799" y="17367"/>
                    <a:pt x="7628" y="18316"/>
                  </a:cubicBezTo>
                  <a:lnTo>
                    <a:pt x="7436" y="19385"/>
                  </a:lnTo>
                  <a:cubicBezTo>
                    <a:pt x="7217" y="20626"/>
                    <a:pt x="6898" y="21843"/>
                    <a:pt x="6484" y="23034"/>
                  </a:cubicBezTo>
                  <a:lnTo>
                    <a:pt x="5946" y="26023"/>
                  </a:lnTo>
                  <a:cubicBezTo>
                    <a:pt x="5923" y="26164"/>
                    <a:pt x="5802" y="27244"/>
                    <a:pt x="5586" y="29265"/>
                  </a:cubicBezTo>
                  <a:cubicBezTo>
                    <a:pt x="5691" y="29480"/>
                    <a:pt x="5731" y="29867"/>
                    <a:pt x="5704" y="30425"/>
                  </a:cubicBezTo>
                  <a:cubicBezTo>
                    <a:pt x="5680" y="30980"/>
                    <a:pt x="5889" y="32308"/>
                    <a:pt x="6346" y="34397"/>
                  </a:cubicBezTo>
                  <a:cubicBezTo>
                    <a:pt x="6249" y="35748"/>
                    <a:pt x="6595" y="37379"/>
                    <a:pt x="7379" y="39283"/>
                  </a:cubicBezTo>
                  <a:lnTo>
                    <a:pt x="7651" y="39407"/>
                  </a:lnTo>
                  <a:lnTo>
                    <a:pt x="7937" y="39458"/>
                  </a:lnTo>
                  <a:cubicBezTo>
                    <a:pt x="8031" y="39474"/>
                    <a:pt x="8209" y="39555"/>
                    <a:pt x="8478" y="39703"/>
                  </a:cubicBezTo>
                  <a:cubicBezTo>
                    <a:pt x="8744" y="39848"/>
                    <a:pt x="9094" y="39959"/>
                    <a:pt x="9521" y="40036"/>
                  </a:cubicBezTo>
                  <a:cubicBezTo>
                    <a:pt x="9645" y="40059"/>
                    <a:pt x="9768" y="40070"/>
                    <a:pt x="9889" y="40070"/>
                  </a:cubicBezTo>
                  <a:cubicBezTo>
                    <a:pt x="10555" y="40070"/>
                    <a:pt x="11177" y="39727"/>
                    <a:pt x="11757" y="39044"/>
                  </a:cubicBezTo>
                  <a:cubicBezTo>
                    <a:pt x="11599" y="38281"/>
                    <a:pt x="11737" y="36703"/>
                    <a:pt x="12171" y="34306"/>
                  </a:cubicBezTo>
                  <a:cubicBezTo>
                    <a:pt x="12601" y="31911"/>
                    <a:pt x="13771" y="27456"/>
                    <a:pt x="15678" y="20942"/>
                  </a:cubicBezTo>
                  <a:cubicBezTo>
                    <a:pt x="17585" y="14428"/>
                    <a:pt x="18853" y="9979"/>
                    <a:pt x="19478" y="7595"/>
                  </a:cubicBezTo>
                  <a:lnTo>
                    <a:pt x="21082" y="2376"/>
                  </a:lnTo>
                  <a:cubicBezTo>
                    <a:pt x="21294" y="1189"/>
                    <a:pt x="20332" y="405"/>
                    <a:pt x="18197" y="19"/>
                  </a:cubicBezTo>
                  <a:cubicBezTo>
                    <a:pt x="18128" y="6"/>
                    <a:pt x="18045" y="0"/>
                    <a:pt x="17948" y="0"/>
                  </a:cubicBezTo>
                  <a:close/>
                  <a:moveTo>
                    <a:pt x="6310" y="45314"/>
                  </a:moveTo>
                  <a:cubicBezTo>
                    <a:pt x="6047" y="45314"/>
                    <a:pt x="5766" y="45345"/>
                    <a:pt x="5469" y="45406"/>
                  </a:cubicBezTo>
                  <a:cubicBezTo>
                    <a:pt x="5221" y="45457"/>
                    <a:pt x="4962" y="45482"/>
                    <a:pt x="4690" y="45482"/>
                  </a:cubicBezTo>
                  <a:cubicBezTo>
                    <a:pt x="4400" y="45482"/>
                    <a:pt x="4096" y="45453"/>
                    <a:pt x="3777" y="45396"/>
                  </a:cubicBezTo>
                  <a:cubicBezTo>
                    <a:pt x="3653" y="45374"/>
                    <a:pt x="3527" y="45362"/>
                    <a:pt x="3399" y="45362"/>
                  </a:cubicBezTo>
                  <a:cubicBezTo>
                    <a:pt x="2897" y="45362"/>
                    <a:pt x="2369" y="45536"/>
                    <a:pt x="1817" y="45887"/>
                  </a:cubicBezTo>
                  <a:cubicBezTo>
                    <a:pt x="1124" y="46324"/>
                    <a:pt x="677" y="46772"/>
                    <a:pt x="475" y="47226"/>
                  </a:cubicBezTo>
                  <a:cubicBezTo>
                    <a:pt x="290" y="47626"/>
                    <a:pt x="152" y="48043"/>
                    <a:pt x="68" y="48477"/>
                  </a:cubicBezTo>
                  <a:cubicBezTo>
                    <a:pt x="1" y="48857"/>
                    <a:pt x="169" y="49398"/>
                    <a:pt x="582" y="50111"/>
                  </a:cubicBezTo>
                  <a:cubicBezTo>
                    <a:pt x="993" y="50820"/>
                    <a:pt x="1191" y="51224"/>
                    <a:pt x="1171" y="51318"/>
                  </a:cubicBezTo>
                  <a:cubicBezTo>
                    <a:pt x="1070" y="51886"/>
                    <a:pt x="1759" y="52381"/>
                    <a:pt x="3256" y="52794"/>
                  </a:cubicBezTo>
                  <a:cubicBezTo>
                    <a:pt x="3895" y="53598"/>
                    <a:pt x="4524" y="54052"/>
                    <a:pt x="5139" y="54163"/>
                  </a:cubicBezTo>
                  <a:lnTo>
                    <a:pt x="7338" y="54193"/>
                  </a:lnTo>
                  <a:cubicBezTo>
                    <a:pt x="9060" y="53622"/>
                    <a:pt x="10560" y="51809"/>
                    <a:pt x="11841" y="48759"/>
                  </a:cubicBezTo>
                  <a:cubicBezTo>
                    <a:pt x="11918" y="48332"/>
                    <a:pt x="11878" y="47959"/>
                    <a:pt x="11717" y="47636"/>
                  </a:cubicBezTo>
                  <a:cubicBezTo>
                    <a:pt x="11555" y="47310"/>
                    <a:pt x="11374" y="47108"/>
                    <a:pt x="11165" y="47020"/>
                  </a:cubicBezTo>
                  <a:cubicBezTo>
                    <a:pt x="10957" y="46936"/>
                    <a:pt x="10705" y="46839"/>
                    <a:pt x="10405" y="46738"/>
                  </a:cubicBezTo>
                  <a:cubicBezTo>
                    <a:pt x="10106" y="46634"/>
                    <a:pt x="9538" y="46398"/>
                    <a:pt x="8700" y="46025"/>
                  </a:cubicBezTo>
                  <a:cubicBezTo>
                    <a:pt x="7860" y="45652"/>
                    <a:pt x="7241" y="45433"/>
                    <a:pt x="6834" y="45359"/>
                  </a:cubicBezTo>
                  <a:cubicBezTo>
                    <a:pt x="6668" y="45329"/>
                    <a:pt x="6494" y="45314"/>
                    <a:pt x="6310" y="453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6"/>
            <p:cNvSpPr/>
            <p:nvPr/>
          </p:nvSpPr>
          <p:spPr>
            <a:xfrm>
              <a:off x="861650" y="238150"/>
              <a:ext cx="5991775" cy="5236375"/>
            </a:xfrm>
            <a:custGeom>
              <a:avLst/>
              <a:gdLst/>
              <a:ahLst/>
              <a:cxnLst/>
              <a:rect l="l" t="t" r="r" b="b"/>
              <a:pathLst>
                <a:path w="239671" h="209455" extrusionOk="0">
                  <a:moveTo>
                    <a:pt x="102600" y="3960"/>
                  </a:moveTo>
                  <a:cubicBezTo>
                    <a:pt x="118338" y="3960"/>
                    <a:pt x="135427" y="6304"/>
                    <a:pt x="153502" y="11032"/>
                  </a:cubicBezTo>
                  <a:cubicBezTo>
                    <a:pt x="211605" y="26229"/>
                    <a:pt x="235451" y="75938"/>
                    <a:pt x="228389" y="114994"/>
                  </a:cubicBezTo>
                  <a:cubicBezTo>
                    <a:pt x="223280" y="143248"/>
                    <a:pt x="200294" y="171489"/>
                    <a:pt x="151397" y="171489"/>
                  </a:cubicBezTo>
                  <a:cubicBezTo>
                    <a:pt x="146835" y="171489"/>
                    <a:pt x="142047" y="171243"/>
                    <a:pt x="137028" y="170729"/>
                  </a:cubicBezTo>
                  <a:lnTo>
                    <a:pt x="115129" y="167013"/>
                  </a:lnTo>
                  <a:lnTo>
                    <a:pt x="114770" y="168930"/>
                  </a:lnTo>
                  <a:cubicBezTo>
                    <a:pt x="114585" y="169912"/>
                    <a:pt x="110092" y="192190"/>
                    <a:pt x="81666" y="203109"/>
                  </a:cubicBezTo>
                  <a:cubicBezTo>
                    <a:pt x="85406" y="191645"/>
                    <a:pt x="94623" y="160536"/>
                    <a:pt x="88143" y="150303"/>
                  </a:cubicBezTo>
                  <a:cubicBezTo>
                    <a:pt x="85533" y="146177"/>
                    <a:pt x="77668" y="144042"/>
                    <a:pt x="66782" y="141086"/>
                  </a:cubicBezTo>
                  <a:cubicBezTo>
                    <a:pt x="44181" y="134948"/>
                    <a:pt x="10032" y="125674"/>
                    <a:pt x="6528" y="91060"/>
                  </a:cubicBezTo>
                  <a:cubicBezTo>
                    <a:pt x="4080" y="66821"/>
                    <a:pt x="13892" y="42700"/>
                    <a:pt x="32781" y="26532"/>
                  </a:cubicBezTo>
                  <a:cubicBezTo>
                    <a:pt x="50258" y="11574"/>
                    <a:pt x="74228" y="3960"/>
                    <a:pt x="102600" y="3960"/>
                  </a:cubicBezTo>
                  <a:close/>
                  <a:moveTo>
                    <a:pt x="102616" y="0"/>
                  </a:moveTo>
                  <a:cubicBezTo>
                    <a:pt x="73278" y="0"/>
                    <a:pt x="48409" y="7936"/>
                    <a:pt x="30202" y="23518"/>
                  </a:cubicBezTo>
                  <a:cubicBezTo>
                    <a:pt x="10324" y="40528"/>
                    <a:pt x="0" y="65927"/>
                    <a:pt x="2583" y="91461"/>
                  </a:cubicBezTo>
                  <a:cubicBezTo>
                    <a:pt x="6356" y="128788"/>
                    <a:pt x="42096" y="138493"/>
                    <a:pt x="65740" y="144912"/>
                  </a:cubicBezTo>
                  <a:cubicBezTo>
                    <a:pt x="74618" y="147324"/>
                    <a:pt x="83005" y="149604"/>
                    <a:pt x="84790" y="152422"/>
                  </a:cubicBezTo>
                  <a:cubicBezTo>
                    <a:pt x="90315" y="161148"/>
                    <a:pt x="80762" y="193825"/>
                    <a:pt x="76612" y="205678"/>
                  </a:cubicBezTo>
                  <a:lnTo>
                    <a:pt x="75294" y="209455"/>
                  </a:lnTo>
                  <a:lnTo>
                    <a:pt x="79097" y="208221"/>
                  </a:lnTo>
                  <a:cubicBezTo>
                    <a:pt x="108384" y="198734"/>
                    <a:pt x="116390" y="177992"/>
                    <a:pt x="118206" y="171556"/>
                  </a:cubicBezTo>
                  <a:lnTo>
                    <a:pt x="136497" y="174660"/>
                  </a:lnTo>
                  <a:cubicBezTo>
                    <a:pt x="141719" y="175196"/>
                    <a:pt x="146702" y="175453"/>
                    <a:pt x="151452" y="175453"/>
                  </a:cubicBezTo>
                  <a:cubicBezTo>
                    <a:pt x="202738" y="175453"/>
                    <a:pt x="226891" y="145569"/>
                    <a:pt x="232293" y="115700"/>
                  </a:cubicBezTo>
                  <a:cubicBezTo>
                    <a:pt x="239671" y="74892"/>
                    <a:pt x="214917" y="22994"/>
                    <a:pt x="154508" y="7195"/>
                  </a:cubicBezTo>
                  <a:cubicBezTo>
                    <a:pt x="136109" y="2383"/>
                    <a:pt x="118692" y="0"/>
                    <a:pt x="1026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7"/>
          <p:cNvSpPr/>
          <p:nvPr/>
        </p:nvSpPr>
        <p:spPr>
          <a:xfrm rot="7584478">
            <a:off x="1026574" y="1972523"/>
            <a:ext cx="2485195" cy="1789236"/>
          </a:xfrm>
          <a:custGeom>
            <a:avLst/>
            <a:gdLst/>
            <a:ahLst/>
            <a:cxnLst/>
            <a:rect l="l" t="t" r="r" b="b"/>
            <a:pathLst>
              <a:path w="43747" h="31496" extrusionOk="0">
                <a:moveTo>
                  <a:pt x="22407" y="1"/>
                </a:moveTo>
                <a:cubicBezTo>
                  <a:pt x="14255" y="1"/>
                  <a:pt x="6330" y="4706"/>
                  <a:pt x="2856" y="12976"/>
                </a:cubicBezTo>
                <a:cubicBezTo>
                  <a:pt x="1146" y="17057"/>
                  <a:pt x="1" y="22251"/>
                  <a:pt x="2211" y="26364"/>
                </a:cubicBezTo>
                <a:cubicBezTo>
                  <a:pt x="3308" y="28397"/>
                  <a:pt x="5275" y="29881"/>
                  <a:pt x="7437" y="30719"/>
                </a:cubicBezTo>
                <a:cubicBezTo>
                  <a:pt x="8939" y="31291"/>
                  <a:pt x="10311" y="31477"/>
                  <a:pt x="11675" y="31477"/>
                </a:cubicBezTo>
                <a:cubicBezTo>
                  <a:pt x="13199" y="31477"/>
                  <a:pt x="14713" y="31245"/>
                  <a:pt x="16389" y="31058"/>
                </a:cubicBezTo>
                <a:cubicBezTo>
                  <a:pt x="17873" y="30886"/>
                  <a:pt x="19357" y="30800"/>
                  <a:pt x="20846" y="30800"/>
                </a:cubicBezTo>
                <a:cubicBezTo>
                  <a:pt x="21590" y="30800"/>
                  <a:pt x="22336" y="30821"/>
                  <a:pt x="23083" y="30864"/>
                </a:cubicBezTo>
                <a:cubicBezTo>
                  <a:pt x="25637" y="31013"/>
                  <a:pt x="28869" y="31495"/>
                  <a:pt x="31973" y="31495"/>
                </a:cubicBezTo>
                <a:cubicBezTo>
                  <a:pt x="34613" y="31495"/>
                  <a:pt x="37160" y="31146"/>
                  <a:pt x="39117" y="29945"/>
                </a:cubicBezTo>
                <a:cubicBezTo>
                  <a:pt x="40875" y="28880"/>
                  <a:pt x="42165" y="27203"/>
                  <a:pt x="42795" y="25251"/>
                </a:cubicBezTo>
                <a:cubicBezTo>
                  <a:pt x="42907" y="24880"/>
                  <a:pt x="43004" y="24493"/>
                  <a:pt x="43101" y="24090"/>
                </a:cubicBezTo>
                <a:cubicBezTo>
                  <a:pt x="43746" y="20993"/>
                  <a:pt x="43569" y="17138"/>
                  <a:pt x="42569" y="14331"/>
                </a:cubicBezTo>
                <a:cubicBezTo>
                  <a:pt x="41149" y="10363"/>
                  <a:pt x="38439" y="6782"/>
                  <a:pt x="35084" y="4249"/>
                </a:cubicBezTo>
                <a:cubicBezTo>
                  <a:pt x="31229" y="1358"/>
                  <a:pt x="26785" y="1"/>
                  <a:pt x="22407" y="1"/>
                </a:cubicBezTo>
                <a:close/>
              </a:path>
            </a:pathLst>
          </a:custGeom>
          <a:solidFill>
            <a:srgbClr val="8A7C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7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41" name="Google Shape;341;p37"/>
          <p:cNvSpPr/>
          <p:nvPr/>
        </p:nvSpPr>
        <p:spPr>
          <a:xfrm>
            <a:off x="5937491" y="1553088"/>
            <a:ext cx="2605329" cy="2628094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rgbClr val="8A7C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7"/>
          <p:cNvSpPr txBox="1">
            <a:spLocks noGrp="1"/>
          </p:cNvSpPr>
          <p:nvPr>
            <p:ph type="title" idx="2"/>
          </p:nvPr>
        </p:nvSpPr>
        <p:spPr>
          <a:xfrm>
            <a:off x="1004700" y="34171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JAMES</a:t>
            </a:r>
            <a:endParaRPr/>
          </a:p>
        </p:txBody>
      </p:sp>
      <p:sp>
        <p:nvSpPr>
          <p:cNvPr id="343" name="Google Shape;343;p37"/>
          <p:cNvSpPr txBox="1">
            <a:spLocks noGrp="1"/>
          </p:cNvSpPr>
          <p:nvPr>
            <p:ph type="subTitle" idx="1"/>
          </p:nvPr>
        </p:nvSpPr>
        <p:spPr>
          <a:xfrm>
            <a:off x="1004713" y="38433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replace the image on the screen with your own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7"/>
          <p:cNvSpPr txBox="1">
            <a:spLocks noGrp="1"/>
          </p:cNvSpPr>
          <p:nvPr>
            <p:ph type="title" idx="3"/>
          </p:nvPr>
        </p:nvSpPr>
        <p:spPr>
          <a:xfrm>
            <a:off x="3514488" y="34171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345" name="Google Shape;345;p37"/>
          <p:cNvSpPr txBox="1">
            <a:spLocks noGrp="1"/>
          </p:cNvSpPr>
          <p:nvPr>
            <p:ph type="subTitle" idx="4"/>
          </p:nvPr>
        </p:nvSpPr>
        <p:spPr>
          <a:xfrm>
            <a:off x="3514500" y="38433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 can replace the image on the screen with your own</a:t>
            </a:r>
            <a:endParaRPr/>
          </a:p>
        </p:txBody>
      </p:sp>
      <p:sp>
        <p:nvSpPr>
          <p:cNvPr id="346" name="Google Shape;346;p37"/>
          <p:cNvSpPr txBox="1">
            <a:spLocks noGrp="1"/>
          </p:cNvSpPr>
          <p:nvPr>
            <p:ph type="title" idx="5"/>
          </p:nvPr>
        </p:nvSpPr>
        <p:spPr>
          <a:xfrm>
            <a:off x="6024263" y="34171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347" name="Google Shape;347;p37"/>
          <p:cNvSpPr/>
          <p:nvPr/>
        </p:nvSpPr>
        <p:spPr>
          <a:xfrm rot="-10053327">
            <a:off x="3421555" y="885386"/>
            <a:ext cx="1494246" cy="2246883"/>
          </a:xfrm>
          <a:custGeom>
            <a:avLst/>
            <a:gdLst/>
            <a:ahLst/>
            <a:cxnLst/>
            <a:rect l="l" t="t" r="r" b="b"/>
            <a:pathLst>
              <a:path w="35230" h="52975" extrusionOk="0">
                <a:moveTo>
                  <a:pt x="15529" y="1"/>
                </a:moveTo>
                <a:cubicBezTo>
                  <a:pt x="10791" y="1"/>
                  <a:pt x="6206" y="1644"/>
                  <a:pt x="3953" y="5493"/>
                </a:cubicBezTo>
                <a:cubicBezTo>
                  <a:pt x="3598" y="6090"/>
                  <a:pt x="3324" y="6719"/>
                  <a:pt x="3098" y="7364"/>
                </a:cubicBezTo>
                <a:cubicBezTo>
                  <a:pt x="2275" y="9881"/>
                  <a:pt x="2372" y="12607"/>
                  <a:pt x="2856" y="15204"/>
                </a:cubicBezTo>
                <a:cubicBezTo>
                  <a:pt x="3227" y="17123"/>
                  <a:pt x="3808" y="18994"/>
                  <a:pt x="3969" y="20946"/>
                </a:cubicBezTo>
                <a:cubicBezTo>
                  <a:pt x="4243" y="24285"/>
                  <a:pt x="3275" y="27576"/>
                  <a:pt x="2259" y="30753"/>
                </a:cubicBezTo>
                <a:cubicBezTo>
                  <a:pt x="969" y="34818"/>
                  <a:pt x="1" y="38641"/>
                  <a:pt x="1469" y="42835"/>
                </a:cubicBezTo>
                <a:cubicBezTo>
                  <a:pt x="3798" y="49427"/>
                  <a:pt x="10743" y="52975"/>
                  <a:pt x="17540" y="52975"/>
                </a:cubicBezTo>
                <a:cubicBezTo>
                  <a:pt x="20156" y="52975"/>
                  <a:pt x="22751" y="52449"/>
                  <a:pt x="25051" y="51368"/>
                </a:cubicBezTo>
                <a:cubicBezTo>
                  <a:pt x="33842" y="47239"/>
                  <a:pt x="35229" y="35705"/>
                  <a:pt x="34939" y="27043"/>
                </a:cubicBezTo>
                <a:cubicBezTo>
                  <a:pt x="34697" y="19543"/>
                  <a:pt x="33713" y="9316"/>
                  <a:pt x="27680" y="4058"/>
                </a:cubicBezTo>
                <a:cubicBezTo>
                  <a:pt x="24779" y="1520"/>
                  <a:pt x="20083" y="1"/>
                  <a:pt x="15529" y="1"/>
                </a:cubicBezTo>
                <a:close/>
              </a:path>
            </a:pathLst>
          </a:custGeom>
          <a:solidFill>
            <a:srgbClr val="8A7C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subTitle" idx="6"/>
          </p:nvPr>
        </p:nvSpPr>
        <p:spPr>
          <a:xfrm>
            <a:off x="6024275" y="38433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 can replace the image on the screen with your own</a:t>
            </a:r>
            <a:endParaRPr/>
          </a:p>
        </p:txBody>
      </p:sp>
      <p:grpSp>
        <p:nvGrpSpPr>
          <p:cNvPr id="349" name="Google Shape;349;p37"/>
          <p:cNvGrpSpPr/>
          <p:nvPr/>
        </p:nvGrpSpPr>
        <p:grpSpPr>
          <a:xfrm>
            <a:off x="6493863" y="1336100"/>
            <a:ext cx="1175825" cy="1801350"/>
            <a:chOff x="-11727500" y="-509425"/>
            <a:chExt cx="1175825" cy="1801350"/>
          </a:xfrm>
        </p:grpSpPr>
        <p:sp>
          <p:nvSpPr>
            <p:cNvPr id="350" name="Google Shape;350;p37"/>
            <p:cNvSpPr/>
            <p:nvPr/>
          </p:nvSpPr>
          <p:spPr>
            <a:xfrm>
              <a:off x="-11727500" y="591775"/>
              <a:ext cx="1175825" cy="700150"/>
            </a:xfrm>
            <a:custGeom>
              <a:avLst/>
              <a:gdLst/>
              <a:ahLst/>
              <a:cxnLst/>
              <a:rect l="l" t="t" r="r" b="b"/>
              <a:pathLst>
                <a:path w="47033" h="28006" extrusionOk="0">
                  <a:moveTo>
                    <a:pt x="22050" y="1"/>
                  </a:moveTo>
                  <a:cubicBezTo>
                    <a:pt x="19171" y="1"/>
                    <a:pt x="16257" y="274"/>
                    <a:pt x="13622" y="1007"/>
                  </a:cubicBezTo>
                  <a:cubicBezTo>
                    <a:pt x="1322" y="4428"/>
                    <a:pt x="88" y="27956"/>
                    <a:pt x="0" y="28006"/>
                  </a:cubicBezTo>
                  <a:lnTo>
                    <a:pt x="47033" y="28000"/>
                  </a:lnTo>
                  <a:cubicBezTo>
                    <a:pt x="47033" y="2454"/>
                    <a:pt x="38567" y="2329"/>
                    <a:pt x="38567" y="2329"/>
                  </a:cubicBezTo>
                  <a:cubicBezTo>
                    <a:pt x="38567" y="2329"/>
                    <a:pt x="30457" y="1"/>
                    <a:pt x="220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7"/>
            <p:cNvSpPr/>
            <p:nvPr/>
          </p:nvSpPr>
          <p:spPr>
            <a:xfrm>
              <a:off x="-11636275" y="-256025"/>
              <a:ext cx="917475" cy="729225"/>
            </a:xfrm>
            <a:custGeom>
              <a:avLst/>
              <a:gdLst/>
              <a:ahLst/>
              <a:cxnLst/>
              <a:rect l="l" t="t" r="r" b="b"/>
              <a:pathLst>
                <a:path w="36699" h="29169" extrusionOk="0">
                  <a:moveTo>
                    <a:pt x="14577" y="1"/>
                  </a:moveTo>
                  <a:cubicBezTo>
                    <a:pt x="11309" y="1"/>
                    <a:pt x="8036" y="998"/>
                    <a:pt x="5368" y="2889"/>
                  </a:cubicBezTo>
                  <a:lnTo>
                    <a:pt x="4726" y="3660"/>
                  </a:lnTo>
                  <a:cubicBezTo>
                    <a:pt x="3361" y="6182"/>
                    <a:pt x="2960" y="9211"/>
                    <a:pt x="3624" y="12001"/>
                  </a:cubicBezTo>
                  <a:cubicBezTo>
                    <a:pt x="3990" y="13543"/>
                    <a:pt x="4653" y="15229"/>
                    <a:pt x="3908" y="16628"/>
                  </a:cubicBezTo>
                  <a:cubicBezTo>
                    <a:pt x="3017" y="18298"/>
                    <a:pt x="427" y="18827"/>
                    <a:pt x="129" y="20696"/>
                  </a:cubicBezTo>
                  <a:cubicBezTo>
                    <a:pt x="0" y="21510"/>
                    <a:pt x="440" y="22383"/>
                    <a:pt x="1172" y="22762"/>
                  </a:cubicBezTo>
                  <a:cubicBezTo>
                    <a:pt x="1447" y="22904"/>
                    <a:pt x="1754" y="22973"/>
                    <a:pt x="2062" y="22973"/>
                  </a:cubicBezTo>
                  <a:cubicBezTo>
                    <a:pt x="2576" y="22973"/>
                    <a:pt x="3092" y="22782"/>
                    <a:pt x="3461" y="22422"/>
                  </a:cubicBezTo>
                  <a:lnTo>
                    <a:pt x="3461" y="22422"/>
                  </a:lnTo>
                  <a:cubicBezTo>
                    <a:pt x="2880" y="23943"/>
                    <a:pt x="3771" y="25857"/>
                    <a:pt x="5309" y="26390"/>
                  </a:cubicBezTo>
                  <a:cubicBezTo>
                    <a:pt x="5601" y="26490"/>
                    <a:pt x="5905" y="26538"/>
                    <a:pt x="6209" y="26538"/>
                  </a:cubicBezTo>
                  <a:cubicBezTo>
                    <a:pt x="7511" y="26538"/>
                    <a:pt x="8824" y="25672"/>
                    <a:pt x="9213" y="24413"/>
                  </a:cubicBezTo>
                  <a:cubicBezTo>
                    <a:pt x="9369" y="26962"/>
                    <a:pt x="11738" y="29168"/>
                    <a:pt x="14287" y="29168"/>
                  </a:cubicBezTo>
                  <a:cubicBezTo>
                    <a:pt x="14332" y="29168"/>
                    <a:pt x="14376" y="29168"/>
                    <a:pt x="14421" y="29166"/>
                  </a:cubicBezTo>
                  <a:cubicBezTo>
                    <a:pt x="17019" y="29087"/>
                    <a:pt x="19330" y="26706"/>
                    <a:pt x="19330" y="24107"/>
                  </a:cubicBezTo>
                  <a:cubicBezTo>
                    <a:pt x="19886" y="24949"/>
                    <a:pt x="20601" y="25720"/>
                    <a:pt x="21512" y="26157"/>
                  </a:cubicBezTo>
                  <a:cubicBezTo>
                    <a:pt x="21971" y="26376"/>
                    <a:pt x="22486" y="26499"/>
                    <a:pt x="22995" y="26499"/>
                  </a:cubicBezTo>
                  <a:cubicBezTo>
                    <a:pt x="23496" y="26499"/>
                    <a:pt x="23991" y="26380"/>
                    <a:pt x="24419" y="26119"/>
                  </a:cubicBezTo>
                  <a:cubicBezTo>
                    <a:pt x="25282" y="25592"/>
                    <a:pt x="25756" y="24424"/>
                    <a:pt x="25342" y="23502"/>
                  </a:cubicBezTo>
                  <a:lnTo>
                    <a:pt x="25342" y="23502"/>
                  </a:lnTo>
                  <a:cubicBezTo>
                    <a:pt x="26150" y="24318"/>
                    <a:pt x="27310" y="24758"/>
                    <a:pt x="28452" y="24758"/>
                  </a:cubicBezTo>
                  <a:cubicBezTo>
                    <a:pt x="29349" y="24758"/>
                    <a:pt x="30235" y="24487"/>
                    <a:pt x="30931" y="23915"/>
                  </a:cubicBezTo>
                  <a:cubicBezTo>
                    <a:pt x="32515" y="22613"/>
                    <a:pt x="32676" y="19860"/>
                    <a:pt x="31129" y="18515"/>
                  </a:cubicBezTo>
                  <a:cubicBezTo>
                    <a:pt x="32576" y="18499"/>
                    <a:pt x="34127" y="18351"/>
                    <a:pt x="35243" y="17429"/>
                  </a:cubicBezTo>
                  <a:cubicBezTo>
                    <a:pt x="36357" y="16506"/>
                    <a:pt x="36699" y="14548"/>
                    <a:pt x="35556" y="13658"/>
                  </a:cubicBezTo>
                  <a:cubicBezTo>
                    <a:pt x="34372" y="12732"/>
                    <a:pt x="32545" y="13492"/>
                    <a:pt x="31189" y="12842"/>
                  </a:cubicBezTo>
                  <a:cubicBezTo>
                    <a:pt x="30035" y="12288"/>
                    <a:pt x="29581" y="10919"/>
                    <a:pt x="29092" y="9734"/>
                  </a:cubicBezTo>
                  <a:cubicBezTo>
                    <a:pt x="27285" y="5369"/>
                    <a:pt x="23417" y="1910"/>
                    <a:pt x="18877" y="600"/>
                  </a:cubicBezTo>
                  <a:cubicBezTo>
                    <a:pt x="17481" y="198"/>
                    <a:pt x="16029" y="1"/>
                    <a:pt x="14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7"/>
            <p:cNvSpPr/>
            <p:nvPr/>
          </p:nvSpPr>
          <p:spPr>
            <a:xfrm>
              <a:off x="-11531250" y="-214400"/>
              <a:ext cx="738100" cy="1014100"/>
            </a:xfrm>
            <a:custGeom>
              <a:avLst/>
              <a:gdLst/>
              <a:ahLst/>
              <a:cxnLst/>
              <a:rect l="l" t="t" r="r" b="b"/>
              <a:pathLst>
                <a:path w="29524" h="40564" extrusionOk="0">
                  <a:moveTo>
                    <a:pt x="5481" y="0"/>
                  </a:moveTo>
                  <a:cubicBezTo>
                    <a:pt x="3617" y="0"/>
                    <a:pt x="2047" y="1390"/>
                    <a:pt x="1824" y="3241"/>
                  </a:cubicBezTo>
                  <a:cubicBezTo>
                    <a:pt x="983" y="10277"/>
                    <a:pt x="1" y="26318"/>
                    <a:pt x="8559" y="26318"/>
                  </a:cubicBezTo>
                  <a:cubicBezTo>
                    <a:pt x="8684" y="26318"/>
                    <a:pt x="8812" y="26315"/>
                    <a:pt x="8942" y="26308"/>
                  </a:cubicBezTo>
                  <a:lnTo>
                    <a:pt x="8942" y="31879"/>
                  </a:lnTo>
                  <a:lnTo>
                    <a:pt x="3280" y="34337"/>
                  </a:lnTo>
                  <a:cubicBezTo>
                    <a:pt x="3280" y="34337"/>
                    <a:pt x="5556" y="40563"/>
                    <a:pt x="14941" y="40563"/>
                  </a:cubicBezTo>
                  <a:cubicBezTo>
                    <a:pt x="15818" y="40563"/>
                    <a:pt x="16757" y="40509"/>
                    <a:pt x="17762" y="40390"/>
                  </a:cubicBezTo>
                  <a:cubicBezTo>
                    <a:pt x="29523" y="38997"/>
                    <a:pt x="29213" y="34044"/>
                    <a:pt x="29213" y="34044"/>
                  </a:cubicBezTo>
                  <a:lnTo>
                    <a:pt x="21785" y="31723"/>
                  </a:lnTo>
                  <a:lnTo>
                    <a:pt x="21631" y="18260"/>
                  </a:lnTo>
                  <a:lnTo>
                    <a:pt x="21631" y="18260"/>
                  </a:lnTo>
                  <a:cubicBezTo>
                    <a:pt x="21631" y="18261"/>
                    <a:pt x="21670" y="18263"/>
                    <a:pt x="21738" y="18263"/>
                  </a:cubicBezTo>
                  <a:cubicBezTo>
                    <a:pt x="22324" y="18263"/>
                    <a:pt x="25123" y="18056"/>
                    <a:pt x="25036" y="14082"/>
                  </a:cubicBezTo>
                  <a:cubicBezTo>
                    <a:pt x="24961" y="10662"/>
                    <a:pt x="22411" y="10354"/>
                    <a:pt x="21492" y="10354"/>
                  </a:cubicBezTo>
                  <a:cubicBezTo>
                    <a:pt x="21290" y="10354"/>
                    <a:pt x="21167" y="10369"/>
                    <a:pt x="21167" y="10369"/>
                  </a:cubicBezTo>
                  <a:lnTo>
                    <a:pt x="20943" y="2888"/>
                  </a:lnTo>
                  <a:cubicBezTo>
                    <a:pt x="20895" y="1279"/>
                    <a:pt x="19578" y="0"/>
                    <a:pt x="17969" y="0"/>
                  </a:cubicBezTo>
                  <a:close/>
                </a:path>
              </a:pathLst>
            </a:custGeom>
            <a:solidFill>
              <a:srgbClr val="DAAF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7"/>
            <p:cNvSpPr/>
            <p:nvPr/>
          </p:nvSpPr>
          <p:spPr>
            <a:xfrm>
              <a:off x="-11515600" y="-237875"/>
              <a:ext cx="531300" cy="282375"/>
            </a:xfrm>
            <a:custGeom>
              <a:avLst/>
              <a:gdLst/>
              <a:ahLst/>
              <a:cxnLst/>
              <a:rect l="l" t="t" r="r" b="b"/>
              <a:pathLst>
                <a:path w="21252" h="11295" extrusionOk="0">
                  <a:moveTo>
                    <a:pt x="11199" y="1"/>
                  </a:moveTo>
                  <a:cubicBezTo>
                    <a:pt x="9869" y="1"/>
                    <a:pt x="8537" y="37"/>
                    <a:pt x="7211" y="74"/>
                  </a:cubicBezTo>
                  <a:cubicBezTo>
                    <a:pt x="5743" y="115"/>
                    <a:pt x="4198" y="176"/>
                    <a:pt x="2944" y="942"/>
                  </a:cubicBezTo>
                  <a:cubicBezTo>
                    <a:pt x="1813" y="1630"/>
                    <a:pt x="1062" y="2822"/>
                    <a:pt x="646" y="4079"/>
                  </a:cubicBezTo>
                  <a:cubicBezTo>
                    <a:pt x="229" y="5337"/>
                    <a:pt x="113" y="6670"/>
                    <a:pt x="0" y="7989"/>
                  </a:cubicBezTo>
                  <a:lnTo>
                    <a:pt x="257" y="8020"/>
                  </a:lnTo>
                  <a:cubicBezTo>
                    <a:pt x="5284" y="7569"/>
                    <a:pt x="10126" y="5289"/>
                    <a:pt x="13676" y="1702"/>
                  </a:cubicBezTo>
                  <a:cubicBezTo>
                    <a:pt x="13856" y="2464"/>
                    <a:pt x="14042" y="3238"/>
                    <a:pt x="14439" y="3913"/>
                  </a:cubicBezTo>
                  <a:cubicBezTo>
                    <a:pt x="14835" y="4587"/>
                    <a:pt x="15484" y="5158"/>
                    <a:pt x="16259" y="5267"/>
                  </a:cubicBezTo>
                  <a:cubicBezTo>
                    <a:pt x="16332" y="5277"/>
                    <a:pt x="16407" y="5282"/>
                    <a:pt x="16481" y="5282"/>
                  </a:cubicBezTo>
                  <a:cubicBezTo>
                    <a:pt x="17194" y="5282"/>
                    <a:pt x="17920" y="4825"/>
                    <a:pt x="18066" y="4132"/>
                  </a:cubicBezTo>
                  <a:cubicBezTo>
                    <a:pt x="18264" y="6421"/>
                    <a:pt x="19056" y="11192"/>
                    <a:pt x="21013" y="11294"/>
                  </a:cubicBezTo>
                  <a:cubicBezTo>
                    <a:pt x="21251" y="8730"/>
                    <a:pt x="20895" y="5353"/>
                    <a:pt x="21005" y="2780"/>
                  </a:cubicBezTo>
                  <a:cubicBezTo>
                    <a:pt x="21029" y="2247"/>
                    <a:pt x="21023" y="1646"/>
                    <a:pt x="20641" y="1274"/>
                  </a:cubicBezTo>
                  <a:cubicBezTo>
                    <a:pt x="20411" y="1050"/>
                    <a:pt x="20087" y="957"/>
                    <a:pt x="19775" y="879"/>
                  </a:cubicBezTo>
                  <a:cubicBezTo>
                    <a:pt x="16979" y="172"/>
                    <a:pt x="14093" y="1"/>
                    <a:pt x="11199" y="1"/>
                  </a:cubicBezTo>
                  <a:close/>
                </a:path>
              </a:pathLst>
            </a:custGeom>
            <a:solidFill>
              <a:srgbClr val="EF48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7"/>
            <p:cNvSpPr/>
            <p:nvPr/>
          </p:nvSpPr>
          <p:spPr>
            <a:xfrm>
              <a:off x="-11525225" y="-501150"/>
              <a:ext cx="738625" cy="469125"/>
            </a:xfrm>
            <a:custGeom>
              <a:avLst/>
              <a:gdLst/>
              <a:ahLst/>
              <a:cxnLst/>
              <a:rect l="l" t="t" r="r" b="b"/>
              <a:pathLst>
                <a:path w="29545" h="18765" extrusionOk="0">
                  <a:moveTo>
                    <a:pt x="20518" y="1"/>
                  </a:moveTo>
                  <a:cubicBezTo>
                    <a:pt x="18983" y="1"/>
                    <a:pt x="17431" y="332"/>
                    <a:pt x="16019" y="933"/>
                  </a:cubicBezTo>
                  <a:cubicBezTo>
                    <a:pt x="13961" y="1811"/>
                    <a:pt x="12151" y="3208"/>
                    <a:pt x="10068" y="4023"/>
                  </a:cubicBezTo>
                  <a:cubicBezTo>
                    <a:pt x="8684" y="4564"/>
                    <a:pt x="7205" y="4839"/>
                    <a:pt x="5843" y="5432"/>
                  </a:cubicBezTo>
                  <a:cubicBezTo>
                    <a:pt x="2518" y="6880"/>
                    <a:pt x="157" y="10319"/>
                    <a:pt x="0" y="13942"/>
                  </a:cubicBezTo>
                  <a:lnTo>
                    <a:pt x="65" y="13925"/>
                  </a:lnTo>
                  <a:cubicBezTo>
                    <a:pt x="2368" y="12486"/>
                    <a:pt x="5089" y="11811"/>
                    <a:pt x="7813" y="11811"/>
                  </a:cubicBezTo>
                  <a:cubicBezTo>
                    <a:pt x="8673" y="11811"/>
                    <a:pt x="9534" y="11879"/>
                    <a:pt x="10382" y="12010"/>
                  </a:cubicBezTo>
                  <a:cubicBezTo>
                    <a:pt x="13911" y="12560"/>
                    <a:pt x="17222" y="14171"/>
                    <a:pt x="20078" y="16317"/>
                  </a:cubicBezTo>
                  <a:cubicBezTo>
                    <a:pt x="21080" y="17071"/>
                    <a:pt x="22328" y="18765"/>
                    <a:pt x="23520" y="18765"/>
                  </a:cubicBezTo>
                  <a:cubicBezTo>
                    <a:pt x="23661" y="18765"/>
                    <a:pt x="23800" y="18741"/>
                    <a:pt x="23938" y="18690"/>
                  </a:cubicBezTo>
                  <a:cubicBezTo>
                    <a:pt x="25208" y="18223"/>
                    <a:pt x="25548" y="15656"/>
                    <a:pt x="26081" y="14412"/>
                  </a:cubicBezTo>
                  <a:cubicBezTo>
                    <a:pt x="26867" y="12577"/>
                    <a:pt x="28254" y="11004"/>
                    <a:pt x="28756" y="9071"/>
                  </a:cubicBezTo>
                  <a:cubicBezTo>
                    <a:pt x="29544" y="6040"/>
                    <a:pt x="27806" y="2689"/>
                    <a:pt x="25082" y="1146"/>
                  </a:cubicBezTo>
                  <a:cubicBezTo>
                    <a:pt x="23694" y="359"/>
                    <a:pt x="22115" y="1"/>
                    <a:pt x="205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7"/>
            <p:cNvSpPr/>
            <p:nvPr/>
          </p:nvSpPr>
          <p:spPr>
            <a:xfrm>
              <a:off x="-10905475" y="-509425"/>
              <a:ext cx="117250" cy="110400"/>
            </a:xfrm>
            <a:custGeom>
              <a:avLst/>
              <a:gdLst/>
              <a:ahLst/>
              <a:cxnLst/>
              <a:rect l="l" t="t" r="r" b="b"/>
              <a:pathLst>
                <a:path w="4690" h="4416" extrusionOk="0">
                  <a:moveTo>
                    <a:pt x="2691" y="1"/>
                  </a:moveTo>
                  <a:cubicBezTo>
                    <a:pt x="2187" y="1"/>
                    <a:pt x="1702" y="224"/>
                    <a:pt x="1291" y="517"/>
                  </a:cubicBezTo>
                  <a:cubicBezTo>
                    <a:pt x="570" y="1033"/>
                    <a:pt x="1" y="1847"/>
                    <a:pt x="21" y="2733"/>
                  </a:cubicBezTo>
                  <a:cubicBezTo>
                    <a:pt x="41" y="3580"/>
                    <a:pt x="749" y="4415"/>
                    <a:pt x="1581" y="4415"/>
                  </a:cubicBezTo>
                  <a:cubicBezTo>
                    <a:pt x="1619" y="4415"/>
                    <a:pt x="1658" y="4414"/>
                    <a:pt x="1697" y="4410"/>
                  </a:cubicBezTo>
                  <a:lnTo>
                    <a:pt x="1188" y="3449"/>
                  </a:lnTo>
                  <a:lnTo>
                    <a:pt x="1188" y="3449"/>
                  </a:lnTo>
                  <a:cubicBezTo>
                    <a:pt x="1522" y="3713"/>
                    <a:pt x="1861" y="3981"/>
                    <a:pt x="2250" y="4151"/>
                  </a:cubicBezTo>
                  <a:cubicBezTo>
                    <a:pt x="2490" y="4256"/>
                    <a:pt x="2755" y="4322"/>
                    <a:pt x="3017" y="4322"/>
                  </a:cubicBezTo>
                  <a:cubicBezTo>
                    <a:pt x="3178" y="4322"/>
                    <a:pt x="3338" y="4297"/>
                    <a:pt x="3491" y="4240"/>
                  </a:cubicBezTo>
                  <a:cubicBezTo>
                    <a:pt x="4007" y="4050"/>
                    <a:pt x="4343" y="3533"/>
                    <a:pt x="4500" y="3004"/>
                  </a:cubicBezTo>
                  <a:cubicBezTo>
                    <a:pt x="4690" y="2364"/>
                    <a:pt x="4664" y="1644"/>
                    <a:pt x="4349" y="1053"/>
                  </a:cubicBezTo>
                  <a:cubicBezTo>
                    <a:pt x="4035" y="463"/>
                    <a:pt x="3416" y="24"/>
                    <a:pt x="2748" y="2"/>
                  </a:cubicBezTo>
                  <a:cubicBezTo>
                    <a:pt x="2729" y="1"/>
                    <a:pt x="2710" y="1"/>
                    <a:pt x="26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7"/>
            <p:cNvSpPr/>
            <p:nvPr/>
          </p:nvSpPr>
          <p:spPr>
            <a:xfrm>
              <a:off x="-11511325" y="-296425"/>
              <a:ext cx="624825" cy="186800"/>
            </a:xfrm>
            <a:custGeom>
              <a:avLst/>
              <a:gdLst/>
              <a:ahLst/>
              <a:cxnLst/>
              <a:rect l="l" t="t" r="r" b="b"/>
              <a:pathLst>
                <a:path w="24993" h="7472" extrusionOk="0">
                  <a:moveTo>
                    <a:pt x="7543" y="0"/>
                  </a:moveTo>
                  <a:cubicBezTo>
                    <a:pt x="4682" y="0"/>
                    <a:pt x="1822" y="600"/>
                    <a:pt x="30" y="2681"/>
                  </a:cubicBezTo>
                  <a:cubicBezTo>
                    <a:pt x="1" y="2716"/>
                    <a:pt x="29" y="2760"/>
                    <a:pt x="64" y="2760"/>
                  </a:cubicBezTo>
                  <a:cubicBezTo>
                    <a:pt x="75" y="2760"/>
                    <a:pt x="86" y="2756"/>
                    <a:pt x="96" y="2747"/>
                  </a:cubicBezTo>
                  <a:cubicBezTo>
                    <a:pt x="2071" y="823"/>
                    <a:pt x="4868" y="211"/>
                    <a:pt x="7709" y="211"/>
                  </a:cubicBezTo>
                  <a:cubicBezTo>
                    <a:pt x="9789" y="211"/>
                    <a:pt x="11893" y="539"/>
                    <a:pt x="13715" y="920"/>
                  </a:cubicBezTo>
                  <a:cubicBezTo>
                    <a:pt x="18009" y="1820"/>
                    <a:pt x="21934" y="3890"/>
                    <a:pt x="24643" y="7399"/>
                  </a:cubicBezTo>
                  <a:cubicBezTo>
                    <a:pt x="24683" y="7450"/>
                    <a:pt x="24731" y="7471"/>
                    <a:pt x="24777" y="7471"/>
                  </a:cubicBezTo>
                  <a:cubicBezTo>
                    <a:pt x="24893" y="7471"/>
                    <a:pt x="24993" y="7337"/>
                    <a:pt x="24892" y="7207"/>
                  </a:cubicBezTo>
                  <a:cubicBezTo>
                    <a:pt x="21946" y="3426"/>
                    <a:pt x="17497" y="1306"/>
                    <a:pt x="12837" y="519"/>
                  </a:cubicBezTo>
                  <a:cubicBezTo>
                    <a:pt x="11267" y="254"/>
                    <a:pt x="9404" y="0"/>
                    <a:pt x="75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7"/>
            <p:cNvSpPr/>
            <p:nvPr/>
          </p:nvSpPr>
          <p:spPr>
            <a:xfrm>
              <a:off x="-11453325" y="-272875"/>
              <a:ext cx="16075" cy="72950"/>
            </a:xfrm>
            <a:custGeom>
              <a:avLst/>
              <a:gdLst/>
              <a:ahLst/>
              <a:cxnLst/>
              <a:rect l="l" t="t" r="r" b="b"/>
              <a:pathLst>
                <a:path w="643" h="2918" extrusionOk="0">
                  <a:moveTo>
                    <a:pt x="240" y="1"/>
                  </a:moveTo>
                  <a:cubicBezTo>
                    <a:pt x="221" y="1"/>
                    <a:pt x="203" y="11"/>
                    <a:pt x="198" y="33"/>
                  </a:cubicBezTo>
                  <a:cubicBezTo>
                    <a:pt x="0" y="968"/>
                    <a:pt x="88" y="1960"/>
                    <a:pt x="431" y="2852"/>
                  </a:cubicBezTo>
                  <a:cubicBezTo>
                    <a:pt x="449" y="2897"/>
                    <a:pt x="488" y="2918"/>
                    <a:pt x="527" y="2918"/>
                  </a:cubicBezTo>
                  <a:cubicBezTo>
                    <a:pt x="586" y="2918"/>
                    <a:pt x="642" y="2872"/>
                    <a:pt x="618" y="2800"/>
                  </a:cubicBezTo>
                  <a:cubicBezTo>
                    <a:pt x="318" y="1885"/>
                    <a:pt x="220" y="1004"/>
                    <a:pt x="287" y="44"/>
                  </a:cubicBezTo>
                  <a:cubicBezTo>
                    <a:pt x="289" y="17"/>
                    <a:pt x="264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7"/>
            <p:cNvSpPr/>
            <p:nvPr/>
          </p:nvSpPr>
          <p:spPr>
            <a:xfrm>
              <a:off x="-11391925" y="-286075"/>
              <a:ext cx="8800" cy="69175"/>
            </a:xfrm>
            <a:custGeom>
              <a:avLst/>
              <a:gdLst/>
              <a:ahLst/>
              <a:cxnLst/>
              <a:rect l="l" t="t" r="r" b="b"/>
              <a:pathLst>
                <a:path w="352" h="2767" extrusionOk="0">
                  <a:moveTo>
                    <a:pt x="100" y="0"/>
                  </a:moveTo>
                  <a:cubicBezTo>
                    <a:pt x="85" y="0"/>
                    <a:pt x="69" y="11"/>
                    <a:pt x="68" y="29"/>
                  </a:cubicBezTo>
                  <a:cubicBezTo>
                    <a:pt x="0" y="887"/>
                    <a:pt x="60" y="1829"/>
                    <a:pt x="170" y="2683"/>
                  </a:cubicBezTo>
                  <a:cubicBezTo>
                    <a:pt x="178" y="2738"/>
                    <a:pt x="222" y="2767"/>
                    <a:pt x="264" y="2767"/>
                  </a:cubicBezTo>
                  <a:cubicBezTo>
                    <a:pt x="305" y="2767"/>
                    <a:pt x="344" y="2739"/>
                    <a:pt x="344" y="2683"/>
                  </a:cubicBezTo>
                  <a:cubicBezTo>
                    <a:pt x="352" y="1819"/>
                    <a:pt x="296" y="871"/>
                    <a:pt x="126" y="22"/>
                  </a:cubicBezTo>
                  <a:cubicBezTo>
                    <a:pt x="123" y="7"/>
                    <a:pt x="112" y="0"/>
                    <a:pt x="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7"/>
            <p:cNvSpPr/>
            <p:nvPr/>
          </p:nvSpPr>
          <p:spPr>
            <a:xfrm>
              <a:off x="-11314375" y="-293900"/>
              <a:ext cx="8250" cy="75875"/>
            </a:xfrm>
            <a:custGeom>
              <a:avLst/>
              <a:gdLst/>
              <a:ahLst/>
              <a:cxnLst/>
              <a:rect l="l" t="t" r="r" b="b"/>
              <a:pathLst>
                <a:path w="330" h="3035" extrusionOk="0">
                  <a:moveTo>
                    <a:pt x="148" y="1"/>
                  </a:moveTo>
                  <a:cubicBezTo>
                    <a:pt x="119" y="1"/>
                    <a:pt x="87" y="22"/>
                    <a:pt x="85" y="55"/>
                  </a:cubicBezTo>
                  <a:lnTo>
                    <a:pt x="86" y="55"/>
                  </a:lnTo>
                  <a:cubicBezTo>
                    <a:pt x="48" y="1014"/>
                    <a:pt x="4" y="1992"/>
                    <a:pt x="0" y="2952"/>
                  </a:cubicBezTo>
                  <a:cubicBezTo>
                    <a:pt x="0" y="3004"/>
                    <a:pt x="47" y="3035"/>
                    <a:pt x="91" y="3035"/>
                  </a:cubicBezTo>
                  <a:cubicBezTo>
                    <a:pt x="125" y="3035"/>
                    <a:pt x="157" y="3016"/>
                    <a:pt x="164" y="2975"/>
                  </a:cubicBezTo>
                  <a:cubicBezTo>
                    <a:pt x="330" y="2041"/>
                    <a:pt x="327" y="979"/>
                    <a:pt x="193" y="40"/>
                  </a:cubicBezTo>
                  <a:cubicBezTo>
                    <a:pt x="190" y="13"/>
                    <a:pt x="170" y="1"/>
                    <a:pt x="1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7"/>
            <p:cNvSpPr/>
            <p:nvPr/>
          </p:nvSpPr>
          <p:spPr>
            <a:xfrm>
              <a:off x="-11244950" y="-284750"/>
              <a:ext cx="23000" cy="80425"/>
            </a:xfrm>
            <a:custGeom>
              <a:avLst/>
              <a:gdLst/>
              <a:ahLst/>
              <a:cxnLst/>
              <a:rect l="l" t="t" r="r" b="b"/>
              <a:pathLst>
                <a:path w="920" h="3217" extrusionOk="0">
                  <a:moveTo>
                    <a:pt x="777" y="0"/>
                  </a:moveTo>
                  <a:cubicBezTo>
                    <a:pt x="724" y="0"/>
                    <a:pt x="671" y="35"/>
                    <a:pt x="672" y="103"/>
                  </a:cubicBezTo>
                  <a:cubicBezTo>
                    <a:pt x="688" y="1133"/>
                    <a:pt x="493" y="2227"/>
                    <a:pt x="19" y="3151"/>
                  </a:cubicBezTo>
                  <a:cubicBezTo>
                    <a:pt x="1" y="3185"/>
                    <a:pt x="30" y="3216"/>
                    <a:pt x="58" y="3216"/>
                  </a:cubicBezTo>
                  <a:cubicBezTo>
                    <a:pt x="71" y="3216"/>
                    <a:pt x="84" y="3210"/>
                    <a:pt x="92" y="3195"/>
                  </a:cubicBezTo>
                  <a:cubicBezTo>
                    <a:pt x="628" y="2206"/>
                    <a:pt x="919" y="1238"/>
                    <a:pt x="886" y="103"/>
                  </a:cubicBezTo>
                  <a:cubicBezTo>
                    <a:pt x="884" y="35"/>
                    <a:pt x="830" y="0"/>
                    <a:pt x="7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7"/>
            <p:cNvSpPr/>
            <p:nvPr/>
          </p:nvSpPr>
          <p:spPr>
            <a:xfrm>
              <a:off x="-11181200" y="-260050"/>
              <a:ext cx="46400" cy="75300"/>
            </a:xfrm>
            <a:custGeom>
              <a:avLst/>
              <a:gdLst/>
              <a:ahLst/>
              <a:cxnLst/>
              <a:rect l="l" t="t" r="r" b="b"/>
              <a:pathLst>
                <a:path w="1856" h="3012" extrusionOk="0">
                  <a:moveTo>
                    <a:pt x="1716" y="0"/>
                  </a:moveTo>
                  <a:cubicBezTo>
                    <a:pt x="1670" y="0"/>
                    <a:pt x="1623" y="24"/>
                    <a:pt x="1603" y="78"/>
                  </a:cubicBezTo>
                  <a:cubicBezTo>
                    <a:pt x="1218" y="1110"/>
                    <a:pt x="705" y="2065"/>
                    <a:pt x="27" y="2933"/>
                  </a:cubicBezTo>
                  <a:cubicBezTo>
                    <a:pt x="0" y="2967"/>
                    <a:pt x="28" y="3012"/>
                    <a:pt x="61" y="3012"/>
                  </a:cubicBezTo>
                  <a:cubicBezTo>
                    <a:pt x="71" y="3012"/>
                    <a:pt x="81" y="3008"/>
                    <a:pt x="90" y="2998"/>
                  </a:cubicBezTo>
                  <a:lnTo>
                    <a:pt x="90" y="2996"/>
                  </a:lnTo>
                  <a:cubicBezTo>
                    <a:pt x="850" y="2157"/>
                    <a:pt x="1439" y="1207"/>
                    <a:pt x="1824" y="139"/>
                  </a:cubicBezTo>
                  <a:cubicBezTo>
                    <a:pt x="1855" y="55"/>
                    <a:pt x="1786" y="0"/>
                    <a:pt x="17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7"/>
            <p:cNvSpPr/>
            <p:nvPr/>
          </p:nvSpPr>
          <p:spPr>
            <a:xfrm>
              <a:off x="-11105775" y="-241750"/>
              <a:ext cx="51000" cy="93525"/>
            </a:xfrm>
            <a:custGeom>
              <a:avLst/>
              <a:gdLst/>
              <a:ahLst/>
              <a:cxnLst/>
              <a:rect l="l" t="t" r="r" b="b"/>
              <a:pathLst>
                <a:path w="2040" h="3741" extrusionOk="0">
                  <a:moveTo>
                    <a:pt x="1899" y="0"/>
                  </a:moveTo>
                  <a:cubicBezTo>
                    <a:pt x="1867" y="0"/>
                    <a:pt x="1834" y="17"/>
                    <a:pt x="1811" y="56"/>
                  </a:cubicBezTo>
                  <a:cubicBezTo>
                    <a:pt x="1136" y="1195"/>
                    <a:pt x="588" y="2440"/>
                    <a:pt x="26" y="3636"/>
                  </a:cubicBezTo>
                  <a:cubicBezTo>
                    <a:pt x="0" y="3691"/>
                    <a:pt x="45" y="3740"/>
                    <a:pt x="90" y="3740"/>
                  </a:cubicBezTo>
                  <a:cubicBezTo>
                    <a:pt x="110" y="3740"/>
                    <a:pt x="130" y="3730"/>
                    <a:pt x="144" y="3705"/>
                  </a:cubicBezTo>
                  <a:cubicBezTo>
                    <a:pt x="786" y="2551"/>
                    <a:pt x="1472" y="1380"/>
                    <a:pt x="2003" y="169"/>
                  </a:cubicBezTo>
                  <a:cubicBezTo>
                    <a:pt x="2040" y="80"/>
                    <a:pt x="1970" y="0"/>
                    <a:pt x="18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-11014400" y="-180325"/>
              <a:ext cx="39900" cy="81950"/>
            </a:xfrm>
            <a:custGeom>
              <a:avLst/>
              <a:gdLst/>
              <a:ahLst/>
              <a:cxnLst/>
              <a:rect l="l" t="t" r="r" b="b"/>
              <a:pathLst>
                <a:path w="1596" h="3278" extrusionOk="0">
                  <a:moveTo>
                    <a:pt x="1458" y="1"/>
                  </a:moveTo>
                  <a:cubicBezTo>
                    <a:pt x="1413" y="1"/>
                    <a:pt x="1368" y="23"/>
                    <a:pt x="1348" y="77"/>
                  </a:cubicBezTo>
                  <a:cubicBezTo>
                    <a:pt x="963" y="1133"/>
                    <a:pt x="534" y="2169"/>
                    <a:pt x="27" y="3174"/>
                  </a:cubicBezTo>
                  <a:cubicBezTo>
                    <a:pt x="0" y="3228"/>
                    <a:pt x="48" y="3278"/>
                    <a:pt x="93" y="3278"/>
                  </a:cubicBezTo>
                  <a:cubicBezTo>
                    <a:pt x="113" y="3278"/>
                    <a:pt x="134" y="3268"/>
                    <a:pt x="146" y="3243"/>
                  </a:cubicBezTo>
                  <a:cubicBezTo>
                    <a:pt x="660" y="2227"/>
                    <a:pt x="1142" y="1196"/>
                    <a:pt x="1564" y="137"/>
                  </a:cubicBezTo>
                  <a:cubicBezTo>
                    <a:pt x="1596" y="56"/>
                    <a:pt x="1527" y="1"/>
                    <a:pt x="14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7"/>
            <p:cNvSpPr/>
            <p:nvPr/>
          </p:nvSpPr>
          <p:spPr>
            <a:xfrm>
              <a:off x="-11137950" y="-456100"/>
              <a:ext cx="264475" cy="172350"/>
            </a:xfrm>
            <a:custGeom>
              <a:avLst/>
              <a:gdLst/>
              <a:ahLst/>
              <a:cxnLst/>
              <a:rect l="l" t="t" r="r" b="b"/>
              <a:pathLst>
                <a:path w="10579" h="6894" extrusionOk="0">
                  <a:moveTo>
                    <a:pt x="9892" y="0"/>
                  </a:moveTo>
                  <a:cubicBezTo>
                    <a:pt x="9811" y="0"/>
                    <a:pt x="9723" y="12"/>
                    <a:pt x="9625" y="35"/>
                  </a:cubicBezTo>
                  <a:cubicBezTo>
                    <a:pt x="9155" y="145"/>
                    <a:pt x="9010" y="558"/>
                    <a:pt x="8720" y="877"/>
                  </a:cubicBezTo>
                  <a:cubicBezTo>
                    <a:pt x="7740" y="1949"/>
                    <a:pt x="6889" y="2317"/>
                    <a:pt x="5505" y="2604"/>
                  </a:cubicBezTo>
                  <a:cubicBezTo>
                    <a:pt x="2982" y="3126"/>
                    <a:pt x="955" y="4292"/>
                    <a:pt x="19" y="6814"/>
                  </a:cubicBezTo>
                  <a:cubicBezTo>
                    <a:pt x="1" y="6863"/>
                    <a:pt x="39" y="6894"/>
                    <a:pt x="79" y="6894"/>
                  </a:cubicBezTo>
                  <a:cubicBezTo>
                    <a:pt x="106" y="6894"/>
                    <a:pt x="134" y="6880"/>
                    <a:pt x="147" y="6849"/>
                  </a:cubicBezTo>
                  <a:lnTo>
                    <a:pt x="147" y="6852"/>
                  </a:lnTo>
                  <a:cubicBezTo>
                    <a:pt x="1254" y="4212"/>
                    <a:pt x="3212" y="3286"/>
                    <a:pt x="5852" y="2703"/>
                  </a:cubicBezTo>
                  <a:cubicBezTo>
                    <a:pt x="6539" y="2551"/>
                    <a:pt x="7248" y="2388"/>
                    <a:pt x="7850" y="2003"/>
                  </a:cubicBezTo>
                  <a:cubicBezTo>
                    <a:pt x="8281" y="1728"/>
                    <a:pt x="9391" y="323"/>
                    <a:pt x="10069" y="323"/>
                  </a:cubicBezTo>
                  <a:cubicBezTo>
                    <a:pt x="10200" y="323"/>
                    <a:pt x="10315" y="376"/>
                    <a:pt x="10405" y="499"/>
                  </a:cubicBezTo>
                  <a:cubicBezTo>
                    <a:pt x="10423" y="523"/>
                    <a:pt x="10448" y="533"/>
                    <a:pt x="10472" y="533"/>
                  </a:cubicBezTo>
                  <a:cubicBezTo>
                    <a:pt x="10527" y="533"/>
                    <a:pt x="10579" y="480"/>
                    <a:pt x="10540" y="420"/>
                  </a:cubicBezTo>
                  <a:cubicBezTo>
                    <a:pt x="10363" y="148"/>
                    <a:pt x="10181" y="0"/>
                    <a:pt x="98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7"/>
            <p:cNvSpPr/>
            <p:nvPr/>
          </p:nvSpPr>
          <p:spPr>
            <a:xfrm>
              <a:off x="-10948325" y="-424150"/>
              <a:ext cx="121050" cy="257550"/>
            </a:xfrm>
            <a:custGeom>
              <a:avLst/>
              <a:gdLst/>
              <a:ahLst/>
              <a:cxnLst/>
              <a:rect l="l" t="t" r="r" b="b"/>
              <a:pathLst>
                <a:path w="4842" h="10302" extrusionOk="0">
                  <a:moveTo>
                    <a:pt x="3601" y="1"/>
                  </a:moveTo>
                  <a:cubicBezTo>
                    <a:pt x="3569" y="1"/>
                    <a:pt x="3540" y="31"/>
                    <a:pt x="3561" y="66"/>
                  </a:cubicBezTo>
                  <a:cubicBezTo>
                    <a:pt x="3579" y="719"/>
                    <a:pt x="3598" y="1372"/>
                    <a:pt x="3616" y="2026"/>
                  </a:cubicBezTo>
                  <a:cubicBezTo>
                    <a:pt x="3375" y="2400"/>
                    <a:pt x="3074" y="2733"/>
                    <a:pt x="2725" y="3008"/>
                  </a:cubicBezTo>
                  <a:cubicBezTo>
                    <a:pt x="2454" y="3254"/>
                    <a:pt x="2153" y="3461"/>
                    <a:pt x="1876" y="3699"/>
                  </a:cubicBezTo>
                  <a:cubicBezTo>
                    <a:pt x="1382" y="4129"/>
                    <a:pt x="927" y="4566"/>
                    <a:pt x="695" y="5199"/>
                  </a:cubicBezTo>
                  <a:cubicBezTo>
                    <a:pt x="88" y="6863"/>
                    <a:pt x="1583" y="8733"/>
                    <a:pt x="60" y="10167"/>
                  </a:cubicBezTo>
                  <a:cubicBezTo>
                    <a:pt x="1" y="10224"/>
                    <a:pt x="56" y="10302"/>
                    <a:pt x="120" y="10302"/>
                  </a:cubicBezTo>
                  <a:cubicBezTo>
                    <a:pt x="138" y="10302"/>
                    <a:pt x="157" y="10296"/>
                    <a:pt x="174" y="10281"/>
                  </a:cubicBezTo>
                  <a:cubicBezTo>
                    <a:pt x="684" y="9846"/>
                    <a:pt x="890" y="9418"/>
                    <a:pt x="963" y="8736"/>
                  </a:cubicBezTo>
                  <a:cubicBezTo>
                    <a:pt x="1018" y="8238"/>
                    <a:pt x="915" y="7775"/>
                    <a:pt x="857" y="7286"/>
                  </a:cubicBezTo>
                  <a:cubicBezTo>
                    <a:pt x="675" y="5801"/>
                    <a:pt x="851" y="4837"/>
                    <a:pt x="1993" y="3817"/>
                  </a:cubicBezTo>
                  <a:cubicBezTo>
                    <a:pt x="3075" y="2852"/>
                    <a:pt x="4841" y="1598"/>
                    <a:pt x="3640" y="21"/>
                  </a:cubicBezTo>
                  <a:cubicBezTo>
                    <a:pt x="3630" y="7"/>
                    <a:pt x="3615" y="1"/>
                    <a:pt x="36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7"/>
            <p:cNvSpPr/>
            <p:nvPr/>
          </p:nvSpPr>
          <p:spPr>
            <a:xfrm>
              <a:off x="-11278675" y="-488525"/>
              <a:ext cx="297425" cy="191925"/>
            </a:xfrm>
            <a:custGeom>
              <a:avLst/>
              <a:gdLst/>
              <a:ahLst/>
              <a:cxnLst/>
              <a:rect l="l" t="t" r="r" b="b"/>
              <a:pathLst>
                <a:path w="11897" h="7677" extrusionOk="0">
                  <a:moveTo>
                    <a:pt x="10753" y="0"/>
                  </a:moveTo>
                  <a:cubicBezTo>
                    <a:pt x="10172" y="0"/>
                    <a:pt x="9600" y="231"/>
                    <a:pt x="9055" y="589"/>
                  </a:cubicBezTo>
                  <a:cubicBezTo>
                    <a:pt x="7564" y="1566"/>
                    <a:pt x="6802" y="3020"/>
                    <a:pt x="4910" y="3413"/>
                  </a:cubicBezTo>
                  <a:cubicBezTo>
                    <a:pt x="2490" y="3915"/>
                    <a:pt x="357" y="4866"/>
                    <a:pt x="6" y="7614"/>
                  </a:cubicBezTo>
                  <a:cubicBezTo>
                    <a:pt x="0" y="7655"/>
                    <a:pt x="34" y="7677"/>
                    <a:pt x="69" y="7677"/>
                  </a:cubicBezTo>
                  <a:cubicBezTo>
                    <a:pt x="97" y="7677"/>
                    <a:pt x="125" y="7662"/>
                    <a:pt x="133" y="7631"/>
                  </a:cubicBezTo>
                  <a:cubicBezTo>
                    <a:pt x="452" y="6273"/>
                    <a:pt x="1135" y="5047"/>
                    <a:pt x="2383" y="4331"/>
                  </a:cubicBezTo>
                  <a:cubicBezTo>
                    <a:pt x="3499" y="3691"/>
                    <a:pt x="4774" y="3801"/>
                    <a:pt x="5941" y="3341"/>
                  </a:cubicBezTo>
                  <a:cubicBezTo>
                    <a:pt x="7740" y="2635"/>
                    <a:pt x="8805" y="220"/>
                    <a:pt x="10780" y="220"/>
                  </a:cubicBezTo>
                  <a:cubicBezTo>
                    <a:pt x="11090" y="220"/>
                    <a:pt x="11423" y="280"/>
                    <a:pt x="11784" y="415"/>
                  </a:cubicBezTo>
                  <a:cubicBezTo>
                    <a:pt x="11792" y="418"/>
                    <a:pt x="11800" y="419"/>
                    <a:pt x="11807" y="419"/>
                  </a:cubicBezTo>
                  <a:cubicBezTo>
                    <a:pt x="11866" y="419"/>
                    <a:pt x="11896" y="325"/>
                    <a:pt x="11837" y="291"/>
                  </a:cubicBezTo>
                  <a:cubicBezTo>
                    <a:pt x="11475" y="89"/>
                    <a:pt x="11112" y="0"/>
                    <a:pt x="10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37"/>
          <p:cNvGrpSpPr/>
          <p:nvPr/>
        </p:nvGrpSpPr>
        <p:grpSpPr>
          <a:xfrm>
            <a:off x="3895275" y="1336096"/>
            <a:ext cx="1506600" cy="2011729"/>
            <a:chOff x="3895275" y="1183696"/>
            <a:chExt cx="1506600" cy="2011729"/>
          </a:xfrm>
        </p:grpSpPr>
        <p:grpSp>
          <p:nvGrpSpPr>
            <p:cNvPr id="368" name="Google Shape;368;p37"/>
            <p:cNvGrpSpPr/>
            <p:nvPr/>
          </p:nvGrpSpPr>
          <p:grpSpPr>
            <a:xfrm>
              <a:off x="3938591" y="1183696"/>
              <a:ext cx="1266832" cy="2011696"/>
              <a:chOff x="-8330275" y="1609175"/>
              <a:chExt cx="1347550" cy="2139875"/>
            </a:xfrm>
          </p:grpSpPr>
          <p:sp>
            <p:nvSpPr>
              <p:cNvPr id="369" name="Google Shape;369;p37"/>
              <p:cNvSpPr/>
              <p:nvPr/>
            </p:nvSpPr>
            <p:spPr>
              <a:xfrm>
                <a:off x="-8330275" y="2553000"/>
                <a:ext cx="1347550" cy="1196050"/>
              </a:xfrm>
              <a:custGeom>
                <a:avLst/>
                <a:gdLst/>
                <a:ahLst/>
                <a:cxnLst/>
                <a:rect l="l" t="t" r="r" b="b"/>
                <a:pathLst>
                  <a:path w="53902" h="47842" extrusionOk="0">
                    <a:moveTo>
                      <a:pt x="25095" y="0"/>
                    </a:moveTo>
                    <a:cubicBezTo>
                      <a:pt x="22318" y="0"/>
                      <a:pt x="19512" y="228"/>
                      <a:pt x="16952" y="832"/>
                    </a:cubicBezTo>
                    <a:cubicBezTo>
                      <a:pt x="1" y="4830"/>
                      <a:pt x="1867" y="47474"/>
                      <a:pt x="1652" y="47839"/>
                    </a:cubicBezTo>
                    <a:lnTo>
                      <a:pt x="1652" y="47839"/>
                    </a:lnTo>
                    <a:lnTo>
                      <a:pt x="53902" y="42387"/>
                    </a:lnTo>
                    <a:cubicBezTo>
                      <a:pt x="53902" y="9126"/>
                      <a:pt x="41895" y="2154"/>
                      <a:pt x="41895" y="2154"/>
                    </a:cubicBezTo>
                    <a:cubicBezTo>
                      <a:pt x="41895" y="2154"/>
                      <a:pt x="33633" y="0"/>
                      <a:pt x="25095" y="0"/>
                    </a:cubicBezTo>
                    <a:close/>
                    <a:moveTo>
                      <a:pt x="1652" y="47839"/>
                    </a:moveTo>
                    <a:lnTo>
                      <a:pt x="1647" y="47840"/>
                    </a:lnTo>
                    <a:cubicBezTo>
                      <a:pt x="1647" y="47841"/>
                      <a:pt x="1648" y="47841"/>
                      <a:pt x="1649" y="47841"/>
                    </a:cubicBezTo>
                    <a:cubicBezTo>
                      <a:pt x="1650" y="47841"/>
                      <a:pt x="1651" y="47841"/>
                      <a:pt x="1652" y="4783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7"/>
              <p:cNvSpPr/>
              <p:nvPr/>
            </p:nvSpPr>
            <p:spPr>
              <a:xfrm>
                <a:off x="-8219300" y="2552800"/>
                <a:ext cx="1180675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47227" h="18526" extrusionOk="0">
                    <a:moveTo>
                      <a:pt x="20497" y="1"/>
                    </a:moveTo>
                    <a:cubicBezTo>
                      <a:pt x="17272" y="1"/>
                      <a:pt x="14008" y="344"/>
                      <a:pt x="11082" y="1273"/>
                    </a:cubicBezTo>
                    <a:cubicBezTo>
                      <a:pt x="199" y="4730"/>
                      <a:pt x="264" y="18181"/>
                      <a:pt x="20" y="18519"/>
                    </a:cubicBezTo>
                    <a:lnTo>
                      <a:pt x="20" y="18519"/>
                    </a:lnTo>
                    <a:lnTo>
                      <a:pt x="47226" y="18525"/>
                    </a:lnTo>
                    <a:cubicBezTo>
                      <a:pt x="46128" y="4725"/>
                      <a:pt x="38321" y="2716"/>
                      <a:pt x="38321" y="2716"/>
                    </a:cubicBezTo>
                    <a:cubicBezTo>
                      <a:pt x="38321" y="2716"/>
                      <a:pt x="29568" y="1"/>
                      <a:pt x="20497" y="1"/>
                    </a:cubicBezTo>
                    <a:close/>
                    <a:moveTo>
                      <a:pt x="0" y="18519"/>
                    </a:moveTo>
                    <a:lnTo>
                      <a:pt x="0" y="18519"/>
                    </a:lnTo>
                    <a:cubicBezTo>
                      <a:pt x="4" y="18523"/>
                      <a:pt x="7" y="18525"/>
                      <a:pt x="10" y="18525"/>
                    </a:cubicBezTo>
                    <a:cubicBezTo>
                      <a:pt x="13" y="18525"/>
                      <a:pt x="17" y="18523"/>
                      <a:pt x="20" y="18519"/>
                    </a:cubicBezTo>
                    <a:lnTo>
                      <a:pt x="20" y="18519"/>
                    </a:lnTo>
                    <a:lnTo>
                      <a:pt x="0" y="1851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7"/>
              <p:cNvSpPr/>
              <p:nvPr/>
            </p:nvSpPr>
            <p:spPr>
              <a:xfrm>
                <a:off x="-7997175" y="1813625"/>
                <a:ext cx="276850" cy="236475"/>
              </a:xfrm>
              <a:custGeom>
                <a:avLst/>
                <a:gdLst/>
                <a:ahLst/>
                <a:cxnLst/>
                <a:rect l="l" t="t" r="r" b="b"/>
                <a:pathLst>
                  <a:path w="11074" h="9459" extrusionOk="0">
                    <a:moveTo>
                      <a:pt x="4891" y="0"/>
                    </a:moveTo>
                    <a:cubicBezTo>
                      <a:pt x="3639" y="0"/>
                      <a:pt x="2382" y="476"/>
                      <a:pt x="1490" y="1358"/>
                    </a:cubicBezTo>
                    <a:cubicBezTo>
                      <a:pt x="529" y="2310"/>
                      <a:pt x="0" y="3739"/>
                      <a:pt x="306" y="5057"/>
                    </a:cubicBezTo>
                    <a:cubicBezTo>
                      <a:pt x="541" y="6067"/>
                      <a:pt x="1225" y="6920"/>
                      <a:pt x="2002" y="7607"/>
                    </a:cubicBezTo>
                    <a:cubicBezTo>
                      <a:pt x="3035" y="8516"/>
                      <a:pt x="4293" y="9206"/>
                      <a:pt x="5653" y="9403"/>
                    </a:cubicBezTo>
                    <a:cubicBezTo>
                      <a:pt x="5905" y="9440"/>
                      <a:pt x="6161" y="9458"/>
                      <a:pt x="6416" y="9458"/>
                    </a:cubicBezTo>
                    <a:cubicBezTo>
                      <a:pt x="7542" y="9458"/>
                      <a:pt x="8671" y="9101"/>
                      <a:pt x="9513" y="8361"/>
                    </a:cubicBezTo>
                    <a:cubicBezTo>
                      <a:pt x="10549" y="7454"/>
                      <a:pt x="11073" y="5947"/>
                      <a:pt x="10669" y="4634"/>
                    </a:cubicBezTo>
                    <a:lnTo>
                      <a:pt x="10669" y="4634"/>
                    </a:lnTo>
                    <a:lnTo>
                      <a:pt x="9604" y="4859"/>
                    </a:lnTo>
                    <a:cubicBezTo>
                      <a:pt x="9648" y="2974"/>
                      <a:pt x="8460" y="1117"/>
                      <a:pt x="6728" y="371"/>
                    </a:cubicBezTo>
                    <a:cubicBezTo>
                      <a:pt x="6149" y="121"/>
                      <a:pt x="5520" y="0"/>
                      <a:pt x="48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7"/>
              <p:cNvSpPr/>
              <p:nvPr/>
            </p:nvSpPr>
            <p:spPr>
              <a:xfrm>
                <a:off x="-8011250" y="1617000"/>
                <a:ext cx="790125" cy="1172200"/>
              </a:xfrm>
              <a:custGeom>
                <a:avLst/>
                <a:gdLst/>
                <a:ahLst/>
                <a:cxnLst/>
                <a:rect l="l" t="t" r="r" b="b"/>
                <a:pathLst>
                  <a:path w="31605" h="46888" extrusionOk="0">
                    <a:moveTo>
                      <a:pt x="20638" y="1"/>
                    </a:moveTo>
                    <a:cubicBezTo>
                      <a:pt x="13588" y="1"/>
                      <a:pt x="9127" y="4263"/>
                      <a:pt x="8981" y="8596"/>
                    </a:cubicBezTo>
                    <a:lnTo>
                      <a:pt x="8791" y="14971"/>
                    </a:lnTo>
                    <a:cubicBezTo>
                      <a:pt x="8791" y="14971"/>
                      <a:pt x="8657" y="14954"/>
                      <a:pt x="8436" y="14954"/>
                    </a:cubicBezTo>
                    <a:cubicBezTo>
                      <a:pt x="7435" y="14954"/>
                      <a:pt x="4648" y="15291"/>
                      <a:pt x="4566" y="19026"/>
                    </a:cubicBezTo>
                    <a:cubicBezTo>
                      <a:pt x="4470" y="23365"/>
                      <a:pt x="7528" y="23592"/>
                      <a:pt x="8168" y="23592"/>
                    </a:cubicBezTo>
                    <a:cubicBezTo>
                      <a:pt x="8242" y="23592"/>
                      <a:pt x="8284" y="23589"/>
                      <a:pt x="8284" y="23589"/>
                    </a:cubicBezTo>
                    <a:lnTo>
                      <a:pt x="8284" y="23589"/>
                    </a:lnTo>
                    <a:lnTo>
                      <a:pt x="8129" y="37049"/>
                    </a:lnTo>
                    <a:lnTo>
                      <a:pt x="1" y="39694"/>
                    </a:lnTo>
                    <a:cubicBezTo>
                      <a:pt x="1" y="39694"/>
                      <a:pt x="1" y="45188"/>
                      <a:pt x="12844" y="46709"/>
                    </a:cubicBezTo>
                    <a:cubicBezTo>
                      <a:pt x="13878" y="46831"/>
                      <a:pt x="14853" y="46887"/>
                      <a:pt x="15771" y="46887"/>
                    </a:cubicBezTo>
                    <a:cubicBezTo>
                      <a:pt x="26257" y="46887"/>
                      <a:pt x="29369" y="39541"/>
                      <a:pt x="29369" y="39541"/>
                    </a:cubicBezTo>
                    <a:lnTo>
                      <a:pt x="22163" y="36799"/>
                    </a:lnTo>
                    <a:lnTo>
                      <a:pt x="22248" y="30564"/>
                    </a:lnTo>
                    <a:cubicBezTo>
                      <a:pt x="31604" y="30296"/>
                      <a:pt x="30301" y="15699"/>
                      <a:pt x="30012" y="8069"/>
                    </a:cubicBezTo>
                    <a:cubicBezTo>
                      <a:pt x="29914" y="5493"/>
                      <a:pt x="26032" y="1"/>
                      <a:pt x="20752" y="1"/>
                    </a:cubicBezTo>
                    <a:lnTo>
                      <a:pt x="20754" y="1"/>
                    </a:lnTo>
                    <a:cubicBezTo>
                      <a:pt x="20715" y="1"/>
                      <a:pt x="20677" y="1"/>
                      <a:pt x="20638" y="1"/>
                    </a:cubicBezTo>
                    <a:close/>
                  </a:path>
                </a:pathLst>
              </a:custGeom>
              <a:solidFill>
                <a:srgbClr val="F9A6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7"/>
              <p:cNvSpPr/>
              <p:nvPr/>
            </p:nvSpPr>
            <p:spPr>
              <a:xfrm>
                <a:off x="-7818775" y="1609175"/>
                <a:ext cx="588325" cy="297575"/>
              </a:xfrm>
              <a:custGeom>
                <a:avLst/>
                <a:gdLst/>
                <a:ahLst/>
                <a:cxnLst/>
                <a:rect l="l" t="t" r="r" b="b"/>
                <a:pathLst>
                  <a:path w="23533" h="11903" extrusionOk="0">
                    <a:moveTo>
                      <a:pt x="12569" y="0"/>
                    </a:moveTo>
                    <a:cubicBezTo>
                      <a:pt x="9714" y="0"/>
                      <a:pt x="1" y="812"/>
                      <a:pt x="444" y="11902"/>
                    </a:cubicBezTo>
                    <a:lnTo>
                      <a:pt x="10939" y="11116"/>
                    </a:lnTo>
                    <a:lnTo>
                      <a:pt x="10939" y="7702"/>
                    </a:lnTo>
                    <a:lnTo>
                      <a:pt x="12292" y="11050"/>
                    </a:lnTo>
                    <a:lnTo>
                      <a:pt x="22662" y="11180"/>
                    </a:lnTo>
                    <a:cubicBezTo>
                      <a:pt x="22662" y="11180"/>
                      <a:pt x="23532" y="14"/>
                      <a:pt x="13851" y="14"/>
                    </a:cubicBezTo>
                    <a:cubicBezTo>
                      <a:pt x="13686" y="14"/>
                      <a:pt x="13518" y="17"/>
                      <a:pt x="13346" y="24"/>
                    </a:cubicBezTo>
                    <a:cubicBezTo>
                      <a:pt x="13346" y="24"/>
                      <a:pt x="13058" y="0"/>
                      <a:pt x="125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7"/>
              <p:cNvSpPr/>
              <p:nvPr/>
            </p:nvSpPr>
            <p:spPr>
              <a:xfrm>
                <a:off x="-7836100" y="1648225"/>
                <a:ext cx="46025" cy="211900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476" extrusionOk="0">
                    <a:moveTo>
                      <a:pt x="1299" y="1"/>
                    </a:moveTo>
                    <a:cubicBezTo>
                      <a:pt x="1181" y="1"/>
                      <a:pt x="1065" y="53"/>
                      <a:pt x="1011" y="165"/>
                    </a:cubicBezTo>
                    <a:cubicBezTo>
                      <a:pt x="490" y="1255"/>
                      <a:pt x="448" y="2505"/>
                      <a:pt x="301" y="3696"/>
                    </a:cubicBezTo>
                    <a:cubicBezTo>
                      <a:pt x="114" y="5232"/>
                      <a:pt x="1" y="6732"/>
                      <a:pt x="2" y="8277"/>
                    </a:cubicBezTo>
                    <a:cubicBezTo>
                      <a:pt x="2" y="8405"/>
                      <a:pt x="107" y="8476"/>
                      <a:pt x="210" y="8476"/>
                    </a:cubicBezTo>
                    <a:cubicBezTo>
                      <a:pt x="292" y="8476"/>
                      <a:pt x="374" y="8431"/>
                      <a:pt x="402" y="8332"/>
                    </a:cubicBezTo>
                    <a:lnTo>
                      <a:pt x="402" y="8331"/>
                    </a:lnTo>
                    <a:cubicBezTo>
                      <a:pt x="822" y="6843"/>
                      <a:pt x="1123" y="5370"/>
                      <a:pt x="1360" y="3839"/>
                    </a:cubicBezTo>
                    <a:cubicBezTo>
                      <a:pt x="1544" y="2653"/>
                      <a:pt x="1840" y="1438"/>
                      <a:pt x="1634" y="247"/>
                    </a:cubicBezTo>
                    <a:cubicBezTo>
                      <a:pt x="1607" y="88"/>
                      <a:pt x="1452" y="1"/>
                      <a:pt x="12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7"/>
              <p:cNvSpPr/>
              <p:nvPr/>
            </p:nvSpPr>
            <p:spPr>
              <a:xfrm>
                <a:off x="-7953250" y="1689000"/>
                <a:ext cx="88075" cy="178475"/>
              </a:xfrm>
              <a:custGeom>
                <a:avLst/>
                <a:gdLst/>
                <a:ahLst/>
                <a:cxnLst/>
                <a:rect l="l" t="t" r="r" b="b"/>
                <a:pathLst>
                  <a:path w="3523" h="7139" extrusionOk="0">
                    <a:moveTo>
                      <a:pt x="488" y="1"/>
                    </a:moveTo>
                    <a:cubicBezTo>
                      <a:pt x="238" y="1"/>
                      <a:pt x="0" y="190"/>
                      <a:pt x="121" y="482"/>
                    </a:cubicBezTo>
                    <a:cubicBezTo>
                      <a:pt x="1023" y="2673"/>
                      <a:pt x="1907" y="4907"/>
                      <a:pt x="2992" y="7013"/>
                    </a:cubicBezTo>
                    <a:cubicBezTo>
                      <a:pt x="3037" y="7101"/>
                      <a:pt x="3117" y="7139"/>
                      <a:pt x="3199" y="7139"/>
                    </a:cubicBezTo>
                    <a:cubicBezTo>
                      <a:pt x="3356" y="7139"/>
                      <a:pt x="3522" y="6999"/>
                      <a:pt x="3463" y="6816"/>
                    </a:cubicBezTo>
                    <a:cubicBezTo>
                      <a:pt x="2745" y="4593"/>
                      <a:pt x="1802" y="2421"/>
                      <a:pt x="898" y="268"/>
                    </a:cubicBezTo>
                    <a:cubicBezTo>
                      <a:pt x="821" y="82"/>
                      <a:pt x="652" y="1"/>
                      <a:pt x="4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6" name="Google Shape;376;p37"/>
            <p:cNvSpPr/>
            <p:nvPr/>
          </p:nvSpPr>
          <p:spPr>
            <a:xfrm>
              <a:off x="3895275" y="2984225"/>
              <a:ext cx="1506600" cy="211200"/>
            </a:xfrm>
            <a:prstGeom prst="rect">
              <a:avLst/>
            </a:prstGeom>
            <a:solidFill>
              <a:srgbClr val="8374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7"/>
          <p:cNvGrpSpPr/>
          <p:nvPr/>
        </p:nvGrpSpPr>
        <p:grpSpPr>
          <a:xfrm>
            <a:off x="1143550" y="1056450"/>
            <a:ext cx="1506600" cy="2291375"/>
            <a:chOff x="1143550" y="904050"/>
            <a:chExt cx="1506600" cy="2291375"/>
          </a:xfrm>
        </p:grpSpPr>
        <p:grpSp>
          <p:nvGrpSpPr>
            <p:cNvPr id="378" name="Google Shape;378;p37"/>
            <p:cNvGrpSpPr/>
            <p:nvPr/>
          </p:nvGrpSpPr>
          <p:grpSpPr>
            <a:xfrm>
              <a:off x="1278875" y="904050"/>
              <a:ext cx="1371250" cy="2186825"/>
              <a:chOff x="-10124500" y="1593175"/>
              <a:chExt cx="1371250" cy="2186825"/>
            </a:xfrm>
          </p:grpSpPr>
          <p:sp>
            <p:nvSpPr>
              <p:cNvPr id="379" name="Google Shape;379;p37"/>
              <p:cNvSpPr/>
              <p:nvPr/>
            </p:nvSpPr>
            <p:spPr>
              <a:xfrm>
                <a:off x="-10124500" y="2679100"/>
                <a:ext cx="1371250" cy="1100900"/>
              </a:xfrm>
              <a:custGeom>
                <a:avLst/>
                <a:gdLst/>
                <a:ahLst/>
                <a:cxnLst/>
                <a:rect l="l" t="t" r="r" b="b"/>
                <a:pathLst>
                  <a:path w="54850" h="44036" extrusionOk="0">
                    <a:moveTo>
                      <a:pt x="29422" y="1"/>
                    </a:moveTo>
                    <a:cubicBezTo>
                      <a:pt x="21201" y="1"/>
                      <a:pt x="13658" y="2365"/>
                      <a:pt x="13658" y="2365"/>
                    </a:cubicBezTo>
                    <a:cubicBezTo>
                      <a:pt x="13658" y="2365"/>
                      <a:pt x="0" y="9092"/>
                      <a:pt x="0" y="42353"/>
                    </a:cubicBezTo>
                    <a:lnTo>
                      <a:pt x="54351" y="44036"/>
                    </a:lnTo>
                    <a:cubicBezTo>
                      <a:pt x="54609" y="44024"/>
                      <a:pt x="54009" y="40703"/>
                      <a:pt x="54238" y="40703"/>
                    </a:cubicBezTo>
                    <a:cubicBezTo>
                      <a:pt x="54240" y="40703"/>
                      <a:pt x="54243" y="40703"/>
                      <a:pt x="54246" y="40704"/>
                    </a:cubicBezTo>
                    <a:cubicBezTo>
                      <a:pt x="54247" y="40705"/>
                      <a:pt x="54249" y="40705"/>
                      <a:pt x="54250" y="40705"/>
                    </a:cubicBezTo>
                    <a:cubicBezTo>
                      <a:pt x="54850" y="40705"/>
                      <a:pt x="53233" y="4636"/>
                      <a:pt x="36950" y="798"/>
                    </a:cubicBezTo>
                    <a:cubicBezTo>
                      <a:pt x="34508" y="222"/>
                      <a:pt x="31933" y="1"/>
                      <a:pt x="2942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7"/>
              <p:cNvSpPr/>
              <p:nvPr/>
            </p:nvSpPr>
            <p:spPr>
              <a:xfrm>
                <a:off x="-9871150" y="1871575"/>
                <a:ext cx="738050" cy="1014275"/>
              </a:xfrm>
              <a:custGeom>
                <a:avLst/>
                <a:gdLst/>
                <a:ahLst/>
                <a:cxnLst/>
                <a:rect l="l" t="t" r="r" b="b"/>
                <a:pathLst>
                  <a:path w="29522" h="40571" extrusionOk="0">
                    <a:moveTo>
                      <a:pt x="5480" y="0"/>
                    </a:moveTo>
                    <a:cubicBezTo>
                      <a:pt x="3616" y="0"/>
                      <a:pt x="2045" y="1392"/>
                      <a:pt x="1824" y="3243"/>
                    </a:cubicBezTo>
                    <a:cubicBezTo>
                      <a:pt x="981" y="10278"/>
                      <a:pt x="0" y="26318"/>
                      <a:pt x="8555" y="26318"/>
                    </a:cubicBezTo>
                    <a:cubicBezTo>
                      <a:pt x="8681" y="26318"/>
                      <a:pt x="8809" y="26315"/>
                      <a:pt x="8940" y="26308"/>
                    </a:cubicBezTo>
                    <a:lnTo>
                      <a:pt x="8940" y="31879"/>
                    </a:lnTo>
                    <a:lnTo>
                      <a:pt x="3524" y="34664"/>
                    </a:lnTo>
                    <a:cubicBezTo>
                      <a:pt x="3524" y="34664"/>
                      <a:pt x="5577" y="40571"/>
                      <a:pt x="14833" y="40571"/>
                    </a:cubicBezTo>
                    <a:cubicBezTo>
                      <a:pt x="15738" y="40571"/>
                      <a:pt x="16712" y="40514"/>
                      <a:pt x="17760" y="40390"/>
                    </a:cubicBezTo>
                    <a:cubicBezTo>
                      <a:pt x="29521" y="38998"/>
                      <a:pt x="29212" y="34046"/>
                      <a:pt x="29212" y="34046"/>
                    </a:cubicBezTo>
                    <a:lnTo>
                      <a:pt x="21784" y="31725"/>
                    </a:lnTo>
                    <a:lnTo>
                      <a:pt x="21629" y="18261"/>
                    </a:lnTo>
                    <a:lnTo>
                      <a:pt x="21629" y="18261"/>
                    </a:lnTo>
                    <a:cubicBezTo>
                      <a:pt x="21629" y="18261"/>
                      <a:pt x="21667" y="18264"/>
                      <a:pt x="21736" y="18264"/>
                    </a:cubicBezTo>
                    <a:cubicBezTo>
                      <a:pt x="22323" y="18264"/>
                      <a:pt x="25122" y="18056"/>
                      <a:pt x="25034" y="14083"/>
                    </a:cubicBezTo>
                    <a:cubicBezTo>
                      <a:pt x="24958" y="10662"/>
                      <a:pt x="22406" y="10354"/>
                      <a:pt x="21489" y="10354"/>
                    </a:cubicBezTo>
                    <a:cubicBezTo>
                      <a:pt x="21287" y="10354"/>
                      <a:pt x="21165" y="10369"/>
                      <a:pt x="21165" y="10369"/>
                    </a:cubicBezTo>
                    <a:lnTo>
                      <a:pt x="20942" y="2888"/>
                    </a:lnTo>
                    <a:cubicBezTo>
                      <a:pt x="20894" y="1280"/>
                      <a:pt x="19576" y="0"/>
                      <a:pt x="17967" y="0"/>
                    </a:cubicBezTo>
                    <a:close/>
                  </a:path>
                </a:pathLst>
              </a:custGeom>
              <a:solidFill>
                <a:srgbClr val="AF5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7"/>
              <p:cNvSpPr/>
              <p:nvPr/>
            </p:nvSpPr>
            <p:spPr>
              <a:xfrm>
                <a:off x="-9839000" y="2126200"/>
                <a:ext cx="524375" cy="459450"/>
              </a:xfrm>
              <a:custGeom>
                <a:avLst/>
                <a:gdLst/>
                <a:ahLst/>
                <a:cxnLst/>
                <a:rect l="l" t="t" r="r" b="b"/>
                <a:pathLst>
                  <a:path w="20975" h="18378" extrusionOk="0">
                    <a:moveTo>
                      <a:pt x="19829" y="1"/>
                    </a:moveTo>
                    <a:cubicBezTo>
                      <a:pt x="19450" y="1162"/>
                      <a:pt x="19065" y="2335"/>
                      <a:pt x="18438" y="3382"/>
                    </a:cubicBezTo>
                    <a:cubicBezTo>
                      <a:pt x="17811" y="4431"/>
                      <a:pt x="16912" y="5359"/>
                      <a:pt x="15770" y="5791"/>
                    </a:cubicBezTo>
                    <a:cubicBezTo>
                      <a:pt x="14661" y="6210"/>
                      <a:pt x="13653" y="6665"/>
                      <a:pt x="12470" y="6742"/>
                    </a:cubicBezTo>
                    <a:cubicBezTo>
                      <a:pt x="11007" y="6834"/>
                      <a:pt x="9387" y="7155"/>
                      <a:pt x="7929" y="7294"/>
                    </a:cubicBezTo>
                    <a:cubicBezTo>
                      <a:pt x="7196" y="7364"/>
                      <a:pt x="6419" y="7467"/>
                      <a:pt x="5663" y="7467"/>
                    </a:cubicBezTo>
                    <a:cubicBezTo>
                      <a:pt x="4913" y="7467"/>
                      <a:pt x="4183" y="7365"/>
                      <a:pt x="3535" y="7030"/>
                    </a:cubicBezTo>
                    <a:cubicBezTo>
                      <a:pt x="2795" y="6649"/>
                      <a:pt x="347" y="4466"/>
                      <a:pt x="35" y="4466"/>
                    </a:cubicBezTo>
                    <a:cubicBezTo>
                      <a:pt x="12" y="4466"/>
                      <a:pt x="1" y="4477"/>
                      <a:pt x="2" y="4501"/>
                    </a:cubicBezTo>
                    <a:cubicBezTo>
                      <a:pt x="54" y="5803"/>
                      <a:pt x="245" y="6570"/>
                      <a:pt x="355" y="7190"/>
                    </a:cubicBezTo>
                    <a:cubicBezTo>
                      <a:pt x="355" y="7190"/>
                      <a:pt x="445" y="15098"/>
                      <a:pt x="6274" y="17876"/>
                    </a:cubicBezTo>
                    <a:cubicBezTo>
                      <a:pt x="7008" y="18226"/>
                      <a:pt x="7815" y="18378"/>
                      <a:pt x="8660" y="18378"/>
                    </a:cubicBezTo>
                    <a:cubicBezTo>
                      <a:pt x="13652" y="18378"/>
                      <a:pt x="19975" y="13065"/>
                      <a:pt x="20435" y="11785"/>
                    </a:cubicBezTo>
                    <a:cubicBezTo>
                      <a:pt x="20974" y="10290"/>
                      <a:pt x="20352" y="172"/>
                      <a:pt x="20352" y="172"/>
                    </a:cubicBezTo>
                    <a:lnTo>
                      <a:pt x="19879" y="184"/>
                    </a:lnTo>
                    <a:lnTo>
                      <a:pt x="19829" y="1"/>
                    </a:lnTo>
                    <a:close/>
                  </a:path>
                </a:pathLst>
              </a:custGeom>
              <a:solidFill>
                <a:srgbClr val="763E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7"/>
              <p:cNvSpPr/>
              <p:nvPr/>
            </p:nvSpPr>
            <p:spPr>
              <a:xfrm>
                <a:off x="-9952725" y="1595725"/>
                <a:ext cx="746425" cy="543100"/>
              </a:xfrm>
              <a:custGeom>
                <a:avLst/>
                <a:gdLst/>
                <a:ahLst/>
                <a:cxnLst/>
                <a:rect l="l" t="t" r="r" b="b"/>
                <a:pathLst>
                  <a:path w="29857" h="21724" extrusionOk="0">
                    <a:moveTo>
                      <a:pt x="15336" y="0"/>
                    </a:moveTo>
                    <a:cubicBezTo>
                      <a:pt x="14540" y="0"/>
                      <a:pt x="13747" y="67"/>
                      <a:pt x="12973" y="202"/>
                    </a:cubicBezTo>
                    <a:cubicBezTo>
                      <a:pt x="8749" y="938"/>
                      <a:pt x="3682" y="3706"/>
                      <a:pt x="1841" y="7580"/>
                    </a:cubicBezTo>
                    <a:cubicBezTo>
                      <a:pt x="1" y="11453"/>
                      <a:pt x="2452" y="15975"/>
                      <a:pt x="4551" y="19716"/>
                    </a:cubicBezTo>
                    <a:lnTo>
                      <a:pt x="14027" y="12975"/>
                    </a:lnTo>
                    <a:lnTo>
                      <a:pt x="24463" y="21723"/>
                    </a:lnTo>
                    <a:cubicBezTo>
                      <a:pt x="26814" y="20767"/>
                      <a:pt x="28723" y="18228"/>
                      <a:pt x="29145" y="15726"/>
                    </a:cubicBezTo>
                    <a:cubicBezTo>
                      <a:pt x="29857" y="11497"/>
                      <a:pt x="28035" y="6811"/>
                      <a:pt x="24995" y="3788"/>
                    </a:cubicBezTo>
                    <a:cubicBezTo>
                      <a:pt x="22512" y="1319"/>
                      <a:pt x="18884" y="0"/>
                      <a:pt x="153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7"/>
              <p:cNvSpPr/>
              <p:nvPr/>
            </p:nvSpPr>
            <p:spPr>
              <a:xfrm>
                <a:off x="-9710775" y="1642600"/>
                <a:ext cx="437250" cy="418100"/>
              </a:xfrm>
              <a:custGeom>
                <a:avLst/>
                <a:gdLst/>
                <a:ahLst/>
                <a:cxnLst/>
                <a:rect l="l" t="t" r="r" b="b"/>
                <a:pathLst>
                  <a:path w="17490" h="16724" extrusionOk="0">
                    <a:moveTo>
                      <a:pt x="746" y="1"/>
                    </a:moveTo>
                    <a:cubicBezTo>
                      <a:pt x="348" y="1"/>
                      <a:pt x="1" y="592"/>
                      <a:pt x="373" y="887"/>
                    </a:cubicBezTo>
                    <a:cubicBezTo>
                      <a:pt x="6338" y="5596"/>
                      <a:pt x="12067" y="10668"/>
                      <a:pt x="16843" y="16613"/>
                    </a:cubicBezTo>
                    <a:cubicBezTo>
                      <a:pt x="16905" y="16691"/>
                      <a:pt x="16978" y="16724"/>
                      <a:pt x="17050" y="16724"/>
                    </a:cubicBezTo>
                    <a:cubicBezTo>
                      <a:pt x="17277" y="16724"/>
                      <a:pt x="17490" y="16402"/>
                      <a:pt x="17295" y="16161"/>
                    </a:cubicBezTo>
                    <a:cubicBezTo>
                      <a:pt x="12492" y="10180"/>
                      <a:pt x="7233" y="4599"/>
                      <a:pt x="993" y="84"/>
                    </a:cubicBezTo>
                    <a:cubicBezTo>
                      <a:pt x="912" y="26"/>
                      <a:pt x="828" y="1"/>
                      <a:pt x="7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7"/>
              <p:cNvSpPr/>
              <p:nvPr/>
            </p:nvSpPr>
            <p:spPr>
              <a:xfrm>
                <a:off x="-9782400" y="1713050"/>
                <a:ext cx="2625" cy="20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83" extrusionOk="0">
                    <a:moveTo>
                      <a:pt x="52" y="0"/>
                    </a:moveTo>
                    <a:cubicBezTo>
                      <a:pt x="0" y="0"/>
                      <a:pt x="0" y="82"/>
                      <a:pt x="52" y="82"/>
                    </a:cubicBezTo>
                    <a:cubicBezTo>
                      <a:pt x="104" y="82"/>
                      <a:pt x="104" y="0"/>
                      <a:pt x="52" y="0"/>
                    </a:cubicBezTo>
                    <a:close/>
                  </a:path>
                </a:pathLst>
              </a:custGeom>
              <a:solidFill>
                <a:srgbClr val="354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7"/>
              <p:cNvSpPr/>
              <p:nvPr/>
            </p:nvSpPr>
            <p:spPr>
              <a:xfrm>
                <a:off x="-9790050" y="1707875"/>
                <a:ext cx="39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23" extrusionOk="0">
                    <a:moveTo>
                      <a:pt x="78" y="1"/>
                    </a:moveTo>
                    <a:cubicBezTo>
                      <a:pt x="0" y="1"/>
                      <a:pt x="0" y="122"/>
                      <a:pt x="78" y="122"/>
                    </a:cubicBezTo>
                    <a:cubicBezTo>
                      <a:pt x="157" y="122"/>
                      <a:pt x="157" y="1"/>
                      <a:pt x="78" y="1"/>
                    </a:cubicBezTo>
                    <a:close/>
                  </a:path>
                </a:pathLst>
              </a:custGeom>
              <a:solidFill>
                <a:srgbClr val="354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7"/>
              <p:cNvSpPr/>
              <p:nvPr/>
            </p:nvSpPr>
            <p:spPr>
              <a:xfrm>
                <a:off x="-9828275" y="1697200"/>
                <a:ext cx="247300" cy="234275"/>
              </a:xfrm>
              <a:custGeom>
                <a:avLst/>
                <a:gdLst/>
                <a:ahLst/>
                <a:cxnLst/>
                <a:rect l="l" t="t" r="r" b="b"/>
                <a:pathLst>
                  <a:path w="9892" h="9371" extrusionOk="0">
                    <a:moveTo>
                      <a:pt x="518" y="0"/>
                    </a:moveTo>
                    <a:cubicBezTo>
                      <a:pt x="236" y="0"/>
                      <a:pt x="0" y="349"/>
                      <a:pt x="251" y="615"/>
                    </a:cubicBezTo>
                    <a:cubicBezTo>
                      <a:pt x="3109" y="3664"/>
                      <a:pt x="6268" y="6537"/>
                      <a:pt x="9396" y="9307"/>
                    </a:cubicBezTo>
                    <a:cubicBezTo>
                      <a:pt x="9447" y="9352"/>
                      <a:pt x="9502" y="9371"/>
                      <a:pt x="9555" y="9371"/>
                    </a:cubicBezTo>
                    <a:cubicBezTo>
                      <a:pt x="9738" y="9371"/>
                      <a:pt x="9891" y="9145"/>
                      <a:pt x="9729" y="8973"/>
                    </a:cubicBezTo>
                    <a:cubicBezTo>
                      <a:pt x="6867" y="5931"/>
                      <a:pt x="3899" y="2865"/>
                      <a:pt x="766" y="100"/>
                    </a:cubicBezTo>
                    <a:cubicBezTo>
                      <a:pt x="687" y="30"/>
                      <a:pt x="601" y="0"/>
                      <a:pt x="5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7"/>
              <p:cNvSpPr/>
              <p:nvPr/>
            </p:nvSpPr>
            <p:spPr>
              <a:xfrm>
                <a:off x="-9888825" y="1807425"/>
                <a:ext cx="179075" cy="144750"/>
              </a:xfrm>
              <a:custGeom>
                <a:avLst/>
                <a:gdLst/>
                <a:ahLst/>
                <a:cxnLst/>
                <a:rect l="l" t="t" r="r" b="b"/>
                <a:pathLst>
                  <a:path w="7163" h="5790" extrusionOk="0">
                    <a:moveTo>
                      <a:pt x="6825" y="0"/>
                    </a:moveTo>
                    <a:cubicBezTo>
                      <a:pt x="6783" y="0"/>
                      <a:pt x="6737" y="13"/>
                      <a:pt x="6690" y="43"/>
                    </a:cubicBezTo>
                    <a:cubicBezTo>
                      <a:pt x="5470" y="808"/>
                      <a:pt x="4281" y="1553"/>
                      <a:pt x="3147" y="2448"/>
                    </a:cubicBezTo>
                    <a:cubicBezTo>
                      <a:pt x="2118" y="3259"/>
                      <a:pt x="668" y="4201"/>
                      <a:pt x="98" y="5403"/>
                    </a:cubicBezTo>
                    <a:cubicBezTo>
                      <a:pt x="1" y="5609"/>
                      <a:pt x="143" y="5790"/>
                      <a:pt x="332" y="5790"/>
                    </a:cubicBezTo>
                    <a:cubicBezTo>
                      <a:pt x="373" y="5790"/>
                      <a:pt x="416" y="5781"/>
                      <a:pt x="458" y="5763"/>
                    </a:cubicBezTo>
                    <a:cubicBezTo>
                      <a:pt x="1570" y="5290"/>
                      <a:pt x="2488" y="4149"/>
                      <a:pt x="3414" y="3369"/>
                    </a:cubicBezTo>
                    <a:cubicBezTo>
                      <a:pt x="4569" y="2392"/>
                      <a:pt x="5733" y="1386"/>
                      <a:pt x="6948" y="484"/>
                    </a:cubicBezTo>
                    <a:cubicBezTo>
                      <a:pt x="7162" y="325"/>
                      <a:pt x="7037" y="0"/>
                      <a:pt x="68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7"/>
              <p:cNvSpPr/>
              <p:nvPr/>
            </p:nvSpPr>
            <p:spPr>
              <a:xfrm>
                <a:off x="-9567450" y="1593175"/>
                <a:ext cx="346300" cy="341750"/>
              </a:xfrm>
              <a:custGeom>
                <a:avLst/>
                <a:gdLst/>
                <a:ahLst/>
                <a:cxnLst/>
                <a:rect l="l" t="t" r="r" b="b"/>
                <a:pathLst>
                  <a:path w="13852" h="13670" extrusionOk="0">
                    <a:moveTo>
                      <a:pt x="694" y="1"/>
                    </a:moveTo>
                    <a:cubicBezTo>
                      <a:pt x="283" y="1"/>
                      <a:pt x="1" y="676"/>
                      <a:pt x="441" y="1005"/>
                    </a:cubicBezTo>
                    <a:cubicBezTo>
                      <a:pt x="5283" y="4625"/>
                      <a:pt x="9042" y="9136"/>
                      <a:pt x="13091" y="13562"/>
                    </a:cubicBezTo>
                    <a:cubicBezTo>
                      <a:pt x="13161" y="13638"/>
                      <a:pt x="13246" y="13670"/>
                      <a:pt x="13331" y="13670"/>
                    </a:cubicBezTo>
                    <a:cubicBezTo>
                      <a:pt x="13591" y="13670"/>
                      <a:pt x="13852" y="13373"/>
                      <a:pt x="13671" y="13115"/>
                    </a:cubicBezTo>
                    <a:cubicBezTo>
                      <a:pt x="10234" y="8213"/>
                      <a:pt x="5713" y="3731"/>
                      <a:pt x="970" y="103"/>
                    </a:cubicBezTo>
                    <a:cubicBezTo>
                      <a:pt x="876" y="31"/>
                      <a:pt x="782" y="1"/>
                      <a:pt x="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9" name="Google Shape;389;p37"/>
            <p:cNvSpPr/>
            <p:nvPr/>
          </p:nvSpPr>
          <p:spPr>
            <a:xfrm>
              <a:off x="1143550" y="2984225"/>
              <a:ext cx="1506600" cy="211200"/>
            </a:xfrm>
            <a:prstGeom prst="rect">
              <a:avLst/>
            </a:prstGeom>
            <a:solidFill>
              <a:srgbClr val="8A7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37"/>
          <p:cNvGrpSpPr/>
          <p:nvPr/>
        </p:nvGrpSpPr>
        <p:grpSpPr>
          <a:xfrm rot="-849454">
            <a:off x="6831062" y="1830601"/>
            <a:ext cx="339211" cy="385612"/>
            <a:chOff x="4158375" y="3044025"/>
            <a:chExt cx="435525" cy="495100"/>
          </a:xfrm>
        </p:grpSpPr>
        <p:sp>
          <p:nvSpPr>
            <p:cNvPr id="391" name="Google Shape;391;p37"/>
            <p:cNvSpPr/>
            <p:nvPr/>
          </p:nvSpPr>
          <p:spPr>
            <a:xfrm>
              <a:off x="4168740" y="3136259"/>
              <a:ext cx="205452" cy="240212"/>
            </a:xfrm>
            <a:custGeom>
              <a:avLst/>
              <a:gdLst/>
              <a:ahLst/>
              <a:cxnLst/>
              <a:rect l="l" t="t" r="r" b="b"/>
              <a:pathLst>
                <a:path w="13130" h="15349" extrusionOk="0">
                  <a:moveTo>
                    <a:pt x="11498" y="0"/>
                  </a:moveTo>
                  <a:cubicBezTo>
                    <a:pt x="11804" y="898"/>
                    <a:pt x="8928" y="4445"/>
                    <a:pt x="8338" y="5233"/>
                  </a:cubicBezTo>
                  <a:cubicBezTo>
                    <a:pt x="7143" y="6831"/>
                    <a:pt x="5572" y="8302"/>
                    <a:pt x="3981" y="9603"/>
                  </a:cubicBezTo>
                  <a:cubicBezTo>
                    <a:pt x="2733" y="10623"/>
                    <a:pt x="176" y="11873"/>
                    <a:pt x="76" y="13690"/>
                  </a:cubicBezTo>
                  <a:cubicBezTo>
                    <a:pt x="1" y="15057"/>
                    <a:pt x="1320" y="15348"/>
                    <a:pt x="2484" y="15348"/>
                  </a:cubicBezTo>
                  <a:cubicBezTo>
                    <a:pt x="2751" y="15348"/>
                    <a:pt x="3011" y="15333"/>
                    <a:pt x="3243" y="15311"/>
                  </a:cubicBezTo>
                  <a:cubicBezTo>
                    <a:pt x="7704" y="14901"/>
                    <a:pt x="13129" y="4778"/>
                    <a:pt x="11498" y="0"/>
                  </a:cubicBezTo>
                  <a:close/>
                </a:path>
              </a:pathLst>
            </a:custGeom>
            <a:solidFill>
              <a:srgbClr val="6637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4308350" y="3443550"/>
              <a:ext cx="204200" cy="95575"/>
            </a:xfrm>
            <a:custGeom>
              <a:avLst/>
              <a:gdLst/>
              <a:ahLst/>
              <a:cxnLst/>
              <a:rect l="l" t="t" r="r" b="b"/>
              <a:pathLst>
                <a:path w="8168" h="3823" extrusionOk="0">
                  <a:moveTo>
                    <a:pt x="5538" y="0"/>
                  </a:moveTo>
                  <a:cubicBezTo>
                    <a:pt x="3265" y="0"/>
                    <a:pt x="374" y="576"/>
                    <a:pt x="213" y="608"/>
                  </a:cubicBezTo>
                  <a:cubicBezTo>
                    <a:pt x="84" y="635"/>
                    <a:pt x="0" y="762"/>
                    <a:pt x="26" y="893"/>
                  </a:cubicBezTo>
                  <a:cubicBezTo>
                    <a:pt x="49" y="1007"/>
                    <a:pt x="150" y="1086"/>
                    <a:pt x="263" y="1086"/>
                  </a:cubicBezTo>
                  <a:cubicBezTo>
                    <a:pt x="278" y="1086"/>
                    <a:pt x="294" y="1085"/>
                    <a:pt x="309" y="1082"/>
                  </a:cubicBezTo>
                  <a:cubicBezTo>
                    <a:pt x="348" y="1074"/>
                    <a:pt x="3317" y="482"/>
                    <a:pt x="5552" y="482"/>
                  </a:cubicBezTo>
                  <a:cubicBezTo>
                    <a:pt x="6243" y="482"/>
                    <a:pt x="6864" y="539"/>
                    <a:pt x="7307" y="687"/>
                  </a:cubicBezTo>
                  <a:cubicBezTo>
                    <a:pt x="7492" y="748"/>
                    <a:pt x="7595" y="834"/>
                    <a:pt x="7612" y="943"/>
                  </a:cubicBezTo>
                  <a:cubicBezTo>
                    <a:pt x="7650" y="1172"/>
                    <a:pt x="7379" y="1636"/>
                    <a:pt x="6688" y="2155"/>
                  </a:cubicBezTo>
                  <a:cubicBezTo>
                    <a:pt x="5794" y="2826"/>
                    <a:pt x="4543" y="3336"/>
                    <a:pt x="3439" y="3336"/>
                  </a:cubicBezTo>
                  <a:cubicBezTo>
                    <a:pt x="3020" y="3336"/>
                    <a:pt x="2622" y="3262"/>
                    <a:pt x="2273" y="3096"/>
                  </a:cubicBezTo>
                  <a:cubicBezTo>
                    <a:pt x="2239" y="3080"/>
                    <a:pt x="2204" y="3072"/>
                    <a:pt x="2169" y="3072"/>
                  </a:cubicBezTo>
                  <a:cubicBezTo>
                    <a:pt x="2078" y="3072"/>
                    <a:pt x="1992" y="3123"/>
                    <a:pt x="1950" y="3211"/>
                  </a:cubicBezTo>
                  <a:cubicBezTo>
                    <a:pt x="1893" y="3331"/>
                    <a:pt x="1943" y="3475"/>
                    <a:pt x="2065" y="3533"/>
                  </a:cubicBezTo>
                  <a:cubicBezTo>
                    <a:pt x="2489" y="3735"/>
                    <a:pt x="2960" y="3823"/>
                    <a:pt x="3446" y="3823"/>
                  </a:cubicBezTo>
                  <a:cubicBezTo>
                    <a:pt x="4689" y="3823"/>
                    <a:pt x="6037" y="3248"/>
                    <a:pt x="6978" y="2541"/>
                  </a:cubicBezTo>
                  <a:cubicBezTo>
                    <a:pt x="7762" y="1953"/>
                    <a:pt x="8167" y="1342"/>
                    <a:pt x="8090" y="864"/>
                  </a:cubicBezTo>
                  <a:cubicBezTo>
                    <a:pt x="8056" y="658"/>
                    <a:pt x="7919" y="380"/>
                    <a:pt x="7460" y="227"/>
                  </a:cubicBezTo>
                  <a:cubicBezTo>
                    <a:pt x="6965" y="63"/>
                    <a:pt x="6285" y="0"/>
                    <a:pt x="5538" y="0"/>
                  </a:cubicBezTo>
                  <a:close/>
                </a:path>
              </a:pathLst>
            </a:custGeom>
            <a:solidFill>
              <a:srgbClr val="C16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4439400" y="3117925"/>
              <a:ext cx="154500" cy="173375"/>
            </a:xfrm>
            <a:custGeom>
              <a:avLst/>
              <a:gdLst/>
              <a:ahLst/>
              <a:cxnLst/>
              <a:rect l="l" t="t" r="r" b="b"/>
              <a:pathLst>
                <a:path w="6180" h="6935" extrusionOk="0">
                  <a:moveTo>
                    <a:pt x="3583" y="0"/>
                  </a:moveTo>
                  <a:cubicBezTo>
                    <a:pt x="3229" y="0"/>
                    <a:pt x="2884" y="93"/>
                    <a:pt x="2552" y="278"/>
                  </a:cubicBezTo>
                  <a:cubicBezTo>
                    <a:pt x="828" y="1241"/>
                    <a:pt x="33" y="4410"/>
                    <a:pt x="0" y="4545"/>
                  </a:cubicBezTo>
                  <a:lnTo>
                    <a:pt x="470" y="4659"/>
                  </a:lnTo>
                  <a:cubicBezTo>
                    <a:pt x="478" y="4629"/>
                    <a:pt x="1246" y="1562"/>
                    <a:pt x="2789" y="701"/>
                  </a:cubicBezTo>
                  <a:cubicBezTo>
                    <a:pt x="3048" y="555"/>
                    <a:pt x="3311" y="483"/>
                    <a:pt x="3583" y="483"/>
                  </a:cubicBezTo>
                  <a:cubicBezTo>
                    <a:pt x="3756" y="483"/>
                    <a:pt x="3932" y="512"/>
                    <a:pt x="4114" y="571"/>
                  </a:cubicBezTo>
                  <a:cubicBezTo>
                    <a:pt x="5666" y="1070"/>
                    <a:pt x="5473" y="3470"/>
                    <a:pt x="5346" y="5059"/>
                  </a:cubicBezTo>
                  <a:cubicBezTo>
                    <a:pt x="5265" y="6075"/>
                    <a:pt x="5235" y="6574"/>
                    <a:pt x="5463" y="6812"/>
                  </a:cubicBezTo>
                  <a:cubicBezTo>
                    <a:pt x="5537" y="6890"/>
                    <a:pt x="5639" y="6934"/>
                    <a:pt x="5746" y="6934"/>
                  </a:cubicBezTo>
                  <a:cubicBezTo>
                    <a:pt x="5748" y="6934"/>
                    <a:pt x="5749" y="6934"/>
                    <a:pt x="5750" y="6934"/>
                  </a:cubicBezTo>
                  <a:lnTo>
                    <a:pt x="5766" y="6934"/>
                  </a:lnTo>
                  <a:lnTo>
                    <a:pt x="5747" y="6451"/>
                  </a:lnTo>
                  <a:lnTo>
                    <a:pt x="5747" y="6451"/>
                  </a:lnTo>
                  <a:cubicBezTo>
                    <a:pt x="5773" y="6452"/>
                    <a:pt x="5798" y="6463"/>
                    <a:pt x="5816" y="6482"/>
                  </a:cubicBezTo>
                  <a:cubicBezTo>
                    <a:pt x="5726" y="6350"/>
                    <a:pt x="5783" y="5656"/>
                    <a:pt x="5828" y="5098"/>
                  </a:cubicBezTo>
                  <a:cubicBezTo>
                    <a:pt x="5968" y="3358"/>
                    <a:pt x="6179" y="727"/>
                    <a:pt x="4261" y="110"/>
                  </a:cubicBezTo>
                  <a:cubicBezTo>
                    <a:pt x="4032" y="37"/>
                    <a:pt x="3806" y="0"/>
                    <a:pt x="3583" y="0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7"/>
            <p:cNvSpPr/>
            <p:nvPr/>
          </p:nvSpPr>
          <p:spPr>
            <a:xfrm>
              <a:off x="4158375" y="3044025"/>
              <a:ext cx="117525" cy="122400"/>
            </a:xfrm>
            <a:custGeom>
              <a:avLst/>
              <a:gdLst/>
              <a:ahLst/>
              <a:cxnLst/>
              <a:rect l="l" t="t" r="r" b="b"/>
              <a:pathLst>
                <a:path w="4701" h="4896" extrusionOk="0">
                  <a:moveTo>
                    <a:pt x="3302" y="0"/>
                  </a:moveTo>
                  <a:cubicBezTo>
                    <a:pt x="3265" y="0"/>
                    <a:pt x="3227" y="3"/>
                    <a:pt x="3189" y="7"/>
                  </a:cubicBezTo>
                  <a:cubicBezTo>
                    <a:pt x="2020" y="142"/>
                    <a:pt x="1100" y="1724"/>
                    <a:pt x="491" y="2771"/>
                  </a:cubicBezTo>
                  <a:cubicBezTo>
                    <a:pt x="309" y="3083"/>
                    <a:pt x="84" y="3469"/>
                    <a:pt x="0" y="3531"/>
                  </a:cubicBezTo>
                  <a:cubicBezTo>
                    <a:pt x="22" y="3518"/>
                    <a:pt x="47" y="3510"/>
                    <a:pt x="74" y="3510"/>
                  </a:cubicBezTo>
                  <a:lnTo>
                    <a:pt x="92" y="3994"/>
                  </a:lnTo>
                  <a:cubicBezTo>
                    <a:pt x="344" y="3984"/>
                    <a:pt x="509" y="3700"/>
                    <a:pt x="909" y="3014"/>
                  </a:cubicBezTo>
                  <a:cubicBezTo>
                    <a:pt x="1435" y="2109"/>
                    <a:pt x="2316" y="595"/>
                    <a:pt x="3245" y="488"/>
                  </a:cubicBezTo>
                  <a:cubicBezTo>
                    <a:pt x="3265" y="485"/>
                    <a:pt x="3284" y="484"/>
                    <a:pt x="3303" y="484"/>
                  </a:cubicBezTo>
                  <a:cubicBezTo>
                    <a:pt x="3398" y="484"/>
                    <a:pt x="3469" y="517"/>
                    <a:pt x="3530" y="587"/>
                  </a:cubicBezTo>
                  <a:cubicBezTo>
                    <a:pt x="4010" y="1144"/>
                    <a:pt x="3629" y="3448"/>
                    <a:pt x="3277" y="4771"/>
                  </a:cubicBezTo>
                  <a:lnTo>
                    <a:pt x="3744" y="4896"/>
                  </a:lnTo>
                  <a:cubicBezTo>
                    <a:pt x="3844" y="4520"/>
                    <a:pt x="4700" y="1202"/>
                    <a:pt x="3897" y="271"/>
                  </a:cubicBezTo>
                  <a:cubicBezTo>
                    <a:pt x="3743" y="94"/>
                    <a:pt x="3538" y="0"/>
                    <a:pt x="3302" y="0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37"/>
          <p:cNvGrpSpPr/>
          <p:nvPr/>
        </p:nvGrpSpPr>
        <p:grpSpPr>
          <a:xfrm rot="837976">
            <a:off x="4531012" y="1684818"/>
            <a:ext cx="330995" cy="325584"/>
            <a:chOff x="3013475" y="3710975"/>
            <a:chExt cx="595275" cy="478325"/>
          </a:xfrm>
        </p:grpSpPr>
        <p:sp>
          <p:nvSpPr>
            <p:cNvPr id="396" name="Google Shape;396;p37"/>
            <p:cNvSpPr/>
            <p:nvPr/>
          </p:nvSpPr>
          <p:spPr>
            <a:xfrm>
              <a:off x="3294750" y="3710975"/>
              <a:ext cx="169400" cy="261650"/>
            </a:xfrm>
            <a:custGeom>
              <a:avLst/>
              <a:gdLst/>
              <a:ahLst/>
              <a:cxnLst/>
              <a:rect l="l" t="t" r="r" b="b"/>
              <a:pathLst>
                <a:path w="6776" h="10466" extrusionOk="0">
                  <a:moveTo>
                    <a:pt x="767" y="0"/>
                  </a:moveTo>
                  <a:lnTo>
                    <a:pt x="767" y="0"/>
                  </a:lnTo>
                  <a:cubicBezTo>
                    <a:pt x="0" y="5352"/>
                    <a:pt x="2369" y="10465"/>
                    <a:pt x="2369" y="10465"/>
                  </a:cubicBezTo>
                  <a:cubicBezTo>
                    <a:pt x="3578" y="10419"/>
                    <a:pt x="6775" y="8605"/>
                    <a:pt x="6775" y="8605"/>
                  </a:cubicBezTo>
                  <a:cubicBezTo>
                    <a:pt x="3697" y="7149"/>
                    <a:pt x="767" y="1"/>
                    <a:pt x="767" y="0"/>
                  </a:cubicBezTo>
                  <a:close/>
                </a:path>
              </a:pathLst>
            </a:custGeom>
            <a:solidFill>
              <a:srgbClr val="DD8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3195025" y="4053500"/>
              <a:ext cx="254650" cy="135800"/>
            </a:xfrm>
            <a:custGeom>
              <a:avLst/>
              <a:gdLst/>
              <a:ahLst/>
              <a:cxnLst/>
              <a:rect l="l" t="t" r="r" b="b"/>
              <a:pathLst>
                <a:path w="10186" h="5432" extrusionOk="0">
                  <a:moveTo>
                    <a:pt x="1371" y="1"/>
                  </a:moveTo>
                  <a:cubicBezTo>
                    <a:pt x="982" y="1"/>
                    <a:pt x="689" y="121"/>
                    <a:pt x="497" y="363"/>
                  </a:cubicBezTo>
                  <a:cubicBezTo>
                    <a:pt x="0" y="987"/>
                    <a:pt x="425" y="2204"/>
                    <a:pt x="1075" y="3032"/>
                  </a:cubicBezTo>
                  <a:cubicBezTo>
                    <a:pt x="1852" y="4020"/>
                    <a:pt x="3901" y="5239"/>
                    <a:pt x="5599" y="5409"/>
                  </a:cubicBezTo>
                  <a:cubicBezTo>
                    <a:pt x="5736" y="5424"/>
                    <a:pt x="5875" y="5431"/>
                    <a:pt x="6012" y="5431"/>
                  </a:cubicBezTo>
                  <a:cubicBezTo>
                    <a:pt x="6681" y="5431"/>
                    <a:pt x="7235" y="5250"/>
                    <a:pt x="7660" y="4888"/>
                  </a:cubicBezTo>
                  <a:cubicBezTo>
                    <a:pt x="7755" y="4800"/>
                    <a:pt x="7764" y="4653"/>
                    <a:pt x="7681" y="4554"/>
                  </a:cubicBezTo>
                  <a:cubicBezTo>
                    <a:pt x="7633" y="4498"/>
                    <a:pt x="7565" y="4469"/>
                    <a:pt x="7496" y="4469"/>
                  </a:cubicBezTo>
                  <a:cubicBezTo>
                    <a:pt x="7444" y="4469"/>
                    <a:pt x="7391" y="4485"/>
                    <a:pt x="7347" y="4520"/>
                  </a:cubicBezTo>
                  <a:cubicBezTo>
                    <a:pt x="7011" y="4805"/>
                    <a:pt x="6561" y="4947"/>
                    <a:pt x="6006" y="4947"/>
                  </a:cubicBezTo>
                  <a:cubicBezTo>
                    <a:pt x="5891" y="4947"/>
                    <a:pt x="5772" y="4941"/>
                    <a:pt x="5649" y="4929"/>
                  </a:cubicBezTo>
                  <a:cubicBezTo>
                    <a:pt x="3989" y="4762"/>
                    <a:pt x="2089" y="3537"/>
                    <a:pt x="1456" y="2734"/>
                  </a:cubicBezTo>
                  <a:cubicBezTo>
                    <a:pt x="867" y="1984"/>
                    <a:pt x="595" y="1016"/>
                    <a:pt x="876" y="664"/>
                  </a:cubicBezTo>
                  <a:cubicBezTo>
                    <a:pt x="972" y="543"/>
                    <a:pt x="1142" y="483"/>
                    <a:pt x="1375" y="483"/>
                  </a:cubicBezTo>
                  <a:cubicBezTo>
                    <a:pt x="1763" y="483"/>
                    <a:pt x="2327" y="649"/>
                    <a:pt x="3018" y="975"/>
                  </a:cubicBezTo>
                  <a:cubicBezTo>
                    <a:pt x="4543" y="1695"/>
                    <a:pt x="6086" y="1895"/>
                    <a:pt x="7331" y="1895"/>
                  </a:cubicBezTo>
                  <a:cubicBezTo>
                    <a:pt x="8835" y="1895"/>
                    <a:pt x="9904" y="1603"/>
                    <a:pt x="9984" y="1581"/>
                  </a:cubicBezTo>
                  <a:cubicBezTo>
                    <a:pt x="10111" y="1544"/>
                    <a:pt x="10186" y="1411"/>
                    <a:pt x="10150" y="1283"/>
                  </a:cubicBezTo>
                  <a:cubicBezTo>
                    <a:pt x="10120" y="1176"/>
                    <a:pt x="10023" y="1106"/>
                    <a:pt x="9917" y="1106"/>
                  </a:cubicBezTo>
                  <a:cubicBezTo>
                    <a:pt x="9896" y="1106"/>
                    <a:pt x="9874" y="1109"/>
                    <a:pt x="9853" y="1115"/>
                  </a:cubicBezTo>
                  <a:cubicBezTo>
                    <a:pt x="9834" y="1120"/>
                    <a:pt x="8795" y="1404"/>
                    <a:pt x="7329" y="1404"/>
                  </a:cubicBezTo>
                  <a:cubicBezTo>
                    <a:pt x="6137" y="1404"/>
                    <a:pt x="4663" y="1216"/>
                    <a:pt x="3225" y="538"/>
                  </a:cubicBezTo>
                  <a:cubicBezTo>
                    <a:pt x="2465" y="180"/>
                    <a:pt x="1846" y="1"/>
                    <a:pt x="1371" y="1"/>
                  </a:cubicBezTo>
                  <a:close/>
                </a:path>
              </a:pathLst>
            </a:custGeom>
            <a:solidFill>
              <a:srgbClr val="8B0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3417375" y="3731450"/>
              <a:ext cx="191375" cy="45500"/>
            </a:xfrm>
            <a:custGeom>
              <a:avLst/>
              <a:gdLst/>
              <a:ahLst/>
              <a:cxnLst/>
              <a:rect l="l" t="t" r="r" b="b"/>
              <a:pathLst>
                <a:path w="7655" h="1820" extrusionOk="0">
                  <a:moveTo>
                    <a:pt x="7369" y="0"/>
                  </a:moveTo>
                  <a:cubicBezTo>
                    <a:pt x="5924" y="1065"/>
                    <a:pt x="4061" y="1326"/>
                    <a:pt x="2585" y="1326"/>
                  </a:cubicBezTo>
                  <a:cubicBezTo>
                    <a:pt x="1184" y="1326"/>
                    <a:pt x="131" y="1091"/>
                    <a:pt x="109" y="1086"/>
                  </a:cubicBezTo>
                  <a:lnTo>
                    <a:pt x="0" y="1558"/>
                  </a:lnTo>
                  <a:cubicBezTo>
                    <a:pt x="91" y="1579"/>
                    <a:pt x="1168" y="1820"/>
                    <a:pt x="2596" y="1820"/>
                  </a:cubicBezTo>
                  <a:cubicBezTo>
                    <a:pt x="4142" y="1820"/>
                    <a:pt x="6097" y="1537"/>
                    <a:pt x="7655" y="390"/>
                  </a:cubicBezTo>
                  <a:lnTo>
                    <a:pt x="7369" y="0"/>
                  </a:lnTo>
                  <a:close/>
                </a:path>
              </a:pathLst>
            </a:custGeom>
            <a:solidFill>
              <a:srgbClr val="1613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3013475" y="3817000"/>
              <a:ext cx="187975" cy="71450"/>
            </a:xfrm>
            <a:custGeom>
              <a:avLst/>
              <a:gdLst/>
              <a:ahLst/>
              <a:cxnLst/>
              <a:rect l="l" t="t" r="r" b="b"/>
              <a:pathLst>
                <a:path w="7519" h="2858" extrusionOk="0">
                  <a:moveTo>
                    <a:pt x="7170" y="1"/>
                  </a:moveTo>
                  <a:cubicBezTo>
                    <a:pt x="5230" y="2015"/>
                    <a:pt x="2869" y="2376"/>
                    <a:pt x="1428" y="2376"/>
                  </a:cubicBezTo>
                  <a:cubicBezTo>
                    <a:pt x="635" y="2376"/>
                    <a:pt x="121" y="2267"/>
                    <a:pt x="106" y="2264"/>
                  </a:cubicBezTo>
                  <a:lnTo>
                    <a:pt x="0" y="2735"/>
                  </a:lnTo>
                  <a:cubicBezTo>
                    <a:pt x="16" y="2740"/>
                    <a:pt x="570" y="2858"/>
                    <a:pt x="1424" y="2858"/>
                  </a:cubicBezTo>
                  <a:cubicBezTo>
                    <a:pt x="2960" y="2858"/>
                    <a:pt x="5461" y="2473"/>
                    <a:pt x="7519" y="337"/>
                  </a:cubicBezTo>
                  <a:lnTo>
                    <a:pt x="7170" y="1"/>
                  </a:lnTo>
                  <a:close/>
                </a:path>
              </a:pathLst>
            </a:custGeom>
            <a:solidFill>
              <a:srgbClr val="1613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" name="Google Shape;400;p37"/>
          <p:cNvGrpSpPr/>
          <p:nvPr/>
        </p:nvGrpSpPr>
        <p:grpSpPr>
          <a:xfrm>
            <a:off x="1628547" y="1566796"/>
            <a:ext cx="357526" cy="233356"/>
            <a:chOff x="3900933" y="1357627"/>
            <a:chExt cx="586397" cy="382739"/>
          </a:xfrm>
        </p:grpSpPr>
        <p:sp>
          <p:nvSpPr>
            <p:cNvPr id="401" name="Google Shape;401;p37"/>
            <p:cNvSpPr/>
            <p:nvPr/>
          </p:nvSpPr>
          <p:spPr>
            <a:xfrm>
              <a:off x="4112793" y="1473166"/>
              <a:ext cx="145450" cy="267200"/>
            </a:xfrm>
            <a:custGeom>
              <a:avLst/>
              <a:gdLst/>
              <a:ahLst/>
              <a:cxnLst/>
              <a:rect l="l" t="t" r="r" b="b"/>
              <a:pathLst>
                <a:path w="5818" h="10688" extrusionOk="0">
                  <a:moveTo>
                    <a:pt x="3838" y="1"/>
                  </a:moveTo>
                  <a:lnTo>
                    <a:pt x="3838" y="1"/>
                  </a:lnTo>
                  <a:cubicBezTo>
                    <a:pt x="3837" y="2"/>
                    <a:pt x="0" y="10549"/>
                    <a:pt x="2909" y="10682"/>
                  </a:cubicBezTo>
                  <a:cubicBezTo>
                    <a:pt x="2990" y="10686"/>
                    <a:pt x="3069" y="10688"/>
                    <a:pt x="3145" y="10688"/>
                  </a:cubicBezTo>
                  <a:cubicBezTo>
                    <a:pt x="5817" y="10688"/>
                    <a:pt x="5800" y="8394"/>
                    <a:pt x="3838" y="1"/>
                  </a:cubicBezTo>
                  <a:close/>
                </a:path>
              </a:pathLst>
            </a:custGeom>
            <a:solidFill>
              <a:srgbClr val="BE6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4251885" y="1357627"/>
              <a:ext cx="235445" cy="170020"/>
            </a:xfrm>
            <a:custGeom>
              <a:avLst/>
              <a:gdLst/>
              <a:ahLst/>
              <a:cxnLst/>
              <a:rect l="l" t="t" r="r" b="b"/>
              <a:pathLst>
                <a:path w="6401" h="4622" extrusionOk="0">
                  <a:moveTo>
                    <a:pt x="2560" y="1"/>
                  </a:moveTo>
                  <a:cubicBezTo>
                    <a:pt x="2537" y="1"/>
                    <a:pt x="2513" y="1"/>
                    <a:pt x="2490" y="2"/>
                  </a:cubicBezTo>
                  <a:cubicBezTo>
                    <a:pt x="365" y="82"/>
                    <a:pt x="15" y="4361"/>
                    <a:pt x="1" y="4544"/>
                  </a:cubicBezTo>
                  <a:lnTo>
                    <a:pt x="483" y="4581"/>
                  </a:lnTo>
                  <a:cubicBezTo>
                    <a:pt x="568" y="3460"/>
                    <a:pt x="1099" y="538"/>
                    <a:pt x="2508" y="485"/>
                  </a:cubicBezTo>
                  <a:cubicBezTo>
                    <a:pt x="2519" y="485"/>
                    <a:pt x="2529" y="484"/>
                    <a:pt x="2539" y="484"/>
                  </a:cubicBezTo>
                  <a:cubicBezTo>
                    <a:pt x="3670" y="484"/>
                    <a:pt x="4231" y="2393"/>
                    <a:pt x="4570" y="3541"/>
                  </a:cubicBezTo>
                  <a:cubicBezTo>
                    <a:pt x="4780" y="4249"/>
                    <a:pt x="4862" y="4498"/>
                    <a:pt x="5048" y="4590"/>
                  </a:cubicBezTo>
                  <a:cubicBezTo>
                    <a:pt x="5088" y="4610"/>
                    <a:pt x="5133" y="4621"/>
                    <a:pt x="5177" y="4621"/>
                  </a:cubicBezTo>
                  <a:cubicBezTo>
                    <a:pt x="5212" y="4621"/>
                    <a:pt x="5246" y="4615"/>
                    <a:pt x="5279" y="4603"/>
                  </a:cubicBezTo>
                  <a:cubicBezTo>
                    <a:pt x="5657" y="4462"/>
                    <a:pt x="6325" y="3983"/>
                    <a:pt x="6400" y="3928"/>
                  </a:cubicBezTo>
                  <a:lnTo>
                    <a:pt x="6116" y="3536"/>
                  </a:lnTo>
                  <a:cubicBezTo>
                    <a:pt x="5957" y="3652"/>
                    <a:pt x="5540" y="3938"/>
                    <a:pt x="5253" y="4085"/>
                  </a:cubicBezTo>
                  <a:cubicBezTo>
                    <a:pt x="5191" y="3929"/>
                    <a:pt x="5105" y="3643"/>
                    <a:pt x="5034" y="3403"/>
                  </a:cubicBezTo>
                  <a:cubicBezTo>
                    <a:pt x="4656" y="2129"/>
                    <a:pt x="4028" y="1"/>
                    <a:pt x="2560" y="1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3900933" y="1378705"/>
              <a:ext cx="236475" cy="176973"/>
            </a:xfrm>
            <a:custGeom>
              <a:avLst/>
              <a:gdLst/>
              <a:ahLst/>
              <a:cxnLst/>
              <a:rect l="l" t="t" r="r" b="b"/>
              <a:pathLst>
                <a:path w="6429" h="4811" extrusionOk="0">
                  <a:moveTo>
                    <a:pt x="3659" y="0"/>
                  </a:moveTo>
                  <a:cubicBezTo>
                    <a:pt x="3641" y="0"/>
                    <a:pt x="3623" y="1"/>
                    <a:pt x="3605" y="1"/>
                  </a:cubicBezTo>
                  <a:cubicBezTo>
                    <a:pt x="2087" y="58"/>
                    <a:pt x="1609" y="2266"/>
                    <a:pt x="1324" y="3584"/>
                  </a:cubicBezTo>
                  <a:cubicBezTo>
                    <a:pt x="1270" y="3829"/>
                    <a:pt x="1208" y="4119"/>
                    <a:pt x="1157" y="4280"/>
                  </a:cubicBezTo>
                  <a:cubicBezTo>
                    <a:pt x="859" y="4154"/>
                    <a:pt x="422" y="3900"/>
                    <a:pt x="254" y="3797"/>
                  </a:cubicBezTo>
                  <a:lnTo>
                    <a:pt x="1" y="4209"/>
                  </a:lnTo>
                  <a:cubicBezTo>
                    <a:pt x="79" y="4258"/>
                    <a:pt x="782" y="4685"/>
                    <a:pt x="1170" y="4798"/>
                  </a:cubicBezTo>
                  <a:cubicBezTo>
                    <a:pt x="1196" y="4806"/>
                    <a:pt x="1223" y="4810"/>
                    <a:pt x="1252" y="4810"/>
                  </a:cubicBezTo>
                  <a:cubicBezTo>
                    <a:pt x="1304" y="4810"/>
                    <a:pt x="1355" y="4796"/>
                    <a:pt x="1400" y="4769"/>
                  </a:cubicBezTo>
                  <a:cubicBezTo>
                    <a:pt x="1577" y="4663"/>
                    <a:pt x="1640" y="4409"/>
                    <a:pt x="1796" y="3686"/>
                  </a:cubicBezTo>
                  <a:cubicBezTo>
                    <a:pt x="2052" y="2505"/>
                    <a:pt x="2480" y="528"/>
                    <a:pt x="3624" y="485"/>
                  </a:cubicBezTo>
                  <a:cubicBezTo>
                    <a:pt x="3635" y="485"/>
                    <a:pt x="3646" y="484"/>
                    <a:pt x="3657" y="484"/>
                  </a:cubicBezTo>
                  <a:cubicBezTo>
                    <a:pt x="5048" y="484"/>
                    <a:pt x="5782" y="3315"/>
                    <a:pt x="5951" y="4417"/>
                  </a:cubicBezTo>
                  <a:lnTo>
                    <a:pt x="6428" y="4344"/>
                  </a:lnTo>
                  <a:cubicBezTo>
                    <a:pt x="6401" y="4166"/>
                    <a:pt x="5744" y="0"/>
                    <a:pt x="3659" y="0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8"/>
          <p:cNvSpPr txBox="1">
            <a:spLocks noGrp="1"/>
          </p:cNvSpPr>
          <p:nvPr>
            <p:ph type="title"/>
          </p:nvPr>
        </p:nvSpPr>
        <p:spPr>
          <a:xfrm>
            <a:off x="311700" y="1395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409" name="Google Shape;409;p38"/>
          <p:cNvSpPr txBox="1">
            <a:spLocks noGrp="1"/>
          </p:cNvSpPr>
          <p:nvPr>
            <p:ph type="subTitle" idx="1"/>
          </p:nvPr>
        </p:nvSpPr>
        <p:spPr>
          <a:xfrm>
            <a:off x="2740650" y="2098050"/>
            <a:ext cx="3662700" cy="20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0"/>
          <p:cNvSpPr txBox="1">
            <a:spLocks noGrp="1"/>
          </p:cNvSpPr>
          <p:nvPr>
            <p:ph type="title"/>
          </p:nvPr>
        </p:nvSpPr>
        <p:spPr>
          <a:xfrm>
            <a:off x="311700" y="1395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484" name="Google Shape;484;p40"/>
          <p:cNvSpPr txBox="1">
            <a:spLocks noGrp="1"/>
          </p:cNvSpPr>
          <p:nvPr>
            <p:ph type="subTitle" idx="1"/>
          </p:nvPr>
        </p:nvSpPr>
        <p:spPr>
          <a:xfrm>
            <a:off x="2740650" y="2098050"/>
            <a:ext cx="3662700" cy="20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Neptune is the farthest planet from the Sun and the fourth-largest by diameter in the Solar System. This planet is named after the Roman god of the sea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1"/>
          <p:cNvSpPr txBox="1">
            <a:spLocks noGrp="1"/>
          </p:cNvSpPr>
          <p:nvPr>
            <p:ph type="title"/>
          </p:nvPr>
        </p:nvSpPr>
        <p:spPr>
          <a:xfrm>
            <a:off x="1857956" y="32224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490" name="Google Shape;490;p41"/>
          <p:cNvSpPr txBox="1">
            <a:spLocks noGrp="1"/>
          </p:cNvSpPr>
          <p:nvPr>
            <p:ph type="subTitle" idx="1"/>
          </p:nvPr>
        </p:nvSpPr>
        <p:spPr>
          <a:xfrm>
            <a:off x="1857993" y="3648675"/>
            <a:ext cx="23430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a gas giant composed mostly of hydrogen and helium</a:t>
            </a:r>
            <a:endParaRPr/>
          </a:p>
        </p:txBody>
      </p:sp>
      <p:sp>
        <p:nvSpPr>
          <p:cNvPr id="491" name="Google Shape;491;p41"/>
          <p:cNvSpPr txBox="1">
            <a:spLocks noGrp="1"/>
          </p:cNvSpPr>
          <p:nvPr>
            <p:ph type="title" idx="2"/>
          </p:nvPr>
        </p:nvSpPr>
        <p:spPr>
          <a:xfrm>
            <a:off x="4943029" y="32224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492" name="Google Shape;492;p41"/>
          <p:cNvSpPr txBox="1">
            <a:spLocks noGrp="1"/>
          </p:cNvSpPr>
          <p:nvPr>
            <p:ph type="subTitle" idx="3"/>
          </p:nvPr>
        </p:nvSpPr>
        <p:spPr>
          <a:xfrm>
            <a:off x="4943044" y="3648675"/>
            <a:ext cx="23430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493" name="Google Shape;493;p41"/>
          <p:cNvSpPr txBox="1">
            <a:spLocks noGrp="1"/>
          </p:cNvSpPr>
          <p:nvPr>
            <p:ph type="title" idx="4"/>
          </p:nvPr>
        </p:nvSpPr>
        <p:spPr>
          <a:xfrm>
            <a:off x="1857956" y="1479775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494" name="Google Shape;494;p41"/>
          <p:cNvSpPr txBox="1">
            <a:spLocks noGrp="1"/>
          </p:cNvSpPr>
          <p:nvPr>
            <p:ph type="subTitle" idx="5"/>
          </p:nvPr>
        </p:nvSpPr>
        <p:spPr>
          <a:xfrm>
            <a:off x="1857993" y="1906050"/>
            <a:ext cx="23430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sp>
        <p:nvSpPr>
          <p:cNvPr id="495" name="Google Shape;495;p41"/>
          <p:cNvSpPr txBox="1">
            <a:spLocks noGrp="1"/>
          </p:cNvSpPr>
          <p:nvPr>
            <p:ph type="title" idx="6"/>
          </p:nvPr>
        </p:nvSpPr>
        <p:spPr>
          <a:xfrm>
            <a:off x="4943029" y="1479775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496" name="Google Shape;496;p41"/>
          <p:cNvSpPr txBox="1">
            <a:spLocks noGrp="1"/>
          </p:cNvSpPr>
          <p:nvPr>
            <p:ph type="subTitle" idx="7"/>
          </p:nvPr>
        </p:nvSpPr>
        <p:spPr>
          <a:xfrm>
            <a:off x="4943044" y="1906050"/>
            <a:ext cx="23430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497" name="Google Shape;497;p41"/>
          <p:cNvSpPr txBox="1">
            <a:spLocks noGrp="1"/>
          </p:cNvSpPr>
          <p:nvPr>
            <p:ph type="title" idx="8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cxnSp>
        <p:nvCxnSpPr>
          <p:cNvPr id="498" name="Google Shape;498;p41"/>
          <p:cNvCxnSpPr/>
          <p:nvPr/>
        </p:nvCxnSpPr>
        <p:spPr>
          <a:xfrm>
            <a:off x="4572000" y="1481720"/>
            <a:ext cx="0" cy="30216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9" name="Google Shape;499;p41"/>
          <p:cNvCxnSpPr/>
          <p:nvPr/>
        </p:nvCxnSpPr>
        <p:spPr>
          <a:xfrm>
            <a:off x="1755450" y="2943425"/>
            <a:ext cx="56331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2"/>
          <p:cNvSpPr txBox="1">
            <a:spLocks noGrp="1"/>
          </p:cNvSpPr>
          <p:nvPr>
            <p:ph type="title"/>
          </p:nvPr>
        </p:nvSpPr>
        <p:spPr>
          <a:xfrm>
            <a:off x="1029675" y="2330750"/>
            <a:ext cx="6463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</a:t>
            </a:r>
            <a:endParaRPr/>
          </a:p>
        </p:txBody>
      </p:sp>
      <p:sp>
        <p:nvSpPr>
          <p:cNvPr id="505" name="Google Shape;505;p42"/>
          <p:cNvSpPr txBox="1">
            <a:spLocks noGrp="1"/>
          </p:cNvSpPr>
          <p:nvPr>
            <p:ph type="title" idx="2"/>
          </p:nvPr>
        </p:nvSpPr>
        <p:spPr>
          <a:xfrm>
            <a:off x="1029675" y="1306475"/>
            <a:ext cx="4549500" cy="12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6" name="Google Shape;506;p42"/>
          <p:cNvSpPr txBox="1">
            <a:spLocks noGrp="1"/>
          </p:cNvSpPr>
          <p:nvPr>
            <p:ph type="subTitle" idx="1"/>
          </p:nvPr>
        </p:nvSpPr>
        <p:spPr>
          <a:xfrm>
            <a:off x="1029675" y="3172550"/>
            <a:ext cx="29112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grpSp>
        <p:nvGrpSpPr>
          <p:cNvPr id="507" name="Google Shape;507;p42"/>
          <p:cNvGrpSpPr/>
          <p:nvPr/>
        </p:nvGrpSpPr>
        <p:grpSpPr>
          <a:xfrm>
            <a:off x="5761638" y="2412013"/>
            <a:ext cx="1532094" cy="1119311"/>
            <a:chOff x="3379175" y="1367325"/>
            <a:chExt cx="639625" cy="467275"/>
          </a:xfrm>
        </p:grpSpPr>
        <p:sp>
          <p:nvSpPr>
            <p:cNvPr id="508" name="Google Shape;508;p42"/>
            <p:cNvSpPr/>
            <p:nvPr/>
          </p:nvSpPr>
          <p:spPr>
            <a:xfrm rot="10800000">
              <a:off x="3379175" y="1367325"/>
              <a:ext cx="639625" cy="467275"/>
            </a:xfrm>
            <a:custGeom>
              <a:avLst/>
              <a:gdLst/>
              <a:ahLst/>
              <a:cxnLst/>
              <a:rect l="l" t="t" r="r" b="b"/>
              <a:pathLst>
                <a:path w="25585" h="18691" extrusionOk="0">
                  <a:moveTo>
                    <a:pt x="12511" y="1"/>
                  </a:moveTo>
                  <a:cubicBezTo>
                    <a:pt x="8346" y="1"/>
                    <a:pt x="6082" y="3176"/>
                    <a:pt x="6082" y="3176"/>
                  </a:cubicBezTo>
                  <a:lnTo>
                    <a:pt x="1" y="2317"/>
                  </a:lnTo>
                  <a:lnTo>
                    <a:pt x="4517" y="6623"/>
                  </a:lnTo>
                  <a:cubicBezTo>
                    <a:pt x="3304" y="14031"/>
                    <a:pt x="6440" y="18690"/>
                    <a:pt x="11805" y="18690"/>
                  </a:cubicBezTo>
                  <a:cubicBezTo>
                    <a:pt x="13404" y="18690"/>
                    <a:pt x="15201" y="18276"/>
                    <a:pt x="17140" y="17398"/>
                  </a:cubicBezTo>
                  <a:cubicBezTo>
                    <a:pt x="25584" y="13573"/>
                    <a:pt x="20424" y="1791"/>
                    <a:pt x="14804" y="309"/>
                  </a:cubicBezTo>
                  <a:cubicBezTo>
                    <a:pt x="13986" y="93"/>
                    <a:pt x="13221" y="1"/>
                    <a:pt x="12511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2"/>
            <p:cNvSpPr/>
            <p:nvPr/>
          </p:nvSpPr>
          <p:spPr>
            <a:xfrm>
              <a:off x="3591400" y="1487550"/>
              <a:ext cx="108700" cy="203375"/>
            </a:xfrm>
            <a:custGeom>
              <a:avLst/>
              <a:gdLst/>
              <a:ahLst/>
              <a:cxnLst/>
              <a:rect l="l" t="t" r="r" b="b"/>
              <a:pathLst>
                <a:path w="4348" h="8135" extrusionOk="0">
                  <a:moveTo>
                    <a:pt x="2304" y="1"/>
                  </a:moveTo>
                  <a:cubicBezTo>
                    <a:pt x="2097" y="70"/>
                    <a:pt x="1982" y="129"/>
                    <a:pt x="1963" y="177"/>
                  </a:cubicBezTo>
                  <a:lnTo>
                    <a:pt x="1850" y="355"/>
                  </a:lnTo>
                  <a:cubicBezTo>
                    <a:pt x="1804" y="420"/>
                    <a:pt x="1763" y="524"/>
                    <a:pt x="1728" y="668"/>
                  </a:cubicBezTo>
                  <a:cubicBezTo>
                    <a:pt x="1649" y="831"/>
                    <a:pt x="1595" y="930"/>
                    <a:pt x="1567" y="965"/>
                  </a:cubicBezTo>
                  <a:cubicBezTo>
                    <a:pt x="1540" y="1001"/>
                    <a:pt x="1501" y="1087"/>
                    <a:pt x="1451" y="1228"/>
                  </a:cubicBezTo>
                  <a:cubicBezTo>
                    <a:pt x="1400" y="1367"/>
                    <a:pt x="1378" y="1494"/>
                    <a:pt x="1386" y="1605"/>
                  </a:cubicBezTo>
                  <a:cubicBezTo>
                    <a:pt x="1392" y="1718"/>
                    <a:pt x="1389" y="1799"/>
                    <a:pt x="1376" y="1849"/>
                  </a:cubicBezTo>
                  <a:lnTo>
                    <a:pt x="1146" y="2455"/>
                  </a:lnTo>
                  <a:lnTo>
                    <a:pt x="853" y="3308"/>
                  </a:lnTo>
                  <a:cubicBezTo>
                    <a:pt x="808" y="3461"/>
                    <a:pt x="773" y="3616"/>
                    <a:pt x="750" y="3773"/>
                  </a:cubicBezTo>
                  <a:cubicBezTo>
                    <a:pt x="717" y="3903"/>
                    <a:pt x="678" y="4040"/>
                    <a:pt x="630" y="4185"/>
                  </a:cubicBezTo>
                  <a:cubicBezTo>
                    <a:pt x="583" y="4329"/>
                    <a:pt x="537" y="4552"/>
                    <a:pt x="492" y="4853"/>
                  </a:cubicBezTo>
                  <a:cubicBezTo>
                    <a:pt x="472" y="4959"/>
                    <a:pt x="481" y="5067"/>
                    <a:pt x="518" y="5169"/>
                  </a:cubicBezTo>
                  <a:cubicBezTo>
                    <a:pt x="420" y="5319"/>
                    <a:pt x="374" y="5411"/>
                    <a:pt x="382" y="5443"/>
                  </a:cubicBezTo>
                  <a:cubicBezTo>
                    <a:pt x="346" y="5526"/>
                    <a:pt x="313" y="5652"/>
                    <a:pt x="286" y="5825"/>
                  </a:cubicBezTo>
                  <a:cubicBezTo>
                    <a:pt x="258" y="5997"/>
                    <a:pt x="247" y="6103"/>
                    <a:pt x="253" y="6142"/>
                  </a:cubicBezTo>
                  <a:lnTo>
                    <a:pt x="202" y="6302"/>
                  </a:lnTo>
                  <a:cubicBezTo>
                    <a:pt x="193" y="6330"/>
                    <a:pt x="190" y="6361"/>
                    <a:pt x="192" y="6390"/>
                  </a:cubicBezTo>
                  <a:cubicBezTo>
                    <a:pt x="114" y="6546"/>
                    <a:pt x="75" y="6674"/>
                    <a:pt x="73" y="6772"/>
                  </a:cubicBezTo>
                  <a:cubicBezTo>
                    <a:pt x="73" y="6807"/>
                    <a:pt x="60" y="6840"/>
                    <a:pt x="38" y="6866"/>
                  </a:cubicBezTo>
                  <a:cubicBezTo>
                    <a:pt x="1" y="7017"/>
                    <a:pt x="31" y="7185"/>
                    <a:pt x="131" y="7370"/>
                  </a:cubicBezTo>
                  <a:cubicBezTo>
                    <a:pt x="289" y="7470"/>
                    <a:pt x="418" y="7532"/>
                    <a:pt x="518" y="7557"/>
                  </a:cubicBezTo>
                  <a:lnTo>
                    <a:pt x="642" y="7565"/>
                  </a:lnTo>
                  <a:cubicBezTo>
                    <a:pt x="642" y="7565"/>
                    <a:pt x="643" y="7565"/>
                    <a:pt x="644" y="7565"/>
                  </a:cubicBezTo>
                  <a:cubicBezTo>
                    <a:pt x="803" y="7565"/>
                    <a:pt x="1004" y="7352"/>
                    <a:pt x="1246" y="6926"/>
                  </a:cubicBezTo>
                  <a:lnTo>
                    <a:pt x="1740" y="6135"/>
                  </a:lnTo>
                  <a:cubicBezTo>
                    <a:pt x="2173" y="5374"/>
                    <a:pt x="2501" y="4945"/>
                    <a:pt x="2722" y="4848"/>
                  </a:cubicBezTo>
                  <a:cubicBezTo>
                    <a:pt x="2754" y="4939"/>
                    <a:pt x="2764" y="4995"/>
                    <a:pt x="2750" y="5015"/>
                  </a:cubicBezTo>
                  <a:lnTo>
                    <a:pt x="2683" y="5284"/>
                  </a:lnTo>
                  <a:lnTo>
                    <a:pt x="2547" y="5742"/>
                  </a:lnTo>
                  <a:cubicBezTo>
                    <a:pt x="2444" y="6029"/>
                    <a:pt x="2393" y="6225"/>
                    <a:pt x="2388" y="6331"/>
                  </a:cubicBezTo>
                  <a:lnTo>
                    <a:pt x="2309" y="6609"/>
                  </a:lnTo>
                  <a:cubicBezTo>
                    <a:pt x="2265" y="6780"/>
                    <a:pt x="2239" y="6873"/>
                    <a:pt x="2228" y="6886"/>
                  </a:cubicBezTo>
                  <a:lnTo>
                    <a:pt x="2193" y="7208"/>
                  </a:lnTo>
                  <a:cubicBezTo>
                    <a:pt x="2168" y="7309"/>
                    <a:pt x="2162" y="7391"/>
                    <a:pt x="2178" y="7456"/>
                  </a:cubicBezTo>
                  <a:lnTo>
                    <a:pt x="2178" y="7685"/>
                  </a:lnTo>
                  <a:cubicBezTo>
                    <a:pt x="2214" y="7816"/>
                    <a:pt x="2258" y="7906"/>
                    <a:pt x="2311" y="7952"/>
                  </a:cubicBezTo>
                  <a:cubicBezTo>
                    <a:pt x="2364" y="7999"/>
                    <a:pt x="2452" y="8039"/>
                    <a:pt x="2574" y="8068"/>
                  </a:cubicBezTo>
                  <a:cubicBezTo>
                    <a:pt x="2664" y="8113"/>
                    <a:pt x="2742" y="8135"/>
                    <a:pt x="2806" y="8135"/>
                  </a:cubicBezTo>
                  <a:cubicBezTo>
                    <a:pt x="2833" y="8135"/>
                    <a:pt x="2858" y="8131"/>
                    <a:pt x="2881" y="8123"/>
                  </a:cubicBezTo>
                  <a:cubicBezTo>
                    <a:pt x="3149" y="8082"/>
                    <a:pt x="3287" y="7930"/>
                    <a:pt x="3291" y="7664"/>
                  </a:cubicBezTo>
                  <a:cubicBezTo>
                    <a:pt x="3288" y="7343"/>
                    <a:pt x="3345" y="6959"/>
                    <a:pt x="3464" y="6513"/>
                  </a:cubicBezTo>
                  <a:cubicBezTo>
                    <a:pt x="3583" y="6065"/>
                    <a:pt x="3849" y="5299"/>
                    <a:pt x="4264" y="4213"/>
                  </a:cubicBezTo>
                  <a:cubicBezTo>
                    <a:pt x="4275" y="4194"/>
                    <a:pt x="4285" y="4173"/>
                    <a:pt x="4291" y="4151"/>
                  </a:cubicBezTo>
                  <a:cubicBezTo>
                    <a:pt x="4348" y="3983"/>
                    <a:pt x="4327" y="3837"/>
                    <a:pt x="4229" y="3712"/>
                  </a:cubicBezTo>
                  <a:cubicBezTo>
                    <a:pt x="4174" y="3593"/>
                    <a:pt x="4123" y="3523"/>
                    <a:pt x="4075" y="3503"/>
                  </a:cubicBezTo>
                  <a:cubicBezTo>
                    <a:pt x="3888" y="3304"/>
                    <a:pt x="3694" y="3195"/>
                    <a:pt x="3493" y="3175"/>
                  </a:cubicBezTo>
                  <a:cubicBezTo>
                    <a:pt x="3471" y="3170"/>
                    <a:pt x="3447" y="3167"/>
                    <a:pt x="3421" y="3167"/>
                  </a:cubicBezTo>
                  <a:cubicBezTo>
                    <a:pt x="3337" y="3167"/>
                    <a:pt x="3233" y="3195"/>
                    <a:pt x="3109" y="3252"/>
                  </a:cubicBezTo>
                  <a:lnTo>
                    <a:pt x="2975" y="3378"/>
                  </a:lnTo>
                  <a:lnTo>
                    <a:pt x="2738" y="3547"/>
                  </a:lnTo>
                  <a:cubicBezTo>
                    <a:pt x="2425" y="3851"/>
                    <a:pt x="2267" y="4014"/>
                    <a:pt x="2262" y="4035"/>
                  </a:cubicBezTo>
                  <a:cubicBezTo>
                    <a:pt x="2024" y="4228"/>
                    <a:pt x="1882" y="4352"/>
                    <a:pt x="1837" y="4410"/>
                  </a:cubicBezTo>
                  <a:lnTo>
                    <a:pt x="1735" y="4544"/>
                  </a:lnTo>
                  <a:lnTo>
                    <a:pt x="1735" y="4544"/>
                  </a:lnTo>
                  <a:lnTo>
                    <a:pt x="2218" y="3110"/>
                  </a:lnTo>
                  <a:cubicBezTo>
                    <a:pt x="2235" y="3038"/>
                    <a:pt x="2327" y="2730"/>
                    <a:pt x="2493" y="2185"/>
                  </a:cubicBezTo>
                  <a:cubicBezTo>
                    <a:pt x="2659" y="1639"/>
                    <a:pt x="2755" y="1331"/>
                    <a:pt x="2779" y="1261"/>
                  </a:cubicBezTo>
                  <a:cubicBezTo>
                    <a:pt x="2803" y="1192"/>
                    <a:pt x="2861" y="1008"/>
                    <a:pt x="2950" y="710"/>
                  </a:cubicBezTo>
                  <a:cubicBezTo>
                    <a:pt x="3032" y="502"/>
                    <a:pt x="3050" y="373"/>
                    <a:pt x="3001" y="323"/>
                  </a:cubicBezTo>
                  <a:cubicBezTo>
                    <a:pt x="2890" y="219"/>
                    <a:pt x="2697" y="121"/>
                    <a:pt x="2422" y="30"/>
                  </a:cubicBezTo>
                  <a:lnTo>
                    <a:pt x="2304" y="1"/>
                  </a:ln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2"/>
            <p:cNvSpPr/>
            <p:nvPr/>
          </p:nvSpPr>
          <p:spPr>
            <a:xfrm>
              <a:off x="3712100" y="1525100"/>
              <a:ext cx="71050" cy="173625"/>
            </a:xfrm>
            <a:custGeom>
              <a:avLst/>
              <a:gdLst/>
              <a:ahLst/>
              <a:cxnLst/>
              <a:rect l="l" t="t" r="r" b="b"/>
              <a:pathLst>
                <a:path w="2842" h="6945" extrusionOk="0">
                  <a:moveTo>
                    <a:pt x="1870" y="1"/>
                  </a:moveTo>
                  <a:cubicBezTo>
                    <a:pt x="1505" y="32"/>
                    <a:pt x="1273" y="272"/>
                    <a:pt x="1177" y="720"/>
                  </a:cubicBezTo>
                  <a:cubicBezTo>
                    <a:pt x="1165" y="770"/>
                    <a:pt x="1179" y="851"/>
                    <a:pt x="1221" y="960"/>
                  </a:cubicBezTo>
                  <a:cubicBezTo>
                    <a:pt x="1215" y="1073"/>
                    <a:pt x="1229" y="1145"/>
                    <a:pt x="1264" y="1177"/>
                  </a:cubicBezTo>
                  <a:cubicBezTo>
                    <a:pt x="1299" y="1210"/>
                    <a:pt x="1327" y="1253"/>
                    <a:pt x="1342" y="1300"/>
                  </a:cubicBezTo>
                  <a:cubicBezTo>
                    <a:pt x="1444" y="1500"/>
                    <a:pt x="1633" y="1600"/>
                    <a:pt x="1907" y="1600"/>
                  </a:cubicBezTo>
                  <a:cubicBezTo>
                    <a:pt x="1923" y="1604"/>
                    <a:pt x="1938" y="1605"/>
                    <a:pt x="1954" y="1605"/>
                  </a:cubicBezTo>
                  <a:cubicBezTo>
                    <a:pt x="1977" y="1605"/>
                    <a:pt x="2001" y="1601"/>
                    <a:pt x="2023" y="1594"/>
                  </a:cubicBezTo>
                  <a:lnTo>
                    <a:pt x="2198" y="1489"/>
                  </a:lnTo>
                  <a:cubicBezTo>
                    <a:pt x="2281" y="1433"/>
                    <a:pt x="2351" y="1348"/>
                    <a:pt x="2410" y="1233"/>
                  </a:cubicBezTo>
                  <a:cubicBezTo>
                    <a:pt x="2668" y="901"/>
                    <a:pt x="2812" y="674"/>
                    <a:pt x="2842" y="551"/>
                  </a:cubicBezTo>
                  <a:cubicBezTo>
                    <a:pt x="2697" y="310"/>
                    <a:pt x="2383" y="128"/>
                    <a:pt x="1903" y="9"/>
                  </a:cubicBezTo>
                  <a:lnTo>
                    <a:pt x="1870" y="1"/>
                  </a:lnTo>
                  <a:close/>
                  <a:moveTo>
                    <a:pt x="1036" y="2504"/>
                  </a:moveTo>
                  <a:cubicBezTo>
                    <a:pt x="972" y="2504"/>
                    <a:pt x="901" y="2520"/>
                    <a:pt x="824" y="2554"/>
                  </a:cubicBezTo>
                  <a:cubicBezTo>
                    <a:pt x="704" y="2669"/>
                    <a:pt x="674" y="2776"/>
                    <a:pt x="734" y="2874"/>
                  </a:cubicBezTo>
                  <a:cubicBezTo>
                    <a:pt x="713" y="2919"/>
                    <a:pt x="698" y="2965"/>
                    <a:pt x="688" y="3012"/>
                  </a:cubicBezTo>
                  <a:cubicBezTo>
                    <a:pt x="672" y="3076"/>
                    <a:pt x="648" y="3204"/>
                    <a:pt x="615" y="3394"/>
                  </a:cubicBezTo>
                  <a:cubicBezTo>
                    <a:pt x="569" y="3519"/>
                    <a:pt x="517" y="3687"/>
                    <a:pt x="457" y="3897"/>
                  </a:cubicBezTo>
                  <a:cubicBezTo>
                    <a:pt x="396" y="4107"/>
                    <a:pt x="353" y="4251"/>
                    <a:pt x="326" y="4328"/>
                  </a:cubicBezTo>
                  <a:lnTo>
                    <a:pt x="261" y="4586"/>
                  </a:lnTo>
                  <a:cubicBezTo>
                    <a:pt x="233" y="4640"/>
                    <a:pt x="205" y="4720"/>
                    <a:pt x="178" y="4828"/>
                  </a:cubicBezTo>
                  <a:lnTo>
                    <a:pt x="0" y="5779"/>
                  </a:lnTo>
                  <a:cubicBezTo>
                    <a:pt x="10" y="5821"/>
                    <a:pt x="12" y="5863"/>
                    <a:pt x="8" y="5907"/>
                  </a:cubicBezTo>
                  <a:cubicBezTo>
                    <a:pt x="2" y="5943"/>
                    <a:pt x="26" y="6071"/>
                    <a:pt x="78" y="6290"/>
                  </a:cubicBezTo>
                  <a:cubicBezTo>
                    <a:pt x="66" y="6371"/>
                    <a:pt x="95" y="6435"/>
                    <a:pt x="167" y="6483"/>
                  </a:cubicBezTo>
                  <a:cubicBezTo>
                    <a:pt x="205" y="6497"/>
                    <a:pt x="234" y="6531"/>
                    <a:pt x="243" y="6571"/>
                  </a:cubicBezTo>
                  <a:cubicBezTo>
                    <a:pt x="251" y="6611"/>
                    <a:pt x="281" y="6655"/>
                    <a:pt x="330" y="6702"/>
                  </a:cubicBezTo>
                  <a:cubicBezTo>
                    <a:pt x="380" y="6747"/>
                    <a:pt x="416" y="6774"/>
                    <a:pt x="437" y="6779"/>
                  </a:cubicBezTo>
                  <a:lnTo>
                    <a:pt x="507" y="6774"/>
                  </a:lnTo>
                  <a:lnTo>
                    <a:pt x="582" y="6792"/>
                  </a:lnTo>
                  <a:cubicBezTo>
                    <a:pt x="608" y="6800"/>
                    <a:pt x="632" y="6814"/>
                    <a:pt x="652" y="6833"/>
                  </a:cubicBezTo>
                  <a:cubicBezTo>
                    <a:pt x="679" y="6877"/>
                    <a:pt x="752" y="6914"/>
                    <a:pt x="876" y="6945"/>
                  </a:cubicBezTo>
                  <a:cubicBezTo>
                    <a:pt x="1001" y="6931"/>
                    <a:pt x="1078" y="6821"/>
                    <a:pt x="1106" y="6614"/>
                  </a:cubicBezTo>
                  <a:cubicBezTo>
                    <a:pt x="1306" y="5566"/>
                    <a:pt x="1453" y="4897"/>
                    <a:pt x="1548" y="4608"/>
                  </a:cubicBezTo>
                  <a:lnTo>
                    <a:pt x="1565" y="4543"/>
                  </a:lnTo>
                  <a:cubicBezTo>
                    <a:pt x="1612" y="4419"/>
                    <a:pt x="1651" y="4291"/>
                    <a:pt x="1682" y="4161"/>
                  </a:cubicBezTo>
                  <a:lnTo>
                    <a:pt x="1917" y="3214"/>
                  </a:lnTo>
                  <a:cubicBezTo>
                    <a:pt x="1934" y="3149"/>
                    <a:pt x="1930" y="3099"/>
                    <a:pt x="1910" y="3063"/>
                  </a:cubicBezTo>
                  <a:lnTo>
                    <a:pt x="1772" y="2881"/>
                  </a:lnTo>
                  <a:cubicBezTo>
                    <a:pt x="1729" y="2847"/>
                    <a:pt x="1693" y="2807"/>
                    <a:pt x="1664" y="2762"/>
                  </a:cubicBezTo>
                  <a:cubicBezTo>
                    <a:pt x="1448" y="2606"/>
                    <a:pt x="1297" y="2526"/>
                    <a:pt x="1210" y="2526"/>
                  </a:cubicBezTo>
                  <a:cubicBezTo>
                    <a:pt x="1201" y="2526"/>
                    <a:pt x="1192" y="2527"/>
                    <a:pt x="1185" y="2529"/>
                  </a:cubicBezTo>
                  <a:lnTo>
                    <a:pt x="1120" y="2514"/>
                  </a:lnTo>
                  <a:cubicBezTo>
                    <a:pt x="1093" y="2507"/>
                    <a:pt x="1065" y="2504"/>
                    <a:pt x="1036" y="2504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2"/>
            <p:cNvSpPr/>
            <p:nvPr/>
          </p:nvSpPr>
          <p:spPr>
            <a:xfrm>
              <a:off x="3758250" y="1514050"/>
              <a:ext cx="93500" cy="204800"/>
            </a:xfrm>
            <a:custGeom>
              <a:avLst/>
              <a:gdLst/>
              <a:ahLst/>
              <a:cxnLst/>
              <a:rect l="l" t="t" r="r" b="b"/>
              <a:pathLst>
                <a:path w="3740" h="8192" extrusionOk="0">
                  <a:moveTo>
                    <a:pt x="3211" y="0"/>
                  </a:moveTo>
                  <a:cubicBezTo>
                    <a:pt x="3166" y="0"/>
                    <a:pt x="3108" y="5"/>
                    <a:pt x="3034" y="15"/>
                  </a:cubicBezTo>
                  <a:cubicBezTo>
                    <a:pt x="3021" y="12"/>
                    <a:pt x="3008" y="10"/>
                    <a:pt x="2996" y="10"/>
                  </a:cubicBezTo>
                  <a:cubicBezTo>
                    <a:pt x="2952" y="10"/>
                    <a:pt x="2911" y="29"/>
                    <a:pt x="2872" y="66"/>
                  </a:cubicBezTo>
                  <a:cubicBezTo>
                    <a:pt x="2841" y="99"/>
                    <a:pt x="2813" y="134"/>
                    <a:pt x="2789" y="172"/>
                  </a:cubicBezTo>
                  <a:cubicBezTo>
                    <a:pt x="2764" y="211"/>
                    <a:pt x="2720" y="277"/>
                    <a:pt x="2655" y="366"/>
                  </a:cubicBezTo>
                  <a:cubicBezTo>
                    <a:pt x="2591" y="457"/>
                    <a:pt x="2472" y="611"/>
                    <a:pt x="2300" y="827"/>
                  </a:cubicBezTo>
                  <a:cubicBezTo>
                    <a:pt x="2129" y="1044"/>
                    <a:pt x="2020" y="1244"/>
                    <a:pt x="1975" y="1426"/>
                  </a:cubicBezTo>
                  <a:cubicBezTo>
                    <a:pt x="1929" y="1610"/>
                    <a:pt x="1843" y="1832"/>
                    <a:pt x="1717" y="2094"/>
                  </a:cubicBezTo>
                  <a:cubicBezTo>
                    <a:pt x="1591" y="2356"/>
                    <a:pt x="1510" y="2560"/>
                    <a:pt x="1474" y="2703"/>
                  </a:cubicBezTo>
                  <a:lnTo>
                    <a:pt x="1434" y="2864"/>
                  </a:lnTo>
                  <a:cubicBezTo>
                    <a:pt x="1388" y="3052"/>
                    <a:pt x="1327" y="3235"/>
                    <a:pt x="1252" y="3413"/>
                  </a:cubicBezTo>
                  <a:lnTo>
                    <a:pt x="1140" y="3865"/>
                  </a:lnTo>
                  <a:cubicBezTo>
                    <a:pt x="1134" y="3887"/>
                    <a:pt x="1105" y="4051"/>
                    <a:pt x="1052" y="4358"/>
                  </a:cubicBezTo>
                  <a:cubicBezTo>
                    <a:pt x="1066" y="4391"/>
                    <a:pt x="1068" y="4451"/>
                    <a:pt x="1058" y="4537"/>
                  </a:cubicBezTo>
                  <a:cubicBezTo>
                    <a:pt x="1048" y="4623"/>
                    <a:pt x="1068" y="4827"/>
                    <a:pt x="1117" y="5151"/>
                  </a:cubicBezTo>
                  <a:cubicBezTo>
                    <a:pt x="1089" y="5358"/>
                    <a:pt x="1125" y="5611"/>
                    <a:pt x="1226" y="5910"/>
                  </a:cubicBezTo>
                  <a:lnTo>
                    <a:pt x="1267" y="5932"/>
                  </a:lnTo>
                  <a:lnTo>
                    <a:pt x="1309" y="5943"/>
                  </a:lnTo>
                  <a:cubicBezTo>
                    <a:pt x="1338" y="5954"/>
                    <a:pt x="1365" y="5968"/>
                    <a:pt x="1390" y="5985"/>
                  </a:cubicBezTo>
                  <a:cubicBezTo>
                    <a:pt x="1438" y="6014"/>
                    <a:pt x="1491" y="6035"/>
                    <a:pt x="1546" y="6048"/>
                  </a:cubicBezTo>
                  <a:cubicBezTo>
                    <a:pt x="1571" y="6054"/>
                    <a:pt x="1596" y="6057"/>
                    <a:pt x="1621" y="6057"/>
                  </a:cubicBezTo>
                  <a:cubicBezTo>
                    <a:pt x="1717" y="6057"/>
                    <a:pt x="1809" y="6010"/>
                    <a:pt x="1899" y="5918"/>
                  </a:cubicBezTo>
                  <a:cubicBezTo>
                    <a:pt x="1882" y="5800"/>
                    <a:pt x="1919" y="5558"/>
                    <a:pt x="2009" y="5196"/>
                  </a:cubicBezTo>
                  <a:cubicBezTo>
                    <a:pt x="2100" y="4835"/>
                    <a:pt x="2323" y="4164"/>
                    <a:pt x="2681" y="3185"/>
                  </a:cubicBezTo>
                  <a:cubicBezTo>
                    <a:pt x="3038" y="2207"/>
                    <a:pt x="3277" y="1538"/>
                    <a:pt x="3396" y="1180"/>
                  </a:cubicBezTo>
                  <a:lnTo>
                    <a:pt x="3694" y="396"/>
                  </a:lnTo>
                  <a:cubicBezTo>
                    <a:pt x="3739" y="216"/>
                    <a:pt x="3600" y="87"/>
                    <a:pt x="3276" y="6"/>
                  </a:cubicBezTo>
                  <a:cubicBezTo>
                    <a:pt x="3260" y="2"/>
                    <a:pt x="3238" y="0"/>
                    <a:pt x="3211" y="0"/>
                  </a:cubicBezTo>
                  <a:close/>
                  <a:moveTo>
                    <a:pt x="531" y="6799"/>
                  </a:moveTo>
                  <a:cubicBezTo>
                    <a:pt x="460" y="6799"/>
                    <a:pt x="385" y="6821"/>
                    <a:pt x="307" y="6864"/>
                  </a:cubicBezTo>
                  <a:cubicBezTo>
                    <a:pt x="198" y="6925"/>
                    <a:pt x="125" y="6989"/>
                    <a:pt x="89" y="7055"/>
                  </a:cubicBezTo>
                  <a:cubicBezTo>
                    <a:pt x="56" y="7115"/>
                    <a:pt x="31" y="7177"/>
                    <a:pt x="13" y="7243"/>
                  </a:cubicBezTo>
                  <a:cubicBezTo>
                    <a:pt x="0" y="7301"/>
                    <a:pt x="21" y="7386"/>
                    <a:pt x="77" y="7498"/>
                  </a:cubicBezTo>
                  <a:cubicBezTo>
                    <a:pt x="132" y="7612"/>
                    <a:pt x="159" y="7675"/>
                    <a:pt x="155" y="7689"/>
                  </a:cubicBezTo>
                  <a:cubicBezTo>
                    <a:pt x="133" y="7776"/>
                    <a:pt x="235" y="7858"/>
                    <a:pt x="460" y="7937"/>
                  </a:cubicBezTo>
                  <a:cubicBezTo>
                    <a:pt x="548" y="8066"/>
                    <a:pt x="640" y="8142"/>
                    <a:pt x="734" y="8165"/>
                  </a:cubicBezTo>
                  <a:lnTo>
                    <a:pt x="1070" y="8192"/>
                  </a:lnTo>
                  <a:cubicBezTo>
                    <a:pt x="1339" y="8122"/>
                    <a:pt x="1588" y="7860"/>
                    <a:pt x="1815" y="7404"/>
                  </a:cubicBezTo>
                  <a:cubicBezTo>
                    <a:pt x="1831" y="7348"/>
                    <a:pt x="1828" y="7287"/>
                    <a:pt x="1806" y="7231"/>
                  </a:cubicBezTo>
                  <a:cubicBezTo>
                    <a:pt x="1785" y="7181"/>
                    <a:pt x="1759" y="7147"/>
                    <a:pt x="1728" y="7132"/>
                  </a:cubicBezTo>
                  <a:cubicBezTo>
                    <a:pt x="1697" y="7117"/>
                    <a:pt x="1660" y="7100"/>
                    <a:pt x="1615" y="7081"/>
                  </a:cubicBezTo>
                  <a:cubicBezTo>
                    <a:pt x="1570" y="7063"/>
                    <a:pt x="1486" y="7020"/>
                    <a:pt x="1360" y="6955"/>
                  </a:cubicBezTo>
                  <a:cubicBezTo>
                    <a:pt x="1236" y="6889"/>
                    <a:pt x="1143" y="6849"/>
                    <a:pt x="1082" y="6835"/>
                  </a:cubicBezTo>
                  <a:cubicBezTo>
                    <a:pt x="1041" y="6825"/>
                    <a:pt x="1000" y="6820"/>
                    <a:pt x="958" y="6820"/>
                  </a:cubicBezTo>
                  <a:cubicBezTo>
                    <a:pt x="929" y="6820"/>
                    <a:pt x="901" y="6822"/>
                    <a:pt x="872" y="6827"/>
                  </a:cubicBezTo>
                  <a:cubicBezTo>
                    <a:pt x="845" y="6830"/>
                    <a:pt x="817" y="6832"/>
                    <a:pt x="789" y="6832"/>
                  </a:cubicBezTo>
                  <a:cubicBezTo>
                    <a:pt x="730" y="6832"/>
                    <a:pt x="671" y="6824"/>
                    <a:pt x="614" y="6810"/>
                  </a:cubicBezTo>
                  <a:cubicBezTo>
                    <a:pt x="587" y="6803"/>
                    <a:pt x="559" y="6799"/>
                    <a:pt x="531" y="6799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" name="Google Shape;512;p42"/>
          <p:cNvGrpSpPr/>
          <p:nvPr/>
        </p:nvGrpSpPr>
        <p:grpSpPr>
          <a:xfrm>
            <a:off x="7194928" y="1898608"/>
            <a:ext cx="1948199" cy="3245060"/>
            <a:chOff x="7194928" y="1898608"/>
            <a:chExt cx="1948199" cy="3245060"/>
          </a:xfrm>
        </p:grpSpPr>
        <p:grpSp>
          <p:nvGrpSpPr>
            <p:cNvPr id="513" name="Google Shape;513;p42"/>
            <p:cNvGrpSpPr/>
            <p:nvPr/>
          </p:nvGrpSpPr>
          <p:grpSpPr>
            <a:xfrm>
              <a:off x="7194928" y="1898608"/>
              <a:ext cx="1948199" cy="3245060"/>
              <a:chOff x="-11748375" y="1702400"/>
              <a:chExt cx="1046575" cy="1743250"/>
            </a:xfrm>
          </p:grpSpPr>
          <p:sp>
            <p:nvSpPr>
              <p:cNvPr id="514" name="Google Shape;514;p42"/>
              <p:cNvSpPr/>
              <p:nvPr/>
            </p:nvSpPr>
            <p:spPr>
              <a:xfrm>
                <a:off x="-11748375" y="2756475"/>
                <a:ext cx="1046575" cy="689175"/>
              </a:xfrm>
              <a:custGeom>
                <a:avLst/>
                <a:gdLst/>
                <a:ahLst/>
                <a:cxnLst/>
                <a:rect l="l" t="t" r="r" b="b"/>
                <a:pathLst>
                  <a:path w="41863" h="27567" extrusionOk="0">
                    <a:moveTo>
                      <a:pt x="24148" y="0"/>
                    </a:moveTo>
                    <a:cubicBezTo>
                      <a:pt x="20777" y="0"/>
                      <a:pt x="17319" y="161"/>
                      <a:pt x="14301" y="566"/>
                    </a:cubicBezTo>
                    <a:cubicBezTo>
                      <a:pt x="0" y="2487"/>
                      <a:pt x="1833" y="27248"/>
                      <a:pt x="1639" y="27563"/>
                    </a:cubicBezTo>
                    <a:lnTo>
                      <a:pt x="1638" y="27563"/>
                    </a:lnTo>
                    <a:lnTo>
                      <a:pt x="41821" y="27559"/>
                    </a:lnTo>
                    <a:cubicBezTo>
                      <a:pt x="41862" y="24880"/>
                      <a:pt x="41825" y="4713"/>
                      <a:pt x="41825" y="4713"/>
                    </a:cubicBezTo>
                    <a:cubicBezTo>
                      <a:pt x="41825" y="4713"/>
                      <a:pt x="38879" y="1083"/>
                      <a:pt x="36854" y="782"/>
                    </a:cubicBezTo>
                    <a:cubicBezTo>
                      <a:pt x="33957" y="353"/>
                      <a:pt x="29149" y="0"/>
                      <a:pt x="24148" y="0"/>
                    </a:cubicBezTo>
                    <a:close/>
                    <a:moveTo>
                      <a:pt x="1638" y="27563"/>
                    </a:moveTo>
                    <a:lnTo>
                      <a:pt x="1630" y="27563"/>
                    </a:lnTo>
                    <a:lnTo>
                      <a:pt x="1630" y="27563"/>
                    </a:lnTo>
                    <a:cubicBezTo>
                      <a:pt x="1632" y="27565"/>
                      <a:pt x="1633" y="27566"/>
                      <a:pt x="1635" y="27566"/>
                    </a:cubicBezTo>
                    <a:cubicBezTo>
                      <a:pt x="1636" y="27566"/>
                      <a:pt x="1637" y="27565"/>
                      <a:pt x="1639" y="275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42"/>
              <p:cNvSpPr/>
              <p:nvPr/>
            </p:nvSpPr>
            <p:spPr>
              <a:xfrm>
                <a:off x="-11511425" y="1732625"/>
                <a:ext cx="582875" cy="462725"/>
              </a:xfrm>
              <a:custGeom>
                <a:avLst/>
                <a:gdLst/>
                <a:ahLst/>
                <a:cxnLst/>
                <a:rect l="l" t="t" r="r" b="b"/>
                <a:pathLst>
                  <a:path w="23315" h="18509" extrusionOk="0">
                    <a:moveTo>
                      <a:pt x="12916" y="1"/>
                    </a:moveTo>
                    <a:cubicBezTo>
                      <a:pt x="10868" y="1"/>
                      <a:pt x="8809" y="475"/>
                      <a:pt x="6905" y="1253"/>
                    </a:cubicBezTo>
                    <a:cubicBezTo>
                      <a:pt x="5136" y="1976"/>
                      <a:pt x="3454" y="2974"/>
                      <a:pt x="2133" y="4356"/>
                    </a:cubicBezTo>
                    <a:cubicBezTo>
                      <a:pt x="813" y="5737"/>
                      <a:pt x="157" y="7319"/>
                      <a:pt x="0" y="9225"/>
                    </a:cubicBezTo>
                    <a:cubicBezTo>
                      <a:pt x="0" y="9225"/>
                      <a:pt x="2534" y="7167"/>
                      <a:pt x="6093" y="7167"/>
                    </a:cubicBezTo>
                    <a:cubicBezTo>
                      <a:pt x="7914" y="7167"/>
                      <a:pt x="10005" y="7707"/>
                      <a:pt x="12161" y="9337"/>
                    </a:cubicBezTo>
                    <a:cubicBezTo>
                      <a:pt x="18532" y="14153"/>
                      <a:pt x="20542" y="18509"/>
                      <a:pt x="20542" y="18509"/>
                    </a:cubicBezTo>
                    <a:cubicBezTo>
                      <a:pt x="21245" y="16602"/>
                      <a:pt x="22644" y="13726"/>
                      <a:pt x="22979" y="11721"/>
                    </a:cubicBezTo>
                    <a:cubicBezTo>
                      <a:pt x="23315" y="9717"/>
                      <a:pt x="23260" y="7603"/>
                      <a:pt x="22475" y="5728"/>
                    </a:cubicBezTo>
                    <a:cubicBezTo>
                      <a:pt x="21317" y="2962"/>
                      <a:pt x="18628" y="999"/>
                      <a:pt x="15708" y="316"/>
                    </a:cubicBezTo>
                    <a:cubicBezTo>
                      <a:pt x="14790" y="100"/>
                      <a:pt x="13854" y="1"/>
                      <a:pt x="129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42"/>
              <p:cNvSpPr/>
              <p:nvPr/>
            </p:nvSpPr>
            <p:spPr>
              <a:xfrm>
                <a:off x="-11557375" y="1924875"/>
                <a:ext cx="738075" cy="1014300"/>
              </a:xfrm>
              <a:custGeom>
                <a:avLst/>
                <a:gdLst/>
                <a:ahLst/>
                <a:cxnLst/>
                <a:rect l="l" t="t" r="r" b="b"/>
                <a:pathLst>
                  <a:path w="29523" h="40572" extrusionOk="0">
                    <a:moveTo>
                      <a:pt x="5479" y="1"/>
                    </a:moveTo>
                    <a:cubicBezTo>
                      <a:pt x="3616" y="1"/>
                      <a:pt x="2046" y="1393"/>
                      <a:pt x="1825" y="3243"/>
                    </a:cubicBezTo>
                    <a:cubicBezTo>
                      <a:pt x="982" y="10279"/>
                      <a:pt x="0" y="26319"/>
                      <a:pt x="8557" y="26319"/>
                    </a:cubicBezTo>
                    <a:cubicBezTo>
                      <a:pt x="8683" y="26319"/>
                      <a:pt x="8811" y="26315"/>
                      <a:pt x="8941" y="26308"/>
                    </a:cubicBezTo>
                    <a:lnTo>
                      <a:pt x="8941" y="31879"/>
                    </a:lnTo>
                    <a:lnTo>
                      <a:pt x="3524" y="34666"/>
                    </a:lnTo>
                    <a:cubicBezTo>
                      <a:pt x="3524" y="34666"/>
                      <a:pt x="5579" y="40571"/>
                      <a:pt x="14833" y="40571"/>
                    </a:cubicBezTo>
                    <a:cubicBezTo>
                      <a:pt x="15739" y="40571"/>
                      <a:pt x="16713" y="40515"/>
                      <a:pt x="17761" y="40391"/>
                    </a:cubicBezTo>
                    <a:cubicBezTo>
                      <a:pt x="29523" y="38998"/>
                      <a:pt x="29214" y="34046"/>
                      <a:pt x="29214" y="34046"/>
                    </a:cubicBezTo>
                    <a:lnTo>
                      <a:pt x="21784" y="31725"/>
                    </a:lnTo>
                    <a:lnTo>
                      <a:pt x="21631" y="18261"/>
                    </a:lnTo>
                    <a:lnTo>
                      <a:pt x="21631" y="18261"/>
                    </a:lnTo>
                    <a:cubicBezTo>
                      <a:pt x="21631" y="18261"/>
                      <a:pt x="21669" y="18264"/>
                      <a:pt x="21737" y="18264"/>
                    </a:cubicBezTo>
                    <a:cubicBezTo>
                      <a:pt x="22324" y="18264"/>
                      <a:pt x="25122" y="18056"/>
                      <a:pt x="25035" y="14083"/>
                    </a:cubicBezTo>
                    <a:cubicBezTo>
                      <a:pt x="24960" y="10662"/>
                      <a:pt x="22408" y="10354"/>
                      <a:pt x="21490" y="10354"/>
                    </a:cubicBezTo>
                    <a:cubicBezTo>
                      <a:pt x="21289" y="10354"/>
                      <a:pt x="21166" y="10369"/>
                      <a:pt x="21166" y="10369"/>
                    </a:cubicBezTo>
                    <a:lnTo>
                      <a:pt x="20857" y="1"/>
                    </a:lnTo>
                    <a:lnTo>
                      <a:pt x="5482" y="1"/>
                    </a:lnTo>
                    <a:cubicBezTo>
                      <a:pt x="5481" y="1"/>
                      <a:pt x="5480" y="1"/>
                      <a:pt x="5479" y="1"/>
                    </a:cubicBezTo>
                    <a:close/>
                  </a:path>
                </a:pathLst>
              </a:custGeom>
              <a:solidFill>
                <a:srgbClr val="8C4E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42"/>
              <p:cNvSpPr/>
              <p:nvPr/>
            </p:nvSpPr>
            <p:spPr>
              <a:xfrm>
                <a:off x="-11527800" y="1844400"/>
                <a:ext cx="545550" cy="350950"/>
              </a:xfrm>
              <a:custGeom>
                <a:avLst/>
                <a:gdLst/>
                <a:ahLst/>
                <a:cxnLst/>
                <a:rect l="l" t="t" r="r" b="b"/>
                <a:pathLst>
                  <a:path w="21822" h="14038" extrusionOk="0">
                    <a:moveTo>
                      <a:pt x="8415" y="1"/>
                    </a:moveTo>
                    <a:cubicBezTo>
                      <a:pt x="5671" y="1"/>
                      <a:pt x="3339" y="204"/>
                      <a:pt x="2498" y="494"/>
                    </a:cubicBezTo>
                    <a:cubicBezTo>
                      <a:pt x="1" y="1354"/>
                      <a:pt x="642" y="6462"/>
                      <a:pt x="642" y="6462"/>
                    </a:cubicBezTo>
                    <a:cubicBezTo>
                      <a:pt x="891" y="4087"/>
                      <a:pt x="3224" y="3382"/>
                      <a:pt x="3224" y="3382"/>
                    </a:cubicBezTo>
                    <a:cubicBezTo>
                      <a:pt x="4057" y="3219"/>
                      <a:pt x="4862" y="3144"/>
                      <a:pt x="5639" y="3144"/>
                    </a:cubicBezTo>
                    <a:cubicBezTo>
                      <a:pt x="14800" y="3144"/>
                      <a:pt x="19983" y="13588"/>
                      <a:pt x="19983" y="13588"/>
                    </a:cubicBezTo>
                    <a:lnTo>
                      <a:pt x="21197" y="14038"/>
                    </a:lnTo>
                    <a:cubicBezTo>
                      <a:pt x="21197" y="14038"/>
                      <a:pt x="21821" y="6898"/>
                      <a:pt x="21197" y="3221"/>
                    </a:cubicBezTo>
                    <a:cubicBezTo>
                      <a:pt x="20785" y="783"/>
                      <a:pt x="13804" y="1"/>
                      <a:pt x="84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42"/>
              <p:cNvSpPr/>
              <p:nvPr/>
            </p:nvSpPr>
            <p:spPr>
              <a:xfrm>
                <a:off x="-11253575" y="1752100"/>
                <a:ext cx="262175" cy="4335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7341" extrusionOk="0">
                    <a:moveTo>
                      <a:pt x="399" y="1"/>
                    </a:moveTo>
                    <a:cubicBezTo>
                      <a:pt x="149" y="1"/>
                      <a:pt x="0" y="376"/>
                      <a:pt x="255" y="560"/>
                    </a:cubicBezTo>
                    <a:cubicBezTo>
                      <a:pt x="3038" y="2567"/>
                      <a:pt x="5333" y="4957"/>
                      <a:pt x="7004" y="7973"/>
                    </a:cubicBezTo>
                    <a:cubicBezTo>
                      <a:pt x="8647" y="10939"/>
                      <a:pt x="9089" y="13904"/>
                      <a:pt x="9706" y="17169"/>
                    </a:cubicBezTo>
                    <a:cubicBezTo>
                      <a:pt x="9729" y="17289"/>
                      <a:pt x="9813" y="17341"/>
                      <a:pt x="9904" y="17341"/>
                    </a:cubicBezTo>
                    <a:cubicBezTo>
                      <a:pt x="10026" y="17341"/>
                      <a:pt x="10161" y="17248"/>
                      <a:pt x="10174" y="17106"/>
                    </a:cubicBezTo>
                    <a:cubicBezTo>
                      <a:pt x="10486" y="13814"/>
                      <a:pt x="9118" y="10186"/>
                      <a:pt x="7525" y="7363"/>
                    </a:cubicBezTo>
                    <a:cubicBezTo>
                      <a:pt x="5864" y="4423"/>
                      <a:pt x="3449" y="1804"/>
                      <a:pt x="554" y="48"/>
                    </a:cubicBezTo>
                    <a:cubicBezTo>
                      <a:pt x="500" y="15"/>
                      <a:pt x="447" y="1"/>
                      <a:pt x="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42"/>
              <p:cNvSpPr/>
              <p:nvPr/>
            </p:nvSpPr>
            <p:spPr>
              <a:xfrm>
                <a:off x="-11318675" y="1852050"/>
                <a:ext cx="178925" cy="85125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3405" extrusionOk="0">
                    <a:moveTo>
                      <a:pt x="6840" y="0"/>
                    </a:moveTo>
                    <a:cubicBezTo>
                      <a:pt x="6828" y="0"/>
                      <a:pt x="6816" y="1"/>
                      <a:pt x="6803" y="2"/>
                    </a:cubicBezTo>
                    <a:cubicBezTo>
                      <a:pt x="4196" y="302"/>
                      <a:pt x="1957" y="1314"/>
                      <a:pt x="102" y="3168"/>
                    </a:cubicBezTo>
                    <a:cubicBezTo>
                      <a:pt x="0" y="3271"/>
                      <a:pt x="95" y="3404"/>
                      <a:pt x="208" y="3404"/>
                    </a:cubicBezTo>
                    <a:cubicBezTo>
                      <a:pt x="239" y="3404"/>
                      <a:pt x="272" y="3394"/>
                      <a:pt x="302" y="3369"/>
                    </a:cubicBezTo>
                    <a:lnTo>
                      <a:pt x="302" y="3368"/>
                    </a:lnTo>
                    <a:cubicBezTo>
                      <a:pt x="2161" y="1842"/>
                      <a:pt x="4413" y="828"/>
                      <a:pt x="6803" y="556"/>
                    </a:cubicBezTo>
                    <a:cubicBezTo>
                      <a:pt x="7142" y="518"/>
                      <a:pt x="7157" y="0"/>
                      <a:pt x="68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42"/>
              <p:cNvSpPr/>
              <p:nvPr/>
            </p:nvSpPr>
            <p:spPr>
              <a:xfrm>
                <a:off x="-11068525" y="1765975"/>
                <a:ext cx="59350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2374" h="8501" extrusionOk="0">
                    <a:moveTo>
                      <a:pt x="998" y="0"/>
                    </a:moveTo>
                    <a:cubicBezTo>
                      <a:pt x="781" y="0"/>
                      <a:pt x="573" y="168"/>
                      <a:pt x="660" y="439"/>
                    </a:cubicBezTo>
                    <a:cubicBezTo>
                      <a:pt x="1555" y="3214"/>
                      <a:pt x="1254" y="5541"/>
                      <a:pt x="81" y="8174"/>
                    </a:cubicBezTo>
                    <a:cubicBezTo>
                      <a:pt x="0" y="8354"/>
                      <a:pt x="129" y="8501"/>
                      <a:pt x="273" y="8501"/>
                    </a:cubicBezTo>
                    <a:cubicBezTo>
                      <a:pt x="339" y="8501"/>
                      <a:pt x="408" y="8470"/>
                      <a:pt x="461" y="8398"/>
                    </a:cubicBezTo>
                    <a:lnTo>
                      <a:pt x="463" y="8398"/>
                    </a:lnTo>
                    <a:cubicBezTo>
                      <a:pt x="2138" y="6138"/>
                      <a:pt x="2374" y="2829"/>
                      <a:pt x="1359" y="245"/>
                    </a:cubicBezTo>
                    <a:cubicBezTo>
                      <a:pt x="1293" y="76"/>
                      <a:pt x="1143" y="0"/>
                      <a:pt x="9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42"/>
              <p:cNvSpPr/>
              <p:nvPr/>
            </p:nvSpPr>
            <p:spPr>
              <a:xfrm>
                <a:off x="-11466825" y="1702400"/>
                <a:ext cx="235900" cy="157700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6308" extrusionOk="0">
                    <a:moveTo>
                      <a:pt x="6067" y="0"/>
                    </a:moveTo>
                    <a:cubicBezTo>
                      <a:pt x="5086" y="0"/>
                      <a:pt x="4093" y="357"/>
                      <a:pt x="3229" y="852"/>
                    </a:cubicBezTo>
                    <a:cubicBezTo>
                      <a:pt x="2317" y="1377"/>
                      <a:pt x="1498" y="2050"/>
                      <a:pt x="808" y="2844"/>
                    </a:cubicBezTo>
                    <a:cubicBezTo>
                      <a:pt x="441" y="3266"/>
                      <a:pt x="98" y="3753"/>
                      <a:pt x="60" y="4311"/>
                    </a:cubicBezTo>
                    <a:cubicBezTo>
                      <a:pt x="0" y="5193"/>
                      <a:pt x="748" y="5966"/>
                      <a:pt x="1589" y="6240"/>
                    </a:cubicBezTo>
                    <a:cubicBezTo>
                      <a:pt x="1916" y="6286"/>
                      <a:pt x="2257" y="6307"/>
                      <a:pt x="2604" y="6307"/>
                    </a:cubicBezTo>
                    <a:cubicBezTo>
                      <a:pt x="4217" y="6307"/>
                      <a:pt x="5984" y="5838"/>
                      <a:pt x="7321" y="5089"/>
                    </a:cubicBezTo>
                    <a:cubicBezTo>
                      <a:pt x="8085" y="4661"/>
                      <a:pt x="8825" y="4058"/>
                      <a:pt x="9065" y="3215"/>
                    </a:cubicBezTo>
                    <a:cubicBezTo>
                      <a:pt x="9436" y="1919"/>
                      <a:pt x="8394" y="524"/>
                      <a:pt x="7101" y="145"/>
                    </a:cubicBezTo>
                    <a:cubicBezTo>
                      <a:pt x="6762" y="45"/>
                      <a:pt x="6415" y="0"/>
                      <a:pt x="60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42"/>
              <p:cNvSpPr/>
              <p:nvPr/>
            </p:nvSpPr>
            <p:spPr>
              <a:xfrm>
                <a:off x="-11064425" y="2323425"/>
                <a:ext cx="18145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7258" h="6177" extrusionOk="0">
                    <a:moveTo>
                      <a:pt x="5297" y="0"/>
                    </a:moveTo>
                    <a:cubicBezTo>
                      <a:pt x="5048" y="0"/>
                      <a:pt x="4840" y="365"/>
                      <a:pt x="5063" y="572"/>
                    </a:cubicBezTo>
                    <a:cubicBezTo>
                      <a:pt x="5795" y="1251"/>
                      <a:pt x="6384" y="1981"/>
                      <a:pt x="6293" y="3048"/>
                    </a:cubicBezTo>
                    <a:cubicBezTo>
                      <a:pt x="6187" y="4292"/>
                      <a:pt x="5140" y="5403"/>
                      <a:pt x="3879" y="5465"/>
                    </a:cubicBezTo>
                    <a:cubicBezTo>
                      <a:pt x="3839" y="5467"/>
                      <a:pt x="3798" y="5468"/>
                      <a:pt x="3758" y="5468"/>
                    </a:cubicBezTo>
                    <a:cubicBezTo>
                      <a:pt x="2531" y="5468"/>
                      <a:pt x="1638" y="4523"/>
                      <a:pt x="1571" y="3305"/>
                    </a:cubicBezTo>
                    <a:cubicBezTo>
                      <a:pt x="1510" y="2149"/>
                      <a:pt x="2204" y="1411"/>
                      <a:pt x="2762" y="499"/>
                    </a:cubicBezTo>
                    <a:cubicBezTo>
                      <a:pt x="2849" y="357"/>
                      <a:pt x="2724" y="186"/>
                      <a:pt x="2580" y="186"/>
                    </a:cubicBezTo>
                    <a:cubicBezTo>
                      <a:pt x="2547" y="186"/>
                      <a:pt x="2512" y="195"/>
                      <a:pt x="2479" y="216"/>
                    </a:cubicBezTo>
                    <a:lnTo>
                      <a:pt x="2479" y="215"/>
                    </a:lnTo>
                    <a:lnTo>
                      <a:pt x="2479" y="215"/>
                    </a:lnTo>
                    <a:cubicBezTo>
                      <a:pt x="0" y="1773"/>
                      <a:pt x="644" y="6176"/>
                      <a:pt x="3741" y="6176"/>
                    </a:cubicBezTo>
                    <a:cubicBezTo>
                      <a:pt x="3833" y="6176"/>
                      <a:pt x="3927" y="6173"/>
                      <a:pt x="4023" y="6165"/>
                    </a:cubicBezTo>
                    <a:cubicBezTo>
                      <a:pt x="5421" y="6048"/>
                      <a:pt x="6589" y="4957"/>
                      <a:pt x="6917" y="3605"/>
                    </a:cubicBezTo>
                    <a:cubicBezTo>
                      <a:pt x="7258" y="2200"/>
                      <a:pt x="6580" y="874"/>
                      <a:pt x="5460" y="56"/>
                    </a:cubicBezTo>
                    <a:cubicBezTo>
                      <a:pt x="5406" y="17"/>
                      <a:pt x="5350" y="0"/>
                      <a:pt x="52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" name="Google Shape;523;p42"/>
            <p:cNvGrpSpPr/>
            <p:nvPr/>
          </p:nvGrpSpPr>
          <p:grpSpPr>
            <a:xfrm rot="-837880" flipH="1">
              <a:off x="7652368" y="2671761"/>
              <a:ext cx="693392" cy="682025"/>
              <a:chOff x="3013475" y="3710975"/>
              <a:chExt cx="595275" cy="478325"/>
            </a:xfrm>
          </p:grpSpPr>
          <p:sp>
            <p:nvSpPr>
              <p:cNvPr id="524" name="Google Shape;524;p42"/>
              <p:cNvSpPr/>
              <p:nvPr/>
            </p:nvSpPr>
            <p:spPr>
              <a:xfrm>
                <a:off x="3294750" y="3710975"/>
                <a:ext cx="169400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0466" extrusionOk="0">
                    <a:moveTo>
                      <a:pt x="767" y="0"/>
                    </a:moveTo>
                    <a:lnTo>
                      <a:pt x="767" y="0"/>
                    </a:lnTo>
                    <a:cubicBezTo>
                      <a:pt x="0" y="5352"/>
                      <a:pt x="2369" y="10465"/>
                      <a:pt x="2369" y="10465"/>
                    </a:cubicBezTo>
                    <a:cubicBezTo>
                      <a:pt x="3578" y="10419"/>
                      <a:pt x="6775" y="8605"/>
                      <a:pt x="6775" y="8605"/>
                    </a:cubicBezTo>
                    <a:cubicBezTo>
                      <a:pt x="3697" y="7149"/>
                      <a:pt x="767" y="1"/>
                      <a:pt x="767" y="0"/>
                    </a:cubicBezTo>
                    <a:close/>
                  </a:path>
                </a:pathLst>
              </a:custGeom>
              <a:solidFill>
                <a:srgbClr val="DD8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42"/>
              <p:cNvSpPr/>
              <p:nvPr/>
            </p:nvSpPr>
            <p:spPr>
              <a:xfrm>
                <a:off x="3195025" y="4053500"/>
                <a:ext cx="25465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5432" extrusionOk="0">
                    <a:moveTo>
                      <a:pt x="1371" y="1"/>
                    </a:moveTo>
                    <a:cubicBezTo>
                      <a:pt x="982" y="1"/>
                      <a:pt x="689" y="121"/>
                      <a:pt x="497" y="363"/>
                    </a:cubicBezTo>
                    <a:cubicBezTo>
                      <a:pt x="0" y="987"/>
                      <a:pt x="425" y="2204"/>
                      <a:pt x="1075" y="3032"/>
                    </a:cubicBezTo>
                    <a:cubicBezTo>
                      <a:pt x="1852" y="4020"/>
                      <a:pt x="3901" y="5239"/>
                      <a:pt x="5599" y="5409"/>
                    </a:cubicBezTo>
                    <a:cubicBezTo>
                      <a:pt x="5736" y="5424"/>
                      <a:pt x="5875" y="5431"/>
                      <a:pt x="6012" y="5431"/>
                    </a:cubicBezTo>
                    <a:cubicBezTo>
                      <a:pt x="6681" y="5431"/>
                      <a:pt x="7235" y="5250"/>
                      <a:pt x="7660" y="4888"/>
                    </a:cubicBezTo>
                    <a:cubicBezTo>
                      <a:pt x="7755" y="4800"/>
                      <a:pt x="7764" y="4653"/>
                      <a:pt x="7681" y="4554"/>
                    </a:cubicBezTo>
                    <a:cubicBezTo>
                      <a:pt x="7633" y="4498"/>
                      <a:pt x="7565" y="4469"/>
                      <a:pt x="7496" y="4469"/>
                    </a:cubicBezTo>
                    <a:cubicBezTo>
                      <a:pt x="7444" y="4469"/>
                      <a:pt x="7391" y="4485"/>
                      <a:pt x="7347" y="4520"/>
                    </a:cubicBezTo>
                    <a:cubicBezTo>
                      <a:pt x="7011" y="4805"/>
                      <a:pt x="6561" y="4947"/>
                      <a:pt x="6006" y="4947"/>
                    </a:cubicBezTo>
                    <a:cubicBezTo>
                      <a:pt x="5891" y="4947"/>
                      <a:pt x="5772" y="4941"/>
                      <a:pt x="5649" y="4929"/>
                    </a:cubicBezTo>
                    <a:cubicBezTo>
                      <a:pt x="3989" y="4762"/>
                      <a:pt x="2089" y="3537"/>
                      <a:pt x="1456" y="2734"/>
                    </a:cubicBezTo>
                    <a:cubicBezTo>
                      <a:pt x="867" y="1984"/>
                      <a:pt x="595" y="1016"/>
                      <a:pt x="876" y="664"/>
                    </a:cubicBezTo>
                    <a:cubicBezTo>
                      <a:pt x="972" y="543"/>
                      <a:pt x="1142" y="483"/>
                      <a:pt x="1375" y="483"/>
                    </a:cubicBezTo>
                    <a:cubicBezTo>
                      <a:pt x="1763" y="483"/>
                      <a:pt x="2327" y="649"/>
                      <a:pt x="3018" y="975"/>
                    </a:cubicBezTo>
                    <a:cubicBezTo>
                      <a:pt x="4543" y="1695"/>
                      <a:pt x="6086" y="1895"/>
                      <a:pt x="7331" y="1895"/>
                    </a:cubicBezTo>
                    <a:cubicBezTo>
                      <a:pt x="8835" y="1895"/>
                      <a:pt x="9904" y="1603"/>
                      <a:pt x="9984" y="1581"/>
                    </a:cubicBezTo>
                    <a:cubicBezTo>
                      <a:pt x="10111" y="1544"/>
                      <a:pt x="10186" y="1411"/>
                      <a:pt x="10150" y="1283"/>
                    </a:cubicBezTo>
                    <a:cubicBezTo>
                      <a:pt x="10120" y="1176"/>
                      <a:pt x="10023" y="1106"/>
                      <a:pt x="9917" y="1106"/>
                    </a:cubicBezTo>
                    <a:cubicBezTo>
                      <a:pt x="9896" y="1106"/>
                      <a:pt x="9874" y="1109"/>
                      <a:pt x="9853" y="1115"/>
                    </a:cubicBezTo>
                    <a:cubicBezTo>
                      <a:pt x="9834" y="1120"/>
                      <a:pt x="8795" y="1404"/>
                      <a:pt x="7329" y="1404"/>
                    </a:cubicBezTo>
                    <a:cubicBezTo>
                      <a:pt x="6137" y="1404"/>
                      <a:pt x="4663" y="1216"/>
                      <a:pt x="3225" y="538"/>
                    </a:cubicBezTo>
                    <a:cubicBezTo>
                      <a:pt x="2465" y="180"/>
                      <a:pt x="1846" y="1"/>
                      <a:pt x="1371" y="1"/>
                    </a:cubicBezTo>
                    <a:close/>
                  </a:path>
                </a:pathLst>
              </a:custGeom>
              <a:solidFill>
                <a:srgbClr val="8B07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42"/>
              <p:cNvSpPr/>
              <p:nvPr/>
            </p:nvSpPr>
            <p:spPr>
              <a:xfrm>
                <a:off x="3417375" y="3731450"/>
                <a:ext cx="191375" cy="45500"/>
              </a:xfrm>
              <a:custGeom>
                <a:avLst/>
                <a:gdLst/>
                <a:ahLst/>
                <a:cxnLst/>
                <a:rect l="l" t="t" r="r" b="b"/>
                <a:pathLst>
                  <a:path w="7655" h="1820" extrusionOk="0">
                    <a:moveTo>
                      <a:pt x="7369" y="0"/>
                    </a:moveTo>
                    <a:cubicBezTo>
                      <a:pt x="5924" y="1065"/>
                      <a:pt x="4061" y="1326"/>
                      <a:pt x="2585" y="1326"/>
                    </a:cubicBezTo>
                    <a:cubicBezTo>
                      <a:pt x="1184" y="1326"/>
                      <a:pt x="131" y="1091"/>
                      <a:pt x="109" y="1086"/>
                    </a:cubicBezTo>
                    <a:lnTo>
                      <a:pt x="0" y="1558"/>
                    </a:lnTo>
                    <a:cubicBezTo>
                      <a:pt x="91" y="1579"/>
                      <a:pt x="1168" y="1820"/>
                      <a:pt x="2596" y="1820"/>
                    </a:cubicBezTo>
                    <a:cubicBezTo>
                      <a:pt x="4142" y="1820"/>
                      <a:pt x="6097" y="1537"/>
                      <a:pt x="7655" y="390"/>
                    </a:cubicBezTo>
                    <a:lnTo>
                      <a:pt x="7369" y="0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42"/>
              <p:cNvSpPr/>
              <p:nvPr/>
            </p:nvSpPr>
            <p:spPr>
              <a:xfrm>
                <a:off x="3013475" y="3817000"/>
                <a:ext cx="187975" cy="71450"/>
              </a:xfrm>
              <a:custGeom>
                <a:avLst/>
                <a:gdLst/>
                <a:ahLst/>
                <a:cxnLst/>
                <a:rect l="l" t="t" r="r" b="b"/>
                <a:pathLst>
                  <a:path w="7519" h="2858" extrusionOk="0">
                    <a:moveTo>
                      <a:pt x="7170" y="1"/>
                    </a:moveTo>
                    <a:cubicBezTo>
                      <a:pt x="5230" y="2015"/>
                      <a:pt x="2869" y="2376"/>
                      <a:pt x="1428" y="2376"/>
                    </a:cubicBezTo>
                    <a:cubicBezTo>
                      <a:pt x="635" y="2376"/>
                      <a:pt x="121" y="2267"/>
                      <a:pt x="106" y="2264"/>
                    </a:cubicBezTo>
                    <a:lnTo>
                      <a:pt x="0" y="2735"/>
                    </a:lnTo>
                    <a:cubicBezTo>
                      <a:pt x="16" y="2740"/>
                      <a:pt x="570" y="2858"/>
                      <a:pt x="1424" y="2858"/>
                    </a:cubicBezTo>
                    <a:cubicBezTo>
                      <a:pt x="2960" y="2858"/>
                      <a:pt x="5461" y="2473"/>
                      <a:pt x="7519" y="337"/>
                    </a:cubicBezTo>
                    <a:lnTo>
                      <a:pt x="7170" y="1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3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533" name="Google Shape;533;p43"/>
          <p:cNvSpPr txBox="1">
            <a:spLocks noGrp="1"/>
          </p:cNvSpPr>
          <p:nvPr>
            <p:ph type="title" idx="2"/>
          </p:nvPr>
        </p:nvSpPr>
        <p:spPr>
          <a:xfrm>
            <a:off x="1004700" y="33409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534" name="Google Shape;534;p43"/>
          <p:cNvSpPr txBox="1">
            <a:spLocks noGrp="1"/>
          </p:cNvSpPr>
          <p:nvPr>
            <p:ph type="subTitle" idx="1"/>
          </p:nvPr>
        </p:nvSpPr>
        <p:spPr>
          <a:xfrm>
            <a:off x="1004713" y="37671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535" name="Google Shape;535;p43"/>
          <p:cNvSpPr txBox="1">
            <a:spLocks noGrp="1"/>
          </p:cNvSpPr>
          <p:nvPr>
            <p:ph type="title" idx="3"/>
          </p:nvPr>
        </p:nvSpPr>
        <p:spPr>
          <a:xfrm>
            <a:off x="3514488" y="33409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536" name="Google Shape;536;p43"/>
          <p:cNvSpPr txBox="1">
            <a:spLocks noGrp="1"/>
          </p:cNvSpPr>
          <p:nvPr>
            <p:ph type="subTitle" idx="4"/>
          </p:nvPr>
        </p:nvSpPr>
        <p:spPr>
          <a:xfrm>
            <a:off x="3514500" y="37671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the ringed one and a gas giant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43"/>
          <p:cNvSpPr txBox="1">
            <a:spLocks noGrp="1"/>
          </p:cNvSpPr>
          <p:nvPr>
            <p:ph type="title" idx="5"/>
          </p:nvPr>
        </p:nvSpPr>
        <p:spPr>
          <a:xfrm>
            <a:off x="6024263" y="3340911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538" name="Google Shape;538;p43"/>
          <p:cNvSpPr txBox="1">
            <a:spLocks noGrp="1"/>
          </p:cNvSpPr>
          <p:nvPr>
            <p:ph type="subTitle" idx="6"/>
          </p:nvPr>
        </p:nvSpPr>
        <p:spPr>
          <a:xfrm>
            <a:off x="6024275" y="3767186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43"/>
          <p:cNvSpPr txBox="1">
            <a:spLocks noGrp="1"/>
          </p:cNvSpPr>
          <p:nvPr>
            <p:ph type="title" idx="7"/>
          </p:nvPr>
        </p:nvSpPr>
        <p:spPr>
          <a:xfrm>
            <a:off x="1004713" y="180813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540" name="Google Shape;540;p43"/>
          <p:cNvSpPr txBox="1">
            <a:spLocks noGrp="1"/>
          </p:cNvSpPr>
          <p:nvPr>
            <p:ph type="subTitle" idx="8"/>
          </p:nvPr>
        </p:nvSpPr>
        <p:spPr>
          <a:xfrm>
            <a:off x="1004725" y="223441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541" name="Google Shape;541;p43"/>
          <p:cNvSpPr txBox="1">
            <a:spLocks noGrp="1"/>
          </p:cNvSpPr>
          <p:nvPr>
            <p:ph type="title" idx="9"/>
          </p:nvPr>
        </p:nvSpPr>
        <p:spPr>
          <a:xfrm>
            <a:off x="3514500" y="180813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42" name="Google Shape;542;p43"/>
          <p:cNvSpPr txBox="1">
            <a:spLocks noGrp="1"/>
          </p:cNvSpPr>
          <p:nvPr>
            <p:ph type="subTitle" idx="13"/>
          </p:nvPr>
        </p:nvSpPr>
        <p:spPr>
          <a:xfrm>
            <a:off x="3514513" y="223441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43"/>
          <p:cNvSpPr txBox="1">
            <a:spLocks noGrp="1"/>
          </p:cNvSpPr>
          <p:nvPr>
            <p:ph type="title" idx="14"/>
          </p:nvPr>
        </p:nvSpPr>
        <p:spPr>
          <a:xfrm>
            <a:off x="6024275" y="180813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44" name="Google Shape;544;p43"/>
          <p:cNvSpPr txBox="1">
            <a:spLocks noGrp="1"/>
          </p:cNvSpPr>
          <p:nvPr>
            <p:ph type="subTitle" idx="15"/>
          </p:nvPr>
        </p:nvSpPr>
        <p:spPr>
          <a:xfrm>
            <a:off x="6024288" y="223441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4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PLANS</a:t>
            </a:r>
            <a:endParaRPr/>
          </a:p>
        </p:txBody>
      </p:sp>
      <p:sp>
        <p:nvSpPr>
          <p:cNvPr id="550" name="Google Shape;550;p44"/>
          <p:cNvSpPr/>
          <p:nvPr/>
        </p:nvSpPr>
        <p:spPr>
          <a:xfrm>
            <a:off x="1247325" y="1933199"/>
            <a:ext cx="2013061" cy="2696638"/>
          </a:xfrm>
          <a:custGeom>
            <a:avLst/>
            <a:gdLst/>
            <a:ahLst/>
            <a:cxnLst/>
            <a:rect l="l" t="t" r="r" b="b"/>
            <a:pathLst>
              <a:path w="34278" h="51389" extrusionOk="0">
                <a:moveTo>
                  <a:pt x="19761" y="1"/>
                </a:moveTo>
                <a:cubicBezTo>
                  <a:pt x="16740" y="1"/>
                  <a:pt x="13720" y="151"/>
                  <a:pt x="10711" y="433"/>
                </a:cubicBezTo>
                <a:cubicBezTo>
                  <a:pt x="7743" y="724"/>
                  <a:pt x="5017" y="1192"/>
                  <a:pt x="3065" y="3724"/>
                </a:cubicBezTo>
                <a:cubicBezTo>
                  <a:pt x="1049" y="6337"/>
                  <a:pt x="1339" y="9983"/>
                  <a:pt x="1533" y="13289"/>
                </a:cubicBezTo>
                <a:cubicBezTo>
                  <a:pt x="2033" y="21774"/>
                  <a:pt x="1242" y="30291"/>
                  <a:pt x="388" y="38759"/>
                </a:cubicBezTo>
                <a:cubicBezTo>
                  <a:pt x="194" y="40679"/>
                  <a:pt x="0" y="42647"/>
                  <a:pt x="549" y="44486"/>
                </a:cubicBezTo>
                <a:cubicBezTo>
                  <a:pt x="2146" y="49825"/>
                  <a:pt x="8146" y="50631"/>
                  <a:pt x="12905" y="51131"/>
                </a:cubicBezTo>
                <a:cubicBezTo>
                  <a:pt x="14251" y="51278"/>
                  <a:pt x="15907" y="51389"/>
                  <a:pt x="17690" y="51389"/>
                </a:cubicBezTo>
                <a:cubicBezTo>
                  <a:pt x="23724" y="51389"/>
                  <a:pt x="31218" y="50126"/>
                  <a:pt x="33148" y="44760"/>
                </a:cubicBezTo>
                <a:cubicBezTo>
                  <a:pt x="34197" y="41824"/>
                  <a:pt x="34277" y="38630"/>
                  <a:pt x="34068" y="35501"/>
                </a:cubicBezTo>
                <a:cubicBezTo>
                  <a:pt x="33487" y="26629"/>
                  <a:pt x="32793" y="17596"/>
                  <a:pt x="31132" y="8837"/>
                </a:cubicBezTo>
                <a:cubicBezTo>
                  <a:pt x="30471" y="5321"/>
                  <a:pt x="29600" y="1788"/>
                  <a:pt x="25744" y="514"/>
                </a:cubicBezTo>
                <a:cubicBezTo>
                  <a:pt x="24567" y="127"/>
                  <a:pt x="23309" y="62"/>
                  <a:pt x="22067" y="30"/>
                </a:cubicBezTo>
                <a:cubicBezTo>
                  <a:pt x="21298" y="11"/>
                  <a:pt x="20530" y="1"/>
                  <a:pt x="1976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4"/>
          <p:cNvSpPr/>
          <p:nvPr/>
        </p:nvSpPr>
        <p:spPr>
          <a:xfrm>
            <a:off x="3565469" y="1933199"/>
            <a:ext cx="2013061" cy="2696638"/>
          </a:xfrm>
          <a:custGeom>
            <a:avLst/>
            <a:gdLst/>
            <a:ahLst/>
            <a:cxnLst/>
            <a:rect l="l" t="t" r="r" b="b"/>
            <a:pathLst>
              <a:path w="34278" h="51389" extrusionOk="0">
                <a:moveTo>
                  <a:pt x="19761" y="1"/>
                </a:moveTo>
                <a:cubicBezTo>
                  <a:pt x="16740" y="1"/>
                  <a:pt x="13720" y="151"/>
                  <a:pt x="10711" y="433"/>
                </a:cubicBezTo>
                <a:cubicBezTo>
                  <a:pt x="7743" y="724"/>
                  <a:pt x="5017" y="1192"/>
                  <a:pt x="3065" y="3724"/>
                </a:cubicBezTo>
                <a:cubicBezTo>
                  <a:pt x="1049" y="6337"/>
                  <a:pt x="1339" y="9983"/>
                  <a:pt x="1533" y="13289"/>
                </a:cubicBezTo>
                <a:cubicBezTo>
                  <a:pt x="2033" y="21774"/>
                  <a:pt x="1242" y="30291"/>
                  <a:pt x="388" y="38759"/>
                </a:cubicBezTo>
                <a:cubicBezTo>
                  <a:pt x="194" y="40679"/>
                  <a:pt x="0" y="42647"/>
                  <a:pt x="549" y="44486"/>
                </a:cubicBezTo>
                <a:cubicBezTo>
                  <a:pt x="2146" y="49825"/>
                  <a:pt x="8146" y="50631"/>
                  <a:pt x="12905" y="51131"/>
                </a:cubicBezTo>
                <a:cubicBezTo>
                  <a:pt x="14251" y="51278"/>
                  <a:pt x="15907" y="51389"/>
                  <a:pt x="17690" y="51389"/>
                </a:cubicBezTo>
                <a:cubicBezTo>
                  <a:pt x="23724" y="51389"/>
                  <a:pt x="31218" y="50126"/>
                  <a:pt x="33148" y="44760"/>
                </a:cubicBezTo>
                <a:cubicBezTo>
                  <a:pt x="34197" y="41824"/>
                  <a:pt x="34277" y="38630"/>
                  <a:pt x="34068" y="35501"/>
                </a:cubicBezTo>
                <a:cubicBezTo>
                  <a:pt x="33487" y="26629"/>
                  <a:pt x="32793" y="17596"/>
                  <a:pt x="31132" y="8837"/>
                </a:cubicBezTo>
                <a:cubicBezTo>
                  <a:pt x="30471" y="5321"/>
                  <a:pt x="29600" y="1788"/>
                  <a:pt x="25744" y="514"/>
                </a:cubicBezTo>
                <a:cubicBezTo>
                  <a:pt x="24567" y="127"/>
                  <a:pt x="23309" y="62"/>
                  <a:pt x="22067" y="30"/>
                </a:cubicBezTo>
                <a:cubicBezTo>
                  <a:pt x="21298" y="11"/>
                  <a:pt x="20530" y="1"/>
                  <a:pt x="1976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4"/>
          <p:cNvSpPr/>
          <p:nvPr/>
        </p:nvSpPr>
        <p:spPr>
          <a:xfrm>
            <a:off x="5883617" y="1933199"/>
            <a:ext cx="2013061" cy="2696638"/>
          </a:xfrm>
          <a:custGeom>
            <a:avLst/>
            <a:gdLst/>
            <a:ahLst/>
            <a:cxnLst/>
            <a:rect l="l" t="t" r="r" b="b"/>
            <a:pathLst>
              <a:path w="34278" h="51389" extrusionOk="0">
                <a:moveTo>
                  <a:pt x="19761" y="1"/>
                </a:moveTo>
                <a:cubicBezTo>
                  <a:pt x="16740" y="1"/>
                  <a:pt x="13720" y="151"/>
                  <a:pt x="10711" y="433"/>
                </a:cubicBezTo>
                <a:cubicBezTo>
                  <a:pt x="7743" y="724"/>
                  <a:pt x="5017" y="1192"/>
                  <a:pt x="3065" y="3724"/>
                </a:cubicBezTo>
                <a:cubicBezTo>
                  <a:pt x="1049" y="6337"/>
                  <a:pt x="1339" y="9983"/>
                  <a:pt x="1533" y="13289"/>
                </a:cubicBezTo>
                <a:cubicBezTo>
                  <a:pt x="2033" y="21774"/>
                  <a:pt x="1242" y="30291"/>
                  <a:pt x="388" y="38759"/>
                </a:cubicBezTo>
                <a:cubicBezTo>
                  <a:pt x="194" y="40679"/>
                  <a:pt x="0" y="42647"/>
                  <a:pt x="549" y="44486"/>
                </a:cubicBezTo>
                <a:cubicBezTo>
                  <a:pt x="2146" y="49825"/>
                  <a:pt x="8146" y="50631"/>
                  <a:pt x="12905" y="51131"/>
                </a:cubicBezTo>
                <a:cubicBezTo>
                  <a:pt x="14251" y="51278"/>
                  <a:pt x="15907" y="51389"/>
                  <a:pt x="17690" y="51389"/>
                </a:cubicBezTo>
                <a:cubicBezTo>
                  <a:pt x="23724" y="51389"/>
                  <a:pt x="31218" y="50126"/>
                  <a:pt x="33148" y="44760"/>
                </a:cubicBezTo>
                <a:cubicBezTo>
                  <a:pt x="34197" y="41824"/>
                  <a:pt x="34277" y="38630"/>
                  <a:pt x="34068" y="35501"/>
                </a:cubicBezTo>
                <a:cubicBezTo>
                  <a:pt x="33487" y="26629"/>
                  <a:pt x="32793" y="17596"/>
                  <a:pt x="31132" y="8837"/>
                </a:cubicBezTo>
                <a:cubicBezTo>
                  <a:pt x="30471" y="5321"/>
                  <a:pt x="29600" y="1788"/>
                  <a:pt x="25744" y="514"/>
                </a:cubicBezTo>
                <a:cubicBezTo>
                  <a:pt x="24567" y="127"/>
                  <a:pt x="23309" y="62"/>
                  <a:pt x="22067" y="30"/>
                </a:cubicBezTo>
                <a:cubicBezTo>
                  <a:pt x="21298" y="11"/>
                  <a:pt x="20530" y="1"/>
                  <a:pt x="197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4"/>
          <p:cNvSpPr/>
          <p:nvPr/>
        </p:nvSpPr>
        <p:spPr>
          <a:xfrm>
            <a:off x="1666713" y="1249675"/>
            <a:ext cx="1174262" cy="1100688"/>
          </a:xfrm>
          <a:custGeom>
            <a:avLst/>
            <a:gdLst/>
            <a:ahLst/>
            <a:cxnLst/>
            <a:rect l="l" t="t" r="r" b="b"/>
            <a:pathLst>
              <a:path w="43779" h="41036" extrusionOk="0">
                <a:moveTo>
                  <a:pt x="23705" y="1"/>
                </a:moveTo>
                <a:cubicBezTo>
                  <a:pt x="21073" y="1"/>
                  <a:pt x="18383" y="649"/>
                  <a:pt x="15663" y="1907"/>
                </a:cubicBezTo>
                <a:cubicBezTo>
                  <a:pt x="9437" y="4779"/>
                  <a:pt x="4356" y="10118"/>
                  <a:pt x="1936" y="16554"/>
                </a:cubicBezTo>
                <a:cubicBezTo>
                  <a:pt x="452" y="20522"/>
                  <a:pt x="1" y="25151"/>
                  <a:pt x="2049" y="28861"/>
                </a:cubicBezTo>
                <a:cubicBezTo>
                  <a:pt x="2936" y="30474"/>
                  <a:pt x="4243" y="31797"/>
                  <a:pt x="5630" y="33007"/>
                </a:cubicBezTo>
                <a:cubicBezTo>
                  <a:pt x="11074" y="37699"/>
                  <a:pt x="18532" y="41035"/>
                  <a:pt x="25741" y="41035"/>
                </a:cubicBezTo>
                <a:cubicBezTo>
                  <a:pt x="29982" y="41035"/>
                  <a:pt x="34137" y="39881"/>
                  <a:pt x="37746" y="37168"/>
                </a:cubicBezTo>
                <a:cubicBezTo>
                  <a:pt x="43149" y="33104"/>
                  <a:pt x="43778" y="24667"/>
                  <a:pt x="42730" y="18360"/>
                </a:cubicBezTo>
                <a:cubicBezTo>
                  <a:pt x="41827" y="12924"/>
                  <a:pt x="39052" y="7779"/>
                  <a:pt x="34794" y="4279"/>
                </a:cubicBezTo>
                <a:cubicBezTo>
                  <a:pt x="31279" y="1386"/>
                  <a:pt x="27553" y="1"/>
                  <a:pt x="23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FREE</a:t>
            </a:r>
            <a:endParaRPr sz="1800"/>
          </a:p>
        </p:txBody>
      </p:sp>
      <p:sp>
        <p:nvSpPr>
          <p:cNvPr id="554" name="Google Shape;554;p44"/>
          <p:cNvSpPr/>
          <p:nvPr/>
        </p:nvSpPr>
        <p:spPr>
          <a:xfrm>
            <a:off x="3984863" y="1249675"/>
            <a:ext cx="1174262" cy="1100688"/>
          </a:xfrm>
          <a:custGeom>
            <a:avLst/>
            <a:gdLst/>
            <a:ahLst/>
            <a:cxnLst/>
            <a:rect l="l" t="t" r="r" b="b"/>
            <a:pathLst>
              <a:path w="43779" h="41036" extrusionOk="0">
                <a:moveTo>
                  <a:pt x="23705" y="1"/>
                </a:moveTo>
                <a:cubicBezTo>
                  <a:pt x="21073" y="1"/>
                  <a:pt x="18383" y="649"/>
                  <a:pt x="15663" y="1907"/>
                </a:cubicBezTo>
                <a:cubicBezTo>
                  <a:pt x="9437" y="4779"/>
                  <a:pt x="4356" y="10118"/>
                  <a:pt x="1936" y="16554"/>
                </a:cubicBezTo>
                <a:cubicBezTo>
                  <a:pt x="452" y="20522"/>
                  <a:pt x="1" y="25151"/>
                  <a:pt x="2049" y="28861"/>
                </a:cubicBezTo>
                <a:cubicBezTo>
                  <a:pt x="2936" y="30474"/>
                  <a:pt x="4243" y="31797"/>
                  <a:pt x="5630" y="33007"/>
                </a:cubicBezTo>
                <a:cubicBezTo>
                  <a:pt x="11074" y="37699"/>
                  <a:pt x="18532" y="41035"/>
                  <a:pt x="25741" y="41035"/>
                </a:cubicBezTo>
                <a:cubicBezTo>
                  <a:pt x="29982" y="41035"/>
                  <a:pt x="34137" y="39881"/>
                  <a:pt x="37746" y="37168"/>
                </a:cubicBezTo>
                <a:cubicBezTo>
                  <a:pt x="43149" y="33104"/>
                  <a:pt x="43778" y="24667"/>
                  <a:pt x="42730" y="18360"/>
                </a:cubicBezTo>
                <a:cubicBezTo>
                  <a:pt x="41827" y="12924"/>
                  <a:pt x="39052" y="7779"/>
                  <a:pt x="34794" y="4279"/>
                </a:cubicBezTo>
                <a:cubicBezTo>
                  <a:pt x="31279" y="1386"/>
                  <a:pt x="27553" y="1"/>
                  <a:pt x="23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BASIC</a:t>
            </a:r>
            <a:endParaRPr/>
          </a:p>
        </p:txBody>
      </p:sp>
      <p:sp>
        <p:nvSpPr>
          <p:cNvPr id="555" name="Google Shape;555;p44"/>
          <p:cNvSpPr/>
          <p:nvPr/>
        </p:nvSpPr>
        <p:spPr>
          <a:xfrm>
            <a:off x="6303013" y="1249675"/>
            <a:ext cx="1174262" cy="1100688"/>
          </a:xfrm>
          <a:custGeom>
            <a:avLst/>
            <a:gdLst/>
            <a:ahLst/>
            <a:cxnLst/>
            <a:rect l="l" t="t" r="r" b="b"/>
            <a:pathLst>
              <a:path w="43779" h="41036" extrusionOk="0">
                <a:moveTo>
                  <a:pt x="23705" y="1"/>
                </a:moveTo>
                <a:cubicBezTo>
                  <a:pt x="21073" y="1"/>
                  <a:pt x="18383" y="649"/>
                  <a:pt x="15663" y="1907"/>
                </a:cubicBezTo>
                <a:cubicBezTo>
                  <a:pt x="9437" y="4779"/>
                  <a:pt x="4356" y="10118"/>
                  <a:pt x="1936" y="16554"/>
                </a:cubicBezTo>
                <a:cubicBezTo>
                  <a:pt x="452" y="20522"/>
                  <a:pt x="1" y="25151"/>
                  <a:pt x="2049" y="28861"/>
                </a:cubicBezTo>
                <a:cubicBezTo>
                  <a:pt x="2936" y="30474"/>
                  <a:pt x="4243" y="31797"/>
                  <a:pt x="5630" y="33007"/>
                </a:cubicBezTo>
                <a:cubicBezTo>
                  <a:pt x="11074" y="37699"/>
                  <a:pt x="18532" y="41035"/>
                  <a:pt x="25741" y="41035"/>
                </a:cubicBezTo>
                <a:cubicBezTo>
                  <a:pt x="29982" y="41035"/>
                  <a:pt x="34137" y="39881"/>
                  <a:pt x="37746" y="37168"/>
                </a:cubicBezTo>
                <a:cubicBezTo>
                  <a:pt x="43149" y="33104"/>
                  <a:pt x="43778" y="24667"/>
                  <a:pt x="42730" y="18360"/>
                </a:cubicBezTo>
                <a:cubicBezTo>
                  <a:pt x="41827" y="12924"/>
                  <a:pt x="39052" y="7779"/>
                  <a:pt x="34794" y="4279"/>
                </a:cubicBezTo>
                <a:cubicBezTo>
                  <a:pt x="31279" y="1386"/>
                  <a:pt x="27553" y="1"/>
                  <a:pt x="23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PRO</a:t>
            </a:r>
            <a:endParaRPr/>
          </a:p>
        </p:txBody>
      </p:sp>
      <p:sp>
        <p:nvSpPr>
          <p:cNvPr id="556" name="Google Shape;556;p44"/>
          <p:cNvSpPr txBox="1">
            <a:spLocks noGrp="1"/>
          </p:cNvSpPr>
          <p:nvPr>
            <p:ph type="title"/>
          </p:nvPr>
        </p:nvSpPr>
        <p:spPr>
          <a:xfrm>
            <a:off x="1312306" y="2453400"/>
            <a:ext cx="188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$0,00</a:t>
            </a:r>
            <a:endParaRPr/>
          </a:p>
        </p:txBody>
      </p:sp>
      <p:sp>
        <p:nvSpPr>
          <p:cNvPr id="557" name="Google Shape;557;p44"/>
          <p:cNvSpPr txBox="1">
            <a:spLocks noGrp="1"/>
          </p:cNvSpPr>
          <p:nvPr>
            <p:ph type="title"/>
          </p:nvPr>
        </p:nvSpPr>
        <p:spPr>
          <a:xfrm>
            <a:off x="3630450" y="2453400"/>
            <a:ext cx="188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$10,00</a:t>
            </a:r>
            <a:endParaRPr/>
          </a:p>
        </p:txBody>
      </p:sp>
      <p:sp>
        <p:nvSpPr>
          <p:cNvPr id="558" name="Google Shape;558;p44"/>
          <p:cNvSpPr txBox="1">
            <a:spLocks noGrp="1"/>
          </p:cNvSpPr>
          <p:nvPr>
            <p:ph type="title"/>
          </p:nvPr>
        </p:nvSpPr>
        <p:spPr>
          <a:xfrm>
            <a:off x="5948598" y="2453400"/>
            <a:ext cx="188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$20,00</a:t>
            </a:r>
            <a:endParaRPr/>
          </a:p>
        </p:txBody>
      </p:sp>
      <p:sp>
        <p:nvSpPr>
          <p:cNvPr id="559" name="Google Shape;559;p44"/>
          <p:cNvSpPr txBox="1">
            <a:spLocks noGrp="1"/>
          </p:cNvSpPr>
          <p:nvPr>
            <p:ph type="subTitle" idx="4294967295"/>
          </p:nvPr>
        </p:nvSpPr>
        <p:spPr>
          <a:xfrm>
            <a:off x="1312306" y="2967075"/>
            <a:ext cx="1883100" cy="10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3</a:t>
            </a:r>
            <a:endParaRPr/>
          </a:p>
        </p:txBody>
      </p:sp>
      <p:sp>
        <p:nvSpPr>
          <p:cNvPr id="560" name="Google Shape;560;p44"/>
          <p:cNvSpPr txBox="1">
            <a:spLocks noGrp="1"/>
          </p:cNvSpPr>
          <p:nvPr>
            <p:ph type="subTitle" idx="4294967295"/>
          </p:nvPr>
        </p:nvSpPr>
        <p:spPr>
          <a:xfrm>
            <a:off x="3630450" y="2967075"/>
            <a:ext cx="1883100" cy="10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3</a:t>
            </a:r>
            <a:endParaRPr/>
          </a:p>
        </p:txBody>
      </p:sp>
      <p:sp>
        <p:nvSpPr>
          <p:cNvPr id="561" name="Google Shape;561;p44"/>
          <p:cNvSpPr txBox="1">
            <a:spLocks noGrp="1"/>
          </p:cNvSpPr>
          <p:nvPr>
            <p:ph type="subTitle" idx="4294967295"/>
          </p:nvPr>
        </p:nvSpPr>
        <p:spPr>
          <a:xfrm>
            <a:off x="5948598" y="2967075"/>
            <a:ext cx="1883100" cy="10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3</a:t>
            </a:r>
            <a:endParaRPr/>
          </a:p>
        </p:txBody>
      </p:sp>
      <p:sp>
        <p:nvSpPr>
          <p:cNvPr id="562" name="Google Shape;562;p44"/>
          <p:cNvSpPr txBox="1">
            <a:spLocks noGrp="1"/>
          </p:cNvSpPr>
          <p:nvPr>
            <p:ph type="title"/>
          </p:nvPr>
        </p:nvSpPr>
        <p:spPr>
          <a:xfrm>
            <a:off x="1312306" y="4097625"/>
            <a:ext cx="188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DOWNLOAD NOW!</a:t>
            </a:r>
            <a:endParaRPr sz="1400"/>
          </a:p>
        </p:txBody>
      </p:sp>
      <p:sp>
        <p:nvSpPr>
          <p:cNvPr id="563" name="Google Shape;563;p44"/>
          <p:cNvSpPr txBox="1">
            <a:spLocks noGrp="1"/>
          </p:cNvSpPr>
          <p:nvPr>
            <p:ph type="title"/>
          </p:nvPr>
        </p:nvSpPr>
        <p:spPr>
          <a:xfrm>
            <a:off x="3630450" y="4097625"/>
            <a:ext cx="188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DOWNLOAD NOW!</a:t>
            </a:r>
            <a:endParaRPr sz="1400"/>
          </a:p>
        </p:txBody>
      </p:sp>
      <p:sp>
        <p:nvSpPr>
          <p:cNvPr id="564" name="Google Shape;564;p44"/>
          <p:cNvSpPr txBox="1">
            <a:spLocks noGrp="1"/>
          </p:cNvSpPr>
          <p:nvPr>
            <p:ph type="title"/>
          </p:nvPr>
        </p:nvSpPr>
        <p:spPr>
          <a:xfrm>
            <a:off x="5948598" y="4097625"/>
            <a:ext cx="188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DOWNLOAD NOW!</a:t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5"/>
          <p:cNvSpPr txBox="1">
            <a:spLocks noGrp="1"/>
          </p:cNvSpPr>
          <p:nvPr>
            <p:ph type="title" idx="2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DEMO</a:t>
            </a:r>
            <a:endParaRPr/>
          </a:p>
        </p:txBody>
      </p:sp>
      <p:grpSp>
        <p:nvGrpSpPr>
          <p:cNvPr id="570" name="Google Shape;570;p45"/>
          <p:cNvGrpSpPr/>
          <p:nvPr/>
        </p:nvGrpSpPr>
        <p:grpSpPr>
          <a:xfrm>
            <a:off x="3327986" y="1384639"/>
            <a:ext cx="1724995" cy="3239905"/>
            <a:chOff x="3742536" y="1293314"/>
            <a:chExt cx="1724995" cy="3239905"/>
          </a:xfrm>
        </p:grpSpPr>
        <p:sp>
          <p:nvSpPr>
            <p:cNvPr id="571" name="Google Shape;571;p45"/>
            <p:cNvSpPr/>
            <p:nvPr/>
          </p:nvSpPr>
          <p:spPr>
            <a:xfrm>
              <a:off x="3818281" y="1365429"/>
              <a:ext cx="1649249" cy="3167790"/>
            </a:xfrm>
            <a:custGeom>
              <a:avLst/>
              <a:gdLst/>
              <a:ahLst/>
              <a:cxnLst/>
              <a:rect l="l" t="t" r="r" b="b"/>
              <a:pathLst>
                <a:path w="80867" h="155325" extrusionOk="0">
                  <a:moveTo>
                    <a:pt x="11168" y="0"/>
                  </a:moveTo>
                  <a:cubicBezTo>
                    <a:pt x="4982" y="0"/>
                    <a:pt x="0" y="4981"/>
                    <a:pt x="0" y="11168"/>
                  </a:cubicBezTo>
                  <a:lnTo>
                    <a:pt x="0" y="144157"/>
                  </a:lnTo>
                  <a:cubicBezTo>
                    <a:pt x="0" y="150344"/>
                    <a:pt x="4982" y="155325"/>
                    <a:pt x="11168" y="155325"/>
                  </a:cubicBezTo>
                  <a:lnTo>
                    <a:pt x="69697" y="155325"/>
                  </a:lnTo>
                  <a:cubicBezTo>
                    <a:pt x="75885" y="155325"/>
                    <a:pt x="80866" y="150344"/>
                    <a:pt x="80866" y="144157"/>
                  </a:cubicBezTo>
                  <a:lnTo>
                    <a:pt x="80866" y="11168"/>
                  </a:lnTo>
                  <a:cubicBezTo>
                    <a:pt x="80866" y="4981"/>
                    <a:pt x="75885" y="0"/>
                    <a:pt x="69697" y="0"/>
                  </a:cubicBezTo>
                  <a:close/>
                </a:path>
              </a:pathLst>
            </a:custGeom>
            <a:solidFill>
              <a:srgbClr val="161313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5"/>
            <p:cNvSpPr/>
            <p:nvPr/>
          </p:nvSpPr>
          <p:spPr>
            <a:xfrm>
              <a:off x="3742536" y="1293314"/>
              <a:ext cx="1649698" cy="3168708"/>
            </a:xfrm>
            <a:custGeom>
              <a:avLst/>
              <a:gdLst/>
              <a:ahLst/>
              <a:cxnLst/>
              <a:rect l="l" t="t" r="r" b="b"/>
              <a:pathLst>
                <a:path w="80889" h="155370" extrusionOk="0">
                  <a:moveTo>
                    <a:pt x="11171" y="0"/>
                  </a:moveTo>
                  <a:cubicBezTo>
                    <a:pt x="4983" y="0"/>
                    <a:pt x="0" y="4983"/>
                    <a:pt x="0" y="11171"/>
                  </a:cubicBezTo>
                  <a:lnTo>
                    <a:pt x="0" y="144199"/>
                  </a:lnTo>
                  <a:cubicBezTo>
                    <a:pt x="0" y="150387"/>
                    <a:pt x="4983" y="155369"/>
                    <a:pt x="11171" y="155369"/>
                  </a:cubicBezTo>
                  <a:lnTo>
                    <a:pt x="69718" y="155369"/>
                  </a:lnTo>
                  <a:cubicBezTo>
                    <a:pt x="75906" y="155369"/>
                    <a:pt x="80889" y="150387"/>
                    <a:pt x="80889" y="144199"/>
                  </a:cubicBezTo>
                  <a:lnTo>
                    <a:pt x="80889" y="11171"/>
                  </a:lnTo>
                  <a:cubicBezTo>
                    <a:pt x="80889" y="4983"/>
                    <a:pt x="75906" y="0"/>
                    <a:pt x="697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5"/>
            <p:cNvSpPr/>
            <p:nvPr/>
          </p:nvSpPr>
          <p:spPr>
            <a:xfrm>
              <a:off x="3804495" y="1365449"/>
              <a:ext cx="1525811" cy="3024477"/>
            </a:xfrm>
            <a:custGeom>
              <a:avLst/>
              <a:gdLst/>
              <a:ahLst/>
              <a:cxnLst/>
              <a:rect l="l" t="t" r="r" b="b"/>
              <a:pathLst>
                <a:path w="74813" h="148295" extrusionOk="0">
                  <a:moveTo>
                    <a:pt x="8447" y="1"/>
                  </a:moveTo>
                  <a:cubicBezTo>
                    <a:pt x="3769" y="1"/>
                    <a:pt x="1" y="3767"/>
                    <a:pt x="1" y="8447"/>
                  </a:cubicBezTo>
                  <a:lnTo>
                    <a:pt x="1" y="139848"/>
                  </a:lnTo>
                  <a:cubicBezTo>
                    <a:pt x="1" y="144528"/>
                    <a:pt x="3769" y="148295"/>
                    <a:pt x="8447" y="148295"/>
                  </a:cubicBezTo>
                  <a:lnTo>
                    <a:pt x="66366" y="148295"/>
                  </a:lnTo>
                  <a:cubicBezTo>
                    <a:pt x="71044" y="148295"/>
                    <a:pt x="74812" y="144528"/>
                    <a:pt x="74812" y="139848"/>
                  </a:cubicBezTo>
                  <a:lnTo>
                    <a:pt x="74812" y="8447"/>
                  </a:lnTo>
                  <a:cubicBezTo>
                    <a:pt x="74812" y="3767"/>
                    <a:pt x="71044" y="1"/>
                    <a:pt x="66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5"/>
            <p:cNvSpPr/>
            <p:nvPr/>
          </p:nvSpPr>
          <p:spPr>
            <a:xfrm>
              <a:off x="4264107" y="1342036"/>
              <a:ext cx="606556" cy="129995"/>
            </a:xfrm>
            <a:custGeom>
              <a:avLst/>
              <a:gdLst/>
              <a:ahLst/>
              <a:cxnLst/>
              <a:rect l="l" t="t" r="r" b="b"/>
              <a:pathLst>
                <a:path w="29741" h="6374" extrusionOk="0">
                  <a:moveTo>
                    <a:pt x="1" y="0"/>
                  </a:moveTo>
                  <a:lnTo>
                    <a:pt x="1" y="1863"/>
                  </a:lnTo>
                  <a:cubicBezTo>
                    <a:pt x="1" y="4353"/>
                    <a:pt x="2020" y="6374"/>
                    <a:pt x="4511" y="6374"/>
                  </a:cubicBezTo>
                  <a:lnTo>
                    <a:pt x="25230" y="6374"/>
                  </a:lnTo>
                  <a:cubicBezTo>
                    <a:pt x="27721" y="6374"/>
                    <a:pt x="29740" y="4353"/>
                    <a:pt x="29740" y="1863"/>
                  </a:cubicBezTo>
                  <a:lnTo>
                    <a:pt x="297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5"/>
            <p:cNvSpPr/>
            <p:nvPr/>
          </p:nvSpPr>
          <p:spPr>
            <a:xfrm>
              <a:off x="4391859" y="1380521"/>
              <a:ext cx="251078" cy="20395"/>
            </a:xfrm>
            <a:custGeom>
              <a:avLst/>
              <a:gdLst/>
              <a:ahLst/>
              <a:cxnLst/>
              <a:rect l="l" t="t" r="r" b="b"/>
              <a:pathLst>
                <a:path w="12311" h="1000" extrusionOk="0">
                  <a:moveTo>
                    <a:pt x="0" y="0"/>
                  </a:moveTo>
                  <a:lnTo>
                    <a:pt x="0" y="1000"/>
                  </a:lnTo>
                  <a:lnTo>
                    <a:pt x="12310" y="1000"/>
                  </a:lnTo>
                  <a:lnTo>
                    <a:pt x="12310" y="0"/>
                  </a:lnTo>
                  <a:close/>
                </a:path>
              </a:pathLst>
            </a:custGeom>
            <a:solidFill>
              <a:srgbClr val="9878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5"/>
            <p:cNvSpPr/>
            <p:nvPr/>
          </p:nvSpPr>
          <p:spPr>
            <a:xfrm>
              <a:off x="4712890" y="1376279"/>
              <a:ext cx="30021" cy="28899"/>
            </a:xfrm>
            <a:custGeom>
              <a:avLst/>
              <a:gdLst/>
              <a:ahLst/>
              <a:cxnLst/>
              <a:rect l="l" t="t" r="r" b="b"/>
              <a:pathLst>
                <a:path w="1472" h="1417" extrusionOk="0">
                  <a:moveTo>
                    <a:pt x="764" y="1"/>
                  </a:moveTo>
                  <a:cubicBezTo>
                    <a:pt x="478" y="1"/>
                    <a:pt x="219" y="173"/>
                    <a:pt x="110" y="439"/>
                  </a:cubicBezTo>
                  <a:cubicBezTo>
                    <a:pt x="1" y="703"/>
                    <a:pt x="61" y="1007"/>
                    <a:pt x="263" y="1209"/>
                  </a:cubicBezTo>
                  <a:cubicBezTo>
                    <a:pt x="399" y="1345"/>
                    <a:pt x="580" y="1417"/>
                    <a:pt x="764" y="1417"/>
                  </a:cubicBezTo>
                  <a:cubicBezTo>
                    <a:pt x="856" y="1417"/>
                    <a:pt x="948" y="1399"/>
                    <a:pt x="1036" y="1363"/>
                  </a:cubicBezTo>
                  <a:cubicBezTo>
                    <a:pt x="1300" y="1252"/>
                    <a:pt x="1472" y="994"/>
                    <a:pt x="1472" y="709"/>
                  </a:cubicBezTo>
                  <a:cubicBezTo>
                    <a:pt x="1472" y="317"/>
                    <a:pt x="1156" y="1"/>
                    <a:pt x="764" y="1"/>
                  </a:cubicBezTo>
                  <a:close/>
                </a:path>
              </a:pathLst>
            </a:custGeom>
            <a:solidFill>
              <a:srgbClr val="9878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5"/>
            <p:cNvSpPr/>
            <p:nvPr/>
          </p:nvSpPr>
          <p:spPr>
            <a:xfrm>
              <a:off x="4021901" y="1423757"/>
              <a:ext cx="21598" cy="28247"/>
            </a:xfrm>
            <a:custGeom>
              <a:avLst/>
              <a:gdLst/>
              <a:ahLst/>
              <a:cxnLst/>
              <a:rect l="l" t="t" r="r" b="b"/>
              <a:pathLst>
                <a:path w="1059" h="1385" extrusionOk="0">
                  <a:moveTo>
                    <a:pt x="528" y="119"/>
                  </a:moveTo>
                  <a:cubicBezTo>
                    <a:pt x="631" y="119"/>
                    <a:pt x="713" y="142"/>
                    <a:pt x="774" y="185"/>
                  </a:cubicBezTo>
                  <a:cubicBezTo>
                    <a:pt x="897" y="273"/>
                    <a:pt x="897" y="454"/>
                    <a:pt x="776" y="543"/>
                  </a:cubicBezTo>
                  <a:cubicBezTo>
                    <a:pt x="716" y="587"/>
                    <a:pt x="633" y="609"/>
                    <a:pt x="528" y="609"/>
                  </a:cubicBezTo>
                  <a:cubicBezTo>
                    <a:pt x="424" y="609"/>
                    <a:pt x="341" y="587"/>
                    <a:pt x="281" y="543"/>
                  </a:cubicBezTo>
                  <a:cubicBezTo>
                    <a:pt x="163" y="454"/>
                    <a:pt x="163" y="274"/>
                    <a:pt x="283" y="185"/>
                  </a:cubicBezTo>
                  <a:cubicBezTo>
                    <a:pt x="344" y="142"/>
                    <a:pt x="425" y="119"/>
                    <a:pt x="528" y="119"/>
                  </a:cubicBezTo>
                  <a:close/>
                  <a:moveTo>
                    <a:pt x="528" y="719"/>
                  </a:moveTo>
                  <a:cubicBezTo>
                    <a:pt x="648" y="719"/>
                    <a:pt x="743" y="744"/>
                    <a:pt x="811" y="793"/>
                  </a:cubicBezTo>
                  <a:cubicBezTo>
                    <a:pt x="877" y="838"/>
                    <a:pt x="915" y="913"/>
                    <a:pt x="914" y="991"/>
                  </a:cubicBezTo>
                  <a:cubicBezTo>
                    <a:pt x="915" y="1071"/>
                    <a:pt x="877" y="1148"/>
                    <a:pt x="811" y="1192"/>
                  </a:cubicBezTo>
                  <a:cubicBezTo>
                    <a:pt x="743" y="1241"/>
                    <a:pt x="648" y="1266"/>
                    <a:pt x="528" y="1266"/>
                  </a:cubicBezTo>
                  <a:cubicBezTo>
                    <a:pt x="409" y="1266"/>
                    <a:pt x="313" y="1241"/>
                    <a:pt x="246" y="1194"/>
                  </a:cubicBezTo>
                  <a:cubicBezTo>
                    <a:pt x="112" y="1092"/>
                    <a:pt x="112" y="891"/>
                    <a:pt x="247" y="793"/>
                  </a:cubicBezTo>
                  <a:cubicBezTo>
                    <a:pt x="313" y="744"/>
                    <a:pt x="407" y="719"/>
                    <a:pt x="528" y="719"/>
                  </a:cubicBezTo>
                  <a:close/>
                  <a:moveTo>
                    <a:pt x="540" y="1"/>
                  </a:moveTo>
                  <a:cubicBezTo>
                    <a:pt x="536" y="1"/>
                    <a:pt x="532" y="1"/>
                    <a:pt x="528" y="1"/>
                  </a:cubicBezTo>
                  <a:cubicBezTo>
                    <a:pt x="384" y="1"/>
                    <a:pt x="267" y="33"/>
                    <a:pt x="183" y="97"/>
                  </a:cubicBezTo>
                  <a:cubicBezTo>
                    <a:pt x="98" y="159"/>
                    <a:pt x="49" y="257"/>
                    <a:pt x="52" y="360"/>
                  </a:cubicBezTo>
                  <a:cubicBezTo>
                    <a:pt x="51" y="425"/>
                    <a:pt x="71" y="489"/>
                    <a:pt x="108" y="541"/>
                  </a:cubicBezTo>
                  <a:cubicBezTo>
                    <a:pt x="147" y="597"/>
                    <a:pt x="203" y="636"/>
                    <a:pt x="266" y="659"/>
                  </a:cubicBezTo>
                  <a:cubicBezTo>
                    <a:pt x="190" y="683"/>
                    <a:pt x="123" y="725"/>
                    <a:pt x="71" y="787"/>
                  </a:cubicBezTo>
                  <a:cubicBezTo>
                    <a:pt x="26" y="845"/>
                    <a:pt x="2" y="919"/>
                    <a:pt x="5" y="994"/>
                  </a:cubicBezTo>
                  <a:cubicBezTo>
                    <a:pt x="0" y="1106"/>
                    <a:pt x="52" y="1214"/>
                    <a:pt x="144" y="1280"/>
                  </a:cubicBezTo>
                  <a:cubicBezTo>
                    <a:pt x="237" y="1349"/>
                    <a:pt x="366" y="1384"/>
                    <a:pt x="528" y="1384"/>
                  </a:cubicBezTo>
                  <a:cubicBezTo>
                    <a:pt x="533" y="1384"/>
                    <a:pt x="537" y="1384"/>
                    <a:pt x="541" y="1384"/>
                  </a:cubicBezTo>
                  <a:cubicBezTo>
                    <a:pt x="632" y="1384"/>
                    <a:pt x="723" y="1369"/>
                    <a:pt x="809" y="1337"/>
                  </a:cubicBezTo>
                  <a:cubicBezTo>
                    <a:pt x="881" y="1311"/>
                    <a:pt x="946" y="1263"/>
                    <a:pt x="992" y="1201"/>
                  </a:cubicBezTo>
                  <a:cubicBezTo>
                    <a:pt x="1037" y="1140"/>
                    <a:pt x="1058" y="1068"/>
                    <a:pt x="1056" y="994"/>
                  </a:cubicBezTo>
                  <a:cubicBezTo>
                    <a:pt x="1058" y="919"/>
                    <a:pt x="1035" y="847"/>
                    <a:pt x="987" y="788"/>
                  </a:cubicBezTo>
                  <a:cubicBezTo>
                    <a:pt x="937" y="727"/>
                    <a:pt x="868" y="683"/>
                    <a:pt x="791" y="659"/>
                  </a:cubicBezTo>
                  <a:cubicBezTo>
                    <a:pt x="855" y="636"/>
                    <a:pt x="911" y="597"/>
                    <a:pt x="952" y="541"/>
                  </a:cubicBezTo>
                  <a:cubicBezTo>
                    <a:pt x="990" y="489"/>
                    <a:pt x="1010" y="425"/>
                    <a:pt x="1009" y="360"/>
                  </a:cubicBezTo>
                  <a:cubicBezTo>
                    <a:pt x="1010" y="292"/>
                    <a:pt x="989" y="225"/>
                    <a:pt x="949" y="170"/>
                  </a:cubicBezTo>
                  <a:cubicBezTo>
                    <a:pt x="906" y="113"/>
                    <a:pt x="848" y="70"/>
                    <a:pt x="780" y="45"/>
                  </a:cubicBezTo>
                  <a:cubicBezTo>
                    <a:pt x="704" y="16"/>
                    <a:pt x="622" y="1"/>
                    <a:pt x="540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5"/>
            <p:cNvSpPr/>
            <p:nvPr/>
          </p:nvSpPr>
          <p:spPr>
            <a:xfrm>
              <a:off x="4055369" y="1430753"/>
              <a:ext cx="4283" cy="21210"/>
            </a:xfrm>
            <a:custGeom>
              <a:avLst/>
              <a:gdLst/>
              <a:ahLst/>
              <a:cxnLst/>
              <a:rect l="l" t="t" r="r" b="b"/>
              <a:pathLst>
                <a:path w="210" h="1040" extrusionOk="0">
                  <a:moveTo>
                    <a:pt x="99" y="0"/>
                  </a:moveTo>
                  <a:cubicBezTo>
                    <a:pt x="74" y="0"/>
                    <a:pt x="49" y="12"/>
                    <a:pt x="31" y="29"/>
                  </a:cubicBezTo>
                  <a:cubicBezTo>
                    <a:pt x="11" y="49"/>
                    <a:pt x="1" y="77"/>
                    <a:pt x="2" y="105"/>
                  </a:cubicBezTo>
                  <a:cubicBezTo>
                    <a:pt x="1" y="134"/>
                    <a:pt x="11" y="160"/>
                    <a:pt x="31" y="180"/>
                  </a:cubicBezTo>
                  <a:cubicBezTo>
                    <a:pt x="50" y="201"/>
                    <a:pt x="76" y="212"/>
                    <a:pt x="103" y="212"/>
                  </a:cubicBezTo>
                  <a:cubicBezTo>
                    <a:pt x="133" y="212"/>
                    <a:pt x="159" y="201"/>
                    <a:pt x="177" y="180"/>
                  </a:cubicBezTo>
                  <a:cubicBezTo>
                    <a:pt x="199" y="161"/>
                    <a:pt x="209" y="134"/>
                    <a:pt x="209" y="105"/>
                  </a:cubicBezTo>
                  <a:cubicBezTo>
                    <a:pt x="209" y="77"/>
                    <a:pt x="199" y="49"/>
                    <a:pt x="177" y="29"/>
                  </a:cubicBezTo>
                  <a:cubicBezTo>
                    <a:pt x="160" y="12"/>
                    <a:pt x="134" y="0"/>
                    <a:pt x="108" y="0"/>
                  </a:cubicBezTo>
                  <a:cubicBezTo>
                    <a:pt x="107" y="0"/>
                    <a:pt x="105" y="0"/>
                    <a:pt x="103" y="0"/>
                  </a:cubicBezTo>
                  <a:cubicBezTo>
                    <a:pt x="102" y="0"/>
                    <a:pt x="100" y="0"/>
                    <a:pt x="99" y="0"/>
                  </a:cubicBezTo>
                  <a:close/>
                  <a:moveTo>
                    <a:pt x="99" y="828"/>
                  </a:moveTo>
                  <a:cubicBezTo>
                    <a:pt x="74" y="828"/>
                    <a:pt x="49" y="840"/>
                    <a:pt x="31" y="858"/>
                  </a:cubicBezTo>
                  <a:cubicBezTo>
                    <a:pt x="11" y="877"/>
                    <a:pt x="1" y="905"/>
                    <a:pt x="2" y="932"/>
                  </a:cubicBezTo>
                  <a:cubicBezTo>
                    <a:pt x="1" y="961"/>
                    <a:pt x="11" y="987"/>
                    <a:pt x="31" y="1009"/>
                  </a:cubicBezTo>
                  <a:cubicBezTo>
                    <a:pt x="50" y="1029"/>
                    <a:pt x="76" y="1040"/>
                    <a:pt x="103" y="1040"/>
                  </a:cubicBezTo>
                  <a:cubicBezTo>
                    <a:pt x="131" y="1040"/>
                    <a:pt x="159" y="1029"/>
                    <a:pt x="177" y="1009"/>
                  </a:cubicBezTo>
                  <a:cubicBezTo>
                    <a:pt x="199" y="989"/>
                    <a:pt x="209" y="961"/>
                    <a:pt x="209" y="932"/>
                  </a:cubicBezTo>
                  <a:cubicBezTo>
                    <a:pt x="209" y="905"/>
                    <a:pt x="199" y="877"/>
                    <a:pt x="177" y="858"/>
                  </a:cubicBezTo>
                  <a:cubicBezTo>
                    <a:pt x="159" y="839"/>
                    <a:pt x="131" y="828"/>
                    <a:pt x="103" y="828"/>
                  </a:cubicBezTo>
                  <a:cubicBezTo>
                    <a:pt x="102" y="828"/>
                    <a:pt x="100" y="828"/>
                    <a:pt x="99" y="828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5"/>
            <p:cNvSpPr/>
            <p:nvPr/>
          </p:nvSpPr>
          <p:spPr>
            <a:xfrm>
              <a:off x="4069971" y="1424023"/>
              <a:ext cx="20150" cy="27981"/>
            </a:xfrm>
            <a:custGeom>
              <a:avLst/>
              <a:gdLst/>
              <a:ahLst/>
              <a:cxnLst/>
              <a:rect l="l" t="t" r="r" b="b"/>
              <a:pathLst>
                <a:path w="988" h="1372" extrusionOk="0">
                  <a:moveTo>
                    <a:pt x="57" y="0"/>
                  </a:moveTo>
                  <a:lnTo>
                    <a:pt x="57" y="124"/>
                  </a:lnTo>
                  <a:lnTo>
                    <a:pt x="751" y="124"/>
                  </a:lnTo>
                  <a:lnTo>
                    <a:pt x="375" y="597"/>
                  </a:lnTo>
                  <a:lnTo>
                    <a:pt x="375" y="699"/>
                  </a:lnTo>
                  <a:lnTo>
                    <a:pt x="471" y="699"/>
                  </a:lnTo>
                  <a:cubicBezTo>
                    <a:pt x="594" y="699"/>
                    <a:pt x="686" y="723"/>
                    <a:pt x="748" y="771"/>
                  </a:cubicBezTo>
                  <a:cubicBezTo>
                    <a:pt x="808" y="818"/>
                    <a:pt x="843" y="892"/>
                    <a:pt x="840" y="969"/>
                  </a:cubicBezTo>
                  <a:cubicBezTo>
                    <a:pt x="843" y="1047"/>
                    <a:pt x="809" y="1122"/>
                    <a:pt x="748" y="1170"/>
                  </a:cubicBezTo>
                  <a:cubicBezTo>
                    <a:pt x="686" y="1219"/>
                    <a:pt x="600" y="1244"/>
                    <a:pt x="490" y="1244"/>
                  </a:cubicBezTo>
                  <a:cubicBezTo>
                    <a:pt x="407" y="1244"/>
                    <a:pt x="326" y="1228"/>
                    <a:pt x="249" y="1199"/>
                  </a:cubicBezTo>
                  <a:cubicBezTo>
                    <a:pt x="180" y="1175"/>
                    <a:pt x="118" y="1136"/>
                    <a:pt x="68" y="1086"/>
                  </a:cubicBezTo>
                  <a:lnTo>
                    <a:pt x="0" y="1196"/>
                  </a:lnTo>
                  <a:cubicBezTo>
                    <a:pt x="60" y="1253"/>
                    <a:pt x="132" y="1298"/>
                    <a:pt x="210" y="1324"/>
                  </a:cubicBezTo>
                  <a:cubicBezTo>
                    <a:pt x="299" y="1356"/>
                    <a:pt x="395" y="1371"/>
                    <a:pt x="490" y="1371"/>
                  </a:cubicBezTo>
                  <a:cubicBezTo>
                    <a:pt x="496" y="1371"/>
                    <a:pt x="503" y="1372"/>
                    <a:pt x="510" y="1372"/>
                  </a:cubicBezTo>
                  <a:cubicBezTo>
                    <a:pt x="595" y="1372"/>
                    <a:pt x="680" y="1353"/>
                    <a:pt x="760" y="1319"/>
                  </a:cubicBezTo>
                  <a:cubicBezTo>
                    <a:pt x="898" y="1259"/>
                    <a:pt x="987" y="1121"/>
                    <a:pt x="983" y="969"/>
                  </a:cubicBezTo>
                  <a:cubicBezTo>
                    <a:pt x="983" y="858"/>
                    <a:pt x="946" y="768"/>
                    <a:pt x="871" y="699"/>
                  </a:cubicBezTo>
                  <a:cubicBezTo>
                    <a:pt x="797" y="630"/>
                    <a:pt x="688" y="591"/>
                    <a:pt x="547" y="584"/>
                  </a:cubicBezTo>
                  <a:lnTo>
                    <a:pt x="931" y="100"/>
                  </a:lnTo>
                  <a:lnTo>
                    <a:pt x="931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5"/>
            <p:cNvSpPr/>
            <p:nvPr/>
          </p:nvSpPr>
          <p:spPr>
            <a:xfrm>
              <a:off x="4101501" y="1423778"/>
              <a:ext cx="23087" cy="28226"/>
            </a:xfrm>
            <a:custGeom>
              <a:avLst/>
              <a:gdLst/>
              <a:ahLst/>
              <a:cxnLst/>
              <a:rect l="l" t="t" r="r" b="b"/>
              <a:pathLst>
                <a:path w="1132" h="1384" extrusionOk="0">
                  <a:moveTo>
                    <a:pt x="564" y="129"/>
                  </a:moveTo>
                  <a:cubicBezTo>
                    <a:pt x="637" y="129"/>
                    <a:pt x="710" y="151"/>
                    <a:pt x="773" y="195"/>
                  </a:cubicBezTo>
                  <a:cubicBezTo>
                    <a:pt x="837" y="244"/>
                    <a:pt x="886" y="310"/>
                    <a:pt x="914" y="387"/>
                  </a:cubicBezTo>
                  <a:cubicBezTo>
                    <a:pt x="981" y="585"/>
                    <a:pt x="981" y="800"/>
                    <a:pt x="914" y="998"/>
                  </a:cubicBezTo>
                  <a:cubicBezTo>
                    <a:pt x="886" y="1073"/>
                    <a:pt x="837" y="1139"/>
                    <a:pt x="773" y="1190"/>
                  </a:cubicBezTo>
                  <a:cubicBezTo>
                    <a:pt x="710" y="1234"/>
                    <a:pt x="637" y="1255"/>
                    <a:pt x="564" y="1255"/>
                  </a:cubicBezTo>
                  <a:cubicBezTo>
                    <a:pt x="491" y="1255"/>
                    <a:pt x="418" y="1234"/>
                    <a:pt x="355" y="1190"/>
                  </a:cubicBezTo>
                  <a:cubicBezTo>
                    <a:pt x="290" y="1139"/>
                    <a:pt x="243" y="1073"/>
                    <a:pt x="214" y="998"/>
                  </a:cubicBezTo>
                  <a:cubicBezTo>
                    <a:pt x="148" y="800"/>
                    <a:pt x="148" y="585"/>
                    <a:pt x="214" y="387"/>
                  </a:cubicBezTo>
                  <a:cubicBezTo>
                    <a:pt x="243" y="310"/>
                    <a:pt x="290" y="244"/>
                    <a:pt x="355" y="195"/>
                  </a:cubicBezTo>
                  <a:cubicBezTo>
                    <a:pt x="418" y="151"/>
                    <a:pt x="491" y="129"/>
                    <a:pt x="564" y="129"/>
                  </a:cubicBezTo>
                  <a:close/>
                  <a:moveTo>
                    <a:pt x="565" y="0"/>
                  </a:moveTo>
                  <a:cubicBezTo>
                    <a:pt x="467" y="0"/>
                    <a:pt x="370" y="28"/>
                    <a:pt x="284" y="84"/>
                  </a:cubicBezTo>
                  <a:cubicBezTo>
                    <a:pt x="198" y="144"/>
                    <a:pt x="131" y="227"/>
                    <a:pt x="92" y="324"/>
                  </a:cubicBezTo>
                  <a:cubicBezTo>
                    <a:pt x="0" y="560"/>
                    <a:pt x="0" y="823"/>
                    <a:pt x="92" y="1059"/>
                  </a:cubicBezTo>
                  <a:cubicBezTo>
                    <a:pt x="131" y="1156"/>
                    <a:pt x="198" y="1240"/>
                    <a:pt x="284" y="1300"/>
                  </a:cubicBezTo>
                  <a:lnTo>
                    <a:pt x="283" y="1300"/>
                  </a:lnTo>
                  <a:cubicBezTo>
                    <a:pt x="368" y="1356"/>
                    <a:pt x="466" y="1383"/>
                    <a:pt x="564" y="1383"/>
                  </a:cubicBezTo>
                  <a:cubicBezTo>
                    <a:pt x="662" y="1383"/>
                    <a:pt x="760" y="1356"/>
                    <a:pt x="845" y="1300"/>
                  </a:cubicBezTo>
                  <a:cubicBezTo>
                    <a:pt x="931" y="1239"/>
                    <a:pt x="998" y="1156"/>
                    <a:pt x="1038" y="1059"/>
                  </a:cubicBezTo>
                  <a:cubicBezTo>
                    <a:pt x="1132" y="823"/>
                    <a:pt x="1132" y="560"/>
                    <a:pt x="1038" y="324"/>
                  </a:cubicBezTo>
                  <a:cubicBezTo>
                    <a:pt x="998" y="227"/>
                    <a:pt x="931" y="144"/>
                    <a:pt x="845" y="84"/>
                  </a:cubicBezTo>
                  <a:cubicBezTo>
                    <a:pt x="760" y="28"/>
                    <a:pt x="662" y="0"/>
                    <a:pt x="565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5"/>
            <p:cNvSpPr/>
            <p:nvPr/>
          </p:nvSpPr>
          <p:spPr>
            <a:xfrm>
              <a:off x="4941065" y="1443928"/>
              <a:ext cx="11972" cy="19599"/>
            </a:xfrm>
            <a:custGeom>
              <a:avLst/>
              <a:gdLst/>
              <a:ahLst/>
              <a:cxnLst/>
              <a:rect l="l" t="t" r="r" b="b"/>
              <a:pathLst>
                <a:path w="587" h="961" extrusionOk="0">
                  <a:moveTo>
                    <a:pt x="0" y="1"/>
                  </a:moveTo>
                  <a:lnTo>
                    <a:pt x="0" y="960"/>
                  </a:lnTo>
                  <a:lnTo>
                    <a:pt x="587" y="960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5"/>
            <p:cNvSpPr/>
            <p:nvPr/>
          </p:nvSpPr>
          <p:spPr>
            <a:xfrm>
              <a:off x="4958196" y="1436035"/>
              <a:ext cx="11972" cy="27492"/>
            </a:xfrm>
            <a:custGeom>
              <a:avLst/>
              <a:gdLst/>
              <a:ahLst/>
              <a:cxnLst/>
              <a:rect l="l" t="t" r="r" b="b"/>
              <a:pathLst>
                <a:path w="587" h="1348" extrusionOk="0">
                  <a:moveTo>
                    <a:pt x="0" y="1"/>
                  </a:moveTo>
                  <a:lnTo>
                    <a:pt x="0" y="1347"/>
                  </a:lnTo>
                  <a:lnTo>
                    <a:pt x="587" y="1347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5"/>
            <p:cNvSpPr/>
            <p:nvPr/>
          </p:nvSpPr>
          <p:spPr>
            <a:xfrm>
              <a:off x="4975328" y="1428428"/>
              <a:ext cx="11972" cy="35099"/>
            </a:xfrm>
            <a:custGeom>
              <a:avLst/>
              <a:gdLst/>
              <a:ahLst/>
              <a:cxnLst/>
              <a:rect l="l" t="t" r="r" b="b"/>
              <a:pathLst>
                <a:path w="587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587" y="1720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5"/>
            <p:cNvSpPr/>
            <p:nvPr/>
          </p:nvSpPr>
          <p:spPr>
            <a:xfrm>
              <a:off x="4992418" y="1419760"/>
              <a:ext cx="11992" cy="43767"/>
            </a:xfrm>
            <a:custGeom>
              <a:avLst/>
              <a:gdLst/>
              <a:ahLst/>
              <a:cxnLst/>
              <a:rect l="l" t="t" r="r" b="b"/>
              <a:pathLst>
                <a:path w="588" h="2146" extrusionOk="0">
                  <a:moveTo>
                    <a:pt x="0" y="0"/>
                  </a:moveTo>
                  <a:lnTo>
                    <a:pt x="0" y="2145"/>
                  </a:lnTo>
                  <a:lnTo>
                    <a:pt x="587" y="2145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5"/>
            <p:cNvSpPr/>
            <p:nvPr/>
          </p:nvSpPr>
          <p:spPr>
            <a:xfrm>
              <a:off x="5022378" y="1419760"/>
              <a:ext cx="69362" cy="22250"/>
            </a:xfrm>
            <a:custGeom>
              <a:avLst/>
              <a:gdLst/>
              <a:ahLst/>
              <a:cxnLst/>
              <a:rect l="l" t="t" r="r" b="b"/>
              <a:pathLst>
                <a:path w="3401" h="1091" extrusionOk="0">
                  <a:moveTo>
                    <a:pt x="1700" y="0"/>
                  </a:moveTo>
                  <a:cubicBezTo>
                    <a:pt x="1086" y="0"/>
                    <a:pt x="472" y="232"/>
                    <a:pt x="1" y="696"/>
                  </a:cubicBezTo>
                  <a:lnTo>
                    <a:pt x="396" y="1090"/>
                  </a:lnTo>
                  <a:cubicBezTo>
                    <a:pt x="758" y="736"/>
                    <a:pt x="1229" y="558"/>
                    <a:pt x="1700" y="558"/>
                  </a:cubicBezTo>
                  <a:cubicBezTo>
                    <a:pt x="2171" y="558"/>
                    <a:pt x="2643" y="736"/>
                    <a:pt x="3006" y="1090"/>
                  </a:cubicBezTo>
                  <a:lnTo>
                    <a:pt x="3400" y="696"/>
                  </a:lnTo>
                  <a:cubicBezTo>
                    <a:pt x="2928" y="232"/>
                    <a:pt x="2314" y="0"/>
                    <a:pt x="1700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5"/>
            <p:cNvSpPr/>
            <p:nvPr/>
          </p:nvSpPr>
          <p:spPr>
            <a:xfrm>
              <a:off x="5033126" y="1434934"/>
              <a:ext cx="47846" cy="17825"/>
            </a:xfrm>
            <a:custGeom>
              <a:avLst/>
              <a:gdLst/>
              <a:ahLst/>
              <a:cxnLst/>
              <a:rect l="l" t="t" r="r" b="b"/>
              <a:pathLst>
                <a:path w="2346" h="874" extrusionOk="0">
                  <a:moveTo>
                    <a:pt x="1173" y="1"/>
                  </a:moveTo>
                  <a:cubicBezTo>
                    <a:pt x="750" y="1"/>
                    <a:pt x="326" y="160"/>
                    <a:pt x="1" y="478"/>
                  </a:cubicBezTo>
                  <a:lnTo>
                    <a:pt x="395" y="873"/>
                  </a:lnTo>
                  <a:cubicBezTo>
                    <a:pt x="612" y="663"/>
                    <a:pt x="892" y="559"/>
                    <a:pt x="1173" y="559"/>
                  </a:cubicBezTo>
                  <a:cubicBezTo>
                    <a:pt x="1454" y="559"/>
                    <a:pt x="1734" y="663"/>
                    <a:pt x="1951" y="873"/>
                  </a:cubicBezTo>
                  <a:lnTo>
                    <a:pt x="2345" y="478"/>
                  </a:lnTo>
                  <a:cubicBezTo>
                    <a:pt x="2020" y="160"/>
                    <a:pt x="1596" y="1"/>
                    <a:pt x="1173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5"/>
            <p:cNvSpPr/>
            <p:nvPr/>
          </p:nvSpPr>
          <p:spPr>
            <a:xfrm>
              <a:off x="5043833" y="1450107"/>
              <a:ext cx="26431" cy="13420"/>
            </a:xfrm>
            <a:custGeom>
              <a:avLst/>
              <a:gdLst/>
              <a:ahLst/>
              <a:cxnLst/>
              <a:rect l="l" t="t" r="r" b="b"/>
              <a:pathLst>
                <a:path w="1296" h="658" extrusionOk="0">
                  <a:moveTo>
                    <a:pt x="647" y="1"/>
                  </a:moveTo>
                  <a:cubicBezTo>
                    <a:pt x="414" y="1"/>
                    <a:pt x="181" y="88"/>
                    <a:pt x="1" y="261"/>
                  </a:cubicBezTo>
                  <a:lnTo>
                    <a:pt x="397" y="657"/>
                  </a:lnTo>
                  <a:cubicBezTo>
                    <a:pt x="468" y="591"/>
                    <a:pt x="558" y="558"/>
                    <a:pt x="648" y="558"/>
                  </a:cubicBezTo>
                  <a:cubicBezTo>
                    <a:pt x="738" y="558"/>
                    <a:pt x="828" y="591"/>
                    <a:pt x="899" y="657"/>
                  </a:cubicBezTo>
                  <a:lnTo>
                    <a:pt x="1295" y="261"/>
                  </a:lnTo>
                  <a:cubicBezTo>
                    <a:pt x="1114" y="88"/>
                    <a:pt x="881" y="1"/>
                    <a:pt x="647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5"/>
            <p:cNvSpPr/>
            <p:nvPr/>
          </p:nvSpPr>
          <p:spPr>
            <a:xfrm>
              <a:off x="5108464" y="1425042"/>
              <a:ext cx="76133" cy="33182"/>
            </a:xfrm>
            <a:custGeom>
              <a:avLst/>
              <a:gdLst/>
              <a:ahLst/>
              <a:cxnLst/>
              <a:rect l="l" t="t" r="r" b="b"/>
              <a:pathLst>
                <a:path w="3733" h="1627" extrusionOk="0">
                  <a:moveTo>
                    <a:pt x="111" y="1"/>
                  </a:moveTo>
                  <a:cubicBezTo>
                    <a:pt x="50" y="1"/>
                    <a:pt x="1" y="50"/>
                    <a:pt x="1" y="111"/>
                  </a:cubicBezTo>
                  <a:lnTo>
                    <a:pt x="1" y="1516"/>
                  </a:lnTo>
                  <a:cubicBezTo>
                    <a:pt x="1" y="1578"/>
                    <a:pt x="50" y="1627"/>
                    <a:pt x="111" y="1627"/>
                  </a:cubicBezTo>
                  <a:lnTo>
                    <a:pt x="3623" y="1627"/>
                  </a:lnTo>
                  <a:cubicBezTo>
                    <a:pt x="3683" y="1627"/>
                    <a:pt x="3732" y="1578"/>
                    <a:pt x="3732" y="1516"/>
                  </a:cubicBezTo>
                  <a:lnTo>
                    <a:pt x="3732" y="111"/>
                  </a:lnTo>
                  <a:cubicBezTo>
                    <a:pt x="3732" y="50"/>
                    <a:pt x="3683" y="1"/>
                    <a:pt x="3623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5"/>
            <p:cNvSpPr/>
            <p:nvPr/>
          </p:nvSpPr>
          <p:spPr>
            <a:xfrm>
              <a:off x="5186351" y="1434505"/>
              <a:ext cx="6139" cy="14276"/>
            </a:xfrm>
            <a:custGeom>
              <a:avLst/>
              <a:gdLst/>
              <a:ahLst/>
              <a:cxnLst/>
              <a:rect l="l" t="t" r="r" b="b"/>
              <a:pathLst>
                <a:path w="301" h="700" extrusionOk="0">
                  <a:moveTo>
                    <a:pt x="110" y="0"/>
                  </a:moveTo>
                  <a:cubicBezTo>
                    <a:pt x="50" y="0"/>
                    <a:pt x="1" y="50"/>
                    <a:pt x="1" y="109"/>
                  </a:cubicBezTo>
                  <a:lnTo>
                    <a:pt x="1" y="590"/>
                  </a:lnTo>
                  <a:cubicBezTo>
                    <a:pt x="1" y="650"/>
                    <a:pt x="50" y="699"/>
                    <a:pt x="110" y="699"/>
                  </a:cubicBezTo>
                  <a:lnTo>
                    <a:pt x="190" y="699"/>
                  </a:lnTo>
                  <a:cubicBezTo>
                    <a:pt x="251" y="699"/>
                    <a:pt x="300" y="650"/>
                    <a:pt x="300" y="590"/>
                  </a:cubicBezTo>
                  <a:lnTo>
                    <a:pt x="300" y="109"/>
                  </a:lnTo>
                  <a:cubicBezTo>
                    <a:pt x="300" y="50"/>
                    <a:pt x="251" y="0"/>
                    <a:pt x="190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5"/>
            <p:cNvSpPr/>
            <p:nvPr/>
          </p:nvSpPr>
          <p:spPr>
            <a:xfrm>
              <a:off x="4921058" y="4168768"/>
              <a:ext cx="20721" cy="28267"/>
            </a:xfrm>
            <a:custGeom>
              <a:avLst/>
              <a:gdLst/>
              <a:ahLst/>
              <a:cxnLst/>
              <a:rect l="l" t="t" r="r" b="b"/>
              <a:pathLst>
                <a:path w="1016" h="1386" extrusionOk="0">
                  <a:moveTo>
                    <a:pt x="536" y="0"/>
                  </a:moveTo>
                  <a:cubicBezTo>
                    <a:pt x="425" y="0"/>
                    <a:pt x="332" y="17"/>
                    <a:pt x="257" y="51"/>
                  </a:cubicBezTo>
                  <a:cubicBezTo>
                    <a:pt x="189" y="78"/>
                    <a:pt x="131" y="125"/>
                    <a:pt x="89" y="186"/>
                  </a:cubicBezTo>
                  <a:cubicBezTo>
                    <a:pt x="54" y="241"/>
                    <a:pt x="34" y="306"/>
                    <a:pt x="34" y="373"/>
                  </a:cubicBezTo>
                  <a:cubicBezTo>
                    <a:pt x="34" y="458"/>
                    <a:pt x="57" y="524"/>
                    <a:pt x="100" y="573"/>
                  </a:cubicBezTo>
                  <a:cubicBezTo>
                    <a:pt x="143" y="622"/>
                    <a:pt x="197" y="659"/>
                    <a:pt x="257" y="682"/>
                  </a:cubicBezTo>
                  <a:cubicBezTo>
                    <a:pt x="336" y="713"/>
                    <a:pt x="418" y="737"/>
                    <a:pt x="501" y="757"/>
                  </a:cubicBezTo>
                  <a:cubicBezTo>
                    <a:pt x="568" y="774"/>
                    <a:pt x="636" y="792"/>
                    <a:pt x="702" y="816"/>
                  </a:cubicBezTo>
                  <a:cubicBezTo>
                    <a:pt x="746" y="831"/>
                    <a:pt x="788" y="857"/>
                    <a:pt x="823" y="891"/>
                  </a:cubicBezTo>
                  <a:cubicBezTo>
                    <a:pt x="857" y="925"/>
                    <a:pt x="875" y="972"/>
                    <a:pt x="872" y="1021"/>
                  </a:cubicBezTo>
                  <a:cubicBezTo>
                    <a:pt x="872" y="1090"/>
                    <a:pt x="838" y="1155"/>
                    <a:pt x="780" y="1193"/>
                  </a:cubicBezTo>
                  <a:cubicBezTo>
                    <a:pt x="720" y="1238"/>
                    <a:pt x="628" y="1261"/>
                    <a:pt x="507" y="1261"/>
                  </a:cubicBezTo>
                  <a:cubicBezTo>
                    <a:pt x="421" y="1261"/>
                    <a:pt x="335" y="1245"/>
                    <a:pt x="255" y="1215"/>
                  </a:cubicBezTo>
                  <a:cubicBezTo>
                    <a:pt x="181" y="1190"/>
                    <a:pt x="114" y="1149"/>
                    <a:pt x="58" y="1095"/>
                  </a:cubicBezTo>
                  <a:lnTo>
                    <a:pt x="0" y="1206"/>
                  </a:lnTo>
                  <a:cubicBezTo>
                    <a:pt x="62" y="1265"/>
                    <a:pt x="135" y="1310"/>
                    <a:pt x="215" y="1334"/>
                  </a:cubicBezTo>
                  <a:cubicBezTo>
                    <a:pt x="309" y="1368"/>
                    <a:pt x="409" y="1385"/>
                    <a:pt x="507" y="1385"/>
                  </a:cubicBezTo>
                  <a:cubicBezTo>
                    <a:pt x="511" y="1385"/>
                    <a:pt x="515" y="1385"/>
                    <a:pt x="519" y="1385"/>
                  </a:cubicBezTo>
                  <a:cubicBezTo>
                    <a:pt x="611" y="1385"/>
                    <a:pt x="703" y="1368"/>
                    <a:pt x="789" y="1334"/>
                  </a:cubicBezTo>
                  <a:cubicBezTo>
                    <a:pt x="858" y="1308"/>
                    <a:pt x="917" y="1262"/>
                    <a:pt x="960" y="1201"/>
                  </a:cubicBezTo>
                  <a:cubicBezTo>
                    <a:pt x="995" y="1146"/>
                    <a:pt x="1015" y="1080"/>
                    <a:pt x="1015" y="1014"/>
                  </a:cubicBezTo>
                  <a:cubicBezTo>
                    <a:pt x="1015" y="931"/>
                    <a:pt x="994" y="865"/>
                    <a:pt x="951" y="816"/>
                  </a:cubicBezTo>
                  <a:cubicBezTo>
                    <a:pt x="908" y="768"/>
                    <a:pt x="854" y="731"/>
                    <a:pt x="794" y="706"/>
                  </a:cubicBezTo>
                  <a:cubicBezTo>
                    <a:pt x="716" y="679"/>
                    <a:pt x="634" y="654"/>
                    <a:pt x="553" y="634"/>
                  </a:cubicBezTo>
                  <a:cubicBezTo>
                    <a:pt x="468" y="613"/>
                    <a:pt x="401" y="594"/>
                    <a:pt x="352" y="578"/>
                  </a:cubicBezTo>
                  <a:cubicBezTo>
                    <a:pt x="304" y="562"/>
                    <a:pt x="261" y="536"/>
                    <a:pt x="226" y="501"/>
                  </a:cubicBezTo>
                  <a:cubicBezTo>
                    <a:pt x="194" y="465"/>
                    <a:pt x="175" y="418"/>
                    <a:pt x="177" y="370"/>
                  </a:cubicBezTo>
                  <a:cubicBezTo>
                    <a:pt x="177" y="300"/>
                    <a:pt x="210" y="232"/>
                    <a:pt x="267" y="192"/>
                  </a:cubicBezTo>
                  <a:cubicBezTo>
                    <a:pt x="327" y="146"/>
                    <a:pt x="418" y="123"/>
                    <a:pt x="536" y="123"/>
                  </a:cubicBezTo>
                  <a:cubicBezTo>
                    <a:pt x="601" y="123"/>
                    <a:pt x="665" y="132"/>
                    <a:pt x="726" y="151"/>
                  </a:cubicBezTo>
                  <a:cubicBezTo>
                    <a:pt x="791" y="171"/>
                    <a:pt x="854" y="198"/>
                    <a:pt x="909" y="237"/>
                  </a:cubicBezTo>
                  <a:lnTo>
                    <a:pt x="958" y="121"/>
                  </a:lnTo>
                  <a:cubicBezTo>
                    <a:pt x="898" y="82"/>
                    <a:pt x="834" y="51"/>
                    <a:pt x="765" y="32"/>
                  </a:cubicBezTo>
                  <a:cubicBezTo>
                    <a:pt x="690" y="11"/>
                    <a:pt x="613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5"/>
            <p:cNvSpPr/>
            <p:nvPr/>
          </p:nvSpPr>
          <p:spPr>
            <a:xfrm>
              <a:off x="4955443" y="4167319"/>
              <a:ext cx="19579" cy="29429"/>
            </a:xfrm>
            <a:custGeom>
              <a:avLst/>
              <a:gdLst/>
              <a:ahLst/>
              <a:cxnLst/>
              <a:rect l="l" t="t" r="r" b="b"/>
              <a:pathLst>
                <a:path w="960" h="1443" extrusionOk="0">
                  <a:moveTo>
                    <a:pt x="0" y="1"/>
                  </a:moveTo>
                  <a:lnTo>
                    <a:pt x="0" y="1442"/>
                  </a:lnTo>
                  <a:lnTo>
                    <a:pt x="137" y="1442"/>
                  </a:lnTo>
                  <a:lnTo>
                    <a:pt x="137" y="1151"/>
                  </a:lnTo>
                  <a:lnTo>
                    <a:pt x="378" y="930"/>
                  </a:lnTo>
                  <a:lnTo>
                    <a:pt x="791" y="1442"/>
                  </a:lnTo>
                  <a:lnTo>
                    <a:pt x="960" y="1442"/>
                  </a:lnTo>
                  <a:lnTo>
                    <a:pt x="482" y="839"/>
                  </a:lnTo>
                  <a:lnTo>
                    <a:pt x="918" y="420"/>
                  </a:lnTo>
                  <a:lnTo>
                    <a:pt x="748" y="420"/>
                  </a:lnTo>
                  <a:lnTo>
                    <a:pt x="137" y="979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5"/>
            <p:cNvSpPr/>
            <p:nvPr/>
          </p:nvSpPr>
          <p:spPr>
            <a:xfrm>
              <a:off x="4986218" y="4167319"/>
              <a:ext cx="4160" cy="29429"/>
            </a:xfrm>
            <a:custGeom>
              <a:avLst/>
              <a:gdLst/>
              <a:ahLst/>
              <a:cxnLst/>
              <a:rect l="l" t="t" r="r" b="b"/>
              <a:pathLst>
                <a:path w="204" h="1443" extrusionOk="0">
                  <a:moveTo>
                    <a:pt x="97" y="0"/>
                  </a:moveTo>
                  <a:cubicBezTo>
                    <a:pt x="71" y="0"/>
                    <a:pt x="47" y="11"/>
                    <a:pt x="30" y="30"/>
                  </a:cubicBezTo>
                  <a:cubicBezTo>
                    <a:pt x="11" y="47"/>
                    <a:pt x="0" y="73"/>
                    <a:pt x="0" y="97"/>
                  </a:cubicBezTo>
                  <a:cubicBezTo>
                    <a:pt x="0" y="125"/>
                    <a:pt x="11" y="149"/>
                    <a:pt x="30" y="168"/>
                  </a:cubicBezTo>
                  <a:cubicBezTo>
                    <a:pt x="50" y="188"/>
                    <a:pt x="76" y="197"/>
                    <a:pt x="100" y="197"/>
                  </a:cubicBezTo>
                  <a:cubicBezTo>
                    <a:pt x="152" y="197"/>
                    <a:pt x="202" y="157"/>
                    <a:pt x="202" y="96"/>
                  </a:cubicBezTo>
                  <a:cubicBezTo>
                    <a:pt x="203" y="70"/>
                    <a:pt x="192" y="47"/>
                    <a:pt x="174" y="28"/>
                  </a:cubicBezTo>
                  <a:cubicBezTo>
                    <a:pt x="154" y="10"/>
                    <a:pt x="128" y="1"/>
                    <a:pt x="102" y="1"/>
                  </a:cubicBezTo>
                  <a:cubicBezTo>
                    <a:pt x="100" y="0"/>
                    <a:pt x="98" y="0"/>
                    <a:pt x="97" y="0"/>
                  </a:cubicBezTo>
                  <a:close/>
                  <a:moveTo>
                    <a:pt x="31" y="420"/>
                  </a:moveTo>
                  <a:lnTo>
                    <a:pt x="31" y="1442"/>
                  </a:lnTo>
                  <a:lnTo>
                    <a:pt x="169" y="1442"/>
                  </a:lnTo>
                  <a:lnTo>
                    <a:pt x="169" y="4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5"/>
            <p:cNvSpPr/>
            <p:nvPr/>
          </p:nvSpPr>
          <p:spPr>
            <a:xfrm>
              <a:off x="5005451" y="4175702"/>
              <a:ext cx="21598" cy="28716"/>
            </a:xfrm>
            <a:custGeom>
              <a:avLst/>
              <a:gdLst/>
              <a:ahLst/>
              <a:cxnLst/>
              <a:rect l="l" t="t" r="r" b="b"/>
              <a:pathLst>
                <a:path w="1059" h="1408" extrusionOk="0">
                  <a:moveTo>
                    <a:pt x="516" y="121"/>
                  </a:moveTo>
                  <a:cubicBezTo>
                    <a:pt x="583" y="121"/>
                    <a:pt x="651" y="138"/>
                    <a:pt x="711" y="173"/>
                  </a:cubicBezTo>
                  <a:cubicBezTo>
                    <a:pt x="770" y="205"/>
                    <a:pt x="817" y="254"/>
                    <a:pt x="848" y="313"/>
                  </a:cubicBezTo>
                  <a:cubicBezTo>
                    <a:pt x="882" y="377"/>
                    <a:pt x="898" y="448"/>
                    <a:pt x="897" y="520"/>
                  </a:cubicBezTo>
                  <a:cubicBezTo>
                    <a:pt x="898" y="592"/>
                    <a:pt x="882" y="664"/>
                    <a:pt x="848" y="729"/>
                  </a:cubicBezTo>
                  <a:cubicBezTo>
                    <a:pt x="817" y="787"/>
                    <a:pt x="770" y="836"/>
                    <a:pt x="711" y="869"/>
                  </a:cubicBezTo>
                  <a:cubicBezTo>
                    <a:pt x="651" y="902"/>
                    <a:pt x="583" y="918"/>
                    <a:pt x="516" y="918"/>
                  </a:cubicBezTo>
                  <a:cubicBezTo>
                    <a:pt x="449" y="918"/>
                    <a:pt x="382" y="902"/>
                    <a:pt x="321" y="869"/>
                  </a:cubicBezTo>
                  <a:cubicBezTo>
                    <a:pt x="264" y="836"/>
                    <a:pt x="217" y="787"/>
                    <a:pt x="186" y="729"/>
                  </a:cubicBezTo>
                  <a:cubicBezTo>
                    <a:pt x="152" y="664"/>
                    <a:pt x="134" y="592"/>
                    <a:pt x="135" y="520"/>
                  </a:cubicBezTo>
                  <a:cubicBezTo>
                    <a:pt x="134" y="448"/>
                    <a:pt x="151" y="377"/>
                    <a:pt x="186" y="313"/>
                  </a:cubicBezTo>
                  <a:cubicBezTo>
                    <a:pt x="217" y="254"/>
                    <a:pt x="264" y="205"/>
                    <a:pt x="321" y="173"/>
                  </a:cubicBezTo>
                  <a:cubicBezTo>
                    <a:pt x="382" y="138"/>
                    <a:pt x="449" y="121"/>
                    <a:pt x="516" y="121"/>
                  </a:cubicBezTo>
                  <a:close/>
                  <a:moveTo>
                    <a:pt x="518" y="1"/>
                  </a:moveTo>
                  <a:cubicBezTo>
                    <a:pt x="441" y="1"/>
                    <a:pt x="364" y="19"/>
                    <a:pt x="297" y="55"/>
                  </a:cubicBezTo>
                  <a:cubicBezTo>
                    <a:pt x="229" y="92"/>
                    <a:pt x="172" y="145"/>
                    <a:pt x="132" y="211"/>
                  </a:cubicBezTo>
                  <a:lnTo>
                    <a:pt x="132" y="9"/>
                  </a:lnTo>
                  <a:lnTo>
                    <a:pt x="0" y="9"/>
                  </a:lnTo>
                  <a:lnTo>
                    <a:pt x="0" y="1408"/>
                  </a:lnTo>
                  <a:lnTo>
                    <a:pt x="138" y="1408"/>
                  </a:lnTo>
                  <a:lnTo>
                    <a:pt x="138" y="839"/>
                  </a:lnTo>
                  <a:cubicBezTo>
                    <a:pt x="178" y="902"/>
                    <a:pt x="235" y="955"/>
                    <a:pt x="303" y="990"/>
                  </a:cubicBezTo>
                  <a:cubicBezTo>
                    <a:pt x="369" y="1024"/>
                    <a:pt x="442" y="1041"/>
                    <a:pt x="517" y="1041"/>
                  </a:cubicBezTo>
                  <a:cubicBezTo>
                    <a:pt x="520" y="1041"/>
                    <a:pt x="524" y="1041"/>
                    <a:pt x="527" y="1041"/>
                  </a:cubicBezTo>
                  <a:cubicBezTo>
                    <a:pt x="530" y="1041"/>
                    <a:pt x="533" y="1041"/>
                    <a:pt x="536" y="1041"/>
                  </a:cubicBezTo>
                  <a:cubicBezTo>
                    <a:pt x="624" y="1041"/>
                    <a:pt x="711" y="1019"/>
                    <a:pt x="788" y="976"/>
                  </a:cubicBezTo>
                  <a:cubicBezTo>
                    <a:pt x="865" y="933"/>
                    <a:pt x="928" y="869"/>
                    <a:pt x="969" y="792"/>
                  </a:cubicBezTo>
                  <a:cubicBezTo>
                    <a:pt x="1058" y="623"/>
                    <a:pt x="1058" y="420"/>
                    <a:pt x="969" y="250"/>
                  </a:cubicBezTo>
                  <a:cubicBezTo>
                    <a:pt x="928" y="173"/>
                    <a:pt x="863" y="109"/>
                    <a:pt x="786" y="67"/>
                  </a:cubicBezTo>
                  <a:cubicBezTo>
                    <a:pt x="711" y="24"/>
                    <a:pt x="623" y="1"/>
                    <a:pt x="535" y="1"/>
                  </a:cubicBezTo>
                  <a:cubicBezTo>
                    <a:pt x="533" y="1"/>
                    <a:pt x="530" y="1"/>
                    <a:pt x="527" y="1"/>
                  </a:cubicBezTo>
                  <a:cubicBezTo>
                    <a:pt x="524" y="1"/>
                    <a:pt x="521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5"/>
            <p:cNvSpPr/>
            <p:nvPr/>
          </p:nvSpPr>
          <p:spPr>
            <a:xfrm>
              <a:off x="4021493" y="3444535"/>
              <a:ext cx="51190" cy="59307"/>
            </a:xfrm>
            <a:custGeom>
              <a:avLst/>
              <a:gdLst/>
              <a:ahLst/>
              <a:cxnLst/>
              <a:rect l="l" t="t" r="r" b="b"/>
              <a:pathLst>
                <a:path w="2510" h="2908" extrusionOk="0">
                  <a:moveTo>
                    <a:pt x="1339" y="0"/>
                  </a:moveTo>
                  <a:cubicBezTo>
                    <a:pt x="1061" y="0"/>
                    <a:pt x="825" y="40"/>
                    <a:pt x="631" y="123"/>
                  </a:cubicBezTo>
                  <a:cubicBezTo>
                    <a:pt x="436" y="205"/>
                    <a:pt x="290" y="318"/>
                    <a:pt x="192" y="461"/>
                  </a:cubicBezTo>
                  <a:cubicBezTo>
                    <a:pt x="95" y="601"/>
                    <a:pt x="43" y="767"/>
                    <a:pt x="45" y="937"/>
                  </a:cubicBezTo>
                  <a:cubicBezTo>
                    <a:pt x="45" y="1138"/>
                    <a:pt x="97" y="1298"/>
                    <a:pt x="203" y="1416"/>
                  </a:cubicBezTo>
                  <a:cubicBezTo>
                    <a:pt x="304" y="1531"/>
                    <a:pt x="433" y="1617"/>
                    <a:pt x="577" y="1669"/>
                  </a:cubicBezTo>
                  <a:cubicBezTo>
                    <a:pt x="753" y="1731"/>
                    <a:pt x="931" y="1779"/>
                    <a:pt x="1113" y="1815"/>
                  </a:cubicBezTo>
                  <a:cubicBezTo>
                    <a:pt x="1281" y="1851"/>
                    <a:pt x="1400" y="1881"/>
                    <a:pt x="1473" y="1911"/>
                  </a:cubicBezTo>
                  <a:cubicBezTo>
                    <a:pt x="1545" y="1940"/>
                    <a:pt x="1582" y="1984"/>
                    <a:pt x="1582" y="2043"/>
                  </a:cubicBezTo>
                  <a:cubicBezTo>
                    <a:pt x="1582" y="2092"/>
                    <a:pt x="1554" y="2130"/>
                    <a:pt x="1499" y="2155"/>
                  </a:cubicBezTo>
                  <a:cubicBezTo>
                    <a:pt x="1443" y="2181"/>
                    <a:pt x="1350" y="2193"/>
                    <a:pt x="1221" y="2193"/>
                  </a:cubicBezTo>
                  <a:cubicBezTo>
                    <a:pt x="1060" y="2193"/>
                    <a:pt x="901" y="2169"/>
                    <a:pt x="748" y="2124"/>
                  </a:cubicBezTo>
                  <a:cubicBezTo>
                    <a:pt x="593" y="2081"/>
                    <a:pt x="442" y="2020"/>
                    <a:pt x="303" y="1940"/>
                  </a:cubicBezTo>
                  <a:lnTo>
                    <a:pt x="0" y="2623"/>
                  </a:lnTo>
                  <a:cubicBezTo>
                    <a:pt x="141" y="2711"/>
                    <a:pt x="321" y="2780"/>
                    <a:pt x="539" y="2830"/>
                  </a:cubicBezTo>
                  <a:cubicBezTo>
                    <a:pt x="754" y="2881"/>
                    <a:pt x="973" y="2907"/>
                    <a:pt x="1193" y="2907"/>
                  </a:cubicBezTo>
                  <a:cubicBezTo>
                    <a:pt x="1199" y="2907"/>
                    <a:pt x="1205" y="2907"/>
                    <a:pt x="1212" y="2907"/>
                  </a:cubicBezTo>
                  <a:cubicBezTo>
                    <a:pt x="1490" y="2907"/>
                    <a:pt x="1726" y="2866"/>
                    <a:pt x="1921" y="2783"/>
                  </a:cubicBezTo>
                  <a:cubicBezTo>
                    <a:pt x="2116" y="2698"/>
                    <a:pt x="2262" y="2586"/>
                    <a:pt x="2360" y="2445"/>
                  </a:cubicBezTo>
                  <a:cubicBezTo>
                    <a:pt x="2457" y="2305"/>
                    <a:pt x="2509" y="2139"/>
                    <a:pt x="2508" y="1970"/>
                  </a:cubicBezTo>
                  <a:cubicBezTo>
                    <a:pt x="2508" y="1769"/>
                    <a:pt x="2454" y="1610"/>
                    <a:pt x="2346" y="1493"/>
                  </a:cubicBezTo>
                  <a:cubicBezTo>
                    <a:pt x="2243" y="1379"/>
                    <a:pt x="2113" y="1293"/>
                    <a:pt x="1967" y="1241"/>
                  </a:cubicBezTo>
                  <a:cubicBezTo>
                    <a:pt x="1792" y="1183"/>
                    <a:pt x="1612" y="1137"/>
                    <a:pt x="1431" y="1104"/>
                  </a:cubicBezTo>
                  <a:cubicBezTo>
                    <a:pt x="1267" y="1072"/>
                    <a:pt x="1149" y="1043"/>
                    <a:pt x="1078" y="1015"/>
                  </a:cubicBezTo>
                  <a:cubicBezTo>
                    <a:pt x="1006" y="986"/>
                    <a:pt x="971" y="945"/>
                    <a:pt x="971" y="889"/>
                  </a:cubicBezTo>
                  <a:cubicBezTo>
                    <a:pt x="971" y="773"/>
                    <a:pt x="1090" y="714"/>
                    <a:pt x="1331" y="714"/>
                  </a:cubicBezTo>
                  <a:cubicBezTo>
                    <a:pt x="1576" y="714"/>
                    <a:pt x="1833" y="784"/>
                    <a:pt x="2107" y="922"/>
                  </a:cubicBezTo>
                  <a:lnTo>
                    <a:pt x="2388" y="242"/>
                  </a:lnTo>
                  <a:cubicBezTo>
                    <a:pt x="2236" y="159"/>
                    <a:pt x="2071" y="97"/>
                    <a:pt x="1901" y="62"/>
                  </a:cubicBezTo>
                  <a:cubicBezTo>
                    <a:pt x="1717" y="20"/>
                    <a:pt x="1528" y="0"/>
                    <a:pt x="1339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95" name="Google Shape;595;p45"/>
            <p:cNvSpPr/>
            <p:nvPr/>
          </p:nvSpPr>
          <p:spPr>
            <a:xfrm>
              <a:off x="4075314" y="3457445"/>
              <a:ext cx="49600" cy="45949"/>
            </a:xfrm>
            <a:custGeom>
              <a:avLst/>
              <a:gdLst/>
              <a:ahLst/>
              <a:cxnLst/>
              <a:rect l="l" t="t" r="r" b="b"/>
              <a:pathLst>
                <a:path w="2432" h="2253" extrusionOk="0">
                  <a:moveTo>
                    <a:pt x="1230" y="611"/>
                  </a:moveTo>
                  <a:cubicBezTo>
                    <a:pt x="1234" y="611"/>
                    <a:pt x="1238" y="611"/>
                    <a:pt x="1243" y="611"/>
                  </a:cubicBezTo>
                  <a:cubicBezTo>
                    <a:pt x="1247" y="611"/>
                    <a:pt x="1251" y="611"/>
                    <a:pt x="1255" y="611"/>
                  </a:cubicBezTo>
                  <a:cubicBezTo>
                    <a:pt x="1334" y="611"/>
                    <a:pt x="1410" y="638"/>
                    <a:pt x="1473" y="688"/>
                  </a:cubicBezTo>
                  <a:cubicBezTo>
                    <a:pt x="1536" y="743"/>
                    <a:pt x="1578" y="818"/>
                    <a:pt x="1593" y="901"/>
                  </a:cubicBezTo>
                  <a:lnTo>
                    <a:pt x="893" y="901"/>
                  </a:lnTo>
                  <a:cubicBezTo>
                    <a:pt x="911" y="809"/>
                    <a:pt x="951" y="737"/>
                    <a:pt x="1012" y="686"/>
                  </a:cubicBezTo>
                  <a:cubicBezTo>
                    <a:pt x="1074" y="637"/>
                    <a:pt x="1151" y="611"/>
                    <a:pt x="1230" y="611"/>
                  </a:cubicBezTo>
                  <a:close/>
                  <a:moveTo>
                    <a:pt x="1246" y="0"/>
                  </a:moveTo>
                  <a:cubicBezTo>
                    <a:pt x="1242" y="0"/>
                    <a:pt x="1239" y="0"/>
                    <a:pt x="1235" y="0"/>
                  </a:cubicBezTo>
                  <a:cubicBezTo>
                    <a:pt x="1002" y="0"/>
                    <a:pt x="793" y="48"/>
                    <a:pt x="606" y="143"/>
                  </a:cubicBezTo>
                  <a:cubicBezTo>
                    <a:pt x="424" y="233"/>
                    <a:pt x="272" y="372"/>
                    <a:pt x="165" y="542"/>
                  </a:cubicBezTo>
                  <a:cubicBezTo>
                    <a:pt x="56" y="717"/>
                    <a:pt x="1" y="920"/>
                    <a:pt x="4" y="1124"/>
                  </a:cubicBezTo>
                  <a:cubicBezTo>
                    <a:pt x="1" y="1330"/>
                    <a:pt x="57" y="1531"/>
                    <a:pt x="166" y="1704"/>
                  </a:cubicBezTo>
                  <a:cubicBezTo>
                    <a:pt x="279" y="1879"/>
                    <a:pt x="438" y="2019"/>
                    <a:pt x="627" y="2108"/>
                  </a:cubicBezTo>
                  <a:cubicBezTo>
                    <a:pt x="825" y="2205"/>
                    <a:pt x="1055" y="2253"/>
                    <a:pt x="1318" y="2253"/>
                  </a:cubicBezTo>
                  <a:cubicBezTo>
                    <a:pt x="1739" y="2253"/>
                    <a:pt x="2055" y="2136"/>
                    <a:pt x="2267" y="1902"/>
                  </a:cubicBezTo>
                  <a:lnTo>
                    <a:pt x="1799" y="1430"/>
                  </a:lnTo>
                  <a:cubicBezTo>
                    <a:pt x="1734" y="1480"/>
                    <a:pt x="1662" y="1522"/>
                    <a:pt x="1587" y="1552"/>
                  </a:cubicBezTo>
                  <a:cubicBezTo>
                    <a:pt x="1516" y="1576"/>
                    <a:pt x="1443" y="1588"/>
                    <a:pt x="1370" y="1588"/>
                  </a:cubicBezTo>
                  <a:cubicBezTo>
                    <a:pt x="1362" y="1588"/>
                    <a:pt x="1354" y="1588"/>
                    <a:pt x="1346" y="1588"/>
                  </a:cubicBezTo>
                  <a:cubicBezTo>
                    <a:pt x="1235" y="1588"/>
                    <a:pt x="1141" y="1566"/>
                    <a:pt x="1068" y="1523"/>
                  </a:cubicBezTo>
                  <a:cubicBezTo>
                    <a:pt x="994" y="1480"/>
                    <a:pt x="939" y="1414"/>
                    <a:pt x="908" y="1334"/>
                  </a:cubicBezTo>
                  <a:lnTo>
                    <a:pt x="2419" y="1334"/>
                  </a:lnTo>
                  <a:cubicBezTo>
                    <a:pt x="2427" y="1207"/>
                    <a:pt x="2430" y="1136"/>
                    <a:pt x="2431" y="1124"/>
                  </a:cubicBezTo>
                  <a:cubicBezTo>
                    <a:pt x="2431" y="889"/>
                    <a:pt x="2378" y="686"/>
                    <a:pt x="2270" y="517"/>
                  </a:cubicBezTo>
                  <a:cubicBezTo>
                    <a:pt x="2166" y="350"/>
                    <a:pt x="2015" y="217"/>
                    <a:pt x="1837" y="132"/>
                  </a:cubicBezTo>
                  <a:cubicBezTo>
                    <a:pt x="1653" y="45"/>
                    <a:pt x="1451" y="0"/>
                    <a:pt x="1246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96" name="Google Shape;596;p45"/>
            <p:cNvSpPr/>
            <p:nvPr/>
          </p:nvSpPr>
          <p:spPr>
            <a:xfrm>
              <a:off x="4130625" y="3442435"/>
              <a:ext cx="18294" cy="60144"/>
            </a:xfrm>
            <a:custGeom>
              <a:avLst/>
              <a:gdLst/>
              <a:ahLst/>
              <a:cxnLst/>
              <a:rect l="l" t="t" r="r" b="b"/>
              <a:pathLst>
                <a:path w="897" h="2949" extrusionOk="0">
                  <a:moveTo>
                    <a:pt x="0" y="1"/>
                  </a:moveTo>
                  <a:lnTo>
                    <a:pt x="0" y="2949"/>
                  </a:lnTo>
                  <a:lnTo>
                    <a:pt x="897" y="2949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97" name="Google Shape;597;p45"/>
            <p:cNvSpPr/>
            <p:nvPr/>
          </p:nvSpPr>
          <p:spPr>
            <a:xfrm>
              <a:off x="4154609" y="3457445"/>
              <a:ext cx="49620" cy="45949"/>
            </a:xfrm>
            <a:custGeom>
              <a:avLst/>
              <a:gdLst/>
              <a:ahLst/>
              <a:cxnLst/>
              <a:rect l="l" t="t" r="r" b="b"/>
              <a:pathLst>
                <a:path w="2433" h="2253" extrusionOk="0">
                  <a:moveTo>
                    <a:pt x="1230" y="611"/>
                  </a:moveTo>
                  <a:cubicBezTo>
                    <a:pt x="1234" y="611"/>
                    <a:pt x="1238" y="611"/>
                    <a:pt x="1243" y="611"/>
                  </a:cubicBezTo>
                  <a:cubicBezTo>
                    <a:pt x="1247" y="611"/>
                    <a:pt x="1251" y="611"/>
                    <a:pt x="1255" y="611"/>
                  </a:cubicBezTo>
                  <a:cubicBezTo>
                    <a:pt x="1335" y="611"/>
                    <a:pt x="1412" y="638"/>
                    <a:pt x="1473" y="688"/>
                  </a:cubicBezTo>
                  <a:cubicBezTo>
                    <a:pt x="1536" y="743"/>
                    <a:pt x="1579" y="818"/>
                    <a:pt x="1593" y="901"/>
                  </a:cubicBezTo>
                  <a:lnTo>
                    <a:pt x="894" y="901"/>
                  </a:lnTo>
                  <a:cubicBezTo>
                    <a:pt x="912" y="809"/>
                    <a:pt x="952" y="737"/>
                    <a:pt x="1012" y="686"/>
                  </a:cubicBezTo>
                  <a:cubicBezTo>
                    <a:pt x="1075" y="637"/>
                    <a:pt x="1151" y="611"/>
                    <a:pt x="1230" y="611"/>
                  </a:cubicBezTo>
                  <a:close/>
                  <a:moveTo>
                    <a:pt x="1247" y="0"/>
                  </a:moveTo>
                  <a:cubicBezTo>
                    <a:pt x="1243" y="0"/>
                    <a:pt x="1240" y="0"/>
                    <a:pt x="1236" y="0"/>
                  </a:cubicBezTo>
                  <a:cubicBezTo>
                    <a:pt x="1003" y="0"/>
                    <a:pt x="793" y="48"/>
                    <a:pt x="607" y="143"/>
                  </a:cubicBezTo>
                  <a:cubicBezTo>
                    <a:pt x="426" y="233"/>
                    <a:pt x="272" y="372"/>
                    <a:pt x="165" y="542"/>
                  </a:cubicBezTo>
                  <a:cubicBezTo>
                    <a:pt x="57" y="717"/>
                    <a:pt x="0" y="920"/>
                    <a:pt x="3" y="1124"/>
                  </a:cubicBezTo>
                  <a:cubicBezTo>
                    <a:pt x="2" y="1330"/>
                    <a:pt x="57" y="1531"/>
                    <a:pt x="168" y="1704"/>
                  </a:cubicBezTo>
                  <a:cubicBezTo>
                    <a:pt x="280" y="1879"/>
                    <a:pt x="440" y="2019"/>
                    <a:pt x="628" y="2108"/>
                  </a:cubicBezTo>
                  <a:cubicBezTo>
                    <a:pt x="827" y="2205"/>
                    <a:pt x="1057" y="2253"/>
                    <a:pt x="1319" y="2253"/>
                  </a:cubicBezTo>
                  <a:cubicBezTo>
                    <a:pt x="1740" y="2253"/>
                    <a:pt x="2056" y="2136"/>
                    <a:pt x="2267" y="1902"/>
                  </a:cubicBezTo>
                  <a:lnTo>
                    <a:pt x="1800" y="1430"/>
                  </a:lnTo>
                  <a:cubicBezTo>
                    <a:pt x="1734" y="1480"/>
                    <a:pt x="1663" y="1522"/>
                    <a:pt x="1587" y="1552"/>
                  </a:cubicBezTo>
                  <a:cubicBezTo>
                    <a:pt x="1518" y="1576"/>
                    <a:pt x="1445" y="1588"/>
                    <a:pt x="1372" y="1588"/>
                  </a:cubicBezTo>
                  <a:cubicBezTo>
                    <a:pt x="1363" y="1588"/>
                    <a:pt x="1355" y="1588"/>
                    <a:pt x="1347" y="1588"/>
                  </a:cubicBezTo>
                  <a:cubicBezTo>
                    <a:pt x="1235" y="1588"/>
                    <a:pt x="1143" y="1566"/>
                    <a:pt x="1068" y="1523"/>
                  </a:cubicBezTo>
                  <a:cubicBezTo>
                    <a:pt x="995" y="1480"/>
                    <a:pt x="939" y="1414"/>
                    <a:pt x="909" y="1334"/>
                  </a:cubicBezTo>
                  <a:lnTo>
                    <a:pt x="2419" y="1334"/>
                  </a:lnTo>
                  <a:cubicBezTo>
                    <a:pt x="2426" y="1207"/>
                    <a:pt x="2431" y="1136"/>
                    <a:pt x="2431" y="1124"/>
                  </a:cubicBezTo>
                  <a:cubicBezTo>
                    <a:pt x="2433" y="889"/>
                    <a:pt x="2379" y="686"/>
                    <a:pt x="2271" y="517"/>
                  </a:cubicBezTo>
                  <a:cubicBezTo>
                    <a:pt x="2165" y="350"/>
                    <a:pt x="2017" y="217"/>
                    <a:pt x="1838" y="132"/>
                  </a:cubicBezTo>
                  <a:cubicBezTo>
                    <a:pt x="1653" y="45"/>
                    <a:pt x="1451" y="0"/>
                    <a:pt x="1247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98" name="Google Shape;598;p45"/>
            <p:cNvSpPr/>
            <p:nvPr/>
          </p:nvSpPr>
          <p:spPr>
            <a:xfrm>
              <a:off x="4206472" y="3457445"/>
              <a:ext cx="49090" cy="45929"/>
            </a:xfrm>
            <a:custGeom>
              <a:avLst/>
              <a:gdLst/>
              <a:ahLst/>
              <a:cxnLst/>
              <a:rect l="l" t="t" r="r" b="b"/>
              <a:pathLst>
                <a:path w="2407" h="2252" extrusionOk="0">
                  <a:moveTo>
                    <a:pt x="1326" y="0"/>
                  </a:moveTo>
                  <a:cubicBezTo>
                    <a:pt x="1084" y="0"/>
                    <a:pt x="868" y="49"/>
                    <a:pt x="676" y="143"/>
                  </a:cubicBezTo>
                  <a:cubicBezTo>
                    <a:pt x="490" y="230"/>
                    <a:pt x="332" y="369"/>
                    <a:pt x="220" y="542"/>
                  </a:cubicBezTo>
                  <a:cubicBezTo>
                    <a:pt x="0" y="900"/>
                    <a:pt x="0" y="1350"/>
                    <a:pt x="220" y="1707"/>
                  </a:cubicBezTo>
                  <a:cubicBezTo>
                    <a:pt x="330" y="1881"/>
                    <a:pt x="488" y="2021"/>
                    <a:pt x="676" y="2108"/>
                  </a:cubicBezTo>
                  <a:cubicBezTo>
                    <a:pt x="868" y="2203"/>
                    <a:pt x="1084" y="2251"/>
                    <a:pt x="1326" y="2251"/>
                  </a:cubicBezTo>
                  <a:cubicBezTo>
                    <a:pt x="1330" y="2251"/>
                    <a:pt x="1334" y="2251"/>
                    <a:pt x="1338" y="2251"/>
                  </a:cubicBezTo>
                  <a:cubicBezTo>
                    <a:pt x="1602" y="2251"/>
                    <a:pt x="1829" y="2194"/>
                    <a:pt x="2016" y="2081"/>
                  </a:cubicBezTo>
                  <a:cubicBezTo>
                    <a:pt x="2197" y="1975"/>
                    <a:pt x="2336" y="1807"/>
                    <a:pt x="2406" y="1608"/>
                  </a:cubicBezTo>
                  <a:lnTo>
                    <a:pt x="1711" y="1267"/>
                  </a:lnTo>
                  <a:cubicBezTo>
                    <a:pt x="1625" y="1457"/>
                    <a:pt x="1500" y="1552"/>
                    <a:pt x="1333" y="1552"/>
                  </a:cubicBezTo>
                  <a:cubicBezTo>
                    <a:pt x="1330" y="1553"/>
                    <a:pt x="1326" y="1553"/>
                    <a:pt x="1323" y="1553"/>
                  </a:cubicBezTo>
                  <a:cubicBezTo>
                    <a:pt x="1226" y="1553"/>
                    <a:pt x="1134" y="1512"/>
                    <a:pt x="1069" y="1442"/>
                  </a:cubicBezTo>
                  <a:cubicBezTo>
                    <a:pt x="998" y="1367"/>
                    <a:pt x="964" y="1261"/>
                    <a:pt x="964" y="1124"/>
                  </a:cubicBezTo>
                  <a:cubicBezTo>
                    <a:pt x="964" y="989"/>
                    <a:pt x="998" y="884"/>
                    <a:pt x="1069" y="809"/>
                  </a:cubicBezTo>
                  <a:cubicBezTo>
                    <a:pt x="1134" y="740"/>
                    <a:pt x="1226" y="699"/>
                    <a:pt x="1323" y="699"/>
                  </a:cubicBezTo>
                  <a:cubicBezTo>
                    <a:pt x="1326" y="699"/>
                    <a:pt x="1330" y="699"/>
                    <a:pt x="1333" y="699"/>
                  </a:cubicBezTo>
                  <a:cubicBezTo>
                    <a:pt x="1500" y="699"/>
                    <a:pt x="1626" y="794"/>
                    <a:pt x="1711" y="984"/>
                  </a:cubicBezTo>
                  <a:lnTo>
                    <a:pt x="2406" y="643"/>
                  </a:lnTo>
                  <a:cubicBezTo>
                    <a:pt x="2336" y="444"/>
                    <a:pt x="2197" y="276"/>
                    <a:pt x="2016" y="170"/>
                  </a:cubicBezTo>
                  <a:cubicBezTo>
                    <a:pt x="1829" y="57"/>
                    <a:pt x="1602" y="0"/>
                    <a:pt x="1338" y="0"/>
                  </a:cubicBezTo>
                  <a:cubicBezTo>
                    <a:pt x="1334" y="0"/>
                    <a:pt x="1330" y="0"/>
                    <a:pt x="1326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99" name="Google Shape;599;p45"/>
            <p:cNvSpPr/>
            <p:nvPr/>
          </p:nvSpPr>
          <p:spPr>
            <a:xfrm>
              <a:off x="4256500" y="3448267"/>
              <a:ext cx="36731" cy="55106"/>
            </a:xfrm>
            <a:custGeom>
              <a:avLst/>
              <a:gdLst/>
              <a:ahLst/>
              <a:cxnLst/>
              <a:rect l="l" t="t" r="r" b="b"/>
              <a:pathLst>
                <a:path w="1801" h="2702" extrusionOk="0">
                  <a:moveTo>
                    <a:pt x="299" y="0"/>
                  </a:moveTo>
                  <a:lnTo>
                    <a:pt x="299" y="608"/>
                  </a:lnTo>
                  <a:lnTo>
                    <a:pt x="1" y="608"/>
                  </a:lnTo>
                  <a:lnTo>
                    <a:pt x="1" y="1264"/>
                  </a:lnTo>
                  <a:lnTo>
                    <a:pt x="299" y="1264"/>
                  </a:lnTo>
                  <a:lnTo>
                    <a:pt x="299" y="1820"/>
                  </a:lnTo>
                  <a:cubicBezTo>
                    <a:pt x="299" y="2113"/>
                    <a:pt x="380" y="2334"/>
                    <a:pt x="546" y="2481"/>
                  </a:cubicBezTo>
                  <a:cubicBezTo>
                    <a:pt x="710" y="2627"/>
                    <a:pt x="944" y="2701"/>
                    <a:pt x="1248" y="2701"/>
                  </a:cubicBezTo>
                  <a:cubicBezTo>
                    <a:pt x="1481" y="2701"/>
                    <a:pt x="1665" y="2663"/>
                    <a:pt x="1800" y="2586"/>
                  </a:cubicBezTo>
                  <a:lnTo>
                    <a:pt x="1584" y="1962"/>
                  </a:lnTo>
                  <a:cubicBezTo>
                    <a:pt x="1526" y="2001"/>
                    <a:pt x="1458" y="2022"/>
                    <a:pt x="1388" y="2022"/>
                  </a:cubicBezTo>
                  <a:cubicBezTo>
                    <a:pt x="1386" y="2022"/>
                    <a:pt x="1384" y="2022"/>
                    <a:pt x="1381" y="2022"/>
                  </a:cubicBezTo>
                  <a:cubicBezTo>
                    <a:pt x="1379" y="2022"/>
                    <a:pt x="1378" y="2022"/>
                    <a:pt x="1376" y="2022"/>
                  </a:cubicBezTo>
                  <a:cubicBezTo>
                    <a:pt x="1327" y="2022"/>
                    <a:pt x="1280" y="2003"/>
                    <a:pt x="1248" y="1966"/>
                  </a:cubicBezTo>
                  <a:cubicBezTo>
                    <a:pt x="1212" y="1929"/>
                    <a:pt x="1195" y="1878"/>
                    <a:pt x="1195" y="1812"/>
                  </a:cubicBezTo>
                  <a:lnTo>
                    <a:pt x="1195" y="1264"/>
                  </a:lnTo>
                  <a:lnTo>
                    <a:pt x="1641" y="1264"/>
                  </a:lnTo>
                  <a:lnTo>
                    <a:pt x="1641" y="608"/>
                  </a:lnTo>
                  <a:lnTo>
                    <a:pt x="1195" y="608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0" name="Google Shape;600;p45"/>
            <p:cNvSpPr/>
            <p:nvPr/>
          </p:nvSpPr>
          <p:spPr>
            <a:xfrm>
              <a:off x="4316848" y="3458240"/>
              <a:ext cx="54617" cy="60837"/>
            </a:xfrm>
            <a:custGeom>
              <a:avLst/>
              <a:gdLst/>
              <a:ahLst/>
              <a:cxnLst/>
              <a:rect l="l" t="t" r="r" b="b"/>
              <a:pathLst>
                <a:path w="2678" h="2983" extrusionOk="0">
                  <a:moveTo>
                    <a:pt x="1" y="1"/>
                  </a:moveTo>
                  <a:lnTo>
                    <a:pt x="914" y="2201"/>
                  </a:lnTo>
                  <a:cubicBezTo>
                    <a:pt x="865" y="2258"/>
                    <a:pt x="790" y="2289"/>
                    <a:pt x="692" y="2289"/>
                  </a:cubicBezTo>
                  <a:cubicBezTo>
                    <a:pt x="635" y="2287"/>
                    <a:pt x="580" y="2277"/>
                    <a:pt x="527" y="2257"/>
                  </a:cubicBezTo>
                  <a:cubicBezTo>
                    <a:pt x="472" y="2237"/>
                    <a:pt x="420" y="2207"/>
                    <a:pt x="374" y="2174"/>
                  </a:cubicBezTo>
                  <a:lnTo>
                    <a:pt x="76" y="2789"/>
                  </a:lnTo>
                  <a:cubicBezTo>
                    <a:pt x="148" y="2846"/>
                    <a:pt x="245" y="2894"/>
                    <a:pt x="368" y="2929"/>
                  </a:cubicBezTo>
                  <a:cubicBezTo>
                    <a:pt x="487" y="2964"/>
                    <a:pt x="610" y="2983"/>
                    <a:pt x="736" y="2983"/>
                  </a:cubicBezTo>
                  <a:cubicBezTo>
                    <a:pt x="982" y="2983"/>
                    <a:pt x="1189" y="2926"/>
                    <a:pt x="1360" y="2812"/>
                  </a:cubicBezTo>
                  <a:cubicBezTo>
                    <a:pt x="1529" y="2699"/>
                    <a:pt x="1670" y="2499"/>
                    <a:pt x="1783" y="2217"/>
                  </a:cubicBezTo>
                  <a:lnTo>
                    <a:pt x="2677" y="1"/>
                  </a:lnTo>
                  <a:lnTo>
                    <a:pt x="1828" y="1"/>
                  </a:lnTo>
                  <a:lnTo>
                    <a:pt x="1370" y="1163"/>
                  </a:lnTo>
                  <a:lnTo>
                    <a:pt x="922" y="1"/>
                  </a:ln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1" name="Google Shape;601;p45"/>
            <p:cNvSpPr/>
            <p:nvPr/>
          </p:nvSpPr>
          <p:spPr>
            <a:xfrm>
              <a:off x="4369608" y="3457445"/>
              <a:ext cx="53740" cy="45929"/>
            </a:xfrm>
            <a:custGeom>
              <a:avLst/>
              <a:gdLst/>
              <a:ahLst/>
              <a:cxnLst/>
              <a:rect l="l" t="t" r="r" b="b"/>
              <a:pathLst>
                <a:path w="2635" h="2252" extrusionOk="0">
                  <a:moveTo>
                    <a:pt x="1318" y="699"/>
                  </a:moveTo>
                  <a:cubicBezTo>
                    <a:pt x="1411" y="699"/>
                    <a:pt x="1503" y="736"/>
                    <a:pt x="1572" y="809"/>
                  </a:cubicBezTo>
                  <a:cubicBezTo>
                    <a:pt x="1638" y="883"/>
                    <a:pt x="1672" y="989"/>
                    <a:pt x="1672" y="1124"/>
                  </a:cubicBezTo>
                  <a:cubicBezTo>
                    <a:pt x="1672" y="1259"/>
                    <a:pt x="1639" y="1364"/>
                    <a:pt x="1572" y="1439"/>
                  </a:cubicBezTo>
                  <a:cubicBezTo>
                    <a:pt x="1504" y="1515"/>
                    <a:pt x="1411" y="1553"/>
                    <a:pt x="1318" y="1553"/>
                  </a:cubicBezTo>
                  <a:cubicBezTo>
                    <a:pt x="1225" y="1553"/>
                    <a:pt x="1132" y="1515"/>
                    <a:pt x="1064" y="1439"/>
                  </a:cubicBezTo>
                  <a:cubicBezTo>
                    <a:pt x="998" y="1364"/>
                    <a:pt x="965" y="1258"/>
                    <a:pt x="965" y="1124"/>
                  </a:cubicBezTo>
                  <a:cubicBezTo>
                    <a:pt x="964" y="989"/>
                    <a:pt x="998" y="884"/>
                    <a:pt x="1064" y="809"/>
                  </a:cubicBezTo>
                  <a:cubicBezTo>
                    <a:pt x="1133" y="736"/>
                    <a:pt x="1226" y="699"/>
                    <a:pt x="1318" y="699"/>
                  </a:cubicBezTo>
                  <a:close/>
                  <a:moveTo>
                    <a:pt x="1307" y="0"/>
                  </a:moveTo>
                  <a:cubicBezTo>
                    <a:pt x="1071" y="0"/>
                    <a:pt x="858" y="49"/>
                    <a:pt x="669" y="143"/>
                  </a:cubicBezTo>
                  <a:cubicBezTo>
                    <a:pt x="485" y="230"/>
                    <a:pt x="328" y="369"/>
                    <a:pt x="217" y="542"/>
                  </a:cubicBezTo>
                  <a:cubicBezTo>
                    <a:pt x="1" y="900"/>
                    <a:pt x="1" y="1348"/>
                    <a:pt x="217" y="1706"/>
                  </a:cubicBezTo>
                  <a:cubicBezTo>
                    <a:pt x="328" y="1878"/>
                    <a:pt x="485" y="2018"/>
                    <a:pt x="669" y="2107"/>
                  </a:cubicBezTo>
                  <a:cubicBezTo>
                    <a:pt x="858" y="2202"/>
                    <a:pt x="1071" y="2251"/>
                    <a:pt x="1307" y="2251"/>
                  </a:cubicBezTo>
                  <a:cubicBezTo>
                    <a:pt x="1311" y="2251"/>
                    <a:pt x="1315" y="2251"/>
                    <a:pt x="1318" y="2251"/>
                  </a:cubicBezTo>
                  <a:cubicBezTo>
                    <a:pt x="1561" y="2251"/>
                    <a:pt x="1779" y="2203"/>
                    <a:pt x="1971" y="2107"/>
                  </a:cubicBezTo>
                  <a:cubicBezTo>
                    <a:pt x="2155" y="2018"/>
                    <a:pt x="2310" y="1878"/>
                    <a:pt x="2419" y="1706"/>
                  </a:cubicBezTo>
                  <a:cubicBezTo>
                    <a:pt x="2634" y="1347"/>
                    <a:pt x="2634" y="900"/>
                    <a:pt x="2419" y="542"/>
                  </a:cubicBezTo>
                  <a:cubicBezTo>
                    <a:pt x="2310" y="369"/>
                    <a:pt x="2155" y="230"/>
                    <a:pt x="1971" y="143"/>
                  </a:cubicBezTo>
                  <a:cubicBezTo>
                    <a:pt x="1779" y="48"/>
                    <a:pt x="1561" y="0"/>
                    <a:pt x="1318" y="0"/>
                  </a:cubicBezTo>
                  <a:cubicBezTo>
                    <a:pt x="1315" y="0"/>
                    <a:pt x="1311" y="0"/>
                    <a:pt x="1307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2" name="Google Shape;602;p45"/>
            <p:cNvSpPr/>
            <p:nvPr/>
          </p:nvSpPr>
          <p:spPr>
            <a:xfrm>
              <a:off x="4427835" y="3458220"/>
              <a:ext cx="48621" cy="45154"/>
            </a:xfrm>
            <a:custGeom>
              <a:avLst/>
              <a:gdLst/>
              <a:ahLst/>
              <a:cxnLst/>
              <a:rect l="l" t="t" r="r" b="b"/>
              <a:pathLst>
                <a:path w="2384" h="2214" extrusionOk="0">
                  <a:moveTo>
                    <a:pt x="0" y="0"/>
                  </a:moveTo>
                  <a:lnTo>
                    <a:pt x="0" y="1201"/>
                  </a:lnTo>
                  <a:cubicBezTo>
                    <a:pt x="0" y="1539"/>
                    <a:pt x="83" y="1794"/>
                    <a:pt x="251" y="1961"/>
                  </a:cubicBezTo>
                  <a:cubicBezTo>
                    <a:pt x="417" y="2130"/>
                    <a:pt x="638" y="2213"/>
                    <a:pt x="914" y="2213"/>
                  </a:cubicBezTo>
                  <a:cubicBezTo>
                    <a:pt x="918" y="2213"/>
                    <a:pt x="922" y="2213"/>
                    <a:pt x="926" y="2213"/>
                  </a:cubicBezTo>
                  <a:cubicBezTo>
                    <a:pt x="1037" y="2213"/>
                    <a:pt x="1146" y="2192"/>
                    <a:pt x="1252" y="2152"/>
                  </a:cubicBezTo>
                  <a:cubicBezTo>
                    <a:pt x="1356" y="2112"/>
                    <a:pt x="1451" y="2049"/>
                    <a:pt x="1530" y="1967"/>
                  </a:cubicBezTo>
                  <a:lnTo>
                    <a:pt x="1530" y="2175"/>
                  </a:lnTo>
                  <a:lnTo>
                    <a:pt x="2383" y="2175"/>
                  </a:lnTo>
                  <a:lnTo>
                    <a:pt x="2383" y="2"/>
                  </a:lnTo>
                  <a:lnTo>
                    <a:pt x="1487" y="2"/>
                  </a:lnTo>
                  <a:lnTo>
                    <a:pt x="1487" y="1023"/>
                  </a:lnTo>
                  <a:cubicBezTo>
                    <a:pt x="1487" y="1174"/>
                    <a:pt x="1458" y="1284"/>
                    <a:pt x="1399" y="1355"/>
                  </a:cubicBezTo>
                  <a:cubicBezTo>
                    <a:pt x="1348" y="1421"/>
                    <a:pt x="1269" y="1459"/>
                    <a:pt x="1186" y="1459"/>
                  </a:cubicBezTo>
                  <a:cubicBezTo>
                    <a:pt x="1184" y="1459"/>
                    <a:pt x="1183" y="1459"/>
                    <a:pt x="1181" y="1459"/>
                  </a:cubicBezTo>
                  <a:cubicBezTo>
                    <a:pt x="1088" y="1459"/>
                    <a:pt x="1017" y="1427"/>
                    <a:pt x="969" y="1364"/>
                  </a:cubicBezTo>
                  <a:cubicBezTo>
                    <a:pt x="922" y="1301"/>
                    <a:pt x="899" y="1193"/>
                    <a:pt x="899" y="1046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3" name="Google Shape;603;p45"/>
            <p:cNvSpPr/>
            <p:nvPr/>
          </p:nvSpPr>
          <p:spPr>
            <a:xfrm>
              <a:off x="4484552" y="3457445"/>
              <a:ext cx="31775" cy="45133"/>
            </a:xfrm>
            <a:custGeom>
              <a:avLst/>
              <a:gdLst/>
              <a:ahLst/>
              <a:cxnLst/>
              <a:rect l="l" t="t" r="r" b="b"/>
              <a:pathLst>
                <a:path w="1558" h="2213" extrusionOk="0">
                  <a:moveTo>
                    <a:pt x="1557" y="0"/>
                  </a:moveTo>
                  <a:cubicBezTo>
                    <a:pt x="1247" y="0"/>
                    <a:pt x="1012" y="91"/>
                    <a:pt x="854" y="273"/>
                  </a:cubicBezTo>
                  <a:lnTo>
                    <a:pt x="854" y="40"/>
                  </a:lnTo>
                  <a:lnTo>
                    <a:pt x="0" y="40"/>
                  </a:lnTo>
                  <a:lnTo>
                    <a:pt x="0" y="2213"/>
                  </a:lnTo>
                  <a:lnTo>
                    <a:pt x="897" y="2213"/>
                  </a:lnTo>
                  <a:lnTo>
                    <a:pt x="897" y="1247"/>
                  </a:lnTo>
                  <a:cubicBezTo>
                    <a:pt x="897" y="935"/>
                    <a:pt x="1050" y="779"/>
                    <a:pt x="1358" y="779"/>
                  </a:cubicBezTo>
                  <a:cubicBezTo>
                    <a:pt x="1424" y="779"/>
                    <a:pt x="1491" y="785"/>
                    <a:pt x="1557" y="794"/>
                  </a:cubicBezTo>
                  <a:lnTo>
                    <a:pt x="1557" y="0"/>
                  </a:ln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4" name="Google Shape;604;p45"/>
            <p:cNvSpPr/>
            <p:nvPr/>
          </p:nvSpPr>
          <p:spPr>
            <a:xfrm>
              <a:off x="4545777" y="3457445"/>
              <a:ext cx="31754" cy="45133"/>
            </a:xfrm>
            <a:custGeom>
              <a:avLst/>
              <a:gdLst/>
              <a:ahLst/>
              <a:cxnLst/>
              <a:rect l="l" t="t" r="r" b="b"/>
              <a:pathLst>
                <a:path w="1557" h="2213" extrusionOk="0">
                  <a:moveTo>
                    <a:pt x="1557" y="0"/>
                  </a:moveTo>
                  <a:cubicBezTo>
                    <a:pt x="1247" y="0"/>
                    <a:pt x="1013" y="91"/>
                    <a:pt x="854" y="273"/>
                  </a:cubicBezTo>
                  <a:lnTo>
                    <a:pt x="854" y="40"/>
                  </a:lnTo>
                  <a:lnTo>
                    <a:pt x="0" y="40"/>
                  </a:lnTo>
                  <a:lnTo>
                    <a:pt x="0" y="2213"/>
                  </a:lnTo>
                  <a:lnTo>
                    <a:pt x="898" y="2213"/>
                  </a:lnTo>
                  <a:lnTo>
                    <a:pt x="898" y="1247"/>
                  </a:lnTo>
                  <a:cubicBezTo>
                    <a:pt x="898" y="935"/>
                    <a:pt x="1052" y="779"/>
                    <a:pt x="1359" y="779"/>
                  </a:cubicBezTo>
                  <a:cubicBezTo>
                    <a:pt x="1425" y="779"/>
                    <a:pt x="1491" y="785"/>
                    <a:pt x="1557" y="794"/>
                  </a:cubicBezTo>
                  <a:lnTo>
                    <a:pt x="1557" y="0"/>
                  </a:ln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5" name="Google Shape;605;p45"/>
            <p:cNvSpPr/>
            <p:nvPr/>
          </p:nvSpPr>
          <p:spPr>
            <a:xfrm>
              <a:off x="4579877" y="3457445"/>
              <a:ext cx="49620" cy="45949"/>
            </a:xfrm>
            <a:custGeom>
              <a:avLst/>
              <a:gdLst/>
              <a:ahLst/>
              <a:cxnLst/>
              <a:rect l="l" t="t" r="r" b="b"/>
              <a:pathLst>
                <a:path w="2433" h="2253" extrusionOk="0">
                  <a:moveTo>
                    <a:pt x="1231" y="611"/>
                  </a:moveTo>
                  <a:cubicBezTo>
                    <a:pt x="1235" y="611"/>
                    <a:pt x="1239" y="611"/>
                    <a:pt x="1244" y="611"/>
                  </a:cubicBezTo>
                  <a:cubicBezTo>
                    <a:pt x="1248" y="611"/>
                    <a:pt x="1252" y="611"/>
                    <a:pt x="1256" y="611"/>
                  </a:cubicBezTo>
                  <a:cubicBezTo>
                    <a:pt x="1335" y="611"/>
                    <a:pt x="1411" y="638"/>
                    <a:pt x="1474" y="688"/>
                  </a:cubicBezTo>
                  <a:cubicBezTo>
                    <a:pt x="1536" y="743"/>
                    <a:pt x="1579" y="818"/>
                    <a:pt x="1592" y="901"/>
                  </a:cubicBezTo>
                  <a:lnTo>
                    <a:pt x="894" y="901"/>
                  </a:lnTo>
                  <a:cubicBezTo>
                    <a:pt x="912" y="809"/>
                    <a:pt x="952" y="737"/>
                    <a:pt x="1014" y="686"/>
                  </a:cubicBezTo>
                  <a:cubicBezTo>
                    <a:pt x="1075" y="637"/>
                    <a:pt x="1151" y="611"/>
                    <a:pt x="1231" y="611"/>
                  </a:cubicBezTo>
                  <a:close/>
                  <a:moveTo>
                    <a:pt x="1247" y="0"/>
                  </a:moveTo>
                  <a:cubicBezTo>
                    <a:pt x="1243" y="0"/>
                    <a:pt x="1240" y="0"/>
                    <a:pt x="1236" y="0"/>
                  </a:cubicBezTo>
                  <a:cubicBezTo>
                    <a:pt x="1003" y="0"/>
                    <a:pt x="792" y="48"/>
                    <a:pt x="607" y="143"/>
                  </a:cubicBezTo>
                  <a:cubicBezTo>
                    <a:pt x="425" y="233"/>
                    <a:pt x="272" y="372"/>
                    <a:pt x="164" y="542"/>
                  </a:cubicBezTo>
                  <a:cubicBezTo>
                    <a:pt x="57" y="717"/>
                    <a:pt x="0" y="920"/>
                    <a:pt x="3" y="1124"/>
                  </a:cubicBezTo>
                  <a:cubicBezTo>
                    <a:pt x="2" y="1330"/>
                    <a:pt x="57" y="1531"/>
                    <a:pt x="168" y="1704"/>
                  </a:cubicBezTo>
                  <a:cubicBezTo>
                    <a:pt x="280" y="1879"/>
                    <a:pt x="439" y="2019"/>
                    <a:pt x="628" y="2108"/>
                  </a:cubicBezTo>
                  <a:cubicBezTo>
                    <a:pt x="826" y="2205"/>
                    <a:pt x="1057" y="2253"/>
                    <a:pt x="1319" y="2253"/>
                  </a:cubicBezTo>
                  <a:cubicBezTo>
                    <a:pt x="1740" y="2253"/>
                    <a:pt x="2056" y="2136"/>
                    <a:pt x="2268" y="1902"/>
                  </a:cubicBezTo>
                  <a:lnTo>
                    <a:pt x="1800" y="1430"/>
                  </a:lnTo>
                  <a:cubicBezTo>
                    <a:pt x="1735" y="1480"/>
                    <a:pt x="1665" y="1522"/>
                    <a:pt x="1588" y="1552"/>
                  </a:cubicBezTo>
                  <a:cubicBezTo>
                    <a:pt x="1514" y="1577"/>
                    <a:pt x="1437" y="1589"/>
                    <a:pt x="1360" y="1589"/>
                  </a:cubicBezTo>
                  <a:cubicBezTo>
                    <a:pt x="1356" y="1589"/>
                    <a:pt x="1351" y="1589"/>
                    <a:pt x="1347" y="1589"/>
                  </a:cubicBezTo>
                  <a:cubicBezTo>
                    <a:pt x="1236" y="1589"/>
                    <a:pt x="1143" y="1566"/>
                    <a:pt x="1069" y="1523"/>
                  </a:cubicBezTo>
                  <a:cubicBezTo>
                    <a:pt x="995" y="1480"/>
                    <a:pt x="938" y="1414"/>
                    <a:pt x="909" y="1334"/>
                  </a:cubicBezTo>
                  <a:lnTo>
                    <a:pt x="2419" y="1334"/>
                  </a:lnTo>
                  <a:cubicBezTo>
                    <a:pt x="2426" y="1207"/>
                    <a:pt x="2431" y="1136"/>
                    <a:pt x="2431" y="1124"/>
                  </a:cubicBezTo>
                  <a:cubicBezTo>
                    <a:pt x="2432" y="889"/>
                    <a:pt x="2379" y="686"/>
                    <a:pt x="2271" y="517"/>
                  </a:cubicBezTo>
                  <a:cubicBezTo>
                    <a:pt x="2165" y="350"/>
                    <a:pt x="2016" y="217"/>
                    <a:pt x="1838" y="132"/>
                  </a:cubicBezTo>
                  <a:cubicBezTo>
                    <a:pt x="1652" y="45"/>
                    <a:pt x="1450" y="0"/>
                    <a:pt x="1247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6" name="Google Shape;606;p45"/>
            <p:cNvSpPr/>
            <p:nvPr/>
          </p:nvSpPr>
          <p:spPr>
            <a:xfrm>
              <a:off x="4632454" y="3457465"/>
              <a:ext cx="43033" cy="45929"/>
            </a:xfrm>
            <a:custGeom>
              <a:avLst/>
              <a:gdLst/>
              <a:ahLst/>
              <a:cxnLst/>
              <a:rect l="l" t="t" r="r" b="b"/>
              <a:pathLst>
                <a:path w="2110" h="2252" extrusionOk="0">
                  <a:moveTo>
                    <a:pt x="1166" y="0"/>
                  </a:moveTo>
                  <a:cubicBezTo>
                    <a:pt x="1159" y="0"/>
                    <a:pt x="1151" y="1"/>
                    <a:pt x="1144" y="1"/>
                  </a:cubicBezTo>
                  <a:cubicBezTo>
                    <a:pt x="908" y="1"/>
                    <a:pt x="707" y="33"/>
                    <a:pt x="538" y="99"/>
                  </a:cubicBezTo>
                  <a:cubicBezTo>
                    <a:pt x="370" y="165"/>
                    <a:pt x="243" y="254"/>
                    <a:pt x="158" y="366"/>
                  </a:cubicBezTo>
                  <a:cubicBezTo>
                    <a:pt x="75" y="474"/>
                    <a:pt x="31" y="606"/>
                    <a:pt x="32" y="742"/>
                  </a:cubicBezTo>
                  <a:cubicBezTo>
                    <a:pt x="32" y="920"/>
                    <a:pt x="79" y="1055"/>
                    <a:pt x="172" y="1152"/>
                  </a:cubicBezTo>
                  <a:cubicBezTo>
                    <a:pt x="263" y="1244"/>
                    <a:pt x="375" y="1310"/>
                    <a:pt x="501" y="1344"/>
                  </a:cubicBezTo>
                  <a:cubicBezTo>
                    <a:pt x="650" y="1381"/>
                    <a:pt x="800" y="1409"/>
                    <a:pt x="954" y="1425"/>
                  </a:cubicBezTo>
                  <a:cubicBezTo>
                    <a:pt x="1038" y="1433"/>
                    <a:pt x="1123" y="1447"/>
                    <a:pt x="1206" y="1465"/>
                  </a:cubicBezTo>
                  <a:cubicBezTo>
                    <a:pt x="1258" y="1479"/>
                    <a:pt x="1282" y="1502"/>
                    <a:pt x="1282" y="1536"/>
                  </a:cubicBezTo>
                  <a:cubicBezTo>
                    <a:pt x="1282" y="1570"/>
                    <a:pt x="1262" y="1596"/>
                    <a:pt x="1221" y="1613"/>
                  </a:cubicBezTo>
                  <a:cubicBezTo>
                    <a:pt x="1179" y="1631"/>
                    <a:pt x="1109" y="1639"/>
                    <a:pt x="1004" y="1639"/>
                  </a:cubicBezTo>
                  <a:cubicBezTo>
                    <a:pt x="869" y="1637"/>
                    <a:pt x="734" y="1620"/>
                    <a:pt x="604" y="1587"/>
                  </a:cubicBezTo>
                  <a:cubicBezTo>
                    <a:pt x="478" y="1558"/>
                    <a:pt x="358" y="1510"/>
                    <a:pt x="246" y="1444"/>
                  </a:cubicBezTo>
                  <a:lnTo>
                    <a:pt x="0" y="2037"/>
                  </a:lnTo>
                  <a:cubicBezTo>
                    <a:pt x="111" y="2100"/>
                    <a:pt x="257" y="2152"/>
                    <a:pt x="436" y="2192"/>
                  </a:cubicBezTo>
                  <a:cubicBezTo>
                    <a:pt x="617" y="2232"/>
                    <a:pt x="802" y="2252"/>
                    <a:pt x="986" y="2252"/>
                  </a:cubicBezTo>
                  <a:cubicBezTo>
                    <a:pt x="1226" y="2252"/>
                    <a:pt x="1431" y="2219"/>
                    <a:pt x="1600" y="2153"/>
                  </a:cubicBezTo>
                  <a:cubicBezTo>
                    <a:pt x="1769" y="2087"/>
                    <a:pt x="1897" y="1998"/>
                    <a:pt x="1983" y="1888"/>
                  </a:cubicBezTo>
                  <a:cubicBezTo>
                    <a:pt x="2064" y="1782"/>
                    <a:pt x="2110" y="1651"/>
                    <a:pt x="2108" y="1518"/>
                  </a:cubicBezTo>
                  <a:cubicBezTo>
                    <a:pt x="2108" y="1341"/>
                    <a:pt x="2062" y="1206"/>
                    <a:pt x="1967" y="1109"/>
                  </a:cubicBezTo>
                  <a:cubicBezTo>
                    <a:pt x="1878" y="1017"/>
                    <a:pt x="1766" y="950"/>
                    <a:pt x="1642" y="914"/>
                  </a:cubicBezTo>
                  <a:cubicBezTo>
                    <a:pt x="1494" y="876"/>
                    <a:pt x="1344" y="847"/>
                    <a:pt x="1192" y="831"/>
                  </a:cubicBezTo>
                  <a:cubicBezTo>
                    <a:pt x="1107" y="822"/>
                    <a:pt x="1024" y="808"/>
                    <a:pt x="941" y="790"/>
                  </a:cubicBezTo>
                  <a:cubicBezTo>
                    <a:pt x="888" y="774"/>
                    <a:pt x="862" y="750"/>
                    <a:pt x="862" y="716"/>
                  </a:cubicBezTo>
                  <a:cubicBezTo>
                    <a:pt x="862" y="647"/>
                    <a:pt x="960" y="613"/>
                    <a:pt x="1156" y="613"/>
                  </a:cubicBezTo>
                  <a:cubicBezTo>
                    <a:pt x="1162" y="613"/>
                    <a:pt x="1168" y="613"/>
                    <a:pt x="1174" y="613"/>
                  </a:cubicBezTo>
                  <a:cubicBezTo>
                    <a:pt x="1387" y="613"/>
                    <a:pt x="1596" y="668"/>
                    <a:pt x="1783" y="771"/>
                  </a:cubicBezTo>
                  <a:lnTo>
                    <a:pt x="2030" y="180"/>
                  </a:lnTo>
                  <a:cubicBezTo>
                    <a:pt x="1903" y="116"/>
                    <a:pt x="1768" y="70"/>
                    <a:pt x="1626" y="45"/>
                  </a:cubicBezTo>
                  <a:cubicBezTo>
                    <a:pt x="1475" y="16"/>
                    <a:pt x="1320" y="0"/>
                    <a:pt x="1166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7" name="Google Shape;607;p45"/>
            <p:cNvSpPr/>
            <p:nvPr/>
          </p:nvSpPr>
          <p:spPr>
            <a:xfrm>
              <a:off x="4676914" y="3448267"/>
              <a:ext cx="36731" cy="55106"/>
            </a:xfrm>
            <a:custGeom>
              <a:avLst/>
              <a:gdLst/>
              <a:ahLst/>
              <a:cxnLst/>
              <a:rect l="l" t="t" r="r" b="b"/>
              <a:pathLst>
                <a:path w="1801" h="2702" extrusionOk="0">
                  <a:moveTo>
                    <a:pt x="298" y="0"/>
                  </a:moveTo>
                  <a:lnTo>
                    <a:pt x="298" y="608"/>
                  </a:lnTo>
                  <a:lnTo>
                    <a:pt x="1" y="608"/>
                  </a:lnTo>
                  <a:lnTo>
                    <a:pt x="1" y="1264"/>
                  </a:lnTo>
                  <a:lnTo>
                    <a:pt x="298" y="1264"/>
                  </a:lnTo>
                  <a:lnTo>
                    <a:pt x="298" y="1820"/>
                  </a:lnTo>
                  <a:cubicBezTo>
                    <a:pt x="298" y="2113"/>
                    <a:pt x="381" y="2334"/>
                    <a:pt x="546" y="2481"/>
                  </a:cubicBezTo>
                  <a:cubicBezTo>
                    <a:pt x="708" y="2627"/>
                    <a:pt x="943" y="2701"/>
                    <a:pt x="1247" y="2701"/>
                  </a:cubicBezTo>
                  <a:cubicBezTo>
                    <a:pt x="1481" y="2701"/>
                    <a:pt x="1665" y="2663"/>
                    <a:pt x="1800" y="2586"/>
                  </a:cubicBezTo>
                  <a:lnTo>
                    <a:pt x="1585" y="1962"/>
                  </a:lnTo>
                  <a:cubicBezTo>
                    <a:pt x="1527" y="2001"/>
                    <a:pt x="1459" y="2022"/>
                    <a:pt x="1390" y="2022"/>
                  </a:cubicBezTo>
                  <a:cubicBezTo>
                    <a:pt x="1387" y="2022"/>
                    <a:pt x="1385" y="2022"/>
                    <a:pt x="1383" y="2022"/>
                  </a:cubicBezTo>
                  <a:cubicBezTo>
                    <a:pt x="1381" y="2022"/>
                    <a:pt x="1379" y="2022"/>
                    <a:pt x="1377" y="2022"/>
                  </a:cubicBezTo>
                  <a:cubicBezTo>
                    <a:pt x="1328" y="2022"/>
                    <a:pt x="1281" y="2003"/>
                    <a:pt x="1247" y="1966"/>
                  </a:cubicBezTo>
                  <a:cubicBezTo>
                    <a:pt x="1214" y="1929"/>
                    <a:pt x="1197" y="1878"/>
                    <a:pt x="1197" y="1812"/>
                  </a:cubicBezTo>
                  <a:lnTo>
                    <a:pt x="1197" y="1264"/>
                  </a:lnTo>
                  <a:lnTo>
                    <a:pt x="1640" y="1264"/>
                  </a:lnTo>
                  <a:lnTo>
                    <a:pt x="1640" y="608"/>
                  </a:lnTo>
                  <a:lnTo>
                    <a:pt x="1197" y="608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8" name="Google Shape;608;p45"/>
            <p:cNvSpPr/>
            <p:nvPr/>
          </p:nvSpPr>
          <p:spPr>
            <a:xfrm>
              <a:off x="4715338" y="3436051"/>
              <a:ext cx="23127" cy="66527"/>
            </a:xfrm>
            <a:custGeom>
              <a:avLst/>
              <a:gdLst/>
              <a:ahLst/>
              <a:cxnLst/>
              <a:rect l="l" t="t" r="r" b="b"/>
              <a:pathLst>
                <a:path w="1134" h="3262" extrusionOk="0">
                  <a:moveTo>
                    <a:pt x="590" y="0"/>
                  </a:moveTo>
                  <a:cubicBezTo>
                    <a:pt x="429" y="0"/>
                    <a:pt x="298" y="43"/>
                    <a:pt x="199" y="129"/>
                  </a:cubicBezTo>
                  <a:cubicBezTo>
                    <a:pt x="1" y="303"/>
                    <a:pt x="1" y="611"/>
                    <a:pt x="199" y="785"/>
                  </a:cubicBezTo>
                  <a:cubicBezTo>
                    <a:pt x="298" y="871"/>
                    <a:pt x="429" y="914"/>
                    <a:pt x="590" y="914"/>
                  </a:cubicBezTo>
                  <a:cubicBezTo>
                    <a:pt x="755" y="914"/>
                    <a:pt x="887" y="869"/>
                    <a:pt x="983" y="780"/>
                  </a:cubicBezTo>
                  <a:cubicBezTo>
                    <a:pt x="1080" y="694"/>
                    <a:pt x="1134" y="570"/>
                    <a:pt x="1131" y="441"/>
                  </a:cubicBezTo>
                  <a:cubicBezTo>
                    <a:pt x="1134" y="318"/>
                    <a:pt x="1080" y="200"/>
                    <a:pt x="983" y="123"/>
                  </a:cubicBezTo>
                  <a:cubicBezTo>
                    <a:pt x="887" y="40"/>
                    <a:pt x="755" y="0"/>
                    <a:pt x="590" y="0"/>
                  </a:cubicBezTo>
                  <a:close/>
                  <a:moveTo>
                    <a:pt x="142" y="1089"/>
                  </a:moveTo>
                  <a:lnTo>
                    <a:pt x="142" y="3262"/>
                  </a:lnTo>
                  <a:lnTo>
                    <a:pt x="1039" y="3262"/>
                  </a:lnTo>
                  <a:lnTo>
                    <a:pt x="1039" y="1089"/>
                  </a:ln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09" name="Google Shape;609;p45"/>
            <p:cNvSpPr/>
            <p:nvPr/>
          </p:nvSpPr>
          <p:spPr>
            <a:xfrm>
              <a:off x="4744645" y="3457425"/>
              <a:ext cx="48947" cy="45133"/>
            </a:xfrm>
            <a:custGeom>
              <a:avLst/>
              <a:gdLst/>
              <a:ahLst/>
              <a:cxnLst/>
              <a:rect l="l" t="t" r="r" b="b"/>
              <a:pathLst>
                <a:path w="2400" h="2213" extrusionOk="0">
                  <a:moveTo>
                    <a:pt x="1498" y="1"/>
                  </a:moveTo>
                  <a:cubicBezTo>
                    <a:pt x="1378" y="1"/>
                    <a:pt x="1259" y="22"/>
                    <a:pt x="1148" y="64"/>
                  </a:cubicBezTo>
                  <a:cubicBezTo>
                    <a:pt x="1037" y="105"/>
                    <a:pt x="937" y="171"/>
                    <a:pt x="855" y="254"/>
                  </a:cubicBezTo>
                  <a:lnTo>
                    <a:pt x="855" y="39"/>
                  </a:lnTo>
                  <a:lnTo>
                    <a:pt x="1" y="39"/>
                  </a:lnTo>
                  <a:lnTo>
                    <a:pt x="1" y="2212"/>
                  </a:lnTo>
                  <a:lnTo>
                    <a:pt x="898" y="2212"/>
                  </a:lnTo>
                  <a:lnTo>
                    <a:pt x="898" y="1193"/>
                  </a:lnTo>
                  <a:cubicBezTo>
                    <a:pt x="898" y="1041"/>
                    <a:pt x="928" y="930"/>
                    <a:pt x="991" y="861"/>
                  </a:cubicBezTo>
                  <a:cubicBezTo>
                    <a:pt x="1050" y="793"/>
                    <a:pt x="1135" y="755"/>
                    <a:pt x="1225" y="755"/>
                  </a:cubicBezTo>
                  <a:cubicBezTo>
                    <a:pt x="1228" y="755"/>
                    <a:pt x="1232" y="755"/>
                    <a:pt x="1235" y="755"/>
                  </a:cubicBezTo>
                  <a:cubicBezTo>
                    <a:pt x="1412" y="755"/>
                    <a:pt x="1501" y="879"/>
                    <a:pt x="1501" y="1128"/>
                  </a:cubicBezTo>
                  <a:lnTo>
                    <a:pt x="1501" y="2212"/>
                  </a:lnTo>
                  <a:lnTo>
                    <a:pt x="2399" y="2212"/>
                  </a:lnTo>
                  <a:lnTo>
                    <a:pt x="2399" y="973"/>
                  </a:lnTo>
                  <a:cubicBezTo>
                    <a:pt x="2399" y="647"/>
                    <a:pt x="2318" y="405"/>
                    <a:pt x="2155" y="244"/>
                  </a:cubicBezTo>
                  <a:cubicBezTo>
                    <a:pt x="1992" y="81"/>
                    <a:pt x="1777" y="1"/>
                    <a:pt x="1510" y="1"/>
                  </a:cubicBezTo>
                  <a:cubicBezTo>
                    <a:pt x="1506" y="1"/>
                    <a:pt x="1502" y="1"/>
                    <a:pt x="1498" y="1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0" name="Google Shape;610;p45"/>
            <p:cNvSpPr/>
            <p:nvPr/>
          </p:nvSpPr>
          <p:spPr>
            <a:xfrm>
              <a:off x="4799955" y="3457445"/>
              <a:ext cx="51884" cy="61632"/>
            </a:xfrm>
            <a:custGeom>
              <a:avLst/>
              <a:gdLst/>
              <a:ahLst/>
              <a:cxnLst/>
              <a:rect l="l" t="t" r="r" b="b"/>
              <a:pathLst>
                <a:path w="2544" h="3022" extrusionOk="0">
                  <a:moveTo>
                    <a:pt x="1296" y="698"/>
                  </a:moveTo>
                  <a:cubicBezTo>
                    <a:pt x="1389" y="698"/>
                    <a:pt x="1478" y="732"/>
                    <a:pt x="1548" y="794"/>
                  </a:cubicBezTo>
                  <a:cubicBezTo>
                    <a:pt x="1617" y="858"/>
                    <a:pt x="1656" y="949"/>
                    <a:pt x="1653" y="1044"/>
                  </a:cubicBezTo>
                  <a:cubicBezTo>
                    <a:pt x="1656" y="1139"/>
                    <a:pt x="1617" y="1231"/>
                    <a:pt x="1548" y="1296"/>
                  </a:cubicBezTo>
                  <a:cubicBezTo>
                    <a:pt x="1479" y="1359"/>
                    <a:pt x="1388" y="1394"/>
                    <a:pt x="1294" y="1394"/>
                  </a:cubicBezTo>
                  <a:cubicBezTo>
                    <a:pt x="1290" y="1394"/>
                    <a:pt x="1287" y="1394"/>
                    <a:pt x="1283" y="1394"/>
                  </a:cubicBezTo>
                  <a:cubicBezTo>
                    <a:pt x="1280" y="1394"/>
                    <a:pt x="1278" y="1394"/>
                    <a:pt x="1276" y="1394"/>
                  </a:cubicBezTo>
                  <a:cubicBezTo>
                    <a:pt x="1180" y="1394"/>
                    <a:pt x="1088" y="1361"/>
                    <a:pt x="1017" y="1296"/>
                  </a:cubicBezTo>
                  <a:cubicBezTo>
                    <a:pt x="874" y="1159"/>
                    <a:pt x="874" y="932"/>
                    <a:pt x="1015" y="794"/>
                  </a:cubicBezTo>
                  <a:cubicBezTo>
                    <a:pt x="1085" y="731"/>
                    <a:pt x="1175" y="699"/>
                    <a:pt x="1284" y="699"/>
                  </a:cubicBezTo>
                  <a:cubicBezTo>
                    <a:pt x="1288" y="699"/>
                    <a:pt x="1292" y="698"/>
                    <a:pt x="1296" y="698"/>
                  </a:cubicBezTo>
                  <a:close/>
                  <a:moveTo>
                    <a:pt x="1037" y="0"/>
                  </a:moveTo>
                  <a:cubicBezTo>
                    <a:pt x="859" y="0"/>
                    <a:pt x="684" y="44"/>
                    <a:pt x="527" y="129"/>
                  </a:cubicBezTo>
                  <a:cubicBezTo>
                    <a:pt x="369" y="213"/>
                    <a:pt x="235" y="341"/>
                    <a:pt x="143" y="496"/>
                  </a:cubicBezTo>
                  <a:cubicBezTo>
                    <a:pt x="48" y="654"/>
                    <a:pt x="0" y="837"/>
                    <a:pt x="0" y="1044"/>
                  </a:cubicBezTo>
                  <a:cubicBezTo>
                    <a:pt x="0" y="1251"/>
                    <a:pt x="48" y="1434"/>
                    <a:pt x="143" y="1594"/>
                  </a:cubicBezTo>
                  <a:cubicBezTo>
                    <a:pt x="235" y="1750"/>
                    <a:pt x="367" y="1878"/>
                    <a:pt x="527" y="1964"/>
                  </a:cubicBezTo>
                  <a:cubicBezTo>
                    <a:pt x="687" y="2050"/>
                    <a:pt x="865" y="2093"/>
                    <a:pt x="1046" y="2093"/>
                  </a:cubicBezTo>
                  <a:cubicBezTo>
                    <a:pt x="1310" y="2093"/>
                    <a:pt x="1510" y="2016"/>
                    <a:pt x="1645" y="1863"/>
                  </a:cubicBezTo>
                  <a:lnTo>
                    <a:pt x="1645" y="1902"/>
                  </a:lnTo>
                  <a:cubicBezTo>
                    <a:pt x="1645" y="2050"/>
                    <a:pt x="1605" y="2162"/>
                    <a:pt x="1522" y="2239"/>
                  </a:cubicBezTo>
                  <a:cubicBezTo>
                    <a:pt x="1439" y="2316"/>
                    <a:pt x="1309" y="2354"/>
                    <a:pt x="1129" y="2354"/>
                  </a:cubicBezTo>
                  <a:cubicBezTo>
                    <a:pt x="1002" y="2354"/>
                    <a:pt x="877" y="2332"/>
                    <a:pt x="756" y="2296"/>
                  </a:cubicBezTo>
                  <a:cubicBezTo>
                    <a:pt x="641" y="2262"/>
                    <a:pt x="532" y="2210"/>
                    <a:pt x="433" y="2140"/>
                  </a:cubicBezTo>
                  <a:lnTo>
                    <a:pt x="133" y="2752"/>
                  </a:lnTo>
                  <a:cubicBezTo>
                    <a:pt x="280" y="2845"/>
                    <a:pt x="443" y="2913"/>
                    <a:pt x="613" y="2953"/>
                  </a:cubicBezTo>
                  <a:cubicBezTo>
                    <a:pt x="805" y="2999"/>
                    <a:pt x="1003" y="3022"/>
                    <a:pt x="1200" y="3022"/>
                  </a:cubicBezTo>
                  <a:cubicBezTo>
                    <a:pt x="1207" y="3022"/>
                    <a:pt x="1213" y="3022"/>
                    <a:pt x="1220" y="3022"/>
                  </a:cubicBezTo>
                  <a:cubicBezTo>
                    <a:pt x="1643" y="3022"/>
                    <a:pt x="1969" y="2919"/>
                    <a:pt x="2199" y="2710"/>
                  </a:cubicBezTo>
                  <a:cubicBezTo>
                    <a:pt x="2428" y="2503"/>
                    <a:pt x="2543" y="2193"/>
                    <a:pt x="2543" y="1780"/>
                  </a:cubicBezTo>
                  <a:lnTo>
                    <a:pt x="2543" y="40"/>
                  </a:lnTo>
                  <a:lnTo>
                    <a:pt x="1689" y="38"/>
                  </a:lnTo>
                  <a:lnTo>
                    <a:pt x="1689" y="286"/>
                  </a:lnTo>
                  <a:cubicBezTo>
                    <a:pt x="1556" y="95"/>
                    <a:pt x="1342" y="0"/>
                    <a:pt x="1046" y="0"/>
                  </a:cubicBezTo>
                  <a:cubicBezTo>
                    <a:pt x="1043" y="0"/>
                    <a:pt x="1040" y="0"/>
                    <a:pt x="1037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1" name="Google Shape;611;p45"/>
            <p:cNvSpPr/>
            <p:nvPr/>
          </p:nvSpPr>
          <p:spPr>
            <a:xfrm>
              <a:off x="4884225" y="3457425"/>
              <a:ext cx="50946" cy="60837"/>
            </a:xfrm>
            <a:custGeom>
              <a:avLst/>
              <a:gdLst/>
              <a:ahLst/>
              <a:cxnLst/>
              <a:rect l="l" t="t" r="r" b="b"/>
              <a:pathLst>
                <a:path w="2498" h="2983" extrusionOk="0">
                  <a:moveTo>
                    <a:pt x="1235" y="700"/>
                  </a:moveTo>
                  <a:cubicBezTo>
                    <a:pt x="1328" y="700"/>
                    <a:pt x="1421" y="738"/>
                    <a:pt x="1490" y="813"/>
                  </a:cubicBezTo>
                  <a:cubicBezTo>
                    <a:pt x="1556" y="889"/>
                    <a:pt x="1588" y="994"/>
                    <a:pt x="1588" y="1130"/>
                  </a:cubicBezTo>
                  <a:cubicBezTo>
                    <a:pt x="1588" y="1263"/>
                    <a:pt x="1556" y="1369"/>
                    <a:pt x="1490" y="1443"/>
                  </a:cubicBezTo>
                  <a:cubicBezTo>
                    <a:pt x="1421" y="1517"/>
                    <a:pt x="1328" y="1553"/>
                    <a:pt x="1235" y="1553"/>
                  </a:cubicBezTo>
                  <a:cubicBezTo>
                    <a:pt x="1142" y="1553"/>
                    <a:pt x="1049" y="1517"/>
                    <a:pt x="980" y="1443"/>
                  </a:cubicBezTo>
                  <a:cubicBezTo>
                    <a:pt x="914" y="1369"/>
                    <a:pt x="882" y="1265"/>
                    <a:pt x="882" y="1130"/>
                  </a:cubicBezTo>
                  <a:cubicBezTo>
                    <a:pt x="882" y="994"/>
                    <a:pt x="914" y="889"/>
                    <a:pt x="980" y="813"/>
                  </a:cubicBezTo>
                  <a:cubicBezTo>
                    <a:pt x="1048" y="738"/>
                    <a:pt x="1142" y="700"/>
                    <a:pt x="1235" y="700"/>
                  </a:cubicBezTo>
                  <a:close/>
                  <a:moveTo>
                    <a:pt x="1465" y="1"/>
                  </a:moveTo>
                  <a:cubicBezTo>
                    <a:pt x="1460" y="1"/>
                    <a:pt x="1454" y="1"/>
                    <a:pt x="1448" y="1"/>
                  </a:cubicBezTo>
                  <a:cubicBezTo>
                    <a:pt x="1181" y="1"/>
                    <a:pt x="983" y="73"/>
                    <a:pt x="854" y="219"/>
                  </a:cubicBezTo>
                  <a:lnTo>
                    <a:pt x="854" y="41"/>
                  </a:lnTo>
                  <a:lnTo>
                    <a:pt x="0" y="41"/>
                  </a:lnTo>
                  <a:lnTo>
                    <a:pt x="0" y="2983"/>
                  </a:lnTo>
                  <a:lnTo>
                    <a:pt x="897" y="2983"/>
                  </a:lnTo>
                  <a:lnTo>
                    <a:pt x="897" y="2065"/>
                  </a:lnTo>
                  <a:cubicBezTo>
                    <a:pt x="1025" y="2189"/>
                    <a:pt x="1209" y="2252"/>
                    <a:pt x="1450" y="2252"/>
                  </a:cubicBezTo>
                  <a:cubicBezTo>
                    <a:pt x="1453" y="2252"/>
                    <a:pt x="1456" y="2252"/>
                    <a:pt x="1459" y="2252"/>
                  </a:cubicBezTo>
                  <a:cubicBezTo>
                    <a:pt x="1640" y="2252"/>
                    <a:pt x="1818" y="2205"/>
                    <a:pt x="1975" y="2115"/>
                  </a:cubicBezTo>
                  <a:cubicBezTo>
                    <a:pt x="2138" y="2022"/>
                    <a:pt x="2270" y="1885"/>
                    <a:pt x="2357" y="1721"/>
                  </a:cubicBezTo>
                  <a:cubicBezTo>
                    <a:pt x="2451" y="1550"/>
                    <a:pt x="2497" y="1352"/>
                    <a:pt x="2497" y="1128"/>
                  </a:cubicBezTo>
                  <a:cubicBezTo>
                    <a:pt x="2497" y="904"/>
                    <a:pt x="2451" y="704"/>
                    <a:pt x="2357" y="532"/>
                  </a:cubicBezTo>
                  <a:cubicBezTo>
                    <a:pt x="2270" y="368"/>
                    <a:pt x="2138" y="231"/>
                    <a:pt x="1975" y="138"/>
                  </a:cubicBezTo>
                  <a:cubicBezTo>
                    <a:pt x="1820" y="48"/>
                    <a:pt x="1644" y="1"/>
                    <a:pt x="1465" y="1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2" name="Google Shape;612;p45"/>
            <p:cNvSpPr/>
            <p:nvPr/>
          </p:nvSpPr>
          <p:spPr>
            <a:xfrm>
              <a:off x="4940902" y="3442435"/>
              <a:ext cx="18335" cy="60144"/>
            </a:xfrm>
            <a:custGeom>
              <a:avLst/>
              <a:gdLst/>
              <a:ahLst/>
              <a:cxnLst/>
              <a:rect l="l" t="t" r="r" b="b"/>
              <a:pathLst>
                <a:path w="899" h="2949" extrusionOk="0">
                  <a:moveTo>
                    <a:pt x="1" y="1"/>
                  </a:moveTo>
                  <a:lnTo>
                    <a:pt x="1" y="2949"/>
                  </a:lnTo>
                  <a:lnTo>
                    <a:pt x="899" y="2949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3" name="Google Shape;613;p45"/>
            <p:cNvSpPr/>
            <p:nvPr/>
          </p:nvSpPr>
          <p:spPr>
            <a:xfrm>
              <a:off x="4965008" y="3457445"/>
              <a:ext cx="46153" cy="45949"/>
            </a:xfrm>
            <a:custGeom>
              <a:avLst/>
              <a:gdLst/>
              <a:ahLst/>
              <a:cxnLst/>
              <a:rect l="l" t="t" r="r" b="b"/>
              <a:pathLst>
                <a:path w="2263" h="2253" extrusionOk="0">
                  <a:moveTo>
                    <a:pt x="1364" y="1356"/>
                  </a:moveTo>
                  <a:lnTo>
                    <a:pt x="1364" y="1506"/>
                  </a:lnTo>
                  <a:cubicBezTo>
                    <a:pt x="1344" y="1568"/>
                    <a:pt x="1306" y="1623"/>
                    <a:pt x="1254" y="1660"/>
                  </a:cubicBezTo>
                  <a:cubicBezTo>
                    <a:pt x="1205" y="1694"/>
                    <a:pt x="1148" y="1712"/>
                    <a:pt x="1089" y="1712"/>
                  </a:cubicBezTo>
                  <a:cubicBezTo>
                    <a:pt x="1087" y="1712"/>
                    <a:pt x="1084" y="1712"/>
                    <a:pt x="1082" y="1712"/>
                  </a:cubicBezTo>
                  <a:cubicBezTo>
                    <a:pt x="1016" y="1712"/>
                    <a:pt x="964" y="1697"/>
                    <a:pt x="925" y="1663"/>
                  </a:cubicBezTo>
                  <a:cubicBezTo>
                    <a:pt x="888" y="1632"/>
                    <a:pt x="867" y="1586"/>
                    <a:pt x="868" y="1537"/>
                  </a:cubicBezTo>
                  <a:cubicBezTo>
                    <a:pt x="868" y="1416"/>
                    <a:pt x="959" y="1356"/>
                    <a:pt x="1142" y="1356"/>
                  </a:cubicBezTo>
                  <a:close/>
                  <a:moveTo>
                    <a:pt x="1087" y="0"/>
                  </a:moveTo>
                  <a:cubicBezTo>
                    <a:pt x="908" y="0"/>
                    <a:pt x="732" y="23"/>
                    <a:pt x="560" y="66"/>
                  </a:cubicBezTo>
                  <a:cubicBezTo>
                    <a:pt x="402" y="103"/>
                    <a:pt x="250" y="164"/>
                    <a:pt x="108" y="247"/>
                  </a:cubicBezTo>
                  <a:lnTo>
                    <a:pt x="396" y="838"/>
                  </a:lnTo>
                  <a:cubicBezTo>
                    <a:pt x="474" y="782"/>
                    <a:pt x="561" y="740"/>
                    <a:pt x="654" y="714"/>
                  </a:cubicBezTo>
                  <a:cubicBezTo>
                    <a:pt x="750" y="683"/>
                    <a:pt x="850" y="668"/>
                    <a:pt x="951" y="668"/>
                  </a:cubicBezTo>
                  <a:cubicBezTo>
                    <a:pt x="1196" y="668"/>
                    <a:pt x="1332" y="752"/>
                    <a:pt x="1360" y="923"/>
                  </a:cubicBezTo>
                  <a:lnTo>
                    <a:pt x="999" y="923"/>
                  </a:lnTo>
                  <a:cubicBezTo>
                    <a:pt x="666" y="923"/>
                    <a:pt x="417" y="978"/>
                    <a:pt x="253" y="1089"/>
                  </a:cubicBezTo>
                  <a:cubicBezTo>
                    <a:pt x="88" y="1199"/>
                    <a:pt x="6" y="1362"/>
                    <a:pt x="6" y="1577"/>
                  </a:cubicBezTo>
                  <a:cubicBezTo>
                    <a:pt x="1" y="1829"/>
                    <a:pt x="145" y="2059"/>
                    <a:pt x="373" y="2164"/>
                  </a:cubicBezTo>
                  <a:cubicBezTo>
                    <a:pt x="494" y="2222"/>
                    <a:pt x="640" y="2253"/>
                    <a:pt x="812" y="2253"/>
                  </a:cubicBezTo>
                  <a:cubicBezTo>
                    <a:pt x="1119" y="2253"/>
                    <a:pt x="1325" y="2144"/>
                    <a:pt x="1427" y="1927"/>
                  </a:cubicBezTo>
                  <a:lnTo>
                    <a:pt x="1427" y="2213"/>
                  </a:lnTo>
                  <a:lnTo>
                    <a:pt x="2261" y="2213"/>
                  </a:lnTo>
                  <a:lnTo>
                    <a:pt x="2261" y="1046"/>
                  </a:lnTo>
                  <a:cubicBezTo>
                    <a:pt x="2263" y="691"/>
                    <a:pt x="2161" y="427"/>
                    <a:pt x="1960" y="256"/>
                  </a:cubicBezTo>
                  <a:cubicBezTo>
                    <a:pt x="1759" y="84"/>
                    <a:pt x="1467" y="0"/>
                    <a:pt x="1087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4" name="Google Shape;614;p45"/>
            <p:cNvSpPr/>
            <p:nvPr/>
          </p:nvSpPr>
          <p:spPr>
            <a:xfrm>
              <a:off x="5016402" y="3457445"/>
              <a:ext cx="49131" cy="45929"/>
            </a:xfrm>
            <a:custGeom>
              <a:avLst/>
              <a:gdLst/>
              <a:ahLst/>
              <a:cxnLst/>
              <a:rect l="l" t="t" r="r" b="b"/>
              <a:pathLst>
                <a:path w="2409" h="2252" extrusionOk="0">
                  <a:moveTo>
                    <a:pt x="1328" y="0"/>
                  </a:moveTo>
                  <a:cubicBezTo>
                    <a:pt x="1086" y="0"/>
                    <a:pt x="868" y="49"/>
                    <a:pt x="678" y="143"/>
                  </a:cubicBezTo>
                  <a:cubicBezTo>
                    <a:pt x="492" y="230"/>
                    <a:pt x="334" y="369"/>
                    <a:pt x="220" y="542"/>
                  </a:cubicBezTo>
                  <a:cubicBezTo>
                    <a:pt x="1" y="900"/>
                    <a:pt x="1" y="1350"/>
                    <a:pt x="220" y="1707"/>
                  </a:cubicBezTo>
                  <a:cubicBezTo>
                    <a:pt x="332" y="1881"/>
                    <a:pt x="490" y="2021"/>
                    <a:pt x="678" y="2108"/>
                  </a:cubicBezTo>
                  <a:cubicBezTo>
                    <a:pt x="870" y="2203"/>
                    <a:pt x="1086" y="2251"/>
                    <a:pt x="1328" y="2251"/>
                  </a:cubicBezTo>
                  <a:cubicBezTo>
                    <a:pt x="1332" y="2251"/>
                    <a:pt x="1336" y="2251"/>
                    <a:pt x="1340" y="2251"/>
                  </a:cubicBezTo>
                  <a:cubicBezTo>
                    <a:pt x="1604" y="2251"/>
                    <a:pt x="1829" y="2194"/>
                    <a:pt x="2018" y="2081"/>
                  </a:cubicBezTo>
                  <a:cubicBezTo>
                    <a:pt x="2199" y="1975"/>
                    <a:pt x="2338" y="1807"/>
                    <a:pt x="2408" y="1608"/>
                  </a:cubicBezTo>
                  <a:lnTo>
                    <a:pt x="1713" y="1267"/>
                  </a:lnTo>
                  <a:cubicBezTo>
                    <a:pt x="1627" y="1457"/>
                    <a:pt x="1501" y="1552"/>
                    <a:pt x="1335" y="1552"/>
                  </a:cubicBezTo>
                  <a:cubicBezTo>
                    <a:pt x="1332" y="1553"/>
                    <a:pt x="1328" y="1553"/>
                    <a:pt x="1325" y="1553"/>
                  </a:cubicBezTo>
                  <a:cubicBezTo>
                    <a:pt x="1228" y="1553"/>
                    <a:pt x="1136" y="1512"/>
                    <a:pt x="1071" y="1442"/>
                  </a:cubicBezTo>
                  <a:cubicBezTo>
                    <a:pt x="1000" y="1367"/>
                    <a:pt x="966" y="1261"/>
                    <a:pt x="966" y="1124"/>
                  </a:cubicBezTo>
                  <a:cubicBezTo>
                    <a:pt x="966" y="989"/>
                    <a:pt x="1000" y="884"/>
                    <a:pt x="1071" y="809"/>
                  </a:cubicBezTo>
                  <a:cubicBezTo>
                    <a:pt x="1136" y="740"/>
                    <a:pt x="1228" y="699"/>
                    <a:pt x="1325" y="699"/>
                  </a:cubicBezTo>
                  <a:cubicBezTo>
                    <a:pt x="1328" y="699"/>
                    <a:pt x="1332" y="699"/>
                    <a:pt x="1335" y="699"/>
                  </a:cubicBezTo>
                  <a:cubicBezTo>
                    <a:pt x="1502" y="699"/>
                    <a:pt x="1628" y="794"/>
                    <a:pt x="1713" y="984"/>
                  </a:cubicBezTo>
                  <a:lnTo>
                    <a:pt x="2408" y="643"/>
                  </a:lnTo>
                  <a:cubicBezTo>
                    <a:pt x="2338" y="444"/>
                    <a:pt x="2199" y="276"/>
                    <a:pt x="2018" y="170"/>
                  </a:cubicBezTo>
                  <a:cubicBezTo>
                    <a:pt x="1831" y="57"/>
                    <a:pt x="1604" y="0"/>
                    <a:pt x="1340" y="0"/>
                  </a:cubicBezTo>
                  <a:cubicBezTo>
                    <a:pt x="1336" y="0"/>
                    <a:pt x="1332" y="0"/>
                    <a:pt x="1328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5" name="Google Shape;615;p45"/>
            <p:cNvSpPr/>
            <p:nvPr/>
          </p:nvSpPr>
          <p:spPr>
            <a:xfrm>
              <a:off x="5065859" y="3457445"/>
              <a:ext cx="50619" cy="45949"/>
            </a:xfrm>
            <a:custGeom>
              <a:avLst/>
              <a:gdLst/>
              <a:ahLst/>
              <a:cxnLst/>
              <a:rect l="l" t="t" r="r" b="b"/>
              <a:pathLst>
                <a:path w="2482" h="2253" extrusionOk="0">
                  <a:moveTo>
                    <a:pt x="1280" y="611"/>
                  </a:moveTo>
                  <a:cubicBezTo>
                    <a:pt x="1284" y="611"/>
                    <a:pt x="1289" y="611"/>
                    <a:pt x="1293" y="611"/>
                  </a:cubicBezTo>
                  <a:cubicBezTo>
                    <a:pt x="1297" y="611"/>
                    <a:pt x="1301" y="611"/>
                    <a:pt x="1306" y="611"/>
                  </a:cubicBezTo>
                  <a:cubicBezTo>
                    <a:pt x="1384" y="611"/>
                    <a:pt x="1462" y="638"/>
                    <a:pt x="1523" y="688"/>
                  </a:cubicBezTo>
                  <a:cubicBezTo>
                    <a:pt x="1586" y="743"/>
                    <a:pt x="1629" y="818"/>
                    <a:pt x="1643" y="901"/>
                  </a:cubicBezTo>
                  <a:lnTo>
                    <a:pt x="943" y="901"/>
                  </a:lnTo>
                  <a:cubicBezTo>
                    <a:pt x="961" y="809"/>
                    <a:pt x="1001" y="737"/>
                    <a:pt x="1063" y="686"/>
                  </a:cubicBezTo>
                  <a:cubicBezTo>
                    <a:pt x="1125" y="637"/>
                    <a:pt x="1202" y="611"/>
                    <a:pt x="1280" y="611"/>
                  </a:cubicBezTo>
                  <a:close/>
                  <a:moveTo>
                    <a:pt x="1297" y="0"/>
                  </a:moveTo>
                  <a:cubicBezTo>
                    <a:pt x="1294" y="0"/>
                    <a:pt x="1290" y="0"/>
                    <a:pt x="1287" y="0"/>
                  </a:cubicBezTo>
                  <a:cubicBezTo>
                    <a:pt x="1053" y="0"/>
                    <a:pt x="843" y="48"/>
                    <a:pt x="657" y="144"/>
                  </a:cubicBezTo>
                  <a:cubicBezTo>
                    <a:pt x="476" y="233"/>
                    <a:pt x="323" y="372"/>
                    <a:pt x="215" y="542"/>
                  </a:cubicBezTo>
                  <a:cubicBezTo>
                    <a:pt x="0" y="900"/>
                    <a:pt x="0" y="1348"/>
                    <a:pt x="217" y="1704"/>
                  </a:cubicBezTo>
                  <a:cubicBezTo>
                    <a:pt x="329" y="1879"/>
                    <a:pt x="490" y="2019"/>
                    <a:pt x="677" y="2108"/>
                  </a:cubicBezTo>
                  <a:cubicBezTo>
                    <a:pt x="877" y="2205"/>
                    <a:pt x="1107" y="2253"/>
                    <a:pt x="1368" y="2253"/>
                  </a:cubicBezTo>
                  <a:cubicBezTo>
                    <a:pt x="1789" y="2253"/>
                    <a:pt x="2105" y="2136"/>
                    <a:pt x="2317" y="1902"/>
                  </a:cubicBezTo>
                  <a:lnTo>
                    <a:pt x="1849" y="1430"/>
                  </a:lnTo>
                  <a:cubicBezTo>
                    <a:pt x="1784" y="1480"/>
                    <a:pt x="1714" y="1522"/>
                    <a:pt x="1637" y="1552"/>
                  </a:cubicBezTo>
                  <a:cubicBezTo>
                    <a:pt x="1568" y="1576"/>
                    <a:pt x="1495" y="1588"/>
                    <a:pt x="1421" y="1588"/>
                  </a:cubicBezTo>
                  <a:cubicBezTo>
                    <a:pt x="1413" y="1588"/>
                    <a:pt x="1404" y="1588"/>
                    <a:pt x="1396" y="1588"/>
                  </a:cubicBezTo>
                  <a:cubicBezTo>
                    <a:pt x="1285" y="1588"/>
                    <a:pt x="1192" y="1566"/>
                    <a:pt x="1118" y="1523"/>
                  </a:cubicBezTo>
                  <a:cubicBezTo>
                    <a:pt x="1046" y="1480"/>
                    <a:pt x="989" y="1414"/>
                    <a:pt x="960" y="1334"/>
                  </a:cubicBezTo>
                  <a:lnTo>
                    <a:pt x="2469" y="1334"/>
                  </a:lnTo>
                  <a:cubicBezTo>
                    <a:pt x="2477" y="1207"/>
                    <a:pt x="2480" y="1136"/>
                    <a:pt x="2481" y="1124"/>
                  </a:cubicBezTo>
                  <a:cubicBezTo>
                    <a:pt x="2481" y="889"/>
                    <a:pt x="2428" y="686"/>
                    <a:pt x="2322" y="517"/>
                  </a:cubicBezTo>
                  <a:cubicBezTo>
                    <a:pt x="2216" y="350"/>
                    <a:pt x="2065" y="217"/>
                    <a:pt x="1889" y="132"/>
                  </a:cubicBezTo>
                  <a:cubicBezTo>
                    <a:pt x="1703" y="45"/>
                    <a:pt x="1501" y="0"/>
                    <a:pt x="1297" y="0"/>
                  </a:cubicBezTo>
                  <a:close/>
                </a:path>
              </a:pathLst>
            </a:custGeom>
            <a:solidFill>
              <a:srgbClr val="FA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6" name="Google Shape;616;p45"/>
            <p:cNvSpPr/>
            <p:nvPr/>
          </p:nvSpPr>
          <p:spPr>
            <a:xfrm>
              <a:off x="4094852" y="3587358"/>
              <a:ext cx="28899" cy="44460"/>
            </a:xfrm>
            <a:custGeom>
              <a:avLst/>
              <a:gdLst/>
              <a:ahLst/>
              <a:cxnLst/>
              <a:rect l="l" t="t" r="r" b="b"/>
              <a:pathLst>
                <a:path w="1417" h="2180" extrusionOk="0">
                  <a:moveTo>
                    <a:pt x="1" y="1"/>
                  </a:moveTo>
                  <a:lnTo>
                    <a:pt x="2" y="2180"/>
                  </a:lnTo>
                  <a:lnTo>
                    <a:pt x="1416" y="2180"/>
                  </a:lnTo>
                  <a:lnTo>
                    <a:pt x="1416" y="2037"/>
                  </a:lnTo>
                  <a:lnTo>
                    <a:pt x="160" y="2037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7" name="Google Shape;617;p45"/>
            <p:cNvSpPr/>
            <p:nvPr/>
          </p:nvSpPr>
          <p:spPr>
            <a:xfrm>
              <a:off x="4129279" y="3598392"/>
              <a:ext cx="34589" cy="33671"/>
            </a:xfrm>
            <a:custGeom>
              <a:avLst/>
              <a:gdLst/>
              <a:ahLst/>
              <a:cxnLst/>
              <a:rect l="l" t="t" r="r" b="b"/>
              <a:pathLst>
                <a:path w="1696" h="1651" extrusionOk="0">
                  <a:moveTo>
                    <a:pt x="847" y="140"/>
                  </a:moveTo>
                  <a:cubicBezTo>
                    <a:pt x="963" y="140"/>
                    <a:pt x="1078" y="169"/>
                    <a:pt x="1183" y="227"/>
                  </a:cubicBezTo>
                  <a:cubicBezTo>
                    <a:pt x="1281" y="286"/>
                    <a:pt x="1362" y="370"/>
                    <a:pt x="1416" y="470"/>
                  </a:cubicBezTo>
                  <a:cubicBezTo>
                    <a:pt x="1530" y="693"/>
                    <a:pt x="1530" y="958"/>
                    <a:pt x="1416" y="1181"/>
                  </a:cubicBezTo>
                  <a:cubicBezTo>
                    <a:pt x="1362" y="1281"/>
                    <a:pt x="1281" y="1365"/>
                    <a:pt x="1183" y="1424"/>
                  </a:cubicBezTo>
                  <a:cubicBezTo>
                    <a:pt x="1078" y="1482"/>
                    <a:pt x="963" y="1511"/>
                    <a:pt x="847" y="1511"/>
                  </a:cubicBezTo>
                  <a:cubicBezTo>
                    <a:pt x="732" y="1511"/>
                    <a:pt x="617" y="1482"/>
                    <a:pt x="513" y="1424"/>
                  </a:cubicBezTo>
                  <a:cubicBezTo>
                    <a:pt x="415" y="1365"/>
                    <a:pt x="333" y="1281"/>
                    <a:pt x="280" y="1181"/>
                  </a:cubicBezTo>
                  <a:cubicBezTo>
                    <a:pt x="165" y="958"/>
                    <a:pt x="165" y="693"/>
                    <a:pt x="280" y="470"/>
                  </a:cubicBezTo>
                  <a:cubicBezTo>
                    <a:pt x="333" y="370"/>
                    <a:pt x="415" y="286"/>
                    <a:pt x="513" y="227"/>
                  </a:cubicBezTo>
                  <a:cubicBezTo>
                    <a:pt x="617" y="169"/>
                    <a:pt x="732" y="140"/>
                    <a:pt x="847" y="140"/>
                  </a:cubicBezTo>
                  <a:close/>
                  <a:moveTo>
                    <a:pt x="848" y="0"/>
                  </a:moveTo>
                  <a:cubicBezTo>
                    <a:pt x="705" y="0"/>
                    <a:pt x="561" y="35"/>
                    <a:pt x="432" y="106"/>
                  </a:cubicBezTo>
                  <a:cubicBezTo>
                    <a:pt x="309" y="175"/>
                    <a:pt x="209" y="278"/>
                    <a:pt x="141" y="401"/>
                  </a:cubicBezTo>
                  <a:cubicBezTo>
                    <a:pt x="0" y="667"/>
                    <a:pt x="0" y="984"/>
                    <a:pt x="141" y="1250"/>
                  </a:cubicBezTo>
                  <a:cubicBezTo>
                    <a:pt x="209" y="1373"/>
                    <a:pt x="309" y="1476"/>
                    <a:pt x="432" y="1545"/>
                  </a:cubicBezTo>
                  <a:cubicBezTo>
                    <a:pt x="561" y="1615"/>
                    <a:pt x="705" y="1651"/>
                    <a:pt x="848" y="1651"/>
                  </a:cubicBezTo>
                  <a:cubicBezTo>
                    <a:pt x="991" y="1651"/>
                    <a:pt x="1134" y="1615"/>
                    <a:pt x="1264" y="1545"/>
                  </a:cubicBezTo>
                  <a:cubicBezTo>
                    <a:pt x="1385" y="1476"/>
                    <a:pt x="1487" y="1374"/>
                    <a:pt x="1554" y="1250"/>
                  </a:cubicBezTo>
                  <a:cubicBezTo>
                    <a:pt x="1695" y="984"/>
                    <a:pt x="1695" y="667"/>
                    <a:pt x="1554" y="401"/>
                  </a:cubicBezTo>
                  <a:cubicBezTo>
                    <a:pt x="1487" y="278"/>
                    <a:pt x="1385" y="175"/>
                    <a:pt x="1264" y="106"/>
                  </a:cubicBezTo>
                  <a:cubicBezTo>
                    <a:pt x="1134" y="35"/>
                    <a:pt x="991" y="0"/>
                    <a:pt x="848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8" name="Google Shape;618;p45"/>
            <p:cNvSpPr/>
            <p:nvPr/>
          </p:nvSpPr>
          <p:spPr>
            <a:xfrm>
              <a:off x="4176186" y="3598392"/>
              <a:ext cx="15683" cy="33427"/>
            </a:xfrm>
            <a:custGeom>
              <a:avLst/>
              <a:gdLst/>
              <a:ahLst/>
              <a:cxnLst/>
              <a:rect l="l" t="t" r="r" b="b"/>
              <a:pathLst>
                <a:path w="769" h="1639" extrusionOk="0">
                  <a:moveTo>
                    <a:pt x="768" y="0"/>
                  </a:moveTo>
                  <a:cubicBezTo>
                    <a:pt x="616" y="0"/>
                    <a:pt x="487" y="31"/>
                    <a:pt x="383" y="95"/>
                  </a:cubicBezTo>
                  <a:cubicBezTo>
                    <a:pt x="277" y="158"/>
                    <a:pt x="195" y="254"/>
                    <a:pt x="149" y="367"/>
                  </a:cubicBezTo>
                  <a:lnTo>
                    <a:pt x="149" y="12"/>
                  </a:lnTo>
                  <a:lnTo>
                    <a:pt x="0" y="12"/>
                  </a:lnTo>
                  <a:lnTo>
                    <a:pt x="0" y="1639"/>
                  </a:lnTo>
                  <a:lnTo>
                    <a:pt x="154" y="1639"/>
                  </a:lnTo>
                  <a:lnTo>
                    <a:pt x="154" y="791"/>
                  </a:lnTo>
                  <a:cubicBezTo>
                    <a:pt x="154" y="590"/>
                    <a:pt x="205" y="433"/>
                    <a:pt x="307" y="320"/>
                  </a:cubicBezTo>
                  <a:cubicBezTo>
                    <a:pt x="409" y="206"/>
                    <a:pt x="550" y="151"/>
                    <a:pt x="731" y="151"/>
                  </a:cubicBezTo>
                  <a:lnTo>
                    <a:pt x="768" y="15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19" name="Google Shape;619;p45"/>
            <p:cNvSpPr/>
            <p:nvPr/>
          </p:nvSpPr>
          <p:spPr>
            <a:xfrm>
              <a:off x="4199762" y="3598412"/>
              <a:ext cx="31816" cy="33651"/>
            </a:xfrm>
            <a:custGeom>
              <a:avLst/>
              <a:gdLst/>
              <a:ahLst/>
              <a:cxnLst/>
              <a:rect l="l" t="t" r="r" b="b"/>
              <a:pathLst>
                <a:path w="1560" h="1650" extrusionOk="0">
                  <a:moveTo>
                    <a:pt x="794" y="137"/>
                  </a:moveTo>
                  <a:cubicBezTo>
                    <a:pt x="1005" y="137"/>
                    <a:pt x="1202" y="247"/>
                    <a:pt x="1310" y="429"/>
                  </a:cubicBezTo>
                  <a:cubicBezTo>
                    <a:pt x="1367" y="523"/>
                    <a:pt x="1399" y="630"/>
                    <a:pt x="1404" y="741"/>
                  </a:cubicBezTo>
                  <a:lnTo>
                    <a:pt x="159" y="741"/>
                  </a:lnTo>
                  <a:cubicBezTo>
                    <a:pt x="165" y="630"/>
                    <a:pt x="199" y="523"/>
                    <a:pt x="255" y="428"/>
                  </a:cubicBezTo>
                  <a:cubicBezTo>
                    <a:pt x="308" y="337"/>
                    <a:pt x="383" y="263"/>
                    <a:pt x="474" y="213"/>
                  </a:cubicBezTo>
                  <a:cubicBezTo>
                    <a:pt x="566" y="163"/>
                    <a:pt x="669" y="137"/>
                    <a:pt x="772" y="137"/>
                  </a:cubicBezTo>
                  <a:cubicBezTo>
                    <a:pt x="775" y="137"/>
                    <a:pt x="778" y="137"/>
                    <a:pt x="781" y="137"/>
                  </a:cubicBezTo>
                  <a:cubicBezTo>
                    <a:pt x="785" y="137"/>
                    <a:pt x="789" y="137"/>
                    <a:pt x="794" y="137"/>
                  </a:cubicBezTo>
                  <a:close/>
                  <a:moveTo>
                    <a:pt x="782" y="1"/>
                  </a:moveTo>
                  <a:cubicBezTo>
                    <a:pt x="644" y="1"/>
                    <a:pt x="507" y="36"/>
                    <a:pt x="383" y="107"/>
                  </a:cubicBezTo>
                  <a:cubicBezTo>
                    <a:pt x="265" y="177"/>
                    <a:pt x="168" y="279"/>
                    <a:pt x="105" y="400"/>
                  </a:cubicBezTo>
                  <a:cubicBezTo>
                    <a:pt x="36" y="532"/>
                    <a:pt x="1" y="678"/>
                    <a:pt x="4" y="825"/>
                  </a:cubicBezTo>
                  <a:cubicBezTo>
                    <a:pt x="1" y="974"/>
                    <a:pt x="37" y="1122"/>
                    <a:pt x="111" y="1252"/>
                  </a:cubicBezTo>
                  <a:cubicBezTo>
                    <a:pt x="180" y="1375"/>
                    <a:pt x="285" y="1475"/>
                    <a:pt x="409" y="1542"/>
                  </a:cubicBezTo>
                  <a:cubicBezTo>
                    <a:pt x="543" y="1613"/>
                    <a:pt x="692" y="1650"/>
                    <a:pt x="840" y="1650"/>
                  </a:cubicBezTo>
                  <a:cubicBezTo>
                    <a:pt x="958" y="1650"/>
                    <a:pt x="1076" y="1627"/>
                    <a:pt x="1188" y="1581"/>
                  </a:cubicBezTo>
                  <a:cubicBezTo>
                    <a:pt x="1292" y="1538"/>
                    <a:pt x="1383" y="1472"/>
                    <a:pt x="1455" y="1386"/>
                  </a:cubicBezTo>
                  <a:lnTo>
                    <a:pt x="1364" y="1283"/>
                  </a:lnTo>
                  <a:cubicBezTo>
                    <a:pt x="1304" y="1357"/>
                    <a:pt x="1226" y="1415"/>
                    <a:pt x="1138" y="1452"/>
                  </a:cubicBezTo>
                  <a:cubicBezTo>
                    <a:pt x="1045" y="1492"/>
                    <a:pt x="945" y="1510"/>
                    <a:pt x="844" y="1510"/>
                  </a:cubicBezTo>
                  <a:cubicBezTo>
                    <a:pt x="840" y="1510"/>
                    <a:pt x="837" y="1510"/>
                    <a:pt x="834" y="1510"/>
                  </a:cubicBezTo>
                  <a:cubicBezTo>
                    <a:pt x="717" y="1510"/>
                    <a:pt x="601" y="1483"/>
                    <a:pt x="497" y="1429"/>
                  </a:cubicBezTo>
                  <a:cubicBezTo>
                    <a:pt x="397" y="1376"/>
                    <a:pt x="311" y="1297"/>
                    <a:pt x="252" y="1200"/>
                  </a:cubicBezTo>
                  <a:cubicBezTo>
                    <a:pt x="191" y="1097"/>
                    <a:pt x="159" y="982"/>
                    <a:pt x="156" y="862"/>
                  </a:cubicBezTo>
                  <a:lnTo>
                    <a:pt x="1554" y="862"/>
                  </a:lnTo>
                  <a:lnTo>
                    <a:pt x="1558" y="818"/>
                  </a:lnTo>
                  <a:cubicBezTo>
                    <a:pt x="1559" y="672"/>
                    <a:pt x="1524" y="526"/>
                    <a:pt x="1456" y="395"/>
                  </a:cubicBezTo>
                  <a:cubicBezTo>
                    <a:pt x="1392" y="276"/>
                    <a:pt x="1297" y="174"/>
                    <a:pt x="1178" y="105"/>
                  </a:cubicBezTo>
                  <a:cubicBezTo>
                    <a:pt x="1055" y="35"/>
                    <a:pt x="918" y="1"/>
                    <a:pt x="782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0" name="Google Shape;620;p45"/>
            <p:cNvSpPr/>
            <p:nvPr/>
          </p:nvSpPr>
          <p:spPr>
            <a:xfrm>
              <a:off x="4244508" y="3598392"/>
              <a:ext cx="54556" cy="33427"/>
            </a:xfrm>
            <a:custGeom>
              <a:avLst/>
              <a:gdLst/>
              <a:ahLst/>
              <a:cxnLst/>
              <a:rect l="l" t="t" r="r" b="b"/>
              <a:pathLst>
                <a:path w="2675" h="1639" extrusionOk="0">
                  <a:moveTo>
                    <a:pt x="2008" y="0"/>
                  </a:moveTo>
                  <a:cubicBezTo>
                    <a:pt x="1873" y="0"/>
                    <a:pt x="1739" y="37"/>
                    <a:pt x="1622" y="106"/>
                  </a:cubicBezTo>
                  <a:cubicBezTo>
                    <a:pt x="1510" y="172"/>
                    <a:pt x="1421" y="272"/>
                    <a:pt x="1369" y="392"/>
                  </a:cubicBezTo>
                  <a:cubicBezTo>
                    <a:pt x="1330" y="272"/>
                    <a:pt x="1254" y="169"/>
                    <a:pt x="1149" y="100"/>
                  </a:cubicBezTo>
                  <a:cubicBezTo>
                    <a:pt x="1045" y="34"/>
                    <a:pt x="921" y="0"/>
                    <a:pt x="773" y="0"/>
                  </a:cubicBezTo>
                  <a:cubicBezTo>
                    <a:pt x="770" y="0"/>
                    <a:pt x="766" y="0"/>
                    <a:pt x="763" y="0"/>
                  </a:cubicBezTo>
                  <a:cubicBezTo>
                    <a:pt x="620" y="0"/>
                    <a:pt x="496" y="32"/>
                    <a:pt x="392" y="95"/>
                  </a:cubicBezTo>
                  <a:cubicBezTo>
                    <a:pt x="286" y="157"/>
                    <a:pt x="202" y="249"/>
                    <a:pt x="151" y="361"/>
                  </a:cubicBezTo>
                  <a:lnTo>
                    <a:pt x="151" y="12"/>
                  </a:lnTo>
                  <a:lnTo>
                    <a:pt x="1" y="12"/>
                  </a:lnTo>
                  <a:lnTo>
                    <a:pt x="1" y="1637"/>
                  </a:lnTo>
                  <a:lnTo>
                    <a:pt x="157" y="1637"/>
                  </a:lnTo>
                  <a:lnTo>
                    <a:pt x="157" y="773"/>
                  </a:lnTo>
                  <a:cubicBezTo>
                    <a:pt x="157" y="579"/>
                    <a:pt x="211" y="426"/>
                    <a:pt x="317" y="312"/>
                  </a:cubicBezTo>
                  <a:cubicBezTo>
                    <a:pt x="425" y="198"/>
                    <a:pt x="569" y="140"/>
                    <a:pt x="752" y="140"/>
                  </a:cubicBezTo>
                  <a:cubicBezTo>
                    <a:pt x="911" y="140"/>
                    <a:pt x="1036" y="189"/>
                    <a:pt x="1125" y="284"/>
                  </a:cubicBezTo>
                  <a:cubicBezTo>
                    <a:pt x="1215" y="379"/>
                    <a:pt x="1260" y="518"/>
                    <a:pt x="1260" y="700"/>
                  </a:cubicBezTo>
                  <a:lnTo>
                    <a:pt x="1260" y="1639"/>
                  </a:lnTo>
                  <a:lnTo>
                    <a:pt x="1415" y="1639"/>
                  </a:lnTo>
                  <a:lnTo>
                    <a:pt x="1415" y="773"/>
                  </a:lnTo>
                  <a:cubicBezTo>
                    <a:pt x="1415" y="579"/>
                    <a:pt x="1469" y="426"/>
                    <a:pt x="1576" y="312"/>
                  </a:cubicBezTo>
                  <a:cubicBezTo>
                    <a:pt x="1682" y="198"/>
                    <a:pt x="1828" y="141"/>
                    <a:pt x="2011" y="141"/>
                  </a:cubicBezTo>
                  <a:cubicBezTo>
                    <a:pt x="2169" y="141"/>
                    <a:pt x="2295" y="189"/>
                    <a:pt x="2384" y="284"/>
                  </a:cubicBezTo>
                  <a:cubicBezTo>
                    <a:pt x="2473" y="379"/>
                    <a:pt x="2517" y="519"/>
                    <a:pt x="2517" y="702"/>
                  </a:cubicBezTo>
                  <a:lnTo>
                    <a:pt x="2517" y="1639"/>
                  </a:lnTo>
                  <a:lnTo>
                    <a:pt x="2674" y="1639"/>
                  </a:lnTo>
                  <a:lnTo>
                    <a:pt x="2674" y="690"/>
                  </a:lnTo>
                  <a:cubicBezTo>
                    <a:pt x="2674" y="467"/>
                    <a:pt x="2616" y="297"/>
                    <a:pt x="2501" y="178"/>
                  </a:cubicBezTo>
                  <a:cubicBezTo>
                    <a:pt x="2385" y="60"/>
                    <a:pt x="2227" y="0"/>
                    <a:pt x="2025" y="0"/>
                  </a:cubicBezTo>
                  <a:cubicBezTo>
                    <a:pt x="2019" y="0"/>
                    <a:pt x="2014" y="0"/>
                    <a:pt x="2008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1" name="Google Shape;621;p45"/>
            <p:cNvSpPr/>
            <p:nvPr/>
          </p:nvSpPr>
          <p:spPr>
            <a:xfrm>
              <a:off x="4333755" y="3585441"/>
              <a:ext cx="5262" cy="46377"/>
            </a:xfrm>
            <a:custGeom>
              <a:avLst/>
              <a:gdLst/>
              <a:ahLst/>
              <a:cxnLst/>
              <a:rect l="l" t="t" r="r" b="b"/>
              <a:pathLst>
                <a:path w="258" h="2274" extrusionOk="0">
                  <a:moveTo>
                    <a:pt x="131" y="0"/>
                  </a:moveTo>
                  <a:cubicBezTo>
                    <a:pt x="65" y="0"/>
                    <a:pt x="2" y="51"/>
                    <a:pt x="1" y="128"/>
                  </a:cubicBezTo>
                  <a:cubicBezTo>
                    <a:pt x="1" y="161"/>
                    <a:pt x="13" y="193"/>
                    <a:pt x="38" y="216"/>
                  </a:cubicBezTo>
                  <a:cubicBezTo>
                    <a:pt x="62" y="241"/>
                    <a:pt x="95" y="253"/>
                    <a:pt x="128" y="253"/>
                  </a:cubicBezTo>
                  <a:cubicBezTo>
                    <a:pt x="199" y="251"/>
                    <a:pt x="256" y="196"/>
                    <a:pt x="257" y="125"/>
                  </a:cubicBezTo>
                  <a:cubicBezTo>
                    <a:pt x="257" y="92"/>
                    <a:pt x="243" y="59"/>
                    <a:pt x="219" y="36"/>
                  </a:cubicBezTo>
                  <a:cubicBezTo>
                    <a:pt x="193" y="11"/>
                    <a:pt x="161" y="0"/>
                    <a:pt x="131" y="0"/>
                  </a:cubicBezTo>
                  <a:close/>
                  <a:moveTo>
                    <a:pt x="52" y="647"/>
                  </a:moveTo>
                  <a:lnTo>
                    <a:pt x="52" y="2274"/>
                  </a:lnTo>
                  <a:lnTo>
                    <a:pt x="207" y="2274"/>
                  </a:lnTo>
                  <a:lnTo>
                    <a:pt x="207" y="647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2" name="Google Shape;622;p45"/>
            <p:cNvSpPr/>
            <p:nvPr/>
          </p:nvSpPr>
          <p:spPr>
            <a:xfrm>
              <a:off x="4354516" y="3598412"/>
              <a:ext cx="33100" cy="45704"/>
            </a:xfrm>
            <a:custGeom>
              <a:avLst/>
              <a:gdLst/>
              <a:ahLst/>
              <a:cxnLst/>
              <a:rect l="l" t="t" r="r" b="b"/>
              <a:pathLst>
                <a:path w="1623" h="2241" extrusionOk="0">
                  <a:moveTo>
                    <a:pt x="815" y="139"/>
                  </a:moveTo>
                  <a:cubicBezTo>
                    <a:pt x="931" y="139"/>
                    <a:pt x="1044" y="169"/>
                    <a:pt x="1143" y="226"/>
                  </a:cubicBezTo>
                  <a:cubicBezTo>
                    <a:pt x="1243" y="285"/>
                    <a:pt x="1324" y="368"/>
                    <a:pt x="1378" y="469"/>
                  </a:cubicBezTo>
                  <a:cubicBezTo>
                    <a:pt x="1493" y="692"/>
                    <a:pt x="1493" y="957"/>
                    <a:pt x="1378" y="1180"/>
                  </a:cubicBezTo>
                  <a:cubicBezTo>
                    <a:pt x="1324" y="1281"/>
                    <a:pt x="1243" y="1364"/>
                    <a:pt x="1143" y="1423"/>
                  </a:cubicBezTo>
                  <a:cubicBezTo>
                    <a:pt x="1044" y="1480"/>
                    <a:pt x="931" y="1510"/>
                    <a:pt x="815" y="1510"/>
                  </a:cubicBezTo>
                  <a:cubicBezTo>
                    <a:pt x="813" y="1510"/>
                    <a:pt x="810" y="1510"/>
                    <a:pt x="807" y="1510"/>
                  </a:cubicBezTo>
                  <a:cubicBezTo>
                    <a:pt x="804" y="1510"/>
                    <a:pt x="801" y="1510"/>
                    <a:pt x="799" y="1510"/>
                  </a:cubicBezTo>
                  <a:cubicBezTo>
                    <a:pt x="685" y="1510"/>
                    <a:pt x="571" y="1480"/>
                    <a:pt x="472" y="1423"/>
                  </a:cubicBezTo>
                  <a:cubicBezTo>
                    <a:pt x="374" y="1364"/>
                    <a:pt x="293" y="1280"/>
                    <a:pt x="239" y="1180"/>
                  </a:cubicBezTo>
                  <a:cubicBezTo>
                    <a:pt x="125" y="957"/>
                    <a:pt x="125" y="692"/>
                    <a:pt x="239" y="469"/>
                  </a:cubicBezTo>
                  <a:cubicBezTo>
                    <a:pt x="293" y="369"/>
                    <a:pt x="374" y="285"/>
                    <a:pt x="472" y="226"/>
                  </a:cubicBezTo>
                  <a:cubicBezTo>
                    <a:pt x="571" y="169"/>
                    <a:pt x="685" y="139"/>
                    <a:pt x="799" y="139"/>
                  </a:cubicBezTo>
                  <a:cubicBezTo>
                    <a:pt x="801" y="139"/>
                    <a:pt x="804" y="139"/>
                    <a:pt x="807" y="139"/>
                  </a:cubicBezTo>
                  <a:cubicBezTo>
                    <a:pt x="810" y="139"/>
                    <a:pt x="813" y="139"/>
                    <a:pt x="815" y="139"/>
                  </a:cubicBezTo>
                  <a:close/>
                  <a:moveTo>
                    <a:pt x="833" y="1"/>
                  </a:moveTo>
                  <a:cubicBezTo>
                    <a:pt x="827" y="1"/>
                    <a:pt x="822" y="1"/>
                    <a:pt x="816" y="1"/>
                  </a:cubicBezTo>
                  <a:cubicBezTo>
                    <a:pt x="813" y="1"/>
                    <a:pt x="810" y="1"/>
                    <a:pt x="808" y="1"/>
                  </a:cubicBezTo>
                  <a:cubicBezTo>
                    <a:pt x="672" y="1"/>
                    <a:pt x="540" y="36"/>
                    <a:pt x="423" y="105"/>
                  </a:cubicBezTo>
                  <a:cubicBezTo>
                    <a:pt x="306" y="174"/>
                    <a:pt x="211" y="274"/>
                    <a:pt x="150" y="395"/>
                  </a:cubicBezTo>
                  <a:lnTo>
                    <a:pt x="150" y="11"/>
                  </a:lnTo>
                  <a:lnTo>
                    <a:pt x="1" y="11"/>
                  </a:lnTo>
                  <a:lnTo>
                    <a:pt x="1" y="2241"/>
                  </a:lnTo>
                  <a:lnTo>
                    <a:pt x="158" y="2241"/>
                  </a:lnTo>
                  <a:lnTo>
                    <a:pt x="158" y="1267"/>
                  </a:lnTo>
                  <a:cubicBezTo>
                    <a:pt x="219" y="1384"/>
                    <a:pt x="313" y="1482"/>
                    <a:pt x="428" y="1548"/>
                  </a:cubicBezTo>
                  <a:cubicBezTo>
                    <a:pt x="544" y="1615"/>
                    <a:pt x="674" y="1650"/>
                    <a:pt x="808" y="1650"/>
                  </a:cubicBezTo>
                  <a:cubicBezTo>
                    <a:pt x="811" y="1650"/>
                    <a:pt x="813" y="1650"/>
                    <a:pt x="816" y="1650"/>
                  </a:cubicBezTo>
                  <a:cubicBezTo>
                    <a:pt x="819" y="1650"/>
                    <a:pt x="822" y="1650"/>
                    <a:pt x="825" y="1650"/>
                  </a:cubicBezTo>
                  <a:cubicBezTo>
                    <a:pt x="966" y="1650"/>
                    <a:pt x="1104" y="1615"/>
                    <a:pt x="1228" y="1545"/>
                  </a:cubicBezTo>
                  <a:cubicBezTo>
                    <a:pt x="1349" y="1476"/>
                    <a:pt x="1449" y="1375"/>
                    <a:pt x="1516" y="1254"/>
                  </a:cubicBezTo>
                  <a:cubicBezTo>
                    <a:pt x="1587" y="1122"/>
                    <a:pt x="1622" y="974"/>
                    <a:pt x="1619" y="825"/>
                  </a:cubicBezTo>
                  <a:cubicBezTo>
                    <a:pt x="1622" y="676"/>
                    <a:pt x="1587" y="529"/>
                    <a:pt x="1516" y="398"/>
                  </a:cubicBezTo>
                  <a:cubicBezTo>
                    <a:pt x="1449" y="276"/>
                    <a:pt x="1349" y="174"/>
                    <a:pt x="1228" y="105"/>
                  </a:cubicBezTo>
                  <a:cubicBezTo>
                    <a:pt x="1107" y="37"/>
                    <a:pt x="971" y="1"/>
                    <a:pt x="833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3" name="Google Shape;623;p45"/>
            <p:cNvSpPr/>
            <p:nvPr/>
          </p:nvSpPr>
          <p:spPr>
            <a:xfrm>
              <a:off x="4395673" y="3598392"/>
              <a:ext cx="26452" cy="33671"/>
            </a:xfrm>
            <a:custGeom>
              <a:avLst/>
              <a:gdLst/>
              <a:ahLst/>
              <a:cxnLst/>
              <a:rect l="l" t="t" r="r" b="b"/>
              <a:pathLst>
                <a:path w="1297" h="1651" extrusionOk="0">
                  <a:moveTo>
                    <a:pt x="676" y="0"/>
                  </a:moveTo>
                  <a:cubicBezTo>
                    <a:pt x="480" y="0"/>
                    <a:pt x="328" y="42"/>
                    <a:pt x="220" y="126"/>
                  </a:cubicBezTo>
                  <a:cubicBezTo>
                    <a:pt x="113" y="211"/>
                    <a:pt x="60" y="316"/>
                    <a:pt x="60" y="445"/>
                  </a:cubicBezTo>
                  <a:cubicBezTo>
                    <a:pt x="60" y="551"/>
                    <a:pt x="88" y="634"/>
                    <a:pt x="145" y="694"/>
                  </a:cubicBezTo>
                  <a:cubicBezTo>
                    <a:pt x="200" y="754"/>
                    <a:pt x="269" y="800"/>
                    <a:pt x="346" y="826"/>
                  </a:cubicBezTo>
                  <a:cubicBezTo>
                    <a:pt x="447" y="859"/>
                    <a:pt x="552" y="883"/>
                    <a:pt x="658" y="900"/>
                  </a:cubicBezTo>
                  <a:cubicBezTo>
                    <a:pt x="768" y="921"/>
                    <a:pt x="854" y="941"/>
                    <a:pt x="916" y="960"/>
                  </a:cubicBezTo>
                  <a:cubicBezTo>
                    <a:pt x="974" y="977"/>
                    <a:pt x="1028" y="1006"/>
                    <a:pt x="1074" y="1047"/>
                  </a:cubicBezTo>
                  <a:cubicBezTo>
                    <a:pt x="1117" y="1089"/>
                    <a:pt x="1140" y="1149"/>
                    <a:pt x="1137" y="1209"/>
                  </a:cubicBezTo>
                  <a:cubicBezTo>
                    <a:pt x="1140" y="1299"/>
                    <a:pt x="1095" y="1384"/>
                    <a:pt x="1020" y="1433"/>
                  </a:cubicBezTo>
                  <a:cubicBezTo>
                    <a:pt x="943" y="1487"/>
                    <a:pt x="822" y="1514"/>
                    <a:pt x="658" y="1514"/>
                  </a:cubicBezTo>
                  <a:cubicBezTo>
                    <a:pt x="546" y="1514"/>
                    <a:pt x="435" y="1496"/>
                    <a:pt x="329" y="1457"/>
                  </a:cubicBezTo>
                  <a:cubicBezTo>
                    <a:pt x="235" y="1427"/>
                    <a:pt x="149" y="1379"/>
                    <a:pt x="73" y="1318"/>
                  </a:cubicBezTo>
                  <a:lnTo>
                    <a:pt x="0" y="1442"/>
                  </a:lnTo>
                  <a:cubicBezTo>
                    <a:pt x="67" y="1503"/>
                    <a:pt x="160" y="1553"/>
                    <a:pt x="278" y="1592"/>
                  </a:cubicBezTo>
                  <a:cubicBezTo>
                    <a:pt x="398" y="1631"/>
                    <a:pt x="524" y="1651"/>
                    <a:pt x="652" y="1651"/>
                  </a:cubicBezTo>
                  <a:cubicBezTo>
                    <a:pt x="854" y="1651"/>
                    <a:pt x="1012" y="1609"/>
                    <a:pt x="1126" y="1530"/>
                  </a:cubicBezTo>
                  <a:cubicBezTo>
                    <a:pt x="1233" y="1456"/>
                    <a:pt x="1296" y="1335"/>
                    <a:pt x="1293" y="1206"/>
                  </a:cubicBezTo>
                  <a:cubicBezTo>
                    <a:pt x="1293" y="1104"/>
                    <a:pt x="1266" y="1023"/>
                    <a:pt x="1212" y="966"/>
                  </a:cubicBezTo>
                  <a:cubicBezTo>
                    <a:pt x="1158" y="908"/>
                    <a:pt x="1091" y="863"/>
                    <a:pt x="1015" y="840"/>
                  </a:cubicBezTo>
                  <a:cubicBezTo>
                    <a:pt x="914" y="808"/>
                    <a:pt x="811" y="783"/>
                    <a:pt x="708" y="766"/>
                  </a:cubicBezTo>
                  <a:cubicBezTo>
                    <a:pt x="618" y="749"/>
                    <a:pt x="529" y="728"/>
                    <a:pt x="441" y="702"/>
                  </a:cubicBezTo>
                  <a:cubicBezTo>
                    <a:pt x="381" y="685"/>
                    <a:pt x="328" y="654"/>
                    <a:pt x="281" y="613"/>
                  </a:cubicBezTo>
                  <a:cubicBezTo>
                    <a:pt x="237" y="571"/>
                    <a:pt x="215" y="515"/>
                    <a:pt x="215" y="442"/>
                  </a:cubicBezTo>
                  <a:cubicBezTo>
                    <a:pt x="214" y="353"/>
                    <a:pt x="257" y="270"/>
                    <a:pt x="331" y="221"/>
                  </a:cubicBezTo>
                  <a:cubicBezTo>
                    <a:pt x="407" y="164"/>
                    <a:pt x="521" y="137"/>
                    <a:pt x="673" y="137"/>
                  </a:cubicBezTo>
                  <a:cubicBezTo>
                    <a:pt x="762" y="137"/>
                    <a:pt x="850" y="149"/>
                    <a:pt x="936" y="175"/>
                  </a:cubicBezTo>
                  <a:cubicBezTo>
                    <a:pt x="1017" y="198"/>
                    <a:pt x="1094" y="235"/>
                    <a:pt x="1163" y="283"/>
                  </a:cubicBezTo>
                  <a:lnTo>
                    <a:pt x="1233" y="160"/>
                  </a:lnTo>
                  <a:cubicBezTo>
                    <a:pt x="1158" y="106"/>
                    <a:pt x="1074" y="66"/>
                    <a:pt x="985" y="45"/>
                  </a:cubicBezTo>
                  <a:cubicBezTo>
                    <a:pt x="883" y="16"/>
                    <a:pt x="781" y="0"/>
                    <a:pt x="676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4" name="Google Shape;624;p45"/>
            <p:cNvSpPr/>
            <p:nvPr/>
          </p:nvSpPr>
          <p:spPr>
            <a:xfrm>
              <a:off x="4433729" y="3598637"/>
              <a:ext cx="29409" cy="33468"/>
            </a:xfrm>
            <a:custGeom>
              <a:avLst/>
              <a:gdLst/>
              <a:ahLst/>
              <a:cxnLst/>
              <a:rect l="l" t="t" r="r" b="b"/>
              <a:pathLst>
                <a:path w="1442" h="1641" extrusionOk="0">
                  <a:moveTo>
                    <a:pt x="1442" y="0"/>
                  </a:moveTo>
                  <a:lnTo>
                    <a:pt x="1285" y="2"/>
                  </a:lnTo>
                  <a:lnTo>
                    <a:pt x="1285" y="868"/>
                  </a:lnTo>
                  <a:cubicBezTo>
                    <a:pt x="1285" y="1061"/>
                    <a:pt x="1233" y="1215"/>
                    <a:pt x="1126" y="1329"/>
                  </a:cubicBezTo>
                  <a:cubicBezTo>
                    <a:pt x="1018" y="1442"/>
                    <a:pt x="874" y="1499"/>
                    <a:pt x="691" y="1499"/>
                  </a:cubicBezTo>
                  <a:cubicBezTo>
                    <a:pt x="521" y="1499"/>
                    <a:pt x="389" y="1451"/>
                    <a:pt x="295" y="1356"/>
                  </a:cubicBezTo>
                  <a:cubicBezTo>
                    <a:pt x="203" y="1261"/>
                    <a:pt x="155" y="1121"/>
                    <a:pt x="155" y="939"/>
                  </a:cubicBezTo>
                  <a:lnTo>
                    <a:pt x="155" y="2"/>
                  </a:lnTo>
                  <a:lnTo>
                    <a:pt x="0" y="2"/>
                  </a:lnTo>
                  <a:lnTo>
                    <a:pt x="0" y="951"/>
                  </a:lnTo>
                  <a:cubicBezTo>
                    <a:pt x="0" y="1174"/>
                    <a:pt x="60" y="1344"/>
                    <a:pt x="181" y="1462"/>
                  </a:cubicBezTo>
                  <a:cubicBezTo>
                    <a:pt x="301" y="1580"/>
                    <a:pt x="467" y="1640"/>
                    <a:pt x="679" y="1640"/>
                  </a:cubicBezTo>
                  <a:cubicBezTo>
                    <a:pt x="682" y="1640"/>
                    <a:pt x="685" y="1640"/>
                    <a:pt x="688" y="1640"/>
                  </a:cubicBezTo>
                  <a:cubicBezTo>
                    <a:pt x="815" y="1640"/>
                    <a:pt x="941" y="1608"/>
                    <a:pt x="1052" y="1544"/>
                  </a:cubicBezTo>
                  <a:cubicBezTo>
                    <a:pt x="1158" y="1481"/>
                    <a:pt x="1241" y="1389"/>
                    <a:pt x="1291" y="1278"/>
                  </a:cubicBezTo>
                  <a:lnTo>
                    <a:pt x="1291" y="1627"/>
                  </a:lnTo>
                  <a:lnTo>
                    <a:pt x="1442" y="1627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5" name="Google Shape;625;p45"/>
            <p:cNvSpPr/>
            <p:nvPr/>
          </p:nvSpPr>
          <p:spPr>
            <a:xfrm>
              <a:off x="4479719" y="3598392"/>
              <a:ext cx="54535" cy="33427"/>
            </a:xfrm>
            <a:custGeom>
              <a:avLst/>
              <a:gdLst/>
              <a:ahLst/>
              <a:cxnLst/>
              <a:rect l="l" t="t" r="r" b="b"/>
              <a:pathLst>
                <a:path w="2674" h="1639" extrusionOk="0">
                  <a:moveTo>
                    <a:pt x="2008" y="0"/>
                  </a:moveTo>
                  <a:cubicBezTo>
                    <a:pt x="1872" y="0"/>
                    <a:pt x="1739" y="37"/>
                    <a:pt x="1622" y="106"/>
                  </a:cubicBezTo>
                  <a:cubicBezTo>
                    <a:pt x="1510" y="172"/>
                    <a:pt x="1421" y="272"/>
                    <a:pt x="1367" y="392"/>
                  </a:cubicBezTo>
                  <a:cubicBezTo>
                    <a:pt x="1330" y="272"/>
                    <a:pt x="1254" y="169"/>
                    <a:pt x="1148" y="100"/>
                  </a:cubicBezTo>
                  <a:cubicBezTo>
                    <a:pt x="1045" y="34"/>
                    <a:pt x="920" y="0"/>
                    <a:pt x="773" y="0"/>
                  </a:cubicBezTo>
                  <a:cubicBezTo>
                    <a:pt x="770" y="0"/>
                    <a:pt x="766" y="0"/>
                    <a:pt x="763" y="0"/>
                  </a:cubicBezTo>
                  <a:cubicBezTo>
                    <a:pt x="620" y="0"/>
                    <a:pt x="496" y="32"/>
                    <a:pt x="392" y="95"/>
                  </a:cubicBezTo>
                  <a:cubicBezTo>
                    <a:pt x="286" y="157"/>
                    <a:pt x="202" y="250"/>
                    <a:pt x="151" y="361"/>
                  </a:cubicBezTo>
                  <a:lnTo>
                    <a:pt x="151" y="12"/>
                  </a:lnTo>
                  <a:lnTo>
                    <a:pt x="1" y="12"/>
                  </a:lnTo>
                  <a:lnTo>
                    <a:pt x="1" y="1637"/>
                  </a:lnTo>
                  <a:lnTo>
                    <a:pt x="157" y="1637"/>
                  </a:lnTo>
                  <a:lnTo>
                    <a:pt x="157" y="773"/>
                  </a:lnTo>
                  <a:cubicBezTo>
                    <a:pt x="157" y="579"/>
                    <a:pt x="210" y="426"/>
                    <a:pt x="317" y="312"/>
                  </a:cubicBezTo>
                  <a:cubicBezTo>
                    <a:pt x="424" y="198"/>
                    <a:pt x="569" y="140"/>
                    <a:pt x="752" y="140"/>
                  </a:cubicBezTo>
                  <a:cubicBezTo>
                    <a:pt x="911" y="140"/>
                    <a:pt x="1036" y="189"/>
                    <a:pt x="1125" y="284"/>
                  </a:cubicBezTo>
                  <a:cubicBezTo>
                    <a:pt x="1215" y="379"/>
                    <a:pt x="1260" y="518"/>
                    <a:pt x="1260" y="700"/>
                  </a:cubicBezTo>
                  <a:lnTo>
                    <a:pt x="1260" y="1639"/>
                  </a:lnTo>
                  <a:lnTo>
                    <a:pt x="1415" y="1639"/>
                  </a:lnTo>
                  <a:lnTo>
                    <a:pt x="1415" y="773"/>
                  </a:lnTo>
                  <a:cubicBezTo>
                    <a:pt x="1415" y="579"/>
                    <a:pt x="1469" y="426"/>
                    <a:pt x="1576" y="312"/>
                  </a:cubicBezTo>
                  <a:cubicBezTo>
                    <a:pt x="1682" y="198"/>
                    <a:pt x="1828" y="141"/>
                    <a:pt x="2011" y="141"/>
                  </a:cubicBezTo>
                  <a:cubicBezTo>
                    <a:pt x="2170" y="141"/>
                    <a:pt x="2295" y="189"/>
                    <a:pt x="2384" y="284"/>
                  </a:cubicBezTo>
                  <a:cubicBezTo>
                    <a:pt x="2473" y="379"/>
                    <a:pt x="2517" y="519"/>
                    <a:pt x="2517" y="702"/>
                  </a:cubicBezTo>
                  <a:lnTo>
                    <a:pt x="2517" y="1639"/>
                  </a:lnTo>
                  <a:lnTo>
                    <a:pt x="2674" y="1639"/>
                  </a:lnTo>
                  <a:lnTo>
                    <a:pt x="2674" y="690"/>
                  </a:lnTo>
                  <a:cubicBezTo>
                    <a:pt x="2674" y="467"/>
                    <a:pt x="2616" y="297"/>
                    <a:pt x="2500" y="178"/>
                  </a:cubicBezTo>
                  <a:cubicBezTo>
                    <a:pt x="2385" y="60"/>
                    <a:pt x="2227" y="0"/>
                    <a:pt x="2024" y="0"/>
                  </a:cubicBezTo>
                  <a:cubicBezTo>
                    <a:pt x="2019" y="0"/>
                    <a:pt x="2014" y="0"/>
                    <a:pt x="2008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6" name="Google Shape;626;p45"/>
            <p:cNvSpPr/>
            <p:nvPr/>
          </p:nvSpPr>
          <p:spPr>
            <a:xfrm>
              <a:off x="4566314" y="3584666"/>
              <a:ext cx="33141" cy="47397"/>
            </a:xfrm>
            <a:custGeom>
              <a:avLst/>
              <a:gdLst/>
              <a:ahLst/>
              <a:cxnLst/>
              <a:rect l="l" t="t" r="r" b="b"/>
              <a:pathLst>
                <a:path w="1625" h="2324" extrusionOk="0">
                  <a:moveTo>
                    <a:pt x="815" y="813"/>
                  </a:moveTo>
                  <a:cubicBezTo>
                    <a:pt x="930" y="813"/>
                    <a:pt x="1046" y="842"/>
                    <a:pt x="1150" y="900"/>
                  </a:cubicBezTo>
                  <a:cubicBezTo>
                    <a:pt x="1249" y="959"/>
                    <a:pt x="1330" y="1043"/>
                    <a:pt x="1384" y="1143"/>
                  </a:cubicBezTo>
                  <a:cubicBezTo>
                    <a:pt x="1497" y="1366"/>
                    <a:pt x="1497" y="1631"/>
                    <a:pt x="1384" y="1854"/>
                  </a:cubicBezTo>
                  <a:cubicBezTo>
                    <a:pt x="1330" y="1954"/>
                    <a:pt x="1249" y="2038"/>
                    <a:pt x="1150" y="2097"/>
                  </a:cubicBezTo>
                  <a:cubicBezTo>
                    <a:pt x="1046" y="2155"/>
                    <a:pt x="930" y="2184"/>
                    <a:pt x="815" y="2184"/>
                  </a:cubicBezTo>
                  <a:cubicBezTo>
                    <a:pt x="700" y="2184"/>
                    <a:pt x="585" y="2155"/>
                    <a:pt x="481" y="2097"/>
                  </a:cubicBezTo>
                  <a:cubicBezTo>
                    <a:pt x="383" y="2038"/>
                    <a:pt x="301" y="1954"/>
                    <a:pt x="248" y="1854"/>
                  </a:cubicBezTo>
                  <a:cubicBezTo>
                    <a:pt x="132" y="1631"/>
                    <a:pt x="132" y="1366"/>
                    <a:pt x="248" y="1143"/>
                  </a:cubicBezTo>
                  <a:cubicBezTo>
                    <a:pt x="301" y="1043"/>
                    <a:pt x="383" y="959"/>
                    <a:pt x="481" y="900"/>
                  </a:cubicBezTo>
                  <a:cubicBezTo>
                    <a:pt x="585" y="842"/>
                    <a:pt x="700" y="813"/>
                    <a:pt x="815" y="813"/>
                  </a:cubicBezTo>
                  <a:close/>
                  <a:moveTo>
                    <a:pt x="1470" y="1"/>
                  </a:moveTo>
                  <a:lnTo>
                    <a:pt x="1470" y="1062"/>
                  </a:lnTo>
                  <a:cubicBezTo>
                    <a:pt x="1407" y="943"/>
                    <a:pt x="1312" y="844"/>
                    <a:pt x="1196" y="776"/>
                  </a:cubicBezTo>
                  <a:cubicBezTo>
                    <a:pt x="1083" y="710"/>
                    <a:pt x="953" y="673"/>
                    <a:pt x="822" y="673"/>
                  </a:cubicBezTo>
                  <a:cubicBezTo>
                    <a:pt x="817" y="673"/>
                    <a:pt x="812" y="673"/>
                    <a:pt x="806" y="673"/>
                  </a:cubicBezTo>
                  <a:cubicBezTo>
                    <a:pt x="801" y="673"/>
                    <a:pt x="795" y="673"/>
                    <a:pt x="790" y="673"/>
                  </a:cubicBezTo>
                  <a:cubicBezTo>
                    <a:pt x="651" y="673"/>
                    <a:pt x="516" y="710"/>
                    <a:pt x="395" y="778"/>
                  </a:cubicBezTo>
                  <a:cubicBezTo>
                    <a:pt x="274" y="845"/>
                    <a:pt x="174" y="946"/>
                    <a:pt x="108" y="1069"/>
                  </a:cubicBezTo>
                  <a:cubicBezTo>
                    <a:pt x="36" y="1201"/>
                    <a:pt x="0" y="1349"/>
                    <a:pt x="3" y="1498"/>
                  </a:cubicBezTo>
                  <a:cubicBezTo>
                    <a:pt x="0" y="1647"/>
                    <a:pt x="36" y="1794"/>
                    <a:pt x="108" y="1925"/>
                  </a:cubicBezTo>
                  <a:cubicBezTo>
                    <a:pt x="174" y="2047"/>
                    <a:pt x="274" y="2149"/>
                    <a:pt x="395" y="2216"/>
                  </a:cubicBezTo>
                  <a:cubicBezTo>
                    <a:pt x="518" y="2287"/>
                    <a:pt x="656" y="2324"/>
                    <a:pt x="798" y="2324"/>
                  </a:cubicBezTo>
                  <a:cubicBezTo>
                    <a:pt x="801" y="2324"/>
                    <a:pt x="804" y="2324"/>
                    <a:pt x="806" y="2324"/>
                  </a:cubicBezTo>
                  <a:cubicBezTo>
                    <a:pt x="809" y="2324"/>
                    <a:pt x="812" y="2324"/>
                    <a:pt x="815" y="2324"/>
                  </a:cubicBezTo>
                  <a:cubicBezTo>
                    <a:pt x="950" y="2324"/>
                    <a:pt x="1084" y="2289"/>
                    <a:pt x="1201" y="2221"/>
                  </a:cubicBezTo>
                  <a:cubicBezTo>
                    <a:pt x="1318" y="2152"/>
                    <a:pt x="1413" y="2049"/>
                    <a:pt x="1473" y="1928"/>
                  </a:cubicBezTo>
                  <a:lnTo>
                    <a:pt x="1473" y="2312"/>
                  </a:lnTo>
                  <a:lnTo>
                    <a:pt x="1625" y="2312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7" name="Google Shape;627;p45"/>
            <p:cNvSpPr/>
            <p:nvPr/>
          </p:nvSpPr>
          <p:spPr>
            <a:xfrm>
              <a:off x="4611692" y="3598392"/>
              <a:ext cx="34589" cy="33671"/>
            </a:xfrm>
            <a:custGeom>
              <a:avLst/>
              <a:gdLst/>
              <a:ahLst/>
              <a:cxnLst/>
              <a:rect l="l" t="t" r="r" b="b"/>
              <a:pathLst>
                <a:path w="1696" h="1651" extrusionOk="0">
                  <a:moveTo>
                    <a:pt x="848" y="140"/>
                  </a:moveTo>
                  <a:cubicBezTo>
                    <a:pt x="964" y="140"/>
                    <a:pt x="1079" y="169"/>
                    <a:pt x="1183" y="227"/>
                  </a:cubicBezTo>
                  <a:cubicBezTo>
                    <a:pt x="1281" y="286"/>
                    <a:pt x="1362" y="370"/>
                    <a:pt x="1416" y="470"/>
                  </a:cubicBezTo>
                  <a:cubicBezTo>
                    <a:pt x="1531" y="693"/>
                    <a:pt x="1531" y="958"/>
                    <a:pt x="1416" y="1181"/>
                  </a:cubicBezTo>
                  <a:cubicBezTo>
                    <a:pt x="1362" y="1281"/>
                    <a:pt x="1281" y="1365"/>
                    <a:pt x="1183" y="1424"/>
                  </a:cubicBezTo>
                  <a:cubicBezTo>
                    <a:pt x="1079" y="1482"/>
                    <a:pt x="964" y="1511"/>
                    <a:pt x="848" y="1511"/>
                  </a:cubicBezTo>
                  <a:cubicBezTo>
                    <a:pt x="733" y="1511"/>
                    <a:pt x="617" y="1482"/>
                    <a:pt x="513" y="1424"/>
                  </a:cubicBezTo>
                  <a:cubicBezTo>
                    <a:pt x="415" y="1365"/>
                    <a:pt x="333" y="1281"/>
                    <a:pt x="280" y="1181"/>
                  </a:cubicBezTo>
                  <a:cubicBezTo>
                    <a:pt x="166" y="958"/>
                    <a:pt x="166" y="693"/>
                    <a:pt x="280" y="470"/>
                  </a:cubicBezTo>
                  <a:cubicBezTo>
                    <a:pt x="333" y="370"/>
                    <a:pt x="415" y="286"/>
                    <a:pt x="513" y="227"/>
                  </a:cubicBezTo>
                  <a:cubicBezTo>
                    <a:pt x="617" y="169"/>
                    <a:pt x="733" y="140"/>
                    <a:pt x="848" y="140"/>
                  </a:cubicBezTo>
                  <a:close/>
                  <a:moveTo>
                    <a:pt x="848" y="0"/>
                  </a:moveTo>
                  <a:cubicBezTo>
                    <a:pt x="705" y="0"/>
                    <a:pt x="561" y="35"/>
                    <a:pt x="432" y="106"/>
                  </a:cubicBezTo>
                  <a:cubicBezTo>
                    <a:pt x="310" y="175"/>
                    <a:pt x="209" y="278"/>
                    <a:pt x="141" y="401"/>
                  </a:cubicBezTo>
                  <a:cubicBezTo>
                    <a:pt x="0" y="667"/>
                    <a:pt x="0" y="984"/>
                    <a:pt x="141" y="1250"/>
                  </a:cubicBezTo>
                  <a:cubicBezTo>
                    <a:pt x="209" y="1373"/>
                    <a:pt x="310" y="1476"/>
                    <a:pt x="432" y="1545"/>
                  </a:cubicBezTo>
                  <a:cubicBezTo>
                    <a:pt x="561" y="1615"/>
                    <a:pt x="705" y="1651"/>
                    <a:pt x="848" y="1651"/>
                  </a:cubicBezTo>
                  <a:cubicBezTo>
                    <a:pt x="991" y="1651"/>
                    <a:pt x="1134" y="1615"/>
                    <a:pt x="1264" y="1545"/>
                  </a:cubicBezTo>
                  <a:cubicBezTo>
                    <a:pt x="1387" y="1476"/>
                    <a:pt x="1487" y="1374"/>
                    <a:pt x="1556" y="1250"/>
                  </a:cubicBezTo>
                  <a:cubicBezTo>
                    <a:pt x="1695" y="984"/>
                    <a:pt x="1695" y="667"/>
                    <a:pt x="1556" y="401"/>
                  </a:cubicBezTo>
                  <a:cubicBezTo>
                    <a:pt x="1487" y="278"/>
                    <a:pt x="1387" y="175"/>
                    <a:pt x="1264" y="106"/>
                  </a:cubicBezTo>
                  <a:cubicBezTo>
                    <a:pt x="1134" y="35"/>
                    <a:pt x="991" y="0"/>
                    <a:pt x="848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8" name="Google Shape;628;p45"/>
            <p:cNvSpPr/>
            <p:nvPr/>
          </p:nvSpPr>
          <p:spPr>
            <a:xfrm>
              <a:off x="4658559" y="3584666"/>
              <a:ext cx="3222" cy="47152"/>
            </a:xfrm>
            <a:custGeom>
              <a:avLst/>
              <a:gdLst/>
              <a:ahLst/>
              <a:cxnLst/>
              <a:rect l="l" t="t" r="r" b="b"/>
              <a:pathLst>
                <a:path w="158" h="2312" extrusionOk="0">
                  <a:moveTo>
                    <a:pt x="1" y="1"/>
                  </a:moveTo>
                  <a:lnTo>
                    <a:pt x="1" y="2312"/>
                  </a:lnTo>
                  <a:lnTo>
                    <a:pt x="157" y="2312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9" name="Google Shape;629;p45"/>
            <p:cNvSpPr/>
            <p:nvPr/>
          </p:nvSpPr>
          <p:spPr>
            <a:xfrm>
              <a:off x="4673977" y="3598392"/>
              <a:ext cx="34610" cy="33671"/>
            </a:xfrm>
            <a:custGeom>
              <a:avLst/>
              <a:gdLst/>
              <a:ahLst/>
              <a:cxnLst/>
              <a:rect l="l" t="t" r="r" b="b"/>
              <a:pathLst>
                <a:path w="1697" h="1651" extrusionOk="0">
                  <a:moveTo>
                    <a:pt x="849" y="140"/>
                  </a:moveTo>
                  <a:cubicBezTo>
                    <a:pt x="964" y="140"/>
                    <a:pt x="1080" y="169"/>
                    <a:pt x="1184" y="227"/>
                  </a:cubicBezTo>
                  <a:cubicBezTo>
                    <a:pt x="1282" y="286"/>
                    <a:pt x="1362" y="370"/>
                    <a:pt x="1417" y="470"/>
                  </a:cubicBezTo>
                  <a:cubicBezTo>
                    <a:pt x="1531" y="694"/>
                    <a:pt x="1531" y="957"/>
                    <a:pt x="1417" y="1181"/>
                  </a:cubicBezTo>
                  <a:cubicBezTo>
                    <a:pt x="1362" y="1281"/>
                    <a:pt x="1282" y="1365"/>
                    <a:pt x="1184" y="1424"/>
                  </a:cubicBezTo>
                  <a:cubicBezTo>
                    <a:pt x="1080" y="1482"/>
                    <a:pt x="964" y="1511"/>
                    <a:pt x="849" y="1511"/>
                  </a:cubicBezTo>
                  <a:cubicBezTo>
                    <a:pt x="733" y="1511"/>
                    <a:pt x="618" y="1482"/>
                    <a:pt x="513" y="1424"/>
                  </a:cubicBezTo>
                  <a:cubicBezTo>
                    <a:pt x="415" y="1365"/>
                    <a:pt x="335" y="1281"/>
                    <a:pt x="281" y="1181"/>
                  </a:cubicBezTo>
                  <a:cubicBezTo>
                    <a:pt x="166" y="958"/>
                    <a:pt x="166" y="693"/>
                    <a:pt x="281" y="470"/>
                  </a:cubicBezTo>
                  <a:cubicBezTo>
                    <a:pt x="335" y="370"/>
                    <a:pt x="415" y="286"/>
                    <a:pt x="513" y="227"/>
                  </a:cubicBezTo>
                  <a:cubicBezTo>
                    <a:pt x="618" y="169"/>
                    <a:pt x="733" y="140"/>
                    <a:pt x="849" y="140"/>
                  </a:cubicBezTo>
                  <a:close/>
                  <a:moveTo>
                    <a:pt x="849" y="0"/>
                  </a:moveTo>
                  <a:cubicBezTo>
                    <a:pt x="706" y="0"/>
                    <a:pt x="563" y="35"/>
                    <a:pt x="433" y="106"/>
                  </a:cubicBezTo>
                  <a:cubicBezTo>
                    <a:pt x="310" y="175"/>
                    <a:pt x="211" y="278"/>
                    <a:pt x="142" y="401"/>
                  </a:cubicBezTo>
                  <a:cubicBezTo>
                    <a:pt x="0" y="667"/>
                    <a:pt x="0" y="984"/>
                    <a:pt x="142" y="1250"/>
                  </a:cubicBezTo>
                  <a:cubicBezTo>
                    <a:pt x="209" y="1373"/>
                    <a:pt x="310" y="1476"/>
                    <a:pt x="433" y="1545"/>
                  </a:cubicBezTo>
                  <a:cubicBezTo>
                    <a:pt x="562" y="1615"/>
                    <a:pt x="705" y="1651"/>
                    <a:pt x="849" y="1651"/>
                  </a:cubicBezTo>
                  <a:cubicBezTo>
                    <a:pt x="992" y="1651"/>
                    <a:pt x="1135" y="1615"/>
                    <a:pt x="1264" y="1545"/>
                  </a:cubicBezTo>
                  <a:cubicBezTo>
                    <a:pt x="1387" y="1476"/>
                    <a:pt x="1488" y="1373"/>
                    <a:pt x="1556" y="1250"/>
                  </a:cubicBezTo>
                  <a:cubicBezTo>
                    <a:pt x="1697" y="984"/>
                    <a:pt x="1697" y="667"/>
                    <a:pt x="1556" y="401"/>
                  </a:cubicBezTo>
                  <a:cubicBezTo>
                    <a:pt x="1488" y="278"/>
                    <a:pt x="1387" y="175"/>
                    <a:pt x="1264" y="106"/>
                  </a:cubicBezTo>
                  <a:cubicBezTo>
                    <a:pt x="1134" y="35"/>
                    <a:pt x="991" y="0"/>
                    <a:pt x="849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0" name="Google Shape;630;p45"/>
            <p:cNvSpPr/>
            <p:nvPr/>
          </p:nvSpPr>
          <p:spPr>
            <a:xfrm>
              <a:off x="4720885" y="3598392"/>
              <a:ext cx="15704" cy="33427"/>
            </a:xfrm>
            <a:custGeom>
              <a:avLst/>
              <a:gdLst/>
              <a:ahLst/>
              <a:cxnLst/>
              <a:rect l="l" t="t" r="r" b="b"/>
              <a:pathLst>
                <a:path w="770" h="1639" extrusionOk="0">
                  <a:moveTo>
                    <a:pt x="770" y="0"/>
                  </a:moveTo>
                  <a:cubicBezTo>
                    <a:pt x="618" y="0"/>
                    <a:pt x="489" y="31"/>
                    <a:pt x="383" y="95"/>
                  </a:cubicBezTo>
                  <a:cubicBezTo>
                    <a:pt x="277" y="158"/>
                    <a:pt x="195" y="254"/>
                    <a:pt x="149" y="367"/>
                  </a:cubicBezTo>
                  <a:lnTo>
                    <a:pt x="149" y="12"/>
                  </a:lnTo>
                  <a:lnTo>
                    <a:pt x="0" y="12"/>
                  </a:lnTo>
                  <a:lnTo>
                    <a:pt x="0" y="1639"/>
                  </a:lnTo>
                  <a:lnTo>
                    <a:pt x="155" y="1639"/>
                  </a:lnTo>
                  <a:lnTo>
                    <a:pt x="155" y="791"/>
                  </a:lnTo>
                  <a:cubicBezTo>
                    <a:pt x="155" y="590"/>
                    <a:pt x="206" y="433"/>
                    <a:pt x="307" y="320"/>
                  </a:cubicBezTo>
                  <a:cubicBezTo>
                    <a:pt x="409" y="206"/>
                    <a:pt x="550" y="151"/>
                    <a:pt x="731" y="151"/>
                  </a:cubicBezTo>
                  <a:lnTo>
                    <a:pt x="770" y="154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1" name="Google Shape;631;p45"/>
            <p:cNvSpPr/>
            <p:nvPr/>
          </p:nvSpPr>
          <p:spPr>
            <a:xfrm>
              <a:off x="4763652" y="3598392"/>
              <a:ext cx="26452" cy="33671"/>
            </a:xfrm>
            <a:custGeom>
              <a:avLst/>
              <a:gdLst/>
              <a:ahLst/>
              <a:cxnLst/>
              <a:rect l="l" t="t" r="r" b="b"/>
              <a:pathLst>
                <a:path w="1297" h="1651" extrusionOk="0">
                  <a:moveTo>
                    <a:pt x="678" y="0"/>
                  </a:moveTo>
                  <a:cubicBezTo>
                    <a:pt x="480" y="0"/>
                    <a:pt x="328" y="42"/>
                    <a:pt x="220" y="126"/>
                  </a:cubicBezTo>
                  <a:cubicBezTo>
                    <a:pt x="114" y="211"/>
                    <a:pt x="61" y="316"/>
                    <a:pt x="61" y="445"/>
                  </a:cubicBezTo>
                  <a:cubicBezTo>
                    <a:pt x="61" y="551"/>
                    <a:pt x="88" y="634"/>
                    <a:pt x="145" y="694"/>
                  </a:cubicBezTo>
                  <a:cubicBezTo>
                    <a:pt x="200" y="754"/>
                    <a:pt x="270" y="800"/>
                    <a:pt x="348" y="826"/>
                  </a:cubicBezTo>
                  <a:cubicBezTo>
                    <a:pt x="449" y="859"/>
                    <a:pt x="554" y="883"/>
                    <a:pt x="658" y="900"/>
                  </a:cubicBezTo>
                  <a:cubicBezTo>
                    <a:pt x="769" y="921"/>
                    <a:pt x="855" y="940"/>
                    <a:pt x="918" y="960"/>
                  </a:cubicBezTo>
                  <a:cubicBezTo>
                    <a:pt x="976" y="977"/>
                    <a:pt x="1030" y="1006"/>
                    <a:pt x="1074" y="1047"/>
                  </a:cubicBezTo>
                  <a:cubicBezTo>
                    <a:pt x="1117" y="1089"/>
                    <a:pt x="1142" y="1149"/>
                    <a:pt x="1139" y="1209"/>
                  </a:cubicBezTo>
                  <a:cubicBezTo>
                    <a:pt x="1140" y="1299"/>
                    <a:pt x="1097" y="1384"/>
                    <a:pt x="1020" y="1433"/>
                  </a:cubicBezTo>
                  <a:cubicBezTo>
                    <a:pt x="944" y="1487"/>
                    <a:pt x="822" y="1514"/>
                    <a:pt x="658" y="1514"/>
                  </a:cubicBezTo>
                  <a:cubicBezTo>
                    <a:pt x="546" y="1514"/>
                    <a:pt x="435" y="1496"/>
                    <a:pt x="331" y="1457"/>
                  </a:cubicBezTo>
                  <a:cubicBezTo>
                    <a:pt x="237" y="1427"/>
                    <a:pt x="150" y="1379"/>
                    <a:pt x="73" y="1318"/>
                  </a:cubicBezTo>
                  <a:lnTo>
                    <a:pt x="1" y="1442"/>
                  </a:lnTo>
                  <a:cubicBezTo>
                    <a:pt x="68" y="1503"/>
                    <a:pt x="161" y="1553"/>
                    <a:pt x="279" y="1592"/>
                  </a:cubicBezTo>
                  <a:cubicBezTo>
                    <a:pt x="400" y="1631"/>
                    <a:pt x="526" y="1651"/>
                    <a:pt x="653" y="1651"/>
                  </a:cubicBezTo>
                  <a:cubicBezTo>
                    <a:pt x="856" y="1651"/>
                    <a:pt x="1014" y="1609"/>
                    <a:pt x="1126" y="1528"/>
                  </a:cubicBezTo>
                  <a:cubicBezTo>
                    <a:pt x="1234" y="1456"/>
                    <a:pt x="1297" y="1335"/>
                    <a:pt x="1294" y="1206"/>
                  </a:cubicBezTo>
                  <a:cubicBezTo>
                    <a:pt x="1294" y="1104"/>
                    <a:pt x="1268" y="1023"/>
                    <a:pt x="1214" y="966"/>
                  </a:cubicBezTo>
                  <a:cubicBezTo>
                    <a:pt x="1160" y="908"/>
                    <a:pt x="1091" y="863"/>
                    <a:pt x="1016" y="839"/>
                  </a:cubicBezTo>
                  <a:cubicBezTo>
                    <a:pt x="916" y="808"/>
                    <a:pt x="813" y="783"/>
                    <a:pt x="709" y="766"/>
                  </a:cubicBezTo>
                  <a:cubicBezTo>
                    <a:pt x="620" y="749"/>
                    <a:pt x="531" y="728"/>
                    <a:pt x="443" y="702"/>
                  </a:cubicBezTo>
                  <a:cubicBezTo>
                    <a:pt x="383" y="685"/>
                    <a:pt x="328" y="654"/>
                    <a:pt x="283" y="611"/>
                  </a:cubicBezTo>
                  <a:cubicBezTo>
                    <a:pt x="239" y="571"/>
                    <a:pt x="217" y="515"/>
                    <a:pt x="217" y="442"/>
                  </a:cubicBezTo>
                  <a:cubicBezTo>
                    <a:pt x="216" y="353"/>
                    <a:pt x="259" y="270"/>
                    <a:pt x="333" y="221"/>
                  </a:cubicBezTo>
                  <a:cubicBezTo>
                    <a:pt x="409" y="164"/>
                    <a:pt x="523" y="137"/>
                    <a:pt x="675" y="137"/>
                  </a:cubicBezTo>
                  <a:cubicBezTo>
                    <a:pt x="764" y="137"/>
                    <a:pt x="851" y="149"/>
                    <a:pt x="936" y="175"/>
                  </a:cubicBezTo>
                  <a:cubicBezTo>
                    <a:pt x="1017" y="198"/>
                    <a:pt x="1094" y="234"/>
                    <a:pt x="1165" y="283"/>
                  </a:cubicBezTo>
                  <a:lnTo>
                    <a:pt x="1235" y="158"/>
                  </a:lnTo>
                  <a:cubicBezTo>
                    <a:pt x="1160" y="106"/>
                    <a:pt x="1076" y="66"/>
                    <a:pt x="985" y="43"/>
                  </a:cubicBezTo>
                  <a:cubicBezTo>
                    <a:pt x="885" y="16"/>
                    <a:pt x="781" y="0"/>
                    <a:pt x="678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2" name="Google Shape;632;p45"/>
            <p:cNvSpPr/>
            <p:nvPr/>
          </p:nvSpPr>
          <p:spPr>
            <a:xfrm>
              <a:off x="4801056" y="3585441"/>
              <a:ext cx="5282" cy="46377"/>
            </a:xfrm>
            <a:custGeom>
              <a:avLst/>
              <a:gdLst/>
              <a:ahLst/>
              <a:cxnLst/>
              <a:rect l="l" t="t" r="r" b="b"/>
              <a:pathLst>
                <a:path w="259" h="2274" extrusionOk="0">
                  <a:moveTo>
                    <a:pt x="134" y="1"/>
                  </a:moveTo>
                  <a:cubicBezTo>
                    <a:pt x="133" y="1"/>
                    <a:pt x="131" y="1"/>
                    <a:pt x="129" y="1"/>
                  </a:cubicBezTo>
                  <a:cubicBezTo>
                    <a:pt x="59" y="1"/>
                    <a:pt x="2" y="58"/>
                    <a:pt x="2" y="128"/>
                  </a:cubicBezTo>
                  <a:cubicBezTo>
                    <a:pt x="0" y="161"/>
                    <a:pt x="14" y="193"/>
                    <a:pt x="39" y="216"/>
                  </a:cubicBezTo>
                  <a:cubicBezTo>
                    <a:pt x="63" y="241"/>
                    <a:pt x="95" y="253"/>
                    <a:pt x="129" y="253"/>
                  </a:cubicBezTo>
                  <a:cubicBezTo>
                    <a:pt x="200" y="253"/>
                    <a:pt x="257" y="196"/>
                    <a:pt x="258" y="125"/>
                  </a:cubicBezTo>
                  <a:cubicBezTo>
                    <a:pt x="258" y="92"/>
                    <a:pt x="244" y="59"/>
                    <a:pt x="220" y="36"/>
                  </a:cubicBezTo>
                  <a:cubicBezTo>
                    <a:pt x="196" y="14"/>
                    <a:pt x="166" y="1"/>
                    <a:pt x="134" y="1"/>
                  </a:cubicBezTo>
                  <a:close/>
                  <a:moveTo>
                    <a:pt x="51" y="647"/>
                  </a:moveTo>
                  <a:lnTo>
                    <a:pt x="51" y="2274"/>
                  </a:lnTo>
                  <a:lnTo>
                    <a:pt x="207" y="2274"/>
                  </a:lnTo>
                  <a:lnTo>
                    <a:pt x="207" y="647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3" name="Google Shape;633;p45"/>
            <p:cNvSpPr/>
            <p:nvPr/>
          </p:nvSpPr>
          <p:spPr>
            <a:xfrm>
              <a:off x="4816393" y="3591397"/>
              <a:ext cx="21904" cy="40667"/>
            </a:xfrm>
            <a:custGeom>
              <a:avLst/>
              <a:gdLst/>
              <a:ahLst/>
              <a:cxnLst/>
              <a:rect l="l" t="t" r="r" b="b"/>
              <a:pathLst>
                <a:path w="1074" h="1994" extrusionOk="0">
                  <a:moveTo>
                    <a:pt x="300" y="1"/>
                  </a:moveTo>
                  <a:lnTo>
                    <a:pt x="300" y="354"/>
                  </a:lnTo>
                  <a:lnTo>
                    <a:pt x="1" y="354"/>
                  </a:lnTo>
                  <a:lnTo>
                    <a:pt x="1" y="489"/>
                  </a:lnTo>
                  <a:lnTo>
                    <a:pt x="300" y="489"/>
                  </a:lnTo>
                  <a:lnTo>
                    <a:pt x="300" y="1552"/>
                  </a:lnTo>
                  <a:cubicBezTo>
                    <a:pt x="300" y="1691"/>
                    <a:pt x="338" y="1799"/>
                    <a:pt x="415" y="1877"/>
                  </a:cubicBezTo>
                  <a:cubicBezTo>
                    <a:pt x="492" y="1955"/>
                    <a:pt x="599" y="1994"/>
                    <a:pt x="741" y="1994"/>
                  </a:cubicBezTo>
                  <a:cubicBezTo>
                    <a:pt x="804" y="1994"/>
                    <a:pt x="867" y="1985"/>
                    <a:pt x="926" y="1965"/>
                  </a:cubicBezTo>
                  <a:cubicBezTo>
                    <a:pt x="982" y="1946"/>
                    <a:pt x="1032" y="1917"/>
                    <a:pt x="1074" y="1879"/>
                  </a:cubicBezTo>
                  <a:lnTo>
                    <a:pt x="1011" y="1770"/>
                  </a:lnTo>
                  <a:cubicBezTo>
                    <a:pt x="943" y="1828"/>
                    <a:pt x="859" y="1860"/>
                    <a:pt x="770" y="1860"/>
                  </a:cubicBezTo>
                  <a:cubicBezTo>
                    <a:pt x="766" y="1860"/>
                    <a:pt x="762" y="1860"/>
                    <a:pt x="758" y="1860"/>
                  </a:cubicBezTo>
                  <a:cubicBezTo>
                    <a:pt x="658" y="1860"/>
                    <a:pt x="584" y="1833"/>
                    <a:pt x="532" y="1777"/>
                  </a:cubicBezTo>
                  <a:cubicBezTo>
                    <a:pt x="481" y="1724"/>
                    <a:pt x="455" y="1642"/>
                    <a:pt x="455" y="1536"/>
                  </a:cubicBezTo>
                  <a:lnTo>
                    <a:pt x="455" y="491"/>
                  </a:lnTo>
                  <a:lnTo>
                    <a:pt x="973" y="491"/>
                  </a:lnTo>
                  <a:lnTo>
                    <a:pt x="973" y="355"/>
                  </a:lnTo>
                  <a:lnTo>
                    <a:pt x="455" y="355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4" name="Google Shape;634;p45"/>
            <p:cNvSpPr/>
            <p:nvPr/>
          </p:nvSpPr>
          <p:spPr>
            <a:xfrm>
              <a:off x="4865707" y="3598392"/>
              <a:ext cx="28022" cy="33671"/>
            </a:xfrm>
            <a:custGeom>
              <a:avLst/>
              <a:gdLst/>
              <a:ahLst/>
              <a:cxnLst/>
              <a:rect l="l" t="t" r="r" b="b"/>
              <a:pathLst>
                <a:path w="1374" h="1651" extrusionOk="0">
                  <a:moveTo>
                    <a:pt x="1219" y="854"/>
                  </a:moveTo>
                  <a:lnTo>
                    <a:pt x="1219" y="1159"/>
                  </a:lnTo>
                  <a:cubicBezTo>
                    <a:pt x="1177" y="1268"/>
                    <a:pt x="1102" y="1364"/>
                    <a:pt x="1005" y="1430"/>
                  </a:cubicBezTo>
                  <a:cubicBezTo>
                    <a:pt x="911" y="1493"/>
                    <a:pt x="796" y="1523"/>
                    <a:pt x="661" y="1523"/>
                  </a:cubicBezTo>
                  <a:cubicBezTo>
                    <a:pt x="518" y="1523"/>
                    <a:pt x="406" y="1493"/>
                    <a:pt x="328" y="1431"/>
                  </a:cubicBezTo>
                  <a:cubicBezTo>
                    <a:pt x="250" y="1371"/>
                    <a:pt x="205" y="1278"/>
                    <a:pt x="210" y="1181"/>
                  </a:cubicBezTo>
                  <a:cubicBezTo>
                    <a:pt x="210" y="1080"/>
                    <a:pt x="247" y="1000"/>
                    <a:pt x="317" y="941"/>
                  </a:cubicBezTo>
                  <a:cubicBezTo>
                    <a:pt x="388" y="883"/>
                    <a:pt x="505" y="854"/>
                    <a:pt x="664" y="854"/>
                  </a:cubicBezTo>
                  <a:close/>
                  <a:moveTo>
                    <a:pt x="749" y="0"/>
                  </a:moveTo>
                  <a:cubicBezTo>
                    <a:pt x="626" y="0"/>
                    <a:pt x="505" y="22"/>
                    <a:pt x="389" y="62"/>
                  </a:cubicBezTo>
                  <a:cubicBezTo>
                    <a:pt x="282" y="98"/>
                    <a:pt x="184" y="157"/>
                    <a:pt x="98" y="231"/>
                  </a:cubicBezTo>
                  <a:lnTo>
                    <a:pt x="176" y="344"/>
                  </a:lnTo>
                  <a:cubicBezTo>
                    <a:pt x="248" y="278"/>
                    <a:pt x="334" y="227"/>
                    <a:pt x="426" y="194"/>
                  </a:cubicBezTo>
                  <a:cubicBezTo>
                    <a:pt x="521" y="158"/>
                    <a:pt x="623" y="138"/>
                    <a:pt x="725" y="138"/>
                  </a:cubicBezTo>
                  <a:cubicBezTo>
                    <a:pt x="729" y="138"/>
                    <a:pt x="733" y="138"/>
                    <a:pt x="736" y="138"/>
                  </a:cubicBezTo>
                  <a:cubicBezTo>
                    <a:pt x="893" y="138"/>
                    <a:pt x="1013" y="178"/>
                    <a:pt x="1096" y="257"/>
                  </a:cubicBezTo>
                  <a:cubicBezTo>
                    <a:pt x="1177" y="335"/>
                    <a:pt x="1219" y="450"/>
                    <a:pt x="1219" y="602"/>
                  </a:cubicBezTo>
                  <a:lnTo>
                    <a:pt x="1219" y="733"/>
                  </a:lnTo>
                  <a:lnTo>
                    <a:pt x="661" y="733"/>
                  </a:lnTo>
                  <a:cubicBezTo>
                    <a:pt x="449" y="733"/>
                    <a:pt x="296" y="774"/>
                    <a:pt x="199" y="859"/>
                  </a:cubicBezTo>
                  <a:cubicBezTo>
                    <a:pt x="1" y="1038"/>
                    <a:pt x="7" y="1351"/>
                    <a:pt x="211" y="1523"/>
                  </a:cubicBezTo>
                  <a:cubicBezTo>
                    <a:pt x="316" y="1608"/>
                    <a:pt x="459" y="1651"/>
                    <a:pt x="640" y="1651"/>
                  </a:cubicBezTo>
                  <a:cubicBezTo>
                    <a:pt x="778" y="1651"/>
                    <a:pt x="898" y="1625"/>
                    <a:pt x="997" y="1571"/>
                  </a:cubicBezTo>
                  <a:cubicBezTo>
                    <a:pt x="1094" y="1522"/>
                    <a:pt x="1173" y="1444"/>
                    <a:pt x="1225" y="1350"/>
                  </a:cubicBezTo>
                  <a:lnTo>
                    <a:pt x="1225" y="1639"/>
                  </a:lnTo>
                  <a:lnTo>
                    <a:pt x="1374" y="1639"/>
                  </a:lnTo>
                  <a:lnTo>
                    <a:pt x="1374" y="608"/>
                  </a:lnTo>
                  <a:cubicBezTo>
                    <a:pt x="1374" y="409"/>
                    <a:pt x="1320" y="257"/>
                    <a:pt x="1212" y="155"/>
                  </a:cubicBezTo>
                  <a:cubicBezTo>
                    <a:pt x="1105" y="52"/>
                    <a:pt x="950" y="0"/>
                    <a:pt x="749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5" name="Google Shape;635;p45"/>
            <p:cNvSpPr/>
            <p:nvPr/>
          </p:nvSpPr>
          <p:spPr>
            <a:xfrm>
              <a:off x="4909963" y="3598392"/>
              <a:ext cx="54515" cy="33427"/>
            </a:xfrm>
            <a:custGeom>
              <a:avLst/>
              <a:gdLst/>
              <a:ahLst/>
              <a:cxnLst/>
              <a:rect l="l" t="t" r="r" b="b"/>
              <a:pathLst>
                <a:path w="2673" h="1639" extrusionOk="0">
                  <a:moveTo>
                    <a:pt x="2008" y="0"/>
                  </a:moveTo>
                  <a:cubicBezTo>
                    <a:pt x="1872" y="0"/>
                    <a:pt x="1739" y="37"/>
                    <a:pt x="1620" y="106"/>
                  </a:cubicBezTo>
                  <a:cubicBezTo>
                    <a:pt x="1508" y="172"/>
                    <a:pt x="1421" y="272"/>
                    <a:pt x="1367" y="392"/>
                  </a:cubicBezTo>
                  <a:cubicBezTo>
                    <a:pt x="1330" y="272"/>
                    <a:pt x="1252" y="169"/>
                    <a:pt x="1148" y="100"/>
                  </a:cubicBezTo>
                  <a:cubicBezTo>
                    <a:pt x="1045" y="34"/>
                    <a:pt x="920" y="0"/>
                    <a:pt x="773" y="0"/>
                  </a:cubicBezTo>
                  <a:cubicBezTo>
                    <a:pt x="770" y="0"/>
                    <a:pt x="766" y="0"/>
                    <a:pt x="763" y="0"/>
                  </a:cubicBezTo>
                  <a:cubicBezTo>
                    <a:pt x="620" y="0"/>
                    <a:pt x="496" y="32"/>
                    <a:pt x="391" y="95"/>
                  </a:cubicBezTo>
                  <a:cubicBezTo>
                    <a:pt x="286" y="157"/>
                    <a:pt x="202" y="249"/>
                    <a:pt x="150" y="361"/>
                  </a:cubicBezTo>
                  <a:lnTo>
                    <a:pt x="150" y="12"/>
                  </a:lnTo>
                  <a:lnTo>
                    <a:pt x="1" y="12"/>
                  </a:lnTo>
                  <a:lnTo>
                    <a:pt x="1" y="1637"/>
                  </a:lnTo>
                  <a:lnTo>
                    <a:pt x="156" y="1637"/>
                  </a:lnTo>
                  <a:lnTo>
                    <a:pt x="156" y="773"/>
                  </a:lnTo>
                  <a:cubicBezTo>
                    <a:pt x="156" y="581"/>
                    <a:pt x="209" y="426"/>
                    <a:pt x="317" y="312"/>
                  </a:cubicBezTo>
                  <a:cubicBezTo>
                    <a:pt x="423" y="198"/>
                    <a:pt x="569" y="140"/>
                    <a:pt x="750" y="140"/>
                  </a:cubicBezTo>
                  <a:cubicBezTo>
                    <a:pt x="911" y="140"/>
                    <a:pt x="1035" y="189"/>
                    <a:pt x="1125" y="284"/>
                  </a:cubicBezTo>
                  <a:cubicBezTo>
                    <a:pt x="1214" y="379"/>
                    <a:pt x="1258" y="518"/>
                    <a:pt x="1258" y="700"/>
                  </a:cubicBezTo>
                  <a:lnTo>
                    <a:pt x="1258" y="1639"/>
                  </a:lnTo>
                  <a:lnTo>
                    <a:pt x="1415" y="1639"/>
                  </a:lnTo>
                  <a:lnTo>
                    <a:pt x="1415" y="773"/>
                  </a:lnTo>
                  <a:cubicBezTo>
                    <a:pt x="1415" y="579"/>
                    <a:pt x="1468" y="426"/>
                    <a:pt x="1574" y="312"/>
                  </a:cubicBezTo>
                  <a:cubicBezTo>
                    <a:pt x="1682" y="198"/>
                    <a:pt x="1826" y="141"/>
                    <a:pt x="2009" y="141"/>
                  </a:cubicBezTo>
                  <a:cubicBezTo>
                    <a:pt x="2169" y="141"/>
                    <a:pt x="2293" y="189"/>
                    <a:pt x="2382" y="284"/>
                  </a:cubicBezTo>
                  <a:cubicBezTo>
                    <a:pt x="2471" y="379"/>
                    <a:pt x="2517" y="519"/>
                    <a:pt x="2517" y="702"/>
                  </a:cubicBezTo>
                  <a:lnTo>
                    <a:pt x="2517" y="1639"/>
                  </a:lnTo>
                  <a:lnTo>
                    <a:pt x="2672" y="1639"/>
                  </a:lnTo>
                  <a:lnTo>
                    <a:pt x="2672" y="690"/>
                  </a:lnTo>
                  <a:cubicBezTo>
                    <a:pt x="2672" y="467"/>
                    <a:pt x="2615" y="297"/>
                    <a:pt x="2500" y="178"/>
                  </a:cubicBezTo>
                  <a:cubicBezTo>
                    <a:pt x="2385" y="60"/>
                    <a:pt x="2225" y="0"/>
                    <a:pt x="2024" y="0"/>
                  </a:cubicBezTo>
                  <a:cubicBezTo>
                    <a:pt x="2019" y="0"/>
                    <a:pt x="2013" y="0"/>
                    <a:pt x="2008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6" name="Google Shape;636;p45"/>
            <p:cNvSpPr/>
            <p:nvPr/>
          </p:nvSpPr>
          <p:spPr>
            <a:xfrm>
              <a:off x="4977102" y="3598372"/>
              <a:ext cx="31816" cy="33692"/>
            </a:xfrm>
            <a:custGeom>
              <a:avLst/>
              <a:gdLst/>
              <a:ahLst/>
              <a:cxnLst/>
              <a:rect l="l" t="t" r="r" b="b"/>
              <a:pathLst>
                <a:path w="1560" h="1652" extrusionOk="0">
                  <a:moveTo>
                    <a:pt x="794" y="139"/>
                  </a:moveTo>
                  <a:cubicBezTo>
                    <a:pt x="1005" y="139"/>
                    <a:pt x="1201" y="249"/>
                    <a:pt x="1310" y="431"/>
                  </a:cubicBezTo>
                  <a:cubicBezTo>
                    <a:pt x="1367" y="525"/>
                    <a:pt x="1399" y="632"/>
                    <a:pt x="1404" y="743"/>
                  </a:cubicBezTo>
                  <a:lnTo>
                    <a:pt x="159" y="743"/>
                  </a:lnTo>
                  <a:cubicBezTo>
                    <a:pt x="165" y="632"/>
                    <a:pt x="199" y="525"/>
                    <a:pt x="254" y="430"/>
                  </a:cubicBezTo>
                  <a:cubicBezTo>
                    <a:pt x="308" y="339"/>
                    <a:pt x="383" y="265"/>
                    <a:pt x="474" y="215"/>
                  </a:cubicBezTo>
                  <a:cubicBezTo>
                    <a:pt x="565" y="165"/>
                    <a:pt x="667" y="139"/>
                    <a:pt x="772" y="139"/>
                  </a:cubicBezTo>
                  <a:cubicBezTo>
                    <a:pt x="775" y="139"/>
                    <a:pt x="778" y="139"/>
                    <a:pt x="781" y="139"/>
                  </a:cubicBezTo>
                  <a:cubicBezTo>
                    <a:pt x="785" y="139"/>
                    <a:pt x="789" y="139"/>
                    <a:pt x="794" y="139"/>
                  </a:cubicBezTo>
                  <a:close/>
                  <a:moveTo>
                    <a:pt x="781" y="1"/>
                  </a:moveTo>
                  <a:cubicBezTo>
                    <a:pt x="644" y="1"/>
                    <a:pt x="507" y="36"/>
                    <a:pt x="383" y="106"/>
                  </a:cubicBezTo>
                  <a:cubicBezTo>
                    <a:pt x="265" y="176"/>
                    <a:pt x="168" y="279"/>
                    <a:pt x="104" y="400"/>
                  </a:cubicBezTo>
                  <a:cubicBezTo>
                    <a:pt x="36" y="531"/>
                    <a:pt x="1" y="678"/>
                    <a:pt x="4" y="826"/>
                  </a:cubicBezTo>
                  <a:cubicBezTo>
                    <a:pt x="1" y="975"/>
                    <a:pt x="37" y="1122"/>
                    <a:pt x="110" y="1253"/>
                  </a:cubicBezTo>
                  <a:cubicBezTo>
                    <a:pt x="180" y="1375"/>
                    <a:pt x="283" y="1477"/>
                    <a:pt x="408" y="1544"/>
                  </a:cubicBezTo>
                  <a:cubicBezTo>
                    <a:pt x="543" y="1615"/>
                    <a:pt x="692" y="1652"/>
                    <a:pt x="840" y="1652"/>
                  </a:cubicBezTo>
                  <a:cubicBezTo>
                    <a:pt x="958" y="1652"/>
                    <a:pt x="1076" y="1629"/>
                    <a:pt x="1188" y="1583"/>
                  </a:cubicBezTo>
                  <a:cubicBezTo>
                    <a:pt x="1290" y="1540"/>
                    <a:pt x="1383" y="1474"/>
                    <a:pt x="1455" y="1388"/>
                  </a:cubicBezTo>
                  <a:lnTo>
                    <a:pt x="1364" y="1285"/>
                  </a:lnTo>
                  <a:cubicBezTo>
                    <a:pt x="1304" y="1359"/>
                    <a:pt x="1226" y="1417"/>
                    <a:pt x="1138" y="1454"/>
                  </a:cubicBezTo>
                  <a:cubicBezTo>
                    <a:pt x="1045" y="1494"/>
                    <a:pt x="945" y="1512"/>
                    <a:pt x="844" y="1512"/>
                  </a:cubicBezTo>
                  <a:cubicBezTo>
                    <a:pt x="840" y="1512"/>
                    <a:pt x="837" y="1512"/>
                    <a:pt x="834" y="1512"/>
                  </a:cubicBezTo>
                  <a:cubicBezTo>
                    <a:pt x="718" y="1512"/>
                    <a:pt x="601" y="1485"/>
                    <a:pt x="497" y="1431"/>
                  </a:cubicBezTo>
                  <a:cubicBezTo>
                    <a:pt x="395" y="1378"/>
                    <a:pt x="311" y="1299"/>
                    <a:pt x="252" y="1202"/>
                  </a:cubicBezTo>
                  <a:cubicBezTo>
                    <a:pt x="191" y="1099"/>
                    <a:pt x="159" y="984"/>
                    <a:pt x="156" y="864"/>
                  </a:cubicBezTo>
                  <a:lnTo>
                    <a:pt x="1555" y="864"/>
                  </a:lnTo>
                  <a:lnTo>
                    <a:pt x="1558" y="818"/>
                  </a:lnTo>
                  <a:cubicBezTo>
                    <a:pt x="1559" y="671"/>
                    <a:pt x="1524" y="526"/>
                    <a:pt x="1456" y="396"/>
                  </a:cubicBezTo>
                  <a:cubicBezTo>
                    <a:pt x="1392" y="276"/>
                    <a:pt x="1297" y="175"/>
                    <a:pt x="1178" y="106"/>
                  </a:cubicBezTo>
                  <a:cubicBezTo>
                    <a:pt x="1055" y="36"/>
                    <a:pt x="918" y="1"/>
                    <a:pt x="781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7" name="Google Shape;637;p45"/>
            <p:cNvSpPr/>
            <p:nvPr/>
          </p:nvSpPr>
          <p:spPr>
            <a:xfrm>
              <a:off x="5016443" y="3591397"/>
              <a:ext cx="21904" cy="40667"/>
            </a:xfrm>
            <a:custGeom>
              <a:avLst/>
              <a:gdLst/>
              <a:ahLst/>
              <a:cxnLst/>
              <a:rect l="l" t="t" r="r" b="b"/>
              <a:pathLst>
                <a:path w="1074" h="1994" extrusionOk="0">
                  <a:moveTo>
                    <a:pt x="298" y="1"/>
                  </a:moveTo>
                  <a:lnTo>
                    <a:pt x="298" y="354"/>
                  </a:lnTo>
                  <a:lnTo>
                    <a:pt x="0" y="354"/>
                  </a:lnTo>
                  <a:lnTo>
                    <a:pt x="0" y="489"/>
                  </a:lnTo>
                  <a:lnTo>
                    <a:pt x="298" y="489"/>
                  </a:lnTo>
                  <a:lnTo>
                    <a:pt x="298" y="1552"/>
                  </a:lnTo>
                  <a:cubicBezTo>
                    <a:pt x="298" y="1691"/>
                    <a:pt x="336" y="1799"/>
                    <a:pt x="413" y="1877"/>
                  </a:cubicBezTo>
                  <a:cubicBezTo>
                    <a:pt x="490" y="1955"/>
                    <a:pt x="599" y="1994"/>
                    <a:pt x="740" y="1994"/>
                  </a:cubicBezTo>
                  <a:cubicBezTo>
                    <a:pt x="803" y="1994"/>
                    <a:pt x="866" y="1985"/>
                    <a:pt x="926" y="1965"/>
                  </a:cubicBezTo>
                  <a:cubicBezTo>
                    <a:pt x="980" y="1946"/>
                    <a:pt x="1030" y="1917"/>
                    <a:pt x="1073" y="1879"/>
                  </a:cubicBezTo>
                  <a:lnTo>
                    <a:pt x="1009" y="1770"/>
                  </a:lnTo>
                  <a:cubicBezTo>
                    <a:pt x="943" y="1828"/>
                    <a:pt x="857" y="1860"/>
                    <a:pt x="769" y="1860"/>
                  </a:cubicBezTo>
                  <a:cubicBezTo>
                    <a:pt x="765" y="1860"/>
                    <a:pt x="761" y="1860"/>
                    <a:pt x="757" y="1860"/>
                  </a:cubicBezTo>
                  <a:cubicBezTo>
                    <a:pt x="657" y="1860"/>
                    <a:pt x="582" y="1833"/>
                    <a:pt x="531" y="1777"/>
                  </a:cubicBezTo>
                  <a:cubicBezTo>
                    <a:pt x="479" y="1724"/>
                    <a:pt x="455" y="1642"/>
                    <a:pt x="455" y="1536"/>
                  </a:cubicBezTo>
                  <a:lnTo>
                    <a:pt x="455" y="491"/>
                  </a:lnTo>
                  <a:lnTo>
                    <a:pt x="971" y="491"/>
                  </a:lnTo>
                  <a:lnTo>
                    <a:pt x="971" y="355"/>
                  </a:lnTo>
                  <a:lnTo>
                    <a:pt x="455" y="355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8" name="Google Shape;638;p45"/>
            <p:cNvSpPr/>
            <p:nvPr/>
          </p:nvSpPr>
          <p:spPr>
            <a:xfrm>
              <a:off x="5047667" y="3626679"/>
              <a:ext cx="5588" cy="14215"/>
            </a:xfrm>
            <a:custGeom>
              <a:avLst/>
              <a:gdLst/>
              <a:ahLst/>
              <a:cxnLst/>
              <a:rect l="l" t="t" r="r" b="b"/>
              <a:pathLst>
                <a:path w="274" h="697" extrusionOk="0">
                  <a:moveTo>
                    <a:pt x="143" y="0"/>
                  </a:moveTo>
                  <a:cubicBezTo>
                    <a:pt x="110" y="0"/>
                    <a:pt x="77" y="13"/>
                    <a:pt x="51" y="38"/>
                  </a:cubicBezTo>
                  <a:cubicBezTo>
                    <a:pt x="3" y="86"/>
                    <a:pt x="0" y="161"/>
                    <a:pt x="40" y="213"/>
                  </a:cubicBezTo>
                  <a:cubicBezTo>
                    <a:pt x="60" y="236"/>
                    <a:pt x="86" y="252"/>
                    <a:pt x="115" y="259"/>
                  </a:cubicBezTo>
                  <a:lnTo>
                    <a:pt x="12" y="697"/>
                  </a:lnTo>
                  <a:lnTo>
                    <a:pt x="124" y="697"/>
                  </a:lnTo>
                  <a:lnTo>
                    <a:pt x="246" y="275"/>
                  </a:lnTo>
                  <a:cubicBezTo>
                    <a:pt x="253" y="245"/>
                    <a:pt x="261" y="219"/>
                    <a:pt x="266" y="196"/>
                  </a:cubicBezTo>
                  <a:cubicBezTo>
                    <a:pt x="270" y="175"/>
                    <a:pt x="273" y="153"/>
                    <a:pt x="273" y="132"/>
                  </a:cubicBezTo>
                  <a:cubicBezTo>
                    <a:pt x="273" y="96"/>
                    <a:pt x="261" y="63"/>
                    <a:pt x="237" y="40"/>
                  </a:cubicBezTo>
                  <a:cubicBezTo>
                    <a:pt x="211" y="13"/>
                    <a:pt x="177" y="0"/>
                    <a:pt x="143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9" name="Google Shape;639;p45"/>
            <p:cNvSpPr/>
            <p:nvPr/>
          </p:nvSpPr>
          <p:spPr>
            <a:xfrm>
              <a:off x="4019943" y="3689107"/>
              <a:ext cx="30082" cy="33692"/>
            </a:xfrm>
            <a:custGeom>
              <a:avLst/>
              <a:gdLst/>
              <a:ahLst/>
              <a:cxnLst/>
              <a:rect l="l" t="t" r="r" b="b"/>
              <a:pathLst>
                <a:path w="1475" h="1652" extrusionOk="0">
                  <a:moveTo>
                    <a:pt x="841" y="0"/>
                  </a:moveTo>
                  <a:cubicBezTo>
                    <a:pt x="699" y="0"/>
                    <a:pt x="559" y="37"/>
                    <a:pt x="435" y="105"/>
                  </a:cubicBezTo>
                  <a:cubicBezTo>
                    <a:pt x="313" y="172"/>
                    <a:pt x="210" y="274"/>
                    <a:pt x="142" y="398"/>
                  </a:cubicBezTo>
                  <a:cubicBezTo>
                    <a:pt x="1" y="664"/>
                    <a:pt x="1" y="983"/>
                    <a:pt x="142" y="1250"/>
                  </a:cubicBezTo>
                  <a:cubicBezTo>
                    <a:pt x="210" y="1375"/>
                    <a:pt x="313" y="1476"/>
                    <a:pt x="435" y="1545"/>
                  </a:cubicBezTo>
                  <a:cubicBezTo>
                    <a:pt x="559" y="1614"/>
                    <a:pt x="699" y="1651"/>
                    <a:pt x="841" y="1651"/>
                  </a:cubicBezTo>
                  <a:cubicBezTo>
                    <a:pt x="846" y="1651"/>
                    <a:pt x="852" y="1651"/>
                    <a:pt x="858" y="1651"/>
                  </a:cubicBezTo>
                  <a:cubicBezTo>
                    <a:pt x="861" y="1651"/>
                    <a:pt x="865" y="1651"/>
                    <a:pt x="868" y="1651"/>
                  </a:cubicBezTo>
                  <a:cubicBezTo>
                    <a:pt x="989" y="1651"/>
                    <a:pt x="1106" y="1625"/>
                    <a:pt x="1215" y="1574"/>
                  </a:cubicBezTo>
                  <a:cubicBezTo>
                    <a:pt x="1320" y="1525"/>
                    <a:pt x="1410" y="1448"/>
                    <a:pt x="1475" y="1353"/>
                  </a:cubicBezTo>
                  <a:lnTo>
                    <a:pt x="1360" y="1269"/>
                  </a:lnTo>
                  <a:cubicBezTo>
                    <a:pt x="1305" y="1347"/>
                    <a:pt x="1231" y="1410"/>
                    <a:pt x="1143" y="1450"/>
                  </a:cubicBezTo>
                  <a:cubicBezTo>
                    <a:pt x="1057" y="1490"/>
                    <a:pt x="964" y="1511"/>
                    <a:pt x="869" y="1511"/>
                  </a:cubicBezTo>
                  <a:cubicBezTo>
                    <a:pt x="866" y="1511"/>
                    <a:pt x="863" y="1511"/>
                    <a:pt x="859" y="1511"/>
                  </a:cubicBezTo>
                  <a:cubicBezTo>
                    <a:pt x="856" y="1511"/>
                    <a:pt x="853" y="1511"/>
                    <a:pt x="850" y="1511"/>
                  </a:cubicBezTo>
                  <a:cubicBezTo>
                    <a:pt x="734" y="1511"/>
                    <a:pt x="619" y="1482"/>
                    <a:pt x="518" y="1425"/>
                  </a:cubicBezTo>
                  <a:cubicBezTo>
                    <a:pt x="417" y="1369"/>
                    <a:pt x="336" y="1286"/>
                    <a:pt x="282" y="1184"/>
                  </a:cubicBezTo>
                  <a:cubicBezTo>
                    <a:pt x="167" y="959"/>
                    <a:pt x="167" y="693"/>
                    <a:pt x="282" y="469"/>
                  </a:cubicBezTo>
                  <a:cubicBezTo>
                    <a:pt x="336" y="367"/>
                    <a:pt x="417" y="283"/>
                    <a:pt x="518" y="228"/>
                  </a:cubicBezTo>
                  <a:cubicBezTo>
                    <a:pt x="624" y="170"/>
                    <a:pt x="740" y="141"/>
                    <a:pt x="857" y="141"/>
                  </a:cubicBezTo>
                  <a:cubicBezTo>
                    <a:pt x="954" y="141"/>
                    <a:pt x="1052" y="161"/>
                    <a:pt x="1143" y="202"/>
                  </a:cubicBezTo>
                  <a:cubicBezTo>
                    <a:pt x="1231" y="243"/>
                    <a:pt x="1305" y="306"/>
                    <a:pt x="1360" y="384"/>
                  </a:cubicBezTo>
                  <a:lnTo>
                    <a:pt x="1475" y="300"/>
                  </a:lnTo>
                  <a:cubicBezTo>
                    <a:pt x="1410" y="203"/>
                    <a:pt x="1320" y="126"/>
                    <a:pt x="1215" y="77"/>
                  </a:cubicBezTo>
                  <a:cubicBezTo>
                    <a:pt x="1106" y="26"/>
                    <a:pt x="989" y="0"/>
                    <a:pt x="868" y="0"/>
                  </a:cubicBezTo>
                  <a:cubicBezTo>
                    <a:pt x="865" y="0"/>
                    <a:pt x="861" y="0"/>
                    <a:pt x="858" y="0"/>
                  </a:cubicBezTo>
                  <a:cubicBezTo>
                    <a:pt x="852" y="0"/>
                    <a:pt x="846" y="0"/>
                    <a:pt x="841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0" name="Google Shape;640;p45"/>
            <p:cNvSpPr/>
            <p:nvPr/>
          </p:nvSpPr>
          <p:spPr>
            <a:xfrm>
              <a:off x="4057816" y="3689107"/>
              <a:ext cx="34589" cy="33692"/>
            </a:xfrm>
            <a:custGeom>
              <a:avLst/>
              <a:gdLst/>
              <a:ahLst/>
              <a:cxnLst/>
              <a:rect l="l" t="t" r="r" b="b"/>
              <a:pathLst>
                <a:path w="1696" h="1652" extrusionOk="0">
                  <a:moveTo>
                    <a:pt x="847" y="140"/>
                  </a:moveTo>
                  <a:cubicBezTo>
                    <a:pt x="963" y="140"/>
                    <a:pt x="1078" y="169"/>
                    <a:pt x="1183" y="228"/>
                  </a:cubicBezTo>
                  <a:cubicBezTo>
                    <a:pt x="1281" y="286"/>
                    <a:pt x="1362" y="370"/>
                    <a:pt x="1416" y="470"/>
                  </a:cubicBezTo>
                  <a:cubicBezTo>
                    <a:pt x="1530" y="693"/>
                    <a:pt x="1530" y="957"/>
                    <a:pt x="1416" y="1181"/>
                  </a:cubicBezTo>
                  <a:cubicBezTo>
                    <a:pt x="1361" y="1281"/>
                    <a:pt x="1281" y="1365"/>
                    <a:pt x="1183" y="1424"/>
                  </a:cubicBezTo>
                  <a:cubicBezTo>
                    <a:pt x="1078" y="1482"/>
                    <a:pt x="963" y="1511"/>
                    <a:pt x="847" y="1511"/>
                  </a:cubicBezTo>
                  <a:cubicBezTo>
                    <a:pt x="732" y="1511"/>
                    <a:pt x="617" y="1482"/>
                    <a:pt x="513" y="1424"/>
                  </a:cubicBezTo>
                  <a:cubicBezTo>
                    <a:pt x="413" y="1365"/>
                    <a:pt x="333" y="1281"/>
                    <a:pt x="280" y="1181"/>
                  </a:cubicBezTo>
                  <a:cubicBezTo>
                    <a:pt x="165" y="957"/>
                    <a:pt x="165" y="693"/>
                    <a:pt x="280" y="470"/>
                  </a:cubicBezTo>
                  <a:cubicBezTo>
                    <a:pt x="333" y="369"/>
                    <a:pt x="413" y="286"/>
                    <a:pt x="513" y="228"/>
                  </a:cubicBezTo>
                  <a:cubicBezTo>
                    <a:pt x="617" y="169"/>
                    <a:pt x="732" y="140"/>
                    <a:pt x="847" y="140"/>
                  </a:cubicBezTo>
                  <a:close/>
                  <a:moveTo>
                    <a:pt x="848" y="0"/>
                  </a:moveTo>
                  <a:cubicBezTo>
                    <a:pt x="705" y="0"/>
                    <a:pt x="561" y="36"/>
                    <a:pt x="432" y="106"/>
                  </a:cubicBezTo>
                  <a:cubicBezTo>
                    <a:pt x="309" y="175"/>
                    <a:pt x="209" y="278"/>
                    <a:pt x="142" y="401"/>
                  </a:cubicBezTo>
                  <a:cubicBezTo>
                    <a:pt x="0" y="667"/>
                    <a:pt x="0" y="985"/>
                    <a:pt x="142" y="1250"/>
                  </a:cubicBezTo>
                  <a:cubicBezTo>
                    <a:pt x="209" y="1373"/>
                    <a:pt x="309" y="1476"/>
                    <a:pt x="432" y="1545"/>
                  </a:cubicBezTo>
                  <a:cubicBezTo>
                    <a:pt x="561" y="1616"/>
                    <a:pt x="705" y="1651"/>
                    <a:pt x="848" y="1651"/>
                  </a:cubicBezTo>
                  <a:cubicBezTo>
                    <a:pt x="991" y="1651"/>
                    <a:pt x="1134" y="1616"/>
                    <a:pt x="1264" y="1545"/>
                  </a:cubicBezTo>
                  <a:cubicBezTo>
                    <a:pt x="1385" y="1476"/>
                    <a:pt x="1487" y="1373"/>
                    <a:pt x="1554" y="1250"/>
                  </a:cubicBezTo>
                  <a:cubicBezTo>
                    <a:pt x="1695" y="985"/>
                    <a:pt x="1695" y="667"/>
                    <a:pt x="1554" y="401"/>
                  </a:cubicBezTo>
                  <a:cubicBezTo>
                    <a:pt x="1487" y="277"/>
                    <a:pt x="1385" y="175"/>
                    <a:pt x="1264" y="106"/>
                  </a:cubicBezTo>
                  <a:cubicBezTo>
                    <a:pt x="1134" y="36"/>
                    <a:pt x="991" y="0"/>
                    <a:pt x="848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1" name="Google Shape;641;p45"/>
            <p:cNvSpPr/>
            <p:nvPr/>
          </p:nvSpPr>
          <p:spPr>
            <a:xfrm>
              <a:off x="4104683" y="3689107"/>
              <a:ext cx="29674" cy="33427"/>
            </a:xfrm>
            <a:custGeom>
              <a:avLst/>
              <a:gdLst/>
              <a:ahLst/>
              <a:cxnLst/>
              <a:rect l="l" t="t" r="r" b="b"/>
              <a:pathLst>
                <a:path w="1455" h="1639" extrusionOk="0">
                  <a:moveTo>
                    <a:pt x="777" y="0"/>
                  </a:moveTo>
                  <a:cubicBezTo>
                    <a:pt x="645" y="0"/>
                    <a:pt x="516" y="33"/>
                    <a:pt x="400" y="97"/>
                  </a:cubicBezTo>
                  <a:cubicBezTo>
                    <a:pt x="293" y="159"/>
                    <a:pt x="205" y="252"/>
                    <a:pt x="150" y="364"/>
                  </a:cubicBezTo>
                  <a:lnTo>
                    <a:pt x="150" y="13"/>
                  </a:lnTo>
                  <a:lnTo>
                    <a:pt x="1" y="13"/>
                  </a:lnTo>
                  <a:lnTo>
                    <a:pt x="1" y="1639"/>
                  </a:lnTo>
                  <a:lnTo>
                    <a:pt x="156" y="1639"/>
                  </a:lnTo>
                  <a:lnTo>
                    <a:pt x="156" y="773"/>
                  </a:lnTo>
                  <a:cubicBezTo>
                    <a:pt x="156" y="579"/>
                    <a:pt x="211" y="426"/>
                    <a:pt x="322" y="312"/>
                  </a:cubicBezTo>
                  <a:cubicBezTo>
                    <a:pt x="431" y="199"/>
                    <a:pt x="581" y="140"/>
                    <a:pt x="773" y="140"/>
                  </a:cubicBezTo>
                  <a:cubicBezTo>
                    <a:pt x="939" y="140"/>
                    <a:pt x="1068" y="189"/>
                    <a:pt x="1160" y="284"/>
                  </a:cubicBezTo>
                  <a:cubicBezTo>
                    <a:pt x="1252" y="380"/>
                    <a:pt x="1300" y="518"/>
                    <a:pt x="1300" y="702"/>
                  </a:cubicBezTo>
                  <a:lnTo>
                    <a:pt x="1300" y="1639"/>
                  </a:lnTo>
                  <a:lnTo>
                    <a:pt x="1455" y="1639"/>
                  </a:lnTo>
                  <a:lnTo>
                    <a:pt x="1455" y="688"/>
                  </a:lnTo>
                  <a:cubicBezTo>
                    <a:pt x="1455" y="466"/>
                    <a:pt x="1395" y="297"/>
                    <a:pt x="1277" y="179"/>
                  </a:cubicBezTo>
                  <a:cubicBezTo>
                    <a:pt x="1159" y="60"/>
                    <a:pt x="997" y="0"/>
                    <a:pt x="795" y="0"/>
                  </a:cubicBezTo>
                  <a:cubicBezTo>
                    <a:pt x="789" y="0"/>
                    <a:pt x="783" y="0"/>
                    <a:pt x="777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2" name="Google Shape;642;p45"/>
            <p:cNvSpPr/>
            <p:nvPr/>
          </p:nvSpPr>
          <p:spPr>
            <a:xfrm>
              <a:off x="4145717" y="3689107"/>
              <a:ext cx="26452" cy="33692"/>
            </a:xfrm>
            <a:custGeom>
              <a:avLst/>
              <a:gdLst/>
              <a:ahLst/>
              <a:cxnLst/>
              <a:rect l="l" t="t" r="r" b="b"/>
              <a:pathLst>
                <a:path w="1297" h="1652" extrusionOk="0">
                  <a:moveTo>
                    <a:pt x="666" y="0"/>
                  </a:moveTo>
                  <a:cubicBezTo>
                    <a:pt x="473" y="0"/>
                    <a:pt x="324" y="43"/>
                    <a:pt x="220" y="126"/>
                  </a:cubicBezTo>
                  <a:cubicBezTo>
                    <a:pt x="112" y="211"/>
                    <a:pt x="59" y="317"/>
                    <a:pt x="59" y="446"/>
                  </a:cubicBezTo>
                  <a:cubicBezTo>
                    <a:pt x="59" y="552"/>
                    <a:pt x="88" y="635"/>
                    <a:pt x="143" y="694"/>
                  </a:cubicBezTo>
                  <a:cubicBezTo>
                    <a:pt x="198" y="754"/>
                    <a:pt x="269" y="800"/>
                    <a:pt x="346" y="827"/>
                  </a:cubicBezTo>
                  <a:cubicBezTo>
                    <a:pt x="447" y="859"/>
                    <a:pt x="552" y="883"/>
                    <a:pt x="658" y="900"/>
                  </a:cubicBezTo>
                  <a:cubicBezTo>
                    <a:pt x="767" y="922"/>
                    <a:pt x="854" y="940"/>
                    <a:pt x="915" y="960"/>
                  </a:cubicBezTo>
                  <a:cubicBezTo>
                    <a:pt x="974" y="977"/>
                    <a:pt x="1028" y="1006"/>
                    <a:pt x="1074" y="1048"/>
                  </a:cubicBezTo>
                  <a:cubicBezTo>
                    <a:pt x="1117" y="1089"/>
                    <a:pt x="1140" y="1149"/>
                    <a:pt x="1137" y="1209"/>
                  </a:cubicBezTo>
                  <a:cubicBezTo>
                    <a:pt x="1140" y="1299"/>
                    <a:pt x="1095" y="1384"/>
                    <a:pt x="1020" y="1433"/>
                  </a:cubicBezTo>
                  <a:cubicBezTo>
                    <a:pt x="942" y="1487"/>
                    <a:pt x="820" y="1514"/>
                    <a:pt x="658" y="1514"/>
                  </a:cubicBezTo>
                  <a:cubicBezTo>
                    <a:pt x="545" y="1514"/>
                    <a:pt x="433" y="1496"/>
                    <a:pt x="329" y="1458"/>
                  </a:cubicBezTo>
                  <a:cubicBezTo>
                    <a:pt x="235" y="1427"/>
                    <a:pt x="149" y="1379"/>
                    <a:pt x="73" y="1318"/>
                  </a:cubicBezTo>
                  <a:lnTo>
                    <a:pt x="0" y="1442"/>
                  </a:lnTo>
                  <a:cubicBezTo>
                    <a:pt x="66" y="1502"/>
                    <a:pt x="159" y="1553"/>
                    <a:pt x="277" y="1591"/>
                  </a:cubicBezTo>
                  <a:cubicBezTo>
                    <a:pt x="398" y="1631"/>
                    <a:pt x="524" y="1651"/>
                    <a:pt x="651" y="1651"/>
                  </a:cubicBezTo>
                  <a:cubicBezTo>
                    <a:pt x="856" y="1651"/>
                    <a:pt x="1012" y="1610"/>
                    <a:pt x="1126" y="1528"/>
                  </a:cubicBezTo>
                  <a:cubicBezTo>
                    <a:pt x="1233" y="1456"/>
                    <a:pt x="1296" y="1335"/>
                    <a:pt x="1293" y="1206"/>
                  </a:cubicBezTo>
                  <a:cubicBezTo>
                    <a:pt x="1293" y="1104"/>
                    <a:pt x="1267" y="1023"/>
                    <a:pt x="1212" y="966"/>
                  </a:cubicBezTo>
                  <a:cubicBezTo>
                    <a:pt x="1158" y="908"/>
                    <a:pt x="1091" y="863"/>
                    <a:pt x="1015" y="839"/>
                  </a:cubicBezTo>
                  <a:cubicBezTo>
                    <a:pt x="914" y="808"/>
                    <a:pt x="811" y="784"/>
                    <a:pt x="708" y="767"/>
                  </a:cubicBezTo>
                  <a:cubicBezTo>
                    <a:pt x="618" y="750"/>
                    <a:pt x="529" y="728"/>
                    <a:pt x="441" y="702"/>
                  </a:cubicBezTo>
                  <a:cubicBezTo>
                    <a:pt x="383" y="685"/>
                    <a:pt x="327" y="655"/>
                    <a:pt x="281" y="612"/>
                  </a:cubicBezTo>
                  <a:cubicBezTo>
                    <a:pt x="238" y="572"/>
                    <a:pt x="215" y="515"/>
                    <a:pt x="215" y="443"/>
                  </a:cubicBezTo>
                  <a:cubicBezTo>
                    <a:pt x="214" y="354"/>
                    <a:pt x="258" y="271"/>
                    <a:pt x="330" y="222"/>
                  </a:cubicBezTo>
                  <a:cubicBezTo>
                    <a:pt x="407" y="165"/>
                    <a:pt x="522" y="137"/>
                    <a:pt x="673" y="137"/>
                  </a:cubicBezTo>
                  <a:cubicBezTo>
                    <a:pt x="762" y="137"/>
                    <a:pt x="849" y="149"/>
                    <a:pt x="935" y="175"/>
                  </a:cubicBezTo>
                  <a:cubicBezTo>
                    <a:pt x="1017" y="199"/>
                    <a:pt x="1094" y="234"/>
                    <a:pt x="1163" y="283"/>
                  </a:cubicBezTo>
                  <a:lnTo>
                    <a:pt x="1233" y="159"/>
                  </a:lnTo>
                  <a:cubicBezTo>
                    <a:pt x="1158" y="106"/>
                    <a:pt x="1074" y="66"/>
                    <a:pt x="985" y="43"/>
                  </a:cubicBezTo>
                  <a:cubicBezTo>
                    <a:pt x="883" y="16"/>
                    <a:pt x="780" y="0"/>
                    <a:pt x="676" y="0"/>
                  </a:cubicBezTo>
                  <a:cubicBezTo>
                    <a:pt x="673" y="0"/>
                    <a:pt x="669" y="0"/>
                    <a:pt x="666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3" name="Google Shape;643;p45"/>
            <p:cNvSpPr/>
            <p:nvPr/>
          </p:nvSpPr>
          <p:spPr>
            <a:xfrm>
              <a:off x="4180449" y="3689087"/>
              <a:ext cx="31795" cy="33692"/>
            </a:xfrm>
            <a:custGeom>
              <a:avLst/>
              <a:gdLst/>
              <a:ahLst/>
              <a:cxnLst/>
              <a:rect l="l" t="t" r="r" b="b"/>
              <a:pathLst>
                <a:path w="1559" h="1652" extrusionOk="0">
                  <a:moveTo>
                    <a:pt x="773" y="138"/>
                  </a:moveTo>
                  <a:cubicBezTo>
                    <a:pt x="776" y="138"/>
                    <a:pt x="779" y="138"/>
                    <a:pt x="782" y="138"/>
                  </a:cubicBezTo>
                  <a:cubicBezTo>
                    <a:pt x="785" y="138"/>
                    <a:pt x="788" y="138"/>
                    <a:pt x="791" y="138"/>
                  </a:cubicBezTo>
                  <a:cubicBezTo>
                    <a:pt x="1004" y="138"/>
                    <a:pt x="1201" y="248"/>
                    <a:pt x="1311" y="431"/>
                  </a:cubicBezTo>
                  <a:cubicBezTo>
                    <a:pt x="1368" y="525"/>
                    <a:pt x="1401" y="633"/>
                    <a:pt x="1405" y="743"/>
                  </a:cubicBezTo>
                  <a:lnTo>
                    <a:pt x="160" y="743"/>
                  </a:lnTo>
                  <a:cubicBezTo>
                    <a:pt x="166" y="633"/>
                    <a:pt x="198" y="525"/>
                    <a:pt x="255" y="430"/>
                  </a:cubicBezTo>
                  <a:cubicBezTo>
                    <a:pt x="307" y="339"/>
                    <a:pt x="383" y="266"/>
                    <a:pt x="473" y="215"/>
                  </a:cubicBezTo>
                  <a:cubicBezTo>
                    <a:pt x="566" y="164"/>
                    <a:pt x="668" y="138"/>
                    <a:pt x="773" y="138"/>
                  </a:cubicBezTo>
                  <a:close/>
                  <a:moveTo>
                    <a:pt x="782" y="0"/>
                  </a:moveTo>
                  <a:cubicBezTo>
                    <a:pt x="644" y="0"/>
                    <a:pt x="506" y="36"/>
                    <a:pt x="383" y="106"/>
                  </a:cubicBezTo>
                  <a:cubicBezTo>
                    <a:pt x="264" y="176"/>
                    <a:pt x="168" y="279"/>
                    <a:pt x="103" y="401"/>
                  </a:cubicBezTo>
                  <a:cubicBezTo>
                    <a:pt x="34" y="531"/>
                    <a:pt x="0" y="679"/>
                    <a:pt x="3" y="826"/>
                  </a:cubicBezTo>
                  <a:cubicBezTo>
                    <a:pt x="0" y="975"/>
                    <a:pt x="37" y="1122"/>
                    <a:pt x="109" y="1253"/>
                  </a:cubicBezTo>
                  <a:cubicBezTo>
                    <a:pt x="180" y="1376"/>
                    <a:pt x="283" y="1477"/>
                    <a:pt x="407" y="1545"/>
                  </a:cubicBezTo>
                  <a:cubicBezTo>
                    <a:pt x="541" y="1616"/>
                    <a:pt x="689" y="1651"/>
                    <a:pt x="838" y="1651"/>
                  </a:cubicBezTo>
                  <a:cubicBezTo>
                    <a:pt x="956" y="1651"/>
                    <a:pt x="1075" y="1629"/>
                    <a:pt x="1187" y="1583"/>
                  </a:cubicBezTo>
                  <a:cubicBezTo>
                    <a:pt x="1290" y="1540"/>
                    <a:pt x="1382" y="1472"/>
                    <a:pt x="1453" y="1388"/>
                  </a:cubicBezTo>
                  <a:lnTo>
                    <a:pt x="1364" y="1285"/>
                  </a:lnTo>
                  <a:cubicBezTo>
                    <a:pt x="1304" y="1359"/>
                    <a:pt x="1226" y="1417"/>
                    <a:pt x="1136" y="1454"/>
                  </a:cubicBezTo>
                  <a:cubicBezTo>
                    <a:pt x="1044" y="1492"/>
                    <a:pt x="945" y="1512"/>
                    <a:pt x="843" y="1512"/>
                  </a:cubicBezTo>
                  <a:cubicBezTo>
                    <a:pt x="840" y="1512"/>
                    <a:pt x="837" y="1512"/>
                    <a:pt x="834" y="1512"/>
                  </a:cubicBezTo>
                  <a:cubicBezTo>
                    <a:pt x="716" y="1512"/>
                    <a:pt x="601" y="1485"/>
                    <a:pt x="496" y="1431"/>
                  </a:cubicBezTo>
                  <a:cubicBezTo>
                    <a:pt x="395" y="1379"/>
                    <a:pt x="310" y="1299"/>
                    <a:pt x="252" y="1202"/>
                  </a:cubicBezTo>
                  <a:cubicBezTo>
                    <a:pt x="191" y="1099"/>
                    <a:pt x="157" y="983"/>
                    <a:pt x="155" y="864"/>
                  </a:cubicBezTo>
                  <a:lnTo>
                    <a:pt x="1554" y="864"/>
                  </a:lnTo>
                  <a:lnTo>
                    <a:pt x="1556" y="818"/>
                  </a:lnTo>
                  <a:cubicBezTo>
                    <a:pt x="1559" y="671"/>
                    <a:pt x="1523" y="527"/>
                    <a:pt x="1454" y="396"/>
                  </a:cubicBezTo>
                  <a:cubicBezTo>
                    <a:pt x="1391" y="275"/>
                    <a:pt x="1295" y="175"/>
                    <a:pt x="1178" y="104"/>
                  </a:cubicBezTo>
                  <a:cubicBezTo>
                    <a:pt x="1055" y="35"/>
                    <a:pt x="918" y="0"/>
                    <a:pt x="782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4" name="Google Shape;644;p45"/>
            <p:cNvSpPr/>
            <p:nvPr/>
          </p:nvSpPr>
          <p:spPr>
            <a:xfrm>
              <a:off x="4220871" y="3689107"/>
              <a:ext cx="30082" cy="33692"/>
            </a:xfrm>
            <a:custGeom>
              <a:avLst/>
              <a:gdLst/>
              <a:ahLst/>
              <a:cxnLst/>
              <a:rect l="l" t="t" r="r" b="b"/>
              <a:pathLst>
                <a:path w="1475" h="1652" extrusionOk="0">
                  <a:moveTo>
                    <a:pt x="842" y="0"/>
                  </a:moveTo>
                  <a:cubicBezTo>
                    <a:pt x="699" y="0"/>
                    <a:pt x="559" y="37"/>
                    <a:pt x="435" y="105"/>
                  </a:cubicBezTo>
                  <a:cubicBezTo>
                    <a:pt x="312" y="172"/>
                    <a:pt x="211" y="274"/>
                    <a:pt x="142" y="398"/>
                  </a:cubicBezTo>
                  <a:cubicBezTo>
                    <a:pt x="0" y="664"/>
                    <a:pt x="0" y="983"/>
                    <a:pt x="142" y="1250"/>
                  </a:cubicBezTo>
                  <a:cubicBezTo>
                    <a:pt x="211" y="1375"/>
                    <a:pt x="312" y="1476"/>
                    <a:pt x="435" y="1545"/>
                  </a:cubicBezTo>
                  <a:cubicBezTo>
                    <a:pt x="559" y="1614"/>
                    <a:pt x="699" y="1651"/>
                    <a:pt x="842" y="1651"/>
                  </a:cubicBezTo>
                  <a:cubicBezTo>
                    <a:pt x="847" y="1651"/>
                    <a:pt x="853" y="1651"/>
                    <a:pt x="859" y="1651"/>
                  </a:cubicBezTo>
                  <a:cubicBezTo>
                    <a:pt x="862" y="1651"/>
                    <a:pt x="866" y="1651"/>
                    <a:pt x="869" y="1651"/>
                  </a:cubicBezTo>
                  <a:cubicBezTo>
                    <a:pt x="988" y="1651"/>
                    <a:pt x="1106" y="1625"/>
                    <a:pt x="1215" y="1574"/>
                  </a:cubicBezTo>
                  <a:cubicBezTo>
                    <a:pt x="1319" y="1525"/>
                    <a:pt x="1410" y="1448"/>
                    <a:pt x="1475" y="1353"/>
                  </a:cubicBezTo>
                  <a:lnTo>
                    <a:pt x="1359" y="1269"/>
                  </a:lnTo>
                  <a:cubicBezTo>
                    <a:pt x="1304" y="1347"/>
                    <a:pt x="1230" y="1410"/>
                    <a:pt x="1143" y="1450"/>
                  </a:cubicBezTo>
                  <a:cubicBezTo>
                    <a:pt x="1057" y="1490"/>
                    <a:pt x="964" y="1511"/>
                    <a:pt x="869" y="1511"/>
                  </a:cubicBezTo>
                  <a:cubicBezTo>
                    <a:pt x="865" y="1511"/>
                    <a:pt x="862" y="1511"/>
                    <a:pt x="859" y="1511"/>
                  </a:cubicBezTo>
                  <a:cubicBezTo>
                    <a:pt x="856" y="1511"/>
                    <a:pt x="853" y="1511"/>
                    <a:pt x="850" y="1511"/>
                  </a:cubicBezTo>
                  <a:cubicBezTo>
                    <a:pt x="733" y="1511"/>
                    <a:pt x="618" y="1482"/>
                    <a:pt x="518" y="1425"/>
                  </a:cubicBezTo>
                  <a:cubicBezTo>
                    <a:pt x="417" y="1369"/>
                    <a:pt x="335" y="1286"/>
                    <a:pt x="280" y="1184"/>
                  </a:cubicBezTo>
                  <a:cubicBezTo>
                    <a:pt x="166" y="959"/>
                    <a:pt x="166" y="693"/>
                    <a:pt x="280" y="469"/>
                  </a:cubicBezTo>
                  <a:cubicBezTo>
                    <a:pt x="335" y="367"/>
                    <a:pt x="417" y="283"/>
                    <a:pt x="518" y="228"/>
                  </a:cubicBezTo>
                  <a:cubicBezTo>
                    <a:pt x="616" y="172"/>
                    <a:pt x="728" y="141"/>
                    <a:pt x="842" y="141"/>
                  </a:cubicBezTo>
                  <a:cubicBezTo>
                    <a:pt x="848" y="141"/>
                    <a:pt x="853" y="142"/>
                    <a:pt x="859" y="142"/>
                  </a:cubicBezTo>
                  <a:cubicBezTo>
                    <a:pt x="862" y="142"/>
                    <a:pt x="866" y="142"/>
                    <a:pt x="869" y="142"/>
                  </a:cubicBezTo>
                  <a:cubicBezTo>
                    <a:pt x="964" y="142"/>
                    <a:pt x="1057" y="162"/>
                    <a:pt x="1143" y="202"/>
                  </a:cubicBezTo>
                  <a:cubicBezTo>
                    <a:pt x="1230" y="243"/>
                    <a:pt x="1304" y="306"/>
                    <a:pt x="1359" y="384"/>
                  </a:cubicBezTo>
                  <a:lnTo>
                    <a:pt x="1475" y="300"/>
                  </a:lnTo>
                  <a:cubicBezTo>
                    <a:pt x="1410" y="203"/>
                    <a:pt x="1319" y="126"/>
                    <a:pt x="1215" y="77"/>
                  </a:cubicBezTo>
                  <a:cubicBezTo>
                    <a:pt x="1106" y="26"/>
                    <a:pt x="988" y="0"/>
                    <a:pt x="869" y="0"/>
                  </a:cubicBezTo>
                  <a:cubicBezTo>
                    <a:pt x="866" y="0"/>
                    <a:pt x="862" y="0"/>
                    <a:pt x="859" y="0"/>
                  </a:cubicBezTo>
                  <a:cubicBezTo>
                    <a:pt x="853" y="0"/>
                    <a:pt x="847" y="0"/>
                    <a:pt x="842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5" name="Google Shape;645;p45"/>
            <p:cNvSpPr/>
            <p:nvPr/>
          </p:nvSpPr>
          <p:spPr>
            <a:xfrm>
              <a:off x="4258580" y="3682091"/>
              <a:ext cx="21904" cy="40708"/>
            </a:xfrm>
            <a:custGeom>
              <a:avLst/>
              <a:gdLst/>
              <a:ahLst/>
              <a:cxnLst/>
              <a:rect l="l" t="t" r="r" b="b"/>
              <a:pathLst>
                <a:path w="1074" h="1996" extrusionOk="0">
                  <a:moveTo>
                    <a:pt x="300" y="0"/>
                  </a:moveTo>
                  <a:lnTo>
                    <a:pt x="300" y="355"/>
                  </a:lnTo>
                  <a:lnTo>
                    <a:pt x="0" y="355"/>
                  </a:lnTo>
                  <a:lnTo>
                    <a:pt x="0" y="490"/>
                  </a:lnTo>
                  <a:lnTo>
                    <a:pt x="300" y="490"/>
                  </a:lnTo>
                  <a:lnTo>
                    <a:pt x="300" y="1551"/>
                  </a:lnTo>
                  <a:cubicBezTo>
                    <a:pt x="300" y="1693"/>
                    <a:pt x="338" y="1800"/>
                    <a:pt x="415" y="1878"/>
                  </a:cubicBezTo>
                  <a:cubicBezTo>
                    <a:pt x="492" y="1957"/>
                    <a:pt x="601" y="1995"/>
                    <a:pt x="740" y="1995"/>
                  </a:cubicBezTo>
                  <a:cubicBezTo>
                    <a:pt x="803" y="1995"/>
                    <a:pt x="866" y="1984"/>
                    <a:pt x="926" y="1966"/>
                  </a:cubicBezTo>
                  <a:cubicBezTo>
                    <a:pt x="981" y="1947"/>
                    <a:pt x="1032" y="1918"/>
                    <a:pt x="1073" y="1880"/>
                  </a:cubicBezTo>
                  <a:lnTo>
                    <a:pt x="1011" y="1769"/>
                  </a:lnTo>
                  <a:cubicBezTo>
                    <a:pt x="943" y="1828"/>
                    <a:pt x="859" y="1860"/>
                    <a:pt x="769" y="1860"/>
                  </a:cubicBezTo>
                  <a:cubicBezTo>
                    <a:pt x="765" y="1860"/>
                    <a:pt x="761" y="1860"/>
                    <a:pt x="757" y="1860"/>
                  </a:cubicBezTo>
                  <a:cubicBezTo>
                    <a:pt x="657" y="1860"/>
                    <a:pt x="584" y="1832"/>
                    <a:pt x="531" y="1777"/>
                  </a:cubicBezTo>
                  <a:cubicBezTo>
                    <a:pt x="481" y="1723"/>
                    <a:pt x="455" y="1642"/>
                    <a:pt x="455" y="1536"/>
                  </a:cubicBezTo>
                  <a:lnTo>
                    <a:pt x="455" y="490"/>
                  </a:lnTo>
                  <a:lnTo>
                    <a:pt x="972" y="490"/>
                  </a:lnTo>
                  <a:lnTo>
                    <a:pt x="972" y="355"/>
                  </a:lnTo>
                  <a:lnTo>
                    <a:pt x="455" y="355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6" name="Google Shape;646;p45"/>
            <p:cNvSpPr/>
            <p:nvPr/>
          </p:nvSpPr>
          <p:spPr>
            <a:xfrm>
              <a:off x="4287602" y="3689087"/>
              <a:ext cx="31816" cy="33692"/>
            </a:xfrm>
            <a:custGeom>
              <a:avLst/>
              <a:gdLst/>
              <a:ahLst/>
              <a:cxnLst/>
              <a:rect l="l" t="t" r="r" b="b"/>
              <a:pathLst>
                <a:path w="1560" h="1652" extrusionOk="0">
                  <a:moveTo>
                    <a:pt x="772" y="138"/>
                  </a:moveTo>
                  <a:cubicBezTo>
                    <a:pt x="775" y="138"/>
                    <a:pt x="778" y="138"/>
                    <a:pt x="781" y="138"/>
                  </a:cubicBezTo>
                  <a:cubicBezTo>
                    <a:pt x="784" y="138"/>
                    <a:pt x="786" y="138"/>
                    <a:pt x="789" y="138"/>
                  </a:cubicBezTo>
                  <a:cubicBezTo>
                    <a:pt x="1003" y="138"/>
                    <a:pt x="1201" y="248"/>
                    <a:pt x="1310" y="431"/>
                  </a:cubicBezTo>
                  <a:cubicBezTo>
                    <a:pt x="1367" y="525"/>
                    <a:pt x="1399" y="633"/>
                    <a:pt x="1404" y="743"/>
                  </a:cubicBezTo>
                  <a:lnTo>
                    <a:pt x="159" y="743"/>
                  </a:lnTo>
                  <a:cubicBezTo>
                    <a:pt x="165" y="633"/>
                    <a:pt x="197" y="525"/>
                    <a:pt x="254" y="430"/>
                  </a:cubicBezTo>
                  <a:cubicBezTo>
                    <a:pt x="306" y="339"/>
                    <a:pt x="381" y="266"/>
                    <a:pt x="474" y="215"/>
                  </a:cubicBezTo>
                  <a:cubicBezTo>
                    <a:pt x="565" y="164"/>
                    <a:pt x="667" y="138"/>
                    <a:pt x="772" y="138"/>
                  </a:cubicBezTo>
                  <a:close/>
                  <a:moveTo>
                    <a:pt x="782" y="0"/>
                  </a:moveTo>
                  <a:cubicBezTo>
                    <a:pt x="644" y="0"/>
                    <a:pt x="506" y="36"/>
                    <a:pt x="383" y="106"/>
                  </a:cubicBezTo>
                  <a:cubicBezTo>
                    <a:pt x="263" y="176"/>
                    <a:pt x="168" y="278"/>
                    <a:pt x="103" y="401"/>
                  </a:cubicBezTo>
                  <a:cubicBezTo>
                    <a:pt x="34" y="531"/>
                    <a:pt x="1" y="679"/>
                    <a:pt x="2" y="826"/>
                  </a:cubicBezTo>
                  <a:cubicBezTo>
                    <a:pt x="1" y="975"/>
                    <a:pt x="37" y="1122"/>
                    <a:pt x="110" y="1253"/>
                  </a:cubicBezTo>
                  <a:cubicBezTo>
                    <a:pt x="180" y="1376"/>
                    <a:pt x="283" y="1477"/>
                    <a:pt x="407" y="1545"/>
                  </a:cubicBezTo>
                  <a:cubicBezTo>
                    <a:pt x="542" y="1616"/>
                    <a:pt x="690" y="1651"/>
                    <a:pt x="838" y="1651"/>
                  </a:cubicBezTo>
                  <a:cubicBezTo>
                    <a:pt x="957" y="1651"/>
                    <a:pt x="1075" y="1629"/>
                    <a:pt x="1188" y="1583"/>
                  </a:cubicBezTo>
                  <a:cubicBezTo>
                    <a:pt x="1290" y="1540"/>
                    <a:pt x="1381" y="1472"/>
                    <a:pt x="1453" y="1388"/>
                  </a:cubicBezTo>
                  <a:lnTo>
                    <a:pt x="1363" y="1285"/>
                  </a:lnTo>
                  <a:cubicBezTo>
                    <a:pt x="1303" y="1359"/>
                    <a:pt x="1226" y="1417"/>
                    <a:pt x="1137" y="1454"/>
                  </a:cubicBezTo>
                  <a:cubicBezTo>
                    <a:pt x="1045" y="1492"/>
                    <a:pt x="943" y="1512"/>
                    <a:pt x="844" y="1512"/>
                  </a:cubicBezTo>
                  <a:cubicBezTo>
                    <a:pt x="840" y="1512"/>
                    <a:pt x="837" y="1512"/>
                    <a:pt x="834" y="1512"/>
                  </a:cubicBezTo>
                  <a:cubicBezTo>
                    <a:pt x="716" y="1512"/>
                    <a:pt x="601" y="1485"/>
                    <a:pt x="497" y="1431"/>
                  </a:cubicBezTo>
                  <a:cubicBezTo>
                    <a:pt x="395" y="1379"/>
                    <a:pt x="311" y="1299"/>
                    <a:pt x="251" y="1202"/>
                  </a:cubicBezTo>
                  <a:cubicBezTo>
                    <a:pt x="191" y="1099"/>
                    <a:pt x="157" y="983"/>
                    <a:pt x="156" y="864"/>
                  </a:cubicBezTo>
                  <a:lnTo>
                    <a:pt x="1553" y="864"/>
                  </a:lnTo>
                  <a:lnTo>
                    <a:pt x="1556" y="818"/>
                  </a:lnTo>
                  <a:cubicBezTo>
                    <a:pt x="1559" y="671"/>
                    <a:pt x="1524" y="527"/>
                    <a:pt x="1455" y="396"/>
                  </a:cubicBezTo>
                  <a:cubicBezTo>
                    <a:pt x="1390" y="275"/>
                    <a:pt x="1295" y="175"/>
                    <a:pt x="1178" y="104"/>
                  </a:cubicBezTo>
                  <a:cubicBezTo>
                    <a:pt x="1055" y="35"/>
                    <a:pt x="919" y="0"/>
                    <a:pt x="782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7" name="Google Shape;647;p45"/>
            <p:cNvSpPr/>
            <p:nvPr/>
          </p:nvSpPr>
          <p:spPr>
            <a:xfrm>
              <a:off x="4326902" y="3682091"/>
              <a:ext cx="21904" cy="40708"/>
            </a:xfrm>
            <a:custGeom>
              <a:avLst/>
              <a:gdLst/>
              <a:ahLst/>
              <a:cxnLst/>
              <a:rect l="l" t="t" r="r" b="b"/>
              <a:pathLst>
                <a:path w="1074" h="1996" extrusionOk="0">
                  <a:moveTo>
                    <a:pt x="300" y="0"/>
                  </a:moveTo>
                  <a:lnTo>
                    <a:pt x="300" y="355"/>
                  </a:lnTo>
                  <a:lnTo>
                    <a:pt x="1" y="355"/>
                  </a:lnTo>
                  <a:lnTo>
                    <a:pt x="1" y="490"/>
                  </a:lnTo>
                  <a:lnTo>
                    <a:pt x="300" y="490"/>
                  </a:lnTo>
                  <a:lnTo>
                    <a:pt x="300" y="1551"/>
                  </a:lnTo>
                  <a:cubicBezTo>
                    <a:pt x="300" y="1693"/>
                    <a:pt x="338" y="1800"/>
                    <a:pt x="415" y="1878"/>
                  </a:cubicBezTo>
                  <a:cubicBezTo>
                    <a:pt x="492" y="1957"/>
                    <a:pt x="599" y="1995"/>
                    <a:pt x="741" y="1995"/>
                  </a:cubicBezTo>
                  <a:cubicBezTo>
                    <a:pt x="804" y="1995"/>
                    <a:pt x="867" y="1984"/>
                    <a:pt x="926" y="1966"/>
                  </a:cubicBezTo>
                  <a:cubicBezTo>
                    <a:pt x="980" y="1947"/>
                    <a:pt x="1031" y="1918"/>
                    <a:pt x="1074" y="1880"/>
                  </a:cubicBezTo>
                  <a:lnTo>
                    <a:pt x="1009" y="1769"/>
                  </a:lnTo>
                  <a:cubicBezTo>
                    <a:pt x="943" y="1828"/>
                    <a:pt x="858" y="1860"/>
                    <a:pt x="770" y="1860"/>
                  </a:cubicBezTo>
                  <a:cubicBezTo>
                    <a:pt x="766" y="1860"/>
                    <a:pt x="762" y="1860"/>
                    <a:pt x="758" y="1860"/>
                  </a:cubicBezTo>
                  <a:cubicBezTo>
                    <a:pt x="658" y="1860"/>
                    <a:pt x="584" y="1832"/>
                    <a:pt x="532" y="1777"/>
                  </a:cubicBezTo>
                  <a:cubicBezTo>
                    <a:pt x="480" y="1723"/>
                    <a:pt x="455" y="1642"/>
                    <a:pt x="455" y="1536"/>
                  </a:cubicBezTo>
                  <a:lnTo>
                    <a:pt x="455" y="490"/>
                  </a:lnTo>
                  <a:lnTo>
                    <a:pt x="973" y="490"/>
                  </a:lnTo>
                  <a:lnTo>
                    <a:pt x="973" y="355"/>
                  </a:lnTo>
                  <a:lnTo>
                    <a:pt x="455" y="355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8" name="Google Shape;648;p45"/>
            <p:cNvSpPr/>
            <p:nvPr/>
          </p:nvSpPr>
          <p:spPr>
            <a:xfrm>
              <a:off x="4360410" y="3689352"/>
              <a:ext cx="29429" cy="33447"/>
            </a:xfrm>
            <a:custGeom>
              <a:avLst/>
              <a:gdLst/>
              <a:ahLst/>
              <a:cxnLst/>
              <a:rect l="l" t="t" r="r" b="b"/>
              <a:pathLst>
                <a:path w="1443" h="1640" extrusionOk="0">
                  <a:moveTo>
                    <a:pt x="1" y="1"/>
                  </a:moveTo>
                  <a:lnTo>
                    <a:pt x="1" y="951"/>
                  </a:lnTo>
                  <a:cubicBezTo>
                    <a:pt x="1" y="1172"/>
                    <a:pt x="62" y="1343"/>
                    <a:pt x="182" y="1461"/>
                  </a:cubicBezTo>
                  <a:cubicBezTo>
                    <a:pt x="302" y="1579"/>
                    <a:pt x="467" y="1639"/>
                    <a:pt x="679" y="1639"/>
                  </a:cubicBezTo>
                  <a:cubicBezTo>
                    <a:pt x="685" y="1639"/>
                    <a:pt x="690" y="1639"/>
                    <a:pt x="696" y="1639"/>
                  </a:cubicBezTo>
                  <a:cubicBezTo>
                    <a:pt x="821" y="1639"/>
                    <a:pt x="945" y="1606"/>
                    <a:pt x="1054" y="1544"/>
                  </a:cubicBezTo>
                  <a:cubicBezTo>
                    <a:pt x="1158" y="1481"/>
                    <a:pt x="1241" y="1389"/>
                    <a:pt x="1293" y="1278"/>
                  </a:cubicBezTo>
                  <a:lnTo>
                    <a:pt x="1293" y="1627"/>
                  </a:lnTo>
                  <a:lnTo>
                    <a:pt x="1442" y="1627"/>
                  </a:lnTo>
                  <a:lnTo>
                    <a:pt x="1442" y="1"/>
                  </a:lnTo>
                  <a:lnTo>
                    <a:pt x="1286" y="2"/>
                  </a:lnTo>
                  <a:lnTo>
                    <a:pt x="1286" y="868"/>
                  </a:lnTo>
                  <a:cubicBezTo>
                    <a:pt x="1286" y="1060"/>
                    <a:pt x="1234" y="1214"/>
                    <a:pt x="1126" y="1329"/>
                  </a:cubicBezTo>
                  <a:cubicBezTo>
                    <a:pt x="1020" y="1443"/>
                    <a:pt x="874" y="1499"/>
                    <a:pt x="692" y="1499"/>
                  </a:cubicBezTo>
                  <a:cubicBezTo>
                    <a:pt x="521" y="1499"/>
                    <a:pt x="389" y="1452"/>
                    <a:pt x="297" y="1357"/>
                  </a:cubicBezTo>
                  <a:cubicBezTo>
                    <a:pt x="203" y="1260"/>
                    <a:pt x="156" y="1122"/>
                    <a:pt x="156" y="939"/>
                  </a:cubicBezTo>
                  <a:lnTo>
                    <a:pt x="156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9" name="Google Shape;649;p45"/>
            <p:cNvSpPr/>
            <p:nvPr/>
          </p:nvSpPr>
          <p:spPr>
            <a:xfrm>
              <a:off x="4402790" y="3689087"/>
              <a:ext cx="31795" cy="33692"/>
            </a:xfrm>
            <a:custGeom>
              <a:avLst/>
              <a:gdLst/>
              <a:ahLst/>
              <a:cxnLst/>
              <a:rect l="l" t="t" r="r" b="b"/>
              <a:pathLst>
                <a:path w="1559" h="1652" extrusionOk="0">
                  <a:moveTo>
                    <a:pt x="789" y="138"/>
                  </a:moveTo>
                  <a:cubicBezTo>
                    <a:pt x="1002" y="138"/>
                    <a:pt x="1199" y="248"/>
                    <a:pt x="1310" y="431"/>
                  </a:cubicBezTo>
                  <a:cubicBezTo>
                    <a:pt x="1367" y="525"/>
                    <a:pt x="1399" y="633"/>
                    <a:pt x="1403" y="743"/>
                  </a:cubicBezTo>
                  <a:lnTo>
                    <a:pt x="158" y="743"/>
                  </a:lnTo>
                  <a:cubicBezTo>
                    <a:pt x="164" y="633"/>
                    <a:pt x="198" y="525"/>
                    <a:pt x="253" y="430"/>
                  </a:cubicBezTo>
                  <a:cubicBezTo>
                    <a:pt x="306" y="339"/>
                    <a:pt x="382" y="266"/>
                    <a:pt x="473" y="215"/>
                  </a:cubicBezTo>
                  <a:cubicBezTo>
                    <a:pt x="564" y="166"/>
                    <a:pt x="667" y="138"/>
                    <a:pt x="772" y="138"/>
                  </a:cubicBezTo>
                  <a:cubicBezTo>
                    <a:pt x="774" y="138"/>
                    <a:pt x="777" y="138"/>
                    <a:pt x="780" y="138"/>
                  </a:cubicBezTo>
                  <a:cubicBezTo>
                    <a:pt x="783" y="138"/>
                    <a:pt x="786" y="138"/>
                    <a:pt x="789" y="138"/>
                  </a:cubicBezTo>
                  <a:close/>
                  <a:moveTo>
                    <a:pt x="782" y="0"/>
                  </a:moveTo>
                  <a:cubicBezTo>
                    <a:pt x="644" y="0"/>
                    <a:pt x="506" y="36"/>
                    <a:pt x="382" y="106"/>
                  </a:cubicBezTo>
                  <a:cubicBezTo>
                    <a:pt x="264" y="176"/>
                    <a:pt x="167" y="278"/>
                    <a:pt x="103" y="401"/>
                  </a:cubicBezTo>
                  <a:cubicBezTo>
                    <a:pt x="34" y="531"/>
                    <a:pt x="0" y="679"/>
                    <a:pt x="3" y="826"/>
                  </a:cubicBezTo>
                  <a:cubicBezTo>
                    <a:pt x="0" y="975"/>
                    <a:pt x="37" y="1122"/>
                    <a:pt x="109" y="1253"/>
                  </a:cubicBezTo>
                  <a:cubicBezTo>
                    <a:pt x="180" y="1376"/>
                    <a:pt x="283" y="1477"/>
                    <a:pt x="407" y="1545"/>
                  </a:cubicBezTo>
                  <a:cubicBezTo>
                    <a:pt x="541" y="1616"/>
                    <a:pt x="689" y="1651"/>
                    <a:pt x="838" y="1651"/>
                  </a:cubicBezTo>
                  <a:cubicBezTo>
                    <a:pt x="956" y="1651"/>
                    <a:pt x="1075" y="1629"/>
                    <a:pt x="1187" y="1583"/>
                  </a:cubicBezTo>
                  <a:cubicBezTo>
                    <a:pt x="1290" y="1540"/>
                    <a:pt x="1382" y="1472"/>
                    <a:pt x="1453" y="1388"/>
                  </a:cubicBezTo>
                  <a:lnTo>
                    <a:pt x="1364" y="1285"/>
                  </a:lnTo>
                  <a:cubicBezTo>
                    <a:pt x="1302" y="1359"/>
                    <a:pt x="1225" y="1417"/>
                    <a:pt x="1136" y="1454"/>
                  </a:cubicBezTo>
                  <a:cubicBezTo>
                    <a:pt x="1044" y="1492"/>
                    <a:pt x="944" y="1512"/>
                    <a:pt x="843" y="1512"/>
                  </a:cubicBezTo>
                  <a:cubicBezTo>
                    <a:pt x="840" y="1512"/>
                    <a:pt x="837" y="1512"/>
                    <a:pt x="833" y="1512"/>
                  </a:cubicBezTo>
                  <a:cubicBezTo>
                    <a:pt x="716" y="1512"/>
                    <a:pt x="601" y="1485"/>
                    <a:pt x="496" y="1431"/>
                  </a:cubicBezTo>
                  <a:cubicBezTo>
                    <a:pt x="395" y="1379"/>
                    <a:pt x="310" y="1299"/>
                    <a:pt x="252" y="1202"/>
                  </a:cubicBezTo>
                  <a:cubicBezTo>
                    <a:pt x="190" y="1099"/>
                    <a:pt x="157" y="983"/>
                    <a:pt x="155" y="864"/>
                  </a:cubicBezTo>
                  <a:lnTo>
                    <a:pt x="1554" y="864"/>
                  </a:lnTo>
                  <a:lnTo>
                    <a:pt x="1555" y="818"/>
                  </a:lnTo>
                  <a:cubicBezTo>
                    <a:pt x="1559" y="671"/>
                    <a:pt x="1523" y="527"/>
                    <a:pt x="1454" y="396"/>
                  </a:cubicBezTo>
                  <a:cubicBezTo>
                    <a:pt x="1391" y="275"/>
                    <a:pt x="1294" y="175"/>
                    <a:pt x="1178" y="104"/>
                  </a:cubicBezTo>
                  <a:cubicBezTo>
                    <a:pt x="1055" y="35"/>
                    <a:pt x="918" y="0"/>
                    <a:pt x="782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0" name="Google Shape;650;p45"/>
            <p:cNvSpPr/>
            <p:nvPr/>
          </p:nvSpPr>
          <p:spPr>
            <a:xfrm>
              <a:off x="4447557" y="3689107"/>
              <a:ext cx="15683" cy="33427"/>
            </a:xfrm>
            <a:custGeom>
              <a:avLst/>
              <a:gdLst/>
              <a:ahLst/>
              <a:cxnLst/>
              <a:rect l="l" t="t" r="r" b="b"/>
              <a:pathLst>
                <a:path w="769" h="1639" extrusionOk="0">
                  <a:moveTo>
                    <a:pt x="769" y="0"/>
                  </a:moveTo>
                  <a:cubicBezTo>
                    <a:pt x="618" y="0"/>
                    <a:pt x="489" y="31"/>
                    <a:pt x="383" y="96"/>
                  </a:cubicBezTo>
                  <a:cubicBezTo>
                    <a:pt x="277" y="159"/>
                    <a:pt x="196" y="254"/>
                    <a:pt x="150" y="367"/>
                  </a:cubicBezTo>
                  <a:lnTo>
                    <a:pt x="150" y="13"/>
                  </a:lnTo>
                  <a:lnTo>
                    <a:pt x="1" y="13"/>
                  </a:lnTo>
                  <a:lnTo>
                    <a:pt x="1" y="1639"/>
                  </a:lnTo>
                  <a:lnTo>
                    <a:pt x="156" y="1639"/>
                  </a:lnTo>
                  <a:lnTo>
                    <a:pt x="156" y="791"/>
                  </a:lnTo>
                  <a:cubicBezTo>
                    <a:pt x="156" y="590"/>
                    <a:pt x="207" y="433"/>
                    <a:pt x="308" y="320"/>
                  </a:cubicBezTo>
                  <a:cubicBezTo>
                    <a:pt x="409" y="206"/>
                    <a:pt x="550" y="149"/>
                    <a:pt x="732" y="149"/>
                  </a:cubicBezTo>
                  <a:lnTo>
                    <a:pt x="769" y="15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1" name="Google Shape;651;p45"/>
            <p:cNvSpPr/>
            <p:nvPr/>
          </p:nvSpPr>
          <p:spPr>
            <a:xfrm>
              <a:off x="4491160" y="3689107"/>
              <a:ext cx="28043" cy="33692"/>
            </a:xfrm>
            <a:custGeom>
              <a:avLst/>
              <a:gdLst/>
              <a:ahLst/>
              <a:cxnLst/>
              <a:rect l="l" t="t" r="r" b="b"/>
              <a:pathLst>
                <a:path w="1375" h="1652" extrusionOk="0">
                  <a:moveTo>
                    <a:pt x="1218" y="854"/>
                  </a:moveTo>
                  <a:lnTo>
                    <a:pt x="1218" y="1160"/>
                  </a:lnTo>
                  <a:cubicBezTo>
                    <a:pt x="1176" y="1270"/>
                    <a:pt x="1101" y="1364"/>
                    <a:pt x="1004" y="1431"/>
                  </a:cubicBezTo>
                  <a:cubicBezTo>
                    <a:pt x="911" y="1493"/>
                    <a:pt x="796" y="1524"/>
                    <a:pt x="660" y="1524"/>
                  </a:cubicBezTo>
                  <a:cubicBezTo>
                    <a:pt x="518" y="1524"/>
                    <a:pt x="406" y="1493"/>
                    <a:pt x="327" y="1433"/>
                  </a:cubicBezTo>
                  <a:cubicBezTo>
                    <a:pt x="249" y="1373"/>
                    <a:pt x="204" y="1279"/>
                    <a:pt x="209" y="1181"/>
                  </a:cubicBezTo>
                  <a:cubicBezTo>
                    <a:pt x="209" y="1080"/>
                    <a:pt x="244" y="1000"/>
                    <a:pt x="316" y="942"/>
                  </a:cubicBezTo>
                  <a:cubicBezTo>
                    <a:pt x="387" y="883"/>
                    <a:pt x="504" y="854"/>
                    <a:pt x="663" y="854"/>
                  </a:cubicBezTo>
                  <a:close/>
                  <a:moveTo>
                    <a:pt x="748" y="0"/>
                  </a:moveTo>
                  <a:cubicBezTo>
                    <a:pt x="627" y="0"/>
                    <a:pt x="505" y="20"/>
                    <a:pt x="390" y="62"/>
                  </a:cubicBezTo>
                  <a:cubicBezTo>
                    <a:pt x="283" y="99"/>
                    <a:pt x="183" y="156"/>
                    <a:pt x="98" y="231"/>
                  </a:cubicBezTo>
                  <a:lnTo>
                    <a:pt x="175" y="343"/>
                  </a:lnTo>
                  <a:cubicBezTo>
                    <a:pt x="249" y="278"/>
                    <a:pt x="333" y="228"/>
                    <a:pt x="425" y="194"/>
                  </a:cubicBezTo>
                  <a:cubicBezTo>
                    <a:pt x="522" y="158"/>
                    <a:pt x="622" y="139"/>
                    <a:pt x="724" y="139"/>
                  </a:cubicBezTo>
                  <a:cubicBezTo>
                    <a:pt x="728" y="139"/>
                    <a:pt x="732" y="139"/>
                    <a:pt x="736" y="139"/>
                  </a:cubicBezTo>
                  <a:cubicBezTo>
                    <a:pt x="894" y="139"/>
                    <a:pt x="1014" y="179"/>
                    <a:pt x="1095" y="257"/>
                  </a:cubicBezTo>
                  <a:cubicBezTo>
                    <a:pt x="1178" y="335"/>
                    <a:pt x="1218" y="450"/>
                    <a:pt x="1218" y="602"/>
                  </a:cubicBezTo>
                  <a:lnTo>
                    <a:pt x="1218" y="733"/>
                  </a:lnTo>
                  <a:lnTo>
                    <a:pt x="660" y="733"/>
                  </a:lnTo>
                  <a:cubicBezTo>
                    <a:pt x="449" y="733"/>
                    <a:pt x="295" y="774"/>
                    <a:pt x="198" y="859"/>
                  </a:cubicBezTo>
                  <a:cubicBezTo>
                    <a:pt x="0" y="1038"/>
                    <a:pt x="6" y="1350"/>
                    <a:pt x="211" y="1524"/>
                  </a:cubicBezTo>
                  <a:cubicBezTo>
                    <a:pt x="316" y="1608"/>
                    <a:pt x="459" y="1651"/>
                    <a:pt x="639" y="1651"/>
                  </a:cubicBezTo>
                  <a:cubicBezTo>
                    <a:pt x="779" y="1651"/>
                    <a:pt x="897" y="1625"/>
                    <a:pt x="997" y="1571"/>
                  </a:cubicBezTo>
                  <a:cubicBezTo>
                    <a:pt x="1093" y="1522"/>
                    <a:pt x="1173" y="1444"/>
                    <a:pt x="1224" y="1349"/>
                  </a:cubicBezTo>
                  <a:lnTo>
                    <a:pt x="1224" y="1639"/>
                  </a:lnTo>
                  <a:lnTo>
                    <a:pt x="1374" y="1639"/>
                  </a:lnTo>
                  <a:lnTo>
                    <a:pt x="1374" y="607"/>
                  </a:lnTo>
                  <a:cubicBezTo>
                    <a:pt x="1374" y="407"/>
                    <a:pt x="1319" y="257"/>
                    <a:pt x="1212" y="156"/>
                  </a:cubicBezTo>
                  <a:cubicBezTo>
                    <a:pt x="1104" y="53"/>
                    <a:pt x="949" y="0"/>
                    <a:pt x="748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2" name="Google Shape;652;p45"/>
            <p:cNvSpPr/>
            <p:nvPr/>
          </p:nvSpPr>
          <p:spPr>
            <a:xfrm>
              <a:off x="4531807" y="3675382"/>
              <a:ext cx="33141" cy="47377"/>
            </a:xfrm>
            <a:custGeom>
              <a:avLst/>
              <a:gdLst/>
              <a:ahLst/>
              <a:cxnLst/>
              <a:rect l="l" t="t" r="r" b="b"/>
              <a:pathLst>
                <a:path w="1625" h="2323" extrusionOk="0">
                  <a:moveTo>
                    <a:pt x="816" y="813"/>
                  </a:moveTo>
                  <a:cubicBezTo>
                    <a:pt x="931" y="813"/>
                    <a:pt x="1047" y="842"/>
                    <a:pt x="1150" y="901"/>
                  </a:cubicBezTo>
                  <a:cubicBezTo>
                    <a:pt x="1249" y="959"/>
                    <a:pt x="1330" y="1043"/>
                    <a:pt x="1384" y="1143"/>
                  </a:cubicBezTo>
                  <a:cubicBezTo>
                    <a:pt x="1499" y="1366"/>
                    <a:pt x="1499" y="1630"/>
                    <a:pt x="1384" y="1854"/>
                  </a:cubicBezTo>
                  <a:cubicBezTo>
                    <a:pt x="1330" y="1954"/>
                    <a:pt x="1249" y="2038"/>
                    <a:pt x="1150" y="2097"/>
                  </a:cubicBezTo>
                  <a:cubicBezTo>
                    <a:pt x="1047" y="2155"/>
                    <a:pt x="931" y="2184"/>
                    <a:pt x="816" y="2184"/>
                  </a:cubicBezTo>
                  <a:cubicBezTo>
                    <a:pt x="701" y="2184"/>
                    <a:pt x="585" y="2155"/>
                    <a:pt x="481" y="2097"/>
                  </a:cubicBezTo>
                  <a:cubicBezTo>
                    <a:pt x="383" y="2038"/>
                    <a:pt x="301" y="1954"/>
                    <a:pt x="247" y="1854"/>
                  </a:cubicBezTo>
                  <a:cubicBezTo>
                    <a:pt x="134" y="1630"/>
                    <a:pt x="134" y="1366"/>
                    <a:pt x="247" y="1143"/>
                  </a:cubicBezTo>
                  <a:cubicBezTo>
                    <a:pt x="301" y="1042"/>
                    <a:pt x="383" y="959"/>
                    <a:pt x="481" y="901"/>
                  </a:cubicBezTo>
                  <a:cubicBezTo>
                    <a:pt x="585" y="842"/>
                    <a:pt x="701" y="813"/>
                    <a:pt x="816" y="813"/>
                  </a:cubicBezTo>
                  <a:close/>
                  <a:moveTo>
                    <a:pt x="1470" y="1"/>
                  </a:moveTo>
                  <a:lnTo>
                    <a:pt x="1470" y="1062"/>
                  </a:lnTo>
                  <a:cubicBezTo>
                    <a:pt x="1407" y="944"/>
                    <a:pt x="1313" y="844"/>
                    <a:pt x="1196" y="776"/>
                  </a:cubicBezTo>
                  <a:cubicBezTo>
                    <a:pt x="1084" y="709"/>
                    <a:pt x="955" y="673"/>
                    <a:pt x="823" y="673"/>
                  </a:cubicBezTo>
                  <a:cubicBezTo>
                    <a:pt x="817" y="673"/>
                    <a:pt x="812" y="673"/>
                    <a:pt x="806" y="673"/>
                  </a:cubicBezTo>
                  <a:cubicBezTo>
                    <a:pt x="801" y="673"/>
                    <a:pt x="795" y="673"/>
                    <a:pt x="790" y="673"/>
                  </a:cubicBezTo>
                  <a:cubicBezTo>
                    <a:pt x="653" y="673"/>
                    <a:pt x="516" y="710"/>
                    <a:pt x="396" y="778"/>
                  </a:cubicBezTo>
                  <a:cubicBezTo>
                    <a:pt x="274" y="845"/>
                    <a:pt x="174" y="947"/>
                    <a:pt x="108" y="1070"/>
                  </a:cubicBezTo>
                  <a:cubicBezTo>
                    <a:pt x="37" y="1202"/>
                    <a:pt x="0" y="1349"/>
                    <a:pt x="3" y="1498"/>
                  </a:cubicBezTo>
                  <a:cubicBezTo>
                    <a:pt x="0" y="1647"/>
                    <a:pt x="37" y="1794"/>
                    <a:pt x="108" y="1925"/>
                  </a:cubicBezTo>
                  <a:cubicBezTo>
                    <a:pt x="175" y="2046"/>
                    <a:pt x="275" y="2147"/>
                    <a:pt x="396" y="2217"/>
                  </a:cubicBezTo>
                  <a:cubicBezTo>
                    <a:pt x="516" y="2286"/>
                    <a:pt x="653" y="2323"/>
                    <a:pt x="790" y="2323"/>
                  </a:cubicBezTo>
                  <a:cubicBezTo>
                    <a:pt x="795" y="2323"/>
                    <a:pt x="801" y="2323"/>
                    <a:pt x="806" y="2323"/>
                  </a:cubicBezTo>
                  <a:cubicBezTo>
                    <a:pt x="812" y="2323"/>
                    <a:pt x="818" y="2323"/>
                    <a:pt x="823" y="2323"/>
                  </a:cubicBezTo>
                  <a:cubicBezTo>
                    <a:pt x="957" y="2323"/>
                    <a:pt x="1088" y="2288"/>
                    <a:pt x="1202" y="2221"/>
                  </a:cubicBezTo>
                  <a:cubicBezTo>
                    <a:pt x="1319" y="2151"/>
                    <a:pt x="1413" y="2049"/>
                    <a:pt x="1473" y="1928"/>
                  </a:cubicBezTo>
                  <a:lnTo>
                    <a:pt x="1473" y="2312"/>
                  </a:lnTo>
                  <a:lnTo>
                    <a:pt x="1625" y="2312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3" name="Google Shape;653;p45"/>
            <p:cNvSpPr/>
            <p:nvPr/>
          </p:nvSpPr>
          <p:spPr>
            <a:xfrm>
              <a:off x="4580488" y="3676136"/>
              <a:ext cx="5282" cy="46398"/>
            </a:xfrm>
            <a:custGeom>
              <a:avLst/>
              <a:gdLst/>
              <a:ahLst/>
              <a:cxnLst/>
              <a:rect l="l" t="t" r="r" b="b"/>
              <a:pathLst>
                <a:path w="259" h="2275" extrusionOk="0">
                  <a:moveTo>
                    <a:pt x="135" y="1"/>
                  </a:moveTo>
                  <a:cubicBezTo>
                    <a:pt x="133" y="1"/>
                    <a:pt x="132" y="1"/>
                    <a:pt x="130" y="1"/>
                  </a:cubicBezTo>
                  <a:cubicBezTo>
                    <a:pt x="59" y="1"/>
                    <a:pt x="2" y="58"/>
                    <a:pt x="2" y="128"/>
                  </a:cubicBezTo>
                  <a:cubicBezTo>
                    <a:pt x="1" y="162"/>
                    <a:pt x="15" y="194"/>
                    <a:pt x="39" y="217"/>
                  </a:cubicBezTo>
                  <a:cubicBezTo>
                    <a:pt x="62" y="240"/>
                    <a:pt x="92" y="253"/>
                    <a:pt x="124" y="253"/>
                  </a:cubicBezTo>
                  <a:cubicBezTo>
                    <a:pt x="126" y="253"/>
                    <a:pt x="128" y="253"/>
                    <a:pt x="130" y="253"/>
                  </a:cubicBezTo>
                  <a:cubicBezTo>
                    <a:pt x="200" y="253"/>
                    <a:pt x="257" y="196"/>
                    <a:pt x="259" y="125"/>
                  </a:cubicBezTo>
                  <a:cubicBezTo>
                    <a:pt x="259" y="91"/>
                    <a:pt x="245" y="59"/>
                    <a:pt x="220" y="36"/>
                  </a:cubicBezTo>
                  <a:cubicBezTo>
                    <a:pt x="197" y="14"/>
                    <a:pt x="167" y="1"/>
                    <a:pt x="135" y="1"/>
                  </a:cubicBezTo>
                  <a:close/>
                  <a:moveTo>
                    <a:pt x="52" y="649"/>
                  </a:moveTo>
                  <a:lnTo>
                    <a:pt x="52" y="2275"/>
                  </a:lnTo>
                  <a:lnTo>
                    <a:pt x="207" y="2275"/>
                  </a:lnTo>
                  <a:lnTo>
                    <a:pt x="207" y="649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4" name="Google Shape;654;p45"/>
            <p:cNvSpPr/>
            <p:nvPr/>
          </p:nvSpPr>
          <p:spPr>
            <a:xfrm>
              <a:off x="4601291" y="3689127"/>
              <a:ext cx="33712" cy="45725"/>
            </a:xfrm>
            <a:custGeom>
              <a:avLst/>
              <a:gdLst/>
              <a:ahLst/>
              <a:cxnLst/>
              <a:rect l="l" t="t" r="r" b="b"/>
              <a:pathLst>
                <a:path w="1653" h="2242" extrusionOk="0">
                  <a:moveTo>
                    <a:pt x="815" y="139"/>
                  </a:moveTo>
                  <a:cubicBezTo>
                    <a:pt x="929" y="139"/>
                    <a:pt x="1042" y="170"/>
                    <a:pt x="1143" y="227"/>
                  </a:cubicBezTo>
                  <a:cubicBezTo>
                    <a:pt x="1241" y="285"/>
                    <a:pt x="1322" y="368"/>
                    <a:pt x="1378" y="469"/>
                  </a:cubicBezTo>
                  <a:cubicBezTo>
                    <a:pt x="1491" y="692"/>
                    <a:pt x="1491" y="958"/>
                    <a:pt x="1378" y="1180"/>
                  </a:cubicBezTo>
                  <a:cubicBezTo>
                    <a:pt x="1322" y="1282"/>
                    <a:pt x="1241" y="1364"/>
                    <a:pt x="1143" y="1423"/>
                  </a:cubicBezTo>
                  <a:cubicBezTo>
                    <a:pt x="1042" y="1480"/>
                    <a:pt x="929" y="1510"/>
                    <a:pt x="815" y="1510"/>
                  </a:cubicBezTo>
                  <a:cubicBezTo>
                    <a:pt x="812" y="1510"/>
                    <a:pt x="809" y="1510"/>
                    <a:pt x="807" y="1510"/>
                  </a:cubicBezTo>
                  <a:cubicBezTo>
                    <a:pt x="804" y="1510"/>
                    <a:pt x="801" y="1510"/>
                    <a:pt x="798" y="1510"/>
                  </a:cubicBezTo>
                  <a:cubicBezTo>
                    <a:pt x="683" y="1510"/>
                    <a:pt x="571" y="1481"/>
                    <a:pt x="472" y="1423"/>
                  </a:cubicBezTo>
                  <a:cubicBezTo>
                    <a:pt x="374" y="1364"/>
                    <a:pt x="292" y="1282"/>
                    <a:pt x="238" y="1180"/>
                  </a:cubicBezTo>
                  <a:cubicBezTo>
                    <a:pt x="123" y="958"/>
                    <a:pt x="123" y="693"/>
                    <a:pt x="238" y="471"/>
                  </a:cubicBezTo>
                  <a:cubicBezTo>
                    <a:pt x="292" y="369"/>
                    <a:pt x="372" y="285"/>
                    <a:pt x="472" y="227"/>
                  </a:cubicBezTo>
                  <a:cubicBezTo>
                    <a:pt x="571" y="170"/>
                    <a:pt x="683" y="139"/>
                    <a:pt x="798" y="139"/>
                  </a:cubicBezTo>
                  <a:cubicBezTo>
                    <a:pt x="801" y="139"/>
                    <a:pt x="804" y="139"/>
                    <a:pt x="807" y="139"/>
                  </a:cubicBezTo>
                  <a:cubicBezTo>
                    <a:pt x="809" y="139"/>
                    <a:pt x="812" y="139"/>
                    <a:pt x="815" y="139"/>
                  </a:cubicBezTo>
                  <a:close/>
                  <a:moveTo>
                    <a:pt x="800" y="1"/>
                  </a:moveTo>
                  <a:cubicBezTo>
                    <a:pt x="667" y="1"/>
                    <a:pt x="536" y="37"/>
                    <a:pt x="421" y="105"/>
                  </a:cubicBezTo>
                  <a:cubicBezTo>
                    <a:pt x="304" y="173"/>
                    <a:pt x="211" y="274"/>
                    <a:pt x="149" y="396"/>
                  </a:cubicBezTo>
                  <a:lnTo>
                    <a:pt x="149" y="12"/>
                  </a:lnTo>
                  <a:lnTo>
                    <a:pt x="0" y="12"/>
                  </a:lnTo>
                  <a:lnTo>
                    <a:pt x="0" y="2241"/>
                  </a:lnTo>
                  <a:lnTo>
                    <a:pt x="155" y="2241"/>
                  </a:lnTo>
                  <a:lnTo>
                    <a:pt x="155" y="1268"/>
                  </a:lnTo>
                  <a:cubicBezTo>
                    <a:pt x="217" y="1384"/>
                    <a:pt x="311" y="1483"/>
                    <a:pt x="426" y="1549"/>
                  </a:cubicBezTo>
                  <a:cubicBezTo>
                    <a:pt x="542" y="1615"/>
                    <a:pt x="673" y="1650"/>
                    <a:pt x="807" y="1650"/>
                  </a:cubicBezTo>
                  <a:cubicBezTo>
                    <a:pt x="810" y="1650"/>
                    <a:pt x="813" y="1650"/>
                    <a:pt x="816" y="1650"/>
                  </a:cubicBezTo>
                  <a:cubicBezTo>
                    <a:pt x="819" y="1650"/>
                    <a:pt x="822" y="1650"/>
                    <a:pt x="825" y="1650"/>
                  </a:cubicBezTo>
                  <a:cubicBezTo>
                    <a:pt x="964" y="1650"/>
                    <a:pt x="1104" y="1615"/>
                    <a:pt x="1226" y="1546"/>
                  </a:cubicBezTo>
                  <a:cubicBezTo>
                    <a:pt x="1347" y="1477"/>
                    <a:pt x="1447" y="1375"/>
                    <a:pt x="1514" y="1252"/>
                  </a:cubicBezTo>
                  <a:cubicBezTo>
                    <a:pt x="1653" y="985"/>
                    <a:pt x="1653" y="666"/>
                    <a:pt x="1514" y="399"/>
                  </a:cubicBezTo>
                  <a:cubicBezTo>
                    <a:pt x="1447" y="276"/>
                    <a:pt x="1347" y="174"/>
                    <a:pt x="1226" y="105"/>
                  </a:cubicBezTo>
                  <a:cubicBezTo>
                    <a:pt x="1106" y="37"/>
                    <a:pt x="970" y="1"/>
                    <a:pt x="832" y="1"/>
                  </a:cubicBezTo>
                  <a:cubicBezTo>
                    <a:pt x="827" y="1"/>
                    <a:pt x="821" y="1"/>
                    <a:pt x="816" y="1"/>
                  </a:cubicBezTo>
                  <a:cubicBezTo>
                    <a:pt x="810" y="1"/>
                    <a:pt x="805" y="1"/>
                    <a:pt x="800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5" name="Google Shape;655;p45"/>
            <p:cNvSpPr/>
            <p:nvPr/>
          </p:nvSpPr>
          <p:spPr>
            <a:xfrm>
              <a:off x="4646281" y="3676136"/>
              <a:ext cx="5262" cy="46398"/>
            </a:xfrm>
            <a:custGeom>
              <a:avLst/>
              <a:gdLst/>
              <a:ahLst/>
              <a:cxnLst/>
              <a:rect l="l" t="t" r="r" b="b"/>
              <a:pathLst>
                <a:path w="258" h="2275" extrusionOk="0">
                  <a:moveTo>
                    <a:pt x="133" y="1"/>
                  </a:moveTo>
                  <a:cubicBezTo>
                    <a:pt x="132" y="1"/>
                    <a:pt x="130" y="1"/>
                    <a:pt x="128" y="1"/>
                  </a:cubicBezTo>
                  <a:cubicBezTo>
                    <a:pt x="58" y="1"/>
                    <a:pt x="1" y="58"/>
                    <a:pt x="1" y="128"/>
                  </a:cubicBezTo>
                  <a:cubicBezTo>
                    <a:pt x="1" y="162"/>
                    <a:pt x="15" y="194"/>
                    <a:pt x="39" y="217"/>
                  </a:cubicBezTo>
                  <a:cubicBezTo>
                    <a:pt x="63" y="239"/>
                    <a:pt x="93" y="253"/>
                    <a:pt x="123" y="253"/>
                  </a:cubicBezTo>
                  <a:cubicBezTo>
                    <a:pt x="125" y="253"/>
                    <a:pt x="127" y="253"/>
                    <a:pt x="128" y="253"/>
                  </a:cubicBezTo>
                  <a:cubicBezTo>
                    <a:pt x="199" y="253"/>
                    <a:pt x="256" y="196"/>
                    <a:pt x="257" y="125"/>
                  </a:cubicBezTo>
                  <a:cubicBezTo>
                    <a:pt x="257" y="91"/>
                    <a:pt x="243" y="59"/>
                    <a:pt x="219" y="36"/>
                  </a:cubicBezTo>
                  <a:cubicBezTo>
                    <a:pt x="196" y="14"/>
                    <a:pt x="165" y="1"/>
                    <a:pt x="133" y="1"/>
                  </a:cubicBezTo>
                  <a:close/>
                  <a:moveTo>
                    <a:pt x="52" y="649"/>
                  </a:moveTo>
                  <a:lnTo>
                    <a:pt x="52" y="2275"/>
                  </a:lnTo>
                  <a:lnTo>
                    <a:pt x="207" y="2275"/>
                  </a:lnTo>
                  <a:lnTo>
                    <a:pt x="207" y="649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6" name="Google Shape;656;p45"/>
            <p:cNvSpPr/>
            <p:nvPr/>
          </p:nvSpPr>
          <p:spPr>
            <a:xfrm>
              <a:off x="4662169" y="3689107"/>
              <a:ext cx="26452" cy="33692"/>
            </a:xfrm>
            <a:custGeom>
              <a:avLst/>
              <a:gdLst/>
              <a:ahLst/>
              <a:cxnLst/>
              <a:rect l="l" t="t" r="r" b="b"/>
              <a:pathLst>
                <a:path w="1297" h="1652" extrusionOk="0">
                  <a:moveTo>
                    <a:pt x="666" y="0"/>
                  </a:moveTo>
                  <a:cubicBezTo>
                    <a:pt x="474" y="0"/>
                    <a:pt x="326" y="43"/>
                    <a:pt x="220" y="126"/>
                  </a:cubicBezTo>
                  <a:cubicBezTo>
                    <a:pt x="112" y="211"/>
                    <a:pt x="60" y="317"/>
                    <a:pt x="60" y="446"/>
                  </a:cubicBezTo>
                  <a:cubicBezTo>
                    <a:pt x="60" y="552"/>
                    <a:pt x="88" y="635"/>
                    <a:pt x="143" y="694"/>
                  </a:cubicBezTo>
                  <a:cubicBezTo>
                    <a:pt x="198" y="754"/>
                    <a:pt x="269" y="800"/>
                    <a:pt x="346" y="827"/>
                  </a:cubicBezTo>
                  <a:cubicBezTo>
                    <a:pt x="447" y="859"/>
                    <a:pt x="552" y="883"/>
                    <a:pt x="658" y="900"/>
                  </a:cubicBezTo>
                  <a:cubicBezTo>
                    <a:pt x="768" y="922"/>
                    <a:pt x="854" y="940"/>
                    <a:pt x="916" y="960"/>
                  </a:cubicBezTo>
                  <a:cubicBezTo>
                    <a:pt x="974" y="977"/>
                    <a:pt x="1028" y="1006"/>
                    <a:pt x="1074" y="1048"/>
                  </a:cubicBezTo>
                  <a:cubicBezTo>
                    <a:pt x="1117" y="1089"/>
                    <a:pt x="1140" y="1149"/>
                    <a:pt x="1137" y="1209"/>
                  </a:cubicBezTo>
                  <a:cubicBezTo>
                    <a:pt x="1140" y="1299"/>
                    <a:pt x="1095" y="1384"/>
                    <a:pt x="1020" y="1433"/>
                  </a:cubicBezTo>
                  <a:cubicBezTo>
                    <a:pt x="943" y="1487"/>
                    <a:pt x="822" y="1514"/>
                    <a:pt x="658" y="1514"/>
                  </a:cubicBezTo>
                  <a:cubicBezTo>
                    <a:pt x="545" y="1514"/>
                    <a:pt x="435" y="1496"/>
                    <a:pt x="329" y="1458"/>
                  </a:cubicBezTo>
                  <a:cubicBezTo>
                    <a:pt x="235" y="1427"/>
                    <a:pt x="149" y="1379"/>
                    <a:pt x="73" y="1318"/>
                  </a:cubicBezTo>
                  <a:lnTo>
                    <a:pt x="0" y="1442"/>
                  </a:lnTo>
                  <a:cubicBezTo>
                    <a:pt x="66" y="1502"/>
                    <a:pt x="160" y="1553"/>
                    <a:pt x="278" y="1591"/>
                  </a:cubicBezTo>
                  <a:cubicBezTo>
                    <a:pt x="398" y="1631"/>
                    <a:pt x="526" y="1651"/>
                    <a:pt x="651" y="1651"/>
                  </a:cubicBezTo>
                  <a:cubicBezTo>
                    <a:pt x="856" y="1651"/>
                    <a:pt x="1014" y="1610"/>
                    <a:pt x="1126" y="1528"/>
                  </a:cubicBezTo>
                  <a:cubicBezTo>
                    <a:pt x="1233" y="1456"/>
                    <a:pt x="1296" y="1335"/>
                    <a:pt x="1293" y="1206"/>
                  </a:cubicBezTo>
                  <a:cubicBezTo>
                    <a:pt x="1293" y="1104"/>
                    <a:pt x="1267" y="1023"/>
                    <a:pt x="1212" y="966"/>
                  </a:cubicBezTo>
                  <a:cubicBezTo>
                    <a:pt x="1158" y="908"/>
                    <a:pt x="1091" y="863"/>
                    <a:pt x="1015" y="839"/>
                  </a:cubicBezTo>
                  <a:cubicBezTo>
                    <a:pt x="916" y="808"/>
                    <a:pt x="813" y="784"/>
                    <a:pt x="708" y="767"/>
                  </a:cubicBezTo>
                  <a:cubicBezTo>
                    <a:pt x="619" y="750"/>
                    <a:pt x="530" y="728"/>
                    <a:pt x="443" y="702"/>
                  </a:cubicBezTo>
                  <a:cubicBezTo>
                    <a:pt x="383" y="685"/>
                    <a:pt x="327" y="655"/>
                    <a:pt x="281" y="612"/>
                  </a:cubicBezTo>
                  <a:cubicBezTo>
                    <a:pt x="238" y="572"/>
                    <a:pt x="215" y="515"/>
                    <a:pt x="215" y="443"/>
                  </a:cubicBezTo>
                  <a:cubicBezTo>
                    <a:pt x="215" y="354"/>
                    <a:pt x="258" y="271"/>
                    <a:pt x="331" y="222"/>
                  </a:cubicBezTo>
                  <a:cubicBezTo>
                    <a:pt x="407" y="165"/>
                    <a:pt x="522" y="137"/>
                    <a:pt x="673" y="137"/>
                  </a:cubicBezTo>
                  <a:cubicBezTo>
                    <a:pt x="762" y="137"/>
                    <a:pt x="851" y="149"/>
                    <a:pt x="935" y="175"/>
                  </a:cubicBezTo>
                  <a:cubicBezTo>
                    <a:pt x="1017" y="199"/>
                    <a:pt x="1094" y="234"/>
                    <a:pt x="1163" y="283"/>
                  </a:cubicBezTo>
                  <a:lnTo>
                    <a:pt x="1233" y="159"/>
                  </a:lnTo>
                  <a:cubicBezTo>
                    <a:pt x="1158" y="106"/>
                    <a:pt x="1074" y="66"/>
                    <a:pt x="985" y="43"/>
                  </a:cubicBezTo>
                  <a:cubicBezTo>
                    <a:pt x="885" y="16"/>
                    <a:pt x="780" y="0"/>
                    <a:pt x="676" y="0"/>
                  </a:cubicBezTo>
                  <a:cubicBezTo>
                    <a:pt x="673" y="0"/>
                    <a:pt x="669" y="0"/>
                    <a:pt x="666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7" name="Google Shape;657;p45"/>
            <p:cNvSpPr/>
            <p:nvPr/>
          </p:nvSpPr>
          <p:spPr>
            <a:xfrm>
              <a:off x="4696269" y="3689107"/>
              <a:ext cx="30062" cy="33692"/>
            </a:xfrm>
            <a:custGeom>
              <a:avLst/>
              <a:gdLst/>
              <a:ahLst/>
              <a:cxnLst/>
              <a:rect l="l" t="t" r="r" b="b"/>
              <a:pathLst>
                <a:path w="1474" h="1652" extrusionOk="0">
                  <a:moveTo>
                    <a:pt x="866" y="0"/>
                  </a:moveTo>
                  <a:cubicBezTo>
                    <a:pt x="863" y="0"/>
                    <a:pt x="859" y="0"/>
                    <a:pt x="856" y="0"/>
                  </a:cubicBezTo>
                  <a:cubicBezTo>
                    <a:pt x="853" y="0"/>
                    <a:pt x="850" y="0"/>
                    <a:pt x="847" y="0"/>
                  </a:cubicBezTo>
                  <a:cubicBezTo>
                    <a:pt x="702" y="0"/>
                    <a:pt x="561" y="36"/>
                    <a:pt x="434" y="105"/>
                  </a:cubicBezTo>
                  <a:cubicBezTo>
                    <a:pt x="311" y="172"/>
                    <a:pt x="209" y="274"/>
                    <a:pt x="142" y="398"/>
                  </a:cubicBezTo>
                  <a:cubicBezTo>
                    <a:pt x="1" y="664"/>
                    <a:pt x="1" y="983"/>
                    <a:pt x="142" y="1250"/>
                  </a:cubicBezTo>
                  <a:cubicBezTo>
                    <a:pt x="209" y="1375"/>
                    <a:pt x="311" y="1476"/>
                    <a:pt x="434" y="1545"/>
                  </a:cubicBezTo>
                  <a:cubicBezTo>
                    <a:pt x="558" y="1614"/>
                    <a:pt x="697" y="1651"/>
                    <a:pt x="839" y="1651"/>
                  </a:cubicBezTo>
                  <a:cubicBezTo>
                    <a:pt x="844" y="1651"/>
                    <a:pt x="850" y="1651"/>
                    <a:pt x="856" y="1651"/>
                  </a:cubicBezTo>
                  <a:cubicBezTo>
                    <a:pt x="859" y="1651"/>
                    <a:pt x="863" y="1651"/>
                    <a:pt x="866" y="1651"/>
                  </a:cubicBezTo>
                  <a:cubicBezTo>
                    <a:pt x="987" y="1651"/>
                    <a:pt x="1105" y="1625"/>
                    <a:pt x="1214" y="1574"/>
                  </a:cubicBezTo>
                  <a:cubicBezTo>
                    <a:pt x="1318" y="1525"/>
                    <a:pt x="1409" y="1448"/>
                    <a:pt x="1473" y="1353"/>
                  </a:cubicBezTo>
                  <a:lnTo>
                    <a:pt x="1358" y="1269"/>
                  </a:lnTo>
                  <a:cubicBezTo>
                    <a:pt x="1303" y="1347"/>
                    <a:pt x="1229" y="1410"/>
                    <a:pt x="1141" y="1450"/>
                  </a:cubicBezTo>
                  <a:cubicBezTo>
                    <a:pt x="1055" y="1490"/>
                    <a:pt x="962" y="1511"/>
                    <a:pt x="867" y="1511"/>
                  </a:cubicBezTo>
                  <a:cubicBezTo>
                    <a:pt x="864" y="1511"/>
                    <a:pt x="861" y="1511"/>
                    <a:pt x="857" y="1511"/>
                  </a:cubicBezTo>
                  <a:cubicBezTo>
                    <a:pt x="854" y="1511"/>
                    <a:pt x="851" y="1511"/>
                    <a:pt x="848" y="1511"/>
                  </a:cubicBezTo>
                  <a:cubicBezTo>
                    <a:pt x="732" y="1511"/>
                    <a:pt x="617" y="1482"/>
                    <a:pt x="516" y="1425"/>
                  </a:cubicBezTo>
                  <a:cubicBezTo>
                    <a:pt x="415" y="1369"/>
                    <a:pt x="334" y="1286"/>
                    <a:pt x="280" y="1184"/>
                  </a:cubicBezTo>
                  <a:cubicBezTo>
                    <a:pt x="165" y="959"/>
                    <a:pt x="165" y="693"/>
                    <a:pt x="280" y="469"/>
                  </a:cubicBezTo>
                  <a:cubicBezTo>
                    <a:pt x="334" y="367"/>
                    <a:pt x="415" y="283"/>
                    <a:pt x="516" y="228"/>
                  </a:cubicBezTo>
                  <a:cubicBezTo>
                    <a:pt x="622" y="170"/>
                    <a:pt x="738" y="141"/>
                    <a:pt x="855" y="141"/>
                  </a:cubicBezTo>
                  <a:cubicBezTo>
                    <a:pt x="952" y="141"/>
                    <a:pt x="1050" y="161"/>
                    <a:pt x="1141" y="202"/>
                  </a:cubicBezTo>
                  <a:cubicBezTo>
                    <a:pt x="1229" y="243"/>
                    <a:pt x="1303" y="306"/>
                    <a:pt x="1358" y="384"/>
                  </a:cubicBezTo>
                  <a:lnTo>
                    <a:pt x="1473" y="300"/>
                  </a:lnTo>
                  <a:cubicBezTo>
                    <a:pt x="1409" y="203"/>
                    <a:pt x="1318" y="126"/>
                    <a:pt x="1214" y="77"/>
                  </a:cubicBezTo>
                  <a:cubicBezTo>
                    <a:pt x="1105" y="26"/>
                    <a:pt x="987" y="0"/>
                    <a:pt x="866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8" name="Google Shape;658;p45"/>
            <p:cNvSpPr/>
            <p:nvPr/>
          </p:nvSpPr>
          <p:spPr>
            <a:xfrm>
              <a:off x="4737976" y="3676136"/>
              <a:ext cx="5282" cy="46398"/>
            </a:xfrm>
            <a:custGeom>
              <a:avLst/>
              <a:gdLst/>
              <a:ahLst/>
              <a:cxnLst/>
              <a:rect l="l" t="t" r="r" b="b"/>
              <a:pathLst>
                <a:path w="259" h="2275" extrusionOk="0">
                  <a:moveTo>
                    <a:pt x="130" y="1"/>
                  </a:moveTo>
                  <a:cubicBezTo>
                    <a:pt x="59" y="2"/>
                    <a:pt x="2" y="59"/>
                    <a:pt x="2" y="130"/>
                  </a:cubicBezTo>
                  <a:cubicBezTo>
                    <a:pt x="1" y="162"/>
                    <a:pt x="15" y="194"/>
                    <a:pt x="39" y="217"/>
                  </a:cubicBezTo>
                  <a:cubicBezTo>
                    <a:pt x="64" y="242"/>
                    <a:pt x="96" y="254"/>
                    <a:pt x="130" y="254"/>
                  </a:cubicBezTo>
                  <a:cubicBezTo>
                    <a:pt x="200" y="253"/>
                    <a:pt x="257" y="196"/>
                    <a:pt x="257" y="127"/>
                  </a:cubicBezTo>
                  <a:cubicBezTo>
                    <a:pt x="259" y="93"/>
                    <a:pt x="245" y="59"/>
                    <a:pt x="219" y="38"/>
                  </a:cubicBezTo>
                  <a:cubicBezTo>
                    <a:pt x="196" y="13"/>
                    <a:pt x="164" y="1"/>
                    <a:pt x="130" y="1"/>
                  </a:cubicBezTo>
                  <a:close/>
                  <a:moveTo>
                    <a:pt x="51" y="649"/>
                  </a:moveTo>
                  <a:lnTo>
                    <a:pt x="51" y="2275"/>
                  </a:lnTo>
                  <a:lnTo>
                    <a:pt x="208" y="2275"/>
                  </a:lnTo>
                  <a:lnTo>
                    <a:pt x="208" y="649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59" name="Google Shape;659;p45"/>
            <p:cNvSpPr/>
            <p:nvPr/>
          </p:nvSpPr>
          <p:spPr>
            <a:xfrm>
              <a:off x="4758778" y="3689107"/>
              <a:ext cx="29674" cy="33427"/>
            </a:xfrm>
            <a:custGeom>
              <a:avLst/>
              <a:gdLst/>
              <a:ahLst/>
              <a:cxnLst/>
              <a:rect l="l" t="t" r="r" b="b"/>
              <a:pathLst>
                <a:path w="1455" h="1639" extrusionOk="0">
                  <a:moveTo>
                    <a:pt x="776" y="0"/>
                  </a:moveTo>
                  <a:cubicBezTo>
                    <a:pt x="644" y="0"/>
                    <a:pt x="516" y="33"/>
                    <a:pt x="400" y="97"/>
                  </a:cubicBezTo>
                  <a:cubicBezTo>
                    <a:pt x="292" y="159"/>
                    <a:pt x="205" y="252"/>
                    <a:pt x="149" y="364"/>
                  </a:cubicBezTo>
                  <a:lnTo>
                    <a:pt x="149" y="13"/>
                  </a:lnTo>
                  <a:lnTo>
                    <a:pt x="0" y="13"/>
                  </a:lnTo>
                  <a:lnTo>
                    <a:pt x="0" y="1639"/>
                  </a:lnTo>
                  <a:lnTo>
                    <a:pt x="155" y="1639"/>
                  </a:lnTo>
                  <a:lnTo>
                    <a:pt x="155" y="773"/>
                  </a:lnTo>
                  <a:cubicBezTo>
                    <a:pt x="155" y="579"/>
                    <a:pt x="211" y="426"/>
                    <a:pt x="321" y="312"/>
                  </a:cubicBezTo>
                  <a:cubicBezTo>
                    <a:pt x="430" y="199"/>
                    <a:pt x="581" y="140"/>
                    <a:pt x="773" y="140"/>
                  </a:cubicBezTo>
                  <a:cubicBezTo>
                    <a:pt x="938" y="140"/>
                    <a:pt x="1067" y="189"/>
                    <a:pt x="1160" y="284"/>
                  </a:cubicBezTo>
                  <a:cubicBezTo>
                    <a:pt x="1252" y="380"/>
                    <a:pt x="1299" y="518"/>
                    <a:pt x="1299" y="702"/>
                  </a:cubicBezTo>
                  <a:lnTo>
                    <a:pt x="1299" y="1639"/>
                  </a:lnTo>
                  <a:lnTo>
                    <a:pt x="1454" y="1639"/>
                  </a:lnTo>
                  <a:lnTo>
                    <a:pt x="1454" y="688"/>
                  </a:lnTo>
                  <a:cubicBezTo>
                    <a:pt x="1454" y="466"/>
                    <a:pt x="1395" y="297"/>
                    <a:pt x="1276" y="179"/>
                  </a:cubicBezTo>
                  <a:cubicBezTo>
                    <a:pt x="1158" y="60"/>
                    <a:pt x="997" y="0"/>
                    <a:pt x="794" y="0"/>
                  </a:cubicBezTo>
                  <a:cubicBezTo>
                    <a:pt x="788" y="0"/>
                    <a:pt x="782" y="0"/>
                    <a:pt x="776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0" name="Google Shape;660;p45"/>
            <p:cNvSpPr/>
            <p:nvPr/>
          </p:nvSpPr>
          <p:spPr>
            <a:xfrm>
              <a:off x="4800424" y="3689127"/>
              <a:ext cx="34181" cy="46010"/>
            </a:xfrm>
            <a:custGeom>
              <a:avLst/>
              <a:gdLst/>
              <a:ahLst/>
              <a:cxnLst/>
              <a:rect l="l" t="t" r="r" b="b"/>
              <a:pathLst>
                <a:path w="1676" h="2256" extrusionOk="0">
                  <a:moveTo>
                    <a:pt x="865" y="139"/>
                  </a:moveTo>
                  <a:cubicBezTo>
                    <a:pt x="981" y="139"/>
                    <a:pt x="1096" y="168"/>
                    <a:pt x="1198" y="222"/>
                  </a:cubicBezTo>
                  <a:cubicBezTo>
                    <a:pt x="1298" y="274"/>
                    <a:pt x="1381" y="354"/>
                    <a:pt x="1438" y="451"/>
                  </a:cubicBezTo>
                  <a:cubicBezTo>
                    <a:pt x="1495" y="554"/>
                    <a:pt x="1525" y="669"/>
                    <a:pt x="1522" y="787"/>
                  </a:cubicBezTo>
                  <a:cubicBezTo>
                    <a:pt x="1524" y="905"/>
                    <a:pt x="1495" y="1022"/>
                    <a:pt x="1438" y="1125"/>
                  </a:cubicBezTo>
                  <a:cubicBezTo>
                    <a:pt x="1381" y="1223"/>
                    <a:pt x="1298" y="1303"/>
                    <a:pt x="1198" y="1355"/>
                  </a:cubicBezTo>
                  <a:lnTo>
                    <a:pt x="1200" y="1355"/>
                  </a:lnTo>
                  <a:cubicBezTo>
                    <a:pt x="1097" y="1411"/>
                    <a:pt x="982" y="1438"/>
                    <a:pt x="865" y="1438"/>
                  </a:cubicBezTo>
                  <a:cubicBezTo>
                    <a:pt x="862" y="1438"/>
                    <a:pt x="859" y="1438"/>
                    <a:pt x="856" y="1438"/>
                  </a:cubicBezTo>
                  <a:cubicBezTo>
                    <a:pt x="853" y="1438"/>
                    <a:pt x="850" y="1438"/>
                    <a:pt x="846" y="1438"/>
                  </a:cubicBezTo>
                  <a:cubicBezTo>
                    <a:pt x="731" y="1438"/>
                    <a:pt x="618" y="1411"/>
                    <a:pt x="515" y="1355"/>
                  </a:cubicBezTo>
                  <a:cubicBezTo>
                    <a:pt x="417" y="1303"/>
                    <a:pt x="334" y="1223"/>
                    <a:pt x="278" y="1125"/>
                  </a:cubicBezTo>
                  <a:cubicBezTo>
                    <a:pt x="220" y="1022"/>
                    <a:pt x="191" y="905"/>
                    <a:pt x="192" y="787"/>
                  </a:cubicBezTo>
                  <a:cubicBezTo>
                    <a:pt x="191" y="669"/>
                    <a:pt x="220" y="554"/>
                    <a:pt x="278" y="451"/>
                  </a:cubicBezTo>
                  <a:cubicBezTo>
                    <a:pt x="335" y="354"/>
                    <a:pt x="417" y="274"/>
                    <a:pt x="515" y="222"/>
                  </a:cubicBezTo>
                  <a:cubicBezTo>
                    <a:pt x="617" y="168"/>
                    <a:pt x="732" y="139"/>
                    <a:pt x="847" y="139"/>
                  </a:cubicBezTo>
                  <a:cubicBezTo>
                    <a:pt x="850" y="139"/>
                    <a:pt x="853" y="139"/>
                    <a:pt x="856" y="139"/>
                  </a:cubicBezTo>
                  <a:cubicBezTo>
                    <a:pt x="859" y="139"/>
                    <a:pt x="862" y="139"/>
                    <a:pt x="865" y="139"/>
                  </a:cubicBezTo>
                  <a:close/>
                  <a:moveTo>
                    <a:pt x="828" y="1"/>
                  </a:moveTo>
                  <a:cubicBezTo>
                    <a:pt x="689" y="1"/>
                    <a:pt x="554" y="36"/>
                    <a:pt x="432" y="101"/>
                  </a:cubicBezTo>
                  <a:cubicBezTo>
                    <a:pt x="311" y="165"/>
                    <a:pt x="211" y="262"/>
                    <a:pt x="142" y="380"/>
                  </a:cubicBezTo>
                  <a:cubicBezTo>
                    <a:pt x="0" y="634"/>
                    <a:pt x="0" y="942"/>
                    <a:pt x="142" y="1196"/>
                  </a:cubicBezTo>
                  <a:cubicBezTo>
                    <a:pt x="211" y="1315"/>
                    <a:pt x="311" y="1412"/>
                    <a:pt x="432" y="1478"/>
                  </a:cubicBezTo>
                  <a:cubicBezTo>
                    <a:pt x="557" y="1544"/>
                    <a:pt x="695" y="1579"/>
                    <a:pt x="836" y="1579"/>
                  </a:cubicBezTo>
                  <a:cubicBezTo>
                    <a:pt x="839" y="1579"/>
                    <a:pt x="842" y="1579"/>
                    <a:pt x="845" y="1579"/>
                  </a:cubicBezTo>
                  <a:cubicBezTo>
                    <a:pt x="848" y="1579"/>
                    <a:pt x="851" y="1579"/>
                    <a:pt x="854" y="1579"/>
                  </a:cubicBezTo>
                  <a:cubicBezTo>
                    <a:pt x="989" y="1579"/>
                    <a:pt x="1124" y="1547"/>
                    <a:pt x="1244" y="1483"/>
                  </a:cubicBezTo>
                  <a:cubicBezTo>
                    <a:pt x="1361" y="1420"/>
                    <a:pt x="1456" y="1326"/>
                    <a:pt x="1521" y="1209"/>
                  </a:cubicBezTo>
                  <a:lnTo>
                    <a:pt x="1521" y="1483"/>
                  </a:lnTo>
                  <a:cubicBezTo>
                    <a:pt x="1521" y="1699"/>
                    <a:pt x="1470" y="1859"/>
                    <a:pt x="1366" y="1962"/>
                  </a:cubicBezTo>
                  <a:cubicBezTo>
                    <a:pt x="1261" y="2063"/>
                    <a:pt x="1101" y="2115"/>
                    <a:pt x="885" y="2115"/>
                  </a:cubicBezTo>
                  <a:cubicBezTo>
                    <a:pt x="761" y="2115"/>
                    <a:pt x="638" y="2094"/>
                    <a:pt x="521" y="2052"/>
                  </a:cubicBezTo>
                  <a:cubicBezTo>
                    <a:pt x="412" y="2014"/>
                    <a:pt x="312" y="1956"/>
                    <a:pt x="228" y="1877"/>
                  </a:cubicBezTo>
                  <a:lnTo>
                    <a:pt x="143" y="1997"/>
                  </a:lnTo>
                  <a:cubicBezTo>
                    <a:pt x="235" y="2083"/>
                    <a:pt x="344" y="2148"/>
                    <a:pt x="464" y="2186"/>
                  </a:cubicBezTo>
                  <a:cubicBezTo>
                    <a:pt x="601" y="2232"/>
                    <a:pt x="744" y="2255"/>
                    <a:pt x="888" y="2255"/>
                  </a:cubicBezTo>
                  <a:cubicBezTo>
                    <a:pt x="1151" y="2253"/>
                    <a:pt x="1347" y="2189"/>
                    <a:pt x="1479" y="2060"/>
                  </a:cubicBezTo>
                  <a:cubicBezTo>
                    <a:pt x="1610" y="1933"/>
                    <a:pt x="1676" y="1733"/>
                    <a:pt x="1676" y="1463"/>
                  </a:cubicBezTo>
                  <a:lnTo>
                    <a:pt x="1676" y="12"/>
                  </a:lnTo>
                  <a:lnTo>
                    <a:pt x="1527" y="13"/>
                  </a:lnTo>
                  <a:lnTo>
                    <a:pt x="1527" y="380"/>
                  </a:lnTo>
                  <a:cubicBezTo>
                    <a:pt x="1464" y="262"/>
                    <a:pt x="1367" y="164"/>
                    <a:pt x="1250" y="101"/>
                  </a:cubicBezTo>
                  <a:cubicBezTo>
                    <a:pt x="1131" y="36"/>
                    <a:pt x="997" y="1"/>
                    <a:pt x="862" y="1"/>
                  </a:cubicBezTo>
                  <a:cubicBezTo>
                    <a:pt x="856" y="1"/>
                    <a:pt x="851" y="1"/>
                    <a:pt x="845" y="1"/>
                  </a:cubicBezTo>
                  <a:cubicBezTo>
                    <a:pt x="839" y="1"/>
                    <a:pt x="833" y="1"/>
                    <a:pt x="828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1" name="Google Shape;661;p45"/>
            <p:cNvSpPr/>
            <p:nvPr/>
          </p:nvSpPr>
          <p:spPr>
            <a:xfrm>
              <a:off x="4867033" y="3689087"/>
              <a:ext cx="31795" cy="33692"/>
            </a:xfrm>
            <a:custGeom>
              <a:avLst/>
              <a:gdLst/>
              <a:ahLst/>
              <a:cxnLst/>
              <a:rect l="l" t="t" r="r" b="b"/>
              <a:pathLst>
                <a:path w="1559" h="1652" extrusionOk="0">
                  <a:moveTo>
                    <a:pt x="773" y="138"/>
                  </a:moveTo>
                  <a:cubicBezTo>
                    <a:pt x="776" y="138"/>
                    <a:pt x="779" y="138"/>
                    <a:pt x="782" y="138"/>
                  </a:cubicBezTo>
                  <a:cubicBezTo>
                    <a:pt x="785" y="138"/>
                    <a:pt x="788" y="138"/>
                    <a:pt x="791" y="138"/>
                  </a:cubicBezTo>
                  <a:cubicBezTo>
                    <a:pt x="1004" y="138"/>
                    <a:pt x="1201" y="248"/>
                    <a:pt x="1312" y="431"/>
                  </a:cubicBezTo>
                  <a:cubicBezTo>
                    <a:pt x="1369" y="525"/>
                    <a:pt x="1401" y="633"/>
                    <a:pt x="1405" y="743"/>
                  </a:cubicBezTo>
                  <a:lnTo>
                    <a:pt x="160" y="743"/>
                  </a:lnTo>
                  <a:cubicBezTo>
                    <a:pt x="166" y="633"/>
                    <a:pt x="199" y="525"/>
                    <a:pt x="254" y="430"/>
                  </a:cubicBezTo>
                  <a:cubicBezTo>
                    <a:pt x="308" y="339"/>
                    <a:pt x="383" y="266"/>
                    <a:pt x="473" y="215"/>
                  </a:cubicBezTo>
                  <a:cubicBezTo>
                    <a:pt x="566" y="164"/>
                    <a:pt x="669" y="138"/>
                    <a:pt x="773" y="138"/>
                  </a:cubicBezTo>
                  <a:close/>
                  <a:moveTo>
                    <a:pt x="782" y="0"/>
                  </a:moveTo>
                  <a:cubicBezTo>
                    <a:pt x="644" y="0"/>
                    <a:pt x="506" y="36"/>
                    <a:pt x="383" y="106"/>
                  </a:cubicBezTo>
                  <a:cubicBezTo>
                    <a:pt x="265" y="176"/>
                    <a:pt x="168" y="279"/>
                    <a:pt x="103" y="401"/>
                  </a:cubicBezTo>
                  <a:cubicBezTo>
                    <a:pt x="36" y="531"/>
                    <a:pt x="0" y="679"/>
                    <a:pt x="4" y="826"/>
                  </a:cubicBezTo>
                  <a:cubicBezTo>
                    <a:pt x="0" y="975"/>
                    <a:pt x="37" y="1122"/>
                    <a:pt x="109" y="1253"/>
                  </a:cubicBezTo>
                  <a:cubicBezTo>
                    <a:pt x="180" y="1376"/>
                    <a:pt x="283" y="1477"/>
                    <a:pt x="407" y="1545"/>
                  </a:cubicBezTo>
                  <a:cubicBezTo>
                    <a:pt x="542" y="1616"/>
                    <a:pt x="690" y="1651"/>
                    <a:pt x="838" y="1651"/>
                  </a:cubicBezTo>
                  <a:cubicBezTo>
                    <a:pt x="956" y="1651"/>
                    <a:pt x="1075" y="1629"/>
                    <a:pt x="1187" y="1583"/>
                  </a:cubicBezTo>
                  <a:cubicBezTo>
                    <a:pt x="1290" y="1540"/>
                    <a:pt x="1382" y="1472"/>
                    <a:pt x="1453" y="1388"/>
                  </a:cubicBezTo>
                  <a:lnTo>
                    <a:pt x="1364" y="1285"/>
                  </a:lnTo>
                  <a:cubicBezTo>
                    <a:pt x="1304" y="1359"/>
                    <a:pt x="1226" y="1417"/>
                    <a:pt x="1138" y="1454"/>
                  </a:cubicBezTo>
                  <a:cubicBezTo>
                    <a:pt x="1045" y="1492"/>
                    <a:pt x="945" y="1512"/>
                    <a:pt x="843" y="1512"/>
                  </a:cubicBezTo>
                  <a:cubicBezTo>
                    <a:pt x="840" y="1512"/>
                    <a:pt x="837" y="1512"/>
                    <a:pt x="834" y="1512"/>
                  </a:cubicBezTo>
                  <a:cubicBezTo>
                    <a:pt x="717" y="1512"/>
                    <a:pt x="601" y="1485"/>
                    <a:pt x="496" y="1431"/>
                  </a:cubicBezTo>
                  <a:cubicBezTo>
                    <a:pt x="395" y="1379"/>
                    <a:pt x="311" y="1299"/>
                    <a:pt x="252" y="1202"/>
                  </a:cubicBezTo>
                  <a:cubicBezTo>
                    <a:pt x="191" y="1099"/>
                    <a:pt x="157" y="983"/>
                    <a:pt x="156" y="864"/>
                  </a:cubicBezTo>
                  <a:lnTo>
                    <a:pt x="1554" y="864"/>
                  </a:lnTo>
                  <a:lnTo>
                    <a:pt x="1556" y="818"/>
                  </a:lnTo>
                  <a:cubicBezTo>
                    <a:pt x="1559" y="671"/>
                    <a:pt x="1524" y="527"/>
                    <a:pt x="1455" y="396"/>
                  </a:cubicBezTo>
                  <a:cubicBezTo>
                    <a:pt x="1392" y="275"/>
                    <a:pt x="1295" y="175"/>
                    <a:pt x="1178" y="104"/>
                  </a:cubicBezTo>
                  <a:cubicBezTo>
                    <a:pt x="1055" y="35"/>
                    <a:pt x="919" y="0"/>
                    <a:pt x="782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2" name="Google Shape;662;p45"/>
            <p:cNvSpPr/>
            <p:nvPr/>
          </p:nvSpPr>
          <p:spPr>
            <a:xfrm>
              <a:off x="4911819" y="3675382"/>
              <a:ext cx="3182" cy="47152"/>
            </a:xfrm>
            <a:custGeom>
              <a:avLst/>
              <a:gdLst/>
              <a:ahLst/>
              <a:cxnLst/>
              <a:rect l="l" t="t" r="r" b="b"/>
              <a:pathLst>
                <a:path w="156" h="2312" extrusionOk="0">
                  <a:moveTo>
                    <a:pt x="0" y="1"/>
                  </a:moveTo>
                  <a:lnTo>
                    <a:pt x="0" y="2312"/>
                  </a:lnTo>
                  <a:lnTo>
                    <a:pt x="155" y="2312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3" name="Google Shape;663;p45"/>
            <p:cNvSpPr/>
            <p:nvPr/>
          </p:nvSpPr>
          <p:spPr>
            <a:xfrm>
              <a:off x="4930541" y="3676136"/>
              <a:ext cx="5241" cy="46398"/>
            </a:xfrm>
            <a:custGeom>
              <a:avLst/>
              <a:gdLst/>
              <a:ahLst/>
              <a:cxnLst/>
              <a:rect l="l" t="t" r="r" b="b"/>
              <a:pathLst>
                <a:path w="257" h="2275" extrusionOk="0">
                  <a:moveTo>
                    <a:pt x="128" y="1"/>
                  </a:moveTo>
                  <a:cubicBezTo>
                    <a:pt x="57" y="1"/>
                    <a:pt x="0" y="59"/>
                    <a:pt x="0" y="130"/>
                  </a:cubicBezTo>
                  <a:cubicBezTo>
                    <a:pt x="0" y="162"/>
                    <a:pt x="13" y="194"/>
                    <a:pt x="37" y="217"/>
                  </a:cubicBezTo>
                  <a:cubicBezTo>
                    <a:pt x="62" y="242"/>
                    <a:pt x="94" y="254"/>
                    <a:pt x="128" y="254"/>
                  </a:cubicBezTo>
                  <a:cubicBezTo>
                    <a:pt x="198" y="253"/>
                    <a:pt x="255" y="196"/>
                    <a:pt x="257" y="127"/>
                  </a:cubicBezTo>
                  <a:cubicBezTo>
                    <a:pt x="257" y="93"/>
                    <a:pt x="243" y="61"/>
                    <a:pt x="218" y="38"/>
                  </a:cubicBezTo>
                  <a:cubicBezTo>
                    <a:pt x="194" y="13"/>
                    <a:pt x="162" y="1"/>
                    <a:pt x="128" y="1"/>
                  </a:cubicBezTo>
                  <a:close/>
                  <a:moveTo>
                    <a:pt x="51" y="649"/>
                  </a:moveTo>
                  <a:lnTo>
                    <a:pt x="51" y="2275"/>
                  </a:lnTo>
                  <a:lnTo>
                    <a:pt x="206" y="2275"/>
                  </a:lnTo>
                  <a:lnTo>
                    <a:pt x="206" y="649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4" name="Google Shape;664;p45"/>
            <p:cNvSpPr/>
            <p:nvPr/>
          </p:nvSpPr>
          <p:spPr>
            <a:xfrm>
              <a:off x="4945858" y="3682091"/>
              <a:ext cx="21945" cy="40708"/>
            </a:xfrm>
            <a:custGeom>
              <a:avLst/>
              <a:gdLst/>
              <a:ahLst/>
              <a:cxnLst/>
              <a:rect l="l" t="t" r="r" b="b"/>
              <a:pathLst>
                <a:path w="1076" h="1996" extrusionOk="0">
                  <a:moveTo>
                    <a:pt x="300" y="0"/>
                  </a:moveTo>
                  <a:lnTo>
                    <a:pt x="300" y="355"/>
                  </a:lnTo>
                  <a:lnTo>
                    <a:pt x="0" y="355"/>
                  </a:lnTo>
                  <a:lnTo>
                    <a:pt x="0" y="490"/>
                  </a:lnTo>
                  <a:lnTo>
                    <a:pt x="300" y="490"/>
                  </a:lnTo>
                  <a:lnTo>
                    <a:pt x="300" y="1551"/>
                  </a:lnTo>
                  <a:cubicBezTo>
                    <a:pt x="300" y="1693"/>
                    <a:pt x="338" y="1800"/>
                    <a:pt x="415" y="1878"/>
                  </a:cubicBezTo>
                  <a:cubicBezTo>
                    <a:pt x="492" y="1957"/>
                    <a:pt x="601" y="1995"/>
                    <a:pt x="742" y="1995"/>
                  </a:cubicBezTo>
                  <a:cubicBezTo>
                    <a:pt x="803" y="1995"/>
                    <a:pt x="866" y="1984"/>
                    <a:pt x="926" y="1966"/>
                  </a:cubicBezTo>
                  <a:cubicBezTo>
                    <a:pt x="981" y="1947"/>
                    <a:pt x="1032" y="1918"/>
                    <a:pt x="1075" y="1880"/>
                  </a:cubicBezTo>
                  <a:lnTo>
                    <a:pt x="1011" y="1769"/>
                  </a:lnTo>
                  <a:cubicBezTo>
                    <a:pt x="944" y="1828"/>
                    <a:pt x="859" y="1860"/>
                    <a:pt x="771" y="1860"/>
                  </a:cubicBezTo>
                  <a:cubicBezTo>
                    <a:pt x="767" y="1860"/>
                    <a:pt x="763" y="1860"/>
                    <a:pt x="759" y="1860"/>
                  </a:cubicBezTo>
                  <a:cubicBezTo>
                    <a:pt x="659" y="1860"/>
                    <a:pt x="584" y="1832"/>
                    <a:pt x="533" y="1777"/>
                  </a:cubicBezTo>
                  <a:cubicBezTo>
                    <a:pt x="481" y="1723"/>
                    <a:pt x="456" y="1642"/>
                    <a:pt x="456" y="1536"/>
                  </a:cubicBezTo>
                  <a:lnTo>
                    <a:pt x="456" y="490"/>
                  </a:lnTo>
                  <a:lnTo>
                    <a:pt x="972" y="490"/>
                  </a:lnTo>
                  <a:lnTo>
                    <a:pt x="972" y="355"/>
                  </a:lnTo>
                  <a:lnTo>
                    <a:pt x="456" y="355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5" name="Google Shape;665;p45"/>
            <p:cNvSpPr/>
            <p:nvPr/>
          </p:nvSpPr>
          <p:spPr>
            <a:xfrm>
              <a:off x="4977102" y="3717354"/>
              <a:ext cx="5629" cy="14276"/>
            </a:xfrm>
            <a:custGeom>
              <a:avLst/>
              <a:gdLst/>
              <a:ahLst/>
              <a:cxnLst/>
              <a:rect l="l" t="t" r="r" b="b"/>
              <a:pathLst>
                <a:path w="276" h="700" extrusionOk="0">
                  <a:moveTo>
                    <a:pt x="144" y="1"/>
                  </a:moveTo>
                  <a:cubicBezTo>
                    <a:pt x="111" y="1"/>
                    <a:pt x="77" y="14"/>
                    <a:pt x="51" y="39"/>
                  </a:cubicBezTo>
                  <a:cubicBezTo>
                    <a:pt x="4" y="86"/>
                    <a:pt x="1" y="162"/>
                    <a:pt x="41" y="215"/>
                  </a:cubicBezTo>
                  <a:cubicBezTo>
                    <a:pt x="61" y="237"/>
                    <a:pt x="87" y="252"/>
                    <a:pt x="116" y="260"/>
                  </a:cubicBezTo>
                  <a:lnTo>
                    <a:pt x="13" y="699"/>
                  </a:lnTo>
                  <a:lnTo>
                    <a:pt x="125" y="699"/>
                  </a:lnTo>
                  <a:lnTo>
                    <a:pt x="246" y="275"/>
                  </a:lnTo>
                  <a:cubicBezTo>
                    <a:pt x="256" y="246"/>
                    <a:pt x="262" y="220"/>
                    <a:pt x="268" y="197"/>
                  </a:cubicBezTo>
                  <a:cubicBezTo>
                    <a:pt x="272" y="175"/>
                    <a:pt x="274" y="154"/>
                    <a:pt x="275" y="132"/>
                  </a:cubicBezTo>
                  <a:cubicBezTo>
                    <a:pt x="275" y="97"/>
                    <a:pt x="262" y="65"/>
                    <a:pt x="237" y="40"/>
                  </a:cubicBezTo>
                  <a:cubicBezTo>
                    <a:pt x="212" y="14"/>
                    <a:pt x="178" y="1"/>
                    <a:pt x="144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6" name="Google Shape;666;p45"/>
            <p:cNvSpPr/>
            <p:nvPr/>
          </p:nvSpPr>
          <p:spPr>
            <a:xfrm>
              <a:off x="5010855" y="3689107"/>
              <a:ext cx="26452" cy="33692"/>
            </a:xfrm>
            <a:custGeom>
              <a:avLst/>
              <a:gdLst/>
              <a:ahLst/>
              <a:cxnLst/>
              <a:rect l="l" t="t" r="r" b="b"/>
              <a:pathLst>
                <a:path w="1297" h="1652" extrusionOk="0">
                  <a:moveTo>
                    <a:pt x="676" y="0"/>
                  </a:moveTo>
                  <a:cubicBezTo>
                    <a:pt x="480" y="0"/>
                    <a:pt x="328" y="42"/>
                    <a:pt x="220" y="126"/>
                  </a:cubicBezTo>
                  <a:cubicBezTo>
                    <a:pt x="113" y="211"/>
                    <a:pt x="61" y="317"/>
                    <a:pt x="61" y="446"/>
                  </a:cubicBezTo>
                  <a:cubicBezTo>
                    <a:pt x="61" y="552"/>
                    <a:pt x="88" y="635"/>
                    <a:pt x="144" y="694"/>
                  </a:cubicBezTo>
                  <a:cubicBezTo>
                    <a:pt x="199" y="754"/>
                    <a:pt x="270" y="800"/>
                    <a:pt x="346" y="827"/>
                  </a:cubicBezTo>
                  <a:cubicBezTo>
                    <a:pt x="448" y="859"/>
                    <a:pt x="552" y="883"/>
                    <a:pt x="658" y="900"/>
                  </a:cubicBezTo>
                  <a:cubicBezTo>
                    <a:pt x="769" y="922"/>
                    <a:pt x="855" y="942"/>
                    <a:pt x="916" y="960"/>
                  </a:cubicBezTo>
                  <a:cubicBezTo>
                    <a:pt x="974" y="977"/>
                    <a:pt x="1028" y="1006"/>
                    <a:pt x="1074" y="1048"/>
                  </a:cubicBezTo>
                  <a:cubicBezTo>
                    <a:pt x="1117" y="1089"/>
                    <a:pt x="1140" y="1149"/>
                    <a:pt x="1137" y="1209"/>
                  </a:cubicBezTo>
                  <a:cubicBezTo>
                    <a:pt x="1140" y="1299"/>
                    <a:pt x="1096" y="1384"/>
                    <a:pt x="1020" y="1433"/>
                  </a:cubicBezTo>
                  <a:cubicBezTo>
                    <a:pt x="942" y="1487"/>
                    <a:pt x="821" y="1514"/>
                    <a:pt x="658" y="1514"/>
                  </a:cubicBezTo>
                  <a:cubicBezTo>
                    <a:pt x="546" y="1514"/>
                    <a:pt x="435" y="1496"/>
                    <a:pt x="329" y="1458"/>
                  </a:cubicBezTo>
                  <a:cubicBezTo>
                    <a:pt x="236" y="1427"/>
                    <a:pt x="150" y="1379"/>
                    <a:pt x="73" y="1318"/>
                  </a:cubicBezTo>
                  <a:lnTo>
                    <a:pt x="1" y="1442"/>
                  </a:lnTo>
                  <a:cubicBezTo>
                    <a:pt x="67" y="1502"/>
                    <a:pt x="161" y="1553"/>
                    <a:pt x="277" y="1591"/>
                  </a:cubicBezTo>
                  <a:cubicBezTo>
                    <a:pt x="399" y="1631"/>
                    <a:pt x="526" y="1651"/>
                    <a:pt x="653" y="1651"/>
                  </a:cubicBezTo>
                  <a:cubicBezTo>
                    <a:pt x="856" y="1651"/>
                    <a:pt x="1014" y="1610"/>
                    <a:pt x="1126" y="1528"/>
                  </a:cubicBezTo>
                  <a:cubicBezTo>
                    <a:pt x="1234" y="1456"/>
                    <a:pt x="1297" y="1335"/>
                    <a:pt x="1294" y="1206"/>
                  </a:cubicBezTo>
                  <a:cubicBezTo>
                    <a:pt x="1294" y="1104"/>
                    <a:pt x="1268" y="1023"/>
                    <a:pt x="1214" y="966"/>
                  </a:cubicBezTo>
                  <a:cubicBezTo>
                    <a:pt x="1160" y="908"/>
                    <a:pt x="1091" y="863"/>
                    <a:pt x="1016" y="839"/>
                  </a:cubicBezTo>
                  <a:cubicBezTo>
                    <a:pt x="916" y="808"/>
                    <a:pt x="813" y="784"/>
                    <a:pt x="709" y="767"/>
                  </a:cubicBezTo>
                  <a:cubicBezTo>
                    <a:pt x="620" y="750"/>
                    <a:pt x="531" y="728"/>
                    <a:pt x="443" y="702"/>
                  </a:cubicBezTo>
                  <a:cubicBezTo>
                    <a:pt x="383" y="685"/>
                    <a:pt x="328" y="655"/>
                    <a:pt x="282" y="612"/>
                  </a:cubicBezTo>
                  <a:cubicBezTo>
                    <a:pt x="239" y="572"/>
                    <a:pt x="217" y="515"/>
                    <a:pt x="217" y="443"/>
                  </a:cubicBezTo>
                  <a:cubicBezTo>
                    <a:pt x="216" y="354"/>
                    <a:pt x="259" y="271"/>
                    <a:pt x="333" y="222"/>
                  </a:cubicBezTo>
                  <a:cubicBezTo>
                    <a:pt x="408" y="165"/>
                    <a:pt x="523" y="137"/>
                    <a:pt x="673" y="137"/>
                  </a:cubicBezTo>
                  <a:cubicBezTo>
                    <a:pt x="762" y="137"/>
                    <a:pt x="852" y="149"/>
                    <a:pt x="936" y="175"/>
                  </a:cubicBezTo>
                  <a:cubicBezTo>
                    <a:pt x="1017" y="199"/>
                    <a:pt x="1094" y="234"/>
                    <a:pt x="1163" y="283"/>
                  </a:cubicBezTo>
                  <a:lnTo>
                    <a:pt x="1234" y="159"/>
                  </a:lnTo>
                  <a:cubicBezTo>
                    <a:pt x="1159" y="106"/>
                    <a:pt x="1074" y="66"/>
                    <a:pt x="985" y="43"/>
                  </a:cubicBezTo>
                  <a:cubicBezTo>
                    <a:pt x="885" y="16"/>
                    <a:pt x="781" y="0"/>
                    <a:pt x="676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7" name="Google Shape;667;p45"/>
            <p:cNvSpPr/>
            <p:nvPr/>
          </p:nvSpPr>
          <p:spPr>
            <a:xfrm>
              <a:off x="5045628" y="3689107"/>
              <a:ext cx="31795" cy="33692"/>
            </a:xfrm>
            <a:custGeom>
              <a:avLst/>
              <a:gdLst/>
              <a:ahLst/>
              <a:cxnLst/>
              <a:rect l="l" t="t" r="r" b="b"/>
              <a:pathLst>
                <a:path w="1559" h="1652" extrusionOk="0">
                  <a:moveTo>
                    <a:pt x="793" y="137"/>
                  </a:moveTo>
                  <a:cubicBezTo>
                    <a:pt x="1003" y="137"/>
                    <a:pt x="1200" y="248"/>
                    <a:pt x="1308" y="430"/>
                  </a:cubicBezTo>
                  <a:cubicBezTo>
                    <a:pt x="1365" y="524"/>
                    <a:pt x="1398" y="632"/>
                    <a:pt x="1402" y="742"/>
                  </a:cubicBezTo>
                  <a:lnTo>
                    <a:pt x="157" y="742"/>
                  </a:lnTo>
                  <a:cubicBezTo>
                    <a:pt x="163" y="632"/>
                    <a:pt x="197" y="524"/>
                    <a:pt x="254" y="429"/>
                  </a:cubicBezTo>
                  <a:cubicBezTo>
                    <a:pt x="306" y="338"/>
                    <a:pt x="381" y="265"/>
                    <a:pt x="472" y="214"/>
                  </a:cubicBezTo>
                  <a:cubicBezTo>
                    <a:pt x="564" y="165"/>
                    <a:pt x="667" y="137"/>
                    <a:pt x="772" y="137"/>
                  </a:cubicBezTo>
                  <a:cubicBezTo>
                    <a:pt x="775" y="137"/>
                    <a:pt x="777" y="137"/>
                    <a:pt x="780" y="137"/>
                  </a:cubicBezTo>
                  <a:cubicBezTo>
                    <a:pt x="785" y="137"/>
                    <a:pt x="789" y="137"/>
                    <a:pt x="793" y="137"/>
                  </a:cubicBezTo>
                  <a:close/>
                  <a:moveTo>
                    <a:pt x="781" y="0"/>
                  </a:moveTo>
                  <a:cubicBezTo>
                    <a:pt x="643" y="0"/>
                    <a:pt x="506" y="36"/>
                    <a:pt x="383" y="106"/>
                  </a:cubicBezTo>
                  <a:cubicBezTo>
                    <a:pt x="264" y="177"/>
                    <a:pt x="168" y="278"/>
                    <a:pt x="103" y="401"/>
                  </a:cubicBezTo>
                  <a:cubicBezTo>
                    <a:pt x="36" y="532"/>
                    <a:pt x="0" y="678"/>
                    <a:pt x="2" y="827"/>
                  </a:cubicBezTo>
                  <a:cubicBezTo>
                    <a:pt x="0" y="975"/>
                    <a:pt x="37" y="1123"/>
                    <a:pt x="109" y="1252"/>
                  </a:cubicBezTo>
                  <a:cubicBezTo>
                    <a:pt x="180" y="1376"/>
                    <a:pt x="283" y="1478"/>
                    <a:pt x="407" y="1545"/>
                  </a:cubicBezTo>
                  <a:cubicBezTo>
                    <a:pt x="541" y="1616"/>
                    <a:pt x="689" y="1652"/>
                    <a:pt x="838" y="1652"/>
                  </a:cubicBezTo>
                  <a:cubicBezTo>
                    <a:pt x="956" y="1652"/>
                    <a:pt x="1075" y="1629"/>
                    <a:pt x="1187" y="1583"/>
                  </a:cubicBezTo>
                  <a:cubicBezTo>
                    <a:pt x="1290" y="1541"/>
                    <a:pt x="1382" y="1473"/>
                    <a:pt x="1453" y="1387"/>
                  </a:cubicBezTo>
                  <a:lnTo>
                    <a:pt x="1364" y="1284"/>
                  </a:lnTo>
                  <a:cubicBezTo>
                    <a:pt x="1304" y="1359"/>
                    <a:pt x="1226" y="1418"/>
                    <a:pt x="1138" y="1455"/>
                  </a:cubicBezTo>
                  <a:cubicBezTo>
                    <a:pt x="1048" y="1492"/>
                    <a:pt x="952" y="1511"/>
                    <a:pt x="854" y="1511"/>
                  </a:cubicBezTo>
                  <a:cubicBezTo>
                    <a:pt x="850" y="1511"/>
                    <a:pt x="847" y="1511"/>
                    <a:pt x="843" y="1511"/>
                  </a:cubicBezTo>
                  <a:cubicBezTo>
                    <a:pt x="837" y="1511"/>
                    <a:pt x="832" y="1512"/>
                    <a:pt x="826" y="1512"/>
                  </a:cubicBezTo>
                  <a:cubicBezTo>
                    <a:pt x="712" y="1512"/>
                    <a:pt x="599" y="1483"/>
                    <a:pt x="496" y="1431"/>
                  </a:cubicBezTo>
                  <a:cubicBezTo>
                    <a:pt x="395" y="1378"/>
                    <a:pt x="310" y="1298"/>
                    <a:pt x="251" y="1201"/>
                  </a:cubicBezTo>
                  <a:cubicBezTo>
                    <a:pt x="189" y="1098"/>
                    <a:pt x="157" y="982"/>
                    <a:pt x="155" y="863"/>
                  </a:cubicBezTo>
                  <a:lnTo>
                    <a:pt x="1553" y="863"/>
                  </a:lnTo>
                  <a:lnTo>
                    <a:pt x="1556" y="819"/>
                  </a:lnTo>
                  <a:cubicBezTo>
                    <a:pt x="1559" y="671"/>
                    <a:pt x="1523" y="526"/>
                    <a:pt x="1454" y="397"/>
                  </a:cubicBezTo>
                  <a:cubicBezTo>
                    <a:pt x="1391" y="275"/>
                    <a:pt x="1295" y="174"/>
                    <a:pt x="1178" y="105"/>
                  </a:cubicBezTo>
                  <a:cubicBezTo>
                    <a:pt x="1055" y="35"/>
                    <a:pt x="918" y="0"/>
                    <a:pt x="781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8" name="Google Shape;668;p45"/>
            <p:cNvSpPr/>
            <p:nvPr/>
          </p:nvSpPr>
          <p:spPr>
            <a:xfrm>
              <a:off x="5086703" y="3675382"/>
              <a:ext cx="33162" cy="47377"/>
            </a:xfrm>
            <a:custGeom>
              <a:avLst/>
              <a:gdLst/>
              <a:ahLst/>
              <a:cxnLst/>
              <a:rect l="l" t="t" r="r" b="b"/>
              <a:pathLst>
                <a:path w="1626" h="2323" extrusionOk="0">
                  <a:moveTo>
                    <a:pt x="816" y="813"/>
                  </a:moveTo>
                  <a:cubicBezTo>
                    <a:pt x="931" y="813"/>
                    <a:pt x="1046" y="842"/>
                    <a:pt x="1151" y="901"/>
                  </a:cubicBezTo>
                  <a:cubicBezTo>
                    <a:pt x="1249" y="959"/>
                    <a:pt x="1329" y="1042"/>
                    <a:pt x="1384" y="1143"/>
                  </a:cubicBezTo>
                  <a:cubicBezTo>
                    <a:pt x="1498" y="1366"/>
                    <a:pt x="1498" y="1630"/>
                    <a:pt x="1384" y="1854"/>
                  </a:cubicBezTo>
                  <a:cubicBezTo>
                    <a:pt x="1329" y="1954"/>
                    <a:pt x="1249" y="2038"/>
                    <a:pt x="1151" y="2097"/>
                  </a:cubicBezTo>
                  <a:cubicBezTo>
                    <a:pt x="1046" y="2155"/>
                    <a:pt x="931" y="2184"/>
                    <a:pt x="816" y="2184"/>
                  </a:cubicBezTo>
                  <a:cubicBezTo>
                    <a:pt x="700" y="2184"/>
                    <a:pt x="585" y="2155"/>
                    <a:pt x="481" y="2097"/>
                  </a:cubicBezTo>
                  <a:cubicBezTo>
                    <a:pt x="383" y="2038"/>
                    <a:pt x="302" y="1956"/>
                    <a:pt x="248" y="1854"/>
                  </a:cubicBezTo>
                  <a:cubicBezTo>
                    <a:pt x="133" y="1632"/>
                    <a:pt x="133" y="1367"/>
                    <a:pt x="248" y="1145"/>
                  </a:cubicBezTo>
                  <a:cubicBezTo>
                    <a:pt x="302" y="1043"/>
                    <a:pt x="382" y="959"/>
                    <a:pt x="481" y="901"/>
                  </a:cubicBezTo>
                  <a:cubicBezTo>
                    <a:pt x="585" y="842"/>
                    <a:pt x="700" y="813"/>
                    <a:pt x="816" y="813"/>
                  </a:cubicBezTo>
                  <a:close/>
                  <a:moveTo>
                    <a:pt x="1469" y="1"/>
                  </a:moveTo>
                  <a:lnTo>
                    <a:pt x="1469" y="1062"/>
                  </a:lnTo>
                  <a:cubicBezTo>
                    <a:pt x="1407" y="944"/>
                    <a:pt x="1312" y="844"/>
                    <a:pt x="1197" y="776"/>
                  </a:cubicBezTo>
                  <a:cubicBezTo>
                    <a:pt x="1083" y="709"/>
                    <a:pt x="954" y="673"/>
                    <a:pt x="823" y="673"/>
                  </a:cubicBezTo>
                  <a:cubicBezTo>
                    <a:pt x="818" y="673"/>
                    <a:pt x="812" y="673"/>
                    <a:pt x="807" y="673"/>
                  </a:cubicBezTo>
                  <a:cubicBezTo>
                    <a:pt x="801" y="673"/>
                    <a:pt x="796" y="673"/>
                    <a:pt x="790" y="673"/>
                  </a:cubicBezTo>
                  <a:cubicBezTo>
                    <a:pt x="652" y="673"/>
                    <a:pt x="516" y="710"/>
                    <a:pt x="395" y="778"/>
                  </a:cubicBezTo>
                  <a:cubicBezTo>
                    <a:pt x="274" y="845"/>
                    <a:pt x="174" y="947"/>
                    <a:pt x="107" y="1070"/>
                  </a:cubicBezTo>
                  <a:cubicBezTo>
                    <a:pt x="36" y="1202"/>
                    <a:pt x="1" y="1349"/>
                    <a:pt x="2" y="1498"/>
                  </a:cubicBezTo>
                  <a:cubicBezTo>
                    <a:pt x="1" y="1647"/>
                    <a:pt x="36" y="1794"/>
                    <a:pt x="107" y="1925"/>
                  </a:cubicBezTo>
                  <a:cubicBezTo>
                    <a:pt x="174" y="2048"/>
                    <a:pt x="274" y="2147"/>
                    <a:pt x="395" y="2217"/>
                  </a:cubicBezTo>
                  <a:cubicBezTo>
                    <a:pt x="515" y="2286"/>
                    <a:pt x="652" y="2323"/>
                    <a:pt x="790" y="2323"/>
                  </a:cubicBezTo>
                  <a:cubicBezTo>
                    <a:pt x="796" y="2323"/>
                    <a:pt x="801" y="2323"/>
                    <a:pt x="807" y="2323"/>
                  </a:cubicBezTo>
                  <a:cubicBezTo>
                    <a:pt x="812" y="2323"/>
                    <a:pt x="818" y="2323"/>
                    <a:pt x="824" y="2323"/>
                  </a:cubicBezTo>
                  <a:cubicBezTo>
                    <a:pt x="956" y="2323"/>
                    <a:pt x="1087" y="2288"/>
                    <a:pt x="1202" y="2221"/>
                  </a:cubicBezTo>
                  <a:cubicBezTo>
                    <a:pt x="1318" y="2151"/>
                    <a:pt x="1412" y="2049"/>
                    <a:pt x="1472" y="1928"/>
                  </a:cubicBezTo>
                  <a:lnTo>
                    <a:pt x="1472" y="2312"/>
                  </a:lnTo>
                  <a:lnTo>
                    <a:pt x="1625" y="2312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4043132" y="3766076"/>
              <a:ext cx="33794" cy="47397"/>
            </a:xfrm>
            <a:custGeom>
              <a:avLst/>
              <a:gdLst/>
              <a:ahLst/>
              <a:cxnLst/>
              <a:rect l="l" t="t" r="r" b="b"/>
              <a:pathLst>
                <a:path w="1657" h="2324" extrusionOk="0">
                  <a:moveTo>
                    <a:pt x="848" y="814"/>
                  </a:moveTo>
                  <a:cubicBezTo>
                    <a:pt x="963" y="814"/>
                    <a:pt x="1079" y="844"/>
                    <a:pt x="1182" y="902"/>
                  </a:cubicBezTo>
                  <a:cubicBezTo>
                    <a:pt x="1281" y="960"/>
                    <a:pt x="1362" y="1043"/>
                    <a:pt x="1416" y="1145"/>
                  </a:cubicBezTo>
                  <a:cubicBezTo>
                    <a:pt x="1529" y="1367"/>
                    <a:pt x="1529" y="1631"/>
                    <a:pt x="1416" y="1855"/>
                  </a:cubicBezTo>
                  <a:cubicBezTo>
                    <a:pt x="1362" y="1955"/>
                    <a:pt x="1281" y="2040"/>
                    <a:pt x="1182" y="2098"/>
                  </a:cubicBezTo>
                  <a:cubicBezTo>
                    <a:pt x="1079" y="2156"/>
                    <a:pt x="963" y="2184"/>
                    <a:pt x="848" y="2184"/>
                  </a:cubicBezTo>
                  <a:cubicBezTo>
                    <a:pt x="732" y="2184"/>
                    <a:pt x="617" y="2156"/>
                    <a:pt x="513" y="2098"/>
                  </a:cubicBezTo>
                  <a:cubicBezTo>
                    <a:pt x="415" y="2040"/>
                    <a:pt x="333" y="1955"/>
                    <a:pt x="280" y="1855"/>
                  </a:cubicBezTo>
                  <a:cubicBezTo>
                    <a:pt x="166" y="1631"/>
                    <a:pt x="166" y="1367"/>
                    <a:pt x="280" y="1145"/>
                  </a:cubicBezTo>
                  <a:cubicBezTo>
                    <a:pt x="333" y="1043"/>
                    <a:pt x="415" y="960"/>
                    <a:pt x="513" y="902"/>
                  </a:cubicBezTo>
                  <a:cubicBezTo>
                    <a:pt x="617" y="844"/>
                    <a:pt x="732" y="814"/>
                    <a:pt x="848" y="814"/>
                  </a:cubicBezTo>
                  <a:close/>
                  <a:moveTo>
                    <a:pt x="1502" y="1"/>
                  </a:moveTo>
                  <a:lnTo>
                    <a:pt x="1502" y="1063"/>
                  </a:lnTo>
                  <a:cubicBezTo>
                    <a:pt x="1439" y="945"/>
                    <a:pt x="1345" y="845"/>
                    <a:pt x="1230" y="776"/>
                  </a:cubicBezTo>
                  <a:cubicBezTo>
                    <a:pt x="1113" y="708"/>
                    <a:pt x="982" y="673"/>
                    <a:pt x="847" y="673"/>
                  </a:cubicBezTo>
                  <a:cubicBezTo>
                    <a:pt x="844" y="673"/>
                    <a:pt x="841" y="673"/>
                    <a:pt x="839" y="673"/>
                  </a:cubicBezTo>
                  <a:cubicBezTo>
                    <a:pt x="836" y="673"/>
                    <a:pt x="833" y="673"/>
                    <a:pt x="830" y="673"/>
                  </a:cubicBezTo>
                  <a:cubicBezTo>
                    <a:pt x="690" y="673"/>
                    <a:pt x="550" y="710"/>
                    <a:pt x="429" y="778"/>
                  </a:cubicBezTo>
                  <a:cubicBezTo>
                    <a:pt x="306" y="847"/>
                    <a:pt x="206" y="948"/>
                    <a:pt x="140" y="1071"/>
                  </a:cubicBezTo>
                  <a:cubicBezTo>
                    <a:pt x="0" y="1340"/>
                    <a:pt x="0" y="1657"/>
                    <a:pt x="140" y="1926"/>
                  </a:cubicBezTo>
                  <a:cubicBezTo>
                    <a:pt x="207" y="2047"/>
                    <a:pt x="307" y="2149"/>
                    <a:pt x="429" y="2218"/>
                  </a:cubicBezTo>
                  <a:cubicBezTo>
                    <a:pt x="548" y="2287"/>
                    <a:pt x="683" y="2324"/>
                    <a:pt x="822" y="2324"/>
                  </a:cubicBezTo>
                  <a:cubicBezTo>
                    <a:pt x="827" y="2324"/>
                    <a:pt x="833" y="2324"/>
                    <a:pt x="839" y="2324"/>
                  </a:cubicBezTo>
                  <a:cubicBezTo>
                    <a:pt x="844" y="2324"/>
                    <a:pt x="850" y="2324"/>
                    <a:pt x="855" y="2324"/>
                  </a:cubicBezTo>
                  <a:cubicBezTo>
                    <a:pt x="989" y="2324"/>
                    <a:pt x="1118" y="2289"/>
                    <a:pt x="1235" y="2221"/>
                  </a:cubicBezTo>
                  <a:cubicBezTo>
                    <a:pt x="1351" y="2152"/>
                    <a:pt x="1445" y="2050"/>
                    <a:pt x="1505" y="1929"/>
                  </a:cubicBezTo>
                  <a:lnTo>
                    <a:pt x="1505" y="2313"/>
                  </a:lnTo>
                  <a:lnTo>
                    <a:pt x="1657" y="2313"/>
                  </a:lnTo>
                  <a:lnTo>
                    <a:pt x="1657" y="2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0" name="Google Shape;670;p45"/>
            <p:cNvSpPr/>
            <p:nvPr/>
          </p:nvSpPr>
          <p:spPr>
            <a:xfrm>
              <a:off x="4092487" y="3766851"/>
              <a:ext cx="5241" cy="46418"/>
            </a:xfrm>
            <a:custGeom>
              <a:avLst/>
              <a:gdLst/>
              <a:ahLst/>
              <a:cxnLst/>
              <a:rect l="l" t="t" r="r" b="b"/>
              <a:pathLst>
                <a:path w="257" h="2276" extrusionOk="0">
                  <a:moveTo>
                    <a:pt x="127" y="1"/>
                  </a:moveTo>
                  <a:cubicBezTo>
                    <a:pt x="58" y="1"/>
                    <a:pt x="0" y="58"/>
                    <a:pt x="0" y="128"/>
                  </a:cubicBezTo>
                  <a:cubicBezTo>
                    <a:pt x="0" y="162"/>
                    <a:pt x="14" y="194"/>
                    <a:pt x="38" y="217"/>
                  </a:cubicBezTo>
                  <a:cubicBezTo>
                    <a:pt x="60" y="241"/>
                    <a:pt x="92" y="253"/>
                    <a:pt x="123" y="253"/>
                  </a:cubicBezTo>
                  <a:cubicBezTo>
                    <a:pt x="125" y="253"/>
                    <a:pt x="127" y="253"/>
                    <a:pt x="129" y="253"/>
                  </a:cubicBezTo>
                  <a:cubicBezTo>
                    <a:pt x="200" y="253"/>
                    <a:pt x="256" y="196"/>
                    <a:pt x="256" y="125"/>
                  </a:cubicBezTo>
                  <a:cubicBezTo>
                    <a:pt x="256" y="92"/>
                    <a:pt x="243" y="59"/>
                    <a:pt x="218" y="38"/>
                  </a:cubicBezTo>
                  <a:cubicBezTo>
                    <a:pt x="194" y="13"/>
                    <a:pt x="161" y="1"/>
                    <a:pt x="127" y="1"/>
                  </a:cubicBezTo>
                  <a:close/>
                  <a:moveTo>
                    <a:pt x="51" y="649"/>
                  </a:moveTo>
                  <a:lnTo>
                    <a:pt x="51" y="2275"/>
                  </a:lnTo>
                  <a:lnTo>
                    <a:pt x="206" y="2275"/>
                  </a:lnTo>
                  <a:lnTo>
                    <a:pt x="206" y="649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1" name="Google Shape;671;p45"/>
            <p:cNvSpPr/>
            <p:nvPr/>
          </p:nvSpPr>
          <p:spPr>
            <a:xfrm>
              <a:off x="4109190" y="3779822"/>
              <a:ext cx="28022" cy="33692"/>
            </a:xfrm>
            <a:custGeom>
              <a:avLst/>
              <a:gdLst/>
              <a:ahLst/>
              <a:cxnLst/>
              <a:rect l="l" t="t" r="r" b="b"/>
              <a:pathLst>
                <a:path w="1374" h="1652" extrusionOk="0">
                  <a:moveTo>
                    <a:pt x="1219" y="854"/>
                  </a:moveTo>
                  <a:lnTo>
                    <a:pt x="1219" y="1158"/>
                  </a:lnTo>
                  <a:cubicBezTo>
                    <a:pt x="1177" y="1269"/>
                    <a:pt x="1102" y="1364"/>
                    <a:pt x="1005" y="1430"/>
                  </a:cubicBezTo>
                  <a:cubicBezTo>
                    <a:pt x="910" y="1492"/>
                    <a:pt x="795" y="1522"/>
                    <a:pt x="661" y="1522"/>
                  </a:cubicBezTo>
                  <a:cubicBezTo>
                    <a:pt x="517" y="1522"/>
                    <a:pt x="406" y="1493"/>
                    <a:pt x="328" y="1432"/>
                  </a:cubicBezTo>
                  <a:cubicBezTo>
                    <a:pt x="250" y="1372"/>
                    <a:pt x="205" y="1278"/>
                    <a:pt x="210" y="1181"/>
                  </a:cubicBezTo>
                  <a:cubicBezTo>
                    <a:pt x="210" y="1079"/>
                    <a:pt x="245" y="999"/>
                    <a:pt x="317" y="942"/>
                  </a:cubicBezTo>
                  <a:cubicBezTo>
                    <a:pt x="388" y="884"/>
                    <a:pt x="505" y="854"/>
                    <a:pt x="664" y="854"/>
                  </a:cubicBezTo>
                  <a:close/>
                  <a:moveTo>
                    <a:pt x="747" y="1"/>
                  </a:moveTo>
                  <a:cubicBezTo>
                    <a:pt x="626" y="1"/>
                    <a:pt x="505" y="21"/>
                    <a:pt x="389" y="62"/>
                  </a:cubicBezTo>
                  <a:cubicBezTo>
                    <a:pt x="282" y="99"/>
                    <a:pt x="182" y="156"/>
                    <a:pt x="96" y="231"/>
                  </a:cubicBezTo>
                  <a:lnTo>
                    <a:pt x="173" y="343"/>
                  </a:lnTo>
                  <a:cubicBezTo>
                    <a:pt x="247" y="279"/>
                    <a:pt x="333" y="228"/>
                    <a:pt x="425" y="194"/>
                  </a:cubicBezTo>
                  <a:cubicBezTo>
                    <a:pt x="523" y="156"/>
                    <a:pt x="629" y="137"/>
                    <a:pt x="733" y="137"/>
                  </a:cubicBezTo>
                  <a:cubicBezTo>
                    <a:pt x="892" y="139"/>
                    <a:pt x="1011" y="177"/>
                    <a:pt x="1094" y="257"/>
                  </a:cubicBezTo>
                  <a:cubicBezTo>
                    <a:pt x="1176" y="335"/>
                    <a:pt x="1217" y="451"/>
                    <a:pt x="1217" y="603"/>
                  </a:cubicBezTo>
                  <a:lnTo>
                    <a:pt x="1217" y="732"/>
                  </a:lnTo>
                  <a:lnTo>
                    <a:pt x="660" y="732"/>
                  </a:lnTo>
                  <a:cubicBezTo>
                    <a:pt x="449" y="732"/>
                    <a:pt x="294" y="775"/>
                    <a:pt x="199" y="859"/>
                  </a:cubicBezTo>
                  <a:cubicBezTo>
                    <a:pt x="1" y="1037"/>
                    <a:pt x="6" y="1350"/>
                    <a:pt x="210" y="1522"/>
                  </a:cubicBezTo>
                  <a:cubicBezTo>
                    <a:pt x="316" y="1608"/>
                    <a:pt x="459" y="1651"/>
                    <a:pt x="638" y="1651"/>
                  </a:cubicBezTo>
                  <a:cubicBezTo>
                    <a:pt x="778" y="1651"/>
                    <a:pt x="898" y="1624"/>
                    <a:pt x="998" y="1571"/>
                  </a:cubicBezTo>
                  <a:cubicBezTo>
                    <a:pt x="1093" y="1522"/>
                    <a:pt x="1173" y="1444"/>
                    <a:pt x="1225" y="1349"/>
                  </a:cubicBezTo>
                  <a:lnTo>
                    <a:pt x="1225" y="1639"/>
                  </a:lnTo>
                  <a:lnTo>
                    <a:pt x="1374" y="1639"/>
                  </a:lnTo>
                  <a:lnTo>
                    <a:pt x="1374" y="607"/>
                  </a:lnTo>
                  <a:cubicBezTo>
                    <a:pt x="1374" y="408"/>
                    <a:pt x="1320" y="257"/>
                    <a:pt x="1212" y="154"/>
                  </a:cubicBezTo>
                  <a:cubicBezTo>
                    <a:pt x="1103" y="51"/>
                    <a:pt x="948" y="1"/>
                    <a:pt x="747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2" name="Google Shape;672;p45"/>
            <p:cNvSpPr/>
            <p:nvPr/>
          </p:nvSpPr>
          <p:spPr>
            <a:xfrm>
              <a:off x="4153487" y="3779781"/>
              <a:ext cx="54474" cy="33488"/>
            </a:xfrm>
            <a:custGeom>
              <a:avLst/>
              <a:gdLst/>
              <a:ahLst/>
              <a:cxnLst/>
              <a:rect l="l" t="t" r="r" b="b"/>
              <a:pathLst>
                <a:path w="2671" h="1642" extrusionOk="0">
                  <a:moveTo>
                    <a:pt x="2006" y="1"/>
                  </a:moveTo>
                  <a:cubicBezTo>
                    <a:pt x="1870" y="1"/>
                    <a:pt x="1737" y="38"/>
                    <a:pt x="1620" y="107"/>
                  </a:cubicBezTo>
                  <a:cubicBezTo>
                    <a:pt x="1508" y="173"/>
                    <a:pt x="1419" y="274"/>
                    <a:pt x="1367" y="393"/>
                  </a:cubicBezTo>
                  <a:cubicBezTo>
                    <a:pt x="1328" y="273"/>
                    <a:pt x="1252" y="170"/>
                    <a:pt x="1147" y="101"/>
                  </a:cubicBezTo>
                  <a:cubicBezTo>
                    <a:pt x="1044" y="33"/>
                    <a:pt x="918" y="1"/>
                    <a:pt x="771" y="1"/>
                  </a:cubicBezTo>
                  <a:cubicBezTo>
                    <a:pt x="624" y="1"/>
                    <a:pt x="498" y="33"/>
                    <a:pt x="390" y="96"/>
                  </a:cubicBezTo>
                  <a:cubicBezTo>
                    <a:pt x="284" y="159"/>
                    <a:pt x="200" y="251"/>
                    <a:pt x="149" y="364"/>
                  </a:cubicBezTo>
                  <a:lnTo>
                    <a:pt x="149" y="15"/>
                  </a:lnTo>
                  <a:lnTo>
                    <a:pt x="0" y="15"/>
                  </a:lnTo>
                  <a:lnTo>
                    <a:pt x="0" y="1639"/>
                  </a:lnTo>
                  <a:lnTo>
                    <a:pt x="154" y="1639"/>
                  </a:lnTo>
                  <a:lnTo>
                    <a:pt x="154" y="773"/>
                  </a:lnTo>
                  <a:cubicBezTo>
                    <a:pt x="154" y="582"/>
                    <a:pt x="206" y="428"/>
                    <a:pt x="313" y="313"/>
                  </a:cubicBezTo>
                  <a:cubicBezTo>
                    <a:pt x="421" y="199"/>
                    <a:pt x="565" y="142"/>
                    <a:pt x="748" y="142"/>
                  </a:cubicBezTo>
                  <a:cubicBezTo>
                    <a:pt x="908" y="142"/>
                    <a:pt x="1032" y="190"/>
                    <a:pt x="1121" y="285"/>
                  </a:cubicBezTo>
                  <a:cubicBezTo>
                    <a:pt x="1210" y="380"/>
                    <a:pt x="1256" y="520"/>
                    <a:pt x="1256" y="703"/>
                  </a:cubicBezTo>
                  <a:lnTo>
                    <a:pt x="1256" y="1639"/>
                  </a:lnTo>
                  <a:lnTo>
                    <a:pt x="1411" y="1639"/>
                  </a:lnTo>
                  <a:lnTo>
                    <a:pt x="1411" y="775"/>
                  </a:lnTo>
                  <a:cubicBezTo>
                    <a:pt x="1411" y="582"/>
                    <a:pt x="1465" y="428"/>
                    <a:pt x="1572" y="314"/>
                  </a:cubicBezTo>
                  <a:cubicBezTo>
                    <a:pt x="1678" y="199"/>
                    <a:pt x="1823" y="142"/>
                    <a:pt x="2005" y="142"/>
                  </a:cubicBezTo>
                  <a:cubicBezTo>
                    <a:pt x="2165" y="142"/>
                    <a:pt x="2290" y="190"/>
                    <a:pt x="2380" y="285"/>
                  </a:cubicBezTo>
                  <a:cubicBezTo>
                    <a:pt x="2469" y="382"/>
                    <a:pt x="2514" y="520"/>
                    <a:pt x="2514" y="703"/>
                  </a:cubicBezTo>
                  <a:lnTo>
                    <a:pt x="2514" y="1641"/>
                  </a:lnTo>
                  <a:lnTo>
                    <a:pt x="2670" y="1641"/>
                  </a:lnTo>
                  <a:lnTo>
                    <a:pt x="2670" y="691"/>
                  </a:lnTo>
                  <a:cubicBezTo>
                    <a:pt x="2670" y="468"/>
                    <a:pt x="2612" y="299"/>
                    <a:pt x="2497" y="181"/>
                  </a:cubicBezTo>
                  <a:cubicBezTo>
                    <a:pt x="2382" y="61"/>
                    <a:pt x="2224" y="3"/>
                    <a:pt x="2022" y="1"/>
                  </a:cubicBezTo>
                  <a:cubicBezTo>
                    <a:pt x="2017" y="1"/>
                    <a:pt x="2011" y="1"/>
                    <a:pt x="2006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3" name="Google Shape;673;p45"/>
            <p:cNvSpPr/>
            <p:nvPr/>
          </p:nvSpPr>
          <p:spPr>
            <a:xfrm>
              <a:off x="4243692" y="3779822"/>
              <a:ext cx="29674" cy="33447"/>
            </a:xfrm>
            <a:custGeom>
              <a:avLst/>
              <a:gdLst/>
              <a:ahLst/>
              <a:cxnLst/>
              <a:rect l="l" t="t" r="r" b="b"/>
              <a:pathLst>
                <a:path w="1455" h="1640" extrusionOk="0">
                  <a:moveTo>
                    <a:pt x="795" y="1"/>
                  </a:moveTo>
                  <a:cubicBezTo>
                    <a:pt x="643" y="1"/>
                    <a:pt x="512" y="33"/>
                    <a:pt x="400" y="97"/>
                  </a:cubicBezTo>
                  <a:cubicBezTo>
                    <a:pt x="291" y="159"/>
                    <a:pt x="205" y="252"/>
                    <a:pt x="150" y="365"/>
                  </a:cubicBezTo>
                  <a:lnTo>
                    <a:pt x="150" y="13"/>
                  </a:lnTo>
                  <a:lnTo>
                    <a:pt x="1" y="13"/>
                  </a:lnTo>
                  <a:lnTo>
                    <a:pt x="1" y="1637"/>
                  </a:lnTo>
                  <a:lnTo>
                    <a:pt x="156" y="1637"/>
                  </a:lnTo>
                  <a:lnTo>
                    <a:pt x="156" y="773"/>
                  </a:lnTo>
                  <a:cubicBezTo>
                    <a:pt x="156" y="580"/>
                    <a:pt x="211" y="426"/>
                    <a:pt x="320" y="312"/>
                  </a:cubicBezTo>
                  <a:cubicBezTo>
                    <a:pt x="431" y="197"/>
                    <a:pt x="581" y="140"/>
                    <a:pt x="772" y="140"/>
                  </a:cubicBezTo>
                  <a:cubicBezTo>
                    <a:pt x="939" y="140"/>
                    <a:pt x="1068" y="188"/>
                    <a:pt x="1160" y="283"/>
                  </a:cubicBezTo>
                  <a:cubicBezTo>
                    <a:pt x="1252" y="378"/>
                    <a:pt x="1298" y="518"/>
                    <a:pt x="1298" y="701"/>
                  </a:cubicBezTo>
                  <a:lnTo>
                    <a:pt x="1298" y="1639"/>
                  </a:lnTo>
                  <a:lnTo>
                    <a:pt x="1455" y="1639"/>
                  </a:lnTo>
                  <a:lnTo>
                    <a:pt x="1455" y="689"/>
                  </a:lnTo>
                  <a:cubicBezTo>
                    <a:pt x="1455" y="466"/>
                    <a:pt x="1395" y="297"/>
                    <a:pt x="1277" y="179"/>
                  </a:cubicBezTo>
                  <a:cubicBezTo>
                    <a:pt x="1159" y="59"/>
                    <a:pt x="997" y="1"/>
                    <a:pt x="795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4" name="Google Shape;674;p45"/>
            <p:cNvSpPr/>
            <p:nvPr/>
          </p:nvSpPr>
          <p:spPr>
            <a:xfrm>
              <a:off x="4285318" y="3779822"/>
              <a:ext cx="34630" cy="33692"/>
            </a:xfrm>
            <a:custGeom>
              <a:avLst/>
              <a:gdLst/>
              <a:ahLst/>
              <a:cxnLst/>
              <a:rect l="l" t="t" r="r" b="b"/>
              <a:pathLst>
                <a:path w="1698" h="1652" extrusionOk="0">
                  <a:moveTo>
                    <a:pt x="849" y="140"/>
                  </a:moveTo>
                  <a:cubicBezTo>
                    <a:pt x="964" y="140"/>
                    <a:pt x="1079" y="170"/>
                    <a:pt x="1183" y="228"/>
                  </a:cubicBezTo>
                  <a:cubicBezTo>
                    <a:pt x="1281" y="286"/>
                    <a:pt x="1362" y="369"/>
                    <a:pt x="1418" y="471"/>
                  </a:cubicBezTo>
                  <a:cubicBezTo>
                    <a:pt x="1531" y="693"/>
                    <a:pt x="1531" y="957"/>
                    <a:pt x="1418" y="1181"/>
                  </a:cubicBezTo>
                  <a:cubicBezTo>
                    <a:pt x="1362" y="1281"/>
                    <a:pt x="1281" y="1366"/>
                    <a:pt x="1183" y="1424"/>
                  </a:cubicBezTo>
                  <a:cubicBezTo>
                    <a:pt x="1079" y="1482"/>
                    <a:pt x="964" y="1510"/>
                    <a:pt x="849" y="1510"/>
                  </a:cubicBezTo>
                  <a:cubicBezTo>
                    <a:pt x="733" y="1510"/>
                    <a:pt x="618" y="1482"/>
                    <a:pt x="513" y="1424"/>
                  </a:cubicBezTo>
                  <a:cubicBezTo>
                    <a:pt x="415" y="1366"/>
                    <a:pt x="335" y="1281"/>
                    <a:pt x="280" y="1181"/>
                  </a:cubicBezTo>
                  <a:cubicBezTo>
                    <a:pt x="166" y="957"/>
                    <a:pt x="166" y="693"/>
                    <a:pt x="280" y="471"/>
                  </a:cubicBezTo>
                  <a:cubicBezTo>
                    <a:pt x="334" y="369"/>
                    <a:pt x="415" y="286"/>
                    <a:pt x="513" y="228"/>
                  </a:cubicBezTo>
                  <a:cubicBezTo>
                    <a:pt x="618" y="170"/>
                    <a:pt x="733" y="140"/>
                    <a:pt x="849" y="140"/>
                  </a:cubicBezTo>
                  <a:close/>
                  <a:moveTo>
                    <a:pt x="848" y="1"/>
                  </a:moveTo>
                  <a:cubicBezTo>
                    <a:pt x="705" y="1"/>
                    <a:pt x="562" y="36"/>
                    <a:pt x="432" y="107"/>
                  </a:cubicBezTo>
                  <a:cubicBezTo>
                    <a:pt x="311" y="176"/>
                    <a:pt x="209" y="277"/>
                    <a:pt x="142" y="400"/>
                  </a:cubicBezTo>
                  <a:cubicBezTo>
                    <a:pt x="0" y="666"/>
                    <a:pt x="0" y="985"/>
                    <a:pt x="142" y="1251"/>
                  </a:cubicBezTo>
                  <a:cubicBezTo>
                    <a:pt x="209" y="1373"/>
                    <a:pt x="311" y="1475"/>
                    <a:pt x="432" y="1545"/>
                  </a:cubicBezTo>
                  <a:cubicBezTo>
                    <a:pt x="562" y="1616"/>
                    <a:pt x="705" y="1651"/>
                    <a:pt x="848" y="1651"/>
                  </a:cubicBezTo>
                  <a:cubicBezTo>
                    <a:pt x="991" y="1651"/>
                    <a:pt x="1134" y="1616"/>
                    <a:pt x="1264" y="1545"/>
                  </a:cubicBezTo>
                  <a:cubicBezTo>
                    <a:pt x="1387" y="1476"/>
                    <a:pt x="1487" y="1373"/>
                    <a:pt x="1556" y="1251"/>
                  </a:cubicBezTo>
                  <a:cubicBezTo>
                    <a:pt x="1697" y="985"/>
                    <a:pt x="1697" y="666"/>
                    <a:pt x="1556" y="400"/>
                  </a:cubicBezTo>
                  <a:cubicBezTo>
                    <a:pt x="1487" y="277"/>
                    <a:pt x="1387" y="176"/>
                    <a:pt x="1264" y="107"/>
                  </a:cubicBezTo>
                  <a:cubicBezTo>
                    <a:pt x="1134" y="36"/>
                    <a:pt x="991" y="1"/>
                    <a:pt x="848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5" name="Google Shape;675;p45"/>
            <p:cNvSpPr/>
            <p:nvPr/>
          </p:nvSpPr>
          <p:spPr>
            <a:xfrm>
              <a:off x="4332225" y="3779822"/>
              <a:ext cx="29674" cy="33447"/>
            </a:xfrm>
            <a:custGeom>
              <a:avLst/>
              <a:gdLst/>
              <a:ahLst/>
              <a:cxnLst/>
              <a:rect l="l" t="t" r="r" b="b"/>
              <a:pathLst>
                <a:path w="1455" h="1640" extrusionOk="0">
                  <a:moveTo>
                    <a:pt x="793" y="1"/>
                  </a:moveTo>
                  <a:cubicBezTo>
                    <a:pt x="642" y="1"/>
                    <a:pt x="510" y="33"/>
                    <a:pt x="400" y="97"/>
                  </a:cubicBezTo>
                  <a:cubicBezTo>
                    <a:pt x="291" y="159"/>
                    <a:pt x="203" y="252"/>
                    <a:pt x="150" y="365"/>
                  </a:cubicBezTo>
                  <a:lnTo>
                    <a:pt x="150" y="13"/>
                  </a:lnTo>
                  <a:lnTo>
                    <a:pt x="1" y="13"/>
                  </a:lnTo>
                  <a:lnTo>
                    <a:pt x="1" y="1637"/>
                  </a:lnTo>
                  <a:lnTo>
                    <a:pt x="156" y="1637"/>
                  </a:lnTo>
                  <a:lnTo>
                    <a:pt x="156" y="773"/>
                  </a:lnTo>
                  <a:cubicBezTo>
                    <a:pt x="156" y="580"/>
                    <a:pt x="211" y="426"/>
                    <a:pt x="320" y="312"/>
                  </a:cubicBezTo>
                  <a:cubicBezTo>
                    <a:pt x="431" y="197"/>
                    <a:pt x="581" y="140"/>
                    <a:pt x="771" y="140"/>
                  </a:cubicBezTo>
                  <a:cubicBezTo>
                    <a:pt x="939" y="140"/>
                    <a:pt x="1068" y="188"/>
                    <a:pt x="1160" y="283"/>
                  </a:cubicBezTo>
                  <a:cubicBezTo>
                    <a:pt x="1252" y="380"/>
                    <a:pt x="1298" y="518"/>
                    <a:pt x="1298" y="701"/>
                  </a:cubicBezTo>
                  <a:lnTo>
                    <a:pt x="1298" y="1639"/>
                  </a:lnTo>
                  <a:lnTo>
                    <a:pt x="1455" y="1639"/>
                  </a:lnTo>
                  <a:lnTo>
                    <a:pt x="1455" y="689"/>
                  </a:lnTo>
                  <a:cubicBezTo>
                    <a:pt x="1453" y="466"/>
                    <a:pt x="1395" y="297"/>
                    <a:pt x="1277" y="179"/>
                  </a:cubicBezTo>
                  <a:cubicBezTo>
                    <a:pt x="1158" y="59"/>
                    <a:pt x="997" y="1"/>
                    <a:pt x="793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6" name="Google Shape;676;p45"/>
            <p:cNvSpPr/>
            <p:nvPr/>
          </p:nvSpPr>
          <p:spPr>
            <a:xfrm>
              <a:off x="4377705" y="3780067"/>
              <a:ext cx="29450" cy="33447"/>
            </a:xfrm>
            <a:custGeom>
              <a:avLst/>
              <a:gdLst/>
              <a:ahLst/>
              <a:cxnLst/>
              <a:rect l="l" t="t" r="r" b="b"/>
              <a:pathLst>
                <a:path w="1444" h="1640" extrusionOk="0">
                  <a:moveTo>
                    <a:pt x="2" y="1"/>
                  </a:moveTo>
                  <a:lnTo>
                    <a:pt x="2" y="950"/>
                  </a:lnTo>
                  <a:cubicBezTo>
                    <a:pt x="0" y="1173"/>
                    <a:pt x="62" y="1343"/>
                    <a:pt x="181" y="1461"/>
                  </a:cubicBezTo>
                  <a:cubicBezTo>
                    <a:pt x="303" y="1579"/>
                    <a:pt x="468" y="1639"/>
                    <a:pt x="680" y="1639"/>
                  </a:cubicBezTo>
                  <a:cubicBezTo>
                    <a:pt x="686" y="1639"/>
                    <a:pt x="691" y="1639"/>
                    <a:pt x="697" y="1639"/>
                  </a:cubicBezTo>
                  <a:cubicBezTo>
                    <a:pt x="823" y="1639"/>
                    <a:pt x="946" y="1606"/>
                    <a:pt x="1055" y="1544"/>
                  </a:cubicBezTo>
                  <a:cubicBezTo>
                    <a:pt x="1159" y="1481"/>
                    <a:pt x="1242" y="1389"/>
                    <a:pt x="1295" y="1278"/>
                  </a:cubicBezTo>
                  <a:lnTo>
                    <a:pt x="1295" y="1627"/>
                  </a:lnTo>
                  <a:lnTo>
                    <a:pt x="1443" y="1627"/>
                  </a:lnTo>
                  <a:lnTo>
                    <a:pt x="1443" y="1"/>
                  </a:lnTo>
                  <a:lnTo>
                    <a:pt x="1287" y="1"/>
                  </a:lnTo>
                  <a:lnTo>
                    <a:pt x="1287" y="867"/>
                  </a:lnTo>
                  <a:cubicBezTo>
                    <a:pt x="1287" y="1059"/>
                    <a:pt x="1235" y="1214"/>
                    <a:pt x="1127" y="1328"/>
                  </a:cubicBezTo>
                  <a:cubicBezTo>
                    <a:pt x="1020" y="1441"/>
                    <a:pt x="875" y="1498"/>
                    <a:pt x="693" y="1498"/>
                  </a:cubicBezTo>
                  <a:cubicBezTo>
                    <a:pt x="522" y="1498"/>
                    <a:pt x="390" y="1450"/>
                    <a:pt x="296" y="1355"/>
                  </a:cubicBezTo>
                  <a:cubicBezTo>
                    <a:pt x="204" y="1260"/>
                    <a:pt x="157" y="1122"/>
                    <a:pt x="157" y="938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7" name="Google Shape;677;p45"/>
            <p:cNvSpPr/>
            <p:nvPr/>
          </p:nvSpPr>
          <p:spPr>
            <a:xfrm>
              <a:off x="4423756" y="3779781"/>
              <a:ext cx="54515" cy="33488"/>
            </a:xfrm>
            <a:custGeom>
              <a:avLst/>
              <a:gdLst/>
              <a:ahLst/>
              <a:cxnLst/>
              <a:rect l="l" t="t" r="r" b="b"/>
              <a:pathLst>
                <a:path w="2673" h="1642" extrusionOk="0">
                  <a:moveTo>
                    <a:pt x="2008" y="1"/>
                  </a:moveTo>
                  <a:cubicBezTo>
                    <a:pt x="1873" y="1"/>
                    <a:pt x="1739" y="38"/>
                    <a:pt x="1621" y="107"/>
                  </a:cubicBezTo>
                  <a:cubicBezTo>
                    <a:pt x="1509" y="173"/>
                    <a:pt x="1421" y="274"/>
                    <a:pt x="1367" y="393"/>
                  </a:cubicBezTo>
                  <a:cubicBezTo>
                    <a:pt x="1331" y="273"/>
                    <a:pt x="1252" y="170"/>
                    <a:pt x="1148" y="101"/>
                  </a:cubicBezTo>
                  <a:cubicBezTo>
                    <a:pt x="1045" y="33"/>
                    <a:pt x="921" y="1"/>
                    <a:pt x="773" y="1"/>
                  </a:cubicBezTo>
                  <a:cubicBezTo>
                    <a:pt x="626" y="1"/>
                    <a:pt x="498" y="33"/>
                    <a:pt x="392" y="96"/>
                  </a:cubicBezTo>
                  <a:cubicBezTo>
                    <a:pt x="286" y="159"/>
                    <a:pt x="202" y="251"/>
                    <a:pt x="150" y="364"/>
                  </a:cubicBezTo>
                  <a:lnTo>
                    <a:pt x="150" y="15"/>
                  </a:lnTo>
                  <a:lnTo>
                    <a:pt x="1" y="15"/>
                  </a:lnTo>
                  <a:lnTo>
                    <a:pt x="1" y="1639"/>
                  </a:lnTo>
                  <a:lnTo>
                    <a:pt x="156" y="1639"/>
                  </a:lnTo>
                  <a:lnTo>
                    <a:pt x="156" y="773"/>
                  </a:lnTo>
                  <a:cubicBezTo>
                    <a:pt x="156" y="582"/>
                    <a:pt x="210" y="428"/>
                    <a:pt x="317" y="313"/>
                  </a:cubicBezTo>
                  <a:cubicBezTo>
                    <a:pt x="425" y="199"/>
                    <a:pt x="569" y="142"/>
                    <a:pt x="752" y="142"/>
                  </a:cubicBezTo>
                  <a:cubicBezTo>
                    <a:pt x="910" y="142"/>
                    <a:pt x="1036" y="190"/>
                    <a:pt x="1125" y="285"/>
                  </a:cubicBezTo>
                  <a:cubicBezTo>
                    <a:pt x="1214" y="380"/>
                    <a:pt x="1258" y="520"/>
                    <a:pt x="1258" y="703"/>
                  </a:cubicBezTo>
                  <a:lnTo>
                    <a:pt x="1258" y="1639"/>
                  </a:lnTo>
                  <a:lnTo>
                    <a:pt x="1415" y="1639"/>
                  </a:lnTo>
                  <a:lnTo>
                    <a:pt x="1415" y="775"/>
                  </a:lnTo>
                  <a:cubicBezTo>
                    <a:pt x="1415" y="582"/>
                    <a:pt x="1469" y="428"/>
                    <a:pt x="1575" y="314"/>
                  </a:cubicBezTo>
                  <a:cubicBezTo>
                    <a:pt x="1682" y="199"/>
                    <a:pt x="1826" y="142"/>
                    <a:pt x="2009" y="142"/>
                  </a:cubicBezTo>
                  <a:cubicBezTo>
                    <a:pt x="2169" y="142"/>
                    <a:pt x="2293" y="190"/>
                    <a:pt x="2382" y="285"/>
                  </a:cubicBezTo>
                  <a:cubicBezTo>
                    <a:pt x="2471" y="382"/>
                    <a:pt x="2517" y="520"/>
                    <a:pt x="2517" y="703"/>
                  </a:cubicBezTo>
                  <a:lnTo>
                    <a:pt x="2517" y="1641"/>
                  </a:lnTo>
                  <a:lnTo>
                    <a:pt x="2673" y="1641"/>
                  </a:lnTo>
                  <a:lnTo>
                    <a:pt x="2673" y="691"/>
                  </a:lnTo>
                  <a:cubicBezTo>
                    <a:pt x="2673" y="468"/>
                    <a:pt x="2616" y="299"/>
                    <a:pt x="2501" y="181"/>
                  </a:cubicBezTo>
                  <a:cubicBezTo>
                    <a:pt x="2385" y="61"/>
                    <a:pt x="2226" y="3"/>
                    <a:pt x="2025" y="1"/>
                  </a:cubicBezTo>
                  <a:cubicBezTo>
                    <a:pt x="2019" y="1"/>
                    <a:pt x="2014" y="1"/>
                    <a:pt x="2008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8" name="Google Shape;678;p45"/>
            <p:cNvSpPr/>
            <p:nvPr/>
          </p:nvSpPr>
          <p:spPr>
            <a:xfrm>
              <a:off x="4494505" y="3779781"/>
              <a:ext cx="54515" cy="33488"/>
            </a:xfrm>
            <a:custGeom>
              <a:avLst/>
              <a:gdLst/>
              <a:ahLst/>
              <a:cxnLst/>
              <a:rect l="l" t="t" r="r" b="b"/>
              <a:pathLst>
                <a:path w="2673" h="1642" extrusionOk="0">
                  <a:moveTo>
                    <a:pt x="2008" y="1"/>
                  </a:moveTo>
                  <a:cubicBezTo>
                    <a:pt x="1872" y="1"/>
                    <a:pt x="1738" y="38"/>
                    <a:pt x="1620" y="107"/>
                  </a:cubicBezTo>
                  <a:cubicBezTo>
                    <a:pt x="1508" y="173"/>
                    <a:pt x="1421" y="274"/>
                    <a:pt x="1367" y="393"/>
                  </a:cubicBezTo>
                  <a:cubicBezTo>
                    <a:pt x="1330" y="273"/>
                    <a:pt x="1252" y="170"/>
                    <a:pt x="1147" y="101"/>
                  </a:cubicBezTo>
                  <a:cubicBezTo>
                    <a:pt x="1045" y="33"/>
                    <a:pt x="920" y="1"/>
                    <a:pt x="773" y="1"/>
                  </a:cubicBezTo>
                  <a:cubicBezTo>
                    <a:pt x="625" y="1"/>
                    <a:pt x="498" y="33"/>
                    <a:pt x="392" y="96"/>
                  </a:cubicBezTo>
                  <a:cubicBezTo>
                    <a:pt x="286" y="159"/>
                    <a:pt x="202" y="251"/>
                    <a:pt x="149" y="364"/>
                  </a:cubicBezTo>
                  <a:lnTo>
                    <a:pt x="149" y="15"/>
                  </a:lnTo>
                  <a:lnTo>
                    <a:pt x="0" y="15"/>
                  </a:lnTo>
                  <a:lnTo>
                    <a:pt x="0" y="1639"/>
                  </a:lnTo>
                  <a:lnTo>
                    <a:pt x="156" y="1639"/>
                  </a:lnTo>
                  <a:lnTo>
                    <a:pt x="156" y="773"/>
                  </a:lnTo>
                  <a:cubicBezTo>
                    <a:pt x="156" y="582"/>
                    <a:pt x="209" y="428"/>
                    <a:pt x="317" y="313"/>
                  </a:cubicBezTo>
                  <a:cubicBezTo>
                    <a:pt x="424" y="199"/>
                    <a:pt x="569" y="142"/>
                    <a:pt x="751" y="142"/>
                  </a:cubicBezTo>
                  <a:cubicBezTo>
                    <a:pt x="909" y="142"/>
                    <a:pt x="1035" y="190"/>
                    <a:pt x="1124" y="285"/>
                  </a:cubicBezTo>
                  <a:cubicBezTo>
                    <a:pt x="1213" y="380"/>
                    <a:pt x="1258" y="520"/>
                    <a:pt x="1258" y="703"/>
                  </a:cubicBezTo>
                  <a:lnTo>
                    <a:pt x="1258" y="1639"/>
                  </a:lnTo>
                  <a:lnTo>
                    <a:pt x="1415" y="1639"/>
                  </a:lnTo>
                  <a:lnTo>
                    <a:pt x="1415" y="775"/>
                  </a:lnTo>
                  <a:cubicBezTo>
                    <a:pt x="1415" y="582"/>
                    <a:pt x="1468" y="428"/>
                    <a:pt x="1574" y="314"/>
                  </a:cubicBezTo>
                  <a:cubicBezTo>
                    <a:pt x="1682" y="199"/>
                    <a:pt x="1826" y="142"/>
                    <a:pt x="2009" y="142"/>
                  </a:cubicBezTo>
                  <a:cubicBezTo>
                    <a:pt x="2169" y="142"/>
                    <a:pt x="2293" y="190"/>
                    <a:pt x="2382" y="285"/>
                  </a:cubicBezTo>
                  <a:cubicBezTo>
                    <a:pt x="2471" y="382"/>
                    <a:pt x="2517" y="520"/>
                    <a:pt x="2517" y="703"/>
                  </a:cubicBezTo>
                  <a:lnTo>
                    <a:pt x="2517" y="1641"/>
                  </a:lnTo>
                  <a:lnTo>
                    <a:pt x="2672" y="1641"/>
                  </a:lnTo>
                  <a:lnTo>
                    <a:pt x="2672" y="691"/>
                  </a:lnTo>
                  <a:cubicBezTo>
                    <a:pt x="2672" y="468"/>
                    <a:pt x="2615" y="299"/>
                    <a:pt x="2500" y="181"/>
                  </a:cubicBezTo>
                  <a:cubicBezTo>
                    <a:pt x="2385" y="61"/>
                    <a:pt x="2225" y="3"/>
                    <a:pt x="2024" y="1"/>
                  </a:cubicBezTo>
                  <a:cubicBezTo>
                    <a:pt x="2019" y="1"/>
                    <a:pt x="2013" y="1"/>
                    <a:pt x="2008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79" name="Google Shape;679;p45"/>
            <p:cNvSpPr/>
            <p:nvPr/>
          </p:nvSpPr>
          <p:spPr>
            <a:xfrm>
              <a:off x="4556158" y="3780067"/>
              <a:ext cx="35099" cy="45745"/>
            </a:xfrm>
            <a:custGeom>
              <a:avLst/>
              <a:gdLst/>
              <a:ahLst/>
              <a:cxnLst/>
              <a:rect l="l" t="t" r="r" b="b"/>
              <a:pathLst>
                <a:path w="1721" h="2243" extrusionOk="0">
                  <a:moveTo>
                    <a:pt x="93" y="1"/>
                  </a:moveTo>
                  <a:lnTo>
                    <a:pt x="825" y="1619"/>
                  </a:lnTo>
                  <a:lnTo>
                    <a:pt x="738" y="1816"/>
                  </a:lnTo>
                  <a:cubicBezTo>
                    <a:pt x="690" y="1922"/>
                    <a:pt x="638" y="1997"/>
                    <a:pt x="583" y="2040"/>
                  </a:cubicBezTo>
                  <a:cubicBezTo>
                    <a:pt x="526" y="2083"/>
                    <a:pt x="457" y="2106"/>
                    <a:pt x="387" y="2106"/>
                  </a:cubicBezTo>
                  <a:cubicBezTo>
                    <a:pt x="385" y="2106"/>
                    <a:pt x="382" y="2106"/>
                    <a:pt x="380" y="2106"/>
                  </a:cubicBezTo>
                  <a:cubicBezTo>
                    <a:pt x="378" y="2106"/>
                    <a:pt x="376" y="2106"/>
                    <a:pt x="375" y="2106"/>
                  </a:cubicBezTo>
                  <a:cubicBezTo>
                    <a:pt x="263" y="2106"/>
                    <a:pt x="155" y="2060"/>
                    <a:pt x="78" y="1979"/>
                  </a:cubicBezTo>
                  <a:lnTo>
                    <a:pt x="1" y="2097"/>
                  </a:lnTo>
                  <a:cubicBezTo>
                    <a:pt x="48" y="2144"/>
                    <a:pt x="105" y="2181"/>
                    <a:pt x="168" y="2204"/>
                  </a:cubicBezTo>
                  <a:cubicBezTo>
                    <a:pt x="234" y="2230"/>
                    <a:pt x="306" y="2243"/>
                    <a:pt x="379" y="2243"/>
                  </a:cubicBezTo>
                  <a:cubicBezTo>
                    <a:pt x="383" y="2243"/>
                    <a:pt x="388" y="2243"/>
                    <a:pt x="392" y="2243"/>
                  </a:cubicBezTo>
                  <a:cubicBezTo>
                    <a:pt x="492" y="2243"/>
                    <a:pt x="588" y="2211"/>
                    <a:pt x="669" y="2152"/>
                  </a:cubicBezTo>
                  <a:cubicBezTo>
                    <a:pt x="752" y="2092"/>
                    <a:pt x="824" y="1991"/>
                    <a:pt x="885" y="1848"/>
                  </a:cubicBezTo>
                  <a:lnTo>
                    <a:pt x="1721" y="1"/>
                  </a:lnTo>
                  <a:lnTo>
                    <a:pt x="1559" y="1"/>
                  </a:lnTo>
                  <a:lnTo>
                    <a:pt x="910" y="1455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0" name="Google Shape;680;p45"/>
            <p:cNvSpPr/>
            <p:nvPr/>
          </p:nvSpPr>
          <p:spPr>
            <a:xfrm>
              <a:off x="4620829" y="3779822"/>
              <a:ext cx="29674" cy="33447"/>
            </a:xfrm>
            <a:custGeom>
              <a:avLst/>
              <a:gdLst/>
              <a:ahLst/>
              <a:cxnLst/>
              <a:rect l="l" t="t" r="r" b="b"/>
              <a:pathLst>
                <a:path w="1455" h="1640" extrusionOk="0">
                  <a:moveTo>
                    <a:pt x="794" y="1"/>
                  </a:moveTo>
                  <a:cubicBezTo>
                    <a:pt x="642" y="1"/>
                    <a:pt x="512" y="33"/>
                    <a:pt x="400" y="97"/>
                  </a:cubicBezTo>
                  <a:cubicBezTo>
                    <a:pt x="292" y="159"/>
                    <a:pt x="205" y="252"/>
                    <a:pt x="149" y="365"/>
                  </a:cubicBezTo>
                  <a:lnTo>
                    <a:pt x="149" y="13"/>
                  </a:lnTo>
                  <a:lnTo>
                    <a:pt x="1" y="13"/>
                  </a:lnTo>
                  <a:lnTo>
                    <a:pt x="1" y="1637"/>
                  </a:lnTo>
                  <a:lnTo>
                    <a:pt x="156" y="1637"/>
                  </a:lnTo>
                  <a:lnTo>
                    <a:pt x="156" y="773"/>
                  </a:lnTo>
                  <a:cubicBezTo>
                    <a:pt x="156" y="580"/>
                    <a:pt x="211" y="426"/>
                    <a:pt x="321" y="312"/>
                  </a:cubicBezTo>
                  <a:cubicBezTo>
                    <a:pt x="430" y="197"/>
                    <a:pt x="581" y="140"/>
                    <a:pt x="773" y="140"/>
                  </a:cubicBezTo>
                  <a:cubicBezTo>
                    <a:pt x="939" y="140"/>
                    <a:pt x="1068" y="188"/>
                    <a:pt x="1160" y="283"/>
                  </a:cubicBezTo>
                  <a:cubicBezTo>
                    <a:pt x="1252" y="378"/>
                    <a:pt x="1298" y="518"/>
                    <a:pt x="1298" y="701"/>
                  </a:cubicBezTo>
                  <a:lnTo>
                    <a:pt x="1298" y="1639"/>
                  </a:lnTo>
                  <a:lnTo>
                    <a:pt x="1455" y="1639"/>
                  </a:lnTo>
                  <a:lnTo>
                    <a:pt x="1455" y="689"/>
                  </a:lnTo>
                  <a:cubicBezTo>
                    <a:pt x="1455" y="466"/>
                    <a:pt x="1395" y="297"/>
                    <a:pt x="1277" y="179"/>
                  </a:cubicBezTo>
                  <a:cubicBezTo>
                    <a:pt x="1158" y="59"/>
                    <a:pt x="997" y="1"/>
                    <a:pt x="794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1" name="Google Shape;681;p45"/>
            <p:cNvSpPr/>
            <p:nvPr/>
          </p:nvSpPr>
          <p:spPr>
            <a:xfrm>
              <a:off x="4665697" y="3766851"/>
              <a:ext cx="5262" cy="46418"/>
            </a:xfrm>
            <a:custGeom>
              <a:avLst/>
              <a:gdLst/>
              <a:ahLst/>
              <a:cxnLst/>
              <a:rect l="l" t="t" r="r" b="b"/>
              <a:pathLst>
                <a:path w="258" h="2276" extrusionOk="0">
                  <a:moveTo>
                    <a:pt x="128" y="1"/>
                  </a:moveTo>
                  <a:cubicBezTo>
                    <a:pt x="59" y="1"/>
                    <a:pt x="1" y="58"/>
                    <a:pt x="1" y="128"/>
                  </a:cubicBezTo>
                  <a:cubicBezTo>
                    <a:pt x="1" y="162"/>
                    <a:pt x="15" y="194"/>
                    <a:pt x="39" y="217"/>
                  </a:cubicBezTo>
                  <a:cubicBezTo>
                    <a:pt x="61" y="241"/>
                    <a:pt x="92" y="253"/>
                    <a:pt x="124" y="253"/>
                  </a:cubicBezTo>
                  <a:cubicBezTo>
                    <a:pt x="126" y="253"/>
                    <a:pt x="128" y="253"/>
                    <a:pt x="130" y="253"/>
                  </a:cubicBezTo>
                  <a:cubicBezTo>
                    <a:pt x="200" y="253"/>
                    <a:pt x="257" y="196"/>
                    <a:pt x="257" y="125"/>
                  </a:cubicBezTo>
                  <a:cubicBezTo>
                    <a:pt x="257" y="92"/>
                    <a:pt x="243" y="59"/>
                    <a:pt x="219" y="38"/>
                  </a:cubicBezTo>
                  <a:cubicBezTo>
                    <a:pt x="194" y="13"/>
                    <a:pt x="162" y="1"/>
                    <a:pt x="128" y="1"/>
                  </a:cubicBezTo>
                  <a:close/>
                  <a:moveTo>
                    <a:pt x="52" y="649"/>
                  </a:moveTo>
                  <a:lnTo>
                    <a:pt x="52" y="2275"/>
                  </a:lnTo>
                  <a:lnTo>
                    <a:pt x="207" y="2275"/>
                  </a:lnTo>
                  <a:lnTo>
                    <a:pt x="207" y="649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2" name="Google Shape;682;p45"/>
            <p:cNvSpPr/>
            <p:nvPr/>
          </p:nvSpPr>
          <p:spPr>
            <a:xfrm>
              <a:off x="4686500" y="3766117"/>
              <a:ext cx="33753" cy="47397"/>
            </a:xfrm>
            <a:custGeom>
              <a:avLst/>
              <a:gdLst/>
              <a:ahLst/>
              <a:cxnLst/>
              <a:rect l="l" t="t" r="r" b="b"/>
              <a:pathLst>
                <a:path w="1655" h="2324" extrusionOk="0">
                  <a:moveTo>
                    <a:pt x="815" y="812"/>
                  </a:moveTo>
                  <a:cubicBezTo>
                    <a:pt x="929" y="812"/>
                    <a:pt x="1043" y="842"/>
                    <a:pt x="1143" y="900"/>
                  </a:cubicBezTo>
                  <a:cubicBezTo>
                    <a:pt x="1241" y="957"/>
                    <a:pt x="1322" y="1041"/>
                    <a:pt x="1378" y="1143"/>
                  </a:cubicBezTo>
                  <a:cubicBezTo>
                    <a:pt x="1491" y="1365"/>
                    <a:pt x="1491" y="1629"/>
                    <a:pt x="1378" y="1853"/>
                  </a:cubicBezTo>
                  <a:cubicBezTo>
                    <a:pt x="1322" y="1953"/>
                    <a:pt x="1241" y="2038"/>
                    <a:pt x="1143" y="2096"/>
                  </a:cubicBezTo>
                  <a:cubicBezTo>
                    <a:pt x="1042" y="2153"/>
                    <a:pt x="929" y="2184"/>
                    <a:pt x="815" y="2184"/>
                  </a:cubicBezTo>
                  <a:cubicBezTo>
                    <a:pt x="812" y="2184"/>
                    <a:pt x="809" y="2184"/>
                    <a:pt x="807" y="2184"/>
                  </a:cubicBezTo>
                  <a:cubicBezTo>
                    <a:pt x="804" y="2184"/>
                    <a:pt x="801" y="2184"/>
                    <a:pt x="798" y="2184"/>
                  </a:cubicBezTo>
                  <a:cubicBezTo>
                    <a:pt x="683" y="2184"/>
                    <a:pt x="571" y="2153"/>
                    <a:pt x="472" y="2096"/>
                  </a:cubicBezTo>
                  <a:cubicBezTo>
                    <a:pt x="372" y="2038"/>
                    <a:pt x="292" y="1953"/>
                    <a:pt x="238" y="1853"/>
                  </a:cubicBezTo>
                  <a:cubicBezTo>
                    <a:pt x="123" y="1629"/>
                    <a:pt x="123" y="1365"/>
                    <a:pt x="238" y="1143"/>
                  </a:cubicBezTo>
                  <a:cubicBezTo>
                    <a:pt x="292" y="1041"/>
                    <a:pt x="372" y="958"/>
                    <a:pt x="472" y="900"/>
                  </a:cubicBezTo>
                  <a:cubicBezTo>
                    <a:pt x="571" y="842"/>
                    <a:pt x="683" y="812"/>
                    <a:pt x="798" y="812"/>
                  </a:cubicBezTo>
                  <a:cubicBezTo>
                    <a:pt x="801" y="812"/>
                    <a:pt x="804" y="812"/>
                    <a:pt x="807" y="812"/>
                  </a:cubicBezTo>
                  <a:cubicBezTo>
                    <a:pt x="809" y="812"/>
                    <a:pt x="812" y="812"/>
                    <a:pt x="815" y="812"/>
                  </a:cubicBezTo>
                  <a:close/>
                  <a:moveTo>
                    <a:pt x="0" y="0"/>
                  </a:moveTo>
                  <a:lnTo>
                    <a:pt x="0" y="2311"/>
                  </a:lnTo>
                  <a:lnTo>
                    <a:pt x="149" y="2311"/>
                  </a:lnTo>
                  <a:lnTo>
                    <a:pt x="149" y="1927"/>
                  </a:lnTo>
                  <a:cubicBezTo>
                    <a:pt x="211" y="2048"/>
                    <a:pt x="304" y="2150"/>
                    <a:pt x="421" y="2219"/>
                  </a:cubicBezTo>
                  <a:cubicBezTo>
                    <a:pt x="539" y="2287"/>
                    <a:pt x="672" y="2323"/>
                    <a:pt x="807" y="2323"/>
                  </a:cubicBezTo>
                  <a:cubicBezTo>
                    <a:pt x="810" y="2323"/>
                    <a:pt x="813" y="2323"/>
                    <a:pt x="816" y="2323"/>
                  </a:cubicBezTo>
                  <a:cubicBezTo>
                    <a:pt x="819" y="2323"/>
                    <a:pt x="821" y="2323"/>
                    <a:pt x="824" y="2323"/>
                  </a:cubicBezTo>
                  <a:cubicBezTo>
                    <a:pt x="964" y="2323"/>
                    <a:pt x="1104" y="2287"/>
                    <a:pt x="1226" y="2217"/>
                  </a:cubicBezTo>
                  <a:cubicBezTo>
                    <a:pt x="1347" y="2148"/>
                    <a:pt x="1447" y="2047"/>
                    <a:pt x="1514" y="1924"/>
                  </a:cubicBezTo>
                  <a:cubicBezTo>
                    <a:pt x="1654" y="1657"/>
                    <a:pt x="1654" y="1338"/>
                    <a:pt x="1514" y="1070"/>
                  </a:cubicBezTo>
                  <a:cubicBezTo>
                    <a:pt x="1447" y="948"/>
                    <a:pt x="1347" y="846"/>
                    <a:pt x="1226" y="777"/>
                  </a:cubicBezTo>
                  <a:cubicBezTo>
                    <a:pt x="1104" y="708"/>
                    <a:pt x="965" y="673"/>
                    <a:pt x="825" y="673"/>
                  </a:cubicBezTo>
                  <a:cubicBezTo>
                    <a:pt x="822" y="673"/>
                    <a:pt x="819" y="673"/>
                    <a:pt x="816" y="673"/>
                  </a:cubicBezTo>
                  <a:cubicBezTo>
                    <a:pt x="813" y="673"/>
                    <a:pt x="810" y="673"/>
                    <a:pt x="807" y="673"/>
                  </a:cubicBezTo>
                  <a:cubicBezTo>
                    <a:pt x="673" y="673"/>
                    <a:pt x="542" y="708"/>
                    <a:pt x="426" y="774"/>
                  </a:cubicBezTo>
                  <a:cubicBezTo>
                    <a:pt x="311" y="840"/>
                    <a:pt x="217" y="938"/>
                    <a:pt x="156" y="1055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3" name="Google Shape;683;p45"/>
            <p:cNvSpPr/>
            <p:nvPr/>
          </p:nvSpPr>
          <p:spPr>
            <a:xfrm>
              <a:off x="4732530" y="3766117"/>
              <a:ext cx="29674" cy="47152"/>
            </a:xfrm>
            <a:custGeom>
              <a:avLst/>
              <a:gdLst/>
              <a:ahLst/>
              <a:cxnLst/>
              <a:rect l="l" t="t" r="r" b="b"/>
              <a:pathLst>
                <a:path w="1455" h="2312" extrusionOk="0">
                  <a:moveTo>
                    <a:pt x="1" y="0"/>
                  </a:moveTo>
                  <a:lnTo>
                    <a:pt x="1" y="2309"/>
                  </a:lnTo>
                  <a:lnTo>
                    <a:pt x="157" y="2309"/>
                  </a:lnTo>
                  <a:lnTo>
                    <a:pt x="157" y="1445"/>
                  </a:lnTo>
                  <a:cubicBezTo>
                    <a:pt x="157" y="1252"/>
                    <a:pt x="211" y="1098"/>
                    <a:pt x="321" y="984"/>
                  </a:cubicBezTo>
                  <a:cubicBezTo>
                    <a:pt x="432" y="869"/>
                    <a:pt x="583" y="812"/>
                    <a:pt x="773" y="812"/>
                  </a:cubicBezTo>
                  <a:cubicBezTo>
                    <a:pt x="939" y="812"/>
                    <a:pt x="1069" y="860"/>
                    <a:pt x="1161" y="955"/>
                  </a:cubicBezTo>
                  <a:cubicBezTo>
                    <a:pt x="1254" y="1052"/>
                    <a:pt x="1300" y="1190"/>
                    <a:pt x="1300" y="1373"/>
                  </a:cubicBezTo>
                  <a:lnTo>
                    <a:pt x="1300" y="2311"/>
                  </a:lnTo>
                  <a:lnTo>
                    <a:pt x="1455" y="2311"/>
                  </a:lnTo>
                  <a:lnTo>
                    <a:pt x="1455" y="1361"/>
                  </a:lnTo>
                  <a:cubicBezTo>
                    <a:pt x="1455" y="1138"/>
                    <a:pt x="1395" y="969"/>
                    <a:pt x="1277" y="851"/>
                  </a:cubicBezTo>
                  <a:cubicBezTo>
                    <a:pt x="1158" y="731"/>
                    <a:pt x="999" y="673"/>
                    <a:pt x="794" y="673"/>
                  </a:cubicBezTo>
                  <a:cubicBezTo>
                    <a:pt x="645" y="673"/>
                    <a:pt x="517" y="703"/>
                    <a:pt x="406" y="765"/>
                  </a:cubicBezTo>
                  <a:cubicBezTo>
                    <a:pt x="298" y="823"/>
                    <a:pt x="211" y="914"/>
                    <a:pt x="157" y="1024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4" name="Google Shape;684;p45"/>
            <p:cNvSpPr/>
            <p:nvPr/>
          </p:nvSpPr>
          <p:spPr>
            <a:xfrm>
              <a:off x="4794265" y="3779802"/>
              <a:ext cx="31795" cy="33692"/>
            </a:xfrm>
            <a:custGeom>
              <a:avLst/>
              <a:gdLst/>
              <a:ahLst/>
              <a:cxnLst/>
              <a:rect l="l" t="t" r="r" b="b"/>
              <a:pathLst>
                <a:path w="1559" h="1652" extrusionOk="0">
                  <a:moveTo>
                    <a:pt x="794" y="138"/>
                  </a:moveTo>
                  <a:cubicBezTo>
                    <a:pt x="1005" y="138"/>
                    <a:pt x="1201" y="249"/>
                    <a:pt x="1310" y="432"/>
                  </a:cubicBezTo>
                  <a:cubicBezTo>
                    <a:pt x="1368" y="525"/>
                    <a:pt x="1400" y="633"/>
                    <a:pt x="1403" y="743"/>
                  </a:cubicBezTo>
                  <a:lnTo>
                    <a:pt x="158" y="743"/>
                  </a:lnTo>
                  <a:cubicBezTo>
                    <a:pt x="164" y="633"/>
                    <a:pt x="198" y="525"/>
                    <a:pt x="253" y="430"/>
                  </a:cubicBezTo>
                  <a:cubicBezTo>
                    <a:pt x="306" y="339"/>
                    <a:pt x="382" y="266"/>
                    <a:pt x="473" y="215"/>
                  </a:cubicBezTo>
                  <a:cubicBezTo>
                    <a:pt x="564" y="164"/>
                    <a:pt x="668" y="138"/>
                    <a:pt x="773" y="138"/>
                  </a:cubicBezTo>
                  <a:cubicBezTo>
                    <a:pt x="776" y="138"/>
                    <a:pt x="779" y="138"/>
                    <a:pt x="782" y="138"/>
                  </a:cubicBezTo>
                  <a:cubicBezTo>
                    <a:pt x="786" y="138"/>
                    <a:pt x="790" y="138"/>
                    <a:pt x="794" y="138"/>
                  </a:cubicBezTo>
                  <a:close/>
                  <a:moveTo>
                    <a:pt x="782" y="1"/>
                  </a:moveTo>
                  <a:cubicBezTo>
                    <a:pt x="644" y="1"/>
                    <a:pt x="506" y="36"/>
                    <a:pt x="382" y="106"/>
                  </a:cubicBezTo>
                  <a:cubicBezTo>
                    <a:pt x="264" y="177"/>
                    <a:pt x="167" y="278"/>
                    <a:pt x="103" y="401"/>
                  </a:cubicBezTo>
                  <a:cubicBezTo>
                    <a:pt x="35" y="531"/>
                    <a:pt x="0" y="677"/>
                    <a:pt x="3" y="826"/>
                  </a:cubicBezTo>
                  <a:cubicBezTo>
                    <a:pt x="0" y="975"/>
                    <a:pt x="37" y="1123"/>
                    <a:pt x="111" y="1253"/>
                  </a:cubicBezTo>
                  <a:cubicBezTo>
                    <a:pt x="180" y="1376"/>
                    <a:pt x="283" y="1477"/>
                    <a:pt x="407" y="1545"/>
                  </a:cubicBezTo>
                  <a:cubicBezTo>
                    <a:pt x="542" y="1616"/>
                    <a:pt x="690" y="1651"/>
                    <a:pt x="838" y="1651"/>
                  </a:cubicBezTo>
                  <a:cubicBezTo>
                    <a:pt x="956" y="1651"/>
                    <a:pt x="1075" y="1629"/>
                    <a:pt x="1187" y="1583"/>
                  </a:cubicBezTo>
                  <a:cubicBezTo>
                    <a:pt x="1290" y="1540"/>
                    <a:pt x="1382" y="1473"/>
                    <a:pt x="1454" y="1387"/>
                  </a:cubicBezTo>
                  <a:lnTo>
                    <a:pt x="1364" y="1284"/>
                  </a:lnTo>
                  <a:cubicBezTo>
                    <a:pt x="1304" y="1359"/>
                    <a:pt x="1225" y="1417"/>
                    <a:pt x="1138" y="1454"/>
                  </a:cubicBezTo>
                  <a:cubicBezTo>
                    <a:pt x="1044" y="1493"/>
                    <a:pt x="944" y="1513"/>
                    <a:pt x="843" y="1513"/>
                  </a:cubicBezTo>
                  <a:cubicBezTo>
                    <a:pt x="840" y="1513"/>
                    <a:pt x="837" y="1513"/>
                    <a:pt x="834" y="1513"/>
                  </a:cubicBezTo>
                  <a:cubicBezTo>
                    <a:pt x="717" y="1513"/>
                    <a:pt x="601" y="1485"/>
                    <a:pt x="496" y="1431"/>
                  </a:cubicBezTo>
                  <a:cubicBezTo>
                    <a:pt x="395" y="1379"/>
                    <a:pt x="310" y="1299"/>
                    <a:pt x="252" y="1202"/>
                  </a:cubicBezTo>
                  <a:cubicBezTo>
                    <a:pt x="190" y="1100"/>
                    <a:pt x="157" y="983"/>
                    <a:pt x="155" y="865"/>
                  </a:cubicBezTo>
                  <a:lnTo>
                    <a:pt x="1554" y="865"/>
                  </a:lnTo>
                  <a:lnTo>
                    <a:pt x="1555" y="819"/>
                  </a:lnTo>
                  <a:cubicBezTo>
                    <a:pt x="1559" y="671"/>
                    <a:pt x="1523" y="527"/>
                    <a:pt x="1454" y="396"/>
                  </a:cubicBezTo>
                  <a:cubicBezTo>
                    <a:pt x="1391" y="275"/>
                    <a:pt x="1296" y="175"/>
                    <a:pt x="1178" y="105"/>
                  </a:cubicBezTo>
                  <a:cubicBezTo>
                    <a:pt x="1055" y="35"/>
                    <a:pt x="918" y="1"/>
                    <a:pt x="782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4838623" y="3780067"/>
              <a:ext cx="29429" cy="33447"/>
            </a:xfrm>
            <a:custGeom>
              <a:avLst/>
              <a:gdLst/>
              <a:ahLst/>
              <a:cxnLst/>
              <a:rect l="l" t="t" r="r" b="b"/>
              <a:pathLst>
                <a:path w="1443" h="1640" extrusionOk="0">
                  <a:moveTo>
                    <a:pt x="1" y="1"/>
                  </a:moveTo>
                  <a:lnTo>
                    <a:pt x="1" y="950"/>
                  </a:lnTo>
                  <a:cubicBezTo>
                    <a:pt x="2" y="1173"/>
                    <a:pt x="62" y="1343"/>
                    <a:pt x="182" y="1461"/>
                  </a:cubicBezTo>
                  <a:cubicBezTo>
                    <a:pt x="302" y="1579"/>
                    <a:pt x="468" y="1639"/>
                    <a:pt x="679" y="1639"/>
                  </a:cubicBezTo>
                  <a:cubicBezTo>
                    <a:pt x="685" y="1639"/>
                    <a:pt x="690" y="1639"/>
                    <a:pt x="696" y="1639"/>
                  </a:cubicBezTo>
                  <a:cubicBezTo>
                    <a:pt x="822" y="1639"/>
                    <a:pt x="945" y="1606"/>
                    <a:pt x="1054" y="1544"/>
                  </a:cubicBezTo>
                  <a:cubicBezTo>
                    <a:pt x="1159" y="1481"/>
                    <a:pt x="1241" y="1389"/>
                    <a:pt x="1294" y="1278"/>
                  </a:cubicBezTo>
                  <a:lnTo>
                    <a:pt x="1294" y="1627"/>
                  </a:lnTo>
                  <a:lnTo>
                    <a:pt x="1443" y="1627"/>
                  </a:lnTo>
                  <a:lnTo>
                    <a:pt x="1443" y="1"/>
                  </a:lnTo>
                  <a:lnTo>
                    <a:pt x="1287" y="1"/>
                  </a:lnTo>
                  <a:lnTo>
                    <a:pt x="1287" y="867"/>
                  </a:lnTo>
                  <a:cubicBezTo>
                    <a:pt x="1287" y="1060"/>
                    <a:pt x="1234" y="1214"/>
                    <a:pt x="1126" y="1328"/>
                  </a:cubicBezTo>
                  <a:cubicBezTo>
                    <a:pt x="1020" y="1441"/>
                    <a:pt x="876" y="1498"/>
                    <a:pt x="693" y="1498"/>
                  </a:cubicBezTo>
                  <a:cubicBezTo>
                    <a:pt x="523" y="1498"/>
                    <a:pt x="391" y="1450"/>
                    <a:pt x="297" y="1355"/>
                  </a:cubicBezTo>
                  <a:cubicBezTo>
                    <a:pt x="203" y="1260"/>
                    <a:pt x="157" y="1120"/>
                    <a:pt x="157" y="938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6" name="Google Shape;686;p45"/>
            <p:cNvSpPr/>
            <p:nvPr/>
          </p:nvSpPr>
          <p:spPr>
            <a:xfrm>
              <a:off x="4883634" y="3766851"/>
              <a:ext cx="5282" cy="46418"/>
            </a:xfrm>
            <a:custGeom>
              <a:avLst/>
              <a:gdLst/>
              <a:ahLst/>
              <a:cxnLst/>
              <a:rect l="l" t="t" r="r" b="b"/>
              <a:pathLst>
                <a:path w="259" h="2276" extrusionOk="0">
                  <a:moveTo>
                    <a:pt x="129" y="1"/>
                  </a:moveTo>
                  <a:cubicBezTo>
                    <a:pt x="59" y="1"/>
                    <a:pt x="2" y="58"/>
                    <a:pt x="2" y="128"/>
                  </a:cubicBezTo>
                  <a:cubicBezTo>
                    <a:pt x="0" y="162"/>
                    <a:pt x="14" y="194"/>
                    <a:pt x="39" y="217"/>
                  </a:cubicBezTo>
                  <a:cubicBezTo>
                    <a:pt x="62" y="241"/>
                    <a:pt x="92" y="253"/>
                    <a:pt x="124" y="253"/>
                  </a:cubicBezTo>
                  <a:cubicBezTo>
                    <a:pt x="125" y="253"/>
                    <a:pt x="127" y="253"/>
                    <a:pt x="129" y="253"/>
                  </a:cubicBezTo>
                  <a:cubicBezTo>
                    <a:pt x="200" y="253"/>
                    <a:pt x="257" y="196"/>
                    <a:pt x="258" y="125"/>
                  </a:cubicBezTo>
                  <a:cubicBezTo>
                    <a:pt x="258" y="92"/>
                    <a:pt x="244" y="59"/>
                    <a:pt x="220" y="38"/>
                  </a:cubicBezTo>
                  <a:cubicBezTo>
                    <a:pt x="195" y="13"/>
                    <a:pt x="163" y="1"/>
                    <a:pt x="129" y="1"/>
                  </a:cubicBezTo>
                  <a:close/>
                  <a:moveTo>
                    <a:pt x="51" y="649"/>
                  </a:moveTo>
                  <a:lnTo>
                    <a:pt x="52" y="2275"/>
                  </a:lnTo>
                  <a:lnTo>
                    <a:pt x="208" y="2275"/>
                  </a:lnTo>
                  <a:lnTo>
                    <a:pt x="208" y="649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7" name="Google Shape;687;p45"/>
            <p:cNvSpPr/>
            <p:nvPr/>
          </p:nvSpPr>
          <p:spPr>
            <a:xfrm>
              <a:off x="4899541" y="3779822"/>
              <a:ext cx="26452" cy="33692"/>
            </a:xfrm>
            <a:custGeom>
              <a:avLst/>
              <a:gdLst/>
              <a:ahLst/>
              <a:cxnLst/>
              <a:rect l="l" t="t" r="r" b="b"/>
              <a:pathLst>
                <a:path w="1297" h="1652" extrusionOk="0">
                  <a:moveTo>
                    <a:pt x="666" y="1"/>
                  </a:moveTo>
                  <a:cubicBezTo>
                    <a:pt x="473" y="1"/>
                    <a:pt x="324" y="44"/>
                    <a:pt x="220" y="127"/>
                  </a:cubicBezTo>
                  <a:cubicBezTo>
                    <a:pt x="112" y="211"/>
                    <a:pt x="59" y="317"/>
                    <a:pt x="59" y="446"/>
                  </a:cubicBezTo>
                  <a:cubicBezTo>
                    <a:pt x="59" y="552"/>
                    <a:pt x="88" y="635"/>
                    <a:pt x="143" y="695"/>
                  </a:cubicBezTo>
                  <a:cubicBezTo>
                    <a:pt x="198" y="755"/>
                    <a:pt x="269" y="799"/>
                    <a:pt x="346" y="825"/>
                  </a:cubicBezTo>
                  <a:cubicBezTo>
                    <a:pt x="447" y="859"/>
                    <a:pt x="551" y="884"/>
                    <a:pt x="657" y="900"/>
                  </a:cubicBezTo>
                  <a:cubicBezTo>
                    <a:pt x="766" y="920"/>
                    <a:pt x="854" y="940"/>
                    <a:pt x="915" y="959"/>
                  </a:cubicBezTo>
                  <a:cubicBezTo>
                    <a:pt x="974" y="976"/>
                    <a:pt x="1027" y="1006"/>
                    <a:pt x="1072" y="1046"/>
                  </a:cubicBezTo>
                  <a:cubicBezTo>
                    <a:pt x="1117" y="1089"/>
                    <a:pt x="1140" y="1148"/>
                    <a:pt x="1137" y="1209"/>
                  </a:cubicBezTo>
                  <a:cubicBezTo>
                    <a:pt x="1140" y="1298"/>
                    <a:pt x="1095" y="1384"/>
                    <a:pt x="1020" y="1433"/>
                  </a:cubicBezTo>
                  <a:cubicBezTo>
                    <a:pt x="942" y="1487"/>
                    <a:pt x="820" y="1513"/>
                    <a:pt x="656" y="1513"/>
                  </a:cubicBezTo>
                  <a:cubicBezTo>
                    <a:pt x="652" y="1513"/>
                    <a:pt x="648" y="1513"/>
                    <a:pt x="644" y="1513"/>
                  </a:cubicBezTo>
                  <a:cubicBezTo>
                    <a:pt x="537" y="1513"/>
                    <a:pt x="430" y="1493"/>
                    <a:pt x="329" y="1458"/>
                  </a:cubicBezTo>
                  <a:cubicBezTo>
                    <a:pt x="235" y="1427"/>
                    <a:pt x="148" y="1380"/>
                    <a:pt x="71" y="1318"/>
                  </a:cubicBezTo>
                  <a:lnTo>
                    <a:pt x="0" y="1442"/>
                  </a:lnTo>
                  <a:cubicBezTo>
                    <a:pt x="66" y="1502"/>
                    <a:pt x="158" y="1551"/>
                    <a:pt x="277" y="1591"/>
                  </a:cubicBezTo>
                  <a:cubicBezTo>
                    <a:pt x="398" y="1631"/>
                    <a:pt x="524" y="1651"/>
                    <a:pt x="651" y="1651"/>
                  </a:cubicBezTo>
                  <a:cubicBezTo>
                    <a:pt x="856" y="1650"/>
                    <a:pt x="1014" y="1610"/>
                    <a:pt x="1126" y="1528"/>
                  </a:cubicBezTo>
                  <a:cubicBezTo>
                    <a:pt x="1233" y="1456"/>
                    <a:pt x="1296" y="1335"/>
                    <a:pt x="1293" y="1204"/>
                  </a:cubicBezTo>
                  <a:cubicBezTo>
                    <a:pt x="1293" y="1103"/>
                    <a:pt x="1267" y="1023"/>
                    <a:pt x="1212" y="965"/>
                  </a:cubicBezTo>
                  <a:cubicBezTo>
                    <a:pt x="1158" y="907"/>
                    <a:pt x="1090" y="864"/>
                    <a:pt x="1015" y="839"/>
                  </a:cubicBezTo>
                  <a:cubicBezTo>
                    <a:pt x="914" y="808"/>
                    <a:pt x="811" y="784"/>
                    <a:pt x="708" y="767"/>
                  </a:cubicBezTo>
                  <a:cubicBezTo>
                    <a:pt x="618" y="750"/>
                    <a:pt x="528" y="728"/>
                    <a:pt x="441" y="702"/>
                  </a:cubicBezTo>
                  <a:cubicBezTo>
                    <a:pt x="383" y="685"/>
                    <a:pt x="327" y="653"/>
                    <a:pt x="281" y="612"/>
                  </a:cubicBezTo>
                  <a:cubicBezTo>
                    <a:pt x="237" y="572"/>
                    <a:pt x="215" y="515"/>
                    <a:pt x="215" y="443"/>
                  </a:cubicBezTo>
                  <a:cubicBezTo>
                    <a:pt x="214" y="354"/>
                    <a:pt x="258" y="271"/>
                    <a:pt x="330" y="222"/>
                  </a:cubicBezTo>
                  <a:cubicBezTo>
                    <a:pt x="407" y="165"/>
                    <a:pt x="522" y="137"/>
                    <a:pt x="673" y="137"/>
                  </a:cubicBezTo>
                  <a:cubicBezTo>
                    <a:pt x="762" y="137"/>
                    <a:pt x="849" y="150"/>
                    <a:pt x="935" y="174"/>
                  </a:cubicBezTo>
                  <a:cubicBezTo>
                    <a:pt x="1017" y="197"/>
                    <a:pt x="1094" y="234"/>
                    <a:pt x="1163" y="283"/>
                  </a:cubicBezTo>
                  <a:lnTo>
                    <a:pt x="1233" y="159"/>
                  </a:lnTo>
                  <a:cubicBezTo>
                    <a:pt x="1158" y="107"/>
                    <a:pt x="1074" y="67"/>
                    <a:pt x="984" y="44"/>
                  </a:cubicBezTo>
                  <a:cubicBezTo>
                    <a:pt x="883" y="14"/>
                    <a:pt x="780" y="1"/>
                    <a:pt x="676" y="1"/>
                  </a:cubicBezTo>
                  <a:cubicBezTo>
                    <a:pt x="672" y="1"/>
                    <a:pt x="669" y="1"/>
                    <a:pt x="666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8" name="Google Shape;688;p45"/>
            <p:cNvSpPr/>
            <p:nvPr/>
          </p:nvSpPr>
          <p:spPr>
            <a:xfrm>
              <a:off x="4937924" y="3779781"/>
              <a:ext cx="54515" cy="33488"/>
            </a:xfrm>
            <a:custGeom>
              <a:avLst/>
              <a:gdLst/>
              <a:ahLst/>
              <a:cxnLst/>
              <a:rect l="l" t="t" r="r" b="b"/>
              <a:pathLst>
                <a:path w="2673" h="1642" extrusionOk="0">
                  <a:moveTo>
                    <a:pt x="2008" y="1"/>
                  </a:moveTo>
                  <a:cubicBezTo>
                    <a:pt x="1872" y="1"/>
                    <a:pt x="1739" y="38"/>
                    <a:pt x="1621" y="107"/>
                  </a:cubicBezTo>
                  <a:cubicBezTo>
                    <a:pt x="1509" y="173"/>
                    <a:pt x="1421" y="274"/>
                    <a:pt x="1367" y="393"/>
                  </a:cubicBezTo>
                  <a:cubicBezTo>
                    <a:pt x="1330" y="273"/>
                    <a:pt x="1252" y="170"/>
                    <a:pt x="1148" y="101"/>
                  </a:cubicBezTo>
                  <a:cubicBezTo>
                    <a:pt x="1045" y="33"/>
                    <a:pt x="920" y="1"/>
                    <a:pt x="773" y="1"/>
                  </a:cubicBezTo>
                  <a:cubicBezTo>
                    <a:pt x="626" y="1"/>
                    <a:pt x="498" y="33"/>
                    <a:pt x="392" y="96"/>
                  </a:cubicBezTo>
                  <a:cubicBezTo>
                    <a:pt x="286" y="159"/>
                    <a:pt x="202" y="251"/>
                    <a:pt x="150" y="364"/>
                  </a:cubicBezTo>
                  <a:lnTo>
                    <a:pt x="150" y="15"/>
                  </a:lnTo>
                  <a:lnTo>
                    <a:pt x="1" y="15"/>
                  </a:lnTo>
                  <a:lnTo>
                    <a:pt x="1" y="1639"/>
                  </a:lnTo>
                  <a:lnTo>
                    <a:pt x="156" y="1639"/>
                  </a:lnTo>
                  <a:lnTo>
                    <a:pt x="156" y="773"/>
                  </a:lnTo>
                  <a:cubicBezTo>
                    <a:pt x="156" y="582"/>
                    <a:pt x="210" y="428"/>
                    <a:pt x="317" y="313"/>
                  </a:cubicBezTo>
                  <a:cubicBezTo>
                    <a:pt x="425" y="199"/>
                    <a:pt x="569" y="142"/>
                    <a:pt x="752" y="142"/>
                  </a:cubicBezTo>
                  <a:cubicBezTo>
                    <a:pt x="911" y="142"/>
                    <a:pt x="1036" y="190"/>
                    <a:pt x="1125" y="285"/>
                  </a:cubicBezTo>
                  <a:cubicBezTo>
                    <a:pt x="1214" y="380"/>
                    <a:pt x="1260" y="520"/>
                    <a:pt x="1260" y="703"/>
                  </a:cubicBezTo>
                  <a:lnTo>
                    <a:pt x="1260" y="1639"/>
                  </a:lnTo>
                  <a:lnTo>
                    <a:pt x="1415" y="1639"/>
                  </a:lnTo>
                  <a:lnTo>
                    <a:pt x="1415" y="775"/>
                  </a:lnTo>
                  <a:cubicBezTo>
                    <a:pt x="1415" y="582"/>
                    <a:pt x="1469" y="428"/>
                    <a:pt x="1575" y="314"/>
                  </a:cubicBezTo>
                  <a:cubicBezTo>
                    <a:pt x="1682" y="199"/>
                    <a:pt x="1826" y="142"/>
                    <a:pt x="2009" y="142"/>
                  </a:cubicBezTo>
                  <a:cubicBezTo>
                    <a:pt x="2169" y="142"/>
                    <a:pt x="2293" y="190"/>
                    <a:pt x="2384" y="285"/>
                  </a:cubicBezTo>
                  <a:cubicBezTo>
                    <a:pt x="2473" y="382"/>
                    <a:pt x="2517" y="520"/>
                    <a:pt x="2517" y="703"/>
                  </a:cubicBezTo>
                  <a:lnTo>
                    <a:pt x="2517" y="1641"/>
                  </a:lnTo>
                  <a:lnTo>
                    <a:pt x="2672" y="1641"/>
                  </a:lnTo>
                  <a:lnTo>
                    <a:pt x="2672" y="691"/>
                  </a:lnTo>
                  <a:cubicBezTo>
                    <a:pt x="2672" y="468"/>
                    <a:pt x="2616" y="299"/>
                    <a:pt x="2501" y="181"/>
                  </a:cubicBezTo>
                  <a:cubicBezTo>
                    <a:pt x="2385" y="61"/>
                    <a:pt x="2227" y="3"/>
                    <a:pt x="2025" y="1"/>
                  </a:cubicBezTo>
                  <a:cubicBezTo>
                    <a:pt x="2019" y="1"/>
                    <a:pt x="2014" y="1"/>
                    <a:pt x="2008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89" name="Google Shape;689;p45"/>
            <p:cNvSpPr/>
            <p:nvPr/>
          </p:nvSpPr>
          <p:spPr>
            <a:xfrm>
              <a:off x="5004410" y="3779822"/>
              <a:ext cx="34630" cy="33692"/>
            </a:xfrm>
            <a:custGeom>
              <a:avLst/>
              <a:gdLst/>
              <a:ahLst/>
              <a:cxnLst/>
              <a:rect l="l" t="t" r="r" b="b"/>
              <a:pathLst>
                <a:path w="1698" h="1652" extrusionOk="0">
                  <a:moveTo>
                    <a:pt x="849" y="140"/>
                  </a:moveTo>
                  <a:cubicBezTo>
                    <a:pt x="964" y="140"/>
                    <a:pt x="1080" y="170"/>
                    <a:pt x="1184" y="228"/>
                  </a:cubicBezTo>
                  <a:cubicBezTo>
                    <a:pt x="1283" y="286"/>
                    <a:pt x="1363" y="369"/>
                    <a:pt x="1418" y="471"/>
                  </a:cubicBezTo>
                  <a:cubicBezTo>
                    <a:pt x="1531" y="693"/>
                    <a:pt x="1531" y="957"/>
                    <a:pt x="1418" y="1181"/>
                  </a:cubicBezTo>
                  <a:cubicBezTo>
                    <a:pt x="1363" y="1281"/>
                    <a:pt x="1283" y="1366"/>
                    <a:pt x="1184" y="1424"/>
                  </a:cubicBezTo>
                  <a:cubicBezTo>
                    <a:pt x="1080" y="1482"/>
                    <a:pt x="964" y="1510"/>
                    <a:pt x="849" y="1510"/>
                  </a:cubicBezTo>
                  <a:cubicBezTo>
                    <a:pt x="734" y="1510"/>
                    <a:pt x="619" y="1482"/>
                    <a:pt x="515" y="1424"/>
                  </a:cubicBezTo>
                  <a:cubicBezTo>
                    <a:pt x="415" y="1366"/>
                    <a:pt x="335" y="1281"/>
                    <a:pt x="282" y="1181"/>
                  </a:cubicBezTo>
                  <a:cubicBezTo>
                    <a:pt x="166" y="957"/>
                    <a:pt x="166" y="693"/>
                    <a:pt x="282" y="471"/>
                  </a:cubicBezTo>
                  <a:cubicBezTo>
                    <a:pt x="335" y="369"/>
                    <a:pt x="415" y="286"/>
                    <a:pt x="515" y="228"/>
                  </a:cubicBezTo>
                  <a:cubicBezTo>
                    <a:pt x="619" y="170"/>
                    <a:pt x="734" y="140"/>
                    <a:pt x="849" y="140"/>
                  </a:cubicBezTo>
                  <a:close/>
                  <a:moveTo>
                    <a:pt x="849" y="1"/>
                  </a:moveTo>
                  <a:cubicBezTo>
                    <a:pt x="706" y="1"/>
                    <a:pt x="563" y="36"/>
                    <a:pt x="434" y="107"/>
                  </a:cubicBezTo>
                  <a:cubicBezTo>
                    <a:pt x="311" y="176"/>
                    <a:pt x="211" y="277"/>
                    <a:pt x="142" y="400"/>
                  </a:cubicBezTo>
                  <a:cubicBezTo>
                    <a:pt x="1" y="666"/>
                    <a:pt x="1" y="985"/>
                    <a:pt x="142" y="1251"/>
                  </a:cubicBezTo>
                  <a:cubicBezTo>
                    <a:pt x="211" y="1373"/>
                    <a:pt x="311" y="1475"/>
                    <a:pt x="434" y="1545"/>
                  </a:cubicBezTo>
                  <a:cubicBezTo>
                    <a:pt x="563" y="1616"/>
                    <a:pt x="706" y="1651"/>
                    <a:pt x="849" y="1651"/>
                  </a:cubicBezTo>
                  <a:cubicBezTo>
                    <a:pt x="992" y="1651"/>
                    <a:pt x="1135" y="1616"/>
                    <a:pt x="1264" y="1545"/>
                  </a:cubicBezTo>
                  <a:cubicBezTo>
                    <a:pt x="1387" y="1476"/>
                    <a:pt x="1488" y="1373"/>
                    <a:pt x="1556" y="1251"/>
                  </a:cubicBezTo>
                  <a:cubicBezTo>
                    <a:pt x="1697" y="985"/>
                    <a:pt x="1697" y="666"/>
                    <a:pt x="1556" y="400"/>
                  </a:cubicBezTo>
                  <a:cubicBezTo>
                    <a:pt x="1488" y="277"/>
                    <a:pt x="1387" y="176"/>
                    <a:pt x="1264" y="107"/>
                  </a:cubicBezTo>
                  <a:cubicBezTo>
                    <a:pt x="1135" y="36"/>
                    <a:pt x="992" y="1"/>
                    <a:pt x="849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90" name="Google Shape;690;p45"/>
            <p:cNvSpPr/>
            <p:nvPr/>
          </p:nvSpPr>
          <p:spPr>
            <a:xfrm>
              <a:off x="5046974" y="3766076"/>
              <a:ext cx="33835" cy="47397"/>
            </a:xfrm>
            <a:custGeom>
              <a:avLst/>
              <a:gdLst/>
              <a:ahLst/>
              <a:cxnLst/>
              <a:rect l="l" t="t" r="r" b="b"/>
              <a:pathLst>
                <a:path w="1659" h="2324" extrusionOk="0">
                  <a:moveTo>
                    <a:pt x="849" y="814"/>
                  </a:moveTo>
                  <a:cubicBezTo>
                    <a:pt x="964" y="814"/>
                    <a:pt x="1080" y="844"/>
                    <a:pt x="1184" y="902"/>
                  </a:cubicBezTo>
                  <a:cubicBezTo>
                    <a:pt x="1282" y="960"/>
                    <a:pt x="1364" y="1043"/>
                    <a:pt x="1418" y="1145"/>
                  </a:cubicBezTo>
                  <a:cubicBezTo>
                    <a:pt x="1531" y="1367"/>
                    <a:pt x="1531" y="1631"/>
                    <a:pt x="1418" y="1855"/>
                  </a:cubicBezTo>
                  <a:cubicBezTo>
                    <a:pt x="1364" y="1955"/>
                    <a:pt x="1282" y="2040"/>
                    <a:pt x="1184" y="2098"/>
                  </a:cubicBezTo>
                  <a:cubicBezTo>
                    <a:pt x="1080" y="2156"/>
                    <a:pt x="964" y="2184"/>
                    <a:pt x="849" y="2184"/>
                  </a:cubicBezTo>
                  <a:cubicBezTo>
                    <a:pt x="733" y="2184"/>
                    <a:pt x="618" y="2156"/>
                    <a:pt x="515" y="2098"/>
                  </a:cubicBezTo>
                  <a:cubicBezTo>
                    <a:pt x="416" y="2040"/>
                    <a:pt x="335" y="1955"/>
                    <a:pt x="281" y="1855"/>
                  </a:cubicBezTo>
                  <a:cubicBezTo>
                    <a:pt x="166" y="1631"/>
                    <a:pt x="166" y="1367"/>
                    <a:pt x="281" y="1145"/>
                  </a:cubicBezTo>
                  <a:cubicBezTo>
                    <a:pt x="335" y="1043"/>
                    <a:pt x="416" y="960"/>
                    <a:pt x="515" y="902"/>
                  </a:cubicBezTo>
                  <a:cubicBezTo>
                    <a:pt x="618" y="844"/>
                    <a:pt x="733" y="814"/>
                    <a:pt x="849" y="814"/>
                  </a:cubicBezTo>
                  <a:close/>
                  <a:moveTo>
                    <a:pt x="1502" y="1"/>
                  </a:moveTo>
                  <a:lnTo>
                    <a:pt x="1502" y="1063"/>
                  </a:lnTo>
                  <a:cubicBezTo>
                    <a:pt x="1439" y="945"/>
                    <a:pt x="1345" y="845"/>
                    <a:pt x="1229" y="776"/>
                  </a:cubicBezTo>
                  <a:cubicBezTo>
                    <a:pt x="1113" y="708"/>
                    <a:pt x="981" y="673"/>
                    <a:pt x="847" y="673"/>
                  </a:cubicBezTo>
                  <a:cubicBezTo>
                    <a:pt x="844" y="673"/>
                    <a:pt x="841" y="673"/>
                    <a:pt x="839" y="673"/>
                  </a:cubicBezTo>
                  <a:cubicBezTo>
                    <a:pt x="836" y="673"/>
                    <a:pt x="833" y="673"/>
                    <a:pt x="830" y="673"/>
                  </a:cubicBezTo>
                  <a:cubicBezTo>
                    <a:pt x="689" y="673"/>
                    <a:pt x="551" y="710"/>
                    <a:pt x="427" y="778"/>
                  </a:cubicBezTo>
                  <a:cubicBezTo>
                    <a:pt x="306" y="847"/>
                    <a:pt x="206" y="948"/>
                    <a:pt x="140" y="1071"/>
                  </a:cubicBezTo>
                  <a:cubicBezTo>
                    <a:pt x="0" y="1340"/>
                    <a:pt x="0" y="1657"/>
                    <a:pt x="140" y="1926"/>
                  </a:cubicBezTo>
                  <a:cubicBezTo>
                    <a:pt x="208" y="2047"/>
                    <a:pt x="306" y="2149"/>
                    <a:pt x="427" y="2218"/>
                  </a:cubicBezTo>
                  <a:cubicBezTo>
                    <a:pt x="548" y="2287"/>
                    <a:pt x="683" y="2324"/>
                    <a:pt x="822" y="2324"/>
                  </a:cubicBezTo>
                  <a:cubicBezTo>
                    <a:pt x="828" y="2324"/>
                    <a:pt x="833" y="2324"/>
                    <a:pt x="839" y="2324"/>
                  </a:cubicBezTo>
                  <a:cubicBezTo>
                    <a:pt x="844" y="2324"/>
                    <a:pt x="850" y="2324"/>
                    <a:pt x="855" y="2324"/>
                  </a:cubicBezTo>
                  <a:cubicBezTo>
                    <a:pt x="988" y="2324"/>
                    <a:pt x="1118" y="2289"/>
                    <a:pt x="1233" y="2221"/>
                  </a:cubicBezTo>
                  <a:cubicBezTo>
                    <a:pt x="1351" y="2152"/>
                    <a:pt x="1445" y="2050"/>
                    <a:pt x="1505" y="1929"/>
                  </a:cubicBezTo>
                  <a:lnTo>
                    <a:pt x="1505" y="2313"/>
                  </a:lnTo>
                  <a:lnTo>
                    <a:pt x="1659" y="2313"/>
                  </a:lnTo>
                  <a:lnTo>
                    <a:pt x="1659" y="2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91" name="Google Shape;691;p45"/>
            <p:cNvSpPr/>
            <p:nvPr/>
          </p:nvSpPr>
          <p:spPr>
            <a:xfrm>
              <a:off x="5094289" y="3808069"/>
              <a:ext cx="5364" cy="5405"/>
            </a:xfrm>
            <a:custGeom>
              <a:avLst/>
              <a:gdLst/>
              <a:ahLst/>
              <a:cxnLst/>
              <a:rect l="l" t="t" r="r" b="b"/>
              <a:pathLst>
                <a:path w="263" h="265" extrusionOk="0">
                  <a:moveTo>
                    <a:pt x="132" y="1"/>
                  </a:moveTo>
                  <a:cubicBezTo>
                    <a:pt x="97" y="1"/>
                    <a:pt x="65" y="14"/>
                    <a:pt x="40" y="39"/>
                  </a:cubicBezTo>
                  <a:cubicBezTo>
                    <a:pt x="14" y="62"/>
                    <a:pt x="0" y="97"/>
                    <a:pt x="2" y="133"/>
                  </a:cubicBezTo>
                  <a:cubicBezTo>
                    <a:pt x="0" y="168"/>
                    <a:pt x="14" y="202"/>
                    <a:pt x="40" y="226"/>
                  </a:cubicBezTo>
                  <a:cubicBezTo>
                    <a:pt x="64" y="251"/>
                    <a:pt x="94" y="265"/>
                    <a:pt x="127" y="265"/>
                  </a:cubicBezTo>
                  <a:cubicBezTo>
                    <a:pt x="129" y="265"/>
                    <a:pt x="131" y="265"/>
                    <a:pt x="132" y="265"/>
                  </a:cubicBezTo>
                  <a:cubicBezTo>
                    <a:pt x="134" y="265"/>
                    <a:pt x="136" y="265"/>
                    <a:pt x="137" y="265"/>
                  </a:cubicBezTo>
                  <a:cubicBezTo>
                    <a:pt x="169" y="265"/>
                    <a:pt x="201" y="250"/>
                    <a:pt x="225" y="226"/>
                  </a:cubicBezTo>
                  <a:cubicBezTo>
                    <a:pt x="249" y="202"/>
                    <a:pt x="263" y="168"/>
                    <a:pt x="263" y="133"/>
                  </a:cubicBezTo>
                  <a:cubicBezTo>
                    <a:pt x="263" y="97"/>
                    <a:pt x="249" y="64"/>
                    <a:pt x="225" y="39"/>
                  </a:cubicBezTo>
                  <a:cubicBezTo>
                    <a:pt x="200" y="14"/>
                    <a:pt x="166" y="1"/>
                    <a:pt x="132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5"/>
            <p:cNvSpPr/>
            <p:nvPr/>
          </p:nvSpPr>
          <p:spPr>
            <a:xfrm>
              <a:off x="4120121" y="4168971"/>
              <a:ext cx="21761" cy="27777"/>
            </a:xfrm>
            <a:custGeom>
              <a:avLst/>
              <a:gdLst/>
              <a:ahLst/>
              <a:cxnLst/>
              <a:rect l="l" t="t" r="r" b="b"/>
              <a:pathLst>
                <a:path w="1067" h="1362" extrusionOk="0">
                  <a:moveTo>
                    <a:pt x="506" y="125"/>
                  </a:moveTo>
                  <a:cubicBezTo>
                    <a:pt x="641" y="125"/>
                    <a:pt x="744" y="154"/>
                    <a:pt x="815" y="214"/>
                  </a:cubicBezTo>
                  <a:cubicBezTo>
                    <a:pt x="887" y="273"/>
                    <a:pt x="922" y="357"/>
                    <a:pt x="922" y="468"/>
                  </a:cubicBezTo>
                  <a:cubicBezTo>
                    <a:pt x="922" y="575"/>
                    <a:pt x="887" y="658"/>
                    <a:pt x="815" y="716"/>
                  </a:cubicBezTo>
                  <a:cubicBezTo>
                    <a:pt x="744" y="776"/>
                    <a:pt x="641" y="806"/>
                    <a:pt x="506" y="806"/>
                  </a:cubicBezTo>
                  <a:lnTo>
                    <a:pt x="145" y="806"/>
                  </a:lnTo>
                  <a:lnTo>
                    <a:pt x="145" y="125"/>
                  </a:lnTo>
                  <a:close/>
                  <a:moveTo>
                    <a:pt x="1" y="1"/>
                  </a:moveTo>
                  <a:lnTo>
                    <a:pt x="1" y="1361"/>
                  </a:lnTo>
                  <a:lnTo>
                    <a:pt x="145" y="1361"/>
                  </a:lnTo>
                  <a:lnTo>
                    <a:pt x="145" y="931"/>
                  </a:lnTo>
                  <a:lnTo>
                    <a:pt x="511" y="931"/>
                  </a:lnTo>
                  <a:cubicBezTo>
                    <a:pt x="684" y="931"/>
                    <a:pt x="819" y="891"/>
                    <a:pt x="918" y="809"/>
                  </a:cubicBezTo>
                  <a:cubicBezTo>
                    <a:pt x="1017" y="726"/>
                    <a:pt x="1066" y="612"/>
                    <a:pt x="1066" y="468"/>
                  </a:cubicBezTo>
                  <a:cubicBezTo>
                    <a:pt x="1066" y="322"/>
                    <a:pt x="1017" y="208"/>
                    <a:pt x="918" y="125"/>
                  </a:cubicBezTo>
                  <a:cubicBezTo>
                    <a:pt x="819" y="42"/>
                    <a:pt x="684" y="1"/>
                    <a:pt x="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5"/>
            <p:cNvSpPr/>
            <p:nvPr/>
          </p:nvSpPr>
          <p:spPr>
            <a:xfrm>
              <a:off x="4155037" y="4175702"/>
              <a:ext cx="10483" cy="21047"/>
            </a:xfrm>
            <a:custGeom>
              <a:avLst/>
              <a:gdLst/>
              <a:ahLst/>
              <a:cxnLst/>
              <a:rect l="l" t="t" r="r" b="b"/>
              <a:pathLst>
                <a:path w="514" h="1032" extrusionOk="0">
                  <a:moveTo>
                    <a:pt x="496" y="1"/>
                  </a:moveTo>
                  <a:cubicBezTo>
                    <a:pt x="421" y="1"/>
                    <a:pt x="344" y="19"/>
                    <a:pt x="276" y="53"/>
                  </a:cubicBezTo>
                  <a:cubicBezTo>
                    <a:pt x="213" y="89"/>
                    <a:pt x="162" y="142"/>
                    <a:pt x="131" y="208"/>
                  </a:cubicBezTo>
                  <a:lnTo>
                    <a:pt x="131" y="9"/>
                  </a:lnTo>
                  <a:lnTo>
                    <a:pt x="1" y="9"/>
                  </a:lnTo>
                  <a:lnTo>
                    <a:pt x="1" y="1031"/>
                  </a:lnTo>
                  <a:lnTo>
                    <a:pt x="138" y="1031"/>
                  </a:lnTo>
                  <a:lnTo>
                    <a:pt x="138" y="511"/>
                  </a:lnTo>
                  <a:cubicBezTo>
                    <a:pt x="138" y="391"/>
                    <a:pt x="168" y="299"/>
                    <a:pt x="228" y="233"/>
                  </a:cubicBezTo>
                  <a:cubicBezTo>
                    <a:pt x="290" y="167"/>
                    <a:pt x="374" y="135"/>
                    <a:pt x="482" y="135"/>
                  </a:cubicBezTo>
                  <a:lnTo>
                    <a:pt x="514" y="136"/>
                  </a:lnTo>
                  <a:lnTo>
                    <a:pt x="514" y="1"/>
                  </a:lnTo>
                  <a:cubicBezTo>
                    <a:pt x="508" y="1"/>
                    <a:pt x="502" y="1"/>
                    <a:pt x="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5"/>
            <p:cNvSpPr/>
            <p:nvPr/>
          </p:nvSpPr>
          <p:spPr>
            <a:xfrm>
              <a:off x="4176145" y="4175702"/>
              <a:ext cx="20374" cy="21251"/>
            </a:xfrm>
            <a:custGeom>
              <a:avLst/>
              <a:gdLst/>
              <a:ahLst/>
              <a:cxnLst/>
              <a:rect l="l" t="t" r="r" b="b"/>
              <a:pathLst>
                <a:path w="999" h="1042" extrusionOk="0">
                  <a:moveTo>
                    <a:pt x="504" y="120"/>
                  </a:moveTo>
                  <a:cubicBezTo>
                    <a:pt x="593" y="120"/>
                    <a:pt x="682" y="152"/>
                    <a:pt x="753" y="214"/>
                  </a:cubicBezTo>
                  <a:cubicBezTo>
                    <a:pt x="821" y="279"/>
                    <a:pt x="861" y="366"/>
                    <a:pt x="867" y="460"/>
                  </a:cubicBezTo>
                  <a:lnTo>
                    <a:pt x="142" y="460"/>
                  </a:lnTo>
                  <a:cubicBezTo>
                    <a:pt x="147" y="366"/>
                    <a:pt x="188" y="279"/>
                    <a:pt x="256" y="214"/>
                  </a:cubicBezTo>
                  <a:cubicBezTo>
                    <a:pt x="326" y="152"/>
                    <a:pt x="415" y="120"/>
                    <a:pt x="504" y="120"/>
                  </a:cubicBezTo>
                  <a:close/>
                  <a:moveTo>
                    <a:pt x="492" y="1"/>
                  </a:moveTo>
                  <a:cubicBezTo>
                    <a:pt x="407" y="1"/>
                    <a:pt x="322" y="22"/>
                    <a:pt x="247" y="66"/>
                  </a:cubicBezTo>
                  <a:cubicBezTo>
                    <a:pt x="171" y="110"/>
                    <a:pt x="110" y="175"/>
                    <a:pt x="68" y="251"/>
                  </a:cubicBezTo>
                  <a:cubicBezTo>
                    <a:pt x="24" y="333"/>
                    <a:pt x="1" y="426"/>
                    <a:pt x="2" y="520"/>
                  </a:cubicBezTo>
                  <a:cubicBezTo>
                    <a:pt x="1" y="614"/>
                    <a:pt x="24" y="706"/>
                    <a:pt x="71" y="789"/>
                  </a:cubicBezTo>
                  <a:cubicBezTo>
                    <a:pt x="114" y="867"/>
                    <a:pt x="180" y="932"/>
                    <a:pt x="260" y="975"/>
                  </a:cubicBezTo>
                  <a:cubicBezTo>
                    <a:pt x="348" y="1019"/>
                    <a:pt x="443" y="1042"/>
                    <a:pt x="539" y="1042"/>
                  </a:cubicBezTo>
                  <a:cubicBezTo>
                    <a:pt x="615" y="1042"/>
                    <a:pt x="691" y="1028"/>
                    <a:pt x="762" y="999"/>
                  </a:cubicBezTo>
                  <a:cubicBezTo>
                    <a:pt x="830" y="971"/>
                    <a:pt x="888" y="928"/>
                    <a:pt x="933" y="873"/>
                  </a:cubicBezTo>
                  <a:lnTo>
                    <a:pt x="856" y="784"/>
                  </a:lnTo>
                  <a:cubicBezTo>
                    <a:pt x="819" y="829"/>
                    <a:pt x="772" y="862"/>
                    <a:pt x="718" y="884"/>
                  </a:cubicBezTo>
                  <a:cubicBezTo>
                    <a:pt x="663" y="909"/>
                    <a:pt x="604" y="919"/>
                    <a:pt x="543" y="919"/>
                  </a:cubicBezTo>
                  <a:cubicBezTo>
                    <a:pt x="539" y="919"/>
                    <a:pt x="535" y="919"/>
                    <a:pt x="531" y="919"/>
                  </a:cubicBezTo>
                  <a:cubicBezTo>
                    <a:pt x="434" y="919"/>
                    <a:pt x="339" y="884"/>
                    <a:pt x="263" y="821"/>
                  </a:cubicBezTo>
                  <a:cubicBezTo>
                    <a:pt x="190" y="755"/>
                    <a:pt x="145" y="661"/>
                    <a:pt x="142" y="563"/>
                  </a:cubicBezTo>
                  <a:lnTo>
                    <a:pt x="996" y="563"/>
                  </a:lnTo>
                  <a:lnTo>
                    <a:pt x="997" y="519"/>
                  </a:lnTo>
                  <a:cubicBezTo>
                    <a:pt x="999" y="425"/>
                    <a:pt x="977" y="333"/>
                    <a:pt x="933" y="250"/>
                  </a:cubicBezTo>
                  <a:cubicBezTo>
                    <a:pt x="893" y="173"/>
                    <a:pt x="832" y="110"/>
                    <a:pt x="756" y="66"/>
                  </a:cubicBezTo>
                  <a:cubicBezTo>
                    <a:pt x="682" y="22"/>
                    <a:pt x="596" y="1"/>
                    <a:pt x="510" y="1"/>
                  </a:cubicBezTo>
                  <a:cubicBezTo>
                    <a:pt x="507" y="1"/>
                    <a:pt x="504" y="1"/>
                    <a:pt x="501" y="1"/>
                  </a:cubicBezTo>
                  <a:cubicBezTo>
                    <a:pt x="498" y="1"/>
                    <a:pt x="495" y="1"/>
                    <a:pt x="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5"/>
            <p:cNvSpPr/>
            <p:nvPr/>
          </p:nvSpPr>
          <p:spPr>
            <a:xfrm>
              <a:off x="4205901" y="4175865"/>
              <a:ext cx="21414" cy="20884"/>
            </a:xfrm>
            <a:custGeom>
              <a:avLst/>
              <a:gdLst/>
              <a:ahLst/>
              <a:cxnLst/>
              <a:rect l="l" t="t" r="r" b="b"/>
              <a:pathLst>
                <a:path w="1050" h="1024" extrusionOk="0">
                  <a:moveTo>
                    <a:pt x="1" y="1"/>
                  </a:moveTo>
                  <a:lnTo>
                    <a:pt x="453" y="1023"/>
                  </a:lnTo>
                  <a:lnTo>
                    <a:pt x="595" y="1023"/>
                  </a:lnTo>
                  <a:lnTo>
                    <a:pt x="1049" y="1"/>
                  </a:lnTo>
                  <a:lnTo>
                    <a:pt x="913" y="1"/>
                  </a:lnTo>
                  <a:lnTo>
                    <a:pt x="527" y="871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5"/>
            <p:cNvSpPr/>
            <p:nvPr/>
          </p:nvSpPr>
          <p:spPr>
            <a:xfrm>
              <a:off x="4409786" y="4161487"/>
              <a:ext cx="36669" cy="35262"/>
            </a:xfrm>
            <a:custGeom>
              <a:avLst/>
              <a:gdLst/>
              <a:ahLst/>
              <a:cxnLst/>
              <a:rect l="l" t="t" r="r" b="b"/>
              <a:pathLst>
                <a:path w="1798" h="1729" extrusionOk="0">
                  <a:moveTo>
                    <a:pt x="933" y="1"/>
                  </a:moveTo>
                  <a:cubicBezTo>
                    <a:pt x="583" y="1"/>
                    <a:pt x="268" y="211"/>
                    <a:pt x="135" y="534"/>
                  </a:cubicBezTo>
                  <a:cubicBezTo>
                    <a:pt x="1" y="856"/>
                    <a:pt x="75" y="1228"/>
                    <a:pt x="322" y="1475"/>
                  </a:cubicBezTo>
                  <a:cubicBezTo>
                    <a:pt x="487" y="1640"/>
                    <a:pt x="708" y="1728"/>
                    <a:pt x="933" y="1728"/>
                  </a:cubicBezTo>
                  <a:cubicBezTo>
                    <a:pt x="1044" y="1728"/>
                    <a:pt x="1156" y="1707"/>
                    <a:pt x="1263" y="1662"/>
                  </a:cubicBezTo>
                  <a:cubicBezTo>
                    <a:pt x="1586" y="1529"/>
                    <a:pt x="1798" y="1214"/>
                    <a:pt x="1798" y="865"/>
                  </a:cubicBezTo>
                  <a:cubicBezTo>
                    <a:pt x="1798" y="388"/>
                    <a:pt x="1411" y="1"/>
                    <a:pt x="9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5"/>
            <p:cNvSpPr/>
            <p:nvPr/>
          </p:nvSpPr>
          <p:spPr>
            <a:xfrm>
              <a:off x="4553037" y="4161487"/>
              <a:ext cx="36629" cy="35262"/>
            </a:xfrm>
            <a:custGeom>
              <a:avLst/>
              <a:gdLst/>
              <a:ahLst/>
              <a:cxnLst/>
              <a:rect l="l" t="t" r="r" b="b"/>
              <a:pathLst>
                <a:path w="1796" h="1729" extrusionOk="0">
                  <a:moveTo>
                    <a:pt x="931" y="1"/>
                  </a:moveTo>
                  <a:cubicBezTo>
                    <a:pt x="582" y="1"/>
                    <a:pt x="267" y="211"/>
                    <a:pt x="134" y="534"/>
                  </a:cubicBezTo>
                  <a:cubicBezTo>
                    <a:pt x="0" y="856"/>
                    <a:pt x="74" y="1228"/>
                    <a:pt x="321" y="1475"/>
                  </a:cubicBezTo>
                  <a:cubicBezTo>
                    <a:pt x="485" y="1640"/>
                    <a:pt x="706" y="1728"/>
                    <a:pt x="931" y="1728"/>
                  </a:cubicBezTo>
                  <a:cubicBezTo>
                    <a:pt x="1043" y="1728"/>
                    <a:pt x="1155" y="1707"/>
                    <a:pt x="1262" y="1662"/>
                  </a:cubicBezTo>
                  <a:cubicBezTo>
                    <a:pt x="1585" y="1529"/>
                    <a:pt x="1795" y="1214"/>
                    <a:pt x="1795" y="865"/>
                  </a:cubicBezTo>
                  <a:cubicBezTo>
                    <a:pt x="1795" y="388"/>
                    <a:pt x="140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5"/>
            <p:cNvSpPr/>
            <p:nvPr/>
          </p:nvSpPr>
          <p:spPr>
            <a:xfrm>
              <a:off x="4696228" y="4161487"/>
              <a:ext cx="36629" cy="35262"/>
            </a:xfrm>
            <a:custGeom>
              <a:avLst/>
              <a:gdLst/>
              <a:ahLst/>
              <a:cxnLst/>
              <a:rect l="l" t="t" r="r" b="b"/>
              <a:pathLst>
                <a:path w="1796" h="1729" extrusionOk="0">
                  <a:moveTo>
                    <a:pt x="933" y="1"/>
                  </a:moveTo>
                  <a:cubicBezTo>
                    <a:pt x="583" y="1"/>
                    <a:pt x="268" y="211"/>
                    <a:pt x="135" y="534"/>
                  </a:cubicBezTo>
                  <a:cubicBezTo>
                    <a:pt x="1" y="856"/>
                    <a:pt x="75" y="1228"/>
                    <a:pt x="322" y="1475"/>
                  </a:cubicBezTo>
                  <a:cubicBezTo>
                    <a:pt x="487" y="1640"/>
                    <a:pt x="708" y="1728"/>
                    <a:pt x="933" y="1728"/>
                  </a:cubicBezTo>
                  <a:cubicBezTo>
                    <a:pt x="1044" y="1728"/>
                    <a:pt x="1156" y="1707"/>
                    <a:pt x="1263" y="1662"/>
                  </a:cubicBezTo>
                  <a:cubicBezTo>
                    <a:pt x="1586" y="1529"/>
                    <a:pt x="1796" y="1214"/>
                    <a:pt x="1796" y="865"/>
                  </a:cubicBezTo>
                  <a:cubicBezTo>
                    <a:pt x="1796" y="388"/>
                    <a:pt x="1409" y="1"/>
                    <a:pt x="9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5"/>
            <p:cNvSpPr/>
            <p:nvPr/>
          </p:nvSpPr>
          <p:spPr>
            <a:xfrm>
              <a:off x="4244386" y="3922972"/>
              <a:ext cx="658113" cy="127527"/>
            </a:xfrm>
            <a:custGeom>
              <a:avLst/>
              <a:gdLst/>
              <a:ahLst/>
              <a:cxnLst/>
              <a:rect l="l" t="t" r="r" b="b"/>
              <a:pathLst>
                <a:path w="32269" h="6253" extrusionOk="0">
                  <a:moveTo>
                    <a:pt x="29142" y="496"/>
                  </a:moveTo>
                  <a:cubicBezTo>
                    <a:pt x="30592" y="496"/>
                    <a:pt x="31773" y="1677"/>
                    <a:pt x="31773" y="3127"/>
                  </a:cubicBezTo>
                  <a:cubicBezTo>
                    <a:pt x="31773" y="4576"/>
                    <a:pt x="30592" y="5755"/>
                    <a:pt x="29142" y="5755"/>
                  </a:cubicBezTo>
                  <a:lnTo>
                    <a:pt x="3127" y="5755"/>
                  </a:lnTo>
                  <a:cubicBezTo>
                    <a:pt x="1676" y="5755"/>
                    <a:pt x="497" y="4576"/>
                    <a:pt x="497" y="3127"/>
                  </a:cubicBezTo>
                  <a:cubicBezTo>
                    <a:pt x="497" y="1677"/>
                    <a:pt x="1676" y="496"/>
                    <a:pt x="3127" y="496"/>
                  </a:cubicBezTo>
                  <a:close/>
                  <a:moveTo>
                    <a:pt x="3127" y="0"/>
                  </a:moveTo>
                  <a:cubicBezTo>
                    <a:pt x="1403" y="0"/>
                    <a:pt x="1" y="1402"/>
                    <a:pt x="1" y="3127"/>
                  </a:cubicBezTo>
                  <a:cubicBezTo>
                    <a:pt x="1" y="4849"/>
                    <a:pt x="1403" y="6253"/>
                    <a:pt x="3127" y="6253"/>
                  </a:cubicBezTo>
                  <a:lnTo>
                    <a:pt x="29142" y="6253"/>
                  </a:lnTo>
                  <a:cubicBezTo>
                    <a:pt x="30867" y="6253"/>
                    <a:pt x="32269" y="4849"/>
                    <a:pt x="32269" y="3127"/>
                  </a:cubicBezTo>
                  <a:cubicBezTo>
                    <a:pt x="32269" y="1402"/>
                    <a:pt x="30867" y="0"/>
                    <a:pt x="29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5"/>
            <p:cNvSpPr/>
            <p:nvPr/>
          </p:nvSpPr>
          <p:spPr>
            <a:xfrm>
              <a:off x="4473091" y="3965658"/>
              <a:ext cx="37179" cy="44440"/>
            </a:xfrm>
            <a:custGeom>
              <a:avLst/>
              <a:gdLst/>
              <a:ahLst/>
              <a:cxnLst/>
              <a:rect l="l" t="t" r="r" b="b"/>
              <a:pathLst>
                <a:path w="1823" h="2179" extrusionOk="0">
                  <a:moveTo>
                    <a:pt x="0" y="0"/>
                  </a:moveTo>
                  <a:lnTo>
                    <a:pt x="0" y="2179"/>
                  </a:lnTo>
                  <a:lnTo>
                    <a:pt x="231" y="2179"/>
                  </a:lnTo>
                  <a:lnTo>
                    <a:pt x="231" y="410"/>
                  </a:lnTo>
                  <a:lnTo>
                    <a:pt x="1632" y="2179"/>
                  </a:lnTo>
                  <a:lnTo>
                    <a:pt x="1823" y="2179"/>
                  </a:lnTo>
                  <a:lnTo>
                    <a:pt x="1823" y="0"/>
                  </a:lnTo>
                  <a:lnTo>
                    <a:pt x="1596" y="0"/>
                  </a:lnTo>
                  <a:lnTo>
                    <a:pt x="1596" y="1767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5"/>
            <p:cNvSpPr/>
            <p:nvPr/>
          </p:nvSpPr>
          <p:spPr>
            <a:xfrm>
              <a:off x="4537415" y="3965658"/>
              <a:ext cx="31448" cy="44440"/>
            </a:xfrm>
            <a:custGeom>
              <a:avLst/>
              <a:gdLst/>
              <a:ahLst/>
              <a:cxnLst/>
              <a:rect l="l" t="t" r="r" b="b"/>
              <a:pathLst>
                <a:path w="1542" h="2179" extrusionOk="0">
                  <a:moveTo>
                    <a:pt x="0" y="0"/>
                  </a:moveTo>
                  <a:lnTo>
                    <a:pt x="0" y="2179"/>
                  </a:lnTo>
                  <a:lnTo>
                    <a:pt x="1542" y="2179"/>
                  </a:lnTo>
                  <a:lnTo>
                    <a:pt x="1542" y="1979"/>
                  </a:lnTo>
                  <a:lnTo>
                    <a:pt x="230" y="1979"/>
                  </a:lnTo>
                  <a:lnTo>
                    <a:pt x="230" y="1170"/>
                  </a:lnTo>
                  <a:lnTo>
                    <a:pt x="1357" y="1170"/>
                  </a:lnTo>
                  <a:lnTo>
                    <a:pt x="1357" y="974"/>
                  </a:lnTo>
                  <a:lnTo>
                    <a:pt x="230" y="974"/>
                  </a:lnTo>
                  <a:lnTo>
                    <a:pt x="230" y="198"/>
                  </a:lnTo>
                  <a:lnTo>
                    <a:pt x="1496" y="198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5"/>
            <p:cNvSpPr/>
            <p:nvPr/>
          </p:nvSpPr>
          <p:spPr>
            <a:xfrm>
              <a:off x="4585873" y="3965658"/>
              <a:ext cx="39525" cy="44440"/>
            </a:xfrm>
            <a:custGeom>
              <a:avLst/>
              <a:gdLst/>
              <a:ahLst/>
              <a:cxnLst/>
              <a:rect l="l" t="t" r="r" b="b"/>
              <a:pathLst>
                <a:path w="1938" h="2179" extrusionOk="0">
                  <a:moveTo>
                    <a:pt x="53" y="0"/>
                  </a:moveTo>
                  <a:lnTo>
                    <a:pt x="829" y="1058"/>
                  </a:lnTo>
                  <a:lnTo>
                    <a:pt x="1" y="2179"/>
                  </a:lnTo>
                  <a:lnTo>
                    <a:pt x="265" y="2179"/>
                  </a:lnTo>
                  <a:lnTo>
                    <a:pt x="965" y="1219"/>
                  </a:lnTo>
                  <a:lnTo>
                    <a:pt x="1668" y="2179"/>
                  </a:lnTo>
                  <a:lnTo>
                    <a:pt x="1937" y="2179"/>
                  </a:lnTo>
                  <a:lnTo>
                    <a:pt x="1107" y="1052"/>
                  </a:lnTo>
                  <a:lnTo>
                    <a:pt x="1879" y="0"/>
                  </a:lnTo>
                  <a:lnTo>
                    <a:pt x="1629" y="0"/>
                  </a:lnTo>
                  <a:lnTo>
                    <a:pt x="974" y="88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5"/>
            <p:cNvSpPr/>
            <p:nvPr/>
          </p:nvSpPr>
          <p:spPr>
            <a:xfrm>
              <a:off x="4637491" y="3965658"/>
              <a:ext cx="35976" cy="44440"/>
            </a:xfrm>
            <a:custGeom>
              <a:avLst/>
              <a:gdLst/>
              <a:ahLst/>
              <a:cxnLst/>
              <a:rect l="l" t="t" r="r" b="b"/>
              <a:pathLst>
                <a:path w="1764" h="2179" extrusionOk="0">
                  <a:moveTo>
                    <a:pt x="0" y="0"/>
                  </a:moveTo>
                  <a:lnTo>
                    <a:pt x="0" y="198"/>
                  </a:lnTo>
                  <a:lnTo>
                    <a:pt x="767" y="198"/>
                  </a:lnTo>
                  <a:lnTo>
                    <a:pt x="767" y="2179"/>
                  </a:lnTo>
                  <a:lnTo>
                    <a:pt x="997" y="2179"/>
                  </a:lnTo>
                  <a:lnTo>
                    <a:pt x="997" y="198"/>
                  </a:lnTo>
                  <a:lnTo>
                    <a:pt x="1763" y="198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5"/>
            <p:cNvSpPr/>
            <p:nvPr/>
          </p:nvSpPr>
          <p:spPr>
            <a:xfrm>
              <a:off x="3893966" y="1895464"/>
              <a:ext cx="1264261" cy="1157719"/>
            </a:xfrm>
            <a:custGeom>
              <a:avLst/>
              <a:gdLst/>
              <a:ahLst/>
              <a:cxnLst/>
              <a:rect l="l" t="t" r="r" b="b"/>
              <a:pathLst>
                <a:path w="61990" h="56766" extrusionOk="0">
                  <a:moveTo>
                    <a:pt x="25354" y="0"/>
                  </a:moveTo>
                  <a:cubicBezTo>
                    <a:pt x="23936" y="0"/>
                    <a:pt x="22475" y="314"/>
                    <a:pt x="20946" y="1043"/>
                  </a:cubicBezTo>
                  <a:cubicBezTo>
                    <a:pt x="17376" y="2746"/>
                    <a:pt x="14393" y="5726"/>
                    <a:pt x="12303" y="9172"/>
                  </a:cubicBezTo>
                  <a:cubicBezTo>
                    <a:pt x="11919" y="9806"/>
                    <a:pt x="11564" y="10457"/>
                    <a:pt x="11228" y="11119"/>
                  </a:cubicBezTo>
                  <a:cubicBezTo>
                    <a:pt x="9656" y="14219"/>
                    <a:pt x="8469" y="17548"/>
                    <a:pt x="6339" y="20299"/>
                  </a:cubicBezTo>
                  <a:cubicBezTo>
                    <a:pt x="3640" y="23789"/>
                    <a:pt x="1" y="27235"/>
                    <a:pt x="81" y="32106"/>
                  </a:cubicBezTo>
                  <a:cubicBezTo>
                    <a:pt x="148" y="36254"/>
                    <a:pt x="3081" y="39812"/>
                    <a:pt x="6445" y="42008"/>
                  </a:cubicBezTo>
                  <a:cubicBezTo>
                    <a:pt x="9252" y="43840"/>
                    <a:pt x="12381" y="45017"/>
                    <a:pt x="15383" y="46418"/>
                  </a:cubicBezTo>
                  <a:cubicBezTo>
                    <a:pt x="18569" y="47906"/>
                    <a:pt x="21491" y="49925"/>
                    <a:pt x="24482" y="51786"/>
                  </a:cubicBezTo>
                  <a:cubicBezTo>
                    <a:pt x="28401" y="54225"/>
                    <a:pt x="33268" y="56766"/>
                    <a:pt x="37990" y="56766"/>
                  </a:cubicBezTo>
                  <a:cubicBezTo>
                    <a:pt x="40120" y="56766"/>
                    <a:pt x="42220" y="56249"/>
                    <a:pt x="44190" y="54973"/>
                  </a:cubicBezTo>
                  <a:cubicBezTo>
                    <a:pt x="47574" y="52784"/>
                    <a:pt x="49446" y="48831"/>
                    <a:pt x="51656" y="45369"/>
                  </a:cubicBezTo>
                  <a:cubicBezTo>
                    <a:pt x="53626" y="42280"/>
                    <a:pt x="55970" y="39467"/>
                    <a:pt x="57940" y="36377"/>
                  </a:cubicBezTo>
                  <a:cubicBezTo>
                    <a:pt x="59910" y="33288"/>
                    <a:pt x="61526" y="29825"/>
                    <a:pt x="61782" y="26120"/>
                  </a:cubicBezTo>
                  <a:cubicBezTo>
                    <a:pt x="61989" y="23128"/>
                    <a:pt x="61283" y="20091"/>
                    <a:pt x="59892" y="17466"/>
                  </a:cubicBezTo>
                  <a:cubicBezTo>
                    <a:pt x="58845" y="15490"/>
                    <a:pt x="57417" y="13738"/>
                    <a:pt x="55715" y="12346"/>
                  </a:cubicBezTo>
                  <a:cubicBezTo>
                    <a:pt x="49392" y="7167"/>
                    <a:pt x="40720" y="7639"/>
                    <a:pt x="34025" y="3271"/>
                  </a:cubicBezTo>
                  <a:cubicBezTo>
                    <a:pt x="31183" y="1417"/>
                    <a:pt x="28367" y="0"/>
                    <a:pt x="25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5"/>
            <p:cNvSpPr/>
            <p:nvPr/>
          </p:nvSpPr>
          <p:spPr>
            <a:xfrm>
              <a:off x="4006993" y="1938802"/>
              <a:ext cx="1029478" cy="1029478"/>
            </a:xfrm>
            <a:custGeom>
              <a:avLst/>
              <a:gdLst/>
              <a:ahLst/>
              <a:cxnLst/>
              <a:rect l="l" t="t" r="r" b="b"/>
              <a:pathLst>
                <a:path w="50478" h="50478" extrusionOk="0">
                  <a:moveTo>
                    <a:pt x="25239" y="1"/>
                  </a:moveTo>
                  <a:cubicBezTo>
                    <a:pt x="18546" y="1"/>
                    <a:pt x="12126" y="2660"/>
                    <a:pt x="7394" y="7394"/>
                  </a:cubicBezTo>
                  <a:cubicBezTo>
                    <a:pt x="2660" y="12126"/>
                    <a:pt x="0" y="18546"/>
                    <a:pt x="0" y="25239"/>
                  </a:cubicBezTo>
                  <a:cubicBezTo>
                    <a:pt x="0" y="31932"/>
                    <a:pt x="2660" y="38352"/>
                    <a:pt x="7394" y="43086"/>
                  </a:cubicBezTo>
                  <a:cubicBezTo>
                    <a:pt x="12126" y="47818"/>
                    <a:pt x="18546" y="50478"/>
                    <a:pt x="25239" y="50478"/>
                  </a:cubicBezTo>
                  <a:cubicBezTo>
                    <a:pt x="31933" y="50478"/>
                    <a:pt x="38352" y="47818"/>
                    <a:pt x="43086" y="43086"/>
                  </a:cubicBezTo>
                  <a:cubicBezTo>
                    <a:pt x="47818" y="38352"/>
                    <a:pt x="50477" y="31932"/>
                    <a:pt x="50477" y="25239"/>
                  </a:cubicBezTo>
                  <a:cubicBezTo>
                    <a:pt x="50477" y="18546"/>
                    <a:pt x="47818" y="12126"/>
                    <a:pt x="43086" y="7394"/>
                  </a:cubicBezTo>
                  <a:cubicBezTo>
                    <a:pt x="38352" y="2660"/>
                    <a:pt x="31933" y="1"/>
                    <a:pt x="25239" y="1"/>
                  </a:cubicBezTo>
                  <a:close/>
                </a:path>
              </a:pathLst>
            </a:custGeom>
            <a:solidFill>
              <a:srgbClr val="FED0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5"/>
            <p:cNvSpPr/>
            <p:nvPr/>
          </p:nvSpPr>
          <p:spPr>
            <a:xfrm>
              <a:off x="4063300" y="2039775"/>
              <a:ext cx="440922" cy="804210"/>
            </a:xfrm>
            <a:custGeom>
              <a:avLst/>
              <a:gdLst/>
              <a:ahLst/>
              <a:cxnLst/>
              <a:rect l="l" t="t" r="r" b="b"/>
              <a:pathLst>
                <a:path w="23056" h="40806" extrusionOk="0">
                  <a:moveTo>
                    <a:pt x="14322" y="1"/>
                  </a:moveTo>
                  <a:lnTo>
                    <a:pt x="6976" y="881"/>
                  </a:lnTo>
                  <a:lnTo>
                    <a:pt x="0" y="10463"/>
                  </a:lnTo>
                  <a:lnTo>
                    <a:pt x="1249" y="12392"/>
                  </a:lnTo>
                  <a:lnTo>
                    <a:pt x="2666" y="16647"/>
                  </a:lnTo>
                  <a:lnTo>
                    <a:pt x="7544" y="20049"/>
                  </a:lnTo>
                  <a:lnTo>
                    <a:pt x="6239" y="21296"/>
                  </a:lnTo>
                  <a:lnTo>
                    <a:pt x="6182" y="23962"/>
                  </a:lnTo>
                  <a:lnTo>
                    <a:pt x="7827" y="27139"/>
                  </a:lnTo>
                  <a:lnTo>
                    <a:pt x="11627" y="27819"/>
                  </a:lnTo>
                  <a:lnTo>
                    <a:pt x="11570" y="35872"/>
                  </a:lnTo>
                  <a:lnTo>
                    <a:pt x="13101" y="39614"/>
                  </a:lnTo>
                  <a:lnTo>
                    <a:pt x="15654" y="40806"/>
                  </a:lnTo>
                  <a:lnTo>
                    <a:pt x="15654" y="40806"/>
                  </a:lnTo>
                  <a:lnTo>
                    <a:pt x="15598" y="36496"/>
                  </a:lnTo>
                  <a:lnTo>
                    <a:pt x="19057" y="34057"/>
                  </a:lnTo>
                  <a:lnTo>
                    <a:pt x="19171" y="31449"/>
                  </a:lnTo>
                  <a:lnTo>
                    <a:pt x="22232" y="28556"/>
                  </a:lnTo>
                  <a:lnTo>
                    <a:pt x="23055" y="24587"/>
                  </a:lnTo>
                  <a:lnTo>
                    <a:pt x="23055" y="24587"/>
                  </a:lnTo>
                  <a:lnTo>
                    <a:pt x="19737" y="24671"/>
                  </a:lnTo>
                  <a:lnTo>
                    <a:pt x="17413" y="20475"/>
                  </a:lnTo>
                  <a:lnTo>
                    <a:pt x="11797" y="20531"/>
                  </a:lnTo>
                  <a:lnTo>
                    <a:pt x="10181" y="17384"/>
                  </a:lnTo>
                  <a:lnTo>
                    <a:pt x="7771" y="19936"/>
                  </a:lnTo>
                  <a:lnTo>
                    <a:pt x="7969" y="16788"/>
                  </a:lnTo>
                  <a:lnTo>
                    <a:pt x="6211" y="15314"/>
                  </a:lnTo>
                  <a:lnTo>
                    <a:pt x="6268" y="12592"/>
                  </a:lnTo>
                  <a:lnTo>
                    <a:pt x="11684" y="11882"/>
                  </a:lnTo>
                  <a:lnTo>
                    <a:pt x="15767" y="9472"/>
                  </a:lnTo>
                  <a:lnTo>
                    <a:pt x="18320" y="5559"/>
                  </a:lnTo>
                  <a:lnTo>
                    <a:pt x="20645" y="4595"/>
                  </a:lnTo>
                  <a:lnTo>
                    <a:pt x="21439" y="2325"/>
                  </a:lnTo>
                  <a:lnTo>
                    <a:pt x="16505" y="1475"/>
                  </a:lnTo>
                  <a:lnTo>
                    <a:pt x="14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5"/>
            <p:cNvSpPr/>
            <p:nvPr/>
          </p:nvSpPr>
          <p:spPr>
            <a:xfrm>
              <a:off x="4524925" y="2245970"/>
              <a:ext cx="489120" cy="559116"/>
            </a:xfrm>
            <a:custGeom>
              <a:avLst/>
              <a:gdLst/>
              <a:ahLst/>
              <a:cxnLst/>
              <a:rect l="l" t="t" r="r" b="b"/>
              <a:pathLst>
                <a:path w="27265" h="29743" extrusionOk="0">
                  <a:moveTo>
                    <a:pt x="24580" y="1"/>
                  </a:moveTo>
                  <a:lnTo>
                    <a:pt x="15068" y="4128"/>
                  </a:lnTo>
                  <a:lnTo>
                    <a:pt x="9748" y="2950"/>
                  </a:lnTo>
                  <a:lnTo>
                    <a:pt x="7724" y="362"/>
                  </a:lnTo>
                  <a:lnTo>
                    <a:pt x="2684" y="409"/>
                  </a:lnTo>
                  <a:lnTo>
                    <a:pt x="0" y="3187"/>
                  </a:lnTo>
                  <a:lnTo>
                    <a:pt x="1037" y="9779"/>
                  </a:lnTo>
                  <a:lnTo>
                    <a:pt x="7629" y="12228"/>
                  </a:lnTo>
                  <a:lnTo>
                    <a:pt x="10643" y="11050"/>
                  </a:lnTo>
                  <a:lnTo>
                    <a:pt x="13186" y="12793"/>
                  </a:lnTo>
                  <a:lnTo>
                    <a:pt x="13468" y="16747"/>
                  </a:lnTo>
                  <a:lnTo>
                    <a:pt x="16952" y="23810"/>
                  </a:lnTo>
                  <a:lnTo>
                    <a:pt x="17000" y="26730"/>
                  </a:lnTo>
                  <a:lnTo>
                    <a:pt x="20060" y="29743"/>
                  </a:lnTo>
                  <a:lnTo>
                    <a:pt x="27264" y="21315"/>
                  </a:lnTo>
                  <a:lnTo>
                    <a:pt x="245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5"/>
            <p:cNvSpPr/>
            <p:nvPr/>
          </p:nvSpPr>
          <p:spPr>
            <a:xfrm>
              <a:off x="4617867" y="2023488"/>
              <a:ext cx="304092" cy="144314"/>
            </a:xfrm>
            <a:custGeom>
              <a:avLst/>
              <a:gdLst/>
              <a:ahLst/>
              <a:cxnLst/>
              <a:rect l="l" t="t" r="r" b="b"/>
              <a:pathLst>
                <a:path w="16951" h="7677" extrusionOk="0">
                  <a:moveTo>
                    <a:pt x="9135" y="0"/>
                  </a:moveTo>
                  <a:lnTo>
                    <a:pt x="9247" y="74"/>
                  </a:lnTo>
                  <a:lnTo>
                    <a:pt x="9370" y="0"/>
                  </a:lnTo>
                  <a:close/>
                  <a:moveTo>
                    <a:pt x="9247" y="74"/>
                  </a:moveTo>
                  <a:lnTo>
                    <a:pt x="5744" y="2167"/>
                  </a:lnTo>
                  <a:lnTo>
                    <a:pt x="1837" y="1978"/>
                  </a:lnTo>
                  <a:lnTo>
                    <a:pt x="0" y="5746"/>
                  </a:lnTo>
                  <a:lnTo>
                    <a:pt x="2402" y="6687"/>
                  </a:lnTo>
                  <a:lnTo>
                    <a:pt x="6262" y="5840"/>
                  </a:lnTo>
                  <a:lnTo>
                    <a:pt x="13655" y="7676"/>
                  </a:lnTo>
                  <a:lnTo>
                    <a:pt x="16950" y="5086"/>
                  </a:lnTo>
                  <a:lnTo>
                    <a:pt x="9247" y="7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5"/>
            <p:cNvSpPr/>
            <p:nvPr/>
          </p:nvSpPr>
          <p:spPr>
            <a:xfrm>
              <a:off x="4270695" y="2358829"/>
              <a:ext cx="88839" cy="133238"/>
            </a:xfrm>
            <a:custGeom>
              <a:avLst/>
              <a:gdLst/>
              <a:ahLst/>
              <a:cxnLst/>
              <a:rect l="l" t="t" r="r" b="b"/>
              <a:pathLst>
                <a:path w="4356" h="6533" extrusionOk="0">
                  <a:moveTo>
                    <a:pt x="2178" y="1"/>
                  </a:moveTo>
                  <a:cubicBezTo>
                    <a:pt x="983" y="1"/>
                    <a:pt x="13" y="962"/>
                    <a:pt x="0" y="2157"/>
                  </a:cubicBezTo>
                  <a:cubicBezTo>
                    <a:pt x="0" y="3359"/>
                    <a:pt x="2178" y="6533"/>
                    <a:pt x="2178" y="6533"/>
                  </a:cubicBezTo>
                  <a:cubicBezTo>
                    <a:pt x="2178" y="6533"/>
                    <a:pt x="4355" y="3360"/>
                    <a:pt x="4355" y="2157"/>
                  </a:cubicBezTo>
                  <a:cubicBezTo>
                    <a:pt x="4344" y="962"/>
                    <a:pt x="3372" y="1"/>
                    <a:pt x="2178" y="1"/>
                  </a:cubicBezTo>
                  <a:close/>
                </a:path>
              </a:pathLst>
            </a:custGeom>
            <a:solidFill>
              <a:srgbClr val="FF4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5"/>
            <p:cNvSpPr/>
            <p:nvPr/>
          </p:nvSpPr>
          <p:spPr>
            <a:xfrm>
              <a:off x="4296188" y="2382956"/>
              <a:ext cx="36466" cy="35079"/>
            </a:xfrm>
            <a:custGeom>
              <a:avLst/>
              <a:gdLst/>
              <a:ahLst/>
              <a:cxnLst/>
              <a:rect l="l" t="t" r="r" b="b"/>
              <a:pathLst>
                <a:path w="1788" h="1720" extrusionOk="0">
                  <a:moveTo>
                    <a:pt x="929" y="0"/>
                  </a:moveTo>
                  <a:cubicBezTo>
                    <a:pt x="581" y="0"/>
                    <a:pt x="267" y="209"/>
                    <a:pt x="134" y="530"/>
                  </a:cubicBezTo>
                  <a:cubicBezTo>
                    <a:pt x="0" y="852"/>
                    <a:pt x="74" y="1221"/>
                    <a:pt x="320" y="1468"/>
                  </a:cubicBezTo>
                  <a:cubicBezTo>
                    <a:pt x="484" y="1632"/>
                    <a:pt x="704" y="1720"/>
                    <a:pt x="927" y="1720"/>
                  </a:cubicBezTo>
                  <a:cubicBezTo>
                    <a:pt x="1038" y="1720"/>
                    <a:pt x="1150" y="1698"/>
                    <a:pt x="1256" y="1654"/>
                  </a:cubicBezTo>
                  <a:cubicBezTo>
                    <a:pt x="1579" y="1522"/>
                    <a:pt x="1788" y="1209"/>
                    <a:pt x="1788" y="860"/>
                  </a:cubicBezTo>
                  <a:cubicBezTo>
                    <a:pt x="1788" y="386"/>
                    <a:pt x="1404" y="2"/>
                    <a:pt x="929" y="0"/>
                  </a:cubicBezTo>
                  <a:close/>
                </a:path>
              </a:pathLst>
            </a:custGeom>
            <a:solidFill>
              <a:srgbClr val="4024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5"/>
            <p:cNvSpPr/>
            <p:nvPr/>
          </p:nvSpPr>
          <p:spPr>
            <a:xfrm>
              <a:off x="4710198" y="2283736"/>
              <a:ext cx="113190" cy="169907"/>
            </a:xfrm>
            <a:custGeom>
              <a:avLst/>
              <a:gdLst/>
              <a:ahLst/>
              <a:cxnLst/>
              <a:rect l="l" t="t" r="r" b="b"/>
              <a:pathLst>
                <a:path w="5550" h="8331" extrusionOk="0">
                  <a:moveTo>
                    <a:pt x="2775" y="1"/>
                  </a:moveTo>
                  <a:cubicBezTo>
                    <a:pt x="1251" y="1"/>
                    <a:pt x="13" y="1229"/>
                    <a:pt x="1" y="2752"/>
                  </a:cubicBezTo>
                  <a:cubicBezTo>
                    <a:pt x="1" y="4285"/>
                    <a:pt x="2775" y="8331"/>
                    <a:pt x="2775" y="8331"/>
                  </a:cubicBezTo>
                  <a:cubicBezTo>
                    <a:pt x="2775" y="8331"/>
                    <a:pt x="5550" y="4285"/>
                    <a:pt x="5550" y="2752"/>
                  </a:cubicBezTo>
                  <a:cubicBezTo>
                    <a:pt x="5536" y="1229"/>
                    <a:pt x="4299" y="1"/>
                    <a:pt x="2775" y="1"/>
                  </a:cubicBezTo>
                  <a:close/>
                </a:path>
              </a:pathLst>
            </a:custGeom>
            <a:solidFill>
              <a:srgbClr val="FF4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5"/>
            <p:cNvSpPr/>
            <p:nvPr/>
          </p:nvSpPr>
          <p:spPr>
            <a:xfrm>
              <a:off x="4742687" y="2314552"/>
              <a:ext cx="46459" cy="44705"/>
            </a:xfrm>
            <a:custGeom>
              <a:avLst/>
              <a:gdLst/>
              <a:ahLst/>
              <a:cxnLst/>
              <a:rect l="l" t="t" r="r" b="b"/>
              <a:pathLst>
                <a:path w="2278" h="2192" extrusionOk="0">
                  <a:moveTo>
                    <a:pt x="1182" y="1"/>
                  </a:moveTo>
                  <a:cubicBezTo>
                    <a:pt x="739" y="1"/>
                    <a:pt x="339" y="268"/>
                    <a:pt x="169" y="678"/>
                  </a:cubicBezTo>
                  <a:cubicBezTo>
                    <a:pt x="0" y="1086"/>
                    <a:pt x="94" y="1558"/>
                    <a:pt x="407" y="1871"/>
                  </a:cubicBezTo>
                  <a:cubicBezTo>
                    <a:pt x="617" y="2081"/>
                    <a:pt x="897" y="2192"/>
                    <a:pt x="1183" y="2192"/>
                  </a:cubicBezTo>
                  <a:cubicBezTo>
                    <a:pt x="1324" y="2192"/>
                    <a:pt x="1466" y="2165"/>
                    <a:pt x="1602" y="2109"/>
                  </a:cubicBezTo>
                  <a:cubicBezTo>
                    <a:pt x="2010" y="1940"/>
                    <a:pt x="2277" y="1539"/>
                    <a:pt x="2277" y="1097"/>
                  </a:cubicBezTo>
                  <a:cubicBezTo>
                    <a:pt x="2277" y="492"/>
                    <a:pt x="1787" y="1"/>
                    <a:pt x="1182" y="1"/>
                  </a:cubicBezTo>
                  <a:close/>
                </a:path>
              </a:pathLst>
            </a:custGeom>
            <a:solidFill>
              <a:srgbClr val="4024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5"/>
            <p:cNvSpPr/>
            <p:nvPr/>
          </p:nvSpPr>
          <p:spPr>
            <a:xfrm>
              <a:off x="4906394" y="2545011"/>
              <a:ext cx="107643" cy="106664"/>
            </a:xfrm>
            <a:custGeom>
              <a:avLst/>
              <a:gdLst/>
              <a:ahLst/>
              <a:cxnLst/>
              <a:rect l="l" t="t" r="r" b="b"/>
              <a:pathLst>
                <a:path w="5278" h="5230" extrusionOk="0">
                  <a:moveTo>
                    <a:pt x="1312" y="0"/>
                  </a:moveTo>
                  <a:lnTo>
                    <a:pt x="1" y="1338"/>
                  </a:lnTo>
                  <a:lnTo>
                    <a:pt x="3967" y="5230"/>
                  </a:lnTo>
                  <a:lnTo>
                    <a:pt x="5278" y="3894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89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5"/>
            <p:cNvSpPr/>
            <p:nvPr/>
          </p:nvSpPr>
          <p:spPr>
            <a:xfrm>
              <a:off x="4558768" y="2203402"/>
              <a:ext cx="440931" cy="439789"/>
            </a:xfrm>
            <a:custGeom>
              <a:avLst/>
              <a:gdLst/>
              <a:ahLst/>
              <a:cxnLst/>
              <a:rect l="l" t="t" r="r" b="b"/>
              <a:pathLst>
                <a:path w="21620" h="21564" extrusionOk="0">
                  <a:moveTo>
                    <a:pt x="10810" y="1813"/>
                  </a:moveTo>
                  <a:cubicBezTo>
                    <a:pt x="13176" y="1813"/>
                    <a:pt x="15405" y="2723"/>
                    <a:pt x="17095" y="4383"/>
                  </a:cubicBezTo>
                  <a:cubicBezTo>
                    <a:pt x="18805" y="6062"/>
                    <a:pt x="19759" y="8305"/>
                    <a:pt x="19782" y="10702"/>
                  </a:cubicBezTo>
                  <a:cubicBezTo>
                    <a:pt x="19803" y="13099"/>
                    <a:pt x="18890" y="15361"/>
                    <a:pt x="17211" y="17070"/>
                  </a:cubicBezTo>
                  <a:cubicBezTo>
                    <a:pt x="15533" y="18780"/>
                    <a:pt x="13288" y="19734"/>
                    <a:pt x="10893" y="19755"/>
                  </a:cubicBezTo>
                  <a:cubicBezTo>
                    <a:pt x="10863" y="19755"/>
                    <a:pt x="10834" y="19755"/>
                    <a:pt x="10804" y="19755"/>
                  </a:cubicBezTo>
                  <a:cubicBezTo>
                    <a:pt x="8440" y="19755"/>
                    <a:pt x="6213" y="18844"/>
                    <a:pt x="4525" y="17186"/>
                  </a:cubicBezTo>
                  <a:cubicBezTo>
                    <a:pt x="995" y="13721"/>
                    <a:pt x="943" y="8030"/>
                    <a:pt x="4409" y="4500"/>
                  </a:cubicBezTo>
                  <a:cubicBezTo>
                    <a:pt x="5809" y="3074"/>
                    <a:pt x="7602" y="2172"/>
                    <a:pt x="9551" y="1901"/>
                  </a:cubicBezTo>
                  <a:cubicBezTo>
                    <a:pt x="9941" y="1847"/>
                    <a:pt x="10334" y="1818"/>
                    <a:pt x="10727" y="1813"/>
                  </a:cubicBezTo>
                  <a:cubicBezTo>
                    <a:pt x="10755" y="1813"/>
                    <a:pt x="10782" y="1813"/>
                    <a:pt x="10810" y="1813"/>
                  </a:cubicBezTo>
                  <a:close/>
                  <a:moveTo>
                    <a:pt x="10811" y="1"/>
                  </a:moveTo>
                  <a:cubicBezTo>
                    <a:pt x="10777" y="1"/>
                    <a:pt x="10744" y="1"/>
                    <a:pt x="10710" y="1"/>
                  </a:cubicBezTo>
                  <a:cubicBezTo>
                    <a:pt x="7830" y="27"/>
                    <a:pt x="5132" y="1174"/>
                    <a:pt x="3114" y="3230"/>
                  </a:cubicBezTo>
                  <a:cubicBezTo>
                    <a:pt x="1097" y="5285"/>
                    <a:pt x="0" y="8003"/>
                    <a:pt x="26" y="10883"/>
                  </a:cubicBezTo>
                  <a:cubicBezTo>
                    <a:pt x="52" y="13764"/>
                    <a:pt x="1199" y="16461"/>
                    <a:pt x="3254" y="18479"/>
                  </a:cubicBezTo>
                  <a:cubicBezTo>
                    <a:pt x="5351" y="20537"/>
                    <a:pt x="8081" y="21564"/>
                    <a:pt x="10810" y="21564"/>
                  </a:cubicBezTo>
                  <a:cubicBezTo>
                    <a:pt x="11312" y="21564"/>
                    <a:pt x="11814" y="21529"/>
                    <a:pt x="12312" y="21459"/>
                  </a:cubicBezTo>
                  <a:cubicBezTo>
                    <a:pt x="14664" y="21132"/>
                    <a:pt x="16843" y="20036"/>
                    <a:pt x="18504" y="18339"/>
                  </a:cubicBezTo>
                  <a:cubicBezTo>
                    <a:pt x="20522" y="16283"/>
                    <a:pt x="21620" y="13566"/>
                    <a:pt x="21592" y="10685"/>
                  </a:cubicBezTo>
                  <a:cubicBezTo>
                    <a:pt x="21566" y="7805"/>
                    <a:pt x="20419" y="5107"/>
                    <a:pt x="18365" y="3089"/>
                  </a:cubicBezTo>
                  <a:cubicBezTo>
                    <a:pt x="16332" y="1095"/>
                    <a:pt x="13654" y="1"/>
                    <a:pt x="108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5"/>
            <p:cNvSpPr/>
            <p:nvPr/>
          </p:nvSpPr>
          <p:spPr>
            <a:xfrm>
              <a:off x="4967150" y="2605644"/>
              <a:ext cx="298944" cy="290847"/>
            </a:xfrm>
            <a:custGeom>
              <a:avLst/>
              <a:gdLst/>
              <a:ahLst/>
              <a:cxnLst/>
              <a:rect l="l" t="t" r="r" b="b"/>
              <a:pathLst>
                <a:path w="14658" h="14261" extrusionOk="0">
                  <a:moveTo>
                    <a:pt x="3156" y="1"/>
                  </a:moveTo>
                  <a:cubicBezTo>
                    <a:pt x="2960" y="1"/>
                    <a:pt x="2764" y="76"/>
                    <a:pt x="2615" y="227"/>
                  </a:cubicBezTo>
                  <a:lnTo>
                    <a:pt x="294" y="2592"/>
                  </a:lnTo>
                  <a:cubicBezTo>
                    <a:pt x="0" y="2890"/>
                    <a:pt x="5" y="3370"/>
                    <a:pt x="303" y="3663"/>
                  </a:cubicBezTo>
                  <a:lnTo>
                    <a:pt x="10620" y="13791"/>
                  </a:lnTo>
                  <a:cubicBezTo>
                    <a:pt x="10939" y="14105"/>
                    <a:pt x="11354" y="14261"/>
                    <a:pt x="11769" y="14261"/>
                  </a:cubicBezTo>
                  <a:cubicBezTo>
                    <a:pt x="12193" y="14261"/>
                    <a:pt x="12618" y="14097"/>
                    <a:pt x="12940" y="13770"/>
                  </a:cubicBezTo>
                  <a:lnTo>
                    <a:pt x="14024" y="12666"/>
                  </a:lnTo>
                  <a:cubicBezTo>
                    <a:pt x="14658" y="12019"/>
                    <a:pt x="14649" y="10980"/>
                    <a:pt x="14002" y="10346"/>
                  </a:cubicBezTo>
                  <a:lnTo>
                    <a:pt x="3687" y="216"/>
                  </a:lnTo>
                  <a:cubicBezTo>
                    <a:pt x="3539" y="72"/>
                    <a:pt x="3348" y="1"/>
                    <a:pt x="3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5"/>
            <p:cNvSpPr/>
            <p:nvPr/>
          </p:nvSpPr>
          <p:spPr>
            <a:xfrm>
              <a:off x="5015403" y="2630505"/>
              <a:ext cx="182470" cy="177392"/>
            </a:xfrm>
            <a:custGeom>
              <a:avLst/>
              <a:gdLst/>
              <a:ahLst/>
              <a:cxnLst/>
              <a:rect l="l" t="t" r="r" b="b"/>
              <a:pathLst>
                <a:path w="8947" h="8698" extrusionOk="0">
                  <a:moveTo>
                    <a:pt x="1034" y="0"/>
                  </a:moveTo>
                  <a:cubicBezTo>
                    <a:pt x="936" y="0"/>
                    <a:pt x="838" y="38"/>
                    <a:pt x="764" y="114"/>
                  </a:cubicBezTo>
                  <a:lnTo>
                    <a:pt x="146" y="743"/>
                  </a:lnTo>
                  <a:cubicBezTo>
                    <a:pt x="1" y="892"/>
                    <a:pt x="2" y="1130"/>
                    <a:pt x="151" y="1277"/>
                  </a:cubicBezTo>
                  <a:lnTo>
                    <a:pt x="7472" y="8463"/>
                  </a:lnTo>
                  <a:cubicBezTo>
                    <a:pt x="7631" y="8620"/>
                    <a:pt x="7838" y="8698"/>
                    <a:pt x="8045" y="8698"/>
                  </a:cubicBezTo>
                  <a:cubicBezTo>
                    <a:pt x="8257" y="8698"/>
                    <a:pt x="8469" y="8616"/>
                    <a:pt x="8630" y="8453"/>
                  </a:cubicBezTo>
                  <a:cubicBezTo>
                    <a:pt x="8946" y="8130"/>
                    <a:pt x="8942" y="7611"/>
                    <a:pt x="8619" y="7295"/>
                  </a:cubicBezTo>
                  <a:lnTo>
                    <a:pt x="1298" y="109"/>
                  </a:lnTo>
                  <a:cubicBezTo>
                    <a:pt x="1224" y="36"/>
                    <a:pt x="1129" y="0"/>
                    <a:pt x="10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5"/>
            <p:cNvSpPr/>
            <p:nvPr/>
          </p:nvSpPr>
          <p:spPr>
            <a:xfrm>
              <a:off x="4596335" y="2240683"/>
              <a:ext cx="366980" cy="365716"/>
            </a:xfrm>
            <a:custGeom>
              <a:avLst/>
              <a:gdLst/>
              <a:ahLst/>
              <a:cxnLst/>
              <a:rect l="l" t="t" r="r" b="b"/>
              <a:pathLst>
                <a:path w="17994" h="17932" extrusionOk="0">
                  <a:moveTo>
                    <a:pt x="8997" y="0"/>
                  </a:moveTo>
                  <a:cubicBezTo>
                    <a:pt x="6611" y="0"/>
                    <a:pt x="4323" y="945"/>
                    <a:pt x="2636" y="2626"/>
                  </a:cubicBezTo>
                  <a:cubicBezTo>
                    <a:pt x="950" y="4307"/>
                    <a:pt x="1" y="6588"/>
                    <a:pt x="1" y="8966"/>
                  </a:cubicBezTo>
                  <a:cubicBezTo>
                    <a:pt x="1" y="11343"/>
                    <a:pt x="950" y="13623"/>
                    <a:pt x="2636" y="15304"/>
                  </a:cubicBezTo>
                  <a:cubicBezTo>
                    <a:pt x="4323" y="16986"/>
                    <a:pt x="6611" y="17932"/>
                    <a:pt x="8997" y="17932"/>
                  </a:cubicBezTo>
                  <a:cubicBezTo>
                    <a:pt x="11383" y="17932"/>
                    <a:pt x="13671" y="16986"/>
                    <a:pt x="15359" y="15304"/>
                  </a:cubicBezTo>
                  <a:cubicBezTo>
                    <a:pt x="17046" y="13623"/>
                    <a:pt x="17993" y="11343"/>
                    <a:pt x="17993" y="8966"/>
                  </a:cubicBezTo>
                  <a:cubicBezTo>
                    <a:pt x="17993" y="6588"/>
                    <a:pt x="17046" y="4307"/>
                    <a:pt x="15359" y="2626"/>
                  </a:cubicBezTo>
                  <a:cubicBezTo>
                    <a:pt x="13671" y="945"/>
                    <a:pt x="11383" y="0"/>
                    <a:pt x="89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" name="Google Shape;718;p45"/>
          <p:cNvGrpSpPr/>
          <p:nvPr/>
        </p:nvGrpSpPr>
        <p:grpSpPr>
          <a:xfrm>
            <a:off x="1246346" y="1384639"/>
            <a:ext cx="1724730" cy="3239905"/>
            <a:chOff x="1105796" y="1293314"/>
            <a:chExt cx="1724730" cy="3239905"/>
          </a:xfrm>
        </p:grpSpPr>
        <p:sp>
          <p:nvSpPr>
            <p:cNvPr id="719" name="Google Shape;719;p45"/>
            <p:cNvSpPr/>
            <p:nvPr/>
          </p:nvSpPr>
          <p:spPr>
            <a:xfrm>
              <a:off x="1181296" y="1365429"/>
              <a:ext cx="1649229" cy="3167790"/>
            </a:xfrm>
            <a:custGeom>
              <a:avLst/>
              <a:gdLst/>
              <a:ahLst/>
              <a:cxnLst/>
              <a:rect l="l" t="t" r="r" b="b"/>
              <a:pathLst>
                <a:path w="80866" h="155325" extrusionOk="0">
                  <a:moveTo>
                    <a:pt x="11168" y="0"/>
                  </a:moveTo>
                  <a:cubicBezTo>
                    <a:pt x="4981" y="0"/>
                    <a:pt x="0" y="4981"/>
                    <a:pt x="0" y="11168"/>
                  </a:cubicBezTo>
                  <a:lnTo>
                    <a:pt x="0" y="144157"/>
                  </a:lnTo>
                  <a:cubicBezTo>
                    <a:pt x="0" y="150344"/>
                    <a:pt x="4981" y="155325"/>
                    <a:pt x="11168" y="155325"/>
                  </a:cubicBezTo>
                  <a:lnTo>
                    <a:pt x="69697" y="155325"/>
                  </a:lnTo>
                  <a:cubicBezTo>
                    <a:pt x="75885" y="155325"/>
                    <a:pt x="80866" y="150344"/>
                    <a:pt x="80866" y="144157"/>
                  </a:cubicBezTo>
                  <a:lnTo>
                    <a:pt x="80866" y="11168"/>
                  </a:lnTo>
                  <a:cubicBezTo>
                    <a:pt x="80866" y="4981"/>
                    <a:pt x="75885" y="0"/>
                    <a:pt x="69697" y="0"/>
                  </a:cubicBezTo>
                  <a:close/>
                </a:path>
              </a:pathLst>
            </a:custGeom>
            <a:solidFill>
              <a:srgbClr val="161313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5"/>
            <p:cNvSpPr/>
            <p:nvPr/>
          </p:nvSpPr>
          <p:spPr>
            <a:xfrm>
              <a:off x="1105796" y="1293314"/>
              <a:ext cx="1649229" cy="3167790"/>
            </a:xfrm>
            <a:custGeom>
              <a:avLst/>
              <a:gdLst/>
              <a:ahLst/>
              <a:cxnLst/>
              <a:rect l="l" t="t" r="r" b="b"/>
              <a:pathLst>
                <a:path w="80866" h="155325" extrusionOk="0">
                  <a:moveTo>
                    <a:pt x="11171" y="0"/>
                  </a:moveTo>
                  <a:cubicBezTo>
                    <a:pt x="4983" y="0"/>
                    <a:pt x="0" y="4983"/>
                    <a:pt x="0" y="11171"/>
                  </a:cubicBezTo>
                  <a:lnTo>
                    <a:pt x="0" y="144153"/>
                  </a:lnTo>
                  <a:cubicBezTo>
                    <a:pt x="0" y="150342"/>
                    <a:pt x="4983" y="155325"/>
                    <a:pt x="11171" y="155325"/>
                  </a:cubicBezTo>
                  <a:lnTo>
                    <a:pt x="69694" y="155325"/>
                  </a:lnTo>
                  <a:cubicBezTo>
                    <a:pt x="75883" y="155325"/>
                    <a:pt x="80866" y="150342"/>
                    <a:pt x="80866" y="144153"/>
                  </a:cubicBezTo>
                  <a:lnTo>
                    <a:pt x="80866" y="11171"/>
                  </a:lnTo>
                  <a:cubicBezTo>
                    <a:pt x="80866" y="4983"/>
                    <a:pt x="75883" y="0"/>
                    <a:pt x="696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5"/>
            <p:cNvSpPr/>
            <p:nvPr/>
          </p:nvSpPr>
          <p:spPr>
            <a:xfrm>
              <a:off x="1167734" y="1365429"/>
              <a:ext cx="1525312" cy="3023559"/>
            </a:xfrm>
            <a:custGeom>
              <a:avLst/>
              <a:gdLst/>
              <a:ahLst/>
              <a:cxnLst/>
              <a:rect l="l" t="t" r="r" b="b"/>
              <a:pathLst>
                <a:path w="74790" h="148253" extrusionOk="0">
                  <a:moveTo>
                    <a:pt x="8448" y="0"/>
                  </a:moveTo>
                  <a:cubicBezTo>
                    <a:pt x="3768" y="0"/>
                    <a:pt x="0" y="3768"/>
                    <a:pt x="0" y="8447"/>
                  </a:cubicBezTo>
                  <a:lnTo>
                    <a:pt x="0" y="139806"/>
                  </a:lnTo>
                  <a:cubicBezTo>
                    <a:pt x="0" y="144485"/>
                    <a:pt x="3768" y="148253"/>
                    <a:pt x="8448" y="148253"/>
                  </a:cubicBezTo>
                  <a:lnTo>
                    <a:pt x="66343" y="148253"/>
                  </a:lnTo>
                  <a:cubicBezTo>
                    <a:pt x="71023" y="148253"/>
                    <a:pt x="74790" y="144485"/>
                    <a:pt x="74790" y="139806"/>
                  </a:cubicBezTo>
                  <a:lnTo>
                    <a:pt x="74790" y="8447"/>
                  </a:lnTo>
                  <a:cubicBezTo>
                    <a:pt x="74790" y="3768"/>
                    <a:pt x="71023" y="0"/>
                    <a:pt x="66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5"/>
            <p:cNvSpPr/>
            <p:nvPr/>
          </p:nvSpPr>
          <p:spPr>
            <a:xfrm>
              <a:off x="1627224" y="1342036"/>
              <a:ext cx="606331" cy="129934"/>
            </a:xfrm>
            <a:custGeom>
              <a:avLst/>
              <a:gdLst/>
              <a:ahLst/>
              <a:cxnLst/>
              <a:rect l="l" t="t" r="r" b="b"/>
              <a:pathLst>
                <a:path w="29730" h="6371" extrusionOk="0">
                  <a:moveTo>
                    <a:pt x="0" y="0"/>
                  </a:moveTo>
                  <a:lnTo>
                    <a:pt x="0" y="1860"/>
                  </a:lnTo>
                  <a:cubicBezTo>
                    <a:pt x="0" y="4350"/>
                    <a:pt x="2019" y="6371"/>
                    <a:pt x="4510" y="6371"/>
                  </a:cubicBezTo>
                  <a:lnTo>
                    <a:pt x="25220" y="6371"/>
                  </a:lnTo>
                  <a:cubicBezTo>
                    <a:pt x="27711" y="6371"/>
                    <a:pt x="29730" y="4350"/>
                    <a:pt x="29730" y="1860"/>
                  </a:cubicBezTo>
                  <a:lnTo>
                    <a:pt x="297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5"/>
            <p:cNvSpPr/>
            <p:nvPr/>
          </p:nvSpPr>
          <p:spPr>
            <a:xfrm>
              <a:off x="1754915" y="1380480"/>
              <a:ext cx="250996" cy="20415"/>
            </a:xfrm>
            <a:custGeom>
              <a:avLst/>
              <a:gdLst/>
              <a:ahLst/>
              <a:cxnLst/>
              <a:rect l="l" t="t" r="r" b="b"/>
              <a:pathLst>
                <a:path w="12307" h="1001" extrusionOk="0">
                  <a:moveTo>
                    <a:pt x="1" y="1"/>
                  </a:moveTo>
                  <a:lnTo>
                    <a:pt x="1" y="1000"/>
                  </a:lnTo>
                  <a:lnTo>
                    <a:pt x="12306" y="1000"/>
                  </a:lnTo>
                  <a:lnTo>
                    <a:pt x="12306" y="1"/>
                  </a:lnTo>
                  <a:close/>
                </a:path>
              </a:pathLst>
            </a:custGeom>
            <a:solidFill>
              <a:srgbClr val="9878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5"/>
            <p:cNvSpPr/>
            <p:nvPr/>
          </p:nvSpPr>
          <p:spPr>
            <a:xfrm>
              <a:off x="2075864" y="1376258"/>
              <a:ext cx="30021" cy="28899"/>
            </a:xfrm>
            <a:custGeom>
              <a:avLst/>
              <a:gdLst/>
              <a:ahLst/>
              <a:cxnLst/>
              <a:rect l="l" t="t" r="r" b="b"/>
              <a:pathLst>
                <a:path w="1472" h="1417" extrusionOk="0">
                  <a:moveTo>
                    <a:pt x="764" y="0"/>
                  </a:moveTo>
                  <a:cubicBezTo>
                    <a:pt x="478" y="0"/>
                    <a:pt x="219" y="172"/>
                    <a:pt x="110" y="438"/>
                  </a:cubicBezTo>
                  <a:cubicBezTo>
                    <a:pt x="1" y="702"/>
                    <a:pt x="61" y="1006"/>
                    <a:pt x="263" y="1209"/>
                  </a:cubicBezTo>
                  <a:cubicBezTo>
                    <a:pt x="399" y="1344"/>
                    <a:pt x="580" y="1416"/>
                    <a:pt x="764" y="1416"/>
                  </a:cubicBezTo>
                  <a:cubicBezTo>
                    <a:pt x="855" y="1416"/>
                    <a:pt x="947" y="1399"/>
                    <a:pt x="1034" y="1362"/>
                  </a:cubicBezTo>
                  <a:cubicBezTo>
                    <a:pt x="1298" y="1252"/>
                    <a:pt x="1472" y="994"/>
                    <a:pt x="1472" y="708"/>
                  </a:cubicBezTo>
                  <a:cubicBezTo>
                    <a:pt x="1472" y="318"/>
                    <a:pt x="1154" y="0"/>
                    <a:pt x="764" y="0"/>
                  </a:cubicBezTo>
                  <a:close/>
                </a:path>
              </a:pathLst>
            </a:custGeom>
            <a:solidFill>
              <a:srgbClr val="9878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5"/>
            <p:cNvSpPr/>
            <p:nvPr/>
          </p:nvSpPr>
          <p:spPr>
            <a:xfrm>
              <a:off x="1659448" y="3443883"/>
              <a:ext cx="51129" cy="59328"/>
            </a:xfrm>
            <a:custGeom>
              <a:avLst/>
              <a:gdLst/>
              <a:ahLst/>
              <a:cxnLst/>
              <a:rect l="l" t="t" r="r" b="b"/>
              <a:pathLst>
                <a:path w="2507" h="2909" extrusionOk="0">
                  <a:moveTo>
                    <a:pt x="1338" y="0"/>
                  </a:moveTo>
                  <a:cubicBezTo>
                    <a:pt x="1061" y="2"/>
                    <a:pt x="825" y="42"/>
                    <a:pt x="630" y="125"/>
                  </a:cubicBezTo>
                  <a:cubicBezTo>
                    <a:pt x="435" y="206"/>
                    <a:pt x="289" y="318"/>
                    <a:pt x="191" y="461"/>
                  </a:cubicBezTo>
                  <a:cubicBezTo>
                    <a:pt x="94" y="601"/>
                    <a:pt x="43" y="768"/>
                    <a:pt x="43" y="938"/>
                  </a:cubicBezTo>
                  <a:cubicBezTo>
                    <a:pt x="43" y="1140"/>
                    <a:pt x="97" y="1299"/>
                    <a:pt x="203" y="1416"/>
                  </a:cubicBezTo>
                  <a:cubicBezTo>
                    <a:pt x="304" y="1531"/>
                    <a:pt x="432" y="1619"/>
                    <a:pt x="576" y="1671"/>
                  </a:cubicBezTo>
                  <a:cubicBezTo>
                    <a:pt x="751" y="1731"/>
                    <a:pt x="931" y="1780"/>
                    <a:pt x="1112" y="1815"/>
                  </a:cubicBezTo>
                  <a:cubicBezTo>
                    <a:pt x="1279" y="1850"/>
                    <a:pt x="1399" y="1883"/>
                    <a:pt x="1471" y="1912"/>
                  </a:cubicBezTo>
                  <a:cubicBezTo>
                    <a:pt x="1543" y="1941"/>
                    <a:pt x="1580" y="1986"/>
                    <a:pt x="1580" y="2042"/>
                  </a:cubicBezTo>
                  <a:cubicBezTo>
                    <a:pt x="1580" y="2093"/>
                    <a:pt x="1553" y="2130"/>
                    <a:pt x="1497" y="2156"/>
                  </a:cubicBezTo>
                  <a:cubicBezTo>
                    <a:pt x="1440" y="2182"/>
                    <a:pt x="1348" y="2194"/>
                    <a:pt x="1219" y="2194"/>
                  </a:cubicBezTo>
                  <a:cubicBezTo>
                    <a:pt x="1060" y="2193"/>
                    <a:pt x="900" y="2170"/>
                    <a:pt x="746" y="2125"/>
                  </a:cubicBezTo>
                  <a:cubicBezTo>
                    <a:pt x="591" y="2082"/>
                    <a:pt x="442" y="2019"/>
                    <a:pt x="301" y="1939"/>
                  </a:cubicBezTo>
                  <a:lnTo>
                    <a:pt x="0" y="2623"/>
                  </a:lnTo>
                  <a:cubicBezTo>
                    <a:pt x="140" y="2710"/>
                    <a:pt x="320" y="2779"/>
                    <a:pt x="538" y="2832"/>
                  </a:cubicBezTo>
                  <a:cubicBezTo>
                    <a:pt x="751" y="2882"/>
                    <a:pt x="970" y="2908"/>
                    <a:pt x="1191" y="2908"/>
                  </a:cubicBezTo>
                  <a:cubicBezTo>
                    <a:pt x="1197" y="2908"/>
                    <a:pt x="1204" y="2908"/>
                    <a:pt x="1210" y="2908"/>
                  </a:cubicBezTo>
                  <a:cubicBezTo>
                    <a:pt x="1488" y="2908"/>
                    <a:pt x="1725" y="2867"/>
                    <a:pt x="1920" y="2784"/>
                  </a:cubicBezTo>
                  <a:cubicBezTo>
                    <a:pt x="2113" y="2701"/>
                    <a:pt x="2260" y="2587"/>
                    <a:pt x="2357" y="2446"/>
                  </a:cubicBezTo>
                  <a:cubicBezTo>
                    <a:pt x="2455" y="2306"/>
                    <a:pt x="2506" y="2141"/>
                    <a:pt x="2505" y="1972"/>
                  </a:cubicBezTo>
                  <a:cubicBezTo>
                    <a:pt x="2505" y="1771"/>
                    <a:pt x="2451" y="1612"/>
                    <a:pt x="2343" y="1496"/>
                  </a:cubicBezTo>
                  <a:cubicBezTo>
                    <a:pt x="2240" y="1381"/>
                    <a:pt x="2110" y="1295"/>
                    <a:pt x="1964" y="1242"/>
                  </a:cubicBezTo>
                  <a:cubicBezTo>
                    <a:pt x="1789" y="1184"/>
                    <a:pt x="1611" y="1138"/>
                    <a:pt x="1428" y="1106"/>
                  </a:cubicBezTo>
                  <a:cubicBezTo>
                    <a:pt x="1264" y="1075"/>
                    <a:pt x="1147" y="1044"/>
                    <a:pt x="1075" y="1017"/>
                  </a:cubicBezTo>
                  <a:cubicBezTo>
                    <a:pt x="1004" y="989"/>
                    <a:pt x="968" y="948"/>
                    <a:pt x="968" y="892"/>
                  </a:cubicBezTo>
                  <a:cubicBezTo>
                    <a:pt x="968" y="776"/>
                    <a:pt x="1089" y="717"/>
                    <a:pt x="1330" y="717"/>
                  </a:cubicBezTo>
                  <a:cubicBezTo>
                    <a:pt x="1572" y="717"/>
                    <a:pt x="1832" y="786"/>
                    <a:pt x="2104" y="923"/>
                  </a:cubicBezTo>
                  <a:lnTo>
                    <a:pt x="2386" y="243"/>
                  </a:lnTo>
                  <a:cubicBezTo>
                    <a:pt x="2234" y="160"/>
                    <a:pt x="2070" y="98"/>
                    <a:pt x="1900" y="63"/>
                  </a:cubicBezTo>
                  <a:cubicBezTo>
                    <a:pt x="1715" y="22"/>
                    <a:pt x="1526" y="0"/>
                    <a:pt x="13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5"/>
            <p:cNvSpPr/>
            <p:nvPr/>
          </p:nvSpPr>
          <p:spPr>
            <a:xfrm>
              <a:off x="1712168" y="3456792"/>
              <a:ext cx="50640" cy="45949"/>
            </a:xfrm>
            <a:custGeom>
              <a:avLst/>
              <a:gdLst/>
              <a:ahLst/>
              <a:cxnLst/>
              <a:rect l="l" t="t" r="r" b="b"/>
              <a:pathLst>
                <a:path w="2483" h="2253" extrusionOk="0">
                  <a:moveTo>
                    <a:pt x="1281" y="612"/>
                  </a:moveTo>
                  <a:cubicBezTo>
                    <a:pt x="1285" y="612"/>
                    <a:pt x="1289" y="612"/>
                    <a:pt x="1294" y="612"/>
                  </a:cubicBezTo>
                  <a:cubicBezTo>
                    <a:pt x="1298" y="612"/>
                    <a:pt x="1302" y="612"/>
                    <a:pt x="1306" y="612"/>
                  </a:cubicBezTo>
                  <a:cubicBezTo>
                    <a:pt x="1385" y="612"/>
                    <a:pt x="1463" y="640"/>
                    <a:pt x="1524" y="689"/>
                  </a:cubicBezTo>
                  <a:cubicBezTo>
                    <a:pt x="1587" y="745"/>
                    <a:pt x="1629" y="820"/>
                    <a:pt x="1644" y="901"/>
                  </a:cubicBezTo>
                  <a:lnTo>
                    <a:pt x="944" y="901"/>
                  </a:lnTo>
                  <a:cubicBezTo>
                    <a:pt x="964" y="809"/>
                    <a:pt x="1002" y="738"/>
                    <a:pt x="1063" y="688"/>
                  </a:cubicBezTo>
                  <a:cubicBezTo>
                    <a:pt x="1126" y="638"/>
                    <a:pt x="1202" y="612"/>
                    <a:pt x="1281" y="612"/>
                  </a:cubicBezTo>
                  <a:close/>
                  <a:moveTo>
                    <a:pt x="1285" y="0"/>
                  </a:moveTo>
                  <a:cubicBezTo>
                    <a:pt x="1070" y="0"/>
                    <a:pt x="856" y="48"/>
                    <a:pt x="658" y="143"/>
                  </a:cubicBezTo>
                  <a:cubicBezTo>
                    <a:pt x="477" y="233"/>
                    <a:pt x="323" y="371"/>
                    <a:pt x="216" y="542"/>
                  </a:cubicBezTo>
                  <a:cubicBezTo>
                    <a:pt x="1" y="900"/>
                    <a:pt x="1" y="1348"/>
                    <a:pt x="217" y="1704"/>
                  </a:cubicBezTo>
                  <a:cubicBezTo>
                    <a:pt x="329" y="1879"/>
                    <a:pt x="489" y="2019"/>
                    <a:pt x="678" y="2106"/>
                  </a:cubicBezTo>
                  <a:cubicBezTo>
                    <a:pt x="876" y="2203"/>
                    <a:pt x="1106" y="2252"/>
                    <a:pt x="1369" y="2252"/>
                  </a:cubicBezTo>
                  <a:cubicBezTo>
                    <a:pt x="1790" y="2252"/>
                    <a:pt x="2106" y="2136"/>
                    <a:pt x="2318" y="1902"/>
                  </a:cubicBezTo>
                  <a:lnTo>
                    <a:pt x="1850" y="1431"/>
                  </a:lnTo>
                  <a:cubicBezTo>
                    <a:pt x="1785" y="1482"/>
                    <a:pt x="1714" y="1523"/>
                    <a:pt x="1638" y="1554"/>
                  </a:cubicBezTo>
                  <a:cubicBezTo>
                    <a:pt x="1564" y="1577"/>
                    <a:pt x="1487" y="1589"/>
                    <a:pt x="1410" y="1589"/>
                  </a:cubicBezTo>
                  <a:cubicBezTo>
                    <a:pt x="1406" y="1589"/>
                    <a:pt x="1401" y="1589"/>
                    <a:pt x="1397" y="1589"/>
                  </a:cubicBezTo>
                  <a:cubicBezTo>
                    <a:pt x="1286" y="1589"/>
                    <a:pt x="1194" y="1568"/>
                    <a:pt x="1119" y="1523"/>
                  </a:cubicBezTo>
                  <a:cubicBezTo>
                    <a:pt x="1047" y="1480"/>
                    <a:pt x="990" y="1414"/>
                    <a:pt x="961" y="1334"/>
                  </a:cubicBezTo>
                  <a:lnTo>
                    <a:pt x="2468" y="1334"/>
                  </a:lnTo>
                  <a:cubicBezTo>
                    <a:pt x="2478" y="1208"/>
                    <a:pt x="2481" y="1138"/>
                    <a:pt x="2482" y="1124"/>
                  </a:cubicBezTo>
                  <a:cubicBezTo>
                    <a:pt x="2482" y="889"/>
                    <a:pt x="2428" y="686"/>
                    <a:pt x="2321" y="517"/>
                  </a:cubicBezTo>
                  <a:cubicBezTo>
                    <a:pt x="2217" y="350"/>
                    <a:pt x="2066" y="216"/>
                    <a:pt x="1888" y="132"/>
                  </a:cubicBezTo>
                  <a:cubicBezTo>
                    <a:pt x="1696" y="44"/>
                    <a:pt x="1490" y="0"/>
                    <a:pt x="12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5"/>
            <p:cNvSpPr/>
            <p:nvPr/>
          </p:nvSpPr>
          <p:spPr>
            <a:xfrm>
              <a:off x="1768518" y="3441802"/>
              <a:ext cx="18294" cy="60123"/>
            </a:xfrm>
            <a:custGeom>
              <a:avLst/>
              <a:gdLst/>
              <a:ahLst/>
              <a:cxnLst/>
              <a:rect l="l" t="t" r="r" b="b"/>
              <a:pathLst>
                <a:path w="897" h="2948" extrusionOk="0">
                  <a:moveTo>
                    <a:pt x="0" y="1"/>
                  </a:moveTo>
                  <a:lnTo>
                    <a:pt x="0" y="2947"/>
                  </a:lnTo>
                  <a:lnTo>
                    <a:pt x="897" y="2947"/>
                  </a:lnTo>
                  <a:lnTo>
                    <a:pt x="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5"/>
            <p:cNvSpPr/>
            <p:nvPr/>
          </p:nvSpPr>
          <p:spPr>
            <a:xfrm>
              <a:off x="1791441" y="3456792"/>
              <a:ext cx="50619" cy="45949"/>
            </a:xfrm>
            <a:custGeom>
              <a:avLst/>
              <a:gdLst/>
              <a:ahLst/>
              <a:cxnLst/>
              <a:rect l="l" t="t" r="r" b="b"/>
              <a:pathLst>
                <a:path w="2482" h="2253" extrusionOk="0">
                  <a:moveTo>
                    <a:pt x="1281" y="612"/>
                  </a:moveTo>
                  <a:cubicBezTo>
                    <a:pt x="1286" y="612"/>
                    <a:pt x="1290" y="612"/>
                    <a:pt x="1295" y="612"/>
                  </a:cubicBezTo>
                  <a:cubicBezTo>
                    <a:pt x="1299" y="612"/>
                    <a:pt x="1303" y="612"/>
                    <a:pt x="1307" y="612"/>
                  </a:cubicBezTo>
                  <a:cubicBezTo>
                    <a:pt x="1386" y="612"/>
                    <a:pt x="1462" y="640"/>
                    <a:pt x="1525" y="689"/>
                  </a:cubicBezTo>
                  <a:cubicBezTo>
                    <a:pt x="1586" y="745"/>
                    <a:pt x="1629" y="820"/>
                    <a:pt x="1643" y="901"/>
                  </a:cubicBezTo>
                  <a:lnTo>
                    <a:pt x="945" y="901"/>
                  </a:lnTo>
                  <a:cubicBezTo>
                    <a:pt x="963" y="809"/>
                    <a:pt x="1003" y="738"/>
                    <a:pt x="1064" y="688"/>
                  </a:cubicBezTo>
                  <a:cubicBezTo>
                    <a:pt x="1125" y="638"/>
                    <a:pt x="1202" y="612"/>
                    <a:pt x="1281" y="612"/>
                  </a:cubicBezTo>
                  <a:close/>
                  <a:moveTo>
                    <a:pt x="1284" y="0"/>
                  </a:moveTo>
                  <a:cubicBezTo>
                    <a:pt x="1070" y="0"/>
                    <a:pt x="856" y="48"/>
                    <a:pt x="657" y="143"/>
                  </a:cubicBezTo>
                  <a:cubicBezTo>
                    <a:pt x="476" y="233"/>
                    <a:pt x="324" y="371"/>
                    <a:pt x="217" y="542"/>
                  </a:cubicBezTo>
                  <a:cubicBezTo>
                    <a:pt x="0" y="900"/>
                    <a:pt x="2" y="1346"/>
                    <a:pt x="218" y="1704"/>
                  </a:cubicBezTo>
                  <a:cubicBezTo>
                    <a:pt x="330" y="1879"/>
                    <a:pt x="490" y="2019"/>
                    <a:pt x="679" y="2106"/>
                  </a:cubicBezTo>
                  <a:cubicBezTo>
                    <a:pt x="877" y="2203"/>
                    <a:pt x="1107" y="2252"/>
                    <a:pt x="1370" y="2252"/>
                  </a:cubicBezTo>
                  <a:cubicBezTo>
                    <a:pt x="1791" y="2252"/>
                    <a:pt x="2107" y="2136"/>
                    <a:pt x="2319" y="1902"/>
                  </a:cubicBezTo>
                  <a:lnTo>
                    <a:pt x="1850" y="1431"/>
                  </a:lnTo>
                  <a:cubicBezTo>
                    <a:pt x="1786" y="1482"/>
                    <a:pt x="1714" y="1523"/>
                    <a:pt x="1637" y="1554"/>
                  </a:cubicBezTo>
                  <a:cubicBezTo>
                    <a:pt x="1565" y="1577"/>
                    <a:pt x="1488" y="1589"/>
                    <a:pt x="1411" y="1589"/>
                  </a:cubicBezTo>
                  <a:cubicBezTo>
                    <a:pt x="1407" y="1589"/>
                    <a:pt x="1402" y="1589"/>
                    <a:pt x="1397" y="1589"/>
                  </a:cubicBezTo>
                  <a:cubicBezTo>
                    <a:pt x="1285" y="1589"/>
                    <a:pt x="1193" y="1568"/>
                    <a:pt x="1120" y="1523"/>
                  </a:cubicBezTo>
                  <a:cubicBezTo>
                    <a:pt x="1046" y="1480"/>
                    <a:pt x="991" y="1414"/>
                    <a:pt x="960" y="1334"/>
                  </a:cubicBezTo>
                  <a:lnTo>
                    <a:pt x="2469" y="1334"/>
                  </a:lnTo>
                  <a:cubicBezTo>
                    <a:pt x="2477" y="1208"/>
                    <a:pt x="2482" y="1138"/>
                    <a:pt x="2482" y="1124"/>
                  </a:cubicBezTo>
                  <a:cubicBezTo>
                    <a:pt x="2482" y="889"/>
                    <a:pt x="2428" y="686"/>
                    <a:pt x="2320" y="517"/>
                  </a:cubicBezTo>
                  <a:cubicBezTo>
                    <a:pt x="2216" y="350"/>
                    <a:pt x="2065" y="216"/>
                    <a:pt x="1887" y="132"/>
                  </a:cubicBezTo>
                  <a:cubicBezTo>
                    <a:pt x="1696" y="44"/>
                    <a:pt x="1490" y="0"/>
                    <a:pt x="1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5"/>
            <p:cNvSpPr/>
            <p:nvPr/>
          </p:nvSpPr>
          <p:spPr>
            <a:xfrm>
              <a:off x="1844325" y="3456772"/>
              <a:ext cx="49069" cy="45969"/>
            </a:xfrm>
            <a:custGeom>
              <a:avLst/>
              <a:gdLst/>
              <a:ahLst/>
              <a:cxnLst/>
              <a:rect l="l" t="t" r="r" b="b"/>
              <a:pathLst>
                <a:path w="2406" h="2254" extrusionOk="0">
                  <a:moveTo>
                    <a:pt x="1338" y="1"/>
                  </a:moveTo>
                  <a:cubicBezTo>
                    <a:pt x="1091" y="2"/>
                    <a:pt x="871" y="50"/>
                    <a:pt x="676" y="145"/>
                  </a:cubicBezTo>
                  <a:cubicBezTo>
                    <a:pt x="490" y="233"/>
                    <a:pt x="332" y="371"/>
                    <a:pt x="220" y="543"/>
                  </a:cubicBezTo>
                  <a:cubicBezTo>
                    <a:pt x="1" y="901"/>
                    <a:pt x="1" y="1352"/>
                    <a:pt x="220" y="1710"/>
                  </a:cubicBezTo>
                  <a:cubicBezTo>
                    <a:pt x="331" y="1883"/>
                    <a:pt x="489" y="2021"/>
                    <a:pt x="676" y="2111"/>
                  </a:cubicBezTo>
                  <a:cubicBezTo>
                    <a:pt x="871" y="2206"/>
                    <a:pt x="1091" y="2253"/>
                    <a:pt x="1338" y="2253"/>
                  </a:cubicBezTo>
                  <a:cubicBezTo>
                    <a:pt x="1602" y="2253"/>
                    <a:pt x="1829" y="2197"/>
                    <a:pt x="2017" y="2083"/>
                  </a:cubicBezTo>
                  <a:cubicBezTo>
                    <a:pt x="2198" y="1975"/>
                    <a:pt x="2336" y="1808"/>
                    <a:pt x="2405" y="1610"/>
                  </a:cubicBezTo>
                  <a:lnTo>
                    <a:pt x="1711" y="1269"/>
                  </a:lnTo>
                  <a:cubicBezTo>
                    <a:pt x="1625" y="1459"/>
                    <a:pt x="1499" y="1555"/>
                    <a:pt x="1333" y="1555"/>
                  </a:cubicBezTo>
                  <a:cubicBezTo>
                    <a:pt x="1332" y="1555"/>
                    <a:pt x="1330" y="1555"/>
                    <a:pt x="1328" y="1555"/>
                  </a:cubicBezTo>
                  <a:cubicBezTo>
                    <a:pt x="1230" y="1555"/>
                    <a:pt x="1136" y="1515"/>
                    <a:pt x="1069" y="1443"/>
                  </a:cubicBezTo>
                  <a:cubicBezTo>
                    <a:pt x="1000" y="1369"/>
                    <a:pt x="965" y="1260"/>
                    <a:pt x="965" y="1125"/>
                  </a:cubicBezTo>
                  <a:cubicBezTo>
                    <a:pt x="965" y="991"/>
                    <a:pt x="1000" y="885"/>
                    <a:pt x="1069" y="812"/>
                  </a:cubicBezTo>
                  <a:cubicBezTo>
                    <a:pt x="1134" y="740"/>
                    <a:pt x="1227" y="701"/>
                    <a:pt x="1323" y="701"/>
                  </a:cubicBezTo>
                  <a:cubicBezTo>
                    <a:pt x="1326" y="701"/>
                    <a:pt x="1330" y="701"/>
                    <a:pt x="1333" y="701"/>
                  </a:cubicBezTo>
                  <a:cubicBezTo>
                    <a:pt x="1501" y="701"/>
                    <a:pt x="1627" y="796"/>
                    <a:pt x="1711" y="987"/>
                  </a:cubicBezTo>
                  <a:lnTo>
                    <a:pt x="2405" y="644"/>
                  </a:lnTo>
                  <a:cubicBezTo>
                    <a:pt x="2336" y="446"/>
                    <a:pt x="2198" y="279"/>
                    <a:pt x="2017" y="173"/>
                  </a:cubicBezTo>
                  <a:cubicBezTo>
                    <a:pt x="1829" y="59"/>
                    <a:pt x="1602" y="1"/>
                    <a:pt x="13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5"/>
            <p:cNvSpPr/>
            <p:nvPr/>
          </p:nvSpPr>
          <p:spPr>
            <a:xfrm>
              <a:off x="1894332" y="3447635"/>
              <a:ext cx="36731" cy="55106"/>
            </a:xfrm>
            <a:custGeom>
              <a:avLst/>
              <a:gdLst/>
              <a:ahLst/>
              <a:cxnLst/>
              <a:rect l="l" t="t" r="r" b="b"/>
              <a:pathLst>
                <a:path w="1801" h="2702" extrusionOk="0">
                  <a:moveTo>
                    <a:pt x="299" y="0"/>
                  </a:moveTo>
                  <a:lnTo>
                    <a:pt x="299" y="608"/>
                  </a:lnTo>
                  <a:lnTo>
                    <a:pt x="1" y="608"/>
                  </a:lnTo>
                  <a:lnTo>
                    <a:pt x="1" y="1263"/>
                  </a:lnTo>
                  <a:lnTo>
                    <a:pt x="299" y="1263"/>
                  </a:lnTo>
                  <a:lnTo>
                    <a:pt x="299" y="1820"/>
                  </a:lnTo>
                  <a:cubicBezTo>
                    <a:pt x="299" y="2113"/>
                    <a:pt x="380" y="2333"/>
                    <a:pt x="544" y="2480"/>
                  </a:cubicBezTo>
                  <a:cubicBezTo>
                    <a:pt x="710" y="2628"/>
                    <a:pt x="944" y="2701"/>
                    <a:pt x="1248" y="2701"/>
                  </a:cubicBezTo>
                  <a:cubicBezTo>
                    <a:pt x="1481" y="2701"/>
                    <a:pt x="1665" y="2663"/>
                    <a:pt x="1800" y="2586"/>
                  </a:cubicBezTo>
                  <a:lnTo>
                    <a:pt x="1585" y="1964"/>
                  </a:lnTo>
                  <a:cubicBezTo>
                    <a:pt x="1528" y="2003"/>
                    <a:pt x="1460" y="2023"/>
                    <a:pt x="1390" y="2023"/>
                  </a:cubicBezTo>
                  <a:cubicBezTo>
                    <a:pt x="1388" y="2023"/>
                    <a:pt x="1385" y="2023"/>
                    <a:pt x="1383" y="2023"/>
                  </a:cubicBezTo>
                  <a:cubicBezTo>
                    <a:pt x="1381" y="2023"/>
                    <a:pt x="1379" y="2023"/>
                    <a:pt x="1377" y="2023"/>
                  </a:cubicBezTo>
                  <a:cubicBezTo>
                    <a:pt x="1328" y="2023"/>
                    <a:pt x="1282" y="2003"/>
                    <a:pt x="1248" y="1967"/>
                  </a:cubicBezTo>
                  <a:cubicBezTo>
                    <a:pt x="1214" y="1931"/>
                    <a:pt x="1197" y="1878"/>
                    <a:pt x="1197" y="1812"/>
                  </a:cubicBezTo>
                  <a:lnTo>
                    <a:pt x="1197" y="1263"/>
                  </a:lnTo>
                  <a:lnTo>
                    <a:pt x="1641" y="1263"/>
                  </a:lnTo>
                  <a:lnTo>
                    <a:pt x="1641" y="608"/>
                  </a:lnTo>
                  <a:lnTo>
                    <a:pt x="1197" y="608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5"/>
            <p:cNvSpPr/>
            <p:nvPr/>
          </p:nvSpPr>
          <p:spPr>
            <a:xfrm>
              <a:off x="1958004" y="3441802"/>
              <a:ext cx="50946" cy="60939"/>
            </a:xfrm>
            <a:custGeom>
              <a:avLst/>
              <a:gdLst/>
              <a:ahLst/>
              <a:cxnLst/>
              <a:rect l="l" t="t" r="r" b="b"/>
              <a:pathLst>
                <a:path w="2498" h="2988" extrusionOk="0">
                  <a:moveTo>
                    <a:pt x="1263" y="1434"/>
                  </a:moveTo>
                  <a:cubicBezTo>
                    <a:pt x="1355" y="1434"/>
                    <a:pt x="1448" y="1471"/>
                    <a:pt x="1517" y="1546"/>
                  </a:cubicBezTo>
                  <a:cubicBezTo>
                    <a:pt x="1583" y="1621"/>
                    <a:pt x="1616" y="1725"/>
                    <a:pt x="1616" y="1860"/>
                  </a:cubicBezTo>
                  <a:cubicBezTo>
                    <a:pt x="1616" y="1994"/>
                    <a:pt x="1583" y="2100"/>
                    <a:pt x="1517" y="2175"/>
                  </a:cubicBezTo>
                  <a:cubicBezTo>
                    <a:pt x="1449" y="2251"/>
                    <a:pt x="1356" y="2289"/>
                    <a:pt x="1263" y="2289"/>
                  </a:cubicBezTo>
                  <a:cubicBezTo>
                    <a:pt x="1170" y="2289"/>
                    <a:pt x="1077" y="2251"/>
                    <a:pt x="1009" y="2175"/>
                  </a:cubicBezTo>
                  <a:cubicBezTo>
                    <a:pt x="943" y="2100"/>
                    <a:pt x="909" y="1994"/>
                    <a:pt x="909" y="1860"/>
                  </a:cubicBezTo>
                  <a:cubicBezTo>
                    <a:pt x="909" y="1725"/>
                    <a:pt x="943" y="1621"/>
                    <a:pt x="1009" y="1546"/>
                  </a:cubicBezTo>
                  <a:cubicBezTo>
                    <a:pt x="1078" y="1471"/>
                    <a:pt x="1170" y="1434"/>
                    <a:pt x="1263" y="1434"/>
                  </a:cubicBezTo>
                  <a:close/>
                  <a:moveTo>
                    <a:pt x="1600" y="1"/>
                  </a:moveTo>
                  <a:lnTo>
                    <a:pt x="1600" y="922"/>
                  </a:lnTo>
                  <a:cubicBezTo>
                    <a:pt x="1474" y="798"/>
                    <a:pt x="1290" y="736"/>
                    <a:pt x="1049" y="736"/>
                  </a:cubicBezTo>
                  <a:cubicBezTo>
                    <a:pt x="1046" y="736"/>
                    <a:pt x="1043" y="736"/>
                    <a:pt x="1040" y="736"/>
                  </a:cubicBezTo>
                  <a:cubicBezTo>
                    <a:pt x="859" y="736"/>
                    <a:pt x="680" y="784"/>
                    <a:pt x="522" y="873"/>
                  </a:cubicBezTo>
                  <a:cubicBezTo>
                    <a:pt x="361" y="965"/>
                    <a:pt x="229" y="1102"/>
                    <a:pt x="142" y="1266"/>
                  </a:cubicBezTo>
                  <a:cubicBezTo>
                    <a:pt x="48" y="1437"/>
                    <a:pt x="0" y="1635"/>
                    <a:pt x="0" y="1860"/>
                  </a:cubicBezTo>
                  <a:cubicBezTo>
                    <a:pt x="0" y="2084"/>
                    <a:pt x="48" y="2283"/>
                    <a:pt x="142" y="2455"/>
                  </a:cubicBezTo>
                  <a:cubicBezTo>
                    <a:pt x="229" y="2620"/>
                    <a:pt x="361" y="2757"/>
                    <a:pt x="522" y="2851"/>
                  </a:cubicBezTo>
                  <a:cubicBezTo>
                    <a:pt x="680" y="2940"/>
                    <a:pt x="859" y="2987"/>
                    <a:pt x="1040" y="2987"/>
                  </a:cubicBezTo>
                  <a:cubicBezTo>
                    <a:pt x="1043" y="2987"/>
                    <a:pt x="1046" y="2987"/>
                    <a:pt x="1049" y="2987"/>
                  </a:cubicBezTo>
                  <a:cubicBezTo>
                    <a:pt x="1316" y="2987"/>
                    <a:pt x="1514" y="2915"/>
                    <a:pt x="1643" y="2768"/>
                  </a:cubicBezTo>
                  <a:lnTo>
                    <a:pt x="1643" y="2947"/>
                  </a:lnTo>
                  <a:lnTo>
                    <a:pt x="2497" y="2947"/>
                  </a:lnTo>
                  <a:lnTo>
                    <a:pt x="24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5"/>
            <p:cNvSpPr/>
            <p:nvPr/>
          </p:nvSpPr>
          <p:spPr>
            <a:xfrm>
              <a:off x="2014742" y="3456772"/>
              <a:ext cx="46112" cy="45969"/>
            </a:xfrm>
            <a:custGeom>
              <a:avLst/>
              <a:gdLst/>
              <a:ahLst/>
              <a:cxnLst/>
              <a:rect l="l" t="t" r="r" b="b"/>
              <a:pathLst>
                <a:path w="2261" h="2254" extrusionOk="0">
                  <a:moveTo>
                    <a:pt x="1364" y="1355"/>
                  </a:moveTo>
                  <a:lnTo>
                    <a:pt x="1364" y="1507"/>
                  </a:lnTo>
                  <a:cubicBezTo>
                    <a:pt x="1344" y="1569"/>
                    <a:pt x="1306" y="1624"/>
                    <a:pt x="1252" y="1662"/>
                  </a:cubicBezTo>
                  <a:cubicBezTo>
                    <a:pt x="1205" y="1695"/>
                    <a:pt x="1148" y="1713"/>
                    <a:pt x="1089" y="1713"/>
                  </a:cubicBezTo>
                  <a:cubicBezTo>
                    <a:pt x="1086" y="1713"/>
                    <a:pt x="1084" y="1713"/>
                    <a:pt x="1082" y="1713"/>
                  </a:cubicBezTo>
                  <a:cubicBezTo>
                    <a:pt x="1016" y="1713"/>
                    <a:pt x="963" y="1696"/>
                    <a:pt x="925" y="1664"/>
                  </a:cubicBezTo>
                  <a:cubicBezTo>
                    <a:pt x="888" y="1633"/>
                    <a:pt x="867" y="1587"/>
                    <a:pt x="868" y="1538"/>
                  </a:cubicBezTo>
                  <a:cubicBezTo>
                    <a:pt x="868" y="1417"/>
                    <a:pt x="959" y="1355"/>
                    <a:pt x="1141" y="1355"/>
                  </a:cubicBezTo>
                  <a:close/>
                  <a:moveTo>
                    <a:pt x="1086" y="1"/>
                  </a:moveTo>
                  <a:cubicBezTo>
                    <a:pt x="908" y="1"/>
                    <a:pt x="732" y="24"/>
                    <a:pt x="560" y="67"/>
                  </a:cubicBezTo>
                  <a:cubicBezTo>
                    <a:pt x="401" y="104"/>
                    <a:pt x="249" y="165"/>
                    <a:pt x="108" y="248"/>
                  </a:cubicBezTo>
                  <a:lnTo>
                    <a:pt x="395" y="839"/>
                  </a:lnTo>
                  <a:cubicBezTo>
                    <a:pt x="474" y="782"/>
                    <a:pt x="561" y="741"/>
                    <a:pt x="653" y="713"/>
                  </a:cubicBezTo>
                  <a:cubicBezTo>
                    <a:pt x="750" y="684"/>
                    <a:pt x="850" y="669"/>
                    <a:pt x="951" y="669"/>
                  </a:cubicBezTo>
                  <a:cubicBezTo>
                    <a:pt x="1194" y="669"/>
                    <a:pt x="1330" y="753"/>
                    <a:pt x="1360" y="922"/>
                  </a:cubicBezTo>
                  <a:lnTo>
                    <a:pt x="999" y="922"/>
                  </a:lnTo>
                  <a:cubicBezTo>
                    <a:pt x="666" y="922"/>
                    <a:pt x="415" y="977"/>
                    <a:pt x="252" y="1089"/>
                  </a:cubicBezTo>
                  <a:cubicBezTo>
                    <a:pt x="88" y="1200"/>
                    <a:pt x="5" y="1363"/>
                    <a:pt x="5" y="1578"/>
                  </a:cubicBezTo>
                  <a:cubicBezTo>
                    <a:pt x="1" y="1828"/>
                    <a:pt x="145" y="2058"/>
                    <a:pt x="374" y="2164"/>
                  </a:cubicBezTo>
                  <a:cubicBezTo>
                    <a:pt x="494" y="2223"/>
                    <a:pt x="639" y="2253"/>
                    <a:pt x="811" y="2253"/>
                  </a:cubicBezTo>
                  <a:cubicBezTo>
                    <a:pt x="1118" y="2253"/>
                    <a:pt x="1324" y="2144"/>
                    <a:pt x="1427" y="1926"/>
                  </a:cubicBezTo>
                  <a:lnTo>
                    <a:pt x="1427" y="2212"/>
                  </a:lnTo>
                  <a:lnTo>
                    <a:pt x="2261" y="2212"/>
                  </a:lnTo>
                  <a:lnTo>
                    <a:pt x="2261" y="1045"/>
                  </a:lnTo>
                  <a:cubicBezTo>
                    <a:pt x="2261" y="690"/>
                    <a:pt x="2161" y="429"/>
                    <a:pt x="1960" y="259"/>
                  </a:cubicBezTo>
                  <a:cubicBezTo>
                    <a:pt x="1759" y="87"/>
                    <a:pt x="1467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5"/>
            <p:cNvSpPr/>
            <p:nvPr/>
          </p:nvSpPr>
          <p:spPr>
            <a:xfrm>
              <a:off x="2064729" y="3447635"/>
              <a:ext cx="36710" cy="55106"/>
            </a:xfrm>
            <a:custGeom>
              <a:avLst/>
              <a:gdLst/>
              <a:ahLst/>
              <a:cxnLst/>
              <a:rect l="l" t="t" r="r" b="b"/>
              <a:pathLst>
                <a:path w="1800" h="2702" extrusionOk="0">
                  <a:moveTo>
                    <a:pt x="298" y="0"/>
                  </a:moveTo>
                  <a:lnTo>
                    <a:pt x="298" y="607"/>
                  </a:lnTo>
                  <a:lnTo>
                    <a:pt x="0" y="607"/>
                  </a:lnTo>
                  <a:lnTo>
                    <a:pt x="0" y="1263"/>
                  </a:lnTo>
                  <a:lnTo>
                    <a:pt x="298" y="1263"/>
                  </a:lnTo>
                  <a:lnTo>
                    <a:pt x="298" y="1820"/>
                  </a:lnTo>
                  <a:cubicBezTo>
                    <a:pt x="298" y="2113"/>
                    <a:pt x="381" y="2333"/>
                    <a:pt x="545" y="2480"/>
                  </a:cubicBezTo>
                  <a:cubicBezTo>
                    <a:pt x="708" y="2628"/>
                    <a:pt x="943" y="2701"/>
                    <a:pt x="1247" y="2701"/>
                  </a:cubicBezTo>
                  <a:cubicBezTo>
                    <a:pt x="1480" y="2701"/>
                    <a:pt x="1665" y="2663"/>
                    <a:pt x="1800" y="2586"/>
                  </a:cubicBezTo>
                  <a:lnTo>
                    <a:pt x="1585" y="1964"/>
                  </a:lnTo>
                  <a:cubicBezTo>
                    <a:pt x="1527" y="2003"/>
                    <a:pt x="1459" y="2023"/>
                    <a:pt x="1390" y="2023"/>
                  </a:cubicBezTo>
                  <a:cubicBezTo>
                    <a:pt x="1387" y="2023"/>
                    <a:pt x="1385" y="2023"/>
                    <a:pt x="1382" y="2023"/>
                  </a:cubicBezTo>
                  <a:cubicBezTo>
                    <a:pt x="1380" y="2023"/>
                    <a:pt x="1379" y="2023"/>
                    <a:pt x="1377" y="2023"/>
                  </a:cubicBezTo>
                  <a:cubicBezTo>
                    <a:pt x="1328" y="2023"/>
                    <a:pt x="1281" y="2003"/>
                    <a:pt x="1247" y="1967"/>
                  </a:cubicBezTo>
                  <a:cubicBezTo>
                    <a:pt x="1213" y="1931"/>
                    <a:pt x="1196" y="1878"/>
                    <a:pt x="1196" y="1812"/>
                  </a:cubicBezTo>
                  <a:lnTo>
                    <a:pt x="1196" y="1263"/>
                  </a:lnTo>
                  <a:lnTo>
                    <a:pt x="1640" y="1263"/>
                  </a:lnTo>
                  <a:lnTo>
                    <a:pt x="1640" y="607"/>
                  </a:lnTo>
                  <a:lnTo>
                    <a:pt x="1196" y="607"/>
                  </a:lnTo>
                  <a:lnTo>
                    <a:pt x="11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5"/>
            <p:cNvSpPr/>
            <p:nvPr/>
          </p:nvSpPr>
          <p:spPr>
            <a:xfrm>
              <a:off x="2101358" y="3456792"/>
              <a:ext cx="50640" cy="45949"/>
            </a:xfrm>
            <a:custGeom>
              <a:avLst/>
              <a:gdLst/>
              <a:ahLst/>
              <a:cxnLst/>
              <a:rect l="l" t="t" r="r" b="b"/>
              <a:pathLst>
                <a:path w="2483" h="2253" extrusionOk="0">
                  <a:moveTo>
                    <a:pt x="1282" y="612"/>
                  </a:moveTo>
                  <a:cubicBezTo>
                    <a:pt x="1286" y="612"/>
                    <a:pt x="1291" y="612"/>
                    <a:pt x="1295" y="612"/>
                  </a:cubicBezTo>
                  <a:cubicBezTo>
                    <a:pt x="1299" y="612"/>
                    <a:pt x="1303" y="612"/>
                    <a:pt x="1308" y="612"/>
                  </a:cubicBezTo>
                  <a:cubicBezTo>
                    <a:pt x="1386" y="612"/>
                    <a:pt x="1463" y="640"/>
                    <a:pt x="1525" y="689"/>
                  </a:cubicBezTo>
                  <a:cubicBezTo>
                    <a:pt x="1588" y="745"/>
                    <a:pt x="1630" y="820"/>
                    <a:pt x="1644" y="901"/>
                  </a:cubicBezTo>
                  <a:lnTo>
                    <a:pt x="945" y="901"/>
                  </a:lnTo>
                  <a:cubicBezTo>
                    <a:pt x="964" y="809"/>
                    <a:pt x="1003" y="738"/>
                    <a:pt x="1065" y="688"/>
                  </a:cubicBezTo>
                  <a:lnTo>
                    <a:pt x="1063" y="688"/>
                  </a:lnTo>
                  <a:cubicBezTo>
                    <a:pt x="1126" y="638"/>
                    <a:pt x="1202" y="612"/>
                    <a:pt x="1282" y="612"/>
                  </a:cubicBezTo>
                  <a:close/>
                  <a:moveTo>
                    <a:pt x="1286" y="0"/>
                  </a:moveTo>
                  <a:cubicBezTo>
                    <a:pt x="1071" y="0"/>
                    <a:pt x="856" y="48"/>
                    <a:pt x="658" y="143"/>
                  </a:cubicBezTo>
                  <a:cubicBezTo>
                    <a:pt x="477" y="233"/>
                    <a:pt x="325" y="371"/>
                    <a:pt x="217" y="542"/>
                  </a:cubicBezTo>
                  <a:cubicBezTo>
                    <a:pt x="1" y="900"/>
                    <a:pt x="2" y="1348"/>
                    <a:pt x="219" y="1704"/>
                  </a:cubicBezTo>
                  <a:cubicBezTo>
                    <a:pt x="331" y="1879"/>
                    <a:pt x="491" y="2019"/>
                    <a:pt x="679" y="2106"/>
                  </a:cubicBezTo>
                  <a:cubicBezTo>
                    <a:pt x="878" y="2203"/>
                    <a:pt x="1108" y="2252"/>
                    <a:pt x="1370" y="2252"/>
                  </a:cubicBezTo>
                  <a:cubicBezTo>
                    <a:pt x="1791" y="2252"/>
                    <a:pt x="2107" y="2136"/>
                    <a:pt x="2319" y="1902"/>
                  </a:cubicBezTo>
                  <a:lnTo>
                    <a:pt x="1851" y="1431"/>
                  </a:lnTo>
                  <a:cubicBezTo>
                    <a:pt x="1787" y="1482"/>
                    <a:pt x="1714" y="1523"/>
                    <a:pt x="1639" y="1554"/>
                  </a:cubicBezTo>
                  <a:cubicBezTo>
                    <a:pt x="1565" y="1577"/>
                    <a:pt x="1488" y="1589"/>
                    <a:pt x="1412" y="1589"/>
                  </a:cubicBezTo>
                  <a:cubicBezTo>
                    <a:pt x="1407" y="1589"/>
                    <a:pt x="1403" y="1589"/>
                    <a:pt x="1398" y="1589"/>
                  </a:cubicBezTo>
                  <a:cubicBezTo>
                    <a:pt x="1287" y="1589"/>
                    <a:pt x="1194" y="1568"/>
                    <a:pt x="1120" y="1523"/>
                  </a:cubicBezTo>
                  <a:cubicBezTo>
                    <a:pt x="1046" y="1480"/>
                    <a:pt x="991" y="1414"/>
                    <a:pt x="960" y="1334"/>
                  </a:cubicBezTo>
                  <a:lnTo>
                    <a:pt x="2470" y="1334"/>
                  </a:lnTo>
                  <a:cubicBezTo>
                    <a:pt x="2477" y="1208"/>
                    <a:pt x="2481" y="1138"/>
                    <a:pt x="2482" y="1124"/>
                  </a:cubicBezTo>
                  <a:cubicBezTo>
                    <a:pt x="2482" y="889"/>
                    <a:pt x="2428" y="686"/>
                    <a:pt x="2322" y="517"/>
                  </a:cubicBezTo>
                  <a:cubicBezTo>
                    <a:pt x="2216" y="350"/>
                    <a:pt x="2068" y="216"/>
                    <a:pt x="1889" y="132"/>
                  </a:cubicBezTo>
                  <a:cubicBezTo>
                    <a:pt x="1698" y="44"/>
                    <a:pt x="1492" y="0"/>
                    <a:pt x="12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5"/>
            <p:cNvSpPr/>
            <p:nvPr/>
          </p:nvSpPr>
          <p:spPr>
            <a:xfrm>
              <a:off x="1431599" y="3586665"/>
              <a:ext cx="28858" cy="44501"/>
            </a:xfrm>
            <a:custGeom>
              <a:avLst/>
              <a:gdLst/>
              <a:ahLst/>
              <a:cxnLst/>
              <a:rect l="l" t="t" r="r" b="b"/>
              <a:pathLst>
                <a:path w="1415" h="2182" extrusionOk="0">
                  <a:moveTo>
                    <a:pt x="0" y="1"/>
                  </a:moveTo>
                  <a:lnTo>
                    <a:pt x="0" y="2181"/>
                  </a:lnTo>
                  <a:lnTo>
                    <a:pt x="1414" y="2181"/>
                  </a:lnTo>
                  <a:lnTo>
                    <a:pt x="1414" y="2038"/>
                  </a:lnTo>
                  <a:lnTo>
                    <a:pt x="158" y="2038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1465985" y="3597719"/>
              <a:ext cx="34610" cy="33692"/>
            </a:xfrm>
            <a:custGeom>
              <a:avLst/>
              <a:gdLst/>
              <a:ahLst/>
              <a:cxnLst/>
              <a:rect l="l" t="t" r="r" b="b"/>
              <a:pathLst>
                <a:path w="1697" h="1652" extrusionOk="0">
                  <a:moveTo>
                    <a:pt x="849" y="141"/>
                  </a:moveTo>
                  <a:cubicBezTo>
                    <a:pt x="964" y="141"/>
                    <a:pt x="1079" y="170"/>
                    <a:pt x="1184" y="228"/>
                  </a:cubicBezTo>
                  <a:cubicBezTo>
                    <a:pt x="1282" y="287"/>
                    <a:pt x="1364" y="369"/>
                    <a:pt x="1417" y="471"/>
                  </a:cubicBezTo>
                  <a:cubicBezTo>
                    <a:pt x="1531" y="693"/>
                    <a:pt x="1531" y="958"/>
                    <a:pt x="1417" y="1182"/>
                  </a:cubicBezTo>
                  <a:cubicBezTo>
                    <a:pt x="1362" y="1282"/>
                    <a:pt x="1282" y="1366"/>
                    <a:pt x="1182" y="1424"/>
                  </a:cubicBezTo>
                  <a:lnTo>
                    <a:pt x="1184" y="1424"/>
                  </a:lnTo>
                  <a:cubicBezTo>
                    <a:pt x="1079" y="1483"/>
                    <a:pt x="964" y="1512"/>
                    <a:pt x="849" y="1512"/>
                  </a:cubicBezTo>
                  <a:cubicBezTo>
                    <a:pt x="733" y="1512"/>
                    <a:pt x="618" y="1483"/>
                    <a:pt x="514" y="1424"/>
                  </a:cubicBezTo>
                  <a:cubicBezTo>
                    <a:pt x="416" y="1366"/>
                    <a:pt x="335" y="1282"/>
                    <a:pt x="281" y="1182"/>
                  </a:cubicBezTo>
                  <a:cubicBezTo>
                    <a:pt x="166" y="958"/>
                    <a:pt x="166" y="693"/>
                    <a:pt x="281" y="471"/>
                  </a:cubicBezTo>
                  <a:cubicBezTo>
                    <a:pt x="335" y="369"/>
                    <a:pt x="416" y="287"/>
                    <a:pt x="514" y="228"/>
                  </a:cubicBezTo>
                  <a:cubicBezTo>
                    <a:pt x="618" y="170"/>
                    <a:pt x="733" y="141"/>
                    <a:pt x="849" y="141"/>
                  </a:cubicBezTo>
                  <a:close/>
                  <a:moveTo>
                    <a:pt x="848" y="1"/>
                  </a:moveTo>
                  <a:cubicBezTo>
                    <a:pt x="705" y="1"/>
                    <a:pt x="562" y="36"/>
                    <a:pt x="433" y="107"/>
                  </a:cubicBezTo>
                  <a:cubicBezTo>
                    <a:pt x="310" y="176"/>
                    <a:pt x="209" y="277"/>
                    <a:pt x="141" y="402"/>
                  </a:cubicBezTo>
                  <a:cubicBezTo>
                    <a:pt x="0" y="667"/>
                    <a:pt x="0" y="985"/>
                    <a:pt x="141" y="1251"/>
                  </a:cubicBezTo>
                  <a:cubicBezTo>
                    <a:pt x="209" y="1374"/>
                    <a:pt x="310" y="1477"/>
                    <a:pt x="433" y="1546"/>
                  </a:cubicBezTo>
                  <a:cubicBezTo>
                    <a:pt x="562" y="1616"/>
                    <a:pt x="705" y="1652"/>
                    <a:pt x="848" y="1652"/>
                  </a:cubicBezTo>
                  <a:cubicBezTo>
                    <a:pt x="991" y="1652"/>
                    <a:pt x="1134" y="1616"/>
                    <a:pt x="1264" y="1546"/>
                  </a:cubicBezTo>
                  <a:cubicBezTo>
                    <a:pt x="1387" y="1477"/>
                    <a:pt x="1488" y="1374"/>
                    <a:pt x="1555" y="1251"/>
                  </a:cubicBezTo>
                  <a:cubicBezTo>
                    <a:pt x="1697" y="985"/>
                    <a:pt x="1697" y="667"/>
                    <a:pt x="1555" y="402"/>
                  </a:cubicBezTo>
                  <a:cubicBezTo>
                    <a:pt x="1486" y="277"/>
                    <a:pt x="1387" y="176"/>
                    <a:pt x="1264" y="107"/>
                  </a:cubicBezTo>
                  <a:cubicBezTo>
                    <a:pt x="1134" y="36"/>
                    <a:pt x="991" y="1"/>
                    <a:pt x="8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1512892" y="3597719"/>
              <a:ext cx="15663" cy="33447"/>
            </a:xfrm>
            <a:custGeom>
              <a:avLst/>
              <a:gdLst/>
              <a:ahLst/>
              <a:cxnLst/>
              <a:rect l="l" t="t" r="r" b="b"/>
              <a:pathLst>
                <a:path w="768" h="1640" extrusionOk="0">
                  <a:moveTo>
                    <a:pt x="768" y="1"/>
                  </a:moveTo>
                  <a:cubicBezTo>
                    <a:pt x="617" y="1"/>
                    <a:pt x="488" y="32"/>
                    <a:pt x="382" y="96"/>
                  </a:cubicBezTo>
                  <a:cubicBezTo>
                    <a:pt x="277" y="159"/>
                    <a:pt x="195" y="254"/>
                    <a:pt x="149" y="368"/>
                  </a:cubicBezTo>
                  <a:lnTo>
                    <a:pt x="149" y="13"/>
                  </a:lnTo>
                  <a:lnTo>
                    <a:pt x="0" y="13"/>
                  </a:lnTo>
                  <a:lnTo>
                    <a:pt x="0" y="1639"/>
                  </a:lnTo>
                  <a:lnTo>
                    <a:pt x="154" y="1639"/>
                  </a:lnTo>
                  <a:lnTo>
                    <a:pt x="154" y="793"/>
                  </a:lnTo>
                  <a:cubicBezTo>
                    <a:pt x="154" y="592"/>
                    <a:pt x="204" y="434"/>
                    <a:pt x="306" y="322"/>
                  </a:cubicBezTo>
                  <a:cubicBezTo>
                    <a:pt x="409" y="208"/>
                    <a:pt x="550" y="151"/>
                    <a:pt x="730" y="151"/>
                  </a:cubicBezTo>
                  <a:lnTo>
                    <a:pt x="768" y="154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1536489" y="3597739"/>
              <a:ext cx="31816" cy="33692"/>
            </a:xfrm>
            <a:custGeom>
              <a:avLst/>
              <a:gdLst/>
              <a:ahLst/>
              <a:cxnLst/>
              <a:rect l="l" t="t" r="r" b="b"/>
              <a:pathLst>
                <a:path w="1560" h="1652" extrusionOk="0">
                  <a:moveTo>
                    <a:pt x="794" y="138"/>
                  </a:moveTo>
                  <a:cubicBezTo>
                    <a:pt x="1005" y="138"/>
                    <a:pt x="1201" y="248"/>
                    <a:pt x="1311" y="430"/>
                  </a:cubicBezTo>
                  <a:cubicBezTo>
                    <a:pt x="1367" y="525"/>
                    <a:pt x="1400" y="631"/>
                    <a:pt x="1404" y="742"/>
                  </a:cubicBezTo>
                  <a:lnTo>
                    <a:pt x="159" y="742"/>
                  </a:lnTo>
                  <a:cubicBezTo>
                    <a:pt x="165" y="631"/>
                    <a:pt x="197" y="524"/>
                    <a:pt x="254" y="428"/>
                  </a:cubicBezTo>
                  <a:cubicBezTo>
                    <a:pt x="306" y="339"/>
                    <a:pt x="383" y="264"/>
                    <a:pt x="474" y="213"/>
                  </a:cubicBezTo>
                  <a:cubicBezTo>
                    <a:pt x="565" y="164"/>
                    <a:pt x="668" y="138"/>
                    <a:pt x="772" y="138"/>
                  </a:cubicBezTo>
                  <a:cubicBezTo>
                    <a:pt x="775" y="138"/>
                    <a:pt x="778" y="138"/>
                    <a:pt x="781" y="138"/>
                  </a:cubicBezTo>
                  <a:cubicBezTo>
                    <a:pt x="785" y="138"/>
                    <a:pt x="790" y="138"/>
                    <a:pt x="794" y="138"/>
                  </a:cubicBezTo>
                  <a:close/>
                  <a:moveTo>
                    <a:pt x="783" y="0"/>
                  </a:moveTo>
                  <a:cubicBezTo>
                    <a:pt x="645" y="0"/>
                    <a:pt x="507" y="36"/>
                    <a:pt x="383" y="106"/>
                  </a:cubicBezTo>
                  <a:cubicBezTo>
                    <a:pt x="265" y="177"/>
                    <a:pt x="168" y="278"/>
                    <a:pt x="104" y="401"/>
                  </a:cubicBezTo>
                  <a:cubicBezTo>
                    <a:pt x="35" y="531"/>
                    <a:pt x="1" y="677"/>
                    <a:pt x="2" y="826"/>
                  </a:cubicBezTo>
                  <a:cubicBezTo>
                    <a:pt x="1" y="975"/>
                    <a:pt x="38" y="1122"/>
                    <a:pt x="110" y="1253"/>
                  </a:cubicBezTo>
                  <a:cubicBezTo>
                    <a:pt x="181" y="1376"/>
                    <a:pt x="283" y="1477"/>
                    <a:pt x="408" y="1545"/>
                  </a:cubicBezTo>
                  <a:cubicBezTo>
                    <a:pt x="541" y="1615"/>
                    <a:pt x="689" y="1651"/>
                    <a:pt x="837" y="1651"/>
                  </a:cubicBezTo>
                  <a:cubicBezTo>
                    <a:pt x="956" y="1651"/>
                    <a:pt x="1075" y="1628"/>
                    <a:pt x="1188" y="1581"/>
                  </a:cubicBezTo>
                  <a:cubicBezTo>
                    <a:pt x="1291" y="1538"/>
                    <a:pt x="1383" y="1472"/>
                    <a:pt x="1453" y="1386"/>
                  </a:cubicBezTo>
                  <a:lnTo>
                    <a:pt x="1364" y="1284"/>
                  </a:lnTo>
                  <a:cubicBezTo>
                    <a:pt x="1303" y="1357"/>
                    <a:pt x="1226" y="1416"/>
                    <a:pt x="1137" y="1452"/>
                  </a:cubicBezTo>
                  <a:cubicBezTo>
                    <a:pt x="1045" y="1492"/>
                    <a:pt x="945" y="1511"/>
                    <a:pt x="844" y="1511"/>
                  </a:cubicBezTo>
                  <a:cubicBezTo>
                    <a:pt x="841" y="1511"/>
                    <a:pt x="837" y="1511"/>
                    <a:pt x="834" y="1511"/>
                  </a:cubicBezTo>
                  <a:cubicBezTo>
                    <a:pt x="716" y="1511"/>
                    <a:pt x="602" y="1483"/>
                    <a:pt x="497" y="1429"/>
                  </a:cubicBezTo>
                  <a:cubicBezTo>
                    <a:pt x="396" y="1377"/>
                    <a:pt x="311" y="1297"/>
                    <a:pt x="251" y="1201"/>
                  </a:cubicBezTo>
                  <a:cubicBezTo>
                    <a:pt x="191" y="1098"/>
                    <a:pt x="158" y="983"/>
                    <a:pt x="156" y="863"/>
                  </a:cubicBezTo>
                  <a:lnTo>
                    <a:pt x="1555" y="863"/>
                  </a:lnTo>
                  <a:lnTo>
                    <a:pt x="1556" y="820"/>
                  </a:lnTo>
                  <a:cubicBezTo>
                    <a:pt x="1559" y="672"/>
                    <a:pt x="1524" y="527"/>
                    <a:pt x="1455" y="396"/>
                  </a:cubicBezTo>
                  <a:cubicBezTo>
                    <a:pt x="1392" y="275"/>
                    <a:pt x="1295" y="175"/>
                    <a:pt x="1179" y="104"/>
                  </a:cubicBezTo>
                  <a:cubicBezTo>
                    <a:pt x="1056" y="35"/>
                    <a:pt x="919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1581255" y="3597719"/>
              <a:ext cx="54494" cy="33447"/>
            </a:xfrm>
            <a:custGeom>
              <a:avLst/>
              <a:gdLst/>
              <a:ahLst/>
              <a:cxnLst/>
              <a:rect l="l" t="t" r="r" b="b"/>
              <a:pathLst>
                <a:path w="2672" h="1640" extrusionOk="0">
                  <a:moveTo>
                    <a:pt x="2008" y="1"/>
                  </a:moveTo>
                  <a:cubicBezTo>
                    <a:pt x="1872" y="1"/>
                    <a:pt x="1738" y="37"/>
                    <a:pt x="1620" y="107"/>
                  </a:cubicBezTo>
                  <a:cubicBezTo>
                    <a:pt x="1508" y="174"/>
                    <a:pt x="1420" y="274"/>
                    <a:pt x="1367" y="394"/>
                  </a:cubicBezTo>
                  <a:cubicBezTo>
                    <a:pt x="1330" y="274"/>
                    <a:pt x="1251" y="170"/>
                    <a:pt x="1147" y="101"/>
                  </a:cubicBezTo>
                  <a:cubicBezTo>
                    <a:pt x="1044" y="35"/>
                    <a:pt x="920" y="2"/>
                    <a:pt x="772" y="1"/>
                  </a:cubicBezTo>
                  <a:cubicBezTo>
                    <a:pt x="625" y="1"/>
                    <a:pt x="498" y="32"/>
                    <a:pt x="392" y="96"/>
                  </a:cubicBezTo>
                  <a:cubicBezTo>
                    <a:pt x="286" y="158"/>
                    <a:pt x="201" y="251"/>
                    <a:pt x="149" y="362"/>
                  </a:cubicBezTo>
                  <a:lnTo>
                    <a:pt x="149" y="13"/>
                  </a:lnTo>
                  <a:lnTo>
                    <a:pt x="0" y="13"/>
                  </a:lnTo>
                  <a:lnTo>
                    <a:pt x="0" y="1638"/>
                  </a:lnTo>
                  <a:lnTo>
                    <a:pt x="155" y="1638"/>
                  </a:lnTo>
                  <a:lnTo>
                    <a:pt x="155" y="773"/>
                  </a:lnTo>
                  <a:cubicBezTo>
                    <a:pt x="155" y="580"/>
                    <a:pt x="209" y="426"/>
                    <a:pt x="316" y="313"/>
                  </a:cubicBezTo>
                  <a:cubicBezTo>
                    <a:pt x="422" y="197"/>
                    <a:pt x="568" y="141"/>
                    <a:pt x="749" y="141"/>
                  </a:cubicBezTo>
                  <a:cubicBezTo>
                    <a:pt x="909" y="141"/>
                    <a:pt x="1033" y="188"/>
                    <a:pt x="1124" y="283"/>
                  </a:cubicBezTo>
                  <a:cubicBezTo>
                    <a:pt x="1213" y="379"/>
                    <a:pt x="1258" y="518"/>
                    <a:pt x="1258" y="701"/>
                  </a:cubicBezTo>
                  <a:lnTo>
                    <a:pt x="1258" y="1639"/>
                  </a:lnTo>
                  <a:lnTo>
                    <a:pt x="1414" y="1639"/>
                  </a:lnTo>
                  <a:lnTo>
                    <a:pt x="1414" y="773"/>
                  </a:lnTo>
                  <a:cubicBezTo>
                    <a:pt x="1414" y="580"/>
                    <a:pt x="1468" y="426"/>
                    <a:pt x="1574" y="313"/>
                  </a:cubicBezTo>
                  <a:cubicBezTo>
                    <a:pt x="1681" y="197"/>
                    <a:pt x="1826" y="141"/>
                    <a:pt x="2008" y="141"/>
                  </a:cubicBezTo>
                  <a:cubicBezTo>
                    <a:pt x="2168" y="141"/>
                    <a:pt x="2293" y="188"/>
                    <a:pt x="2382" y="285"/>
                  </a:cubicBezTo>
                  <a:cubicBezTo>
                    <a:pt x="2471" y="380"/>
                    <a:pt x="2517" y="518"/>
                    <a:pt x="2517" y="701"/>
                  </a:cubicBezTo>
                  <a:lnTo>
                    <a:pt x="2517" y="1639"/>
                  </a:lnTo>
                  <a:lnTo>
                    <a:pt x="2672" y="1639"/>
                  </a:lnTo>
                  <a:lnTo>
                    <a:pt x="2672" y="689"/>
                  </a:lnTo>
                  <a:cubicBezTo>
                    <a:pt x="2672" y="466"/>
                    <a:pt x="2615" y="297"/>
                    <a:pt x="2500" y="179"/>
                  </a:cubicBezTo>
                  <a:cubicBezTo>
                    <a:pt x="2383" y="59"/>
                    <a:pt x="2225" y="1"/>
                    <a:pt x="2024" y="1"/>
                  </a:cubicBezTo>
                  <a:cubicBezTo>
                    <a:pt x="2018" y="1"/>
                    <a:pt x="2013" y="1"/>
                    <a:pt x="2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1670461" y="3584768"/>
              <a:ext cx="5262" cy="46398"/>
            </a:xfrm>
            <a:custGeom>
              <a:avLst/>
              <a:gdLst/>
              <a:ahLst/>
              <a:cxnLst/>
              <a:rect l="l" t="t" r="r" b="b"/>
              <a:pathLst>
                <a:path w="258" h="2275" extrusionOk="0">
                  <a:moveTo>
                    <a:pt x="128" y="0"/>
                  </a:moveTo>
                  <a:cubicBezTo>
                    <a:pt x="57" y="0"/>
                    <a:pt x="1" y="59"/>
                    <a:pt x="1" y="128"/>
                  </a:cubicBezTo>
                  <a:cubicBezTo>
                    <a:pt x="1" y="161"/>
                    <a:pt x="14" y="194"/>
                    <a:pt x="39" y="217"/>
                  </a:cubicBezTo>
                  <a:cubicBezTo>
                    <a:pt x="62" y="241"/>
                    <a:pt x="96" y="254"/>
                    <a:pt x="128" y="254"/>
                  </a:cubicBezTo>
                  <a:cubicBezTo>
                    <a:pt x="199" y="252"/>
                    <a:pt x="256" y="195"/>
                    <a:pt x="257" y="126"/>
                  </a:cubicBezTo>
                  <a:cubicBezTo>
                    <a:pt x="257" y="92"/>
                    <a:pt x="243" y="60"/>
                    <a:pt x="219" y="37"/>
                  </a:cubicBezTo>
                  <a:cubicBezTo>
                    <a:pt x="194" y="13"/>
                    <a:pt x="162" y="0"/>
                    <a:pt x="128" y="0"/>
                  </a:cubicBezTo>
                  <a:close/>
                  <a:moveTo>
                    <a:pt x="51" y="648"/>
                  </a:moveTo>
                  <a:lnTo>
                    <a:pt x="51" y="2274"/>
                  </a:lnTo>
                  <a:lnTo>
                    <a:pt x="206" y="2274"/>
                  </a:lnTo>
                  <a:lnTo>
                    <a:pt x="206" y="6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1691263" y="3597760"/>
              <a:ext cx="33733" cy="45704"/>
            </a:xfrm>
            <a:custGeom>
              <a:avLst/>
              <a:gdLst/>
              <a:ahLst/>
              <a:cxnLst/>
              <a:rect l="l" t="t" r="r" b="b"/>
              <a:pathLst>
                <a:path w="1654" h="2241" extrusionOk="0">
                  <a:moveTo>
                    <a:pt x="797" y="139"/>
                  </a:moveTo>
                  <a:cubicBezTo>
                    <a:pt x="800" y="139"/>
                    <a:pt x="803" y="139"/>
                    <a:pt x="806" y="139"/>
                  </a:cubicBezTo>
                  <a:cubicBezTo>
                    <a:pt x="809" y="139"/>
                    <a:pt x="812" y="139"/>
                    <a:pt x="815" y="139"/>
                  </a:cubicBezTo>
                  <a:cubicBezTo>
                    <a:pt x="930" y="139"/>
                    <a:pt x="1042" y="169"/>
                    <a:pt x="1143" y="226"/>
                  </a:cubicBezTo>
                  <a:cubicBezTo>
                    <a:pt x="1241" y="283"/>
                    <a:pt x="1322" y="367"/>
                    <a:pt x="1378" y="469"/>
                  </a:cubicBezTo>
                  <a:cubicBezTo>
                    <a:pt x="1491" y="691"/>
                    <a:pt x="1491" y="956"/>
                    <a:pt x="1378" y="1180"/>
                  </a:cubicBezTo>
                  <a:cubicBezTo>
                    <a:pt x="1322" y="1280"/>
                    <a:pt x="1241" y="1364"/>
                    <a:pt x="1143" y="1422"/>
                  </a:cubicBezTo>
                  <a:cubicBezTo>
                    <a:pt x="1042" y="1479"/>
                    <a:pt x="930" y="1510"/>
                    <a:pt x="815" y="1510"/>
                  </a:cubicBezTo>
                  <a:cubicBezTo>
                    <a:pt x="812" y="1510"/>
                    <a:pt x="809" y="1510"/>
                    <a:pt x="806" y="1510"/>
                  </a:cubicBezTo>
                  <a:cubicBezTo>
                    <a:pt x="804" y="1510"/>
                    <a:pt x="801" y="1510"/>
                    <a:pt x="798" y="1510"/>
                  </a:cubicBezTo>
                  <a:cubicBezTo>
                    <a:pt x="683" y="1510"/>
                    <a:pt x="571" y="1479"/>
                    <a:pt x="472" y="1422"/>
                  </a:cubicBezTo>
                  <a:cubicBezTo>
                    <a:pt x="373" y="1364"/>
                    <a:pt x="292" y="1280"/>
                    <a:pt x="238" y="1180"/>
                  </a:cubicBezTo>
                  <a:cubicBezTo>
                    <a:pt x="123" y="957"/>
                    <a:pt x="123" y="691"/>
                    <a:pt x="238" y="469"/>
                  </a:cubicBezTo>
                  <a:cubicBezTo>
                    <a:pt x="292" y="367"/>
                    <a:pt x="373" y="285"/>
                    <a:pt x="472" y="226"/>
                  </a:cubicBezTo>
                  <a:cubicBezTo>
                    <a:pt x="570" y="168"/>
                    <a:pt x="682" y="139"/>
                    <a:pt x="797" y="139"/>
                  </a:cubicBezTo>
                  <a:close/>
                  <a:moveTo>
                    <a:pt x="800" y="0"/>
                  </a:moveTo>
                  <a:cubicBezTo>
                    <a:pt x="667" y="0"/>
                    <a:pt x="536" y="37"/>
                    <a:pt x="421" y="103"/>
                  </a:cubicBezTo>
                  <a:cubicBezTo>
                    <a:pt x="304" y="172"/>
                    <a:pt x="211" y="274"/>
                    <a:pt x="149" y="395"/>
                  </a:cubicBezTo>
                  <a:lnTo>
                    <a:pt x="149" y="11"/>
                  </a:lnTo>
                  <a:lnTo>
                    <a:pt x="0" y="11"/>
                  </a:lnTo>
                  <a:lnTo>
                    <a:pt x="0" y="2241"/>
                  </a:lnTo>
                  <a:lnTo>
                    <a:pt x="155" y="2241"/>
                  </a:lnTo>
                  <a:lnTo>
                    <a:pt x="155" y="1267"/>
                  </a:lnTo>
                  <a:cubicBezTo>
                    <a:pt x="217" y="1384"/>
                    <a:pt x="310" y="1482"/>
                    <a:pt x="427" y="1548"/>
                  </a:cubicBezTo>
                  <a:cubicBezTo>
                    <a:pt x="541" y="1614"/>
                    <a:pt x="673" y="1650"/>
                    <a:pt x="807" y="1650"/>
                  </a:cubicBezTo>
                  <a:cubicBezTo>
                    <a:pt x="810" y="1650"/>
                    <a:pt x="813" y="1650"/>
                    <a:pt x="816" y="1650"/>
                  </a:cubicBezTo>
                  <a:cubicBezTo>
                    <a:pt x="819" y="1650"/>
                    <a:pt x="821" y="1650"/>
                    <a:pt x="824" y="1650"/>
                  </a:cubicBezTo>
                  <a:cubicBezTo>
                    <a:pt x="964" y="1650"/>
                    <a:pt x="1104" y="1614"/>
                    <a:pt x="1227" y="1545"/>
                  </a:cubicBezTo>
                  <a:cubicBezTo>
                    <a:pt x="1348" y="1476"/>
                    <a:pt x="1447" y="1375"/>
                    <a:pt x="1514" y="1252"/>
                  </a:cubicBezTo>
                  <a:cubicBezTo>
                    <a:pt x="1654" y="985"/>
                    <a:pt x="1654" y="665"/>
                    <a:pt x="1514" y="398"/>
                  </a:cubicBezTo>
                  <a:cubicBezTo>
                    <a:pt x="1447" y="275"/>
                    <a:pt x="1347" y="174"/>
                    <a:pt x="1227" y="105"/>
                  </a:cubicBezTo>
                  <a:cubicBezTo>
                    <a:pt x="1106" y="37"/>
                    <a:pt x="969" y="0"/>
                    <a:pt x="832" y="0"/>
                  </a:cubicBezTo>
                  <a:cubicBezTo>
                    <a:pt x="827" y="0"/>
                    <a:pt x="821" y="0"/>
                    <a:pt x="816" y="0"/>
                  </a:cubicBezTo>
                  <a:cubicBezTo>
                    <a:pt x="810" y="0"/>
                    <a:pt x="805" y="0"/>
                    <a:pt x="8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1732399" y="3597719"/>
              <a:ext cx="26452" cy="33671"/>
            </a:xfrm>
            <a:custGeom>
              <a:avLst/>
              <a:gdLst/>
              <a:ahLst/>
              <a:cxnLst/>
              <a:rect l="l" t="t" r="r" b="b"/>
              <a:pathLst>
                <a:path w="1297" h="1651" extrusionOk="0">
                  <a:moveTo>
                    <a:pt x="666" y="1"/>
                  </a:moveTo>
                  <a:cubicBezTo>
                    <a:pt x="475" y="1"/>
                    <a:pt x="326" y="44"/>
                    <a:pt x="220" y="127"/>
                  </a:cubicBezTo>
                  <a:cubicBezTo>
                    <a:pt x="113" y="211"/>
                    <a:pt x="59" y="319"/>
                    <a:pt x="59" y="446"/>
                  </a:cubicBezTo>
                  <a:cubicBezTo>
                    <a:pt x="59" y="552"/>
                    <a:pt x="88" y="635"/>
                    <a:pt x="144" y="695"/>
                  </a:cubicBezTo>
                  <a:cubicBezTo>
                    <a:pt x="199" y="755"/>
                    <a:pt x="270" y="801"/>
                    <a:pt x="346" y="827"/>
                  </a:cubicBezTo>
                  <a:cubicBezTo>
                    <a:pt x="448" y="859"/>
                    <a:pt x="552" y="884"/>
                    <a:pt x="658" y="901"/>
                  </a:cubicBezTo>
                  <a:cubicBezTo>
                    <a:pt x="767" y="922"/>
                    <a:pt x="855" y="941"/>
                    <a:pt x="916" y="961"/>
                  </a:cubicBezTo>
                  <a:cubicBezTo>
                    <a:pt x="974" y="977"/>
                    <a:pt x="1028" y="1007"/>
                    <a:pt x="1074" y="1048"/>
                  </a:cubicBezTo>
                  <a:cubicBezTo>
                    <a:pt x="1117" y="1090"/>
                    <a:pt x="1140" y="1149"/>
                    <a:pt x="1137" y="1209"/>
                  </a:cubicBezTo>
                  <a:cubicBezTo>
                    <a:pt x="1140" y="1300"/>
                    <a:pt x="1096" y="1384"/>
                    <a:pt x="1020" y="1434"/>
                  </a:cubicBezTo>
                  <a:cubicBezTo>
                    <a:pt x="942" y="1489"/>
                    <a:pt x="821" y="1515"/>
                    <a:pt x="656" y="1515"/>
                  </a:cubicBezTo>
                  <a:cubicBezTo>
                    <a:pt x="546" y="1515"/>
                    <a:pt x="434" y="1496"/>
                    <a:pt x="329" y="1460"/>
                  </a:cubicBezTo>
                  <a:cubicBezTo>
                    <a:pt x="236" y="1427"/>
                    <a:pt x="148" y="1381"/>
                    <a:pt x="71" y="1320"/>
                  </a:cubicBezTo>
                  <a:lnTo>
                    <a:pt x="1" y="1444"/>
                  </a:lnTo>
                  <a:cubicBezTo>
                    <a:pt x="67" y="1504"/>
                    <a:pt x="159" y="1553"/>
                    <a:pt x="277" y="1593"/>
                  </a:cubicBezTo>
                  <a:cubicBezTo>
                    <a:pt x="394" y="1630"/>
                    <a:pt x="517" y="1650"/>
                    <a:pt x="638" y="1650"/>
                  </a:cubicBezTo>
                  <a:cubicBezTo>
                    <a:pt x="643" y="1650"/>
                    <a:pt x="647" y="1650"/>
                    <a:pt x="652" y="1650"/>
                  </a:cubicBezTo>
                  <a:cubicBezTo>
                    <a:pt x="856" y="1650"/>
                    <a:pt x="1014" y="1609"/>
                    <a:pt x="1126" y="1527"/>
                  </a:cubicBezTo>
                  <a:cubicBezTo>
                    <a:pt x="1234" y="1455"/>
                    <a:pt x="1297" y="1334"/>
                    <a:pt x="1294" y="1205"/>
                  </a:cubicBezTo>
                  <a:cubicBezTo>
                    <a:pt x="1294" y="1103"/>
                    <a:pt x="1268" y="1022"/>
                    <a:pt x="1212" y="965"/>
                  </a:cubicBezTo>
                  <a:cubicBezTo>
                    <a:pt x="1159" y="907"/>
                    <a:pt x="1091" y="862"/>
                    <a:pt x="1016" y="838"/>
                  </a:cubicBezTo>
                  <a:cubicBezTo>
                    <a:pt x="914" y="807"/>
                    <a:pt x="813" y="782"/>
                    <a:pt x="709" y="766"/>
                  </a:cubicBezTo>
                  <a:cubicBezTo>
                    <a:pt x="618" y="749"/>
                    <a:pt x="531" y="727"/>
                    <a:pt x="443" y="701"/>
                  </a:cubicBezTo>
                  <a:cubicBezTo>
                    <a:pt x="383" y="684"/>
                    <a:pt x="328" y="654"/>
                    <a:pt x="282" y="611"/>
                  </a:cubicBezTo>
                  <a:cubicBezTo>
                    <a:pt x="239" y="571"/>
                    <a:pt x="216" y="514"/>
                    <a:pt x="216" y="442"/>
                  </a:cubicBezTo>
                  <a:cubicBezTo>
                    <a:pt x="216" y="353"/>
                    <a:pt x="259" y="270"/>
                    <a:pt x="331" y="221"/>
                  </a:cubicBezTo>
                  <a:cubicBezTo>
                    <a:pt x="408" y="164"/>
                    <a:pt x="523" y="136"/>
                    <a:pt x="673" y="136"/>
                  </a:cubicBezTo>
                  <a:cubicBezTo>
                    <a:pt x="762" y="136"/>
                    <a:pt x="850" y="150"/>
                    <a:pt x="936" y="174"/>
                  </a:cubicBezTo>
                  <a:cubicBezTo>
                    <a:pt x="1017" y="197"/>
                    <a:pt x="1094" y="234"/>
                    <a:pt x="1163" y="283"/>
                  </a:cubicBezTo>
                  <a:lnTo>
                    <a:pt x="1234" y="159"/>
                  </a:lnTo>
                  <a:cubicBezTo>
                    <a:pt x="1159" y="105"/>
                    <a:pt x="1074" y="67"/>
                    <a:pt x="985" y="44"/>
                  </a:cubicBezTo>
                  <a:cubicBezTo>
                    <a:pt x="885" y="15"/>
                    <a:pt x="781" y="1"/>
                    <a:pt x="676" y="1"/>
                  </a:cubicBezTo>
                  <a:cubicBezTo>
                    <a:pt x="673" y="1"/>
                    <a:pt x="670" y="1"/>
                    <a:pt x="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5"/>
            <p:cNvSpPr/>
            <p:nvPr/>
          </p:nvSpPr>
          <p:spPr>
            <a:xfrm>
              <a:off x="1770415" y="3597984"/>
              <a:ext cx="29429" cy="33427"/>
            </a:xfrm>
            <a:custGeom>
              <a:avLst/>
              <a:gdLst/>
              <a:ahLst/>
              <a:cxnLst/>
              <a:rect l="l" t="t" r="r" b="b"/>
              <a:pathLst>
                <a:path w="1443" h="1639" extrusionOk="0">
                  <a:moveTo>
                    <a:pt x="1" y="0"/>
                  </a:moveTo>
                  <a:lnTo>
                    <a:pt x="1" y="951"/>
                  </a:lnTo>
                  <a:cubicBezTo>
                    <a:pt x="2" y="1172"/>
                    <a:pt x="62" y="1342"/>
                    <a:pt x="182" y="1460"/>
                  </a:cubicBezTo>
                  <a:cubicBezTo>
                    <a:pt x="302" y="1579"/>
                    <a:pt x="468" y="1639"/>
                    <a:pt x="680" y="1639"/>
                  </a:cubicBezTo>
                  <a:cubicBezTo>
                    <a:pt x="685" y="1639"/>
                    <a:pt x="691" y="1639"/>
                    <a:pt x="696" y="1639"/>
                  </a:cubicBezTo>
                  <a:cubicBezTo>
                    <a:pt x="822" y="1639"/>
                    <a:pt x="945" y="1605"/>
                    <a:pt x="1054" y="1543"/>
                  </a:cubicBezTo>
                  <a:cubicBezTo>
                    <a:pt x="1159" y="1480"/>
                    <a:pt x="1243" y="1388"/>
                    <a:pt x="1294" y="1278"/>
                  </a:cubicBezTo>
                  <a:lnTo>
                    <a:pt x="1294" y="1626"/>
                  </a:lnTo>
                  <a:lnTo>
                    <a:pt x="1443" y="1626"/>
                  </a:lnTo>
                  <a:lnTo>
                    <a:pt x="1443" y="0"/>
                  </a:lnTo>
                  <a:lnTo>
                    <a:pt x="1288" y="0"/>
                  </a:lnTo>
                  <a:lnTo>
                    <a:pt x="1288" y="866"/>
                  </a:lnTo>
                  <a:cubicBezTo>
                    <a:pt x="1288" y="1060"/>
                    <a:pt x="1234" y="1213"/>
                    <a:pt x="1126" y="1327"/>
                  </a:cubicBezTo>
                  <a:cubicBezTo>
                    <a:pt x="1020" y="1440"/>
                    <a:pt x="876" y="1499"/>
                    <a:pt x="693" y="1499"/>
                  </a:cubicBezTo>
                  <a:cubicBezTo>
                    <a:pt x="523" y="1499"/>
                    <a:pt x="391" y="1450"/>
                    <a:pt x="297" y="1355"/>
                  </a:cubicBezTo>
                  <a:cubicBezTo>
                    <a:pt x="204" y="1259"/>
                    <a:pt x="158" y="1121"/>
                    <a:pt x="158" y="938"/>
                  </a:cubicBezTo>
                  <a:lnTo>
                    <a:pt x="1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5"/>
            <p:cNvSpPr/>
            <p:nvPr/>
          </p:nvSpPr>
          <p:spPr>
            <a:xfrm>
              <a:off x="1816466" y="3597719"/>
              <a:ext cx="54494" cy="33447"/>
            </a:xfrm>
            <a:custGeom>
              <a:avLst/>
              <a:gdLst/>
              <a:ahLst/>
              <a:cxnLst/>
              <a:rect l="l" t="t" r="r" b="b"/>
              <a:pathLst>
                <a:path w="2672" h="1640" extrusionOk="0">
                  <a:moveTo>
                    <a:pt x="2007" y="1"/>
                  </a:moveTo>
                  <a:cubicBezTo>
                    <a:pt x="1872" y="1"/>
                    <a:pt x="1738" y="37"/>
                    <a:pt x="1620" y="107"/>
                  </a:cubicBezTo>
                  <a:cubicBezTo>
                    <a:pt x="1508" y="174"/>
                    <a:pt x="1420" y="274"/>
                    <a:pt x="1367" y="394"/>
                  </a:cubicBezTo>
                  <a:cubicBezTo>
                    <a:pt x="1330" y="273"/>
                    <a:pt x="1251" y="170"/>
                    <a:pt x="1147" y="101"/>
                  </a:cubicBezTo>
                  <a:cubicBezTo>
                    <a:pt x="1044" y="35"/>
                    <a:pt x="920" y="1"/>
                    <a:pt x="772" y="1"/>
                  </a:cubicBezTo>
                  <a:cubicBezTo>
                    <a:pt x="625" y="1"/>
                    <a:pt x="498" y="32"/>
                    <a:pt x="390" y="96"/>
                  </a:cubicBezTo>
                  <a:cubicBezTo>
                    <a:pt x="286" y="158"/>
                    <a:pt x="201" y="251"/>
                    <a:pt x="149" y="362"/>
                  </a:cubicBezTo>
                  <a:lnTo>
                    <a:pt x="149" y="13"/>
                  </a:lnTo>
                  <a:lnTo>
                    <a:pt x="0" y="13"/>
                  </a:lnTo>
                  <a:lnTo>
                    <a:pt x="0" y="1638"/>
                  </a:lnTo>
                  <a:lnTo>
                    <a:pt x="155" y="1638"/>
                  </a:lnTo>
                  <a:lnTo>
                    <a:pt x="155" y="773"/>
                  </a:lnTo>
                  <a:cubicBezTo>
                    <a:pt x="155" y="580"/>
                    <a:pt x="209" y="426"/>
                    <a:pt x="316" y="313"/>
                  </a:cubicBezTo>
                  <a:cubicBezTo>
                    <a:pt x="422" y="197"/>
                    <a:pt x="568" y="141"/>
                    <a:pt x="749" y="141"/>
                  </a:cubicBezTo>
                  <a:cubicBezTo>
                    <a:pt x="909" y="141"/>
                    <a:pt x="1035" y="188"/>
                    <a:pt x="1124" y="283"/>
                  </a:cubicBezTo>
                  <a:cubicBezTo>
                    <a:pt x="1213" y="379"/>
                    <a:pt x="1258" y="518"/>
                    <a:pt x="1258" y="701"/>
                  </a:cubicBezTo>
                  <a:lnTo>
                    <a:pt x="1258" y="1639"/>
                  </a:lnTo>
                  <a:lnTo>
                    <a:pt x="1414" y="1639"/>
                  </a:lnTo>
                  <a:lnTo>
                    <a:pt x="1414" y="773"/>
                  </a:lnTo>
                  <a:cubicBezTo>
                    <a:pt x="1414" y="580"/>
                    <a:pt x="1468" y="426"/>
                    <a:pt x="1574" y="313"/>
                  </a:cubicBezTo>
                  <a:cubicBezTo>
                    <a:pt x="1681" y="197"/>
                    <a:pt x="1826" y="141"/>
                    <a:pt x="2008" y="141"/>
                  </a:cubicBezTo>
                  <a:cubicBezTo>
                    <a:pt x="2168" y="141"/>
                    <a:pt x="2292" y="188"/>
                    <a:pt x="2382" y="285"/>
                  </a:cubicBezTo>
                  <a:cubicBezTo>
                    <a:pt x="2472" y="380"/>
                    <a:pt x="2517" y="518"/>
                    <a:pt x="2517" y="701"/>
                  </a:cubicBezTo>
                  <a:lnTo>
                    <a:pt x="2517" y="1639"/>
                  </a:lnTo>
                  <a:lnTo>
                    <a:pt x="2672" y="1639"/>
                  </a:lnTo>
                  <a:lnTo>
                    <a:pt x="2672" y="689"/>
                  </a:lnTo>
                  <a:cubicBezTo>
                    <a:pt x="2672" y="466"/>
                    <a:pt x="2615" y="297"/>
                    <a:pt x="2500" y="179"/>
                  </a:cubicBezTo>
                  <a:cubicBezTo>
                    <a:pt x="2385" y="59"/>
                    <a:pt x="2225" y="1"/>
                    <a:pt x="2024" y="1"/>
                  </a:cubicBezTo>
                  <a:cubicBezTo>
                    <a:pt x="2018" y="1"/>
                    <a:pt x="2013" y="1"/>
                    <a:pt x="20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5"/>
            <p:cNvSpPr/>
            <p:nvPr/>
          </p:nvSpPr>
          <p:spPr>
            <a:xfrm>
              <a:off x="1902388" y="3584014"/>
              <a:ext cx="33814" cy="47377"/>
            </a:xfrm>
            <a:custGeom>
              <a:avLst/>
              <a:gdLst/>
              <a:ahLst/>
              <a:cxnLst/>
              <a:rect l="l" t="t" r="r" b="b"/>
              <a:pathLst>
                <a:path w="1658" h="2323" extrusionOk="0">
                  <a:moveTo>
                    <a:pt x="847" y="813"/>
                  </a:moveTo>
                  <a:cubicBezTo>
                    <a:pt x="963" y="813"/>
                    <a:pt x="1078" y="842"/>
                    <a:pt x="1183" y="900"/>
                  </a:cubicBezTo>
                  <a:cubicBezTo>
                    <a:pt x="1281" y="959"/>
                    <a:pt x="1361" y="1041"/>
                    <a:pt x="1416" y="1143"/>
                  </a:cubicBezTo>
                  <a:cubicBezTo>
                    <a:pt x="1530" y="1365"/>
                    <a:pt x="1530" y="1630"/>
                    <a:pt x="1416" y="1854"/>
                  </a:cubicBezTo>
                  <a:cubicBezTo>
                    <a:pt x="1361" y="1954"/>
                    <a:pt x="1281" y="2038"/>
                    <a:pt x="1183" y="2096"/>
                  </a:cubicBezTo>
                  <a:cubicBezTo>
                    <a:pt x="1078" y="2154"/>
                    <a:pt x="963" y="2183"/>
                    <a:pt x="847" y="2183"/>
                  </a:cubicBezTo>
                  <a:cubicBezTo>
                    <a:pt x="732" y="2183"/>
                    <a:pt x="616" y="2154"/>
                    <a:pt x="512" y="2096"/>
                  </a:cubicBezTo>
                  <a:cubicBezTo>
                    <a:pt x="413" y="2038"/>
                    <a:pt x="334" y="1954"/>
                    <a:pt x="280" y="1854"/>
                  </a:cubicBezTo>
                  <a:cubicBezTo>
                    <a:pt x="165" y="1630"/>
                    <a:pt x="165" y="1365"/>
                    <a:pt x="280" y="1143"/>
                  </a:cubicBezTo>
                  <a:cubicBezTo>
                    <a:pt x="334" y="1041"/>
                    <a:pt x="413" y="959"/>
                    <a:pt x="512" y="900"/>
                  </a:cubicBezTo>
                  <a:cubicBezTo>
                    <a:pt x="616" y="842"/>
                    <a:pt x="732" y="813"/>
                    <a:pt x="847" y="813"/>
                  </a:cubicBezTo>
                  <a:close/>
                  <a:moveTo>
                    <a:pt x="1501" y="0"/>
                  </a:moveTo>
                  <a:lnTo>
                    <a:pt x="1501" y="1061"/>
                  </a:lnTo>
                  <a:cubicBezTo>
                    <a:pt x="1438" y="943"/>
                    <a:pt x="1344" y="843"/>
                    <a:pt x="1229" y="774"/>
                  </a:cubicBezTo>
                  <a:cubicBezTo>
                    <a:pt x="1113" y="707"/>
                    <a:pt x="981" y="671"/>
                    <a:pt x="847" y="671"/>
                  </a:cubicBezTo>
                  <a:cubicBezTo>
                    <a:pt x="844" y="671"/>
                    <a:pt x="842" y="671"/>
                    <a:pt x="839" y="671"/>
                  </a:cubicBezTo>
                  <a:cubicBezTo>
                    <a:pt x="836" y="671"/>
                    <a:pt x="833" y="671"/>
                    <a:pt x="830" y="671"/>
                  </a:cubicBezTo>
                  <a:cubicBezTo>
                    <a:pt x="689" y="671"/>
                    <a:pt x="551" y="708"/>
                    <a:pt x="427" y="776"/>
                  </a:cubicBezTo>
                  <a:cubicBezTo>
                    <a:pt x="306" y="845"/>
                    <a:pt x="206" y="946"/>
                    <a:pt x="139" y="1069"/>
                  </a:cubicBezTo>
                  <a:cubicBezTo>
                    <a:pt x="0" y="1338"/>
                    <a:pt x="0" y="1656"/>
                    <a:pt x="139" y="1924"/>
                  </a:cubicBezTo>
                  <a:cubicBezTo>
                    <a:pt x="206" y="2046"/>
                    <a:pt x="306" y="2147"/>
                    <a:pt x="427" y="2216"/>
                  </a:cubicBezTo>
                  <a:cubicBezTo>
                    <a:pt x="547" y="2285"/>
                    <a:pt x="683" y="2322"/>
                    <a:pt x="822" y="2322"/>
                  </a:cubicBezTo>
                  <a:cubicBezTo>
                    <a:pt x="828" y="2322"/>
                    <a:pt x="833" y="2322"/>
                    <a:pt x="839" y="2322"/>
                  </a:cubicBezTo>
                  <a:cubicBezTo>
                    <a:pt x="844" y="2322"/>
                    <a:pt x="850" y="2322"/>
                    <a:pt x="855" y="2322"/>
                  </a:cubicBezTo>
                  <a:cubicBezTo>
                    <a:pt x="988" y="2322"/>
                    <a:pt x="1118" y="2287"/>
                    <a:pt x="1233" y="2219"/>
                  </a:cubicBezTo>
                  <a:cubicBezTo>
                    <a:pt x="1350" y="2150"/>
                    <a:pt x="1444" y="2049"/>
                    <a:pt x="1505" y="1927"/>
                  </a:cubicBezTo>
                  <a:lnTo>
                    <a:pt x="1505" y="2311"/>
                  </a:lnTo>
                  <a:lnTo>
                    <a:pt x="1657" y="2311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5"/>
            <p:cNvSpPr/>
            <p:nvPr/>
          </p:nvSpPr>
          <p:spPr>
            <a:xfrm>
              <a:off x="1948419" y="3597719"/>
              <a:ext cx="34589" cy="33692"/>
            </a:xfrm>
            <a:custGeom>
              <a:avLst/>
              <a:gdLst/>
              <a:ahLst/>
              <a:cxnLst/>
              <a:rect l="l" t="t" r="r" b="b"/>
              <a:pathLst>
                <a:path w="1696" h="1652" extrusionOk="0">
                  <a:moveTo>
                    <a:pt x="848" y="141"/>
                  </a:moveTo>
                  <a:cubicBezTo>
                    <a:pt x="963" y="141"/>
                    <a:pt x="1078" y="170"/>
                    <a:pt x="1183" y="228"/>
                  </a:cubicBezTo>
                  <a:cubicBezTo>
                    <a:pt x="1281" y="287"/>
                    <a:pt x="1361" y="369"/>
                    <a:pt x="1416" y="471"/>
                  </a:cubicBezTo>
                  <a:cubicBezTo>
                    <a:pt x="1530" y="693"/>
                    <a:pt x="1530" y="958"/>
                    <a:pt x="1416" y="1182"/>
                  </a:cubicBezTo>
                  <a:cubicBezTo>
                    <a:pt x="1361" y="1282"/>
                    <a:pt x="1281" y="1366"/>
                    <a:pt x="1183" y="1424"/>
                  </a:cubicBezTo>
                  <a:cubicBezTo>
                    <a:pt x="1078" y="1483"/>
                    <a:pt x="963" y="1512"/>
                    <a:pt x="848" y="1512"/>
                  </a:cubicBezTo>
                  <a:cubicBezTo>
                    <a:pt x="732" y="1512"/>
                    <a:pt x="617" y="1483"/>
                    <a:pt x="513" y="1424"/>
                  </a:cubicBezTo>
                  <a:cubicBezTo>
                    <a:pt x="414" y="1366"/>
                    <a:pt x="334" y="1282"/>
                    <a:pt x="280" y="1182"/>
                  </a:cubicBezTo>
                  <a:cubicBezTo>
                    <a:pt x="165" y="958"/>
                    <a:pt x="165" y="693"/>
                    <a:pt x="280" y="471"/>
                  </a:cubicBezTo>
                  <a:cubicBezTo>
                    <a:pt x="334" y="369"/>
                    <a:pt x="414" y="287"/>
                    <a:pt x="513" y="228"/>
                  </a:cubicBezTo>
                  <a:cubicBezTo>
                    <a:pt x="617" y="170"/>
                    <a:pt x="732" y="141"/>
                    <a:pt x="848" y="141"/>
                  </a:cubicBezTo>
                  <a:close/>
                  <a:moveTo>
                    <a:pt x="848" y="1"/>
                  </a:moveTo>
                  <a:cubicBezTo>
                    <a:pt x="705" y="1"/>
                    <a:pt x="562" y="36"/>
                    <a:pt x="432" y="107"/>
                  </a:cubicBezTo>
                  <a:cubicBezTo>
                    <a:pt x="309" y="176"/>
                    <a:pt x="209" y="277"/>
                    <a:pt x="140" y="402"/>
                  </a:cubicBezTo>
                  <a:cubicBezTo>
                    <a:pt x="1" y="667"/>
                    <a:pt x="1" y="985"/>
                    <a:pt x="140" y="1251"/>
                  </a:cubicBezTo>
                  <a:cubicBezTo>
                    <a:pt x="209" y="1374"/>
                    <a:pt x="309" y="1477"/>
                    <a:pt x="432" y="1546"/>
                  </a:cubicBezTo>
                  <a:cubicBezTo>
                    <a:pt x="562" y="1616"/>
                    <a:pt x="705" y="1652"/>
                    <a:pt x="848" y="1652"/>
                  </a:cubicBezTo>
                  <a:cubicBezTo>
                    <a:pt x="991" y="1652"/>
                    <a:pt x="1134" y="1616"/>
                    <a:pt x="1263" y="1546"/>
                  </a:cubicBezTo>
                  <a:cubicBezTo>
                    <a:pt x="1386" y="1477"/>
                    <a:pt x="1487" y="1374"/>
                    <a:pt x="1554" y="1251"/>
                  </a:cubicBezTo>
                  <a:cubicBezTo>
                    <a:pt x="1696" y="985"/>
                    <a:pt x="1696" y="667"/>
                    <a:pt x="1554" y="402"/>
                  </a:cubicBezTo>
                  <a:cubicBezTo>
                    <a:pt x="1487" y="277"/>
                    <a:pt x="1386" y="176"/>
                    <a:pt x="1263" y="107"/>
                  </a:cubicBezTo>
                  <a:cubicBezTo>
                    <a:pt x="1134" y="36"/>
                    <a:pt x="991" y="1"/>
                    <a:pt x="8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5"/>
            <p:cNvSpPr/>
            <p:nvPr/>
          </p:nvSpPr>
          <p:spPr>
            <a:xfrm>
              <a:off x="1995306" y="3584014"/>
              <a:ext cx="3182" cy="47152"/>
            </a:xfrm>
            <a:custGeom>
              <a:avLst/>
              <a:gdLst/>
              <a:ahLst/>
              <a:cxnLst/>
              <a:rect l="l" t="t" r="r" b="b"/>
              <a:pathLst>
                <a:path w="156" h="2312" extrusionOk="0">
                  <a:moveTo>
                    <a:pt x="0" y="0"/>
                  </a:moveTo>
                  <a:lnTo>
                    <a:pt x="0" y="2311"/>
                  </a:lnTo>
                  <a:lnTo>
                    <a:pt x="155" y="2311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5"/>
            <p:cNvSpPr/>
            <p:nvPr/>
          </p:nvSpPr>
          <p:spPr>
            <a:xfrm>
              <a:off x="2010704" y="3597719"/>
              <a:ext cx="34589" cy="33692"/>
            </a:xfrm>
            <a:custGeom>
              <a:avLst/>
              <a:gdLst/>
              <a:ahLst/>
              <a:cxnLst/>
              <a:rect l="l" t="t" r="r" b="b"/>
              <a:pathLst>
                <a:path w="1696" h="1652" extrusionOk="0">
                  <a:moveTo>
                    <a:pt x="848" y="141"/>
                  </a:moveTo>
                  <a:cubicBezTo>
                    <a:pt x="964" y="141"/>
                    <a:pt x="1079" y="170"/>
                    <a:pt x="1183" y="228"/>
                  </a:cubicBezTo>
                  <a:cubicBezTo>
                    <a:pt x="1281" y="287"/>
                    <a:pt x="1363" y="369"/>
                    <a:pt x="1416" y="471"/>
                  </a:cubicBezTo>
                  <a:cubicBezTo>
                    <a:pt x="1530" y="693"/>
                    <a:pt x="1530" y="958"/>
                    <a:pt x="1416" y="1182"/>
                  </a:cubicBezTo>
                  <a:cubicBezTo>
                    <a:pt x="1363" y="1282"/>
                    <a:pt x="1281" y="1366"/>
                    <a:pt x="1183" y="1424"/>
                  </a:cubicBezTo>
                  <a:cubicBezTo>
                    <a:pt x="1079" y="1483"/>
                    <a:pt x="964" y="1512"/>
                    <a:pt x="848" y="1512"/>
                  </a:cubicBezTo>
                  <a:cubicBezTo>
                    <a:pt x="733" y="1512"/>
                    <a:pt x="617" y="1483"/>
                    <a:pt x="513" y="1424"/>
                  </a:cubicBezTo>
                  <a:cubicBezTo>
                    <a:pt x="415" y="1366"/>
                    <a:pt x="334" y="1282"/>
                    <a:pt x="280" y="1182"/>
                  </a:cubicBezTo>
                  <a:cubicBezTo>
                    <a:pt x="165" y="958"/>
                    <a:pt x="165" y="693"/>
                    <a:pt x="280" y="471"/>
                  </a:cubicBezTo>
                  <a:cubicBezTo>
                    <a:pt x="334" y="369"/>
                    <a:pt x="415" y="287"/>
                    <a:pt x="513" y="228"/>
                  </a:cubicBezTo>
                  <a:cubicBezTo>
                    <a:pt x="617" y="170"/>
                    <a:pt x="733" y="141"/>
                    <a:pt x="848" y="141"/>
                  </a:cubicBezTo>
                  <a:close/>
                  <a:moveTo>
                    <a:pt x="848" y="1"/>
                  </a:moveTo>
                  <a:cubicBezTo>
                    <a:pt x="705" y="1"/>
                    <a:pt x="562" y="36"/>
                    <a:pt x="432" y="107"/>
                  </a:cubicBezTo>
                  <a:cubicBezTo>
                    <a:pt x="311" y="176"/>
                    <a:pt x="209" y="277"/>
                    <a:pt x="142" y="402"/>
                  </a:cubicBezTo>
                  <a:cubicBezTo>
                    <a:pt x="1" y="667"/>
                    <a:pt x="1" y="985"/>
                    <a:pt x="142" y="1251"/>
                  </a:cubicBezTo>
                  <a:cubicBezTo>
                    <a:pt x="209" y="1374"/>
                    <a:pt x="311" y="1477"/>
                    <a:pt x="432" y="1546"/>
                  </a:cubicBezTo>
                  <a:cubicBezTo>
                    <a:pt x="562" y="1616"/>
                    <a:pt x="705" y="1652"/>
                    <a:pt x="848" y="1652"/>
                  </a:cubicBezTo>
                  <a:cubicBezTo>
                    <a:pt x="991" y="1652"/>
                    <a:pt x="1135" y="1616"/>
                    <a:pt x="1264" y="1546"/>
                  </a:cubicBezTo>
                  <a:cubicBezTo>
                    <a:pt x="1387" y="1477"/>
                    <a:pt x="1487" y="1374"/>
                    <a:pt x="1556" y="1251"/>
                  </a:cubicBezTo>
                  <a:cubicBezTo>
                    <a:pt x="1696" y="985"/>
                    <a:pt x="1696" y="667"/>
                    <a:pt x="1556" y="402"/>
                  </a:cubicBezTo>
                  <a:cubicBezTo>
                    <a:pt x="1487" y="277"/>
                    <a:pt x="1386" y="176"/>
                    <a:pt x="1264" y="107"/>
                  </a:cubicBezTo>
                  <a:cubicBezTo>
                    <a:pt x="1135" y="36"/>
                    <a:pt x="991" y="1"/>
                    <a:pt x="8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2057591" y="3597719"/>
              <a:ext cx="15704" cy="33447"/>
            </a:xfrm>
            <a:custGeom>
              <a:avLst/>
              <a:gdLst/>
              <a:ahLst/>
              <a:cxnLst/>
              <a:rect l="l" t="t" r="r" b="b"/>
              <a:pathLst>
                <a:path w="770" h="1640" extrusionOk="0">
                  <a:moveTo>
                    <a:pt x="769" y="1"/>
                  </a:moveTo>
                  <a:cubicBezTo>
                    <a:pt x="617" y="1"/>
                    <a:pt x="490" y="32"/>
                    <a:pt x="384" y="96"/>
                  </a:cubicBezTo>
                  <a:cubicBezTo>
                    <a:pt x="278" y="159"/>
                    <a:pt x="197" y="254"/>
                    <a:pt x="151" y="368"/>
                  </a:cubicBezTo>
                  <a:lnTo>
                    <a:pt x="151" y="13"/>
                  </a:lnTo>
                  <a:lnTo>
                    <a:pt x="0" y="13"/>
                  </a:lnTo>
                  <a:lnTo>
                    <a:pt x="0" y="1639"/>
                  </a:lnTo>
                  <a:lnTo>
                    <a:pt x="157" y="1639"/>
                  </a:lnTo>
                  <a:lnTo>
                    <a:pt x="157" y="793"/>
                  </a:lnTo>
                  <a:cubicBezTo>
                    <a:pt x="155" y="592"/>
                    <a:pt x="207" y="434"/>
                    <a:pt x="309" y="322"/>
                  </a:cubicBezTo>
                  <a:cubicBezTo>
                    <a:pt x="410" y="208"/>
                    <a:pt x="551" y="151"/>
                    <a:pt x="733" y="151"/>
                  </a:cubicBezTo>
                  <a:lnTo>
                    <a:pt x="769" y="154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5"/>
            <p:cNvSpPr/>
            <p:nvPr/>
          </p:nvSpPr>
          <p:spPr>
            <a:xfrm>
              <a:off x="2100399" y="3597719"/>
              <a:ext cx="26452" cy="33671"/>
            </a:xfrm>
            <a:custGeom>
              <a:avLst/>
              <a:gdLst/>
              <a:ahLst/>
              <a:cxnLst/>
              <a:rect l="l" t="t" r="r" b="b"/>
              <a:pathLst>
                <a:path w="1297" h="1651" extrusionOk="0">
                  <a:moveTo>
                    <a:pt x="676" y="1"/>
                  </a:moveTo>
                  <a:cubicBezTo>
                    <a:pt x="479" y="1"/>
                    <a:pt x="327" y="42"/>
                    <a:pt x="220" y="127"/>
                  </a:cubicBezTo>
                  <a:cubicBezTo>
                    <a:pt x="112" y="211"/>
                    <a:pt x="59" y="319"/>
                    <a:pt x="59" y="446"/>
                  </a:cubicBezTo>
                  <a:cubicBezTo>
                    <a:pt x="59" y="552"/>
                    <a:pt x="88" y="635"/>
                    <a:pt x="143" y="695"/>
                  </a:cubicBezTo>
                  <a:cubicBezTo>
                    <a:pt x="198" y="755"/>
                    <a:pt x="269" y="801"/>
                    <a:pt x="346" y="827"/>
                  </a:cubicBezTo>
                  <a:cubicBezTo>
                    <a:pt x="447" y="859"/>
                    <a:pt x="551" y="884"/>
                    <a:pt x="657" y="901"/>
                  </a:cubicBezTo>
                  <a:cubicBezTo>
                    <a:pt x="766" y="922"/>
                    <a:pt x="854" y="941"/>
                    <a:pt x="915" y="961"/>
                  </a:cubicBezTo>
                  <a:cubicBezTo>
                    <a:pt x="974" y="977"/>
                    <a:pt x="1027" y="1007"/>
                    <a:pt x="1073" y="1048"/>
                  </a:cubicBezTo>
                  <a:cubicBezTo>
                    <a:pt x="1116" y="1090"/>
                    <a:pt x="1139" y="1149"/>
                    <a:pt x="1136" y="1209"/>
                  </a:cubicBezTo>
                  <a:cubicBezTo>
                    <a:pt x="1139" y="1300"/>
                    <a:pt x="1095" y="1384"/>
                    <a:pt x="1020" y="1434"/>
                  </a:cubicBezTo>
                  <a:cubicBezTo>
                    <a:pt x="941" y="1487"/>
                    <a:pt x="822" y="1515"/>
                    <a:pt x="657" y="1515"/>
                  </a:cubicBezTo>
                  <a:cubicBezTo>
                    <a:pt x="545" y="1515"/>
                    <a:pt x="435" y="1496"/>
                    <a:pt x="329" y="1460"/>
                  </a:cubicBezTo>
                  <a:cubicBezTo>
                    <a:pt x="235" y="1427"/>
                    <a:pt x="149" y="1380"/>
                    <a:pt x="72" y="1320"/>
                  </a:cubicBezTo>
                  <a:lnTo>
                    <a:pt x="0" y="1444"/>
                  </a:lnTo>
                  <a:cubicBezTo>
                    <a:pt x="66" y="1504"/>
                    <a:pt x="160" y="1553"/>
                    <a:pt x="278" y="1593"/>
                  </a:cubicBezTo>
                  <a:cubicBezTo>
                    <a:pt x="393" y="1632"/>
                    <a:pt x="516" y="1650"/>
                    <a:pt x="637" y="1650"/>
                  </a:cubicBezTo>
                  <a:cubicBezTo>
                    <a:pt x="642" y="1650"/>
                    <a:pt x="646" y="1650"/>
                    <a:pt x="651" y="1650"/>
                  </a:cubicBezTo>
                  <a:cubicBezTo>
                    <a:pt x="855" y="1650"/>
                    <a:pt x="1014" y="1610"/>
                    <a:pt x="1126" y="1529"/>
                  </a:cubicBezTo>
                  <a:cubicBezTo>
                    <a:pt x="1233" y="1457"/>
                    <a:pt x="1296" y="1334"/>
                    <a:pt x="1293" y="1205"/>
                  </a:cubicBezTo>
                  <a:cubicBezTo>
                    <a:pt x="1293" y="1103"/>
                    <a:pt x="1267" y="1024"/>
                    <a:pt x="1212" y="965"/>
                  </a:cubicBezTo>
                  <a:cubicBezTo>
                    <a:pt x="1158" y="907"/>
                    <a:pt x="1090" y="864"/>
                    <a:pt x="1015" y="839"/>
                  </a:cubicBezTo>
                  <a:cubicBezTo>
                    <a:pt x="914" y="807"/>
                    <a:pt x="812" y="784"/>
                    <a:pt x="708" y="766"/>
                  </a:cubicBezTo>
                  <a:cubicBezTo>
                    <a:pt x="617" y="749"/>
                    <a:pt x="530" y="729"/>
                    <a:pt x="442" y="703"/>
                  </a:cubicBezTo>
                  <a:cubicBezTo>
                    <a:pt x="382" y="684"/>
                    <a:pt x="327" y="654"/>
                    <a:pt x="281" y="612"/>
                  </a:cubicBezTo>
                  <a:cubicBezTo>
                    <a:pt x="238" y="572"/>
                    <a:pt x="215" y="515"/>
                    <a:pt x="215" y="442"/>
                  </a:cubicBezTo>
                  <a:cubicBezTo>
                    <a:pt x="215" y="354"/>
                    <a:pt x="258" y="271"/>
                    <a:pt x="330" y="221"/>
                  </a:cubicBezTo>
                  <a:cubicBezTo>
                    <a:pt x="407" y="165"/>
                    <a:pt x="522" y="138"/>
                    <a:pt x="673" y="138"/>
                  </a:cubicBezTo>
                  <a:cubicBezTo>
                    <a:pt x="762" y="138"/>
                    <a:pt x="851" y="150"/>
                    <a:pt x="935" y="176"/>
                  </a:cubicBezTo>
                  <a:cubicBezTo>
                    <a:pt x="1017" y="199"/>
                    <a:pt x="1093" y="236"/>
                    <a:pt x="1163" y="283"/>
                  </a:cubicBezTo>
                  <a:lnTo>
                    <a:pt x="1233" y="161"/>
                  </a:lnTo>
                  <a:cubicBezTo>
                    <a:pt x="1158" y="107"/>
                    <a:pt x="1073" y="68"/>
                    <a:pt x="984" y="45"/>
                  </a:cubicBezTo>
                  <a:cubicBezTo>
                    <a:pt x="885" y="16"/>
                    <a:pt x="780" y="1"/>
                    <a:pt x="6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5"/>
            <p:cNvSpPr/>
            <p:nvPr/>
          </p:nvSpPr>
          <p:spPr>
            <a:xfrm>
              <a:off x="2137742" y="3584768"/>
              <a:ext cx="5282" cy="46398"/>
            </a:xfrm>
            <a:custGeom>
              <a:avLst/>
              <a:gdLst/>
              <a:ahLst/>
              <a:cxnLst/>
              <a:rect l="l" t="t" r="r" b="b"/>
              <a:pathLst>
                <a:path w="259" h="2275" extrusionOk="0">
                  <a:moveTo>
                    <a:pt x="130" y="0"/>
                  </a:moveTo>
                  <a:cubicBezTo>
                    <a:pt x="59" y="0"/>
                    <a:pt x="3" y="59"/>
                    <a:pt x="3" y="128"/>
                  </a:cubicBezTo>
                  <a:cubicBezTo>
                    <a:pt x="1" y="161"/>
                    <a:pt x="16" y="194"/>
                    <a:pt x="41" y="217"/>
                  </a:cubicBezTo>
                  <a:cubicBezTo>
                    <a:pt x="64" y="241"/>
                    <a:pt x="96" y="254"/>
                    <a:pt x="130" y="254"/>
                  </a:cubicBezTo>
                  <a:cubicBezTo>
                    <a:pt x="201" y="252"/>
                    <a:pt x="257" y="195"/>
                    <a:pt x="259" y="126"/>
                  </a:cubicBezTo>
                  <a:cubicBezTo>
                    <a:pt x="259" y="92"/>
                    <a:pt x="245" y="60"/>
                    <a:pt x="221" y="37"/>
                  </a:cubicBezTo>
                  <a:cubicBezTo>
                    <a:pt x="196" y="13"/>
                    <a:pt x="164" y="0"/>
                    <a:pt x="130" y="0"/>
                  </a:cubicBezTo>
                  <a:close/>
                  <a:moveTo>
                    <a:pt x="53" y="648"/>
                  </a:moveTo>
                  <a:lnTo>
                    <a:pt x="53" y="2274"/>
                  </a:lnTo>
                  <a:lnTo>
                    <a:pt x="208" y="2274"/>
                  </a:lnTo>
                  <a:lnTo>
                    <a:pt x="208" y="6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5"/>
            <p:cNvSpPr/>
            <p:nvPr/>
          </p:nvSpPr>
          <p:spPr>
            <a:xfrm>
              <a:off x="2153099" y="3590744"/>
              <a:ext cx="21945" cy="40667"/>
            </a:xfrm>
            <a:custGeom>
              <a:avLst/>
              <a:gdLst/>
              <a:ahLst/>
              <a:cxnLst/>
              <a:rect l="l" t="t" r="r" b="b"/>
              <a:pathLst>
                <a:path w="1076" h="1994" extrusionOk="0">
                  <a:moveTo>
                    <a:pt x="300" y="1"/>
                  </a:moveTo>
                  <a:lnTo>
                    <a:pt x="300" y="355"/>
                  </a:lnTo>
                  <a:lnTo>
                    <a:pt x="0" y="355"/>
                  </a:lnTo>
                  <a:lnTo>
                    <a:pt x="0" y="489"/>
                  </a:lnTo>
                  <a:lnTo>
                    <a:pt x="300" y="489"/>
                  </a:lnTo>
                  <a:lnTo>
                    <a:pt x="300" y="1551"/>
                  </a:lnTo>
                  <a:cubicBezTo>
                    <a:pt x="300" y="1690"/>
                    <a:pt x="338" y="1797"/>
                    <a:pt x="415" y="1877"/>
                  </a:cubicBezTo>
                  <a:cubicBezTo>
                    <a:pt x="492" y="1955"/>
                    <a:pt x="601" y="1994"/>
                    <a:pt x="742" y="1994"/>
                  </a:cubicBezTo>
                  <a:cubicBezTo>
                    <a:pt x="805" y="1994"/>
                    <a:pt x="866" y="1983"/>
                    <a:pt x="926" y="1963"/>
                  </a:cubicBezTo>
                  <a:cubicBezTo>
                    <a:pt x="982" y="1946"/>
                    <a:pt x="1032" y="1917"/>
                    <a:pt x="1075" y="1878"/>
                  </a:cubicBezTo>
                  <a:lnTo>
                    <a:pt x="1011" y="1769"/>
                  </a:lnTo>
                  <a:cubicBezTo>
                    <a:pt x="945" y="1828"/>
                    <a:pt x="859" y="1860"/>
                    <a:pt x="771" y="1860"/>
                  </a:cubicBezTo>
                  <a:cubicBezTo>
                    <a:pt x="767" y="1860"/>
                    <a:pt x="763" y="1860"/>
                    <a:pt x="759" y="1860"/>
                  </a:cubicBezTo>
                  <a:cubicBezTo>
                    <a:pt x="659" y="1860"/>
                    <a:pt x="584" y="1831"/>
                    <a:pt x="533" y="1777"/>
                  </a:cubicBezTo>
                  <a:cubicBezTo>
                    <a:pt x="481" y="1722"/>
                    <a:pt x="456" y="1640"/>
                    <a:pt x="456" y="1536"/>
                  </a:cubicBezTo>
                  <a:lnTo>
                    <a:pt x="456" y="489"/>
                  </a:lnTo>
                  <a:lnTo>
                    <a:pt x="972" y="489"/>
                  </a:lnTo>
                  <a:lnTo>
                    <a:pt x="972" y="355"/>
                  </a:lnTo>
                  <a:lnTo>
                    <a:pt x="456" y="355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2203412" y="3597719"/>
              <a:ext cx="27043" cy="33692"/>
            </a:xfrm>
            <a:custGeom>
              <a:avLst/>
              <a:gdLst/>
              <a:ahLst/>
              <a:cxnLst/>
              <a:rect l="l" t="t" r="r" b="b"/>
              <a:pathLst>
                <a:path w="1326" h="1652" extrusionOk="0">
                  <a:moveTo>
                    <a:pt x="1171" y="855"/>
                  </a:moveTo>
                  <a:lnTo>
                    <a:pt x="1171" y="1159"/>
                  </a:lnTo>
                  <a:cubicBezTo>
                    <a:pt x="1129" y="1269"/>
                    <a:pt x="1054" y="1364"/>
                    <a:pt x="957" y="1430"/>
                  </a:cubicBezTo>
                  <a:cubicBezTo>
                    <a:pt x="864" y="1492"/>
                    <a:pt x="749" y="1524"/>
                    <a:pt x="612" y="1524"/>
                  </a:cubicBezTo>
                  <a:cubicBezTo>
                    <a:pt x="469" y="1524"/>
                    <a:pt x="359" y="1493"/>
                    <a:pt x="279" y="1432"/>
                  </a:cubicBezTo>
                  <a:cubicBezTo>
                    <a:pt x="202" y="1372"/>
                    <a:pt x="157" y="1278"/>
                    <a:pt x="161" y="1182"/>
                  </a:cubicBezTo>
                  <a:cubicBezTo>
                    <a:pt x="162" y="1080"/>
                    <a:pt x="197" y="1001"/>
                    <a:pt x="270" y="942"/>
                  </a:cubicBezTo>
                  <a:cubicBezTo>
                    <a:pt x="340" y="884"/>
                    <a:pt x="455" y="855"/>
                    <a:pt x="617" y="855"/>
                  </a:cubicBezTo>
                  <a:close/>
                  <a:moveTo>
                    <a:pt x="701" y="1"/>
                  </a:moveTo>
                  <a:cubicBezTo>
                    <a:pt x="578" y="1"/>
                    <a:pt x="457" y="21"/>
                    <a:pt x="343" y="62"/>
                  </a:cubicBezTo>
                  <a:cubicBezTo>
                    <a:pt x="234" y="99"/>
                    <a:pt x="136" y="156"/>
                    <a:pt x="50" y="231"/>
                  </a:cubicBezTo>
                  <a:lnTo>
                    <a:pt x="127" y="343"/>
                  </a:lnTo>
                  <a:cubicBezTo>
                    <a:pt x="200" y="279"/>
                    <a:pt x="285" y="228"/>
                    <a:pt x="377" y="194"/>
                  </a:cubicBezTo>
                  <a:cubicBezTo>
                    <a:pt x="473" y="159"/>
                    <a:pt x="574" y="139"/>
                    <a:pt x="676" y="139"/>
                  </a:cubicBezTo>
                  <a:cubicBezTo>
                    <a:pt x="680" y="139"/>
                    <a:pt x="683" y="139"/>
                    <a:pt x="687" y="139"/>
                  </a:cubicBezTo>
                  <a:cubicBezTo>
                    <a:pt x="845" y="139"/>
                    <a:pt x="965" y="178"/>
                    <a:pt x="1047" y="257"/>
                  </a:cubicBezTo>
                  <a:cubicBezTo>
                    <a:pt x="1129" y="336"/>
                    <a:pt x="1171" y="451"/>
                    <a:pt x="1171" y="603"/>
                  </a:cubicBezTo>
                  <a:lnTo>
                    <a:pt x="1171" y="733"/>
                  </a:lnTo>
                  <a:lnTo>
                    <a:pt x="612" y="733"/>
                  </a:lnTo>
                  <a:cubicBezTo>
                    <a:pt x="402" y="733"/>
                    <a:pt x="247" y="775"/>
                    <a:pt x="150" y="859"/>
                  </a:cubicBezTo>
                  <a:cubicBezTo>
                    <a:pt x="55" y="941"/>
                    <a:pt x="1" y="1062"/>
                    <a:pt x="5" y="1188"/>
                  </a:cubicBezTo>
                  <a:cubicBezTo>
                    <a:pt x="1" y="1318"/>
                    <a:pt x="59" y="1443"/>
                    <a:pt x="162" y="1524"/>
                  </a:cubicBezTo>
                  <a:cubicBezTo>
                    <a:pt x="268" y="1609"/>
                    <a:pt x="411" y="1652"/>
                    <a:pt x="590" y="1652"/>
                  </a:cubicBezTo>
                  <a:cubicBezTo>
                    <a:pt x="730" y="1652"/>
                    <a:pt x="850" y="1625"/>
                    <a:pt x="950" y="1572"/>
                  </a:cubicBezTo>
                  <a:cubicBezTo>
                    <a:pt x="1045" y="1523"/>
                    <a:pt x="1125" y="1444"/>
                    <a:pt x="1177" y="1349"/>
                  </a:cubicBezTo>
                  <a:lnTo>
                    <a:pt x="1177" y="1639"/>
                  </a:lnTo>
                  <a:lnTo>
                    <a:pt x="1326" y="1639"/>
                  </a:lnTo>
                  <a:lnTo>
                    <a:pt x="1326" y="607"/>
                  </a:lnTo>
                  <a:cubicBezTo>
                    <a:pt x="1326" y="408"/>
                    <a:pt x="1271" y="257"/>
                    <a:pt x="1163" y="156"/>
                  </a:cubicBezTo>
                  <a:cubicBezTo>
                    <a:pt x="1056" y="52"/>
                    <a:pt x="901" y="1"/>
                    <a:pt x="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2246669" y="3597719"/>
              <a:ext cx="54535" cy="33447"/>
            </a:xfrm>
            <a:custGeom>
              <a:avLst/>
              <a:gdLst/>
              <a:ahLst/>
              <a:cxnLst/>
              <a:rect l="l" t="t" r="r" b="b"/>
              <a:pathLst>
                <a:path w="2674" h="1640" extrusionOk="0">
                  <a:moveTo>
                    <a:pt x="2009" y="1"/>
                  </a:moveTo>
                  <a:cubicBezTo>
                    <a:pt x="1874" y="1"/>
                    <a:pt x="1740" y="37"/>
                    <a:pt x="1622" y="107"/>
                  </a:cubicBezTo>
                  <a:cubicBezTo>
                    <a:pt x="1510" y="174"/>
                    <a:pt x="1422" y="274"/>
                    <a:pt x="1368" y="394"/>
                  </a:cubicBezTo>
                  <a:cubicBezTo>
                    <a:pt x="1332" y="274"/>
                    <a:pt x="1253" y="170"/>
                    <a:pt x="1149" y="101"/>
                  </a:cubicBezTo>
                  <a:cubicBezTo>
                    <a:pt x="1046" y="35"/>
                    <a:pt x="922" y="2"/>
                    <a:pt x="774" y="1"/>
                  </a:cubicBezTo>
                  <a:cubicBezTo>
                    <a:pt x="627" y="1"/>
                    <a:pt x="499" y="32"/>
                    <a:pt x="393" y="96"/>
                  </a:cubicBezTo>
                  <a:cubicBezTo>
                    <a:pt x="286" y="158"/>
                    <a:pt x="202" y="251"/>
                    <a:pt x="151" y="362"/>
                  </a:cubicBezTo>
                  <a:lnTo>
                    <a:pt x="151" y="13"/>
                  </a:lnTo>
                  <a:lnTo>
                    <a:pt x="0" y="13"/>
                  </a:lnTo>
                  <a:lnTo>
                    <a:pt x="0" y="1638"/>
                  </a:lnTo>
                  <a:lnTo>
                    <a:pt x="157" y="1638"/>
                  </a:lnTo>
                  <a:lnTo>
                    <a:pt x="157" y="773"/>
                  </a:lnTo>
                  <a:cubicBezTo>
                    <a:pt x="157" y="580"/>
                    <a:pt x="211" y="426"/>
                    <a:pt x="317" y="313"/>
                  </a:cubicBezTo>
                  <a:cubicBezTo>
                    <a:pt x="424" y="197"/>
                    <a:pt x="568" y="141"/>
                    <a:pt x="751" y="141"/>
                  </a:cubicBezTo>
                  <a:cubicBezTo>
                    <a:pt x="911" y="141"/>
                    <a:pt x="1035" y="188"/>
                    <a:pt x="1124" y="283"/>
                  </a:cubicBezTo>
                  <a:cubicBezTo>
                    <a:pt x="1215" y="379"/>
                    <a:pt x="1259" y="518"/>
                    <a:pt x="1259" y="701"/>
                  </a:cubicBezTo>
                  <a:lnTo>
                    <a:pt x="1259" y="1639"/>
                  </a:lnTo>
                  <a:lnTo>
                    <a:pt x="1415" y="1639"/>
                  </a:lnTo>
                  <a:lnTo>
                    <a:pt x="1415" y="773"/>
                  </a:lnTo>
                  <a:cubicBezTo>
                    <a:pt x="1415" y="580"/>
                    <a:pt x="1468" y="426"/>
                    <a:pt x="1576" y="313"/>
                  </a:cubicBezTo>
                  <a:cubicBezTo>
                    <a:pt x="1682" y="197"/>
                    <a:pt x="1828" y="141"/>
                    <a:pt x="2010" y="141"/>
                  </a:cubicBezTo>
                  <a:cubicBezTo>
                    <a:pt x="2170" y="141"/>
                    <a:pt x="2294" y="188"/>
                    <a:pt x="2383" y="285"/>
                  </a:cubicBezTo>
                  <a:cubicBezTo>
                    <a:pt x="2472" y="380"/>
                    <a:pt x="2517" y="518"/>
                    <a:pt x="2517" y="701"/>
                  </a:cubicBezTo>
                  <a:lnTo>
                    <a:pt x="2517" y="1639"/>
                  </a:lnTo>
                  <a:lnTo>
                    <a:pt x="2674" y="1639"/>
                  </a:lnTo>
                  <a:lnTo>
                    <a:pt x="2674" y="689"/>
                  </a:lnTo>
                  <a:cubicBezTo>
                    <a:pt x="2674" y="466"/>
                    <a:pt x="2615" y="297"/>
                    <a:pt x="2500" y="179"/>
                  </a:cubicBezTo>
                  <a:cubicBezTo>
                    <a:pt x="2385" y="59"/>
                    <a:pt x="2227" y="1"/>
                    <a:pt x="2026" y="1"/>
                  </a:cubicBezTo>
                  <a:cubicBezTo>
                    <a:pt x="2020" y="1"/>
                    <a:pt x="2015" y="1"/>
                    <a:pt x="2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2313829" y="3597739"/>
              <a:ext cx="31816" cy="33692"/>
            </a:xfrm>
            <a:custGeom>
              <a:avLst/>
              <a:gdLst/>
              <a:ahLst/>
              <a:cxnLst/>
              <a:rect l="l" t="t" r="r" b="b"/>
              <a:pathLst>
                <a:path w="1560" h="1652" extrusionOk="0">
                  <a:moveTo>
                    <a:pt x="794" y="138"/>
                  </a:moveTo>
                  <a:cubicBezTo>
                    <a:pt x="1006" y="138"/>
                    <a:pt x="1202" y="248"/>
                    <a:pt x="1311" y="430"/>
                  </a:cubicBezTo>
                  <a:cubicBezTo>
                    <a:pt x="1368" y="525"/>
                    <a:pt x="1400" y="631"/>
                    <a:pt x="1404" y="742"/>
                  </a:cubicBezTo>
                  <a:lnTo>
                    <a:pt x="159" y="742"/>
                  </a:lnTo>
                  <a:cubicBezTo>
                    <a:pt x="165" y="631"/>
                    <a:pt x="197" y="524"/>
                    <a:pt x="254" y="428"/>
                  </a:cubicBezTo>
                  <a:cubicBezTo>
                    <a:pt x="307" y="339"/>
                    <a:pt x="382" y="264"/>
                    <a:pt x="474" y="213"/>
                  </a:cubicBezTo>
                  <a:cubicBezTo>
                    <a:pt x="565" y="164"/>
                    <a:pt x="668" y="138"/>
                    <a:pt x="772" y="138"/>
                  </a:cubicBezTo>
                  <a:cubicBezTo>
                    <a:pt x="775" y="138"/>
                    <a:pt x="778" y="138"/>
                    <a:pt x="781" y="138"/>
                  </a:cubicBezTo>
                  <a:cubicBezTo>
                    <a:pt x="785" y="138"/>
                    <a:pt x="790" y="138"/>
                    <a:pt x="794" y="138"/>
                  </a:cubicBezTo>
                  <a:close/>
                  <a:moveTo>
                    <a:pt x="783" y="0"/>
                  </a:moveTo>
                  <a:cubicBezTo>
                    <a:pt x="645" y="0"/>
                    <a:pt x="507" y="36"/>
                    <a:pt x="383" y="106"/>
                  </a:cubicBezTo>
                  <a:cubicBezTo>
                    <a:pt x="265" y="177"/>
                    <a:pt x="168" y="278"/>
                    <a:pt x="104" y="401"/>
                  </a:cubicBezTo>
                  <a:cubicBezTo>
                    <a:pt x="35" y="531"/>
                    <a:pt x="1" y="677"/>
                    <a:pt x="2" y="826"/>
                  </a:cubicBezTo>
                  <a:cubicBezTo>
                    <a:pt x="1" y="975"/>
                    <a:pt x="38" y="1122"/>
                    <a:pt x="110" y="1253"/>
                  </a:cubicBezTo>
                  <a:cubicBezTo>
                    <a:pt x="181" y="1376"/>
                    <a:pt x="283" y="1477"/>
                    <a:pt x="408" y="1545"/>
                  </a:cubicBezTo>
                  <a:cubicBezTo>
                    <a:pt x="542" y="1615"/>
                    <a:pt x="689" y="1651"/>
                    <a:pt x="837" y="1651"/>
                  </a:cubicBezTo>
                  <a:cubicBezTo>
                    <a:pt x="956" y="1651"/>
                    <a:pt x="1075" y="1628"/>
                    <a:pt x="1188" y="1581"/>
                  </a:cubicBezTo>
                  <a:cubicBezTo>
                    <a:pt x="1291" y="1538"/>
                    <a:pt x="1381" y="1472"/>
                    <a:pt x="1454" y="1386"/>
                  </a:cubicBezTo>
                  <a:lnTo>
                    <a:pt x="1363" y="1284"/>
                  </a:lnTo>
                  <a:cubicBezTo>
                    <a:pt x="1303" y="1357"/>
                    <a:pt x="1226" y="1416"/>
                    <a:pt x="1137" y="1452"/>
                  </a:cubicBezTo>
                  <a:cubicBezTo>
                    <a:pt x="1045" y="1492"/>
                    <a:pt x="944" y="1511"/>
                    <a:pt x="844" y="1511"/>
                  </a:cubicBezTo>
                  <a:cubicBezTo>
                    <a:pt x="841" y="1511"/>
                    <a:pt x="838" y="1511"/>
                    <a:pt x="834" y="1511"/>
                  </a:cubicBezTo>
                  <a:cubicBezTo>
                    <a:pt x="716" y="1511"/>
                    <a:pt x="602" y="1483"/>
                    <a:pt x="497" y="1429"/>
                  </a:cubicBezTo>
                  <a:cubicBezTo>
                    <a:pt x="396" y="1377"/>
                    <a:pt x="311" y="1297"/>
                    <a:pt x="251" y="1201"/>
                  </a:cubicBezTo>
                  <a:cubicBezTo>
                    <a:pt x="191" y="1098"/>
                    <a:pt x="158" y="983"/>
                    <a:pt x="156" y="863"/>
                  </a:cubicBezTo>
                  <a:lnTo>
                    <a:pt x="1555" y="863"/>
                  </a:lnTo>
                  <a:lnTo>
                    <a:pt x="1556" y="820"/>
                  </a:lnTo>
                  <a:cubicBezTo>
                    <a:pt x="1559" y="672"/>
                    <a:pt x="1524" y="527"/>
                    <a:pt x="1455" y="396"/>
                  </a:cubicBezTo>
                  <a:cubicBezTo>
                    <a:pt x="1392" y="275"/>
                    <a:pt x="1295" y="175"/>
                    <a:pt x="1179" y="104"/>
                  </a:cubicBezTo>
                  <a:cubicBezTo>
                    <a:pt x="1056" y="35"/>
                    <a:pt x="919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5"/>
            <p:cNvSpPr/>
            <p:nvPr/>
          </p:nvSpPr>
          <p:spPr>
            <a:xfrm>
              <a:off x="2353129" y="3590744"/>
              <a:ext cx="21924" cy="40667"/>
            </a:xfrm>
            <a:custGeom>
              <a:avLst/>
              <a:gdLst/>
              <a:ahLst/>
              <a:cxnLst/>
              <a:rect l="l" t="t" r="r" b="b"/>
              <a:pathLst>
                <a:path w="1075" h="1994" extrusionOk="0">
                  <a:moveTo>
                    <a:pt x="300" y="1"/>
                  </a:moveTo>
                  <a:lnTo>
                    <a:pt x="300" y="355"/>
                  </a:lnTo>
                  <a:lnTo>
                    <a:pt x="1" y="355"/>
                  </a:lnTo>
                  <a:lnTo>
                    <a:pt x="1" y="489"/>
                  </a:lnTo>
                  <a:lnTo>
                    <a:pt x="300" y="489"/>
                  </a:lnTo>
                  <a:lnTo>
                    <a:pt x="300" y="1551"/>
                  </a:lnTo>
                  <a:cubicBezTo>
                    <a:pt x="300" y="1690"/>
                    <a:pt x="339" y="1799"/>
                    <a:pt x="416" y="1877"/>
                  </a:cubicBezTo>
                  <a:cubicBezTo>
                    <a:pt x="492" y="1954"/>
                    <a:pt x="601" y="1994"/>
                    <a:pt x="741" y="1994"/>
                  </a:cubicBezTo>
                  <a:cubicBezTo>
                    <a:pt x="804" y="1994"/>
                    <a:pt x="867" y="1983"/>
                    <a:pt x="927" y="1963"/>
                  </a:cubicBezTo>
                  <a:cubicBezTo>
                    <a:pt x="982" y="1946"/>
                    <a:pt x="1033" y="1917"/>
                    <a:pt x="1074" y="1878"/>
                  </a:cubicBezTo>
                  <a:lnTo>
                    <a:pt x="1011" y="1769"/>
                  </a:lnTo>
                  <a:cubicBezTo>
                    <a:pt x="944" y="1828"/>
                    <a:pt x="859" y="1860"/>
                    <a:pt x="770" y="1860"/>
                  </a:cubicBezTo>
                  <a:cubicBezTo>
                    <a:pt x="766" y="1860"/>
                    <a:pt x="762" y="1860"/>
                    <a:pt x="758" y="1860"/>
                  </a:cubicBezTo>
                  <a:cubicBezTo>
                    <a:pt x="658" y="1860"/>
                    <a:pt x="584" y="1831"/>
                    <a:pt x="532" y="1777"/>
                  </a:cubicBezTo>
                  <a:cubicBezTo>
                    <a:pt x="482" y="1722"/>
                    <a:pt x="455" y="1640"/>
                    <a:pt x="455" y="1536"/>
                  </a:cubicBezTo>
                  <a:lnTo>
                    <a:pt x="455" y="489"/>
                  </a:lnTo>
                  <a:lnTo>
                    <a:pt x="973" y="489"/>
                  </a:lnTo>
                  <a:lnTo>
                    <a:pt x="973" y="355"/>
                  </a:lnTo>
                  <a:lnTo>
                    <a:pt x="455" y="355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5"/>
            <p:cNvSpPr/>
            <p:nvPr/>
          </p:nvSpPr>
          <p:spPr>
            <a:xfrm>
              <a:off x="2384353" y="3626006"/>
              <a:ext cx="5670" cy="14235"/>
            </a:xfrm>
            <a:custGeom>
              <a:avLst/>
              <a:gdLst/>
              <a:ahLst/>
              <a:cxnLst/>
              <a:rect l="l" t="t" r="r" b="b"/>
              <a:pathLst>
                <a:path w="278" h="698" extrusionOk="0">
                  <a:moveTo>
                    <a:pt x="144" y="0"/>
                  </a:moveTo>
                  <a:cubicBezTo>
                    <a:pt x="110" y="0"/>
                    <a:pt x="77" y="12"/>
                    <a:pt x="52" y="37"/>
                  </a:cubicBezTo>
                  <a:cubicBezTo>
                    <a:pt x="5" y="85"/>
                    <a:pt x="1" y="160"/>
                    <a:pt x="42" y="214"/>
                  </a:cubicBezTo>
                  <a:cubicBezTo>
                    <a:pt x="62" y="235"/>
                    <a:pt x="88" y="251"/>
                    <a:pt x="118" y="258"/>
                  </a:cubicBezTo>
                  <a:lnTo>
                    <a:pt x="15" y="698"/>
                  </a:lnTo>
                  <a:lnTo>
                    <a:pt x="127" y="698"/>
                  </a:lnTo>
                  <a:lnTo>
                    <a:pt x="248" y="274"/>
                  </a:lnTo>
                  <a:cubicBezTo>
                    <a:pt x="257" y="245"/>
                    <a:pt x="263" y="219"/>
                    <a:pt x="268" y="195"/>
                  </a:cubicBezTo>
                  <a:cubicBezTo>
                    <a:pt x="274" y="174"/>
                    <a:pt x="276" y="152"/>
                    <a:pt x="277" y="131"/>
                  </a:cubicBezTo>
                  <a:cubicBezTo>
                    <a:pt x="276" y="96"/>
                    <a:pt x="262" y="63"/>
                    <a:pt x="239" y="39"/>
                  </a:cubicBezTo>
                  <a:cubicBezTo>
                    <a:pt x="212" y="13"/>
                    <a:pt x="178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5"/>
            <p:cNvSpPr/>
            <p:nvPr/>
          </p:nvSpPr>
          <p:spPr>
            <a:xfrm>
              <a:off x="1356649" y="3688454"/>
              <a:ext cx="30082" cy="33671"/>
            </a:xfrm>
            <a:custGeom>
              <a:avLst/>
              <a:gdLst/>
              <a:ahLst/>
              <a:cxnLst/>
              <a:rect l="l" t="t" r="r" b="b"/>
              <a:pathLst>
                <a:path w="1475" h="1651" extrusionOk="0">
                  <a:moveTo>
                    <a:pt x="842" y="0"/>
                  </a:moveTo>
                  <a:cubicBezTo>
                    <a:pt x="699" y="0"/>
                    <a:pt x="559" y="37"/>
                    <a:pt x="435" y="105"/>
                  </a:cubicBezTo>
                  <a:cubicBezTo>
                    <a:pt x="312" y="172"/>
                    <a:pt x="211" y="273"/>
                    <a:pt x="142" y="398"/>
                  </a:cubicBezTo>
                  <a:cubicBezTo>
                    <a:pt x="1" y="664"/>
                    <a:pt x="1" y="983"/>
                    <a:pt x="142" y="1250"/>
                  </a:cubicBezTo>
                  <a:cubicBezTo>
                    <a:pt x="211" y="1373"/>
                    <a:pt x="312" y="1476"/>
                    <a:pt x="435" y="1545"/>
                  </a:cubicBezTo>
                  <a:cubicBezTo>
                    <a:pt x="562" y="1614"/>
                    <a:pt x="704" y="1651"/>
                    <a:pt x="850" y="1651"/>
                  </a:cubicBezTo>
                  <a:cubicBezTo>
                    <a:pt x="853" y="1651"/>
                    <a:pt x="856" y="1651"/>
                    <a:pt x="859" y="1651"/>
                  </a:cubicBezTo>
                  <a:cubicBezTo>
                    <a:pt x="862" y="1651"/>
                    <a:pt x="866" y="1651"/>
                    <a:pt x="869" y="1651"/>
                  </a:cubicBezTo>
                  <a:cubicBezTo>
                    <a:pt x="989" y="1651"/>
                    <a:pt x="1106" y="1625"/>
                    <a:pt x="1215" y="1574"/>
                  </a:cubicBezTo>
                  <a:cubicBezTo>
                    <a:pt x="1320" y="1525"/>
                    <a:pt x="1410" y="1448"/>
                    <a:pt x="1475" y="1351"/>
                  </a:cubicBezTo>
                  <a:lnTo>
                    <a:pt x="1360" y="1267"/>
                  </a:lnTo>
                  <a:cubicBezTo>
                    <a:pt x="1304" y="1345"/>
                    <a:pt x="1231" y="1408"/>
                    <a:pt x="1143" y="1450"/>
                  </a:cubicBezTo>
                  <a:cubicBezTo>
                    <a:pt x="1057" y="1490"/>
                    <a:pt x="964" y="1510"/>
                    <a:pt x="870" y="1510"/>
                  </a:cubicBezTo>
                  <a:cubicBezTo>
                    <a:pt x="866" y="1510"/>
                    <a:pt x="863" y="1510"/>
                    <a:pt x="859" y="1510"/>
                  </a:cubicBezTo>
                  <a:cubicBezTo>
                    <a:pt x="854" y="1510"/>
                    <a:pt x="848" y="1510"/>
                    <a:pt x="843" y="1510"/>
                  </a:cubicBezTo>
                  <a:cubicBezTo>
                    <a:pt x="728" y="1510"/>
                    <a:pt x="616" y="1479"/>
                    <a:pt x="518" y="1425"/>
                  </a:cubicBezTo>
                  <a:cubicBezTo>
                    <a:pt x="417" y="1368"/>
                    <a:pt x="335" y="1285"/>
                    <a:pt x="282" y="1184"/>
                  </a:cubicBezTo>
                  <a:cubicBezTo>
                    <a:pt x="167" y="958"/>
                    <a:pt x="167" y="693"/>
                    <a:pt x="282" y="467"/>
                  </a:cubicBezTo>
                  <a:cubicBezTo>
                    <a:pt x="335" y="366"/>
                    <a:pt x="417" y="283"/>
                    <a:pt x="518" y="226"/>
                  </a:cubicBezTo>
                  <a:cubicBezTo>
                    <a:pt x="618" y="172"/>
                    <a:pt x="729" y="141"/>
                    <a:pt x="843" y="141"/>
                  </a:cubicBezTo>
                  <a:cubicBezTo>
                    <a:pt x="848" y="141"/>
                    <a:pt x="854" y="141"/>
                    <a:pt x="859" y="141"/>
                  </a:cubicBezTo>
                  <a:cubicBezTo>
                    <a:pt x="863" y="141"/>
                    <a:pt x="866" y="141"/>
                    <a:pt x="870" y="141"/>
                  </a:cubicBezTo>
                  <a:cubicBezTo>
                    <a:pt x="964" y="141"/>
                    <a:pt x="1057" y="161"/>
                    <a:pt x="1143" y="201"/>
                  </a:cubicBezTo>
                  <a:cubicBezTo>
                    <a:pt x="1231" y="243"/>
                    <a:pt x="1304" y="306"/>
                    <a:pt x="1360" y="384"/>
                  </a:cubicBezTo>
                  <a:lnTo>
                    <a:pt x="1475" y="300"/>
                  </a:lnTo>
                  <a:cubicBezTo>
                    <a:pt x="1410" y="203"/>
                    <a:pt x="1320" y="126"/>
                    <a:pt x="1215" y="77"/>
                  </a:cubicBezTo>
                  <a:cubicBezTo>
                    <a:pt x="1106" y="26"/>
                    <a:pt x="989" y="0"/>
                    <a:pt x="869" y="0"/>
                  </a:cubicBezTo>
                  <a:cubicBezTo>
                    <a:pt x="866" y="0"/>
                    <a:pt x="862" y="0"/>
                    <a:pt x="859" y="0"/>
                  </a:cubicBezTo>
                  <a:cubicBezTo>
                    <a:pt x="853" y="0"/>
                    <a:pt x="848" y="0"/>
                    <a:pt x="8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5"/>
            <p:cNvSpPr/>
            <p:nvPr/>
          </p:nvSpPr>
          <p:spPr>
            <a:xfrm>
              <a:off x="1394522" y="3688454"/>
              <a:ext cx="34589" cy="33671"/>
            </a:xfrm>
            <a:custGeom>
              <a:avLst/>
              <a:gdLst/>
              <a:ahLst/>
              <a:cxnLst/>
              <a:rect l="l" t="t" r="r" b="b"/>
              <a:pathLst>
                <a:path w="1696" h="1651" extrusionOk="0">
                  <a:moveTo>
                    <a:pt x="847" y="140"/>
                  </a:moveTo>
                  <a:cubicBezTo>
                    <a:pt x="962" y="140"/>
                    <a:pt x="1078" y="169"/>
                    <a:pt x="1182" y="227"/>
                  </a:cubicBezTo>
                  <a:cubicBezTo>
                    <a:pt x="1281" y="286"/>
                    <a:pt x="1362" y="369"/>
                    <a:pt x="1416" y="470"/>
                  </a:cubicBezTo>
                  <a:cubicBezTo>
                    <a:pt x="1529" y="693"/>
                    <a:pt x="1529" y="957"/>
                    <a:pt x="1416" y="1181"/>
                  </a:cubicBezTo>
                  <a:cubicBezTo>
                    <a:pt x="1362" y="1281"/>
                    <a:pt x="1281" y="1365"/>
                    <a:pt x="1182" y="1424"/>
                  </a:cubicBezTo>
                  <a:cubicBezTo>
                    <a:pt x="1078" y="1481"/>
                    <a:pt x="962" y="1510"/>
                    <a:pt x="847" y="1510"/>
                  </a:cubicBezTo>
                  <a:cubicBezTo>
                    <a:pt x="732" y="1510"/>
                    <a:pt x="617" y="1481"/>
                    <a:pt x="513" y="1424"/>
                  </a:cubicBezTo>
                  <a:cubicBezTo>
                    <a:pt x="415" y="1365"/>
                    <a:pt x="333" y="1281"/>
                    <a:pt x="280" y="1181"/>
                  </a:cubicBezTo>
                  <a:cubicBezTo>
                    <a:pt x="164" y="957"/>
                    <a:pt x="164" y="693"/>
                    <a:pt x="280" y="470"/>
                  </a:cubicBezTo>
                  <a:cubicBezTo>
                    <a:pt x="333" y="369"/>
                    <a:pt x="415" y="286"/>
                    <a:pt x="513" y="227"/>
                  </a:cubicBezTo>
                  <a:cubicBezTo>
                    <a:pt x="617" y="169"/>
                    <a:pt x="732" y="140"/>
                    <a:pt x="847" y="140"/>
                  </a:cubicBezTo>
                  <a:close/>
                  <a:moveTo>
                    <a:pt x="848" y="0"/>
                  </a:moveTo>
                  <a:cubicBezTo>
                    <a:pt x="704" y="0"/>
                    <a:pt x="561" y="36"/>
                    <a:pt x="432" y="106"/>
                  </a:cubicBezTo>
                  <a:cubicBezTo>
                    <a:pt x="310" y="175"/>
                    <a:pt x="209" y="277"/>
                    <a:pt x="141" y="399"/>
                  </a:cubicBezTo>
                  <a:cubicBezTo>
                    <a:pt x="0" y="667"/>
                    <a:pt x="0" y="984"/>
                    <a:pt x="141" y="1250"/>
                  </a:cubicBezTo>
                  <a:cubicBezTo>
                    <a:pt x="209" y="1373"/>
                    <a:pt x="309" y="1474"/>
                    <a:pt x="432" y="1545"/>
                  </a:cubicBezTo>
                  <a:cubicBezTo>
                    <a:pt x="561" y="1615"/>
                    <a:pt x="704" y="1651"/>
                    <a:pt x="848" y="1651"/>
                  </a:cubicBezTo>
                  <a:cubicBezTo>
                    <a:pt x="991" y="1651"/>
                    <a:pt x="1134" y="1615"/>
                    <a:pt x="1264" y="1545"/>
                  </a:cubicBezTo>
                  <a:cubicBezTo>
                    <a:pt x="1385" y="1476"/>
                    <a:pt x="1486" y="1373"/>
                    <a:pt x="1555" y="1250"/>
                  </a:cubicBezTo>
                  <a:cubicBezTo>
                    <a:pt x="1695" y="984"/>
                    <a:pt x="1695" y="667"/>
                    <a:pt x="1555" y="399"/>
                  </a:cubicBezTo>
                  <a:cubicBezTo>
                    <a:pt x="1486" y="277"/>
                    <a:pt x="1385" y="175"/>
                    <a:pt x="1264" y="106"/>
                  </a:cubicBezTo>
                  <a:cubicBezTo>
                    <a:pt x="1134" y="36"/>
                    <a:pt x="991" y="0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5"/>
            <p:cNvSpPr/>
            <p:nvPr/>
          </p:nvSpPr>
          <p:spPr>
            <a:xfrm>
              <a:off x="1441389" y="3688454"/>
              <a:ext cx="29674" cy="33386"/>
            </a:xfrm>
            <a:custGeom>
              <a:avLst/>
              <a:gdLst/>
              <a:ahLst/>
              <a:cxnLst/>
              <a:rect l="l" t="t" r="r" b="b"/>
              <a:pathLst>
                <a:path w="1455" h="1637" extrusionOk="0">
                  <a:moveTo>
                    <a:pt x="795" y="0"/>
                  </a:moveTo>
                  <a:cubicBezTo>
                    <a:pt x="642" y="0"/>
                    <a:pt x="512" y="31"/>
                    <a:pt x="400" y="95"/>
                  </a:cubicBezTo>
                  <a:cubicBezTo>
                    <a:pt x="292" y="157"/>
                    <a:pt x="205" y="250"/>
                    <a:pt x="150" y="363"/>
                  </a:cubicBezTo>
                  <a:lnTo>
                    <a:pt x="150" y="11"/>
                  </a:lnTo>
                  <a:lnTo>
                    <a:pt x="1" y="11"/>
                  </a:lnTo>
                  <a:lnTo>
                    <a:pt x="1" y="1637"/>
                  </a:lnTo>
                  <a:lnTo>
                    <a:pt x="156" y="1637"/>
                  </a:lnTo>
                  <a:lnTo>
                    <a:pt x="156" y="771"/>
                  </a:lnTo>
                  <a:cubicBezTo>
                    <a:pt x="156" y="578"/>
                    <a:pt x="211" y="424"/>
                    <a:pt x="322" y="310"/>
                  </a:cubicBezTo>
                  <a:cubicBezTo>
                    <a:pt x="431" y="197"/>
                    <a:pt x="581" y="140"/>
                    <a:pt x="773" y="140"/>
                  </a:cubicBezTo>
                  <a:cubicBezTo>
                    <a:pt x="939" y="140"/>
                    <a:pt x="1068" y="188"/>
                    <a:pt x="1160" y="283"/>
                  </a:cubicBezTo>
                  <a:cubicBezTo>
                    <a:pt x="1252" y="378"/>
                    <a:pt x="1300" y="518"/>
                    <a:pt x="1300" y="700"/>
                  </a:cubicBezTo>
                  <a:lnTo>
                    <a:pt x="1300" y="1637"/>
                  </a:lnTo>
                  <a:lnTo>
                    <a:pt x="1455" y="1637"/>
                  </a:lnTo>
                  <a:lnTo>
                    <a:pt x="1455" y="688"/>
                  </a:lnTo>
                  <a:cubicBezTo>
                    <a:pt x="1455" y="465"/>
                    <a:pt x="1396" y="295"/>
                    <a:pt x="1278" y="177"/>
                  </a:cubicBezTo>
                  <a:cubicBezTo>
                    <a:pt x="1160" y="59"/>
                    <a:pt x="999" y="0"/>
                    <a:pt x="7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5"/>
            <p:cNvSpPr/>
            <p:nvPr/>
          </p:nvSpPr>
          <p:spPr>
            <a:xfrm>
              <a:off x="1482423" y="3688454"/>
              <a:ext cx="26452" cy="33671"/>
            </a:xfrm>
            <a:custGeom>
              <a:avLst/>
              <a:gdLst/>
              <a:ahLst/>
              <a:cxnLst/>
              <a:rect l="l" t="t" r="r" b="b"/>
              <a:pathLst>
                <a:path w="1297" h="1651" extrusionOk="0">
                  <a:moveTo>
                    <a:pt x="666" y="0"/>
                  </a:moveTo>
                  <a:cubicBezTo>
                    <a:pt x="474" y="0"/>
                    <a:pt x="325" y="43"/>
                    <a:pt x="220" y="126"/>
                  </a:cubicBezTo>
                  <a:cubicBezTo>
                    <a:pt x="112" y="211"/>
                    <a:pt x="58" y="316"/>
                    <a:pt x="60" y="445"/>
                  </a:cubicBezTo>
                  <a:cubicBezTo>
                    <a:pt x="60" y="551"/>
                    <a:pt x="88" y="634"/>
                    <a:pt x="143" y="694"/>
                  </a:cubicBezTo>
                  <a:cubicBezTo>
                    <a:pt x="198" y="754"/>
                    <a:pt x="269" y="799"/>
                    <a:pt x="346" y="825"/>
                  </a:cubicBezTo>
                  <a:cubicBezTo>
                    <a:pt x="447" y="859"/>
                    <a:pt x="551" y="883"/>
                    <a:pt x="657" y="900"/>
                  </a:cubicBezTo>
                  <a:cubicBezTo>
                    <a:pt x="768" y="920"/>
                    <a:pt x="854" y="940"/>
                    <a:pt x="915" y="958"/>
                  </a:cubicBezTo>
                  <a:cubicBezTo>
                    <a:pt x="974" y="975"/>
                    <a:pt x="1027" y="1006"/>
                    <a:pt x="1073" y="1046"/>
                  </a:cubicBezTo>
                  <a:cubicBezTo>
                    <a:pt x="1116" y="1089"/>
                    <a:pt x="1139" y="1147"/>
                    <a:pt x="1136" y="1209"/>
                  </a:cubicBezTo>
                  <a:cubicBezTo>
                    <a:pt x="1139" y="1298"/>
                    <a:pt x="1095" y="1384"/>
                    <a:pt x="1020" y="1433"/>
                  </a:cubicBezTo>
                  <a:cubicBezTo>
                    <a:pt x="943" y="1487"/>
                    <a:pt x="822" y="1513"/>
                    <a:pt x="657" y="1513"/>
                  </a:cubicBezTo>
                  <a:cubicBezTo>
                    <a:pt x="653" y="1513"/>
                    <a:pt x="649" y="1513"/>
                    <a:pt x="645" y="1513"/>
                  </a:cubicBezTo>
                  <a:cubicBezTo>
                    <a:pt x="537" y="1513"/>
                    <a:pt x="431" y="1493"/>
                    <a:pt x="329" y="1457"/>
                  </a:cubicBezTo>
                  <a:cubicBezTo>
                    <a:pt x="235" y="1427"/>
                    <a:pt x="149" y="1379"/>
                    <a:pt x="72" y="1318"/>
                  </a:cubicBezTo>
                  <a:lnTo>
                    <a:pt x="0" y="1442"/>
                  </a:lnTo>
                  <a:cubicBezTo>
                    <a:pt x="66" y="1502"/>
                    <a:pt x="160" y="1551"/>
                    <a:pt x="278" y="1591"/>
                  </a:cubicBezTo>
                  <a:cubicBezTo>
                    <a:pt x="398" y="1631"/>
                    <a:pt x="524" y="1651"/>
                    <a:pt x="651" y="1651"/>
                  </a:cubicBezTo>
                  <a:cubicBezTo>
                    <a:pt x="854" y="1651"/>
                    <a:pt x="1012" y="1609"/>
                    <a:pt x="1126" y="1528"/>
                  </a:cubicBezTo>
                  <a:cubicBezTo>
                    <a:pt x="1232" y="1456"/>
                    <a:pt x="1296" y="1335"/>
                    <a:pt x="1293" y="1206"/>
                  </a:cubicBezTo>
                  <a:cubicBezTo>
                    <a:pt x="1293" y="1104"/>
                    <a:pt x="1265" y="1023"/>
                    <a:pt x="1212" y="966"/>
                  </a:cubicBezTo>
                  <a:cubicBezTo>
                    <a:pt x="1158" y="908"/>
                    <a:pt x="1090" y="863"/>
                    <a:pt x="1015" y="840"/>
                  </a:cubicBezTo>
                  <a:cubicBezTo>
                    <a:pt x="914" y="808"/>
                    <a:pt x="811" y="783"/>
                    <a:pt x="708" y="766"/>
                  </a:cubicBezTo>
                  <a:cubicBezTo>
                    <a:pt x="617" y="749"/>
                    <a:pt x="528" y="726"/>
                    <a:pt x="442" y="700"/>
                  </a:cubicBezTo>
                  <a:cubicBezTo>
                    <a:pt x="382" y="683"/>
                    <a:pt x="327" y="653"/>
                    <a:pt x="281" y="611"/>
                  </a:cubicBezTo>
                  <a:cubicBezTo>
                    <a:pt x="238" y="570"/>
                    <a:pt x="217" y="513"/>
                    <a:pt x="217" y="441"/>
                  </a:cubicBezTo>
                  <a:cubicBezTo>
                    <a:pt x="215" y="352"/>
                    <a:pt x="258" y="269"/>
                    <a:pt x="332" y="220"/>
                  </a:cubicBezTo>
                  <a:cubicBezTo>
                    <a:pt x="407" y="163"/>
                    <a:pt x="522" y="135"/>
                    <a:pt x="673" y="135"/>
                  </a:cubicBezTo>
                  <a:cubicBezTo>
                    <a:pt x="762" y="135"/>
                    <a:pt x="851" y="149"/>
                    <a:pt x="935" y="174"/>
                  </a:cubicBezTo>
                  <a:cubicBezTo>
                    <a:pt x="1017" y="197"/>
                    <a:pt x="1093" y="234"/>
                    <a:pt x="1162" y="283"/>
                  </a:cubicBezTo>
                  <a:lnTo>
                    <a:pt x="1235" y="158"/>
                  </a:lnTo>
                  <a:cubicBezTo>
                    <a:pt x="1158" y="106"/>
                    <a:pt x="1073" y="66"/>
                    <a:pt x="984" y="43"/>
                  </a:cubicBezTo>
                  <a:cubicBezTo>
                    <a:pt x="885" y="14"/>
                    <a:pt x="780" y="0"/>
                    <a:pt x="676" y="0"/>
                  </a:cubicBezTo>
                  <a:cubicBezTo>
                    <a:pt x="672" y="0"/>
                    <a:pt x="669" y="0"/>
                    <a:pt x="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1517134" y="3688434"/>
              <a:ext cx="31816" cy="33692"/>
            </a:xfrm>
            <a:custGeom>
              <a:avLst/>
              <a:gdLst/>
              <a:ahLst/>
              <a:cxnLst/>
              <a:rect l="l" t="t" r="r" b="b"/>
              <a:pathLst>
                <a:path w="1560" h="1652" extrusionOk="0">
                  <a:moveTo>
                    <a:pt x="795" y="138"/>
                  </a:moveTo>
                  <a:cubicBezTo>
                    <a:pt x="1005" y="138"/>
                    <a:pt x="1202" y="249"/>
                    <a:pt x="1312" y="431"/>
                  </a:cubicBezTo>
                  <a:cubicBezTo>
                    <a:pt x="1368" y="525"/>
                    <a:pt x="1400" y="632"/>
                    <a:pt x="1404" y="743"/>
                  </a:cubicBezTo>
                  <a:lnTo>
                    <a:pt x="159" y="743"/>
                  </a:lnTo>
                  <a:cubicBezTo>
                    <a:pt x="167" y="632"/>
                    <a:pt x="199" y="525"/>
                    <a:pt x="256" y="430"/>
                  </a:cubicBezTo>
                  <a:cubicBezTo>
                    <a:pt x="308" y="339"/>
                    <a:pt x="383" y="265"/>
                    <a:pt x="474" y="215"/>
                  </a:cubicBezTo>
                  <a:cubicBezTo>
                    <a:pt x="566" y="164"/>
                    <a:pt x="669" y="138"/>
                    <a:pt x="774" y="138"/>
                  </a:cubicBezTo>
                  <a:cubicBezTo>
                    <a:pt x="777" y="138"/>
                    <a:pt x="780" y="138"/>
                    <a:pt x="783" y="138"/>
                  </a:cubicBezTo>
                  <a:cubicBezTo>
                    <a:pt x="787" y="138"/>
                    <a:pt x="791" y="138"/>
                    <a:pt x="795" y="138"/>
                  </a:cubicBezTo>
                  <a:close/>
                  <a:moveTo>
                    <a:pt x="783" y="1"/>
                  </a:moveTo>
                  <a:cubicBezTo>
                    <a:pt x="645" y="1"/>
                    <a:pt x="507" y="36"/>
                    <a:pt x="383" y="107"/>
                  </a:cubicBezTo>
                  <a:cubicBezTo>
                    <a:pt x="265" y="178"/>
                    <a:pt x="168" y="279"/>
                    <a:pt x="105" y="402"/>
                  </a:cubicBezTo>
                  <a:cubicBezTo>
                    <a:pt x="36" y="532"/>
                    <a:pt x="1" y="678"/>
                    <a:pt x="4" y="827"/>
                  </a:cubicBezTo>
                  <a:cubicBezTo>
                    <a:pt x="1" y="976"/>
                    <a:pt x="38" y="1124"/>
                    <a:pt x="112" y="1253"/>
                  </a:cubicBezTo>
                  <a:cubicBezTo>
                    <a:pt x="181" y="1377"/>
                    <a:pt x="285" y="1478"/>
                    <a:pt x="409" y="1546"/>
                  </a:cubicBezTo>
                  <a:cubicBezTo>
                    <a:pt x="543" y="1616"/>
                    <a:pt x="690" y="1652"/>
                    <a:pt x="837" y="1652"/>
                  </a:cubicBezTo>
                  <a:cubicBezTo>
                    <a:pt x="956" y="1652"/>
                    <a:pt x="1075" y="1629"/>
                    <a:pt x="1188" y="1583"/>
                  </a:cubicBezTo>
                  <a:cubicBezTo>
                    <a:pt x="1292" y="1540"/>
                    <a:pt x="1383" y="1472"/>
                    <a:pt x="1455" y="1386"/>
                  </a:cubicBezTo>
                  <a:lnTo>
                    <a:pt x="1364" y="1285"/>
                  </a:lnTo>
                  <a:cubicBezTo>
                    <a:pt x="1305" y="1359"/>
                    <a:pt x="1226" y="1417"/>
                    <a:pt x="1139" y="1454"/>
                  </a:cubicBezTo>
                  <a:cubicBezTo>
                    <a:pt x="1045" y="1492"/>
                    <a:pt x="945" y="1512"/>
                    <a:pt x="844" y="1512"/>
                  </a:cubicBezTo>
                  <a:cubicBezTo>
                    <a:pt x="841" y="1512"/>
                    <a:pt x="838" y="1512"/>
                    <a:pt x="834" y="1512"/>
                  </a:cubicBezTo>
                  <a:cubicBezTo>
                    <a:pt x="718" y="1512"/>
                    <a:pt x="602" y="1485"/>
                    <a:pt x="497" y="1431"/>
                  </a:cubicBezTo>
                  <a:cubicBezTo>
                    <a:pt x="397" y="1378"/>
                    <a:pt x="313" y="1299"/>
                    <a:pt x="253" y="1202"/>
                  </a:cubicBezTo>
                  <a:cubicBezTo>
                    <a:pt x="191" y="1099"/>
                    <a:pt x="159" y="982"/>
                    <a:pt x="158" y="864"/>
                  </a:cubicBezTo>
                  <a:lnTo>
                    <a:pt x="1555" y="864"/>
                  </a:lnTo>
                  <a:lnTo>
                    <a:pt x="1558" y="820"/>
                  </a:lnTo>
                  <a:cubicBezTo>
                    <a:pt x="1559" y="672"/>
                    <a:pt x="1526" y="526"/>
                    <a:pt x="1457" y="397"/>
                  </a:cubicBezTo>
                  <a:cubicBezTo>
                    <a:pt x="1392" y="276"/>
                    <a:pt x="1297" y="175"/>
                    <a:pt x="1179" y="106"/>
                  </a:cubicBezTo>
                  <a:cubicBezTo>
                    <a:pt x="1056" y="36"/>
                    <a:pt x="920" y="1"/>
                    <a:pt x="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1557597" y="3688454"/>
              <a:ext cx="30062" cy="33671"/>
            </a:xfrm>
            <a:custGeom>
              <a:avLst/>
              <a:gdLst/>
              <a:ahLst/>
              <a:cxnLst/>
              <a:rect l="l" t="t" r="r" b="b"/>
              <a:pathLst>
                <a:path w="1474" h="1651" extrusionOk="0">
                  <a:moveTo>
                    <a:pt x="841" y="0"/>
                  </a:moveTo>
                  <a:cubicBezTo>
                    <a:pt x="699" y="0"/>
                    <a:pt x="559" y="37"/>
                    <a:pt x="434" y="105"/>
                  </a:cubicBezTo>
                  <a:cubicBezTo>
                    <a:pt x="311" y="172"/>
                    <a:pt x="210" y="273"/>
                    <a:pt x="141" y="398"/>
                  </a:cubicBezTo>
                  <a:cubicBezTo>
                    <a:pt x="1" y="664"/>
                    <a:pt x="1" y="983"/>
                    <a:pt x="141" y="1250"/>
                  </a:cubicBezTo>
                  <a:cubicBezTo>
                    <a:pt x="210" y="1373"/>
                    <a:pt x="311" y="1476"/>
                    <a:pt x="434" y="1545"/>
                  </a:cubicBezTo>
                  <a:cubicBezTo>
                    <a:pt x="560" y="1614"/>
                    <a:pt x="703" y="1651"/>
                    <a:pt x="849" y="1651"/>
                  </a:cubicBezTo>
                  <a:cubicBezTo>
                    <a:pt x="852" y="1651"/>
                    <a:pt x="855" y="1651"/>
                    <a:pt x="858" y="1651"/>
                  </a:cubicBezTo>
                  <a:cubicBezTo>
                    <a:pt x="861" y="1651"/>
                    <a:pt x="864" y="1651"/>
                    <a:pt x="868" y="1651"/>
                  </a:cubicBezTo>
                  <a:cubicBezTo>
                    <a:pt x="987" y="1651"/>
                    <a:pt x="1105" y="1625"/>
                    <a:pt x="1214" y="1574"/>
                  </a:cubicBezTo>
                  <a:cubicBezTo>
                    <a:pt x="1318" y="1525"/>
                    <a:pt x="1409" y="1448"/>
                    <a:pt x="1473" y="1351"/>
                  </a:cubicBezTo>
                  <a:lnTo>
                    <a:pt x="1358" y="1267"/>
                  </a:lnTo>
                  <a:cubicBezTo>
                    <a:pt x="1303" y="1345"/>
                    <a:pt x="1229" y="1408"/>
                    <a:pt x="1142" y="1450"/>
                  </a:cubicBezTo>
                  <a:cubicBezTo>
                    <a:pt x="1056" y="1490"/>
                    <a:pt x="963" y="1510"/>
                    <a:pt x="868" y="1510"/>
                  </a:cubicBezTo>
                  <a:cubicBezTo>
                    <a:pt x="865" y="1510"/>
                    <a:pt x="861" y="1510"/>
                    <a:pt x="858" y="1510"/>
                  </a:cubicBezTo>
                  <a:cubicBezTo>
                    <a:pt x="852" y="1510"/>
                    <a:pt x="847" y="1510"/>
                    <a:pt x="841" y="1510"/>
                  </a:cubicBezTo>
                  <a:cubicBezTo>
                    <a:pt x="727" y="1510"/>
                    <a:pt x="616" y="1479"/>
                    <a:pt x="517" y="1425"/>
                  </a:cubicBezTo>
                  <a:cubicBezTo>
                    <a:pt x="417" y="1368"/>
                    <a:pt x="334" y="1285"/>
                    <a:pt x="280" y="1184"/>
                  </a:cubicBezTo>
                  <a:cubicBezTo>
                    <a:pt x="165" y="958"/>
                    <a:pt x="165" y="693"/>
                    <a:pt x="280" y="467"/>
                  </a:cubicBezTo>
                  <a:cubicBezTo>
                    <a:pt x="334" y="366"/>
                    <a:pt x="417" y="283"/>
                    <a:pt x="517" y="226"/>
                  </a:cubicBezTo>
                  <a:cubicBezTo>
                    <a:pt x="616" y="172"/>
                    <a:pt x="727" y="141"/>
                    <a:pt x="841" y="141"/>
                  </a:cubicBezTo>
                  <a:cubicBezTo>
                    <a:pt x="847" y="141"/>
                    <a:pt x="852" y="141"/>
                    <a:pt x="858" y="141"/>
                  </a:cubicBezTo>
                  <a:cubicBezTo>
                    <a:pt x="861" y="141"/>
                    <a:pt x="865" y="141"/>
                    <a:pt x="868" y="141"/>
                  </a:cubicBezTo>
                  <a:cubicBezTo>
                    <a:pt x="963" y="141"/>
                    <a:pt x="1056" y="161"/>
                    <a:pt x="1142" y="201"/>
                  </a:cubicBezTo>
                  <a:cubicBezTo>
                    <a:pt x="1229" y="243"/>
                    <a:pt x="1303" y="306"/>
                    <a:pt x="1358" y="384"/>
                  </a:cubicBezTo>
                  <a:lnTo>
                    <a:pt x="1473" y="300"/>
                  </a:lnTo>
                  <a:cubicBezTo>
                    <a:pt x="1409" y="203"/>
                    <a:pt x="1318" y="126"/>
                    <a:pt x="1214" y="77"/>
                  </a:cubicBezTo>
                  <a:cubicBezTo>
                    <a:pt x="1105" y="26"/>
                    <a:pt x="987" y="0"/>
                    <a:pt x="868" y="0"/>
                  </a:cubicBezTo>
                  <a:cubicBezTo>
                    <a:pt x="864" y="0"/>
                    <a:pt x="861" y="0"/>
                    <a:pt x="858" y="0"/>
                  </a:cubicBezTo>
                  <a:cubicBezTo>
                    <a:pt x="852" y="0"/>
                    <a:pt x="846" y="0"/>
                    <a:pt x="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1595266" y="3681500"/>
              <a:ext cx="21945" cy="40626"/>
            </a:xfrm>
            <a:custGeom>
              <a:avLst/>
              <a:gdLst/>
              <a:ahLst/>
              <a:cxnLst/>
              <a:rect l="l" t="t" r="r" b="b"/>
              <a:pathLst>
                <a:path w="1076" h="1992" extrusionOk="0">
                  <a:moveTo>
                    <a:pt x="300" y="0"/>
                  </a:moveTo>
                  <a:lnTo>
                    <a:pt x="300" y="353"/>
                  </a:lnTo>
                  <a:lnTo>
                    <a:pt x="1" y="353"/>
                  </a:lnTo>
                  <a:lnTo>
                    <a:pt x="1" y="487"/>
                  </a:lnTo>
                  <a:lnTo>
                    <a:pt x="300" y="487"/>
                  </a:lnTo>
                  <a:lnTo>
                    <a:pt x="300" y="1550"/>
                  </a:lnTo>
                  <a:cubicBezTo>
                    <a:pt x="300" y="1688"/>
                    <a:pt x="339" y="1797"/>
                    <a:pt x="416" y="1875"/>
                  </a:cubicBezTo>
                  <a:cubicBezTo>
                    <a:pt x="492" y="1953"/>
                    <a:pt x="601" y="1992"/>
                    <a:pt x="743" y="1992"/>
                  </a:cubicBezTo>
                  <a:cubicBezTo>
                    <a:pt x="806" y="1992"/>
                    <a:pt x="867" y="1981"/>
                    <a:pt x="927" y="1963"/>
                  </a:cubicBezTo>
                  <a:cubicBezTo>
                    <a:pt x="982" y="1944"/>
                    <a:pt x="1033" y="1915"/>
                    <a:pt x="1076" y="1877"/>
                  </a:cubicBezTo>
                  <a:lnTo>
                    <a:pt x="1011" y="1769"/>
                  </a:lnTo>
                  <a:cubicBezTo>
                    <a:pt x="945" y="1828"/>
                    <a:pt x="860" y="1860"/>
                    <a:pt x="772" y="1860"/>
                  </a:cubicBezTo>
                  <a:cubicBezTo>
                    <a:pt x="768" y="1860"/>
                    <a:pt x="764" y="1860"/>
                    <a:pt x="760" y="1860"/>
                  </a:cubicBezTo>
                  <a:cubicBezTo>
                    <a:pt x="658" y="1860"/>
                    <a:pt x="584" y="1831"/>
                    <a:pt x="532" y="1777"/>
                  </a:cubicBezTo>
                  <a:cubicBezTo>
                    <a:pt x="482" y="1722"/>
                    <a:pt x="455" y="1640"/>
                    <a:pt x="455" y="1536"/>
                  </a:cubicBezTo>
                  <a:lnTo>
                    <a:pt x="455" y="489"/>
                  </a:lnTo>
                  <a:lnTo>
                    <a:pt x="973" y="489"/>
                  </a:lnTo>
                  <a:lnTo>
                    <a:pt x="973" y="355"/>
                  </a:lnTo>
                  <a:lnTo>
                    <a:pt x="455" y="355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1624308" y="3688434"/>
              <a:ext cx="31795" cy="33692"/>
            </a:xfrm>
            <a:custGeom>
              <a:avLst/>
              <a:gdLst/>
              <a:ahLst/>
              <a:cxnLst/>
              <a:rect l="l" t="t" r="r" b="b"/>
              <a:pathLst>
                <a:path w="1559" h="1652" extrusionOk="0">
                  <a:moveTo>
                    <a:pt x="795" y="138"/>
                  </a:moveTo>
                  <a:cubicBezTo>
                    <a:pt x="1005" y="138"/>
                    <a:pt x="1202" y="249"/>
                    <a:pt x="1310" y="431"/>
                  </a:cubicBezTo>
                  <a:cubicBezTo>
                    <a:pt x="1367" y="525"/>
                    <a:pt x="1399" y="632"/>
                    <a:pt x="1404" y="743"/>
                  </a:cubicBezTo>
                  <a:lnTo>
                    <a:pt x="159" y="743"/>
                  </a:lnTo>
                  <a:cubicBezTo>
                    <a:pt x="165" y="632"/>
                    <a:pt x="197" y="525"/>
                    <a:pt x="254" y="430"/>
                  </a:cubicBezTo>
                  <a:cubicBezTo>
                    <a:pt x="306" y="339"/>
                    <a:pt x="383" y="265"/>
                    <a:pt x="473" y="215"/>
                  </a:cubicBezTo>
                  <a:cubicBezTo>
                    <a:pt x="564" y="164"/>
                    <a:pt x="668" y="138"/>
                    <a:pt x="773" y="138"/>
                  </a:cubicBezTo>
                  <a:cubicBezTo>
                    <a:pt x="776" y="138"/>
                    <a:pt x="779" y="138"/>
                    <a:pt x="782" y="138"/>
                  </a:cubicBezTo>
                  <a:cubicBezTo>
                    <a:pt x="786" y="138"/>
                    <a:pt x="790" y="138"/>
                    <a:pt x="795" y="138"/>
                  </a:cubicBezTo>
                  <a:close/>
                  <a:moveTo>
                    <a:pt x="781" y="1"/>
                  </a:moveTo>
                  <a:cubicBezTo>
                    <a:pt x="643" y="1"/>
                    <a:pt x="506" y="36"/>
                    <a:pt x="383" y="107"/>
                  </a:cubicBezTo>
                  <a:cubicBezTo>
                    <a:pt x="264" y="178"/>
                    <a:pt x="168" y="279"/>
                    <a:pt x="103" y="402"/>
                  </a:cubicBezTo>
                  <a:cubicBezTo>
                    <a:pt x="36" y="532"/>
                    <a:pt x="0" y="678"/>
                    <a:pt x="3" y="827"/>
                  </a:cubicBezTo>
                  <a:cubicBezTo>
                    <a:pt x="0" y="976"/>
                    <a:pt x="37" y="1124"/>
                    <a:pt x="109" y="1253"/>
                  </a:cubicBezTo>
                  <a:cubicBezTo>
                    <a:pt x="180" y="1377"/>
                    <a:pt x="283" y="1478"/>
                    <a:pt x="407" y="1546"/>
                  </a:cubicBezTo>
                  <a:cubicBezTo>
                    <a:pt x="542" y="1616"/>
                    <a:pt x="688" y="1652"/>
                    <a:pt x="836" y="1652"/>
                  </a:cubicBezTo>
                  <a:cubicBezTo>
                    <a:pt x="955" y="1652"/>
                    <a:pt x="1074" y="1629"/>
                    <a:pt x="1187" y="1583"/>
                  </a:cubicBezTo>
                  <a:cubicBezTo>
                    <a:pt x="1290" y="1540"/>
                    <a:pt x="1382" y="1472"/>
                    <a:pt x="1453" y="1386"/>
                  </a:cubicBezTo>
                  <a:lnTo>
                    <a:pt x="1364" y="1285"/>
                  </a:lnTo>
                  <a:cubicBezTo>
                    <a:pt x="1304" y="1359"/>
                    <a:pt x="1226" y="1417"/>
                    <a:pt x="1138" y="1454"/>
                  </a:cubicBezTo>
                  <a:cubicBezTo>
                    <a:pt x="1044" y="1492"/>
                    <a:pt x="945" y="1512"/>
                    <a:pt x="843" y="1512"/>
                  </a:cubicBezTo>
                  <a:cubicBezTo>
                    <a:pt x="840" y="1512"/>
                    <a:pt x="837" y="1512"/>
                    <a:pt x="834" y="1512"/>
                  </a:cubicBezTo>
                  <a:cubicBezTo>
                    <a:pt x="717" y="1512"/>
                    <a:pt x="601" y="1485"/>
                    <a:pt x="496" y="1431"/>
                  </a:cubicBezTo>
                  <a:cubicBezTo>
                    <a:pt x="395" y="1378"/>
                    <a:pt x="311" y="1299"/>
                    <a:pt x="252" y="1202"/>
                  </a:cubicBezTo>
                  <a:cubicBezTo>
                    <a:pt x="191" y="1099"/>
                    <a:pt x="157" y="982"/>
                    <a:pt x="155" y="864"/>
                  </a:cubicBezTo>
                  <a:lnTo>
                    <a:pt x="1554" y="864"/>
                  </a:lnTo>
                  <a:lnTo>
                    <a:pt x="1556" y="820"/>
                  </a:lnTo>
                  <a:cubicBezTo>
                    <a:pt x="1559" y="672"/>
                    <a:pt x="1524" y="526"/>
                    <a:pt x="1454" y="397"/>
                  </a:cubicBezTo>
                  <a:cubicBezTo>
                    <a:pt x="1392" y="276"/>
                    <a:pt x="1295" y="175"/>
                    <a:pt x="1178" y="106"/>
                  </a:cubicBezTo>
                  <a:cubicBezTo>
                    <a:pt x="1055" y="36"/>
                    <a:pt x="918" y="1"/>
                    <a:pt x="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1663608" y="3681500"/>
              <a:ext cx="21945" cy="40626"/>
            </a:xfrm>
            <a:custGeom>
              <a:avLst/>
              <a:gdLst/>
              <a:ahLst/>
              <a:cxnLst/>
              <a:rect l="l" t="t" r="r" b="b"/>
              <a:pathLst>
                <a:path w="1076" h="1992" extrusionOk="0">
                  <a:moveTo>
                    <a:pt x="298" y="0"/>
                  </a:moveTo>
                  <a:lnTo>
                    <a:pt x="298" y="353"/>
                  </a:lnTo>
                  <a:lnTo>
                    <a:pt x="0" y="353"/>
                  </a:lnTo>
                  <a:lnTo>
                    <a:pt x="0" y="487"/>
                  </a:lnTo>
                  <a:lnTo>
                    <a:pt x="300" y="487"/>
                  </a:lnTo>
                  <a:lnTo>
                    <a:pt x="300" y="1550"/>
                  </a:lnTo>
                  <a:cubicBezTo>
                    <a:pt x="300" y="1688"/>
                    <a:pt x="338" y="1797"/>
                    <a:pt x="415" y="1875"/>
                  </a:cubicBezTo>
                  <a:cubicBezTo>
                    <a:pt x="492" y="1953"/>
                    <a:pt x="601" y="1992"/>
                    <a:pt x="742" y="1992"/>
                  </a:cubicBezTo>
                  <a:cubicBezTo>
                    <a:pt x="805" y="1992"/>
                    <a:pt x="866" y="1981"/>
                    <a:pt x="926" y="1963"/>
                  </a:cubicBezTo>
                  <a:cubicBezTo>
                    <a:pt x="982" y="1944"/>
                    <a:pt x="1032" y="1915"/>
                    <a:pt x="1075" y="1877"/>
                  </a:cubicBezTo>
                  <a:lnTo>
                    <a:pt x="1009" y="1769"/>
                  </a:lnTo>
                  <a:cubicBezTo>
                    <a:pt x="943" y="1828"/>
                    <a:pt x="857" y="1860"/>
                    <a:pt x="769" y="1860"/>
                  </a:cubicBezTo>
                  <a:cubicBezTo>
                    <a:pt x="765" y="1860"/>
                    <a:pt x="761" y="1860"/>
                    <a:pt x="757" y="1860"/>
                  </a:cubicBezTo>
                  <a:cubicBezTo>
                    <a:pt x="658" y="1860"/>
                    <a:pt x="582" y="1831"/>
                    <a:pt x="532" y="1777"/>
                  </a:cubicBezTo>
                  <a:cubicBezTo>
                    <a:pt x="479" y="1722"/>
                    <a:pt x="455" y="1640"/>
                    <a:pt x="455" y="1536"/>
                  </a:cubicBezTo>
                  <a:lnTo>
                    <a:pt x="455" y="489"/>
                  </a:lnTo>
                  <a:lnTo>
                    <a:pt x="971" y="489"/>
                  </a:lnTo>
                  <a:lnTo>
                    <a:pt x="971" y="355"/>
                  </a:lnTo>
                  <a:lnTo>
                    <a:pt x="455" y="355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1697116" y="3688699"/>
              <a:ext cx="29450" cy="33427"/>
            </a:xfrm>
            <a:custGeom>
              <a:avLst/>
              <a:gdLst/>
              <a:ahLst/>
              <a:cxnLst/>
              <a:rect l="l" t="t" r="r" b="b"/>
              <a:pathLst>
                <a:path w="1444" h="1639" extrusionOk="0">
                  <a:moveTo>
                    <a:pt x="1444" y="0"/>
                  </a:moveTo>
                  <a:lnTo>
                    <a:pt x="1287" y="2"/>
                  </a:lnTo>
                  <a:lnTo>
                    <a:pt x="1287" y="868"/>
                  </a:lnTo>
                  <a:cubicBezTo>
                    <a:pt x="1287" y="1060"/>
                    <a:pt x="1233" y="1213"/>
                    <a:pt x="1127" y="1329"/>
                  </a:cubicBezTo>
                  <a:cubicBezTo>
                    <a:pt x="1020" y="1442"/>
                    <a:pt x="876" y="1499"/>
                    <a:pt x="693" y="1499"/>
                  </a:cubicBezTo>
                  <a:cubicBezTo>
                    <a:pt x="522" y="1499"/>
                    <a:pt x="390" y="1451"/>
                    <a:pt x="297" y="1356"/>
                  </a:cubicBezTo>
                  <a:cubicBezTo>
                    <a:pt x="203" y="1260"/>
                    <a:pt x="157" y="1121"/>
                    <a:pt x="157" y="939"/>
                  </a:cubicBezTo>
                  <a:lnTo>
                    <a:pt x="157" y="2"/>
                  </a:lnTo>
                  <a:lnTo>
                    <a:pt x="0" y="2"/>
                  </a:lnTo>
                  <a:lnTo>
                    <a:pt x="0" y="951"/>
                  </a:lnTo>
                  <a:cubicBezTo>
                    <a:pt x="2" y="1174"/>
                    <a:pt x="62" y="1344"/>
                    <a:pt x="182" y="1462"/>
                  </a:cubicBezTo>
                  <a:cubicBezTo>
                    <a:pt x="303" y="1580"/>
                    <a:pt x="469" y="1639"/>
                    <a:pt x="681" y="1639"/>
                  </a:cubicBezTo>
                  <a:cubicBezTo>
                    <a:pt x="686" y="1639"/>
                    <a:pt x="692" y="1639"/>
                    <a:pt x="698" y="1639"/>
                  </a:cubicBezTo>
                  <a:cubicBezTo>
                    <a:pt x="822" y="1639"/>
                    <a:pt x="945" y="1607"/>
                    <a:pt x="1054" y="1544"/>
                  </a:cubicBezTo>
                  <a:cubicBezTo>
                    <a:pt x="1158" y="1482"/>
                    <a:pt x="1243" y="1389"/>
                    <a:pt x="1293" y="1278"/>
                  </a:cubicBezTo>
                  <a:lnTo>
                    <a:pt x="1293" y="1627"/>
                  </a:lnTo>
                  <a:lnTo>
                    <a:pt x="1444" y="1627"/>
                  </a:lnTo>
                  <a:lnTo>
                    <a:pt x="14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1739476" y="3688434"/>
              <a:ext cx="31816" cy="33692"/>
            </a:xfrm>
            <a:custGeom>
              <a:avLst/>
              <a:gdLst/>
              <a:ahLst/>
              <a:cxnLst/>
              <a:rect l="l" t="t" r="r" b="b"/>
              <a:pathLst>
                <a:path w="1560" h="1652" extrusionOk="0">
                  <a:moveTo>
                    <a:pt x="795" y="138"/>
                  </a:moveTo>
                  <a:cubicBezTo>
                    <a:pt x="1007" y="138"/>
                    <a:pt x="1202" y="249"/>
                    <a:pt x="1312" y="431"/>
                  </a:cubicBezTo>
                  <a:cubicBezTo>
                    <a:pt x="1369" y="525"/>
                    <a:pt x="1401" y="632"/>
                    <a:pt x="1406" y="743"/>
                  </a:cubicBezTo>
                  <a:lnTo>
                    <a:pt x="161" y="743"/>
                  </a:lnTo>
                  <a:cubicBezTo>
                    <a:pt x="167" y="632"/>
                    <a:pt x="199" y="525"/>
                    <a:pt x="254" y="430"/>
                  </a:cubicBezTo>
                  <a:cubicBezTo>
                    <a:pt x="308" y="339"/>
                    <a:pt x="383" y="265"/>
                    <a:pt x="474" y="215"/>
                  </a:cubicBezTo>
                  <a:cubicBezTo>
                    <a:pt x="566" y="164"/>
                    <a:pt x="669" y="138"/>
                    <a:pt x="773" y="138"/>
                  </a:cubicBezTo>
                  <a:cubicBezTo>
                    <a:pt x="776" y="138"/>
                    <a:pt x="779" y="138"/>
                    <a:pt x="782" y="138"/>
                  </a:cubicBezTo>
                  <a:cubicBezTo>
                    <a:pt x="787" y="138"/>
                    <a:pt x="791" y="138"/>
                    <a:pt x="795" y="138"/>
                  </a:cubicBezTo>
                  <a:close/>
                  <a:moveTo>
                    <a:pt x="783" y="1"/>
                  </a:moveTo>
                  <a:cubicBezTo>
                    <a:pt x="645" y="1"/>
                    <a:pt x="507" y="36"/>
                    <a:pt x="383" y="107"/>
                  </a:cubicBezTo>
                  <a:cubicBezTo>
                    <a:pt x="265" y="178"/>
                    <a:pt x="168" y="279"/>
                    <a:pt x="105" y="402"/>
                  </a:cubicBezTo>
                  <a:cubicBezTo>
                    <a:pt x="36" y="532"/>
                    <a:pt x="1" y="678"/>
                    <a:pt x="4" y="827"/>
                  </a:cubicBezTo>
                  <a:cubicBezTo>
                    <a:pt x="1" y="976"/>
                    <a:pt x="38" y="1124"/>
                    <a:pt x="111" y="1253"/>
                  </a:cubicBezTo>
                  <a:cubicBezTo>
                    <a:pt x="182" y="1377"/>
                    <a:pt x="285" y="1478"/>
                    <a:pt x="409" y="1546"/>
                  </a:cubicBezTo>
                  <a:cubicBezTo>
                    <a:pt x="543" y="1616"/>
                    <a:pt x="690" y="1652"/>
                    <a:pt x="837" y="1652"/>
                  </a:cubicBezTo>
                  <a:cubicBezTo>
                    <a:pt x="957" y="1652"/>
                    <a:pt x="1076" y="1629"/>
                    <a:pt x="1189" y="1583"/>
                  </a:cubicBezTo>
                  <a:cubicBezTo>
                    <a:pt x="1292" y="1540"/>
                    <a:pt x="1383" y="1472"/>
                    <a:pt x="1455" y="1386"/>
                  </a:cubicBezTo>
                  <a:lnTo>
                    <a:pt x="1364" y="1285"/>
                  </a:lnTo>
                  <a:cubicBezTo>
                    <a:pt x="1304" y="1359"/>
                    <a:pt x="1228" y="1417"/>
                    <a:pt x="1139" y="1454"/>
                  </a:cubicBezTo>
                  <a:cubicBezTo>
                    <a:pt x="1045" y="1492"/>
                    <a:pt x="945" y="1512"/>
                    <a:pt x="845" y="1512"/>
                  </a:cubicBezTo>
                  <a:cubicBezTo>
                    <a:pt x="842" y="1512"/>
                    <a:pt x="839" y="1512"/>
                    <a:pt x="836" y="1512"/>
                  </a:cubicBezTo>
                  <a:cubicBezTo>
                    <a:pt x="718" y="1512"/>
                    <a:pt x="601" y="1485"/>
                    <a:pt x="498" y="1431"/>
                  </a:cubicBezTo>
                  <a:cubicBezTo>
                    <a:pt x="397" y="1378"/>
                    <a:pt x="313" y="1299"/>
                    <a:pt x="253" y="1202"/>
                  </a:cubicBezTo>
                  <a:cubicBezTo>
                    <a:pt x="191" y="1099"/>
                    <a:pt x="159" y="982"/>
                    <a:pt x="157" y="864"/>
                  </a:cubicBezTo>
                  <a:lnTo>
                    <a:pt x="1555" y="864"/>
                  </a:lnTo>
                  <a:lnTo>
                    <a:pt x="1558" y="820"/>
                  </a:lnTo>
                  <a:cubicBezTo>
                    <a:pt x="1559" y="672"/>
                    <a:pt x="1526" y="526"/>
                    <a:pt x="1456" y="397"/>
                  </a:cubicBezTo>
                  <a:cubicBezTo>
                    <a:pt x="1392" y="276"/>
                    <a:pt x="1297" y="175"/>
                    <a:pt x="1180" y="106"/>
                  </a:cubicBezTo>
                  <a:cubicBezTo>
                    <a:pt x="1057" y="36"/>
                    <a:pt x="920" y="1"/>
                    <a:pt x="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1784263" y="3688454"/>
              <a:ext cx="15704" cy="33427"/>
            </a:xfrm>
            <a:custGeom>
              <a:avLst/>
              <a:gdLst/>
              <a:ahLst/>
              <a:cxnLst/>
              <a:rect l="l" t="t" r="r" b="b"/>
              <a:pathLst>
                <a:path w="770" h="1639" extrusionOk="0">
                  <a:moveTo>
                    <a:pt x="759" y="0"/>
                  </a:moveTo>
                  <a:cubicBezTo>
                    <a:pt x="612" y="0"/>
                    <a:pt x="486" y="32"/>
                    <a:pt x="383" y="95"/>
                  </a:cubicBezTo>
                  <a:cubicBezTo>
                    <a:pt x="277" y="158"/>
                    <a:pt x="196" y="254"/>
                    <a:pt x="150" y="369"/>
                  </a:cubicBezTo>
                  <a:lnTo>
                    <a:pt x="150" y="14"/>
                  </a:lnTo>
                  <a:lnTo>
                    <a:pt x="1" y="14"/>
                  </a:lnTo>
                  <a:lnTo>
                    <a:pt x="1" y="1639"/>
                  </a:lnTo>
                  <a:lnTo>
                    <a:pt x="156" y="1639"/>
                  </a:lnTo>
                  <a:lnTo>
                    <a:pt x="156" y="791"/>
                  </a:lnTo>
                  <a:cubicBezTo>
                    <a:pt x="156" y="590"/>
                    <a:pt x="206" y="433"/>
                    <a:pt x="308" y="320"/>
                  </a:cubicBezTo>
                  <a:cubicBezTo>
                    <a:pt x="409" y="206"/>
                    <a:pt x="550" y="151"/>
                    <a:pt x="731" y="151"/>
                  </a:cubicBezTo>
                  <a:lnTo>
                    <a:pt x="770" y="154"/>
                  </a:lnTo>
                  <a:lnTo>
                    <a:pt x="770" y="0"/>
                  </a:lnTo>
                  <a:cubicBezTo>
                    <a:pt x="766" y="0"/>
                    <a:pt x="763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1828866" y="3688475"/>
              <a:ext cx="27043" cy="33631"/>
            </a:xfrm>
            <a:custGeom>
              <a:avLst/>
              <a:gdLst/>
              <a:ahLst/>
              <a:cxnLst/>
              <a:rect l="l" t="t" r="r" b="b"/>
              <a:pathLst>
                <a:path w="1326" h="1649" extrusionOk="0">
                  <a:moveTo>
                    <a:pt x="1169" y="853"/>
                  </a:moveTo>
                  <a:lnTo>
                    <a:pt x="1169" y="1157"/>
                  </a:lnTo>
                  <a:cubicBezTo>
                    <a:pt x="1127" y="1267"/>
                    <a:pt x="1053" y="1363"/>
                    <a:pt x="957" y="1429"/>
                  </a:cubicBezTo>
                  <a:cubicBezTo>
                    <a:pt x="861" y="1490"/>
                    <a:pt x="746" y="1521"/>
                    <a:pt x="611" y="1521"/>
                  </a:cubicBezTo>
                  <a:cubicBezTo>
                    <a:pt x="468" y="1521"/>
                    <a:pt x="358" y="1492"/>
                    <a:pt x="278" y="1430"/>
                  </a:cubicBezTo>
                  <a:cubicBezTo>
                    <a:pt x="201" y="1370"/>
                    <a:pt x="157" y="1277"/>
                    <a:pt x="160" y="1180"/>
                  </a:cubicBezTo>
                  <a:cubicBezTo>
                    <a:pt x="161" y="1077"/>
                    <a:pt x="197" y="997"/>
                    <a:pt x="267" y="940"/>
                  </a:cubicBezTo>
                  <a:cubicBezTo>
                    <a:pt x="339" y="882"/>
                    <a:pt x="455" y="853"/>
                    <a:pt x="616" y="853"/>
                  </a:cubicBezTo>
                  <a:close/>
                  <a:moveTo>
                    <a:pt x="688" y="1"/>
                  </a:moveTo>
                  <a:cubicBezTo>
                    <a:pt x="569" y="1"/>
                    <a:pt x="452" y="22"/>
                    <a:pt x="342" y="61"/>
                  </a:cubicBezTo>
                  <a:cubicBezTo>
                    <a:pt x="233" y="97"/>
                    <a:pt x="134" y="154"/>
                    <a:pt x="48" y="230"/>
                  </a:cubicBezTo>
                  <a:lnTo>
                    <a:pt x="124" y="342"/>
                  </a:lnTo>
                  <a:cubicBezTo>
                    <a:pt x="198" y="276"/>
                    <a:pt x="284" y="225"/>
                    <a:pt x="376" y="191"/>
                  </a:cubicBezTo>
                  <a:cubicBezTo>
                    <a:pt x="475" y="154"/>
                    <a:pt x="579" y="136"/>
                    <a:pt x="685" y="136"/>
                  </a:cubicBezTo>
                  <a:cubicBezTo>
                    <a:pt x="843" y="136"/>
                    <a:pt x="963" y="176"/>
                    <a:pt x="1046" y="254"/>
                  </a:cubicBezTo>
                  <a:cubicBezTo>
                    <a:pt x="1127" y="332"/>
                    <a:pt x="1169" y="448"/>
                    <a:pt x="1169" y="600"/>
                  </a:cubicBezTo>
                  <a:lnTo>
                    <a:pt x="1169" y="730"/>
                  </a:lnTo>
                  <a:lnTo>
                    <a:pt x="611" y="730"/>
                  </a:lnTo>
                  <a:cubicBezTo>
                    <a:pt x="399" y="730"/>
                    <a:pt x="247" y="772"/>
                    <a:pt x="151" y="856"/>
                  </a:cubicBezTo>
                  <a:cubicBezTo>
                    <a:pt x="52" y="940"/>
                    <a:pt x="5" y="1051"/>
                    <a:pt x="5" y="1185"/>
                  </a:cubicBezTo>
                  <a:cubicBezTo>
                    <a:pt x="0" y="1315"/>
                    <a:pt x="58" y="1439"/>
                    <a:pt x="161" y="1521"/>
                  </a:cubicBezTo>
                  <a:cubicBezTo>
                    <a:pt x="267" y="1607"/>
                    <a:pt x="410" y="1648"/>
                    <a:pt x="590" y="1648"/>
                  </a:cubicBezTo>
                  <a:cubicBezTo>
                    <a:pt x="729" y="1648"/>
                    <a:pt x="849" y="1622"/>
                    <a:pt x="949" y="1570"/>
                  </a:cubicBezTo>
                  <a:cubicBezTo>
                    <a:pt x="1044" y="1519"/>
                    <a:pt x="1124" y="1443"/>
                    <a:pt x="1176" y="1347"/>
                  </a:cubicBezTo>
                  <a:lnTo>
                    <a:pt x="1176" y="1638"/>
                  </a:lnTo>
                  <a:lnTo>
                    <a:pt x="1325" y="1638"/>
                  </a:lnTo>
                  <a:lnTo>
                    <a:pt x="1325" y="606"/>
                  </a:lnTo>
                  <a:cubicBezTo>
                    <a:pt x="1325" y="406"/>
                    <a:pt x="1271" y="256"/>
                    <a:pt x="1162" y="153"/>
                  </a:cubicBezTo>
                  <a:cubicBezTo>
                    <a:pt x="1057" y="51"/>
                    <a:pt x="904" y="1"/>
                    <a:pt x="709" y="1"/>
                  </a:cubicBezTo>
                  <a:cubicBezTo>
                    <a:pt x="706" y="1"/>
                    <a:pt x="703" y="1"/>
                    <a:pt x="700" y="1"/>
                  </a:cubicBezTo>
                  <a:cubicBezTo>
                    <a:pt x="696" y="1"/>
                    <a:pt x="692" y="1"/>
                    <a:pt x="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1867880" y="3674729"/>
              <a:ext cx="33814" cy="47397"/>
            </a:xfrm>
            <a:custGeom>
              <a:avLst/>
              <a:gdLst/>
              <a:ahLst/>
              <a:cxnLst/>
              <a:rect l="l" t="t" r="r" b="b"/>
              <a:pathLst>
                <a:path w="1658" h="2324" extrusionOk="0">
                  <a:moveTo>
                    <a:pt x="847" y="813"/>
                  </a:moveTo>
                  <a:cubicBezTo>
                    <a:pt x="962" y="813"/>
                    <a:pt x="1077" y="842"/>
                    <a:pt x="1181" y="900"/>
                  </a:cubicBezTo>
                  <a:cubicBezTo>
                    <a:pt x="1281" y="959"/>
                    <a:pt x="1361" y="1042"/>
                    <a:pt x="1416" y="1143"/>
                  </a:cubicBezTo>
                  <a:cubicBezTo>
                    <a:pt x="1530" y="1366"/>
                    <a:pt x="1530" y="1630"/>
                    <a:pt x="1416" y="1854"/>
                  </a:cubicBezTo>
                  <a:cubicBezTo>
                    <a:pt x="1361" y="1954"/>
                    <a:pt x="1281" y="2038"/>
                    <a:pt x="1181" y="2097"/>
                  </a:cubicBezTo>
                  <a:cubicBezTo>
                    <a:pt x="1077" y="2154"/>
                    <a:pt x="962" y="2183"/>
                    <a:pt x="847" y="2183"/>
                  </a:cubicBezTo>
                  <a:cubicBezTo>
                    <a:pt x="732" y="2183"/>
                    <a:pt x="616" y="2154"/>
                    <a:pt x="512" y="2097"/>
                  </a:cubicBezTo>
                  <a:cubicBezTo>
                    <a:pt x="413" y="2038"/>
                    <a:pt x="333" y="1954"/>
                    <a:pt x="280" y="1854"/>
                  </a:cubicBezTo>
                  <a:cubicBezTo>
                    <a:pt x="165" y="1630"/>
                    <a:pt x="165" y="1366"/>
                    <a:pt x="280" y="1143"/>
                  </a:cubicBezTo>
                  <a:cubicBezTo>
                    <a:pt x="333" y="1042"/>
                    <a:pt x="413" y="959"/>
                    <a:pt x="512" y="900"/>
                  </a:cubicBezTo>
                  <a:cubicBezTo>
                    <a:pt x="616" y="842"/>
                    <a:pt x="732" y="813"/>
                    <a:pt x="847" y="813"/>
                  </a:cubicBezTo>
                  <a:close/>
                  <a:moveTo>
                    <a:pt x="1500" y="1"/>
                  </a:moveTo>
                  <a:lnTo>
                    <a:pt x="1500" y="1063"/>
                  </a:lnTo>
                  <a:cubicBezTo>
                    <a:pt x="1437" y="943"/>
                    <a:pt x="1344" y="845"/>
                    <a:pt x="1229" y="776"/>
                  </a:cubicBezTo>
                  <a:cubicBezTo>
                    <a:pt x="1113" y="708"/>
                    <a:pt x="981" y="673"/>
                    <a:pt x="847" y="673"/>
                  </a:cubicBezTo>
                  <a:cubicBezTo>
                    <a:pt x="844" y="673"/>
                    <a:pt x="841" y="673"/>
                    <a:pt x="839" y="673"/>
                  </a:cubicBezTo>
                  <a:cubicBezTo>
                    <a:pt x="836" y="673"/>
                    <a:pt x="833" y="673"/>
                    <a:pt x="830" y="673"/>
                  </a:cubicBezTo>
                  <a:cubicBezTo>
                    <a:pt x="688" y="673"/>
                    <a:pt x="550" y="708"/>
                    <a:pt x="427" y="778"/>
                  </a:cubicBezTo>
                  <a:cubicBezTo>
                    <a:pt x="306" y="845"/>
                    <a:pt x="206" y="948"/>
                    <a:pt x="138" y="1071"/>
                  </a:cubicBezTo>
                  <a:cubicBezTo>
                    <a:pt x="0" y="1338"/>
                    <a:pt x="0" y="1657"/>
                    <a:pt x="138" y="1925"/>
                  </a:cubicBezTo>
                  <a:cubicBezTo>
                    <a:pt x="206" y="2047"/>
                    <a:pt x="306" y="2149"/>
                    <a:pt x="427" y="2218"/>
                  </a:cubicBezTo>
                  <a:cubicBezTo>
                    <a:pt x="549" y="2287"/>
                    <a:pt x="689" y="2324"/>
                    <a:pt x="830" y="2324"/>
                  </a:cubicBezTo>
                  <a:cubicBezTo>
                    <a:pt x="833" y="2324"/>
                    <a:pt x="836" y="2324"/>
                    <a:pt x="839" y="2324"/>
                  </a:cubicBezTo>
                  <a:cubicBezTo>
                    <a:pt x="842" y="2324"/>
                    <a:pt x="844" y="2324"/>
                    <a:pt x="847" y="2324"/>
                  </a:cubicBezTo>
                  <a:cubicBezTo>
                    <a:pt x="983" y="2324"/>
                    <a:pt x="1116" y="2289"/>
                    <a:pt x="1233" y="2221"/>
                  </a:cubicBezTo>
                  <a:cubicBezTo>
                    <a:pt x="1350" y="2152"/>
                    <a:pt x="1444" y="2049"/>
                    <a:pt x="1504" y="1928"/>
                  </a:cubicBezTo>
                  <a:lnTo>
                    <a:pt x="1504" y="2312"/>
                  </a:lnTo>
                  <a:lnTo>
                    <a:pt x="1657" y="2312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1917195" y="3675504"/>
              <a:ext cx="5282" cy="46377"/>
            </a:xfrm>
            <a:custGeom>
              <a:avLst/>
              <a:gdLst/>
              <a:ahLst/>
              <a:cxnLst/>
              <a:rect l="l" t="t" r="r" b="b"/>
              <a:pathLst>
                <a:path w="259" h="2274" extrusionOk="0">
                  <a:moveTo>
                    <a:pt x="135" y="1"/>
                  </a:moveTo>
                  <a:cubicBezTo>
                    <a:pt x="133" y="1"/>
                    <a:pt x="131" y="1"/>
                    <a:pt x="130" y="1"/>
                  </a:cubicBezTo>
                  <a:cubicBezTo>
                    <a:pt x="129" y="1"/>
                    <a:pt x="128" y="1"/>
                    <a:pt x="127" y="1"/>
                  </a:cubicBezTo>
                  <a:cubicBezTo>
                    <a:pt x="57" y="1"/>
                    <a:pt x="1" y="59"/>
                    <a:pt x="2" y="128"/>
                  </a:cubicBezTo>
                  <a:cubicBezTo>
                    <a:pt x="1" y="161"/>
                    <a:pt x="14" y="195"/>
                    <a:pt x="39" y="218"/>
                  </a:cubicBezTo>
                  <a:cubicBezTo>
                    <a:pt x="64" y="241"/>
                    <a:pt x="96" y="253"/>
                    <a:pt x="130" y="253"/>
                  </a:cubicBezTo>
                  <a:cubicBezTo>
                    <a:pt x="200" y="253"/>
                    <a:pt x="257" y="196"/>
                    <a:pt x="257" y="125"/>
                  </a:cubicBezTo>
                  <a:cubicBezTo>
                    <a:pt x="259" y="92"/>
                    <a:pt x="245" y="59"/>
                    <a:pt x="219" y="36"/>
                  </a:cubicBezTo>
                  <a:cubicBezTo>
                    <a:pt x="197" y="14"/>
                    <a:pt x="167" y="1"/>
                    <a:pt x="135" y="1"/>
                  </a:cubicBezTo>
                  <a:close/>
                  <a:moveTo>
                    <a:pt x="51" y="649"/>
                  </a:moveTo>
                  <a:lnTo>
                    <a:pt x="51" y="2274"/>
                  </a:lnTo>
                  <a:lnTo>
                    <a:pt x="208" y="2274"/>
                  </a:lnTo>
                  <a:lnTo>
                    <a:pt x="208" y="6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1937997" y="3688454"/>
              <a:ext cx="33733" cy="45725"/>
            </a:xfrm>
            <a:custGeom>
              <a:avLst/>
              <a:gdLst/>
              <a:ahLst/>
              <a:cxnLst/>
              <a:rect l="l" t="t" r="r" b="b"/>
              <a:pathLst>
                <a:path w="1654" h="2242" extrusionOk="0">
                  <a:moveTo>
                    <a:pt x="815" y="140"/>
                  </a:moveTo>
                  <a:cubicBezTo>
                    <a:pt x="930" y="140"/>
                    <a:pt x="1042" y="169"/>
                    <a:pt x="1143" y="227"/>
                  </a:cubicBezTo>
                  <a:cubicBezTo>
                    <a:pt x="1242" y="284"/>
                    <a:pt x="1322" y="369"/>
                    <a:pt x="1378" y="470"/>
                  </a:cubicBezTo>
                  <a:cubicBezTo>
                    <a:pt x="1491" y="693"/>
                    <a:pt x="1491" y="957"/>
                    <a:pt x="1378" y="1181"/>
                  </a:cubicBezTo>
                  <a:cubicBezTo>
                    <a:pt x="1322" y="1281"/>
                    <a:pt x="1242" y="1365"/>
                    <a:pt x="1143" y="1424"/>
                  </a:cubicBezTo>
                  <a:cubicBezTo>
                    <a:pt x="1042" y="1481"/>
                    <a:pt x="930" y="1511"/>
                    <a:pt x="815" y="1511"/>
                  </a:cubicBezTo>
                  <a:cubicBezTo>
                    <a:pt x="812" y="1511"/>
                    <a:pt x="809" y="1511"/>
                    <a:pt x="806" y="1511"/>
                  </a:cubicBezTo>
                  <a:cubicBezTo>
                    <a:pt x="804" y="1511"/>
                    <a:pt x="801" y="1511"/>
                    <a:pt x="798" y="1511"/>
                  </a:cubicBezTo>
                  <a:cubicBezTo>
                    <a:pt x="683" y="1511"/>
                    <a:pt x="571" y="1481"/>
                    <a:pt x="472" y="1424"/>
                  </a:cubicBezTo>
                  <a:cubicBezTo>
                    <a:pt x="373" y="1365"/>
                    <a:pt x="292" y="1281"/>
                    <a:pt x="238" y="1181"/>
                  </a:cubicBezTo>
                  <a:cubicBezTo>
                    <a:pt x="123" y="957"/>
                    <a:pt x="123" y="693"/>
                    <a:pt x="238" y="470"/>
                  </a:cubicBezTo>
                  <a:cubicBezTo>
                    <a:pt x="292" y="369"/>
                    <a:pt x="373" y="286"/>
                    <a:pt x="472" y="227"/>
                  </a:cubicBezTo>
                  <a:cubicBezTo>
                    <a:pt x="570" y="169"/>
                    <a:pt x="682" y="140"/>
                    <a:pt x="797" y="140"/>
                  </a:cubicBezTo>
                  <a:cubicBezTo>
                    <a:pt x="800" y="140"/>
                    <a:pt x="803" y="140"/>
                    <a:pt x="806" y="140"/>
                  </a:cubicBezTo>
                  <a:cubicBezTo>
                    <a:pt x="809" y="140"/>
                    <a:pt x="812" y="140"/>
                    <a:pt x="815" y="140"/>
                  </a:cubicBezTo>
                  <a:close/>
                  <a:moveTo>
                    <a:pt x="807" y="0"/>
                  </a:moveTo>
                  <a:cubicBezTo>
                    <a:pt x="672" y="0"/>
                    <a:pt x="538" y="35"/>
                    <a:pt x="422" y="105"/>
                  </a:cubicBezTo>
                  <a:cubicBezTo>
                    <a:pt x="306" y="174"/>
                    <a:pt x="211" y="275"/>
                    <a:pt x="149" y="396"/>
                  </a:cubicBezTo>
                  <a:lnTo>
                    <a:pt x="149" y="12"/>
                  </a:lnTo>
                  <a:lnTo>
                    <a:pt x="0" y="12"/>
                  </a:lnTo>
                  <a:lnTo>
                    <a:pt x="0" y="2242"/>
                  </a:lnTo>
                  <a:lnTo>
                    <a:pt x="155" y="2242"/>
                  </a:lnTo>
                  <a:lnTo>
                    <a:pt x="155" y="1267"/>
                  </a:lnTo>
                  <a:cubicBezTo>
                    <a:pt x="217" y="1385"/>
                    <a:pt x="310" y="1483"/>
                    <a:pt x="427" y="1549"/>
                  </a:cubicBezTo>
                  <a:cubicBezTo>
                    <a:pt x="543" y="1616"/>
                    <a:pt x="673" y="1651"/>
                    <a:pt x="807" y="1651"/>
                  </a:cubicBezTo>
                  <a:cubicBezTo>
                    <a:pt x="810" y="1651"/>
                    <a:pt x="813" y="1651"/>
                    <a:pt x="816" y="1651"/>
                  </a:cubicBezTo>
                  <a:cubicBezTo>
                    <a:pt x="819" y="1651"/>
                    <a:pt x="822" y="1651"/>
                    <a:pt x="825" y="1651"/>
                  </a:cubicBezTo>
                  <a:cubicBezTo>
                    <a:pt x="966" y="1651"/>
                    <a:pt x="1104" y="1616"/>
                    <a:pt x="1227" y="1546"/>
                  </a:cubicBezTo>
                  <a:cubicBezTo>
                    <a:pt x="1348" y="1477"/>
                    <a:pt x="1448" y="1376"/>
                    <a:pt x="1514" y="1253"/>
                  </a:cubicBezTo>
                  <a:cubicBezTo>
                    <a:pt x="1654" y="986"/>
                    <a:pt x="1654" y="667"/>
                    <a:pt x="1514" y="399"/>
                  </a:cubicBezTo>
                  <a:cubicBezTo>
                    <a:pt x="1447" y="277"/>
                    <a:pt x="1347" y="175"/>
                    <a:pt x="1227" y="106"/>
                  </a:cubicBezTo>
                  <a:cubicBezTo>
                    <a:pt x="1104" y="37"/>
                    <a:pt x="966" y="0"/>
                    <a:pt x="824" y="0"/>
                  </a:cubicBezTo>
                  <a:cubicBezTo>
                    <a:pt x="821" y="0"/>
                    <a:pt x="818" y="0"/>
                    <a:pt x="816" y="0"/>
                  </a:cubicBezTo>
                  <a:cubicBezTo>
                    <a:pt x="813" y="0"/>
                    <a:pt x="810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1983028" y="3675504"/>
              <a:ext cx="5241" cy="46377"/>
            </a:xfrm>
            <a:custGeom>
              <a:avLst/>
              <a:gdLst/>
              <a:ahLst/>
              <a:cxnLst/>
              <a:rect l="l" t="t" r="r" b="b"/>
              <a:pathLst>
                <a:path w="257" h="2274" extrusionOk="0">
                  <a:moveTo>
                    <a:pt x="133" y="1"/>
                  </a:moveTo>
                  <a:cubicBezTo>
                    <a:pt x="131" y="1"/>
                    <a:pt x="129" y="1"/>
                    <a:pt x="128" y="1"/>
                  </a:cubicBezTo>
                  <a:cubicBezTo>
                    <a:pt x="127" y="1"/>
                    <a:pt x="126" y="1"/>
                    <a:pt x="125" y="1"/>
                  </a:cubicBezTo>
                  <a:cubicBezTo>
                    <a:pt x="56" y="1"/>
                    <a:pt x="0" y="59"/>
                    <a:pt x="0" y="128"/>
                  </a:cubicBezTo>
                  <a:cubicBezTo>
                    <a:pt x="0" y="161"/>
                    <a:pt x="14" y="195"/>
                    <a:pt x="39" y="218"/>
                  </a:cubicBezTo>
                  <a:cubicBezTo>
                    <a:pt x="62" y="241"/>
                    <a:pt x="95" y="253"/>
                    <a:pt x="129" y="253"/>
                  </a:cubicBezTo>
                  <a:cubicBezTo>
                    <a:pt x="200" y="253"/>
                    <a:pt x="257" y="196"/>
                    <a:pt x="257" y="125"/>
                  </a:cubicBezTo>
                  <a:cubicBezTo>
                    <a:pt x="257" y="92"/>
                    <a:pt x="243" y="59"/>
                    <a:pt x="218" y="36"/>
                  </a:cubicBezTo>
                  <a:cubicBezTo>
                    <a:pt x="195" y="14"/>
                    <a:pt x="165" y="1"/>
                    <a:pt x="133" y="1"/>
                  </a:cubicBezTo>
                  <a:close/>
                  <a:moveTo>
                    <a:pt x="51" y="649"/>
                  </a:moveTo>
                  <a:lnTo>
                    <a:pt x="51" y="2274"/>
                  </a:lnTo>
                  <a:lnTo>
                    <a:pt x="206" y="2274"/>
                  </a:lnTo>
                  <a:lnTo>
                    <a:pt x="206" y="6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1998875" y="3688454"/>
              <a:ext cx="26452" cy="33651"/>
            </a:xfrm>
            <a:custGeom>
              <a:avLst/>
              <a:gdLst/>
              <a:ahLst/>
              <a:cxnLst/>
              <a:rect l="l" t="t" r="r" b="b"/>
              <a:pathLst>
                <a:path w="1297" h="1650" extrusionOk="0">
                  <a:moveTo>
                    <a:pt x="676" y="0"/>
                  </a:moveTo>
                  <a:cubicBezTo>
                    <a:pt x="479" y="0"/>
                    <a:pt x="327" y="42"/>
                    <a:pt x="220" y="126"/>
                  </a:cubicBezTo>
                  <a:cubicBezTo>
                    <a:pt x="112" y="211"/>
                    <a:pt x="60" y="318"/>
                    <a:pt x="60" y="445"/>
                  </a:cubicBezTo>
                  <a:cubicBezTo>
                    <a:pt x="60" y="551"/>
                    <a:pt x="88" y="634"/>
                    <a:pt x="144" y="696"/>
                  </a:cubicBezTo>
                  <a:cubicBezTo>
                    <a:pt x="200" y="754"/>
                    <a:pt x="269" y="800"/>
                    <a:pt x="347" y="825"/>
                  </a:cubicBezTo>
                  <a:cubicBezTo>
                    <a:pt x="449" y="859"/>
                    <a:pt x="553" y="883"/>
                    <a:pt x="657" y="900"/>
                  </a:cubicBezTo>
                  <a:cubicBezTo>
                    <a:pt x="768" y="920"/>
                    <a:pt x="854" y="940"/>
                    <a:pt x="915" y="958"/>
                  </a:cubicBezTo>
                  <a:cubicBezTo>
                    <a:pt x="975" y="975"/>
                    <a:pt x="1029" y="1006"/>
                    <a:pt x="1073" y="1046"/>
                  </a:cubicBezTo>
                  <a:cubicBezTo>
                    <a:pt x="1116" y="1089"/>
                    <a:pt x="1139" y="1147"/>
                    <a:pt x="1136" y="1209"/>
                  </a:cubicBezTo>
                  <a:cubicBezTo>
                    <a:pt x="1139" y="1298"/>
                    <a:pt x="1096" y="1384"/>
                    <a:pt x="1020" y="1433"/>
                  </a:cubicBezTo>
                  <a:cubicBezTo>
                    <a:pt x="943" y="1487"/>
                    <a:pt x="822" y="1513"/>
                    <a:pt x="657" y="1513"/>
                  </a:cubicBezTo>
                  <a:cubicBezTo>
                    <a:pt x="653" y="1513"/>
                    <a:pt x="649" y="1513"/>
                    <a:pt x="645" y="1513"/>
                  </a:cubicBezTo>
                  <a:cubicBezTo>
                    <a:pt x="537" y="1513"/>
                    <a:pt x="431" y="1493"/>
                    <a:pt x="329" y="1457"/>
                  </a:cubicBezTo>
                  <a:cubicBezTo>
                    <a:pt x="237" y="1427"/>
                    <a:pt x="149" y="1379"/>
                    <a:pt x="72" y="1318"/>
                  </a:cubicBezTo>
                  <a:lnTo>
                    <a:pt x="0" y="1442"/>
                  </a:lnTo>
                  <a:cubicBezTo>
                    <a:pt x="68" y="1502"/>
                    <a:pt x="160" y="1551"/>
                    <a:pt x="278" y="1591"/>
                  </a:cubicBezTo>
                  <a:cubicBezTo>
                    <a:pt x="395" y="1629"/>
                    <a:pt x="516" y="1649"/>
                    <a:pt x="639" y="1649"/>
                  </a:cubicBezTo>
                  <a:cubicBezTo>
                    <a:pt x="644" y="1649"/>
                    <a:pt x="648" y="1649"/>
                    <a:pt x="653" y="1649"/>
                  </a:cubicBezTo>
                  <a:cubicBezTo>
                    <a:pt x="855" y="1649"/>
                    <a:pt x="1014" y="1609"/>
                    <a:pt x="1126" y="1528"/>
                  </a:cubicBezTo>
                  <a:cubicBezTo>
                    <a:pt x="1233" y="1456"/>
                    <a:pt x="1296" y="1333"/>
                    <a:pt x="1293" y="1204"/>
                  </a:cubicBezTo>
                  <a:cubicBezTo>
                    <a:pt x="1293" y="1103"/>
                    <a:pt x="1267" y="1023"/>
                    <a:pt x="1213" y="964"/>
                  </a:cubicBezTo>
                  <a:cubicBezTo>
                    <a:pt x="1158" y="906"/>
                    <a:pt x="1090" y="863"/>
                    <a:pt x="1015" y="839"/>
                  </a:cubicBezTo>
                  <a:cubicBezTo>
                    <a:pt x="915" y="806"/>
                    <a:pt x="812" y="782"/>
                    <a:pt x="708" y="765"/>
                  </a:cubicBezTo>
                  <a:cubicBezTo>
                    <a:pt x="619" y="748"/>
                    <a:pt x="530" y="728"/>
                    <a:pt x="442" y="702"/>
                  </a:cubicBezTo>
                  <a:cubicBezTo>
                    <a:pt x="382" y="683"/>
                    <a:pt x="327" y="653"/>
                    <a:pt x="281" y="611"/>
                  </a:cubicBezTo>
                  <a:cubicBezTo>
                    <a:pt x="238" y="571"/>
                    <a:pt x="217" y="515"/>
                    <a:pt x="217" y="441"/>
                  </a:cubicBezTo>
                  <a:cubicBezTo>
                    <a:pt x="215" y="353"/>
                    <a:pt x="258" y="270"/>
                    <a:pt x="332" y="220"/>
                  </a:cubicBezTo>
                  <a:cubicBezTo>
                    <a:pt x="409" y="164"/>
                    <a:pt x="522" y="137"/>
                    <a:pt x="674" y="137"/>
                  </a:cubicBezTo>
                  <a:cubicBezTo>
                    <a:pt x="762" y="137"/>
                    <a:pt x="851" y="149"/>
                    <a:pt x="935" y="175"/>
                  </a:cubicBezTo>
                  <a:cubicBezTo>
                    <a:pt x="1017" y="198"/>
                    <a:pt x="1093" y="235"/>
                    <a:pt x="1163" y="283"/>
                  </a:cubicBezTo>
                  <a:lnTo>
                    <a:pt x="1235" y="160"/>
                  </a:lnTo>
                  <a:cubicBezTo>
                    <a:pt x="1158" y="106"/>
                    <a:pt x="1073" y="68"/>
                    <a:pt x="984" y="45"/>
                  </a:cubicBezTo>
                  <a:cubicBezTo>
                    <a:pt x="885" y="16"/>
                    <a:pt x="780" y="0"/>
                    <a:pt x="6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2032975" y="3688454"/>
              <a:ext cx="30082" cy="33671"/>
            </a:xfrm>
            <a:custGeom>
              <a:avLst/>
              <a:gdLst/>
              <a:ahLst/>
              <a:cxnLst/>
              <a:rect l="l" t="t" r="r" b="b"/>
              <a:pathLst>
                <a:path w="1475" h="1651" extrusionOk="0">
                  <a:moveTo>
                    <a:pt x="840" y="0"/>
                  </a:moveTo>
                  <a:cubicBezTo>
                    <a:pt x="698" y="0"/>
                    <a:pt x="559" y="37"/>
                    <a:pt x="435" y="105"/>
                  </a:cubicBezTo>
                  <a:cubicBezTo>
                    <a:pt x="310" y="172"/>
                    <a:pt x="209" y="273"/>
                    <a:pt x="142" y="398"/>
                  </a:cubicBezTo>
                  <a:cubicBezTo>
                    <a:pt x="0" y="664"/>
                    <a:pt x="0" y="983"/>
                    <a:pt x="142" y="1250"/>
                  </a:cubicBezTo>
                  <a:cubicBezTo>
                    <a:pt x="209" y="1373"/>
                    <a:pt x="310" y="1476"/>
                    <a:pt x="435" y="1545"/>
                  </a:cubicBezTo>
                  <a:cubicBezTo>
                    <a:pt x="559" y="1614"/>
                    <a:pt x="698" y="1651"/>
                    <a:pt x="840" y="1651"/>
                  </a:cubicBezTo>
                  <a:cubicBezTo>
                    <a:pt x="846" y="1651"/>
                    <a:pt x="851" y="1651"/>
                    <a:pt x="857" y="1651"/>
                  </a:cubicBezTo>
                  <a:cubicBezTo>
                    <a:pt x="860" y="1651"/>
                    <a:pt x="864" y="1651"/>
                    <a:pt x="867" y="1651"/>
                  </a:cubicBezTo>
                  <a:cubicBezTo>
                    <a:pt x="987" y="1651"/>
                    <a:pt x="1106" y="1625"/>
                    <a:pt x="1213" y="1574"/>
                  </a:cubicBezTo>
                  <a:cubicBezTo>
                    <a:pt x="1319" y="1525"/>
                    <a:pt x="1408" y="1448"/>
                    <a:pt x="1474" y="1351"/>
                  </a:cubicBezTo>
                  <a:lnTo>
                    <a:pt x="1359" y="1268"/>
                  </a:lnTo>
                  <a:cubicBezTo>
                    <a:pt x="1304" y="1347"/>
                    <a:pt x="1229" y="1408"/>
                    <a:pt x="1143" y="1450"/>
                  </a:cubicBezTo>
                  <a:cubicBezTo>
                    <a:pt x="1057" y="1490"/>
                    <a:pt x="962" y="1511"/>
                    <a:pt x="867" y="1511"/>
                  </a:cubicBezTo>
                  <a:cubicBezTo>
                    <a:pt x="864" y="1511"/>
                    <a:pt x="860" y="1511"/>
                    <a:pt x="857" y="1511"/>
                  </a:cubicBezTo>
                  <a:cubicBezTo>
                    <a:pt x="854" y="1511"/>
                    <a:pt x="851" y="1511"/>
                    <a:pt x="848" y="1511"/>
                  </a:cubicBezTo>
                  <a:cubicBezTo>
                    <a:pt x="733" y="1511"/>
                    <a:pt x="618" y="1482"/>
                    <a:pt x="516" y="1425"/>
                  </a:cubicBezTo>
                  <a:cubicBezTo>
                    <a:pt x="416" y="1368"/>
                    <a:pt x="335" y="1285"/>
                    <a:pt x="280" y="1184"/>
                  </a:cubicBezTo>
                  <a:cubicBezTo>
                    <a:pt x="166" y="958"/>
                    <a:pt x="166" y="693"/>
                    <a:pt x="280" y="467"/>
                  </a:cubicBezTo>
                  <a:cubicBezTo>
                    <a:pt x="335" y="366"/>
                    <a:pt x="416" y="283"/>
                    <a:pt x="516" y="226"/>
                  </a:cubicBezTo>
                  <a:cubicBezTo>
                    <a:pt x="616" y="172"/>
                    <a:pt x="728" y="141"/>
                    <a:pt x="841" y="141"/>
                  </a:cubicBezTo>
                  <a:cubicBezTo>
                    <a:pt x="846" y="141"/>
                    <a:pt x="852" y="141"/>
                    <a:pt x="857" y="141"/>
                  </a:cubicBezTo>
                  <a:cubicBezTo>
                    <a:pt x="861" y="141"/>
                    <a:pt x="864" y="141"/>
                    <a:pt x="868" y="141"/>
                  </a:cubicBezTo>
                  <a:cubicBezTo>
                    <a:pt x="962" y="141"/>
                    <a:pt x="1057" y="161"/>
                    <a:pt x="1143" y="201"/>
                  </a:cubicBezTo>
                  <a:cubicBezTo>
                    <a:pt x="1229" y="243"/>
                    <a:pt x="1304" y="306"/>
                    <a:pt x="1359" y="384"/>
                  </a:cubicBezTo>
                  <a:lnTo>
                    <a:pt x="1474" y="300"/>
                  </a:lnTo>
                  <a:cubicBezTo>
                    <a:pt x="1410" y="203"/>
                    <a:pt x="1319" y="126"/>
                    <a:pt x="1213" y="77"/>
                  </a:cubicBezTo>
                  <a:cubicBezTo>
                    <a:pt x="1106" y="26"/>
                    <a:pt x="987" y="0"/>
                    <a:pt x="867" y="0"/>
                  </a:cubicBezTo>
                  <a:cubicBezTo>
                    <a:pt x="864" y="0"/>
                    <a:pt x="860" y="0"/>
                    <a:pt x="857" y="0"/>
                  </a:cubicBezTo>
                  <a:cubicBezTo>
                    <a:pt x="851" y="0"/>
                    <a:pt x="846" y="0"/>
                    <a:pt x="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2074682" y="3675504"/>
              <a:ext cx="5282" cy="46377"/>
            </a:xfrm>
            <a:custGeom>
              <a:avLst/>
              <a:gdLst/>
              <a:ahLst/>
              <a:cxnLst/>
              <a:rect l="l" t="t" r="r" b="b"/>
              <a:pathLst>
                <a:path w="259" h="2274" extrusionOk="0">
                  <a:moveTo>
                    <a:pt x="135" y="1"/>
                  </a:moveTo>
                  <a:cubicBezTo>
                    <a:pt x="133" y="1"/>
                    <a:pt x="131" y="1"/>
                    <a:pt x="130" y="1"/>
                  </a:cubicBezTo>
                  <a:cubicBezTo>
                    <a:pt x="129" y="1"/>
                    <a:pt x="128" y="1"/>
                    <a:pt x="127" y="1"/>
                  </a:cubicBezTo>
                  <a:cubicBezTo>
                    <a:pt x="57" y="1"/>
                    <a:pt x="2" y="59"/>
                    <a:pt x="2" y="128"/>
                  </a:cubicBezTo>
                  <a:cubicBezTo>
                    <a:pt x="1" y="161"/>
                    <a:pt x="14" y="195"/>
                    <a:pt x="39" y="218"/>
                  </a:cubicBezTo>
                  <a:cubicBezTo>
                    <a:pt x="63" y="241"/>
                    <a:pt x="96" y="253"/>
                    <a:pt x="130" y="253"/>
                  </a:cubicBezTo>
                  <a:cubicBezTo>
                    <a:pt x="200" y="253"/>
                    <a:pt x="257" y="196"/>
                    <a:pt x="258" y="125"/>
                  </a:cubicBezTo>
                  <a:cubicBezTo>
                    <a:pt x="258" y="92"/>
                    <a:pt x="245" y="59"/>
                    <a:pt x="220" y="36"/>
                  </a:cubicBezTo>
                  <a:cubicBezTo>
                    <a:pt x="197" y="14"/>
                    <a:pt x="167" y="1"/>
                    <a:pt x="135" y="1"/>
                  </a:cubicBezTo>
                  <a:close/>
                  <a:moveTo>
                    <a:pt x="51" y="649"/>
                  </a:moveTo>
                  <a:lnTo>
                    <a:pt x="53" y="2274"/>
                  </a:lnTo>
                  <a:lnTo>
                    <a:pt x="208" y="2274"/>
                  </a:lnTo>
                  <a:lnTo>
                    <a:pt x="208" y="6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2095484" y="3688454"/>
              <a:ext cx="29674" cy="33386"/>
            </a:xfrm>
            <a:custGeom>
              <a:avLst/>
              <a:gdLst/>
              <a:ahLst/>
              <a:cxnLst/>
              <a:rect l="l" t="t" r="r" b="b"/>
              <a:pathLst>
                <a:path w="1455" h="1637" extrusionOk="0">
                  <a:moveTo>
                    <a:pt x="794" y="0"/>
                  </a:moveTo>
                  <a:cubicBezTo>
                    <a:pt x="643" y="0"/>
                    <a:pt x="511" y="31"/>
                    <a:pt x="401" y="95"/>
                  </a:cubicBezTo>
                  <a:cubicBezTo>
                    <a:pt x="292" y="157"/>
                    <a:pt x="204" y="250"/>
                    <a:pt x="151" y="363"/>
                  </a:cubicBezTo>
                  <a:lnTo>
                    <a:pt x="151" y="11"/>
                  </a:lnTo>
                  <a:lnTo>
                    <a:pt x="0" y="11"/>
                  </a:lnTo>
                  <a:lnTo>
                    <a:pt x="0" y="1637"/>
                  </a:lnTo>
                  <a:lnTo>
                    <a:pt x="157" y="1637"/>
                  </a:lnTo>
                  <a:lnTo>
                    <a:pt x="157" y="771"/>
                  </a:lnTo>
                  <a:cubicBezTo>
                    <a:pt x="157" y="578"/>
                    <a:pt x="212" y="424"/>
                    <a:pt x="321" y="310"/>
                  </a:cubicBezTo>
                  <a:cubicBezTo>
                    <a:pt x="432" y="197"/>
                    <a:pt x="582" y="140"/>
                    <a:pt x="772" y="140"/>
                  </a:cubicBezTo>
                  <a:cubicBezTo>
                    <a:pt x="940" y="140"/>
                    <a:pt x="1069" y="188"/>
                    <a:pt x="1161" y="283"/>
                  </a:cubicBezTo>
                  <a:cubicBezTo>
                    <a:pt x="1253" y="378"/>
                    <a:pt x="1299" y="518"/>
                    <a:pt x="1299" y="700"/>
                  </a:cubicBezTo>
                  <a:lnTo>
                    <a:pt x="1299" y="1637"/>
                  </a:lnTo>
                  <a:lnTo>
                    <a:pt x="1454" y="1637"/>
                  </a:lnTo>
                  <a:lnTo>
                    <a:pt x="1454" y="688"/>
                  </a:lnTo>
                  <a:cubicBezTo>
                    <a:pt x="1454" y="465"/>
                    <a:pt x="1394" y="295"/>
                    <a:pt x="1276" y="177"/>
                  </a:cubicBezTo>
                  <a:cubicBezTo>
                    <a:pt x="1158" y="59"/>
                    <a:pt x="998" y="0"/>
                    <a:pt x="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2137150" y="3688454"/>
              <a:ext cx="34161" cy="45990"/>
            </a:xfrm>
            <a:custGeom>
              <a:avLst/>
              <a:gdLst/>
              <a:ahLst/>
              <a:cxnLst/>
              <a:rect l="l" t="t" r="r" b="b"/>
              <a:pathLst>
                <a:path w="1675" h="2255" extrusionOk="0">
                  <a:moveTo>
                    <a:pt x="865" y="140"/>
                  </a:moveTo>
                  <a:cubicBezTo>
                    <a:pt x="981" y="140"/>
                    <a:pt x="1095" y="168"/>
                    <a:pt x="1198" y="223"/>
                  </a:cubicBezTo>
                  <a:cubicBezTo>
                    <a:pt x="1297" y="275"/>
                    <a:pt x="1380" y="355"/>
                    <a:pt x="1436" y="452"/>
                  </a:cubicBezTo>
                  <a:cubicBezTo>
                    <a:pt x="1495" y="554"/>
                    <a:pt x="1524" y="670"/>
                    <a:pt x="1522" y="788"/>
                  </a:cubicBezTo>
                  <a:cubicBezTo>
                    <a:pt x="1524" y="906"/>
                    <a:pt x="1495" y="1023"/>
                    <a:pt x="1436" y="1126"/>
                  </a:cubicBezTo>
                  <a:cubicBezTo>
                    <a:pt x="1380" y="1224"/>
                    <a:pt x="1297" y="1304"/>
                    <a:pt x="1198" y="1356"/>
                  </a:cubicBezTo>
                  <a:cubicBezTo>
                    <a:pt x="1095" y="1410"/>
                    <a:pt x="980" y="1439"/>
                    <a:pt x="865" y="1439"/>
                  </a:cubicBezTo>
                  <a:cubicBezTo>
                    <a:pt x="862" y="1439"/>
                    <a:pt x="859" y="1439"/>
                    <a:pt x="856" y="1439"/>
                  </a:cubicBezTo>
                  <a:cubicBezTo>
                    <a:pt x="853" y="1439"/>
                    <a:pt x="850" y="1439"/>
                    <a:pt x="847" y="1439"/>
                  </a:cubicBezTo>
                  <a:cubicBezTo>
                    <a:pt x="730" y="1439"/>
                    <a:pt x="617" y="1410"/>
                    <a:pt x="515" y="1356"/>
                  </a:cubicBezTo>
                  <a:cubicBezTo>
                    <a:pt x="415" y="1304"/>
                    <a:pt x="334" y="1224"/>
                    <a:pt x="279" y="1126"/>
                  </a:cubicBezTo>
                  <a:cubicBezTo>
                    <a:pt x="220" y="1023"/>
                    <a:pt x="190" y="906"/>
                    <a:pt x="193" y="788"/>
                  </a:cubicBezTo>
                  <a:cubicBezTo>
                    <a:pt x="190" y="670"/>
                    <a:pt x="220" y="554"/>
                    <a:pt x="279" y="452"/>
                  </a:cubicBezTo>
                  <a:cubicBezTo>
                    <a:pt x="334" y="355"/>
                    <a:pt x="415" y="275"/>
                    <a:pt x="515" y="223"/>
                  </a:cubicBezTo>
                  <a:cubicBezTo>
                    <a:pt x="617" y="168"/>
                    <a:pt x="730" y="140"/>
                    <a:pt x="847" y="140"/>
                  </a:cubicBezTo>
                  <a:cubicBezTo>
                    <a:pt x="850" y="140"/>
                    <a:pt x="853" y="140"/>
                    <a:pt x="856" y="140"/>
                  </a:cubicBezTo>
                  <a:cubicBezTo>
                    <a:pt x="859" y="140"/>
                    <a:pt x="862" y="140"/>
                    <a:pt x="865" y="140"/>
                  </a:cubicBezTo>
                  <a:close/>
                  <a:moveTo>
                    <a:pt x="836" y="0"/>
                  </a:moveTo>
                  <a:cubicBezTo>
                    <a:pt x="695" y="0"/>
                    <a:pt x="557" y="34"/>
                    <a:pt x="432" y="100"/>
                  </a:cubicBezTo>
                  <a:cubicBezTo>
                    <a:pt x="311" y="164"/>
                    <a:pt x="211" y="261"/>
                    <a:pt x="142" y="381"/>
                  </a:cubicBezTo>
                  <a:cubicBezTo>
                    <a:pt x="1" y="634"/>
                    <a:pt x="1" y="943"/>
                    <a:pt x="142" y="1196"/>
                  </a:cubicBezTo>
                  <a:cubicBezTo>
                    <a:pt x="211" y="1315"/>
                    <a:pt x="311" y="1413"/>
                    <a:pt x="432" y="1477"/>
                  </a:cubicBezTo>
                  <a:cubicBezTo>
                    <a:pt x="557" y="1545"/>
                    <a:pt x="695" y="1579"/>
                    <a:pt x="836" y="1579"/>
                  </a:cubicBezTo>
                  <a:cubicBezTo>
                    <a:pt x="839" y="1579"/>
                    <a:pt x="842" y="1579"/>
                    <a:pt x="845" y="1579"/>
                  </a:cubicBezTo>
                  <a:cubicBezTo>
                    <a:pt x="851" y="1579"/>
                    <a:pt x="857" y="1579"/>
                    <a:pt x="863" y="1579"/>
                  </a:cubicBezTo>
                  <a:cubicBezTo>
                    <a:pt x="995" y="1579"/>
                    <a:pt x="1127" y="1545"/>
                    <a:pt x="1245" y="1483"/>
                  </a:cubicBezTo>
                  <a:cubicBezTo>
                    <a:pt x="1361" y="1420"/>
                    <a:pt x="1456" y="1325"/>
                    <a:pt x="1521" y="1209"/>
                  </a:cubicBezTo>
                  <a:lnTo>
                    <a:pt x="1521" y="1483"/>
                  </a:lnTo>
                  <a:cubicBezTo>
                    <a:pt x="1521" y="1700"/>
                    <a:pt x="1470" y="1858"/>
                    <a:pt x="1366" y="1961"/>
                  </a:cubicBezTo>
                  <a:cubicBezTo>
                    <a:pt x="1261" y="2064"/>
                    <a:pt x="1102" y="2115"/>
                    <a:pt x="885" y="2115"/>
                  </a:cubicBezTo>
                  <a:cubicBezTo>
                    <a:pt x="881" y="2115"/>
                    <a:pt x="877" y="2115"/>
                    <a:pt x="873" y="2115"/>
                  </a:cubicBezTo>
                  <a:cubicBezTo>
                    <a:pt x="753" y="2115"/>
                    <a:pt x="634" y="2093"/>
                    <a:pt x="521" y="2052"/>
                  </a:cubicBezTo>
                  <a:cubicBezTo>
                    <a:pt x="412" y="2013"/>
                    <a:pt x="314" y="1955"/>
                    <a:pt x="228" y="1878"/>
                  </a:cubicBezTo>
                  <a:lnTo>
                    <a:pt x="144" y="1996"/>
                  </a:lnTo>
                  <a:cubicBezTo>
                    <a:pt x="236" y="2082"/>
                    <a:pt x="345" y="2148"/>
                    <a:pt x="466" y="2185"/>
                  </a:cubicBezTo>
                  <a:cubicBezTo>
                    <a:pt x="597" y="2230"/>
                    <a:pt x="736" y="2254"/>
                    <a:pt x="876" y="2254"/>
                  </a:cubicBezTo>
                  <a:cubicBezTo>
                    <a:pt x="880" y="2254"/>
                    <a:pt x="884" y="2254"/>
                    <a:pt x="888" y="2254"/>
                  </a:cubicBezTo>
                  <a:cubicBezTo>
                    <a:pt x="1151" y="2254"/>
                    <a:pt x="1347" y="2190"/>
                    <a:pt x="1478" y="2061"/>
                  </a:cubicBezTo>
                  <a:cubicBezTo>
                    <a:pt x="1608" y="1932"/>
                    <a:pt x="1674" y="1732"/>
                    <a:pt x="1674" y="1463"/>
                  </a:cubicBezTo>
                  <a:lnTo>
                    <a:pt x="1674" y="12"/>
                  </a:lnTo>
                  <a:lnTo>
                    <a:pt x="1527" y="12"/>
                  </a:lnTo>
                  <a:lnTo>
                    <a:pt x="1527" y="381"/>
                  </a:lnTo>
                  <a:cubicBezTo>
                    <a:pt x="1464" y="261"/>
                    <a:pt x="1369" y="164"/>
                    <a:pt x="1251" y="100"/>
                  </a:cubicBezTo>
                  <a:cubicBezTo>
                    <a:pt x="1129" y="34"/>
                    <a:pt x="993" y="0"/>
                    <a:pt x="855" y="0"/>
                  </a:cubicBezTo>
                  <a:cubicBezTo>
                    <a:pt x="851" y="0"/>
                    <a:pt x="848" y="0"/>
                    <a:pt x="845" y="0"/>
                  </a:cubicBezTo>
                  <a:cubicBezTo>
                    <a:pt x="842" y="0"/>
                    <a:pt x="839" y="0"/>
                    <a:pt x="8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2203739" y="3688434"/>
              <a:ext cx="31795" cy="33692"/>
            </a:xfrm>
            <a:custGeom>
              <a:avLst/>
              <a:gdLst/>
              <a:ahLst/>
              <a:cxnLst/>
              <a:rect l="l" t="t" r="r" b="b"/>
              <a:pathLst>
                <a:path w="1559" h="1652" extrusionOk="0">
                  <a:moveTo>
                    <a:pt x="795" y="138"/>
                  </a:moveTo>
                  <a:cubicBezTo>
                    <a:pt x="1006" y="138"/>
                    <a:pt x="1203" y="249"/>
                    <a:pt x="1312" y="431"/>
                  </a:cubicBezTo>
                  <a:cubicBezTo>
                    <a:pt x="1368" y="525"/>
                    <a:pt x="1401" y="632"/>
                    <a:pt x="1405" y="743"/>
                  </a:cubicBezTo>
                  <a:lnTo>
                    <a:pt x="160" y="743"/>
                  </a:lnTo>
                  <a:cubicBezTo>
                    <a:pt x="166" y="632"/>
                    <a:pt x="198" y="525"/>
                    <a:pt x="255" y="430"/>
                  </a:cubicBezTo>
                  <a:cubicBezTo>
                    <a:pt x="307" y="339"/>
                    <a:pt x="383" y="265"/>
                    <a:pt x="475" y="215"/>
                  </a:cubicBezTo>
                  <a:cubicBezTo>
                    <a:pt x="566" y="164"/>
                    <a:pt x="668" y="138"/>
                    <a:pt x="773" y="138"/>
                  </a:cubicBezTo>
                  <a:cubicBezTo>
                    <a:pt x="776" y="138"/>
                    <a:pt x="779" y="138"/>
                    <a:pt x="782" y="138"/>
                  </a:cubicBezTo>
                  <a:cubicBezTo>
                    <a:pt x="786" y="138"/>
                    <a:pt x="790" y="138"/>
                    <a:pt x="795" y="138"/>
                  </a:cubicBezTo>
                  <a:close/>
                  <a:moveTo>
                    <a:pt x="782" y="1"/>
                  </a:moveTo>
                  <a:cubicBezTo>
                    <a:pt x="644" y="1"/>
                    <a:pt x="506" y="36"/>
                    <a:pt x="383" y="107"/>
                  </a:cubicBezTo>
                  <a:cubicBezTo>
                    <a:pt x="264" y="178"/>
                    <a:pt x="168" y="279"/>
                    <a:pt x="105" y="402"/>
                  </a:cubicBezTo>
                  <a:cubicBezTo>
                    <a:pt x="36" y="532"/>
                    <a:pt x="0" y="678"/>
                    <a:pt x="3" y="827"/>
                  </a:cubicBezTo>
                  <a:cubicBezTo>
                    <a:pt x="0" y="976"/>
                    <a:pt x="37" y="1124"/>
                    <a:pt x="111" y="1253"/>
                  </a:cubicBezTo>
                  <a:cubicBezTo>
                    <a:pt x="180" y="1377"/>
                    <a:pt x="284" y="1478"/>
                    <a:pt x="409" y="1546"/>
                  </a:cubicBezTo>
                  <a:cubicBezTo>
                    <a:pt x="542" y="1616"/>
                    <a:pt x="689" y="1652"/>
                    <a:pt x="836" y="1652"/>
                  </a:cubicBezTo>
                  <a:cubicBezTo>
                    <a:pt x="955" y="1652"/>
                    <a:pt x="1075" y="1629"/>
                    <a:pt x="1187" y="1583"/>
                  </a:cubicBezTo>
                  <a:cubicBezTo>
                    <a:pt x="1292" y="1540"/>
                    <a:pt x="1382" y="1472"/>
                    <a:pt x="1454" y="1386"/>
                  </a:cubicBezTo>
                  <a:lnTo>
                    <a:pt x="1364" y="1285"/>
                  </a:lnTo>
                  <a:cubicBezTo>
                    <a:pt x="1304" y="1359"/>
                    <a:pt x="1226" y="1417"/>
                    <a:pt x="1138" y="1454"/>
                  </a:cubicBezTo>
                  <a:cubicBezTo>
                    <a:pt x="1044" y="1492"/>
                    <a:pt x="945" y="1512"/>
                    <a:pt x="845" y="1512"/>
                  </a:cubicBezTo>
                  <a:cubicBezTo>
                    <a:pt x="842" y="1512"/>
                    <a:pt x="838" y="1512"/>
                    <a:pt x="835" y="1512"/>
                  </a:cubicBezTo>
                  <a:cubicBezTo>
                    <a:pt x="717" y="1512"/>
                    <a:pt x="601" y="1485"/>
                    <a:pt x="498" y="1431"/>
                  </a:cubicBezTo>
                  <a:cubicBezTo>
                    <a:pt x="396" y="1378"/>
                    <a:pt x="312" y="1299"/>
                    <a:pt x="252" y="1202"/>
                  </a:cubicBezTo>
                  <a:cubicBezTo>
                    <a:pt x="191" y="1099"/>
                    <a:pt x="158" y="982"/>
                    <a:pt x="157" y="864"/>
                  </a:cubicBezTo>
                  <a:lnTo>
                    <a:pt x="1554" y="864"/>
                  </a:lnTo>
                  <a:lnTo>
                    <a:pt x="1557" y="820"/>
                  </a:lnTo>
                  <a:cubicBezTo>
                    <a:pt x="1559" y="672"/>
                    <a:pt x="1525" y="526"/>
                    <a:pt x="1456" y="397"/>
                  </a:cubicBezTo>
                  <a:cubicBezTo>
                    <a:pt x="1391" y="276"/>
                    <a:pt x="1296" y="175"/>
                    <a:pt x="1178" y="106"/>
                  </a:cubicBezTo>
                  <a:cubicBezTo>
                    <a:pt x="1055" y="36"/>
                    <a:pt x="919" y="1"/>
                    <a:pt x="7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2248505" y="3674729"/>
              <a:ext cx="3222" cy="47152"/>
            </a:xfrm>
            <a:custGeom>
              <a:avLst/>
              <a:gdLst/>
              <a:ahLst/>
              <a:cxnLst/>
              <a:rect l="l" t="t" r="r" b="b"/>
              <a:pathLst>
                <a:path w="158" h="2312" extrusionOk="0">
                  <a:moveTo>
                    <a:pt x="1" y="1"/>
                  </a:moveTo>
                  <a:lnTo>
                    <a:pt x="1" y="2312"/>
                  </a:lnTo>
                  <a:lnTo>
                    <a:pt x="158" y="2312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2267247" y="3675504"/>
              <a:ext cx="5241" cy="46377"/>
            </a:xfrm>
            <a:custGeom>
              <a:avLst/>
              <a:gdLst/>
              <a:ahLst/>
              <a:cxnLst/>
              <a:rect l="l" t="t" r="r" b="b"/>
              <a:pathLst>
                <a:path w="257" h="2274" extrusionOk="0">
                  <a:moveTo>
                    <a:pt x="130" y="0"/>
                  </a:moveTo>
                  <a:cubicBezTo>
                    <a:pt x="64" y="0"/>
                    <a:pt x="1" y="51"/>
                    <a:pt x="0" y="128"/>
                  </a:cubicBezTo>
                  <a:cubicBezTo>
                    <a:pt x="0" y="162"/>
                    <a:pt x="14" y="195"/>
                    <a:pt x="39" y="218"/>
                  </a:cubicBezTo>
                  <a:cubicBezTo>
                    <a:pt x="62" y="241"/>
                    <a:pt x="95" y="253"/>
                    <a:pt x="129" y="253"/>
                  </a:cubicBezTo>
                  <a:cubicBezTo>
                    <a:pt x="198" y="253"/>
                    <a:pt x="257" y="196"/>
                    <a:pt x="257" y="125"/>
                  </a:cubicBezTo>
                  <a:cubicBezTo>
                    <a:pt x="257" y="92"/>
                    <a:pt x="243" y="59"/>
                    <a:pt x="218" y="36"/>
                  </a:cubicBezTo>
                  <a:cubicBezTo>
                    <a:pt x="192" y="11"/>
                    <a:pt x="161" y="0"/>
                    <a:pt x="130" y="0"/>
                  </a:cubicBezTo>
                  <a:close/>
                  <a:moveTo>
                    <a:pt x="51" y="649"/>
                  </a:moveTo>
                  <a:lnTo>
                    <a:pt x="51" y="2274"/>
                  </a:lnTo>
                  <a:lnTo>
                    <a:pt x="206" y="2274"/>
                  </a:lnTo>
                  <a:lnTo>
                    <a:pt x="206" y="6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2282584" y="3681500"/>
              <a:ext cx="21904" cy="40626"/>
            </a:xfrm>
            <a:custGeom>
              <a:avLst/>
              <a:gdLst/>
              <a:ahLst/>
              <a:cxnLst/>
              <a:rect l="l" t="t" r="r" b="b"/>
              <a:pathLst>
                <a:path w="1074" h="1992" extrusionOk="0">
                  <a:moveTo>
                    <a:pt x="298" y="0"/>
                  </a:moveTo>
                  <a:lnTo>
                    <a:pt x="298" y="353"/>
                  </a:lnTo>
                  <a:lnTo>
                    <a:pt x="1" y="353"/>
                  </a:lnTo>
                  <a:lnTo>
                    <a:pt x="1" y="487"/>
                  </a:lnTo>
                  <a:lnTo>
                    <a:pt x="298" y="487"/>
                  </a:lnTo>
                  <a:lnTo>
                    <a:pt x="298" y="1550"/>
                  </a:lnTo>
                  <a:cubicBezTo>
                    <a:pt x="298" y="1688"/>
                    <a:pt x="337" y="1797"/>
                    <a:pt x="414" y="1875"/>
                  </a:cubicBezTo>
                  <a:cubicBezTo>
                    <a:pt x="490" y="1952"/>
                    <a:pt x="599" y="1992"/>
                    <a:pt x="741" y="1992"/>
                  </a:cubicBezTo>
                  <a:cubicBezTo>
                    <a:pt x="804" y="1992"/>
                    <a:pt x="865" y="1981"/>
                    <a:pt x="925" y="1963"/>
                  </a:cubicBezTo>
                  <a:cubicBezTo>
                    <a:pt x="980" y="1944"/>
                    <a:pt x="1031" y="1915"/>
                    <a:pt x="1074" y="1877"/>
                  </a:cubicBezTo>
                  <a:lnTo>
                    <a:pt x="1009" y="1769"/>
                  </a:lnTo>
                  <a:cubicBezTo>
                    <a:pt x="943" y="1828"/>
                    <a:pt x="858" y="1860"/>
                    <a:pt x="770" y="1860"/>
                  </a:cubicBezTo>
                  <a:cubicBezTo>
                    <a:pt x="766" y="1860"/>
                    <a:pt x="762" y="1860"/>
                    <a:pt x="758" y="1860"/>
                  </a:cubicBezTo>
                  <a:cubicBezTo>
                    <a:pt x="658" y="1860"/>
                    <a:pt x="582" y="1831"/>
                    <a:pt x="532" y="1777"/>
                  </a:cubicBezTo>
                  <a:cubicBezTo>
                    <a:pt x="480" y="1722"/>
                    <a:pt x="455" y="1640"/>
                    <a:pt x="455" y="1536"/>
                  </a:cubicBezTo>
                  <a:lnTo>
                    <a:pt x="455" y="489"/>
                  </a:lnTo>
                  <a:lnTo>
                    <a:pt x="971" y="489"/>
                  </a:lnTo>
                  <a:lnTo>
                    <a:pt x="971" y="355"/>
                  </a:lnTo>
                  <a:lnTo>
                    <a:pt x="455" y="355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2314032" y="3716701"/>
              <a:ext cx="5364" cy="14235"/>
            </a:xfrm>
            <a:custGeom>
              <a:avLst/>
              <a:gdLst/>
              <a:ahLst/>
              <a:cxnLst/>
              <a:rect l="l" t="t" r="r" b="b"/>
              <a:pathLst>
                <a:path w="263" h="698" extrusionOk="0">
                  <a:moveTo>
                    <a:pt x="132" y="0"/>
                  </a:moveTo>
                  <a:cubicBezTo>
                    <a:pt x="98" y="0"/>
                    <a:pt x="65" y="12"/>
                    <a:pt x="40" y="39"/>
                  </a:cubicBezTo>
                  <a:cubicBezTo>
                    <a:pt x="14" y="62"/>
                    <a:pt x="0" y="97"/>
                    <a:pt x="2" y="132"/>
                  </a:cubicBezTo>
                  <a:cubicBezTo>
                    <a:pt x="0" y="161"/>
                    <a:pt x="11" y="191"/>
                    <a:pt x="29" y="214"/>
                  </a:cubicBezTo>
                  <a:cubicBezTo>
                    <a:pt x="49" y="237"/>
                    <a:pt x="75" y="252"/>
                    <a:pt x="105" y="260"/>
                  </a:cubicBezTo>
                  <a:lnTo>
                    <a:pt x="2" y="697"/>
                  </a:lnTo>
                  <a:lnTo>
                    <a:pt x="114" y="697"/>
                  </a:lnTo>
                  <a:lnTo>
                    <a:pt x="235" y="275"/>
                  </a:lnTo>
                  <a:cubicBezTo>
                    <a:pt x="243" y="246"/>
                    <a:pt x="250" y="220"/>
                    <a:pt x="255" y="197"/>
                  </a:cubicBezTo>
                  <a:cubicBezTo>
                    <a:pt x="260" y="175"/>
                    <a:pt x="263" y="154"/>
                    <a:pt x="263" y="132"/>
                  </a:cubicBezTo>
                  <a:cubicBezTo>
                    <a:pt x="263" y="97"/>
                    <a:pt x="250" y="63"/>
                    <a:pt x="226" y="40"/>
                  </a:cubicBezTo>
                  <a:cubicBezTo>
                    <a:pt x="201" y="14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2347561" y="3688454"/>
              <a:ext cx="26452" cy="33651"/>
            </a:xfrm>
            <a:custGeom>
              <a:avLst/>
              <a:gdLst/>
              <a:ahLst/>
              <a:cxnLst/>
              <a:rect l="l" t="t" r="r" b="b"/>
              <a:pathLst>
                <a:path w="1297" h="1650" extrusionOk="0">
                  <a:moveTo>
                    <a:pt x="666" y="0"/>
                  </a:moveTo>
                  <a:cubicBezTo>
                    <a:pt x="474" y="0"/>
                    <a:pt x="326" y="43"/>
                    <a:pt x="220" y="126"/>
                  </a:cubicBezTo>
                  <a:cubicBezTo>
                    <a:pt x="113" y="211"/>
                    <a:pt x="61" y="316"/>
                    <a:pt x="61" y="445"/>
                  </a:cubicBezTo>
                  <a:cubicBezTo>
                    <a:pt x="61" y="551"/>
                    <a:pt x="88" y="634"/>
                    <a:pt x="145" y="694"/>
                  </a:cubicBezTo>
                  <a:cubicBezTo>
                    <a:pt x="200" y="754"/>
                    <a:pt x="269" y="799"/>
                    <a:pt x="346" y="825"/>
                  </a:cubicBezTo>
                  <a:cubicBezTo>
                    <a:pt x="449" y="859"/>
                    <a:pt x="552" y="883"/>
                    <a:pt x="658" y="900"/>
                  </a:cubicBezTo>
                  <a:cubicBezTo>
                    <a:pt x="768" y="920"/>
                    <a:pt x="854" y="940"/>
                    <a:pt x="916" y="958"/>
                  </a:cubicBezTo>
                  <a:cubicBezTo>
                    <a:pt x="974" y="975"/>
                    <a:pt x="1028" y="1006"/>
                    <a:pt x="1074" y="1046"/>
                  </a:cubicBezTo>
                  <a:cubicBezTo>
                    <a:pt x="1117" y="1089"/>
                    <a:pt x="1140" y="1147"/>
                    <a:pt x="1137" y="1209"/>
                  </a:cubicBezTo>
                  <a:cubicBezTo>
                    <a:pt x="1140" y="1298"/>
                    <a:pt x="1095" y="1384"/>
                    <a:pt x="1020" y="1433"/>
                  </a:cubicBezTo>
                  <a:cubicBezTo>
                    <a:pt x="943" y="1487"/>
                    <a:pt x="822" y="1513"/>
                    <a:pt x="658" y="1513"/>
                  </a:cubicBezTo>
                  <a:cubicBezTo>
                    <a:pt x="654" y="1513"/>
                    <a:pt x="650" y="1513"/>
                    <a:pt x="646" y="1513"/>
                  </a:cubicBezTo>
                  <a:cubicBezTo>
                    <a:pt x="538" y="1513"/>
                    <a:pt x="431" y="1493"/>
                    <a:pt x="329" y="1457"/>
                  </a:cubicBezTo>
                  <a:cubicBezTo>
                    <a:pt x="237" y="1427"/>
                    <a:pt x="150" y="1379"/>
                    <a:pt x="73" y="1318"/>
                  </a:cubicBezTo>
                  <a:lnTo>
                    <a:pt x="1" y="1442"/>
                  </a:lnTo>
                  <a:cubicBezTo>
                    <a:pt x="67" y="1502"/>
                    <a:pt x="160" y="1551"/>
                    <a:pt x="279" y="1591"/>
                  </a:cubicBezTo>
                  <a:cubicBezTo>
                    <a:pt x="394" y="1629"/>
                    <a:pt x="517" y="1649"/>
                    <a:pt x="640" y="1649"/>
                  </a:cubicBezTo>
                  <a:cubicBezTo>
                    <a:pt x="644" y="1649"/>
                    <a:pt x="649" y="1649"/>
                    <a:pt x="653" y="1649"/>
                  </a:cubicBezTo>
                  <a:cubicBezTo>
                    <a:pt x="856" y="1649"/>
                    <a:pt x="1014" y="1608"/>
                    <a:pt x="1126" y="1528"/>
                  </a:cubicBezTo>
                  <a:cubicBezTo>
                    <a:pt x="1234" y="1456"/>
                    <a:pt x="1297" y="1333"/>
                    <a:pt x="1294" y="1204"/>
                  </a:cubicBezTo>
                  <a:cubicBezTo>
                    <a:pt x="1294" y="1103"/>
                    <a:pt x="1267" y="1021"/>
                    <a:pt x="1214" y="964"/>
                  </a:cubicBezTo>
                  <a:cubicBezTo>
                    <a:pt x="1160" y="906"/>
                    <a:pt x="1091" y="863"/>
                    <a:pt x="1016" y="839"/>
                  </a:cubicBezTo>
                  <a:cubicBezTo>
                    <a:pt x="916" y="806"/>
                    <a:pt x="813" y="782"/>
                    <a:pt x="709" y="765"/>
                  </a:cubicBezTo>
                  <a:cubicBezTo>
                    <a:pt x="619" y="748"/>
                    <a:pt x="530" y="726"/>
                    <a:pt x="443" y="700"/>
                  </a:cubicBezTo>
                  <a:cubicBezTo>
                    <a:pt x="383" y="683"/>
                    <a:pt x="328" y="653"/>
                    <a:pt x="282" y="611"/>
                  </a:cubicBezTo>
                  <a:cubicBezTo>
                    <a:pt x="239" y="570"/>
                    <a:pt x="217" y="513"/>
                    <a:pt x="217" y="441"/>
                  </a:cubicBezTo>
                  <a:cubicBezTo>
                    <a:pt x="216" y="352"/>
                    <a:pt x="259" y="269"/>
                    <a:pt x="332" y="220"/>
                  </a:cubicBezTo>
                  <a:cubicBezTo>
                    <a:pt x="409" y="163"/>
                    <a:pt x="523" y="135"/>
                    <a:pt x="675" y="135"/>
                  </a:cubicBezTo>
                  <a:cubicBezTo>
                    <a:pt x="762" y="135"/>
                    <a:pt x="851" y="149"/>
                    <a:pt x="936" y="174"/>
                  </a:cubicBezTo>
                  <a:cubicBezTo>
                    <a:pt x="1017" y="197"/>
                    <a:pt x="1094" y="234"/>
                    <a:pt x="1163" y="283"/>
                  </a:cubicBezTo>
                  <a:lnTo>
                    <a:pt x="1235" y="158"/>
                  </a:lnTo>
                  <a:cubicBezTo>
                    <a:pt x="1158" y="106"/>
                    <a:pt x="1074" y="66"/>
                    <a:pt x="985" y="43"/>
                  </a:cubicBezTo>
                  <a:cubicBezTo>
                    <a:pt x="885" y="14"/>
                    <a:pt x="781" y="0"/>
                    <a:pt x="676" y="0"/>
                  </a:cubicBezTo>
                  <a:cubicBezTo>
                    <a:pt x="673" y="0"/>
                    <a:pt x="669" y="0"/>
                    <a:pt x="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2382293" y="3688434"/>
              <a:ext cx="31836" cy="33692"/>
            </a:xfrm>
            <a:custGeom>
              <a:avLst/>
              <a:gdLst/>
              <a:ahLst/>
              <a:cxnLst/>
              <a:rect l="l" t="t" r="r" b="b"/>
              <a:pathLst>
                <a:path w="1561" h="1652" extrusionOk="0">
                  <a:moveTo>
                    <a:pt x="795" y="138"/>
                  </a:moveTo>
                  <a:cubicBezTo>
                    <a:pt x="1006" y="138"/>
                    <a:pt x="1202" y="249"/>
                    <a:pt x="1312" y="431"/>
                  </a:cubicBezTo>
                  <a:cubicBezTo>
                    <a:pt x="1369" y="525"/>
                    <a:pt x="1401" y="632"/>
                    <a:pt x="1405" y="743"/>
                  </a:cubicBezTo>
                  <a:lnTo>
                    <a:pt x="160" y="743"/>
                  </a:lnTo>
                  <a:cubicBezTo>
                    <a:pt x="166" y="632"/>
                    <a:pt x="199" y="525"/>
                    <a:pt x="254" y="430"/>
                  </a:cubicBezTo>
                  <a:cubicBezTo>
                    <a:pt x="308" y="339"/>
                    <a:pt x="383" y="265"/>
                    <a:pt x="473" y="215"/>
                  </a:cubicBezTo>
                  <a:lnTo>
                    <a:pt x="475" y="215"/>
                  </a:lnTo>
                  <a:cubicBezTo>
                    <a:pt x="566" y="164"/>
                    <a:pt x="669" y="138"/>
                    <a:pt x="773" y="138"/>
                  </a:cubicBezTo>
                  <a:cubicBezTo>
                    <a:pt x="776" y="138"/>
                    <a:pt x="779" y="138"/>
                    <a:pt x="782" y="138"/>
                  </a:cubicBezTo>
                  <a:cubicBezTo>
                    <a:pt x="786" y="138"/>
                    <a:pt x="791" y="138"/>
                    <a:pt x="795" y="138"/>
                  </a:cubicBezTo>
                  <a:close/>
                  <a:moveTo>
                    <a:pt x="783" y="1"/>
                  </a:moveTo>
                  <a:cubicBezTo>
                    <a:pt x="645" y="1"/>
                    <a:pt x="508" y="36"/>
                    <a:pt x="384" y="107"/>
                  </a:cubicBezTo>
                  <a:cubicBezTo>
                    <a:pt x="265" y="178"/>
                    <a:pt x="168" y="279"/>
                    <a:pt x="103" y="402"/>
                  </a:cubicBezTo>
                  <a:cubicBezTo>
                    <a:pt x="36" y="532"/>
                    <a:pt x="0" y="678"/>
                    <a:pt x="4" y="827"/>
                  </a:cubicBezTo>
                  <a:cubicBezTo>
                    <a:pt x="0" y="976"/>
                    <a:pt x="37" y="1124"/>
                    <a:pt x="111" y="1253"/>
                  </a:cubicBezTo>
                  <a:cubicBezTo>
                    <a:pt x="180" y="1377"/>
                    <a:pt x="283" y="1477"/>
                    <a:pt x="407" y="1546"/>
                  </a:cubicBezTo>
                  <a:cubicBezTo>
                    <a:pt x="542" y="1616"/>
                    <a:pt x="689" y="1652"/>
                    <a:pt x="837" y="1652"/>
                  </a:cubicBezTo>
                  <a:cubicBezTo>
                    <a:pt x="956" y="1652"/>
                    <a:pt x="1075" y="1629"/>
                    <a:pt x="1187" y="1583"/>
                  </a:cubicBezTo>
                  <a:cubicBezTo>
                    <a:pt x="1290" y="1540"/>
                    <a:pt x="1382" y="1472"/>
                    <a:pt x="1455" y="1386"/>
                  </a:cubicBezTo>
                  <a:lnTo>
                    <a:pt x="1364" y="1285"/>
                  </a:lnTo>
                  <a:cubicBezTo>
                    <a:pt x="1304" y="1359"/>
                    <a:pt x="1226" y="1417"/>
                    <a:pt x="1138" y="1454"/>
                  </a:cubicBezTo>
                  <a:cubicBezTo>
                    <a:pt x="1045" y="1492"/>
                    <a:pt x="945" y="1512"/>
                    <a:pt x="843" y="1512"/>
                  </a:cubicBezTo>
                  <a:cubicBezTo>
                    <a:pt x="840" y="1512"/>
                    <a:pt x="837" y="1512"/>
                    <a:pt x="834" y="1512"/>
                  </a:cubicBezTo>
                  <a:cubicBezTo>
                    <a:pt x="717" y="1512"/>
                    <a:pt x="601" y="1485"/>
                    <a:pt x="496" y="1431"/>
                  </a:cubicBezTo>
                  <a:cubicBezTo>
                    <a:pt x="395" y="1378"/>
                    <a:pt x="311" y="1299"/>
                    <a:pt x="252" y="1202"/>
                  </a:cubicBezTo>
                  <a:cubicBezTo>
                    <a:pt x="191" y="1099"/>
                    <a:pt x="159" y="982"/>
                    <a:pt x="156" y="864"/>
                  </a:cubicBezTo>
                  <a:lnTo>
                    <a:pt x="1554" y="864"/>
                  </a:lnTo>
                  <a:lnTo>
                    <a:pt x="1557" y="820"/>
                  </a:lnTo>
                  <a:cubicBezTo>
                    <a:pt x="1561" y="672"/>
                    <a:pt x="1525" y="526"/>
                    <a:pt x="1456" y="397"/>
                  </a:cubicBezTo>
                  <a:cubicBezTo>
                    <a:pt x="1392" y="276"/>
                    <a:pt x="1296" y="175"/>
                    <a:pt x="1180" y="106"/>
                  </a:cubicBezTo>
                  <a:cubicBezTo>
                    <a:pt x="1056" y="36"/>
                    <a:pt x="919" y="1"/>
                    <a:pt x="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2422756" y="3674729"/>
              <a:ext cx="33814" cy="47397"/>
            </a:xfrm>
            <a:custGeom>
              <a:avLst/>
              <a:gdLst/>
              <a:ahLst/>
              <a:cxnLst/>
              <a:rect l="l" t="t" r="r" b="b"/>
              <a:pathLst>
                <a:path w="1658" h="2324" extrusionOk="0">
                  <a:moveTo>
                    <a:pt x="848" y="813"/>
                  </a:moveTo>
                  <a:cubicBezTo>
                    <a:pt x="963" y="813"/>
                    <a:pt x="1079" y="842"/>
                    <a:pt x="1183" y="900"/>
                  </a:cubicBezTo>
                  <a:cubicBezTo>
                    <a:pt x="1281" y="959"/>
                    <a:pt x="1362" y="1042"/>
                    <a:pt x="1416" y="1143"/>
                  </a:cubicBezTo>
                  <a:cubicBezTo>
                    <a:pt x="1530" y="1366"/>
                    <a:pt x="1530" y="1630"/>
                    <a:pt x="1416" y="1854"/>
                  </a:cubicBezTo>
                  <a:cubicBezTo>
                    <a:pt x="1362" y="1954"/>
                    <a:pt x="1281" y="2038"/>
                    <a:pt x="1183" y="2097"/>
                  </a:cubicBezTo>
                  <a:cubicBezTo>
                    <a:pt x="1079" y="2154"/>
                    <a:pt x="963" y="2183"/>
                    <a:pt x="848" y="2183"/>
                  </a:cubicBezTo>
                  <a:cubicBezTo>
                    <a:pt x="732" y="2183"/>
                    <a:pt x="617" y="2154"/>
                    <a:pt x="513" y="2097"/>
                  </a:cubicBezTo>
                  <a:cubicBezTo>
                    <a:pt x="415" y="2038"/>
                    <a:pt x="334" y="1954"/>
                    <a:pt x="280" y="1854"/>
                  </a:cubicBezTo>
                  <a:cubicBezTo>
                    <a:pt x="165" y="1630"/>
                    <a:pt x="165" y="1366"/>
                    <a:pt x="280" y="1143"/>
                  </a:cubicBezTo>
                  <a:cubicBezTo>
                    <a:pt x="334" y="1042"/>
                    <a:pt x="415" y="959"/>
                    <a:pt x="513" y="900"/>
                  </a:cubicBezTo>
                  <a:cubicBezTo>
                    <a:pt x="617" y="842"/>
                    <a:pt x="732" y="813"/>
                    <a:pt x="848" y="813"/>
                  </a:cubicBezTo>
                  <a:close/>
                  <a:moveTo>
                    <a:pt x="1502" y="1"/>
                  </a:moveTo>
                  <a:lnTo>
                    <a:pt x="1502" y="1063"/>
                  </a:lnTo>
                  <a:cubicBezTo>
                    <a:pt x="1439" y="943"/>
                    <a:pt x="1344" y="845"/>
                    <a:pt x="1229" y="776"/>
                  </a:cubicBezTo>
                  <a:cubicBezTo>
                    <a:pt x="1113" y="708"/>
                    <a:pt x="981" y="673"/>
                    <a:pt x="847" y="673"/>
                  </a:cubicBezTo>
                  <a:cubicBezTo>
                    <a:pt x="844" y="673"/>
                    <a:pt x="842" y="673"/>
                    <a:pt x="839" y="673"/>
                  </a:cubicBezTo>
                  <a:cubicBezTo>
                    <a:pt x="836" y="673"/>
                    <a:pt x="833" y="673"/>
                    <a:pt x="830" y="673"/>
                  </a:cubicBezTo>
                  <a:cubicBezTo>
                    <a:pt x="688" y="673"/>
                    <a:pt x="550" y="708"/>
                    <a:pt x="427" y="778"/>
                  </a:cubicBezTo>
                  <a:cubicBezTo>
                    <a:pt x="306" y="847"/>
                    <a:pt x="206" y="948"/>
                    <a:pt x="140" y="1071"/>
                  </a:cubicBezTo>
                  <a:cubicBezTo>
                    <a:pt x="0" y="1338"/>
                    <a:pt x="0" y="1657"/>
                    <a:pt x="140" y="1925"/>
                  </a:cubicBezTo>
                  <a:cubicBezTo>
                    <a:pt x="206" y="2047"/>
                    <a:pt x="306" y="2149"/>
                    <a:pt x="427" y="2218"/>
                  </a:cubicBezTo>
                  <a:cubicBezTo>
                    <a:pt x="551" y="2287"/>
                    <a:pt x="689" y="2324"/>
                    <a:pt x="830" y="2324"/>
                  </a:cubicBezTo>
                  <a:cubicBezTo>
                    <a:pt x="833" y="2324"/>
                    <a:pt x="836" y="2324"/>
                    <a:pt x="839" y="2324"/>
                  </a:cubicBezTo>
                  <a:cubicBezTo>
                    <a:pt x="842" y="2324"/>
                    <a:pt x="844" y="2324"/>
                    <a:pt x="847" y="2324"/>
                  </a:cubicBezTo>
                  <a:cubicBezTo>
                    <a:pt x="983" y="2324"/>
                    <a:pt x="1116" y="2289"/>
                    <a:pt x="1233" y="2221"/>
                  </a:cubicBezTo>
                  <a:cubicBezTo>
                    <a:pt x="1350" y="2152"/>
                    <a:pt x="1445" y="2049"/>
                    <a:pt x="1505" y="1928"/>
                  </a:cubicBezTo>
                  <a:lnTo>
                    <a:pt x="1505" y="2312"/>
                  </a:lnTo>
                  <a:lnTo>
                    <a:pt x="1657" y="2312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1379858" y="3765444"/>
              <a:ext cx="33814" cy="47417"/>
            </a:xfrm>
            <a:custGeom>
              <a:avLst/>
              <a:gdLst/>
              <a:ahLst/>
              <a:cxnLst/>
              <a:rect l="l" t="t" r="r" b="b"/>
              <a:pathLst>
                <a:path w="1658" h="2325" extrusionOk="0">
                  <a:moveTo>
                    <a:pt x="847" y="813"/>
                  </a:moveTo>
                  <a:cubicBezTo>
                    <a:pt x="963" y="813"/>
                    <a:pt x="1078" y="842"/>
                    <a:pt x="1183" y="899"/>
                  </a:cubicBezTo>
                  <a:cubicBezTo>
                    <a:pt x="1281" y="957"/>
                    <a:pt x="1361" y="1042"/>
                    <a:pt x="1416" y="1143"/>
                  </a:cubicBezTo>
                  <a:cubicBezTo>
                    <a:pt x="1530" y="1366"/>
                    <a:pt x="1530" y="1630"/>
                    <a:pt x="1416" y="1853"/>
                  </a:cubicBezTo>
                  <a:cubicBezTo>
                    <a:pt x="1362" y="1954"/>
                    <a:pt x="1281" y="2038"/>
                    <a:pt x="1183" y="2097"/>
                  </a:cubicBezTo>
                  <a:lnTo>
                    <a:pt x="1183" y="2095"/>
                  </a:lnTo>
                  <a:cubicBezTo>
                    <a:pt x="1078" y="2154"/>
                    <a:pt x="963" y="2183"/>
                    <a:pt x="847" y="2183"/>
                  </a:cubicBezTo>
                  <a:cubicBezTo>
                    <a:pt x="732" y="2183"/>
                    <a:pt x="617" y="2154"/>
                    <a:pt x="513" y="2095"/>
                  </a:cubicBezTo>
                  <a:cubicBezTo>
                    <a:pt x="414" y="2037"/>
                    <a:pt x="334" y="1954"/>
                    <a:pt x="280" y="1853"/>
                  </a:cubicBezTo>
                  <a:cubicBezTo>
                    <a:pt x="165" y="1630"/>
                    <a:pt x="165" y="1366"/>
                    <a:pt x="280" y="1143"/>
                  </a:cubicBezTo>
                  <a:cubicBezTo>
                    <a:pt x="334" y="1042"/>
                    <a:pt x="414" y="957"/>
                    <a:pt x="513" y="899"/>
                  </a:cubicBezTo>
                  <a:cubicBezTo>
                    <a:pt x="617" y="842"/>
                    <a:pt x="732" y="813"/>
                    <a:pt x="847" y="813"/>
                  </a:cubicBezTo>
                  <a:close/>
                  <a:moveTo>
                    <a:pt x="1501" y="1"/>
                  </a:moveTo>
                  <a:lnTo>
                    <a:pt x="1501" y="1062"/>
                  </a:lnTo>
                  <a:cubicBezTo>
                    <a:pt x="1439" y="944"/>
                    <a:pt x="1344" y="844"/>
                    <a:pt x="1229" y="776"/>
                  </a:cubicBezTo>
                  <a:cubicBezTo>
                    <a:pt x="1115" y="710"/>
                    <a:pt x="986" y="673"/>
                    <a:pt x="855" y="673"/>
                  </a:cubicBezTo>
                  <a:cubicBezTo>
                    <a:pt x="849" y="673"/>
                    <a:pt x="844" y="673"/>
                    <a:pt x="839" y="673"/>
                  </a:cubicBezTo>
                  <a:cubicBezTo>
                    <a:pt x="833" y="673"/>
                    <a:pt x="828" y="673"/>
                    <a:pt x="822" y="673"/>
                  </a:cubicBezTo>
                  <a:cubicBezTo>
                    <a:pt x="684" y="673"/>
                    <a:pt x="548" y="710"/>
                    <a:pt x="427" y="778"/>
                  </a:cubicBezTo>
                  <a:cubicBezTo>
                    <a:pt x="306" y="845"/>
                    <a:pt x="206" y="947"/>
                    <a:pt x="140" y="1070"/>
                  </a:cubicBezTo>
                  <a:cubicBezTo>
                    <a:pt x="0" y="1338"/>
                    <a:pt x="0" y="1656"/>
                    <a:pt x="140" y="1925"/>
                  </a:cubicBezTo>
                  <a:cubicBezTo>
                    <a:pt x="206" y="2048"/>
                    <a:pt x="306" y="2149"/>
                    <a:pt x="427" y="2218"/>
                  </a:cubicBezTo>
                  <a:cubicBezTo>
                    <a:pt x="549" y="2287"/>
                    <a:pt x="689" y="2324"/>
                    <a:pt x="830" y="2324"/>
                  </a:cubicBezTo>
                  <a:cubicBezTo>
                    <a:pt x="833" y="2324"/>
                    <a:pt x="836" y="2324"/>
                    <a:pt x="839" y="2324"/>
                  </a:cubicBezTo>
                  <a:cubicBezTo>
                    <a:pt x="842" y="2324"/>
                    <a:pt x="845" y="2324"/>
                    <a:pt x="847" y="2324"/>
                  </a:cubicBezTo>
                  <a:cubicBezTo>
                    <a:pt x="983" y="2324"/>
                    <a:pt x="1116" y="2289"/>
                    <a:pt x="1233" y="2221"/>
                  </a:cubicBezTo>
                  <a:cubicBezTo>
                    <a:pt x="1350" y="2152"/>
                    <a:pt x="1445" y="2049"/>
                    <a:pt x="1505" y="1928"/>
                  </a:cubicBezTo>
                  <a:lnTo>
                    <a:pt x="1505" y="2310"/>
                  </a:lnTo>
                  <a:lnTo>
                    <a:pt x="1657" y="2310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1429172" y="3766199"/>
              <a:ext cx="5282" cy="46377"/>
            </a:xfrm>
            <a:custGeom>
              <a:avLst/>
              <a:gdLst/>
              <a:ahLst/>
              <a:cxnLst/>
              <a:rect l="l" t="t" r="r" b="b"/>
              <a:pathLst>
                <a:path w="259" h="2274" extrusionOk="0">
                  <a:moveTo>
                    <a:pt x="130" y="1"/>
                  </a:moveTo>
                  <a:cubicBezTo>
                    <a:pt x="59" y="1"/>
                    <a:pt x="2" y="58"/>
                    <a:pt x="2" y="128"/>
                  </a:cubicBezTo>
                  <a:cubicBezTo>
                    <a:pt x="1" y="162"/>
                    <a:pt x="15" y="194"/>
                    <a:pt x="39" y="217"/>
                  </a:cubicBezTo>
                  <a:lnTo>
                    <a:pt x="41" y="217"/>
                  </a:lnTo>
                  <a:cubicBezTo>
                    <a:pt x="67" y="242"/>
                    <a:pt x="98" y="253"/>
                    <a:pt x="129" y="253"/>
                  </a:cubicBezTo>
                  <a:cubicBezTo>
                    <a:pt x="195" y="253"/>
                    <a:pt x="258" y="202"/>
                    <a:pt x="259" y="125"/>
                  </a:cubicBezTo>
                  <a:cubicBezTo>
                    <a:pt x="259" y="91"/>
                    <a:pt x="245" y="59"/>
                    <a:pt x="220" y="38"/>
                  </a:cubicBezTo>
                  <a:cubicBezTo>
                    <a:pt x="196" y="13"/>
                    <a:pt x="164" y="1"/>
                    <a:pt x="130" y="1"/>
                  </a:cubicBezTo>
                  <a:close/>
                  <a:moveTo>
                    <a:pt x="52" y="649"/>
                  </a:moveTo>
                  <a:lnTo>
                    <a:pt x="52" y="2273"/>
                  </a:lnTo>
                  <a:lnTo>
                    <a:pt x="208" y="2273"/>
                  </a:lnTo>
                  <a:lnTo>
                    <a:pt x="208" y="6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1445896" y="3779170"/>
              <a:ext cx="28063" cy="33692"/>
            </a:xfrm>
            <a:custGeom>
              <a:avLst/>
              <a:gdLst/>
              <a:ahLst/>
              <a:cxnLst/>
              <a:rect l="l" t="t" r="r" b="b"/>
              <a:pathLst>
                <a:path w="1376" h="1652" extrusionOk="0">
                  <a:moveTo>
                    <a:pt x="1218" y="854"/>
                  </a:moveTo>
                  <a:lnTo>
                    <a:pt x="1218" y="1158"/>
                  </a:lnTo>
                  <a:cubicBezTo>
                    <a:pt x="1177" y="1269"/>
                    <a:pt x="1102" y="1362"/>
                    <a:pt x="1005" y="1430"/>
                  </a:cubicBezTo>
                  <a:cubicBezTo>
                    <a:pt x="910" y="1491"/>
                    <a:pt x="796" y="1522"/>
                    <a:pt x="661" y="1522"/>
                  </a:cubicBezTo>
                  <a:cubicBezTo>
                    <a:pt x="518" y="1522"/>
                    <a:pt x="406" y="1491"/>
                    <a:pt x="328" y="1430"/>
                  </a:cubicBezTo>
                  <a:cubicBezTo>
                    <a:pt x="250" y="1372"/>
                    <a:pt x="205" y="1278"/>
                    <a:pt x="210" y="1180"/>
                  </a:cubicBezTo>
                  <a:cubicBezTo>
                    <a:pt x="210" y="1078"/>
                    <a:pt x="246" y="998"/>
                    <a:pt x="317" y="940"/>
                  </a:cubicBezTo>
                  <a:cubicBezTo>
                    <a:pt x="389" y="882"/>
                    <a:pt x="504" y="854"/>
                    <a:pt x="664" y="854"/>
                  </a:cubicBezTo>
                  <a:close/>
                  <a:moveTo>
                    <a:pt x="750" y="0"/>
                  </a:moveTo>
                  <a:cubicBezTo>
                    <a:pt x="627" y="0"/>
                    <a:pt x="506" y="20"/>
                    <a:pt x="391" y="60"/>
                  </a:cubicBezTo>
                  <a:cubicBezTo>
                    <a:pt x="283" y="97"/>
                    <a:pt x="185" y="156"/>
                    <a:pt x="99" y="231"/>
                  </a:cubicBezTo>
                  <a:lnTo>
                    <a:pt x="176" y="343"/>
                  </a:lnTo>
                  <a:cubicBezTo>
                    <a:pt x="250" y="278"/>
                    <a:pt x="334" y="226"/>
                    <a:pt x="426" y="194"/>
                  </a:cubicBezTo>
                  <a:cubicBezTo>
                    <a:pt x="524" y="156"/>
                    <a:pt x="630" y="137"/>
                    <a:pt x="736" y="137"/>
                  </a:cubicBezTo>
                  <a:cubicBezTo>
                    <a:pt x="893" y="137"/>
                    <a:pt x="1014" y="177"/>
                    <a:pt x="1096" y="255"/>
                  </a:cubicBezTo>
                  <a:cubicBezTo>
                    <a:pt x="1177" y="335"/>
                    <a:pt x="1218" y="450"/>
                    <a:pt x="1218" y="601"/>
                  </a:cubicBezTo>
                  <a:lnTo>
                    <a:pt x="1218" y="731"/>
                  </a:lnTo>
                  <a:lnTo>
                    <a:pt x="661" y="731"/>
                  </a:lnTo>
                  <a:cubicBezTo>
                    <a:pt x="449" y="731"/>
                    <a:pt x="296" y="774"/>
                    <a:pt x="199" y="857"/>
                  </a:cubicBezTo>
                  <a:cubicBezTo>
                    <a:pt x="1" y="1037"/>
                    <a:pt x="7" y="1350"/>
                    <a:pt x="211" y="1522"/>
                  </a:cubicBezTo>
                  <a:cubicBezTo>
                    <a:pt x="316" y="1608"/>
                    <a:pt x="458" y="1651"/>
                    <a:pt x="640" y="1651"/>
                  </a:cubicBezTo>
                  <a:cubicBezTo>
                    <a:pt x="778" y="1651"/>
                    <a:pt x="897" y="1623"/>
                    <a:pt x="997" y="1571"/>
                  </a:cubicBezTo>
                  <a:cubicBezTo>
                    <a:pt x="1094" y="1521"/>
                    <a:pt x="1172" y="1444"/>
                    <a:pt x="1225" y="1349"/>
                  </a:cubicBezTo>
                  <a:lnTo>
                    <a:pt x="1225" y="1637"/>
                  </a:lnTo>
                  <a:lnTo>
                    <a:pt x="1375" y="1637"/>
                  </a:lnTo>
                  <a:lnTo>
                    <a:pt x="1375" y="607"/>
                  </a:lnTo>
                  <a:cubicBezTo>
                    <a:pt x="1373" y="407"/>
                    <a:pt x="1320" y="257"/>
                    <a:pt x="1212" y="154"/>
                  </a:cubicBezTo>
                  <a:cubicBezTo>
                    <a:pt x="1105" y="51"/>
                    <a:pt x="950" y="0"/>
                    <a:pt x="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1490173" y="3779170"/>
              <a:ext cx="54494" cy="33406"/>
            </a:xfrm>
            <a:custGeom>
              <a:avLst/>
              <a:gdLst/>
              <a:ahLst/>
              <a:cxnLst/>
              <a:rect l="l" t="t" r="r" b="b"/>
              <a:pathLst>
                <a:path w="2672" h="1638" extrusionOk="0">
                  <a:moveTo>
                    <a:pt x="2008" y="0"/>
                  </a:moveTo>
                  <a:cubicBezTo>
                    <a:pt x="1873" y="0"/>
                    <a:pt x="1739" y="37"/>
                    <a:pt x="1621" y="106"/>
                  </a:cubicBezTo>
                  <a:cubicBezTo>
                    <a:pt x="1509" y="172"/>
                    <a:pt x="1421" y="274"/>
                    <a:pt x="1368" y="392"/>
                  </a:cubicBezTo>
                  <a:cubicBezTo>
                    <a:pt x="1331" y="272"/>
                    <a:pt x="1252" y="169"/>
                    <a:pt x="1148" y="100"/>
                  </a:cubicBezTo>
                  <a:cubicBezTo>
                    <a:pt x="1045" y="34"/>
                    <a:pt x="921" y="0"/>
                    <a:pt x="773" y="0"/>
                  </a:cubicBezTo>
                  <a:cubicBezTo>
                    <a:pt x="770" y="0"/>
                    <a:pt x="767" y="0"/>
                    <a:pt x="763" y="0"/>
                  </a:cubicBezTo>
                  <a:cubicBezTo>
                    <a:pt x="620" y="0"/>
                    <a:pt x="496" y="33"/>
                    <a:pt x="392" y="96"/>
                  </a:cubicBezTo>
                  <a:cubicBezTo>
                    <a:pt x="287" y="157"/>
                    <a:pt x="202" y="251"/>
                    <a:pt x="150" y="361"/>
                  </a:cubicBezTo>
                  <a:lnTo>
                    <a:pt x="150" y="13"/>
                  </a:lnTo>
                  <a:lnTo>
                    <a:pt x="1" y="13"/>
                  </a:lnTo>
                  <a:lnTo>
                    <a:pt x="1" y="1637"/>
                  </a:lnTo>
                  <a:lnTo>
                    <a:pt x="154" y="1637"/>
                  </a:lnTo>
                  <a:lnTo>
                    <a:pt x="154" y="771"/>
                  </a:lnTo>
                  <a:cubicBezTo>
                    <a:pt x="154" y="578"/>
                    <a:pt x="208" y="424"/>
                    <a:pt x="314" y="311"/>
                  </a:cubicBezTo>
                  <a:cubicBezTo>
                    <a:pt x="422" y="197"/>
                    <a:pt x="566" y="140"/>
                    <a:pt x="749" y="140"/>
                  </a:cubicBezTo>
                  <a:cubicBezTo>
                    <a:pt x="908" y="140"/>
                    <a:pt x="1033" y="188"/>
                    <a:pt x="1123" y="283"/>
                  </a:cubicBezTo>
                  <a:cubicBezTo>
                    <a:pt x="1212" y="378"/>
                    <a:pt x="1257" y="518"/>
                    <a:pt x="1257" y="701"/>
                  </a:cubicBezTo>
                  <a:lnTo>
                    <a:pt x="1257" y="1637"/>
                  </a:lnTo>
                  <a:lnTo>
                    <a:pt x="1412" y="1637"/>
                  </a:lnTo>
                  <a:lnTo>
                    <a:pt x="1412" y="771"/>
                  </a:lnTo>
                  <a:cubicBezTo>
                    <a:pt x="1412" y="578"/>
                    <a:pt x="1466" y="424"/>
                    <a:pt x="1573" y="311"/>
                  </a:cubicBezTo>
                  <a:cubicBezTo>
                    <a:pt x="1679" y="197"/>
                    <a:pt x="1825" y="140"/>
                    <a:pt x="2008" y="140"/>
                  </a:cubicBezTo>
                  <a:cubicBezTo>
                    <a:pt x="2167" y="140"/>
                    <a:pt x="2292" y="186"/>
                    <a:pt x="2381" y="283"/>
                  </a:cubicBezTo>
                  <a:cubicBezTo>
                    <a:pt x="2470" y="378"/>
                    <a:pt x="2516" y="518"/>
                    <a:pt x="2516" y="701"/>
                  </a:cubicBezTo>
                  <a:lnTo>
                    <a:pt x="2516" y="1637"/>
                  </a:lnTo>
                  <a:lnTo>
                    <a:pt x="2671" y="1637"/>
                  </a:lnTo>
                  <a:lnTo>
                    <a:pt x="2671" y="688"/>
                  </a:lnTo>
                  <a:cubicBezTo>
                    <a:pt x="2671" y="466"/>
                    <a:pt x="2614" y="295"/>
                    <a:pt x="2499" y="177"/>
                  </a:cubicBezTo>
                  <a:cubicBezTo>
                    <a:pt x="2384" y="59"/>
                    <a:pt x="2226" y="0"/>
                    <a:pt x="2025" y="0"/>
                  </a:cubicBezTo>
                  <a:cubicBezTo>
                    <a:pt x="2019" y="0"/>
                    <a:pt x="2014" y="0"/>
                    <a:pt x="20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1580398" y="3779170"/>
              <a:ext cx="29674" cy="33406"/>
            </a:xfrm>
            <a:custGeom>
              <a:avLst/>
              <a:gdLst/>
              <a:ahLst/>
              <a:cxnLst/>
              <a:rect l="l" t="t" r="r" b="b"/>
              <a:pathLst>
                <a:path w="1455" h="1638" extrusionOk="0">
                  <a:moveTo>
                    <a:pt x="794" y="0"/>
                  </a:moveTo>
                  <a:cubicBezTo>
                    <a:pt x="642" y="0"/>
                    <a:pt x="512" y="33"/>
                    <a:pt x="401" y="97"/>
                  </a:cubicBezTo>
                  <a:cubicBezTo>
                    <a:pt x="292" y="159"/>
                    <a:pt x="205" y="252"/>
                    <a:pt x="150" y="364"/>
                  </a:cubicBezTo>
                  <a:lnTo>
                    <a:pt x="150" y="13"/>
                  </a:lnTo>
                  <a:lnTo>
                    <a:pt x="1" y="13"/>
                  </a:lnTo>
                  <a:lnTo>
                    <a:pt x="1" y="1637"/>
                  </a:lnTo>
                  <a:lnTo>
                    <a:pt x="156" y="1637"/>
                  </a:lnTo>
                  <a:lnTo>
                    <a:pt x="156" y="771"/>
                  </a:lnTo>
                  <a:cubicBezTo>
                    <a:pt x="156" y="578"/>
                    <a:pt x="211" y="424"/>
                    <a:pt x="322" y="311"/>
                  </a:cubicBezTo>
                  <a:cubicBezTo>
                    <a:pt x="431" y="197"/>
                    <a:pt x="581" y="140"/>
                    <a:pt x="773" y="140"/>
                  </a:cubicBezTo>
                  <a:cubicBezTo>
                    <a:pt x="939" y="140"/>
                    <a:pt x="1068" y="188"/>
                    <a:pt x="1160" y="283"/>
                  </a:cubicBezTo>
                  <a:cubicBezTo>
                    <a:pt x="1254" y="378"/>
                    <a:pt x="1300" y="518"/>
                    <a:pt x="1300" y="701"/>
                  </a:cubicBezTo>
                  <a:lnTo>
                    <a:pt x="1300" y="1637"/>
                  </a:lnTo>
                  <a:lnTo>
                    <a:pt x="1455" y="1637"/>
                  </a:lnTo>
                  <a:lnTo>
                    <a:pt x="1455" y="688"/>
                  </a:lnTo>
                  <a:cubicBezTo>
                    <a:pt x="1455" y="466"/>
                    <a:pt x="1396" y="295"/>
                    <a:pt x="1278" y="177"/>
                  </a:cubicBezTo>
                  <a:cubicBezTo>
                    <a:pt x="1158" y="59"/>
                    <a:pt x="997" y="0"/>
                    <a:pt x="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1622044" y="3779170"/>
              <a:ext cx="34589" cy="33692"/>
            </a:xfrm>
            <a:custGeom>
              <a:avLst/>
              <a:gdLst/>
              <a:ahLst/>
              <a:cxnLst/>
              <a:rect l="l" t="t" r="r" b="b"/>
              <a:pathLst>
                <a:path w="1696" h="1652" extrusionOk="0">
                  <a:moveTo>
                    <a:pt x="848" y="140"/>
                  </a:moveTo>
                  <a:cubicBezTo>
                    <a:pt x="963" y="140"/>
                    <a:pt x="1079" y="169"/>
                    <a:pt x="1183" y="228"/>
                  </a:cubicBezTo>
                  <a:cubicBezTo>
                    <a:pt x="1281" y="286"/>
                    <a:pt x="1363" y="369"/>
                    <a:pt x="1417" y="470"/>
                  </a:cubicBezTo>
                  <a:cubicBezTo>
                    <a:pt x="1530" y="693"/>
                    <a:pt x="1530" y="957"/>
                    <a:pt x="1417" y="1180"/>
                  </a:cubicBezTo>
                  <a:cubicBezTo>
                    <a:pt x="1363" y="1281"/>
                    <a:pt x="1281" y="1365"/>
                    <a:pt x="1183" y="1424"/>
                  </a:cubicBezTo>
                  <a:cubicBezTo>
                    <a:pt x="1079" y="1481"/>
                    <a:pt x="963" y="1510"/>
                    <a:pt x="848" y="1510"/>
                  </a:cubicBezTo>
                  <a:cubicBezTo>
                    <a:pt x="732" y="1510"/>
                    <a:pt x="617" y="1481"/>
                    <a:pt x="514" y="1424"/>
                  </a:cubicBezTo>
                  <a:cubicBezTo>
                    <a:pt x="415" y="1365"/>
                    <a:pt x="334" y="1281"/>
                    <a:pt x="280" y="1180"/>
                  </a:cubicBezTo>
                  <a:cubicBezTo>
                    <a:pt x="165" y="957"/>
                    <a:pt x="165" y="693"/>
                    <a:pt x="280" y="470"/>
                  </a:cubicBezTo>
                  <a:cubicBezTo>
                    <a:pt x="334" y="369"/>
                    <a:pt x="415" y="286"/>
                    <a:pt x="514" y="228"/>
                  </a:cubicBezTo>
                  <a:cubicBezTo>
                    <a:pt x="617" y="169"/>
                    <a:pt x="732" y="140"/>
                    <a:pt x="848" y="140"/>
                  </a:cubicBezTo>
                  <a:close/>
                  <a:moveTo>
                    <a:pt x="848" y="0"/>
                  </a:moveTo>
                  <a:cubicBezTo>
                    <a:pt x="705" y="0"/>
                    <a:pt x="562" y="36"/>
                    <a:pt x="432" y="106"/>
                  </a:cubicBezTo>
                  <a:cubicBezTo>
                    <a:pt x="309" y="175"/>
                    <a:pt x="210" y="277"/>
                    <a:pt x="141" y="400"/>
                  </a:cubicBezTo>
                  <a:cubicBezTo>
                    <a:pt x="1" y="665"/>
                    <a:pt x="1" y="985"/>
                    <a:pt x="141" y="1250"/>
                  </a:cubicBezTo>
                  <a:cubicBezTo>
                    <a:pt x="210" y="1373"/>
                    <a:pt x="309" y="1474"/>
                    <a:pt x="432" y="1545"/>
                  </a:cubicBezTo>
                  <a:cubicBezTo>
                    <a:pt x="562" y="1616"/>
                    <a:pt x="705" y="1651"/>
                    <a:pt x="848" y="1651"/>
                  </a:cubicBezTo>
                  <a:cubicBezTo>
                    <a:pt x="991" y="1651"/>
                    <a:pt x="1134" y="1616"/>
                    <a:pt x="1263" y="1545"/>
                  </a:cubicBezTo>
                  <a:cubicBezTo>
                    <a:pt x="1386" y="1474"/>
                    <a:pt x="1487" y="1373"/>
                    <a:pt x="1555" y="1250"/>
                  </a:cubicBezTo>
                  <a:cubicBezTo>
                    <a:pt x="1696" y="985"/>
                    <a:pt x="1696" y="665"/>
                    <a:pt x="1555" y="400"/>
                  </a:cubicBezTo>
                  <a:cubicBezTo>
                    <a:pt x="1487" y="277"/>
                    <a:pt x="1386" y="175"/>
                    <a:pt x="1263" y="106"/>
                  </a:cubicBezTo>
                  <a:cubicBezTo>
                    <a:pt x="1134" y="36"/>
                    <a:pt x="991" y="0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1668931" y="3779170"/>
              <a:ext cx="29674" cy="33406"/>
            </a:xfrm>
            <a:custGeom>
              <a:avLst/>
              <a:gdLst/>
              <a:ahLst/>
              <a:cxnLst/>
              <a:rect l="l" t="t" r="r" b="b"/>
              <a:pathLst>
                <a:path w="1455" h="1638" extrusionOk="0">
                  <a:moveTo>
                    <a:pt x="794" y="0"/>
                  </a:moveTo>
                  <a:cubicBezTo>
                    <a:pt x="642" y="0"/>
                    <a:pt x="512" y="33"/>
                    <a:pt x="401" y="97"/>
                  </a:cubicBezTo>
                  <a:cubicBezTo>
                    <a:pt x="292" y="159"/>
                    <a:pt x="205" y="252"/>
                    <a:pt x="149" y="364"/>
                  </a:cubicBezTo>
                  <a:lnTo>
                    <a:pt x="149" y="13"/>
                  </a:lnTo>
                  <a:lnTo>
                    <a:pt x="0" y="13"/>
                  </a:lnTo>
                  <a:lnTo>
                    <a:pt x="0" y="1637"/>
                  </a:lnTo>
                  <a:lnTo>
                    <a:pt x="155" y="1637"/>
                  </a:lnTo>
                  <a:lnTo>
                    <a:pt x="155" y="771"/>
                  </a:lnTo>
                  <a:cubicBezTo>
                    <a:pt x="155" y="578"/>
                    <a:pt x="211" y="424"/>
                    <a:pt x="321" y="311"/>
                  </a:cubicBezTo>
                  <a:cubicBezTo>
                    <a:pt x="430" y="197"/>
                    <a:pt x="581" y="140"/>
                    <a:pt x="773" y="140"/>
                  </a:cubicBezTo>
                  <a:cubicBezTo>
                    <a:pt x="939" y="140"/>
                    <a:pt x="1068" y="186"/>
                    <a:pt x="1160" y="283"/>
                  </a:cubicBezTo>
                  <a:cubicBezTo>
                    <a:pt x="1252" y="378"/>
                    <a:pt x="1299" y="518"/>
                    <a:pt x="1299" y="701"/>
                  </a:cubicBezTo>
                  <a:lnTo>
                    <a:pt x="1299" y="1637"/>
                  </a:lnTo>
                  <a:lnTo>
                    <a:pt x="1455" y="1637"/>
                  </a:lnTo>
                  <a:lnTo>
                    <a:pt x="1455" y="688"/>
                  </a:lnTo>
                  <a:cubicBezTo>
                    <a:pt x="1455" y="466"/>
                    <a:pt x="1395" y="295"/>
                    <a:pt x="1276" y="177"/>
                  </a:cubicBezTo>
                  <a:cubicBezTo>
                    <a:pt x="1158" y="59"/>
                    <a:pt x="997" y="0"/>
                    <a:pt x="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1714431" y="3779414"/>
              <a:ext cx="29450" cy="33447"/>
            </a:xfrm>
            <a:custGeom>
              <a:avLst/>
              <a:gdLst/>
              <a:ahLst/>
              <a:cxnLst/>
              <a:rect l="l" t="t" r="r" b="b"/>
              <a:pathLst>
                <a:path w="1444" h="1640" extrusionOk="0">
                  <a:moveTo>
                    <a:pt x="0" y="1"/>
                  </a:moveTo>
                  <a:lnTo>
                    <a:pt x="0" y="950"/>
                  </a:lnTo>
                  <a:cubicBezTo>
                    <a:pt x="0" y="1172"/>
                    <a:pt x="60" y="1343"/>
                    <a:pt x="182" y="1461"/>
                  </a:cubicBezTo>
                  <a:cubicBezTo>
                    <a:pt x="303" y="1579"/>
                    <a:pt x="469" y="1639"/>
                    <a:pt x="681" y="1639"/>
                  </a:cubicBezTo>
                  <a:cubicBezTo>
                    <a:pt x="686" y="1639"/>
                    <a:pt x="692" y="1639"/>
                    <a:pt x="697" y="1639"/>
                  </a:cubicBezTo>
                  <a:cubicBezTo>
                    <a:pt x="822" y="1639"/>
                    <a:pt x="945" y="1606"/>
                    <a:pt x="1054" y="1544"/>
                  </a:cubicBezTo>
                  <a:cubicBezTo>
                    <a:pt x="1160" y="1481"/>
                    <a:pt x="1243" y="1389"/>
                    <a:pt x="1293" y="1277"/>
                  </a:cubicBezTo>
                  <a:lnTo>
                    <a:pt x="1293" y="1625"/>
                  </a:lnTo>
                  <a:lnTo>
                    <a:pt x="1444" y="1625"/>
                  </a:lnTo>
                  <a:lnTo>
                    <a:pt x="1444" y="1"/>
                  </a:lnTo>
                  <a:lnTo>
                    <a:pt x="1286" y="1"/>
                  </a:lnTo>
                  <a:lnTo>
                    <a:pt x="1286" y="867"/>
                  </a:lnTo>
                  <a:cubicBezTo>
                    <a:pt x="1287" y="1059"/>
                    <a:pt x="1233" y="1212"/>
                    <a:pt x="1126" y="1327"/>
                  </a:cubicBezTo>
                  <a:cubicBezTo>
                    <a:pt x="1020" y="1441"/>
                    <a:pt x="876" y="1498"/>
                    <a:pt x="691" y="1498"/>
                  </a:cubicBezTo>
                  <a:cubicBezTo>
                    <a:pt x="523" y="1498"/>
                    <a:pt x="389" y="1450"/>
                    <a:pt x="297" y="1355"/>
                  </a:cubicBezTo>
                  <a:cubicBezTo>
                    <a:pt x="203" y="1258"/>
                    <a:pt x="156" y="1120"/>
                    <a:pt x="156" y="937"/>
                  </a:cubicBezTo>
                  <a:lnTo>
                    <a:pt x="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1760503" y="3779170"/>
              <a:ext cx="54494" cy="33406"/>
            </a:xfrm>
            <a:custGeom>
              <a:avLst/>
              <a:gdLst/>
              <a:ahLst/>
              <a:cxnLst/>
              <a:rect l="l" t="t" r="r" b="b"/>
              <a:pathLst>
                <a:path w="2672" h="1638" extrusionOk="0">
                  <a:moveTo>
                    <a:pt x="2006" y="0"/>
                  </a:moveTo>
                  <a:cubicBezTo>
                    <a:pt x="1870" y="0"/>
                    <a:pt x="1737" y="37"/>
                    <a:pt x="1620" y="106"/>
                  </a:cubicBezTo>
                  <a:cubicBezTo>
                    <a:pt x="1508" y="172"/>
                    <a:pt x="1419" y="274"/>
                    <a:pt x="1367" y="392"/>
                  </a:cubicBezTo>
                  <a:cubicBezTo>
                    <a:pt x="1328" y="272"/>
                    <a:pt x="1252" y="169"/>
                    <a:pt x="1147" y="100"/>
                  </a:cubicBezTo>
                  <a:cubicBezTo>
                    <a:pt x="1044" y="34"/>
                    <a:pt x="918" y="0"/>
                    <a:pt x="771" y="0"/>
                  </a:cubicBezTo>
                  <a:cubicBezTo>
                    <a:pt x="768" y="0"/>
                    <a:pt x="764" y="0"/>
                    <a:pt x="761" y="0"/>
                  </a:cubicBezTo>
                  <a:cubicBezTo>
                    <a:pt x="618" y="0"/>
                    <a:pt x="495" y="33"/>
                    <a:pt x="390" y="96"/>
                  </a:cubicBezTo>
                  <a:cubicBezTo>
                    <a:pt x="284" y="157"/>
                    <a:pt x="200" y="249"/>
                    <a:pt x="149" y="361"/>
                  </a:cubicBezTo>
                  <a:lnTo>
                    <a:pt x="149" y="13"/>
                  </a:lnTo>
                  <a:lnTo>
                    <a:pt x="0" y="13"/>
                  </a:lnTo>
                  <a:lnTo>
                    <a:pt x="0" y="1637"/>
                  </a:lnTo>
                  <a:lnTo>
                    <a:pt x="155" y="1637"/>
                  </a:lnTo>
                  <a:lnTo>
                    <a:pt x="155" y="771"/>
                  </a:lnTo>
                  <a:cubicBezTo>
                    <a:pt x="155" y="578"/>
                    <a:pt x="209" y="424"/>
                    <a:pt x="315" y="311"/>
                  </a:cubicBezTo>
                  <a:cubicBezTo>
                    <a:pt x="422" y="197"/>
                    <a:pt x="567" y="140"/>
                    <a:pt x="749" y="140"/>
                  </a:cubicBezTo>
                  <a:cubicBezTo>
                    <a:pt x="909" y="140"/>
                    <a:pt x="1034" y="188"/>
                    <a:pt x="1123" y="283"/>
                  </a:cubicBezTo>
                  <a:cubicBezTo>
                    <a:pt x="1213" y="378"/>
                    <a:pt x="1258" y="518"/>
                    <a:pt x="1258" y="701"/>
                  </a:cubicBezTo>
                  <a:lnTo>
                    <a:pt x="1258" y="1637"/>
                  </a:lnTo>
                  <a:lnTo>
                    <a:pt x="1413" y="1637"/>
                  </a:lnTo>
                  <a:lnTo>
                    <a:pt x="1413" y="771"/>
                  </a:lnTo>
                  <a:cubicBezTo>
                    <a:pt x="1413" y="578"/>
                    <a:pt x="1467" y="424"/>
                    <a:pt x="1574" y="311"/>
                  </a:cubicBezTo>
                  <a:cubicBezTo>
                    <a:pt x="1680" y="197"/>
                    <a:pt x="1826" y="140"/>
                    <a:pt x="2009" y="140"/>
                  </a:cubicBezTo>
                  <a:cubicBezTo>
                    <a:pt x="2168" y="140"/>
                    <a:pt x="2293" y="186"/>
                    <a:pt x="2382" y="283"/>
                  </a:cubicBezTo>
                  <a:cubicBezTo>
                    <a:pt x="2471" y="378"/>
                    <a:pt x="2515" y="518"/>
                    <a:pt x="2515" y="701"/>
                  </a:cubicBezTo>
                  <a:lnTo>
                    <a:pt x="2515" y="1637"/>
                  </a:lnTo>
                  <a:lnTo>
                    <a:pt x="2672" y="1637"/>
                  </a:lnTo>
                  <a:lnTo>
                    <a:pt x="2672" y="688"/>
                  </a:lnTo>
                  <a:cubicBezTo>
                    <a:pt x="2672" y="466"/>
                    <a:pt x="2614" y="295"/>
                    <a:pt x="2498" y="177"/>
                  </a:cubicBezTo>
                  <a:cubicBezTo>
                    <a:pt x="2383" y="59"/>
                    <a:pt x="2225" y="0"/>
                    <a:pt x="2022" y="0"/>
                  </a:cubicBezTo>
                  <a:cubicBezTo>
                    <a:pt x="2017" y="0"/>
                    <a:pt x="2011" y="0"/>
                    <a:pt x="20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1831231" y="3779170"/>
              <a:ext cx="54515" cy="33406"/>
            </a:xfrm>
            <a:custGeom>
              <a:avLst/>
              <a:gdLst/>
              <a:ahLst/>
              <a:cxnLst/>
              <a:rect l="l" t="t" r="r" b="b"/>
              <a:pathLst>
                <a:path w="2673" h="1638" extrusionOk="0">
                  <a:moveTo>
                    <a:pt x="2007" y="0"/>
                  </a:moveTo>
                  <a:cubicBezTo>
                    <a:pt x="1871" y="0"/>
                    <a:pt x="1737" y="37"/>
                    <a:pt x="1621" y="106"/>
                  </a:cubicBezTo>
                  <a:cubicBezTo>
                    <a:pt x="1509" y="172"/>
                    <a:pt x="1420" y="274"/>
                    <a:pt x="1367" y="392"/>
                  </a:cubicBezTo>
                  <a:cubicBezTo>
                    <a:pt x="1329" y="272"/>
                    <a:pt x="1252" y="169"/>
                    <a:pt x="1148" y="100"/>
                  </a:cubicBezTo>
                  <a:cubicBezTo>
                    <a:pt x="1045" y="34"/>
                    <a:pt x="919" y="0"/>
                    <a:pt x="772" y="0"/>
                  </a:cubicBezTo>
                  <a:cubicBezTo>
                    <a:pt x="768" y="0"/>
                    <a:pt x="765" y="0"/>
                    <a:pt x="762" y="0"/>
                  </a:cubicBezTo>
                  <a:cubicBezTo>
                    <a:pt x="618" y="0"/>
                    <a:pt x="496" y="33"/>
                    <a:pt x="391" y="96"/>
                  </a:cubicBezTo>
                  <a:cubicBezTo>
                    <a:pt x="285" y="157"/>
                    <a:pt x="200" y="249"/>
                    <a:pt x="150" y="361"/>
                  </a:cubicBezTo>
                  <a:lnTo>
                    <a:pt x="150" y="13"/>
                  </a:lnTo>
                  <a:lnTo>
                    <a:pt x="1" y="13"/>
                  </a:lnTo>
                  <a:lnTo>
                    <a:pt x="1" y="1637"/>
                  </a:lnTo>
                  <a:lnTo>
                    <a:pt x="156" y="1637"/>
                  </a:lnTo>
                  <a:lnTo>
                    <a:pt x="156" y="771"/>
                  </a:lnTo>
                  <a:cubicBezTo>
                    <a:pt x="156" y="578"/>
                    <a:pt x="210" y="424"/>
                    <a:pt x="316" y="311"/>
                  </a:cubicBezTo>
                  <a:cubicBezTo>
                    <a:pt x="423" y="197"/>
                    <a:pt x="567" y="140"/>
                    <a:pt x="750" y="140"/>
                  </a:cubicBezTo>
                  <a:cubicBezTo>
                    <a:pt x="910" y="140"/>
                    <a:pt x="1034" y="188"/>
                    <a:pt x="1123" y="283"/>
                  </a:cubicBezTo>
                  <a:cubicBezTo>
                    <a:pt x="1214" y="378"/>
                    <a:pt x="1258" y="518"/>
                    <a:pt x="1258" y="701"/>
                  </a:cubicBezTo>
                  <a:lnTo>
                    <a:pt x="1258" y="1637"/>
                  </a:lnTo>
                  <a:lnTo>
                    <a:pt x="1413" y="1637"/>
                  </a:lnTo>
                  <a:lnTo>
                    <a:pt x="1413" y="771"/>
                  </a:lnTo>
                  <a:cubicBezTo>
                    <a:pt x="1413" y="578"/>
                    <a:pt x="1467" y="424"/>
                    <a:pt x="1575" y="311"/>
                  </a:cubicBezTo>
                  <a:cubicBezTo>
                    <a:pt x="1681" y="197"/>
                    <a:pt x="1826" y="140"/>
                    <a:pt x="2009" y="140"/>
                  </a:cubicBezTo>
                  <a:cubicBezTo>
                    <a:pt x="2169" y="140"/>
                    <a:pt x="2293" y="186"/>
                    <a:pt x="2382" y="283"/>
                  </a:cubicBezTo>
                  <a:cubicBezTo>
                    <a:pt x="2471" y="378"/>
                    <a:pt x="2516" y="518"/>
                    <a:pt x="2516" y="701"/>
                  </a:cubicBezTo>
                  <a:lnTo>
                    <a:pt x="2516" y="1637"/>
                  </a:lnTo>
                  <a:lnTo>
                    <a:pt x="2672" y="1637"/>
                  </a:lnTo>
                  <a:lnTo>
                    <a:pt x="2672" y="688"/>
                  </a:lnTo>
                  <a:cubicBezTo>
                    <a:pt x="2672" y="466"/>
                    <a:pt x="2614" y="295"/>
                    <a:pt x="2499" y="177"/>
                  </a:cubicBezTo>
                  <a:cubicBezTo>
                    <a:pt x="2384" y="59"/>
                    <a:pt x="2226" y="0"/>
                    <a:pt x="2023" y="0"/>
                  </a:cubicBezTo>
                  <a:cubicBezTo>
                    <a:pt x="2018" y="0"/>
                    <a:pt x="2012" y="0"/>
                    <a:pt x="20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5"/>
            <p:cNvSpPr/>
            <p:nvPr/>
          </p:nvSpPr>
          <p:spPr>
            <a:xfrm>
              <a:off x="1892905" y="3779414"/>
              <a:ext cx="35058" cy="45745"/>
            </a:xfrm>
            <a:custGeom>
              <a:avLst/>
              <a:gdLst/>
              <a:ahLst/>
              <a:cxnLst/>
              <a:rect l="l" t="t" r="r" b="b"/>
              <a:pathLst>
                <a:path w="1719" h="2243" extrusionOk="0">
                  <a:moveTo>
                    <a:pt x="92" y="1"/>
                  </a:moveTo>
                  <a:lnTo>
                    <a:pt x="823" y="1619"/>
                  </a:lnTo>
                  <a:lnTo>
                    <a:pt x="737" y="1816"/>
                  </a:lnTo>
                  <a:cubicBezTo>
                    <a:pt x="690" y="1922"/>
                    <a:pt x="637" y="1995"/>
                    <a:pt x="581" y="2040"/>
                  </a:cubicBezTo>
                  <a:cubicBezTo>
                    <a:pt x="526" y="2082"/>
                    <a:pt x="460" y="2105"/>
                    <a:pt x="392" y="2105"/>
                  </a:cubicBezTo>
                  <a:cubicBezTo>
                    <a:pt x="388" y="2105"/>
                    <a:pt x="384" y="2104"/>
                    <a:pt x="379" y="2104"/>
                  </a:cubicBezTo>
                  <a:cubicBezTo>
                    <a:pt x="378" y="2104"/>
                    <a:pt x="376" y="2104"/>
                    <a:pt x="374" y="2104"/>
                  </a:cubicBezTo>
                  <a:cubicBezTo>
                    <a:pt x="261" y="2104"/>
                    <a:pt x="154" y="2058"/>
                    <a:pt x="77" y="1977"/>
                  </a:cubicBezTo>
                  <a:lnTo>
                    <a:pt x="0" y="2095"/>
                  </a:lnTo>
                  <a:cubicBezTo>
                    <a:pt x="46" y="2144"/>
                    <a:pt x="103" y="2181"/>
                    <a:pt x="166" y="2204"/>
                  </a:cubicBezTo>
                  <a:cubicBezTo>
                    <a:pt x="234" y="2230"/>
                    <a:pt x="306" y="2242"/>
                    <a:pt x="378" y="2242"/>
                  </a:cubicBezTo>
                  <a:cubicBezTo>
                    <a:pt x="382" y="2243"/>
                    <a:pt x="387" y="2243"/>
                    <a:pt x="391" y="2243"/>
                  </a:cubicBezTo>
                  <a:cubicBezTo>
                    <a:pt x="490" y="2243"/>
                    <a:pt x="587" y="2211"/>
                    <a:pt x="668" y="2152"/>
                  </a:cubicBezTo>
                  <a:cubicBezTo>
                    <a:pt x="749" y="2092"/>
                    <a:pt x="822" y="1991"/>
                    <a:pt x="885" y="1846"/>
                  </a:cubicBezTo>
                  <a:lnTo>
                    <a:pt x="1718" y="1"/>
                  </a:lnTo>
                  <a:lnTo>
                    <a:pt x="1559" y="1"/>
                  </a:lnTo>
                  <a:lnTo>
                    <a:pt x="908" y="1455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5"/>
            <p:cNvSpPr/>
            <p:nvPr/>
          </p:nvSpPr>
          <p:spPr>
            <a:xfrm>
              <a:off x="1957535" y="3779170"/>
              <a:ext cx="29674" cy="33406"/>
            </a:xfrm>
            <a:custGeom>
              <a:avLst/>
              <a:gdLst/>
              <a:ahLst/>
              <a:cxnLst/>
              <a:rect l="l" t="t" r="r" b="b"/>
              <a:pathLst>
                <a:path w="1455" h="1638" extrusionOk="0">
                  <a:moveTo>
                    <a:pt x="794" y="0"/>
                  </a:moveTo>
                  <a:cubicBezTo>
                    <a:pt x="644" y="0"/>
                    <a:pt x="512" y="33"/>
                    <a:pt x="401" y="97"/>
                  </a:cubicBezTo>
                  <a:cubicBezTo>
                    <a:pt x="292" y="159"/>
                    <a:pt x="205" y="252"/>
                    <a:pt x="149" y="364"/>
                  </a:cubicBezTo>
                  <a:lnTo>
                    <a:pt x="149" y="13"/>
                  </a:lnTo>
                  <a:lnTo>
                    <a:pt x="0" y="13"/>
                  </a:lnTo>
                  <a:lnTo>
                    <a:pt x="0" y="1637"/>
                  </a:lnTo>
                  <a:lnTo>
                    <a:pt x="157" y="1637"/>
                  </a:lnTo>
                  <a:lnTo>
                    <a:pt x="157" y="771"/>
                  </a:lnTo>
                  <a:cubicBezTo>
                    <a:pt x="157" y="578"/>
                    <a:pt x="211" y="424"/>
                    <a:pt x="321" y="311"/>
                  </a:cubicBezTo>
                  <a:cubicBezTo>
                    <a:pt x="432" y="197"/>
                    <a:pt x="582" y="140"/>
                    <a:pt x="773" y="140"/>
                  </a:cubicBezTo>
                  <a:cubicBezTo>
                    <a:pt x="939" y="140"/>
                    <a:pt x="1067" y="188"/>
                    <a:pt x="1161" y="283"/>
                  </a:cubicBezTo>
                  <a:cubicBezTo>
                    <a:pt x="1253" y="378"/>
                    <a:pt x="1299" y="518"/>
                    <a:pt x="1299" y="701"/>
                  </a:cubicBezTo>
                  <a:lnTo>
                    <a:pt x="1299" y="1637"/>
                  </a:lnTo>
                  <a:lnTo>
                    <a:pt x="1454" y="1637"/>
                  </a:lnTo>
                  <a:lnTo>
                    <a:pt x="1454" y="688"/>
                  </a:lnTo>
                  <a:cubicBezTo>
                    <a:pt x="1454" y="466"/>
                    <a:pt x="1396" y="295"/>
                    <a:pt x="1278" y="177"/>
                  </a:cubicBezTo>
                  <a:cubicBezTo>
                    <a:pt x="1160" y="59"/>
                    <a:pt x="998" y="0"/>
                    <a:pt x="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2002403" y="3766199"/>
              <a:ext cx="5282" cy="46377"/>
            </a:xfrm>
            <a:custGeom>
              <a:avLst/>
              <a:gdLst/>
              <a:ahLst/>
              <a:cxnLst/>
              <a:rect l="l" t="t" r="r" b="b"/>
              <a:pathLst>
                <a:path w="259" h="2274" extrusionOk="0">
                  <a:moveTo>
                    <a:pt x="130" y="1"/>
                  </a:moveTo>
                  <a:cubicBezTo>
                    <a:pt x="96" y="1"/>
                    <a:pt x="64" y="15"/>
                    <a:pt x="39" y="38"/>
                  </a:cubicBezTo>
                  <a:cubicBezTo>
                    <a:pt x="14" y="62"/>
                    <a:pt x="2" y="94"/>
                    <a:pt x="2" y="128"/>
                  </a:cubicBezTo>
                  <a:cubicBezTo>
                    <a:pt x="1" y="162"/>
                    <a:pt x="14" y="194"/>
                    <a:pt x="39" y="217"/>
                  </a:cubicBezTo>
                  <a:cubicBezTo>
                    <a:pt x="62" y="239"/>
                    <a:pt x="93" y="253"/>
                    <a:pt x="125" y="253"/>
                  </a:cubicBezTo>
                  <a:cubicBezTo>
                    <a:pt x="126" y="253"/>
                    <a:pt x="128" y="253"/>
                    <a:pt x="130" y="253"/>
                  </a:cubicBezTo>
                  <a:cubicBezTo>
                    <a:pt x="200" y="253"/>
                    <a:pt x="257" y="196"/>
                    <a:pt x="259" y="125"/>
                  </a:cubicBezTo>
                  <a:cubicBezTo>
                    <a:pt x="259" y="91"/>
                    <a:pt x="245" y="59"/>
                    <a:pt x="220" y="38"/>
                  </a:cubicBezTo>
                  <a:cubicBezTo>
                    <a:pt x="196" y="13"/>
                    <a:pt x="163" y="1"/>
                    <a:pt x="130" y="1"/>
                  </a:cubicBezTo>
                  <a:close/>
                  <a:moveTo>
                    <a:pt x="51" y="649"/>
                  </a:moveTo>
                  <a:lnTo>
                    <a:pt x="51" y="2273"/>
                  </a:lnTo>
                  <a:lnTo>
                    <a:pt x="208" y="2273"/>
                  </a:lnTo>
                  <a:lnTo>
                    <a:pt x="208" y="64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2023206" y="3765444"/>
              <a:ext cx="33733" cy="47417"/>
            </a:xfrm>
            <a:custGeom>
              <a:avLst/>
              <a:gdLst/>
              <a:ahLst/>
              <a:cxnLst/>
              <a:rect l="l" t="t" r="r" b="b"/>
              <a:pathLst>
                <a:path w="1654" h="2325" extrusionOk="0">
                  <a:moveTo>
                    <a:pt x="815" y="813"/>
                  </a:moveTo>
                  <a:cubicBezTo>
                    <a:pt x="930" y="813"/>
                    <a:pt x="1044" y="844"/>
                    <a:pt x="1143" y="901"/>
                  </a:cubicBezTo>
                  <a:cubicBezTo>
                    <a:pt x="1242" y="959"/>
                    <a:pt x="1324" y="1042"/>
                    <a:pt x="1378" y="1143"/>
                  </a:cubicBezTo>
                  <a:cubicBezTo>
                    <a:pt x="1493" y="1366"/>
                    <a:pt x="1493" y="1632"/>
                    <a:pt x="1378" y="1854"/>
                  </a:cubicBezTo>
                  <a:cubicBezTo>
                    <a:pt x="1324" y="1956"/>
                    <a:pt x="1242" y="2038"/>
                    <a:pt x="1143" y="2097"/>
                  </a:cubicBezTo>
                  <a:cubicBezTo>
                    <a:pt x="1044" y="2154"/>
                    <a:pt x="930" y="2184"/>
                    <a:pt x="815" y="2184"/>
                  </a:cubicBezTo>
                  <a:cubicBezTo>
                    <a:pt x="812" y="2184"/>
                    <a:pt x="809" y="2184"/>
                    <a:pt x="806" y="2184"/>
                  </a:cubicBezTo>
                  <a:cubicBezTo>
                    <a:pt x="804" y="2184"/>
                    <a:pt x="801" y="2184"/>
                    <a:pt x="798" y="2184"/>
                  </a:cubicBezTo>
                  <a:cubicBezTo>
                    <a:pt x="684" y="2184"/>
                    <a:pt x="571" y="2154"/>
                    <a:pt x="472" y="2097"/>
                  </a:cubicBezTo>
                  <a:cubicBezTo>
                    <a:pt x="373" y="2038"/>
                    <a:pt x="292" y="1954"/>
                    <a:pt x="238" y="1854"/>
                  </a:cubicBezTo>
                  <a:cubicBezTo>
                    <a:pt x="123" y="1632"/>
                    <a:pt x="123" y="1366"/>
                    <a:pt x="238" y="1143"/>
                  </a:cubicBezTo>
                  <a:cubicBezTo>
                    <a:pt x="292" y="1043"/>
                    <a:pt x="373" y="959"/>
                    <a:pt x="472" y="901"/>
                  </a:cubicBezTo>
                  <a:cubicBezTo>
                    <a:pt x="571" y="844"/>
                    <a:pt x="684" y="813"/>
                    <a:pt x="798" y="813"/>
                  </a:cubicBezTo>
                  <a:cubicBezTo>
                    <a:pt x="801" y="813"/>
                    <a:pt x="804" y="813"/>
                    <a:pt x="806" y="813"/>
                  </a:cubicBezTo>
                  <a:cubicBezTo>
                    <a:pt x="809" y="813"/>
                    <a:pt x="812" y="813"/>
                    <a:pt x="815" y="813"/>
                  </a:cubicBezTo>
                  <a:close/>
                  <a:moveTo>
                    <a:pt x="0" y="1"/>
                  </a:moveTo>
                  <a:lnTo>
                    <a:pt x="0" y="2312"/>
                  </a:lnTo>
                  <a:lnTo>
                    <a:pt x="149" y="2312"/>
                  </a:lnTo>
                  <a:lnTo>
                    <a:pt x="149" y="1928"/>
                  </a:lnTo>
                  <a:cubicBezTo>
                    <a:pt x="211" y="2049"/>
                    <a:pt x="306" y="2151"/>
                    <a:pt x="422" y="2220"/>
                  </a:cubicBezTo>
                  <a:cubicBezTo>
                    <a:pt x="538" y="2289"/>
                    <a:pt x="672" y="2324"/>
                    <a:pt x="807" y="2324"/>
                  </a:cubicBezTo>
                  <a:cubicBezTo>
                    <a:pt x="810" y="2324"/>
                    <a:pt x="813" y="2324"/>
                    <a:pt x="816" y="2324"/>
                  </a:cubicBezTo>
                  <a:cubicBezTo>
                    <a:pt x="818" y="2324"/>
                    <a:pt x="821" y="2324"/>
                    <a:pt x="824" y="2324"/>
                  </a:cubicBezTo>
                  <a:cubicBezTo>
                    <a:pt x="966" y="2324"/>
                    <a:pt x="1104" y="2287"/>
                    <a:pt x="1227" y="2218"/>
                  </a:cubicBezTo>
                  <a:cubicBezTo>
                    <a:pt x="1348" y="2149"/>
                    <a:pt x="1448" y="2048"/>
                    <a:pt x="1514" y="1925"/>
                  </a:cubicBezTo>
                  <a:cubicBezTo>
                    <a:pt x="1654" y="1658"/>
                    <a:pt x="1654" y="1338"/>
                    <a:pt x="1514" y="1071"/>
                  </a:cubicBezTo>
                  <a:cubicBezTo>
                    <a:pt x="1448" y="948"/>
                    <a:pt x="1348" y="847"/>
                    <a:pt x="1227" y="778"/>
                  </a:cubicBezTo>
                  <a:cubicBezTo>
                    <a:pt x="1104" y="709"/>
                    <a:pt x="966" y="673"/>
                    <a:pt x="825" y="673"/>
                  </a:cubicBezTo>
                  <a:cubicBezTo>
                    <a:pt x="822" y="673"/>
                    <a:pt x="819" y="673"/>
                    <a:pt x="816" y="673"/>
                  </a:cubicBezTo>
                  <a:cubicBezTo>
                    <a:pt x="813" y="673"/>
                    <a:pt x="810" y="673"/>
                    <a:pt x="807" y="673"/>
                  </a:cubicBezTo>
                  <a:cubicBezTo>
                    <a:pt x="673" y="673"/>
                    <a:pt x="543" y="707"/>
                    <a:pt x="427" y="775"/>
                  </a:cubicBezTo>
                  <a:cubicBezTo>
                    <a:pt x="312" y="841"/>
                    <a:pt x="218" y="939"/>
                    <a:pt x="155" y="1056"/>
                  </a:cubicBezTo>
                  <a:lnTo>
                    <a:pt x="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5"/>
            <p:cNvSpPr/>
            <p:nvPr/>
          </p:nvSpPr>
          <p:spPr>
            <a:xfrm>
              <a:off x="2069257" y="3765444"/>
              <a:ext cx="29654" cy="47132"/>
            </a:xfrm>
            <a:custGeom>
              <a:avLst/>
              <a:gdLst/>
              <a:ahLst/>
              <a:cxnLst/>
              <a:rect l="l" t="t" r="r" b="b"/>
              <a:pathLst>
                <a:path w="1454" h="2311" extrusionOk="0">
                  <a:moveTo>
                    <a:pt x="1" y="1"/>
                  </a:moveTo>
                  <a:lnTo>
                    <a:pt x="1" y="2310"/>
                  </a:lnTo>
                  <a:lnTo>
                    <a:pt x="156" y="2310"/>
                  </a:lnTo>
                  <a:lnTo>
                    <a:pt x="156" y="1444"/>
                  </a:lnTo>
                  <a:cubicBezTo>
                    <a:pt x="156" y="1251"/>
                    <a:pt x="211" y="1097"/>
                    <a:pt x="322" y="984"/>
                  </a:cubicBezTo>
                  <a:cubicBezTo>
                    <a:pt x="431" y="870"/>
                    <a:pt x="581" y="813"/>
                    <a:pt x="773" y="813"/>
                  </a:cubicBezTo>
                  <a:cubicBezTo>
                    <a:pt x="939" y="813"/>
                    <a:pt x="1068" y="859"/>
                    <a:pt x="1160" y="956"/>
                  </a:cubicBezTo>
                  <a:cubicBezTo>
                    <a:pt x="1252" y="1051"/>
                    <a:pt x="1300" y="1191"/>
                    <a:pt x="1300" y="1374"/>
                  </a:cubicBezTo>
                  <a:lnTo>
                    <a:pt x="1300" y="2310"/>
                  </a:lnTo>
                  <a:lnTo>
                    <a:pt x="1453" y="2310"/>
                  </a:lnTo>
                  <a:lnTo>
                    <a:pt x="1453" y="1361"/>
                  </a:lnTo>
                  <a:cubicBezTo>
                    <a:pt x="1453" y="1139"/>
                    <a:pt x="1395" y="968"/>
                    <a:pt x="1277" y="850"/>
                  </a:cubicBezTo>
                  <a:cubicBezTo>
                    <a:pt x="1159" y="732"/>
                    <a:pt x="997" y="673"/>
                    <a:pt x="795" y="673"/>
                  </a:cubicBezTo>
                  <a:cubicBezTo>
                    <a:pt x="646" y="673"/>
                    <a:pt x="515" y="704"/>
                    <a:pt x="406" y="766"/>
                  </a:cubicBezTo>
                  <a:cubicBezTo>
                    <a:pt x="297" y="824"/>
                    <a:pt x="211" y="915"/>
                    <a:pt x="156" y="1025"/>
                  </a:cubicBezTo>
                  <a:lnTo>
                    <a:pt x="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5"/>
            <p:cNvSpPr/>
            <p:nvPr/>
          </p:nvSpPr>
          <p:spPr>
            <a:xfrm>
              <a:off x="2130950" y="3779170"/>
              <a:ext cx="31836" cy="33671"/>
            </a:xfrm>
            <a:custGeom>
              <a:avLst/>
              <a:gdLst/>
              <a:ahLst/>
              <a:cxnLst/>
              <a:rect l="l" t="t" r="r" b="b"/>
              <a:pathLst>
                <a:path w="1561" h="1651" extrusionOk="0">
                  <a:moveTo>
                    <a:pt x="795" y="137"/>
                  </a:moveTo>
                  <a:cubicBezTo>
                    <a:pt x="1005" y="137"/>
                    <a:pt x="1202" y="248"/>
                    <a:pt x="1312" y="430"/>
                  </a:cubicBezTo>
                  <a:cubicBezTo>
                    <a:pt x="1369" y="524"/>
                    <a:pt x="1400" y="632"/>
                    <a:pt x="1406" y="742"/>
                  </a:cubicBezTo>
                  <a:lnTo>
                    <a:pt x="159" y="742"/>
                  </a:lnTo>
                  <a:cubicBezTo>
                    <a:pt x="167" y="632"/>
                    <a:pt x="199" y="524"/>
                    <a:pt x="256" y="429"/>
                  </a:cubicBezTo>
                  <a:cubicBezTo>
                    <a:pt x="308" y="338"/>
                    <a:pt x="383" y="265"/>
                    <a:pt x="474" y="214"/>
                  </a:cubicBezTo>
                  <a:cubicBezTo>
                    <a:pt x="566" y="163"/>
                    <a:pt x="669" y="137"/>
                    <a:pt x="773" y="137"/>
                  </a:cubicBezTo>
                  <a:cubicBezTo>
                    <a:pt x="776" y="137"/>
                    <a:pt x="779" y="137"/>
                    <a:pt x="782" y="137"/>
                  </a:cubicBezTo>
                  <a:cubicBezTo>
                    <a:pt x="787" y="137"/>
                    <a:pt x="791" y="137"/>
                    <a:pt x="795" y="137"/>
                  </a:cubicBezTo>
                  <a:close/>
                  <a:moveTo>
                    <a:pt x="783" y="0"/>
                  </a:moveTo>
                  <a:cubicBezTo>
                    <a:pt x="645" y="0"/>
                    <a:pt x="507" y="36"/>
                    <a:pt x="383" y="106"/>
                  </a:cubicBezTo>
                  <a:cubicBezTo>
                    <a:pt x="265" y="177"/>
                    <a:pt x="170" y="278"/>
                    <a:pt x="105" y="400"/>
                  </a:cubicBezTo>
                  <a:cubicBezTo>
                    <a:pt x="36" y="532"/>
                    <a:pt x="2" y="678"/>
                    <a:pt x="4" y="825"/>
                  </a:cubicBezTo>
                  <a:cubicBezTo>
                    <a:pt x="1" y="974"/>
                    <a:pt x="38" y="1121"/>
                    <a:pt x="111" y="1252"/>
                  </a:cubicBezTo>
                  <a:cubicBezTo>
                    <a:pt x="182" y="1375"/>
                    <a:pt x="285" y="1476"/>
                    <a:pt x="409" y="1544"/>
                  </a:cubicBezTo>
                  <a:cubicBezTo>
                    <a:pt x="543" y="1615"/>
                    <a:pt x="691" y="1650"/>
                    <a:pt x="840" y="1650"/>
                  </a:cubicBezTo>
                  <a:cubicBezTo>
                    <a:pt x="958" y="1650"/>
                    <a:pt x="1077" y="1628"/>
                    <a:pt x="1189" y="1582"/>
                  </a:cubicBezTo>
                  <a:cubicBezTo>
                    <a:pt x="1292" y="1539"/>
                    <a:pt x="1383" y="1471"/>
                    <a:pt x="1455" y="1385"/>
                  </a:cubicBezTo>
                  <a:lnTo>
                    <a:pt x="1364" y="1283"/>
                  </a:lnTo>
                  <a:cubicBezTo>
                    <a:pt x="1304" y="1358"/>
                    <a:pt x="1228" y="1416"/>
                    <a:pt x="1139" y="1453"/>
                  </a:cubicBezTo>
                  <a:cubicBezTo>
                    <a:pt x="1044" y="1491"/>
                    <a:pt x="944" y="1511"/>
                    <a:pt x="844" y="1511"/>
                  </a:cubicBezTo>
                  <a:cubicBezTo>
                    <a:pt x="725" y="1511"/>
                    <a:pt x="607" y="1483"/>
                    <a:pt x="498" y="1430"/>
                  </a:cubicBezTo>
                  <a:cubicBezTo>
                    <a:pt x="397" y="1376"/>
                    <a:pt x="312" y="1298"/>
                    <a:pt x="253" y="1201"/>
                  </a:cubicBezTo>
                  <a:cubicBezTo>
                    <a:pt x="191" y="1098"/>
                    <a:pt x="159" y="982"/>
                    <a:pt x="157" y="863"/>
                  </a:cubicBezTo>
                  <a:lnTo>
                    <a:pt x="1555" y="863"/>
                  </a:lnTo>
                  <a:lnTo>
                    <a:pt x="1558" y="819"/>
                  </a:lnTo>
                  <a:cubicBezTo>
                    <a:pt x="1561" y="671"/>
                    <a:pt x="1526" y="526"/>
                    <a:pt x="1456" y="395"/>
                  </a:cubicBezTo>
                  <a:cubicBezTo>
                    <a:pt x="1392" y="275"/>
                    <a:pt x="1297" y="174"/>
                    <a:pt x="1180" y="105"/>
                  </a:cubicBezTo>
                  <a:cubicBezTo>
                    <a:pt x="1057" y="35"/>
                    <a:pt x="920" y="0"/>
                    <a:pt x="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5"/>
            <p:cNvSpPr/>
            <p:nvPr/>
          </p:nvSpPr>
          <p:spPr>
            <a:xfrm>
              <a:off x="2175370" y="3779414"/>
              <a:ext cx="29409" cy="33447"/>
            </a:xfrm>
            <a:custGeom>
              <a:avLst/>
              <a:gdLst/>
              <a:ahLst/>
              <a:cxnLst/>
              <a:rect l="l" t="t" r="r" b="b"/>
              <a:pathLst>
                <a:path w="1442" h="1640" extrusionOk="0">
                  <a:moveTo>
                    <a:pt x="0" y="1"/>
                  </a:moveTo>
                  <a:lnTo>
                    <a:pt x="0" y="950"/>
                  </a:lnTo>
                  <a:cubicBezTo>
                    <a:pt x="0" y="1172"/>
                    <a:pt x="60" y="1343"/>
                    <a:pt x="181" y="1461"/>
                  </a:cubicBezTo>
                  <a:cubicBezTo>
                    <a:pt x="301" y="1579"/>
                    <a:pt x="467" y="1639"/>
                    <a:pt x="679" y="1639"/>
                  </a:cubicBezTo>
                  <a:cubicBezTo>
                    <a:pt x="684" y="1639"/>
                    <a:pt x="690" y="1639"/>
                    <a:pt x="695" y="1639"/>
                  </a:cubicBezTo>
                  <a:cubicBezTo>
                    <a:pt x="820" y="1639"/>
                    <a:pt x="943" y="1606"/>
                    <a:pt x="1052" y="1544"/>
                  </a:cubicBezTo>
                  <a:cubicBezTo>
                    <a:pt x="1158" y="1481"/>
                    <a:pt x="1241" y="1389"/>
                    <a:pt x="1291" y="1277"/>
                  </a:cubicBezTo>
                  <a:lnTo>
                    <a:pt x="1291" y="1625"/>
                  </a:lnTo>
                  <a:lnTo>
                    <a:pt x="1442" y="1625"/>
                  </a:lnTo>
                  <a:lnTo>
                    <a:pt x="1442" y="1"/>
                  </a:lnTo>
                  <a:lnTo>
                    <a:pt x="1285" y="1"/>
                  </a:lnTo>
                  <a:lnTo>
                    <a:pt x="1285" y="867"/>
                  </a:lnTo>
                  <a:cubicBezTo>
                    <a:pt x="1285" y="1059"/>
                    <a:pt x="1232" y="1212"/>
                    <a:pt x="1126" y="1327"/>
                  </a:cubicBezTo>
                  <a:cubicBezTo>
                    <a:pt x="1018" y="1441"/>
                    <a:pt x="874" y="1498"/>
                    <a:pt x="691" y="1498"/>
                  </a:cubicBezTo>
                  <a:cubicBezTo>
                    <a:pt x="521" y="1498"/>
                    <a:pt x="389" y="1450"/>
                    <a:pt x="295" y="1355"/>
                  </a:cubicBezTo>
                  <a:cubicBezTo>
                    <a:pt x="203" y="1258"/>
                    <a:pt x="155" y="1120"/>
                    <a:pt x="155" y="937"/>
                  </a:cubicBezTo>
                  <a:lnTo>
                    <a:pt x="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5"/>
            <p:cNvSpPr/>
            <p:nvPr/>
          </p:nvSpPr>
          <p:spPr>
            <a:xfrm>
              <a:off x="2220340" y="3766219"/>
              <a:ext cx="5262" cy="46357"/>
            </a:xfrm>
            <a:custGeom>
              <a:avLst/>
              <a:gdLst/>
              <a:ahLst/>
              <a:cxnLst/>
              <a:rect l="l" t="t" r="r" b="b"/>
              <a:pathLst>
                <a:path w="258" h="2273" extrusionOk="0">
                  <a:moveTo>
                    <a:pt x="131" y="0"/>
                  </a:moveTo>
                  <a:cubicBezTo>
                    <a:pt x="65" y="0"/>
                    <a:pt x="2" y="51"/>
                    <a:pt x="2" y="127"/>
                  </a:cubicBezTo>
                  <a:cubicBezTo>
                    <a:pt x="0" y="161"/>
                    <a:pt x="15" y="193"/>
                    <a:pt x="40" y="216"/>
                  </a:cubicBezTo>
                  <a:cubicBezTo>
                    <a:pt x="62" y="238"/>
                    <a:pt x="92" y="252"/>
                    <a:pt x="124" y="252"/>
                  </a:cubicBezTo>
                  <a:cubicBezTo>
                    <a:pt x="126" y="252"/>
                    <a:pt x="127" y="252"/>
                    <a:pt x="129" y="252"/>
                  </a:cubicBezTo>
                  <a:cubicBezTo>
                    <a:pt x="200" y="252"/>
                    <a:pt x="256" y="195"/>
                    <a:pt x="258" y="124"/>
                  </a:cubicBezTo>
                  <a:cubicBezTo>
                    <a:pt x="258" y="90"/>
                    <a:pt x="244" y="58"/>
                    <a:pt x="220" y="37"/>
                  </a:cubicBezTo>
                  <a:cubicBezTo>
                    <a:pt x="194" y="12"/>
                    <a:pt x="162" y="0"/>
                    <a:pt x="131" y="0"/>
                  </a:cubicBezTo>
                  <a:close/>
                  <a:moveTo>
                    <a:pt x="52" y="648"/>
                  </a:moveTo>
                  <a:lnTo>
                    <a:pt x="52" y="2272"/>
                  </a:lnTo>
                  <a:lnTo>
                    <a:pt x="207" y="2272"/>
                  </a:lnTo>
                  <a:lnTo>
                    <a:pt x="207" y="6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5"/>
            <p:cNvSpPr/>
            <p:nvPr/>
          </p:nvSpPr>
          <p:spPr>
            <a:xfrm>
              <a:off x="2236248" y="3779170"/>
              <a:ext cx="26431" cy="33651"/>
            </a:xfrm>
            <a:custGeom>
              <a:avLst/>
              <a:gdLst/>
              <a:ahLst/>
              <a:cxnLst/>
              <a:rect l="l" t="t" r="r" b="b"/>
              <a:pathLst>
                <a:path w="1296" h="1650" extrusionOk="0">
                  <a:moveTo>
                    <a:pt x="665" y="0"/>
                  </a:moveTo>
                  <a:cubicBezTo>
                    <a:pt x="474" y="0"/>
                    <a:pt x="325" y="42"/>
                    <a:pt x="220" y="126"/>
                  </a:cubicBezTo>
                  <a:cubicBezTo>
                    <a:pt x="114" y="211"/>
                    <a:pt x="60" y="317"/>
                    <a:pt x="60" y="444"/>
                  </a:cubicBezTo>
                  <a:cubicBezTo>
                    <a:pt x="60" y="552"/>
                    <a:pt x="88" y="635"/>
                    <a:pt x="144" y="694"/>
                  </a:cubicBezTo>
                  <a:cubicBezTo>
                    <a:pt x="200" y="754"/>
                    <a:pt x="269" y="799"/>
                    <a:pt x="346" y="825"/>
                  </a:cubicBezTo>
                  <a:cubicBezTo>
                    <a:pt x="448" y="857"/>
                    <a:pt x="551" y="883"/>
                    <a:pt x="657" y="900"/>
                  </a:cubicBezTo>
                  <a:cubicBezTo>
                    <a:pt x="768" y="920"/>
                    <a:pt x="854" y="940"/>
                    <a:pt x="915" y="959"/>
                  </a:cubicBezTo>
                  <a:cubicBezTo>
                    <a:pt x="974" y="975"/>
                    <a:pt x="1029" y="1006"/>
                    <a:pt x="1073" y="1046"/>
                  </a:cubicBezTo>
                  <a:cubicBezTo>
                    <a:pt x="1116" y="1089"/>
                    <a:pt x="1139" y="1147"/>
                    <a:pt x="1136" y="1209"/>
                  </a:cubicBezTo>
                  <a:cubicBezTo>
                    <a:pt x="1139" y="1298"/>
                    <a:pt x="1095" y="1384"/>
                    <a:pt x="1020" y="1431"/>
                  </a:cubicBezTo>
                  <a:cubicBezTo>
                    <a:pt x="943" y="1487"/>
                    <a:pt x="822" y="1513"/>
                    <a:pt x="657" y="1513"/>
                  </a:cubicBezTo>
                  <a:cubicBezTo>
                    <a:pt x="653" y="1513"/>
                    <a:pt x="649" y="1513"/>
                    <a:pt x="645" y="1513"/>
                  </a:cubicBezTo>
                  <a:cubicBezTo>
                    <a:pt x="537" y="1513"/>
                    <a:pt x="431" y="1493"/>
                    <a:pt x="329" y="1458"/>
                  </a:cubicBezTo>
                  <a:cubicBezTo>
                    <a:pt x="237" y="1427"/>
                    <a:pt x="149" y="1379"/>
                    <a:pt x="72" y="1318"/>
                  </a:cubicBezTo>
                  <a:lnTo>
                    <a:pt x="0" y="1442"/>
                  </a:lnTo>
                  <a:cubicBezTo>
                    <a:pt x="66" y="1502"/>
                    <a:pt x="160" y="1551"/>
                    <a:pt x="278" y="1591"/>
                  </a:cubicBezTo>
                  <a:cubicBezTo>
                    <a:pt x="395" y="1630"/>
                    <a:pt x="516" y="1650"/>
                    <a:pt x="639" y="1650"/>
                  </a:cubicBezTo>
                  <a:cubicBezTo>
                    <a:pt x="644" y="1650"/>
                    <a:pt x="648" y="1650"/>
                    <a:pt x="653" y="1650"/>
                  </a:cubicBezTo>
                  <a:cubicBezTo>
                    <a:pt x="855" y="1650"/>
                    <a:pt x="1013" y="1610"/>
                    <a:pt x="1126" y="1528"/>
                  </a:cubicBezTo>
                  <a:cubicBezTo>
                    <a:pt x="1233" y="1456"/>
                    <a:pt x="1296" y="1333"/>
                    <a:pt x="1294" y="1204"/>
                  </a:cubicBezTo>
                  <a:cubicBezTo>
                    <a:pt x="1294" y="1103"/>
                    <a:pt x="1267" y="1023"/>
                    <a:pt x="1213" y="965"/>
                  </a:cubicBezTo>
                  <a:cubicBezTo>
                    <a:pt x="1159" y="906"/>
                    <a:pt x="1090" y="863"/>
                    <a:pt x="1015" y="839"/>
                  </a:cubicBezTo>
                  <a:cubicBezTo>
                    <a:pt x="915" y="807"/>
                    <a:pt x="812" y="782"/>
                    <a:pt x="708" y="765"/>
                  </a:cubicBezTo>
                  <a:cubicBezTo>
                    <a:pt x="619" y="748"/>
                    <a:pt x="530" y="727"/>
                    <a:pt x="442" y="702"/>
                  </a:cubicBezTo>
                  <a:cubicBezTo>
                    <a:pt x="382" y="684"/>
                    <a:pt x="327" y="653"/>
                    <a:pt x="281" y="612"/>
                  </a:cubicBezTo>
                  <a:cubicBezTo>
                    <a:pt x="238" y="570"/>
                    <a:pt x="217" y="515"/>
                    <a:pt x="217" y="441"/>
                  </a:cubicBezTo>
                  <a:cubicBezTo>
                    <a:pt x="215" y="354"/>
                    <a:pt x="258" y="271"/>
                    <a:pt x="332" y="220"/>
                  </a:cubicBezTo>
                  <a:cubicBezTo>
                    <a:pt x="408" y="165"/>
                    <a:pt x="522" y="137"/>
                    <a:pt x="674" y="137"/>
                  </a:cubicBezTo>
                  <a:cubicBezTo>
                    <a:pt x="679" y="137"/>
                    <a:pt x="683" y="137"/>
                    <a:pt x="687" y="137"/>
                  </a:cubicBezTo>
                  <a:cubicBezTo>
                    <a:pt x="771" y="137"/>
                    <a:pt x="855" y="151"/>
                    <a:pt x="935" y="174"/>
                  </a:cubicBezTo>
                  <a:cubicBezTo>
                    <a:pt x="1017" y="197"/>
                    <a:pt x="1093" y="234"/>
                    <a:pt x="1162" y="283"/>
                  </a:cubicBezTo>
                  <a:lnTo>
                    <a:pt x="1235" y="159"/>
                  </a:lnTo>
                  <a:cubicBezTo>
                    <a:pt x="1159" y="105"/>
                    <a:pt x="1075" y="66"/>
                    <a:pt x="984" y="43"/>
                  </a:cubicBezTo>
                  <a:cubicBezTo>
                    <a:pt x="884" y="14"/>
                    <a:pt x="780" y="0"/>
                    <a:pt x="676" y="0"/>
                  </a:cubicBezTo>
                  <a:cubicBezTo>
                    <a:pt x="672" y="0"/>
                    <a:pt x="669" y="0"/>
                    <a:pt x="6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2274630" y="3779170"/>
              <a:ext cx="54535" cy="33406"/>
            </a:xfrm>
            <a:custGeom>
              <a:avLst/>
              <a:gdLst/>
              <a:ahLst/>
              <a:cxnLst/>
              <a:rect l="l" t="t" r="r" b="b"/>
              <a:pathLst>
                <a:path w="2674" h="1638" extrusionOk="0">
                  <a:moveTo>
                    <a:pt x="2008" y="0"/>
                  </a:moveTo>
                  <a:cubicBezTo>
                    <a:pt x="1872" y="0"/>
                    <a:pt x="1739" y="37"/>
                    <a:pt x="1622" y="106"/>
                  </a:cubicBezTo>
                  <a:cubicBezTo>
                    <a:pt x="1510" y="172"/>
                    <a:pt x="1421" y="274"/>
                    <a:pt x="1369" y="392"/>
                  </a:cubicBezTo>
                  <a:cubicBezTo>
                    <a:pt x="1330" y="272"/>
                    <a:pt x="1253" y="169"/>
                    <a:pt x="1149" y="100"/>
                  </a:cubicBezTo>
                  <a:cubicBezTo>
                    <a:pt x="1046" y="34"/>
                    <a:pt x="920" y="0"/>
                    <a:pt x="773" y="0"/>
                  </a:cubicBezTo>
                  <a:cubicBezTo>
                    <a:pt x="770" y="0"/>
                    <a:pt x="766" y="0"/>
                    <a:pt x="763" y="0"/>
                  </a:cubicBezTo>
                  <a:cubicBezTo>
                    <a:pt x="620" y="0"/>
                    <a:pt x="496" y="33"/>
                    <a:pt x="392" y="96"/>
                  </a:cubicBezTo>
                  <a:cubicBezTo>
                    <a:pt x="286" y="157"/>
                    <a:pt x="202" y="251"/>
                    <a:pt x="151" y="361"/>
                  </a:cubicBezTo>
                  <a:lnTo>
                    <a:pt x="151" y="13"/>
                  </a:lnTo>
                  <a:lnTo>
                    <a:pt x="1" y="13"/>
                  </a:lnTo>
                  <a:lnTo>
                    <a:pt x="1" y="1637"/>
                  </a:lnTo>
                  <a:lnTo>
                    <a:pt x="157" y="1637"/>
                  </a:lnTo>
                  <a:lnTo>
                    <a:pt x="157" y="771"/>
                  </a:lnTo>
                  <a:cubicBezTo>
                    <a:pt x="157" y="578"/>
                    <a:pt x="211" y="424"/>
                    <a:pt x="317" y="311"/>
                  </a:cubicBezTo>
                  <a:cubicBezTo>
                    <a:pt x="424" y="197"/>
                    <a:pt x="569" y="140"/>
                    <a:pt x="751" y="140"/>
                  </a:cubicBezTo>
                  <a:cubicBezTo>
                    <a:pt x="911" y="140"/>
                    <a:pt x="1035" y="188"/>
                    <a:pt x="1126" y="283"/>
                  </a:cubicBezTo>
                  <a:cubicBezTo>
                    <a:pt x="1215" y="378"/>
                    <a:pt x="1260" y="518"/>
                    <a:pt x="1260" y="701"/>
                  </a:cubicBezTo>
                  <a:lnTo>
                    <a:pt x="1260" y="1637"/>
                  </a:lnTo>
                  <a:lnTo>
                    <a:pt x="1415" y="1637"/>
                  </a:lnTo>
                  <a:lnTo>
                    <a:pt x="1415" y="771"/>
                  </a:lnTo>
                  <a:cubicBezTo>
                    <a:pt x="1415" y="578"/>
                    <a:pt x="1468" y="424"/>
                    <a:pt x="1576" y="311"/>
                  </a:cubicBezTo>
                  <a:cubicBezTo>
                    <a:pt x="1682" y="197"/>
                    <a:pt x="1828" y="140"/>
                    <a:pt x="2010" y="140"/>
                  </a:cubicBezTo>
                  <a:cubicBezTo>
                    <a:pt x="2170" y="140"/>
                    <a:pt x="2295" y="186"/>
                    <a:pt x="2384" y="283"/>
                  </a:cubicBezTo>
                  <a:cubicBezTo>
                    <a:pt x="2473" y="378"/>
                    <a:pt x="2519" y="518"/>
                    <a:pt x="2519" y="701"/>
                  </a:cubicBezTo>
                  <a:lnTo>
                    <a:pt x="2519" y="1637"/>
                  </a:lnTo>
                  <a:lnTo>
                    <a:pt x="2674" y="1637"/>
                  </a:lnTo>
                  <a:lnTo>
                    <a:pt x="2674" y="688"/>
                  </a:lnTo>
                  <a:cubicBezTo>
                    <a:pt x="2674" y="466"/>
                    <a:pt x="2615" y="295"/>
                    <a:pt x="2500" y="177"/>
                  </a:cubicBezTo>
                  <a:cubicBezTo>
                    <a:pt x="2385" y="59"/>
                    <a:pt x="2227" y="0"/>
                    <a:pt x="2024" y="0"/>
                  </a:cubicBezTo>
                  <a:cubicBezTo>
                    <a:pt x="2019" y="0"/>
                    <a:pt x="2013" y="0"/>
                    <a:pt x="20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2341137" y="3779170"/>
              <a:ext cx="34610" cy="33692"/>
            </a:xfrm>
            <a:custGeom>
              <a:avLst/>
              <a:gdLst/>
              <a:ahLst/>
              <a:cxnLst/>
              <a:rect l="l" t="t" r="r" b="b"/>
              <a:pathLst>
                <a:path w="1697" h="1652" extrusionOk="0">
                  <a:moveTo>
                    <a:pt x="848" y="140"/>
                  </a:moveTo>
                  <a:cubicBezTo>
                    <a:pt x="964" y="140"/>
                    <a:pt x="1080" y="169"/>
                    <a:pt x="1183" y="226"/>
                  </a:cubicBezTo>
                  <a:cubicBezTo>
                    <a:pt x="1281" y="284"/>
                    <a:pt x="1363" y="369"/>
                    <a:pt x="1417" y="470"/>
                  </a:cubicBezTo>
                  <a:cubicBezTo>
                    <a:pt x="1530" y="693"/>
                    <a:pt x="1530" y="957"/>
                    <a:pt x="1417" y="1180"/>
                  </a:cubicBezTo>
                  <a:cubicBezTo>
                    <a:pt x="1363" y="1281"/>
                    <a:pt x="1281" y="1365"/>
                    <a:pt x="1183" y="1424"/>
                  </a:cubicBezTo>
                  <a:lnTo>
                    <a:pt x="1183" y="1422"/>
                  </a:lnTo>
                  <a:cubicBezTo>
                    <a:pt x="1080" y="1481"/>
                    <a:pt x="964" y="1510"/>
                    <a:pt x="848" y="1510"/>
                  </a:cubicBezTo>
                  <a:cubicBezTo>
                    <a:pt x="733" y="1510"/>
                    <a:pt x="617" y="1481"/>
                    <a:pt x="514" y="1422"/>
                  </a:cubicBezTo>
                  <a:cubicBezTo>
                    <a:pt x="415" y="1364"/>
                    <a:pt x="334" y="1281"/>
                    <a:pt x="280" y="1180"/>
                  </a:cubicBezTo>
                  <a:cubicBezTo>
                    <a:pt x="165" y="957"/>
                    <a:pt x="165" y="693"/>
                    <a:pt x="280" y="470"/>
                  </a:cubicBezTo>
                  <a:cubicBezTo>
                    <a:pt x="334" y="369"/>
                    <a:pt x="415" y="284"/>
                    <a:pt x="514" y="226"/>
                  </a:cubicBezTo>
                  <a:cubicBezTo>
                    <a:pt x="617" y="169"/>
                    <a:pt x="733" y="140"/>
                    <a:pt x="848" y="140"/>
                  </a:cubicBezTo>
                  <a:close/>
                  <a:moveTo>
                    <a:pt x="848" y="0"/>
                  </a:moveTo>
                  <a:cubicBezTo>
                    <a:pt x="705" y="0"/>
                    <a:pt x="562" y="36"/>
                    <a:pt x="432" y="106"/>
                  </a:cubicBezTo>
                  <a:cubicBezTo>
                    <a:pt x="311" y="175"/>
                    <a:pt x="210" y="277"/>
                    <a:pt x="142" y="400"/>
                  </a:cubicBezTo>
                  <a:cubicBezTo>
                    <a:pt x="1" y="665"/>
                    <a:pt x="1" y="985"/>
                    <a:pt x="142" y="1250"/>
                  </a:cubicBezTo>
                  <a:cubicBezTo>
                    <a:pt x="210" y="1373"/>
                    <a:pt x="311" y="1474"/>
                    <a:pt x="432" y="1545"/>
                  </a:cubicBezTo>
                  <a:cubicBezTo>
                    <a:pt x="562" y="1616"/>
                    <a:pt x="705" y="1651"/>
                    <a:pt x="848" y="1651"/>
                  </a:cubicBezTo>
                  <a:cubicBezTo>
                    <a:pt x="992" y="1651"/>
                    <a:pt x="1135" y="1616"/>
                    <a:pt x="1265" y="1545"/>
                  </a:cubicBezTo>
                  <a:cubicBezTo>
                    <a:pt x="1387" y="1474"/>
                    <a:pt x="1487" y="1373"/>
                    <a:pt x="1556" y="1250"/>
                  </a:cubicBezTo>
                  <a:cubicBezTo>
                    <a:pt x="1696" y="985"/>
                    <a:pt x="1696" y="665"/>
                    <a:pt x="1556" y="400"/>
                  </a:cubicBezTo>
                  <a:cubicBezTo>
                    <a:pt x="1487" y="277"/>
                    <a:pt x="1386" y="175"/>
                    <a:pt x="1265" y="106"/>
                  </a:cubicBezTo>
                  <a:cubicBezTo>
                    <a:pt x="1135" y="36"/>
                    <a:pt x="992" y="0"/>
                    <a:pt x="8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2383700" y="3765444"/>
              <a:ext cx="33835" cy="47417"/>
            </a:xfrm>
            <a:custGeom>
              <a:avLst/>
              <a:gdLst/>
              <a:ahLst/>
              <a:cxnLst/>
              <a:rect l="l" t="t" r="r" b="b"/>
              <a:pathLst>
                <a:path w="1659" h="2325" extrusionOk="0">
                  <a:moveTo>
                    <a:pt x="848" y="813"/>
                  </a:moveTo>
                  <a:cubicBezTo>
                    <a:pt x="963" y="813"/>
                    <a:pt x="1078" y="842"/>
                    <a:pt x="1183" y="899"/>
                  </a:cubicBezTo>
                  <a:cubicBezTo>
                    <a:pt x="1281" y="957"/>
                    <a:pt x="1363" y="1042"/>
                    <a:pt x="1416" y="1143"/>
                  </a:cubicBezTo>
                  <a:cubicBezTo>
                    <a:pt x="1530" y="1366"/>
                    <a:pt x="1530" y="1630"/>
                    <a:pt x="1416" y="1853"/>
                  </a:cubicBezTo>
                  <a:cubicBezTo>
                    <a:pt x="1363" y="1954"/>
                    <a:pt x="1281" y="2037"/>
                    <a:pt x="1183" y="2097"/>
                  </a:cubicBezTo>
                  <a:lnTo>
                    <a:pt x="1183" y="2095"/>
                  </a:lnTo>
                  <a:cubicBezTo>
                    <a:pt x="1078" y="2154"/>
                    <a:pt x="963" y="2183"/>
                    <a:pt x="848" y="2183"/>
                  </a:cubicBezTo>
                  <a:cubicBezTo>
                    <a:pt x="732" y="2183"/>
                    <a:pt x="617" y="2154"/>
                    <a:pt x="513" y="2095"/>
                  </a:cubicBezTo>
                  <a:cubicBezTo>
                    <a:pt x="415" y="2037"/>
                    <a:pt x="334" y="1954"/>
                    <a:pt x="280" y="1853"/>
                  </a:cubicBezTo>
                  <a:cubicBezTo>
                    <a:pt x="165" y="1630"/>
                    <a:pt x="165" y="1366"/>
                    <a:pt x="280" y="1143"/>
                  </a:cubicBezTo>
                  <a:cubicBezTo>
                    <a:pt x="334" y="1042"/>
                    <a:pt x="415" y="957"/>
                    <a:pt x="513" y="899"/>
                  </a:cubicBezTo>
                  <a:cubicBezTo>
                    <a:pt x="617" y="842"/>
                    <a:pt x="732" y="813"/>
                    <a:pt x="848" y="813"/>
                  </a:cubicBezTo>
                  <a:close/>
                  <a:moveTo>
                    <a:pt x="1501" y="1"/>
                  </a:moveTo>
                  <a:lnTo>
                    <a:pt x="1501" y="1062"/>
                  </a:lnTo>
                  <a:cubicBezTo>
                    <a:pt x="1438" y="944"/>
                    <a:pt x="1344" y="844"/>
                    <a:pt x="1229" y="776"/>
                  </a:cubicBezTo>
                  <a:cubicBezTo>
                    <a:pt x="1115" y="710"/>
                    <a:pt x="986" y="673"/>
                    <a:pt x="855" y="673"/>
                  </a:cubicBezTo>
                  <a:cubicBezTo>
                    <a:pt x="850" y="673"/>
                    <a:pt x="844" y="673"/>
                    <a:pt x="839" y="673"/>
                  </a:cubicBezTo>
                  <a:cubicBezTo>
                    <a:pt x="833" y="673"/>
                    <a:pt x="828" y="673"/>
                    <a:pt x="822" y="673"/>
                  </a:cubicBezTo>
                  <a:cubicBezTo>
                    <a:pt x="684" y="673"/>
                    <a:pt x="549" y="710"/>
                    <a:pt x="427" y="778"/>
                  </a:cubicBezTo>
                  <a:cubicBezTo>
                    <a:pt x="306" y="845"/>
                    <a:pt x="206" y="947"/>
                    <a:pt x="139" y="1070"/>
                  </a:cubicBezTo>
                  <a:cubicBezTo>
                    <a:pt x="1" y="1338"/>
                    <a:pt x="1" y="1658"/>
                    <a:pt x="139" y="1925"/>
                  </a:cubicBezTo>
                  <a:cubicBezTo>
                    <a:pt x="206" y="2048"/>
                    <a:pt x="306" y="2149"/>
                    <a:pt x="427" y="2218"/>
                  </a:cubicBezTo>
                  <a:cubicBezTo>
                    <a:pt x="549" y="2287"/>
                    <a:pt x="689" y="2324"/>
                    <a:pt x="830" y="2324"/>
                  </a:cubicBezTo>
                  <a:cubicBezTo>
                    <a:pt x="833" y="2324"/>
                    <a:pt x="836" y="2324"/>
                    <a:pt x="839" y="2324"/>
                  </a:cubicBezTo>
                  <a:cubicBezTo>
                    <a:pt x="842" y="2324"/>
                    <a:pt x="845" y="2324"/>
                    <a:pt x="848" y="2324"/>
                  </a:cubicBezTo>
                  <a:cubicBezTo>
                    <a:pt x="983" y="2324"/>
                    <a:pt x="1116" y="2289"/>
                    <a:pt x="1234" y="2221"/>
                  </a:cubicBezTo>
                  <a:cubicBezTo>
                    <a:pt x="1350" y="2152"/>
                    <a:pt x="1444" y="2049"/>
                    <a:pt x="1505" y="1928"/>
                  </a:cubicBezTo>
                  <a:lnTo>
                    <a:pt x="1505" y="2310"/>
                  </a:lnTo>
                  <a:lnTo>
                    <a:pt x="1659" y="2310"/>
                  </a:lnTo>
                  <a:lnTo>
                    <a:pt x="16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5"/>
            <p:cNvSpPr/>
            <p:nvPr/>
          </p:nvSpPr>
          <p:spPr>
            <a:xfrm>
              <a:off x="2431016" y="3807416"/>
              <a:ext cx="5384" cy="5445"/>
            </a:xfrm>
            <a:custGeom>
              <a:avLst/>
              <a:gdLst/>
              <a:ahLst/>
              <a:cxnLst/>
              <a:rect l="l" t="t" r="r" b="b"/>
              <a:pathLst>
                <a:path w="264" h="267" extrusionOk="0">
                  <a:moveTo>
                    <a:pt x="131" y="0"/>
                  </a:moveTo>
                  <a:cubicBezTo>
                    <a:pt x="97" y="0"/>
                    <a:pt x="64" y="14"/>
                    <a:pt x="41" y="37"/>
                  </a:cubicBezTo>
                  <a:cubicBezTo>
                    <a:pt x="15" y="62"/>
                    <a:pt x="1" y="97"/>
                    <a:pt x="2" y="132"/>
                  </a:cubicBezTo>
                  <a:cubicBezTo>
                    <a:pt x="1" y="168"/>
                    <a:pt x="15" y="202"/>
                    <a:pt x="41" y="226"/>
                  </a:cubicBezTo>
                  <a:cubicBezTo>
                    <a:pt x="64" y="252"/>
                    <a:pt x="97" y="266"/>
                    <a:pt x="131" y="266"/>
                  </a:cubicBezTo>
                  <a:cubicBezTo>
                    <a:pt x="167" y="266"/>
                    <a:pt x="200" y="252"/>
                    <a:pt x="223" y="226"/>
                  </a:cubicBezTo>
                  <a:cubicBezTo>
                    <a:pt x="249" y="202"/>
                    <a:pt x="263" y="168"/>
                    <a:pt x="262" y="132"/>
                  </a:cubicBezTo>
                  <a:cubicBezTo>
                    <a:pt x="263" y="97"/>
                    <a:pt x="249" y="62"/>
                    <a:pt x="223" y="37"/>
                  </a:cubicBezTo>
                  <a:cubicBezTo>
                    <a:pt x="199" y="14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5"/>
            <p:cNvSpPr/>
            <p:nvPr/>
          </p:nvSpPr>
          <p:spPr>
            <a:xfrm>
              <a:off x="1456991" y="4168135"/>
              <a:ext cx="21720" cy="27757"/>
            </a:xfrm>
            <a:custGeom>
              <a:avLst/>
              <a:gdLst/>
              <a:ahLst/>
              <a:cxnLst/>
              <a:rect l="l" t="t" r="r" b="b"/>
              <a:pathLst>
                <a:path w="1065" h="1361" extrusionOk="0">
                  <a:moveTo>
                    <a:pt x="504" y="125"/>
                  </a:moveTo>
                  <a:cubicBezTo>
                    <a:pt x="639" y="125"/>
                    <a:pt x="742" y="154"/>
                    <a:pt x="814" y="214"/>
                  </a:cubicBezTo>
                  <a:cubicBezTo>
                    <a:pt x="885" y="272"/>
                    <a:pt x="920" y="357"/>
                    <a:pt x="922" y="467"/>
                  </a:cubicBezTo>
                  <a:cubicBezTo>
                    <a:pt x="920" y="575"/>
                    <a:pt x="885" y="658"/>
                    <a:pt x="814" y="718"/>
                  </a:cubicBezTo>
                  <a:cubicBezTo>
                    <a:pt x="742" y="776"/>
                    <a:pt x="639" y="805"/>
                    <a:pt x="506" y="805"/>
                  </a:cubicBezTo>
                  <a:lnTo>
                    <a:pt x="143" y="805"/>
                  </a:lnTo>
                  <a:lnTo>
                    <a:pt x="143" y="125"/>
                  </a:lnTo>
                  <a:close/>
                  <a:moveTo>
                    <a:pt x="0" y="0"/>
                  </a:moveTo>
                  <a:lnTo>
                    <a:pt x="0" y="1361"/>
                  </a:lnTo>
                  <a:lnTo>
                    <a:pt x="145" y="1361"/>
                  </a:lnTo>
                  <a:lnTo>
                    <a:pt x="145" y="931"/>
                  </a:lnTo>
                  <a:lnTo>
                    <a:pt x="509" y="931"/>
                  </a:lnTo>
                  <a:cubicBezTo>
                    <a:pt x="682" y="931"/>
                    <a:pt x="817" y="891"/>
                    <a:pt x="917" y="808"/>
                  </a:cubicBezTo>
                  <a:cubicBezTo>
                    <a:pt x="1015" y="727"/>
                    <a:pt x="1064" y="612"/>
                    <a:pt x="1064" y="467"/>
                  </a:cubicBezTo>
                  <a:cubicBezTo>
                    <a:pt x="1064" y="323"/>
                    <a:pt x="1015" y="208"/>
                    <a:pt x="917" y="125"/>
                  </a:cubicBezTo>
                  <a:cubicBezTo>
                    <a:pt x="819" y="42"/>
                    <a:pt x="682" y="0"/>
                    <a:pt x="5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5"/>
            <p:cNvSpPr/>
            <p:nvPr/>
          </p:nvSpPr>
          <p:spPr>
            <a:xfrm>
              <a:off x="1491845" y="4174886"/>
              <a:ext cx="10544" cy="21047"/>
            </a:xfrm>
            <a:custGeom>
              <a:avLst/>
              <a:gdLst/>
              <a:ahLst/>
              <a:cxnLst/>
              <a:rect l="l" t="t" r="r" b="b"/>
              <a:pathLst>
                <a:path w="517" h="1032" extrusionOk="0">
                  <a:moveTo>
                    <a:pt x="497" y="1"/>
                  </a:moveTo>
                  <a:cubicBezTo>
                    <a:pt x="421" y="1"/>
                    <a:pt x="345" y="18"/>
                    <a:pt x="278" y="53"/>
                  </a:cubicBezTo>
                  <a:cubicBezTo>
                    <a:pt x="214" y="87"/>
                    <a:pt x="163" y="142"/>
                    <a:pt x="132" y="208"/>
                  </a:cubicBezTo>
                  <a:lnTo>
                    <a:pt x="132" y="9"/>
                  </a:lnTo>
                  <a:lnTo>
                    <a:pt x="0" y="9"/>
                  </a:lnTo>
                  <a:lnTo>
                    <a:pt x="0" y="1031"/>
                  </a:lnTo>
                  <a:lnTo>
                    <a:pt x="139" y="1031"/>
                  </a:lnTo>
                  <a:lnTo>
                    <a:pt x="139" y="509"/>
                  </a:lnTo>
                  <a:cubicBezTo>
                    <a:pt x="139" y="391"/>
                    <a:pt x="169" y="299"/>
                    <a:pt x="231" y="233"/>
                  </a:cubicBezTo>
                  <a:cubicBezTo>
                    <a:pt x="291" y="167"/>
                    <a:pt x="375" y="133"/>
                    <a:pt x="482" y="133"/>
                  </a:cubicBezTo>
                  <a:lnTo>
                    <a:pt x="516" y="135"/>
                  </a:lnTo>
                  <a:lnTo>
                    <a:pt x="516" y="1"/>
                  </a:lnTo>
                  <a:cubicBezTo>
                    <a:pt x="510" y="1"/>
                    <a:pt x="504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5"/>
            <p:cNvSpPr/>
            <p:nvPr/>
          </p:nvSpPr>
          <p:spPr>
            <a:xfrm>
              <a:off x="1512974" y="4174865"/>
              <a:ext cx="20374" cy="21251"/>
            </a:xfrm>
            <a:custGeom>
              <a:avLst/>
              <a:gdLst/>
              <a:ahLst/>
              <a:cxnLst/>
              <a:rect l="l" t="t" r="r" b="b"/>
              <a:pathLst>
                <a:path w="999" h="1042" extrusionOk="0">
                  <a:moveTo>
                    <a:pt x="504" y="120"/>
                  </a:moveTo>
                  <a:cubicBezTo>
                    <a:pt x="593" y="120"/>
                    <a:pt x="682" y="151"/>
                    <a:pt x="753" y="214"/>
                  </a:cubicBezTo>
                  <a:cubicBezTo>
                    <a:pt x="821" y="279"/>
                    <a:pt x="861" y="366"/>
                    <a:pt x="867" y="460"/>
                  </a:cubicBezTo>
                  <a:lnTo>
                    <a:pt x="142" y="460"/>
                  </a:lnTo>
                  <a:cubicBezTo>
                    <a:pt x="147" y="366"/>
                    <a:pt x="188" y="279"/>
                    <a:pt x="256" y="214"/>
                  </a:cubicBezTo>
                  <a:cubicBezTo>
                    <a:pt x="326" y="151"/>
                    <a:pt x="415" y="120"/>
                    <a:pt x="504" y="120"/>
                  </a:cubicBezTo>
                  <a:close/>
                  <a:moveTo>
                    <a:pt x="494" y="1"/>
                  </a:moveTo>
                  <a:cubicBezTo>
                    <a:pt x="407" y="1"/>
                    <a:pt x="322" y="23"/>
                    <a:pt x="246" y="67"/>
                  </a:cubicBezTo>
                  <a:cubicBezTo>
                    <a:pt x="171" y="110"/>
                    <a:pt x="110" y="174"/>
                    <a:pt x="68" y="251"/>
                  </a:cubicBezTo>
                  <a:cubicBezTo>
                    <a:pt x="24" y="334"/>
                    <a:pt x="1" y="426"/>
                    <a:pt x="2" y="520"/>
                  </a:cubicBezTo>
                  <a:cubicBezTo>
                    <a:pt x="1" y="613"/>
                    <a:pt x="25" y="707"/>
                    <a:pt x="71" y="788"/>
                  </a:cubicBezTo>
                  <a:cubicBezTo>
                    <a:pt x="116" y="867"/>
                    <a:pt x="180" y="931"/>
                    <a:pt x="260" y="974"/>
                  </a:cubicBezTo>
                  <a:cubicBezTo>
                    <a:pt x="348" y="1019"/>
                    <a:pt x="443" y="1041"/>
                    <a:pt x="539" y="1041"/>
                  </a:cubicBezTo>
                  <a:cubicBezTo>
                    <a:pt x="615" y="1041"/>
                    <a:pt x="691" y="1027"/>
                    <a:pt x="764" y="999"/>
                  </a:cubicBezTo>
                  <a:cubicBezTo>
                    <a:pt x="830" y="971"/>
                    <a:pt x="888" y="928"/>
                    <a:pt x="934" y="873"/>
                  </a:cubicBezTo>
                  <a:lnTo>
                    <a:pt x="858" y="784"/>
                  </a:lnTo>
                  <a:cubicBezTo>
                    <a:pt x="819" y="828"/>
                    <a:pt x="772" y="862"/>
                    <a:pt x="719" y="885"/>
                  </a:cubicBezTo>
                  <a:cubicBezTo>
                    <a:pt x="664" y="908"/>
                    <a:pt x="604" y="919"/>
                    <a:pt x="544" y="919"/>
                  </a:cubicBezTo>
                  <a:cubicBezTo>
                    <a:pt x="431" y="919"/>
                    <a:pt x="339" y="885"/>
                    <a:pt x="265" y="821"/>
                  </a:cubicBezTo>
                  <a:cubicBezTo>
                    <a:pt x="190" y="755"/>
                    <a:pt x="147" y="661"/>
                    <a:pt x="142" y="563"/>
                  </a:cubicBezTo>
                  <a:lnTo>
                    <a:pt x="997" y="563"/>
                  </a:lnTo>
                  <a:lnTo>
                    <a:pt x="997" y="518"/>
                  </a:lnTo>
                  <a:cubicBezTo>
                    <a:pt x="999" y="424"/>
                    <a:pt x="977" y="332"/>
                    <a:pt x="934" y="249"/>
                  </a:cubicBezTo>
                  <a:cubicBezTo>
                    <a:pt x="893" y="174"/>
                    <a:pt x="831" y="110"/>
                    <a:pt x="756" y="67"/>
                  </a:cubicBezTo>
                  <a:cubicBezTo>
                    <a:pt x="682" y="23"/>
                    <a:pt x="597" y="1"/>
                    <a:pt x="511" y="1"/>
                  </a:cubicBezTo>
                  <a:cubicBezTo>
                    <a:pt x="508" y="1"/>
                    <a:pt x="506" y="1"/>
                    <a:pt x="503" y="1"/>
                  </a:cubicBezTo>
                  <a:cubicBezTo>
                    <a:pt x="500" y="1"/>
                    <a:pt x="497" y="1"/>
                    <a:pt x="4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1542729" y="4175049"/>
              <a:ext cx="21414" cy="20843"/>
            </a:xfrm>
            <a:custGeom>
              <a:avLst/>
              <a:gdLst/>
              <a:ahLst/>
              <a:cxnLst/>
              <a:rect l="l" t="t" r="r" b="b"/>
              <a:pathLst>
                <a:path w="1050" h="1022" extrusionOk="0">
                  <a:moveTo>
                    <a:pt x="0" y="1"/>
                  </a:moveTo>
                  <a:lnTo>
                    <a:pt x="453" y="1022"/>
                  </a:lnTo>
                  <a:lnTo>
                    <a:pt x="595" y="1022"/>
                  </a:lnTo>
                  <a:lnTo>
                    <a:pt x="1049" y="1"/>
                  </a:lnTo>
                  <a:lnTo>
                    <a:pt x="914" y="1"/>
                  </a:lnTo>
                  <a:lnTo>
                    <a:pt x="527" y="870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2229538" y="4167911"/>
              <a:ext cx="20680" cy="28267"/>
            </a:xfrm>
            <a:custGeom>
              <a:avLst/>
              <a:gdLst/>
              <a:ahLst/>
              <a:cxnLst/>
              <a:rect l="l" t="t" r="r" b="b"/>
              <a:pathLst>
                <a:path w="1014" h="1386" extrusionOk="0">
                  <a:moveTo>
                    <a:pt x="535" y="1"/>
                  </a:moveTo>
                  <a:cubicBezTo>
                    <a:pt x="424" y="1"/>
                    <a:pt x="331" y="18"/>
                    <a:pt x="255" y="51"/>
                  </a:cubicBezTo>
                  <a:cubicBezTo>
                    <a:pt x="188" y="79"/>
                    <a:pt x="129" y="125"/>
                    <a:pt x="88" y="187"/>
                  </a:cubicBezTo>
                  <a:cubicBezTo>
                    <a:pt x="53" y="242"/>
                    <a:pt x="33" y="308"/>
                    <a:pt x="34" y="374"/>
                  </a:cubicBezTo>
                  <a:cubicBezTo>
                    <a:pt x="34" y="458"/>
                    <a:pt x="56" y="524"/>
                    <a:pt x="99" y="573"/>
                  </a:cubicBezTo>
                  <a:cubicBezTo>
                    <a:pt x="142" y="623"/>
                    <a:pt x="195" y="659"/>
                    <a:pt x="255" y="684"/>
                  </a:cubicBezTo>
                  <a:cubicBezTo>
                    <a:pt x="335" y="713"/>
                    <a:pt x="417" y="739"/>
                    <a:pt x="499" y="759"/>
                  </a:cubicBezTo>
                  <a:cubicBezTo>
                    <a:pt x="567" y="775"/>
                    <a:pt x="635" y="793"/>
                    <a:pt x="701" y="816"/>
                  </a:cubicBezTo>
                  <a:cubicBezTo>
                    <a:pt x="745" y="831"/>
                    <a:pt x="787" y="858"/>
                    <a:pt x="822" y="891"/>
                  </a:cubicBezTo>
                  <a:cubicBezTo>
                    <a:pt x="856" y="925"/>
                    <a:pt x="874" y="973"/>
                    <a:pt x="871" y="1022"/>
                  </a:cubicBezTo>
                  <a:cubicBezTo>
                    <a:pt x="873" y="1091"/>
                    <a:pt x="837" y="1155"/>
                    <a:pt x="779" y="1194"/>
                  </a:cubicBezTo>
                  <a:cubicBezTo>
                    <a:pt x="719" y="1238"/>
                    <a:pt x="627" y="1261"/>
                    <a:pt x="506" y="1261"/>
                  </a:cubicBezTo>
                  <a:cubicBezTo>
                    <a:pt x="420" y="1261"/>
                    <a:pt x="334" y="1246"/>
                    <a:pt x="254" y="1215"/>
                  </a:cubicBezTo>
                  <a:cubicBezTo>
                    <a:pt x="180" y="1191"/>
                    <a:pt x="113" y="1149"/>
                    <a:pt x="57" y="1097"/>
                  </a:cubicBezTo>
                  <a:lnTo>
                    <a:pt x="0" y="1208"/>
                  </a:lnTo>
                  <a:cubicBezTo>
                    <a:pt x="60" y="1266"/>
                    <a:pt x="134" y="1310"/>
                    <a:pt x="215" y="1335"/>
                  </a:cubicBezTo>
                  <a:cubicBezTo>
                    <a:pt x="309" y="1369"/>
                    <a:pt x="407" y="1386"/>
                    <a:pt x="506" y="1386"/>
                  </a:cubicBezTo>
                  <a:cubicBezTo>
                    <a:pt x="510" y="1386"/>
                    <a:pt x="514" y="1386"/>
                    <a:pt x="518" y="1386"/>
                  </a:cubicBezTo>
                  <a:cubicBezTo>
                    <a:pt x="610" y="1386"/>
                    <a:pt x="703" y="1369"/>
                    <a:pt x="788" y="1335"/>
                  </a:cubicBezTo>
                  <a:cubicBezTo>
                    <a:pt x="857" y="1309"/>
                    <a:pt x="916" y="1263"/>
                    <a:pt x="959" y="1201"/>
                  </a:cubicBezTo>
                  <a:cubicBezTo>
                    <a:pt x="994" y="1146"/>
                    <a:pt x="1014" y="1080"/>
                    <a:pt x="1014" y="1014"/>
                  </a:cubicBezTo>
                  <a:cubicBezTo>
                    <a:pt x="1014" y="931"/>
                    <a:pt x="992" y="865"/>
                    <a:pt x="949" y="818"/>
                  </a:cubicBezTo>
                  <a:cubicBezTo>
                    <a:pt x="906" y="768"/>
                    <a:pt x="853" y="732"/>
                    <a:pt x="793" y="709"/>
                  </a:cubicBezTo>
                  <a:cubicBezTo>
                    <a:pt x="714" y="679"/>
                    <a:pt x="633" y="655"/>
                    <a:pt x="552" y="635"/>
                  </a:cubicBezTo>
                  <a:cubicBezTo>
                    <a:pt x="467" y="613"/>
                    <a:pt x="400" y="595"/>
                    <a:pt x="351" y="578"/>
                  </a:cubicBezTo>
                  <a:cubicBezTo>
                    <a:pt x="303" y="563"/>
                    <a:pt x="261" y="537"/>
                    <a:pt x="226" y="501"/>
                  </a:cubicBezTo>
                  <a:cubicBezTo>
                    <a:pt x="192" y="466"/>
                    <a:pt x="174" y="418"/>
                    <a:pt x="175" y="371"/>
                  </a:cubicBezTo>
                  <a:cubicBezTo>
                    <a:pt x="175" y="300"/>
                    <a:pt x="209" y="233"/>
                    <a:pt x="266" y="193"/>
                  </a:cubicBezTo>
                  <a:cubicBezTo>
                    <a:pt x="326" y="147"/>
                    <a:pt x="417" y="124"/>
                    <a:pt x="535" y="124"/>
                  </a:cubicBezTo>
                  <a:cubicBezTo>
                    <a:pt x="599" y="124"/>
                    <a:pt x="664" y="133"/>
                    <a:pt x="725" y="151"/>
                  </a:cubicBezTo>
                  <a:cubicBezTo>
                    <a:pt x="790" y="171"/>
                    <a:pt x="853" y="199"/>
                    <a:pt x="908" y="237"/>
                  </a:cubicBezTo>
                  <a:lnTo>
                    <a:pt x="957" y="122"/>
                  </a:lnTo>
                  <a:cubicBezTo>
                    <a:pt x="897" y="82"/>
                    <a:pt x="833" y="51"/>
                    <a:pt x="764" y="33"/>
                  </a:cubicBezTo>
                  <a:cubicBezTo>
                    <a:pt x="690" y="11"/>
                    <a:pt x="612" y="1"/>
                    <a:pt x="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5"/>
            <p:cNvSpPr/>
            <p:nvPr/>
          </p:nvSpPr>
          <p:spPr>
            <a:xfrm>
              <a:off x="2263882" y="4166483"/>
              <a:ext cx="19599" cy="29450"/>
            </a:xfrm>
            <a:custGeom>
              <a:avLst/>
              <a:gdLst/>
              <a:ahLst/>
              <a:cxnLst/>
              <a:rect l="l" t="t" r="r" b="b"/>
              <a:pathLst>
                <a:path w="961" h="1444" extrusionOk="0">
                  <a:moveTo>
                    <a:pt x="1" y="0"/>
                  </a:moveTo>
                  <a:lnTo>
                    <a:pt x="1" y="1443"/>
                  </a:lnTo>
                  <a:lnTo>
                    <a:pt x="139" y="1443"/>
                  </a:lnTo>
                  <a:lnTo>
                    <a:pt x="139" y="1152"/>
                  </a:lnTo>
                  <a:lnTo>
                    <a:pt x="379" y="929"/>
                  </a:lnTo>
                  <a:lnTo>
                    <a:pt x="792" y="1442"/>
                  </a:lnTo>
                  <a:lnTo>
                    <a:pt x="961" y="1442"/>
                  </a:lnTo>
                  <a:lnTo>
                    <a:pt x="483" y="838"/>
                  </a:lnTo>
                  <a:lnTo>
                    <a:pt x="919" y="419"/>
                  </a:lnTo>
                  <a:lnTo>
                    <a:pt x="749" y="419"/>
                  </a:lnTo>
                  <a:lnTo>
                    <a:pt x="139" y="978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5"/>
            <p:cNvSpPr/>
            <p:nvPr/>
          </p:nvSpPr>
          <p:spPr>
            <a:xfrm>
              <a:off x="2294454" y="4166483"/>
              <a:ext cx="4364" cy="29409"/>
            </a:xfrm>
            <a:custGeom>
              <a:avLst/>
              <a:gdLst/>
              <a:ahLst/>
              <a:cxnLst/>
              <a:rect l="l" t="t" r="r" b="b"/>
              <a:pathLst>
                <a:path w="214" h="1442" extrusionOk="0">
                  <a:moveTo>
                    <a:pt x="113" y="0"/>
                  </a:moveTo>
                  <a:cubicBezTo>
                    <a:pt x="85" y="0"/>
                    <a:pt x="59" y="11"/>
                    <a:pt x="40" y="29"/>
                  </a:cubicBezTo>
                  <a:cubicBezTo>
                    <a:pt x="0" y="68"/>
                    <a:pt x="0" y="129"/>
                    <a:pt x="40" y="167"/>
                  </a:cubicBezTo>
                  <a:cubicBezTo>
                    <a:pt x="61" y="188"/>
                    <a:pt x="86" y="197"/>
                    <a:pt x="111" y="197"/>
                  </a:cubicBezTo>
                  <a:cubicBezTo>
                    <a:pt x="163" y="197"/>
                    <a:pt x="212" y="157"/>
                    <a:pt x="212" y="95"/>
                  </a:cubicBezTo>
                  <a:cubicBezTo>
                    <a:pt x="214" y="71"/>
                    <a:pt x="203" y="46"/>
                    <a:pt x="183" y="28"/>
                  </a:cubicBezTo>
                  <a:cubicBezTo>
                    <a:pt x="165" y="9"/>
                    <a:pt x="139" y="0"/>
                    <a:pt x="113" y="0"/>
                  </a:cubicBezTo>
                  <a:close/>
                  <a:moveTo>
                    <a:pt x="42" y="421"/>
                  </a:moveTo>
                  <a:lnTo>
                    <a:pt x="42" y="1442"/>
                  </a:lnTo>
                  <a:lnTo>
                    <a:pt x="180" y="1442"/>
                  </a:lnTo>
                  <a:lnTo>
                    <a:pt x="180" y="4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5"/>
            <p:cNvSpPr/>
            <p:nvPr/>
          </p:nvSpPr>
          <p:spPr>
            <a:xfrm>
              <a:off x="2313910" y="4174906"/>
              <a:ext cx="21577" cy="28675"/>
            </a:xfrm>
            <a:custGeom>
              <a:avLst/>
              <a:gdLst/>
              <a:ahLst/>
              <a:cxnLst/>
              <a:rect l="l" t="t" r="r" b="b"/>
              <a:pathLst>
                <a:path w="1058" h="1406" extrusionOk="0">
                  <a:moveTo>
                    <a:pt x="516" y="120"/>
                  </a:moveTo>
                  <a:cubicBezTo>
                    <a:pt x="583" y="120"/>
                    <a:pt x="650" y="137"/>
                    <a:pt x="711" y="171"/>
                  </a:cubicBezTo>
                  <a:cubicBezTo>
                    <a:pt x="769" y="204"/>
                    <a:pt x="817" y="252"/>
                    <a:pt x="848" y="312"/>
                  </a:cubicBezTo>
                  <a:cubicBezTo>
                    <a:pt x="881" y="375"/>
                    <a:pt x="898" y="445"/>
                    <a:pt x="897" y="518"/>
                  </a:cubicBezTo>
                  <a:cubicBezTo>
                    <a:pt x="898" y="590"/>
                    <a:pt x="881" y="662"/>
                    <a:pt x="848" y="726"/>
                  </a:cubicBezTo>
                  <a:cubicBezTo>
                    <a:pt x="817" y="785"/>
                    <a:pt x="769" y="834"/>
                    <a:pt x="711" y="866"/>
                  </a:cubicBezTo>
                  <a:cubicBezTo>
                    <a:pt x="650" y="900"/>
                    <a:pt x="583" y="917"/>
                    <a:pt x="516" y="917"/>
                  </a:cubicBezTo>
                  <a:cubicBezTo>
                    <a:pt x="449" y="917"/>
                    <a:pt x="382" y="900"/>
                    <a:pt x="321" y="866"/>
                  </a:cubicBezTo>
                  <a:cubicBezTo>
                    <a:pt x="264" y="834"/>
                    <a:pt x="217" y="785"/>
                    <a:pt x="186" y="726"/>
                  </a:cubicBezTo>
                  <a:cubicBezTo>
                    <a:pt x="152" y="662"/>
                    <a:pt x="135" y="590"/>
                    <a:pt x="135" y="518"/>
                  </a:cubicBezTo>
                  <a:cubicBezTo>
                    <a:pt x="135" y="445"/>
                    <a:pt x="152" y="375"/>
                    <a:pt x="186" y="312"/>
                  </a:cubicBezTo>
                  <a:cubicBezTo>
                    <a:pt x="217" y="252"/>
                    <a:pt x="264" y="204"/>
                    <a:pt x="321" y="171"/>
                  </a:cubicBezTo>
                  <a:cubicBezTo>
                    <a:pt x="382" y="137"/>
                    <a:pt x="449" y="120"/>
                    <a:pt x="516" y="120"/>
                  </a:cubicBezTo>
                  <a:close/>
                  <a:moveTo>
                    <a:pt x="517" y="0"/>
                  </a:moveTo>
                  <a:cubicBezTo>
                    <a:pt x="441" y="0"/>
                    <a:pt x="364" y="18"/>
                    <a:pt x="296" y="54"/>
                  </a:cubicBezTo>
                  <a:cubicBezTo>
                    <a:pt x="229" y="89"/>
                    <a:pt x="172" y="143"/>
                    <a:pt x="132" y="209"/>
                  </a:cubicBezTo>
                  <a:lnTo>
                    <a:pt x="132" y="6"/>
                  </a:lnTo>
                  <a:lnTo>
                    <a:pt x="0" y="6"/>
                  </a:lnTo>
                  <a:lnTo>
                    <a:pt x="0" y="1405"/>
                  </a:lnTo>
                  <a:lnTo>
                    <a:pt x="138" y="1405"/>
                  </a:lnTo>
                  <a:lnTo>
                    <a:pt x="138" y="837"/>
                  </a:lnTo>
                  <a:cubicBezTo>
                    <a:pt x="178" y="900"/>
                    <a:pt x="235" y="952"/>
                    <a:pt x="303" y="987"/>
                  </a:cubicBezTo>
                  <a:cubicBezTo>
                    <a:pt x="372" y="1023"/>
                    <a:pt x="448" y="1040"/>
                    <a:pt x="527" y="1040"/>
                  </a:cubicBezTo>
                  <a:cubicBezTo>
                    <a:pt x="617" y="1040"/>
                    <a:pt x="708" y="1018"/>
                    <a:pt x="788" y="974"/>
                  </a:cubicBezTo>
                  <a:cubicBezTo>
                    <a:pt x="864" y="931"/>
                    <a:pt x="927" y="868"/>
                    <a:pt x="970" y="789"/>
                  </a:cubicBezTo>
                  <a:cubicBezTo>
                    <a:pt x="1058" y="620"/>
                    <a:pt x="1058" y="418"/>
                    <a:pt x="970" y="249"/>
                  </a:cubicBezTo>
                  <a:cubicBezTo>
                    <a:pt x="927" y="171"/>
                    <a:pt x="864" y="108"/>
                    <a:pt x="786" y="65"/>
                  </a:cubicBezTo>
                  <a:cubicBezTo>
                    <a:pt x="709" y="22"/>
                    <a:pt x="623" y="0"/>
                    <a:pt x="536" y="0"/>
                  </a:cubicBezTo>
                  <a:cubicBezTo>
                    <a:pt x="533" y="0"/>
                    <a:pt x="530" y="0"/>
                    <a:pt x="527" y="0"/>
                  </a:cubicBezTo>
                  <a:cubicBezTo>
                    <a:pt x="524" y="0"/>
                    <a:pt x="521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5"/>
            <p:cNvSpPr/>
            <p:nvPr/>
          </p:nvSpPr>
          <p:spPr>
            <a:xfrm>
              <a:off x="1747940" y="4160650"/>
              <a:ext cx="35242" cy="3524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65" y="0"/>
                  </a:moveTo>
                  <a:cubicBezTo>
                    <a:pt x="387" y="0"/>
                    <a:pt x="0" y="387"/>
                    <a:pt x="0" y="865"/>
                  </a:cubicBezTo>
                  <a:cubicBezTo>
                    <a:pt x="0" y="1341"/>
                    <a:pt x="387" y="1728"/>
                    <a:pt x="865" y="1728"/>
                  </a:cubicBezTo>
                  <a:cubicBezTo>
                    <a:pt x="1341" y="1728"/>
                    <a:pt x="1728" y="1341"/>
                    <a:pt x="1728" y="865"/>
                  </a:cubicBezTo>
                  <a:cubicBezTo>
                    <a:pt x="1728" y="387"/>
                    <a:pt x="1341" y="0"/>
                    <a:pt x="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5"/>
            <p:cNvSpPr/>
            <p:nvPr/>
          </p:nvSpPr>
          <p:spPr>
            <a:xfrm>
              <a:off x="1891110" y="4160650"/>
              <a:ext cx="35242" cy="3524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65" y="0"/>
                  </a:moveTo>
                  <a:cubicBezTo>
                    <a:pt x="388" y="0"/>
                    <a:pt x="1" y="387"/>
                    <a:pt x="1" y="865"/>
                  </a:cubicBezTo>
                  <a:cubicBezTo>
                    <a:pt x="1" y="1341"/>
                    <a:pt x="388" y="1728"/>
                    <a:pt x="865" y="1728"/>
                  </a:cubicBezTo>
                  <a:cubicBezTo>
                    <a:pt x="1341" y="1728"/>
                    <a:pt x="1728" y="1341"/>
                    <a:pt x="1728" y="865"/>
                  </a:cubicBezTo>
                  <a:cubicBezTo>
                    <a:pt x="1728" y="387"/>
                    <a:pt x="1341" y="0"/>
                    <a:pt x="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5"/>
            <p:cNvSpPr/>
            <p:nvPr/>
          </p:nvSpPr>
          <p:spPr>
            <a:xfrm>
              <a:off x="2034280" y="4160650"/>
              <a:ext cx="35262" cy="35242"/>
            </a:xfrm>
            <a:custGeom>
              <a:avLst/>
              <a:gdLst/>
              <a:ahLst/>
              <a:cxnLst/>
              <a:rect l="l" t="t" r="r" b="b"/>
              <a:pathLst>
                <a:path w="1729" h="1728" extrusionOk="0">
                  <a:moveTo>
                    <a:pt x="865" y="0"/>
                  </a:moveTo>
                  <a:cubicBezTo>
                    <a:pt x="388" y="0"/>
                    <a:pt x="1" y="387"/>
                    <a:pt x="1" y="865"/>
                  </a:cubicBezTo>
                  <a:cubicBezTo>
                    <a:pt x="1" y="1341"/>
                    <a:pt x="388" y="1728"/>
                    <a:pt x="865" y="1728"/>
                  </a:cubicBezTo>
                  <a:cubicBezTo>
                    <a:pt x="1341" y="1728"/>
                    <a:pt x="1728" y="1341"/>
                    <a:pt x="1728" y="865"/>
                  </a:cubicBezTo>
                  <a:cubicBezTo>
                    <a:pt x="1728" y="387"/>
                    <a:pt x="1341" y="0"/>
                    <a:pt x="8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5"/>
            <p:cNvSpPr/>
            <p:nvPr/>
          </p:nvSpPr>
          <p:spPr>
            <a:xfrm>
              <a:off x="1581194" y="3922217"/>
              <a:ext cx="657950" cy="127466"/>
            </a:xfrm>
            <a:custGeom>
              <a:avLst/>
              <a:gdLst/>
              <a:ahLst/>
              <a:cxnLst/>
              <a:rect l="l" t="t" r="r" b="b"/>
              <a:pathLst>
                <a:path w="32261" h="6250" extrusionOk="0">
                  <a:moveTo>
                    <a:pt x="29134" y="496"/>
                  </a:moveTo>
                  <a:cubicBezTo>
                    <a:pt x="30585" y="496"/>
                    <a:pt x="31764" y="1674"/>
                    <a:pt x="31764" y="3125"/>
                  </a:cubicBezTo>
                  <a:cubicBezTo>
                    <a:pt x="31764" y="4575"/>
                    <a:pt x="30584" y="5754"/>
                    <a:pt x="29134" y="5754"/>
                  </a:cubicBezTo>
                  <a:lnTo>
                    <a:pt x="3126" y="5754"/>
                  </a:lnTo>
                  <a:cubicBezTo>
                    <a:pt x="1675" y="5754"/>
                    <a:pt x="496" y="4575"/>
                    <a:pt x="496" y="3125"/>
                  </a:cubicBezTo>
                  <a:cubicBezTo>
                    <a:pt x="496" y="1676"/>
                    <a:pt x="1677" y="496"/>
                    <a:pt x="3126" y="496"/>
                  </a:cubicBezTo>
                  <a:close/>
                  <a:moveTo>
                    <a:pt x="3126" y="0"/>
                  </a:moveTo>
                  <a:cubicBezTo>
                    <a:pt x="1402" y="0"/>
                    <a:pt x="0" y="1402"/>
                    <a:pt x="0" y="3125"/>
                  </a:cubicBezTo>
                  <a:cubicBezTo>
                    <a:pt x="0" y="4848"/>
                    <a:pt x="1402" y="6250"/>
                    <a:pt x="3126" y="6250"/>
                  </a:cubicBezTo>
                  <a:lnTo>
                    <a:pt x="29134" y="6250"/>
                  </a:lnTo>
                  <a:cubicBezTo>
                    <a:pt x="30857" y="6250"/>
                    <a:pt x="32260" y="4849"/>
                    <a:pt x="32260" y="3125"/>
                  </a:cubicBezTo>
                  <a:cubicBezTo>
                    <a:pt x="32260" y="1402"/>
                    <a:pt x="30857" y="0"/>
                    <a:pt x="29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5"/>
            <p:cNvSpPr/>
            <p:nvPr/>
          </p:nvSpPr>
          <p:spPr>
            <a:xfrm>
              <a:off x="1809817" y="3964842"/>
              <a:ext cx="37159" cy="44481"/>
            </a:xfrm>
            <a:custGeom>
              <a:avLst/>
              <a:gdLst/>
              <a:ahLst/>
              <a:cxnLst/>
              <a:rect l="l" t="t" r="r" b="b"/>
              <a:pathLst>
                <a:path w="1822" h="2181" extrusionOk="0">
                  <a:moveTo>
                    <a:pt x="1" y="0"/>
                  </a:moveTo>
                  <a:lnTo>
                    <a:pt x="1" y="2181"/>
                  </a:lnTo>
                  <a:lnTo>
                    <a:pt x="231" y="2181"/>
                  </a:lnTo>
                  <a:lnTo>
                    <a:pt x="231" y="412"/>
                  </a:lnTo>
                  <a:lnTo>
                    <a:pt x="1631" y="2181"/>
                  </a:lnTo>
                  <a:lnTo>
                    <a:pt x="1822" y="2181"/>
                  </a:lnTo>
                  <a:lnTo>
                    <a:pt x="1822" y="0"/>
                  </a:lnTo>
                  <a:lnTo>
                    <a:pt x="1594" y="0"/>
                  </a:lnTo>
                  <a:lnTo>
                    <a:pt x="1594" y="1769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5"/>
            <p:cNvSpPr/>
            <p:nvPr/>
          </p:nvSpPr>
          <p:spPr>
            <a:xfrm>
              <a:off x="1874142" y="3964842"/>
              <a:ext cx="31448" cy="44481"/>
            </a:xfrm>
            <a:custGeom>
              <a:avLst/>
              <a:gdLst/>
              <a:ahLst/>
              <a:cxnLst/>
              <a:rect l="l" t="t" r="r" b="b"/>
              <a:pathLst>
                <a:path w="1542" h="2181" extrusionOk="0">
                  <a:moveTo>
                    <a:pt x="0" y="0"/>
                  </a:moveTo>
                  <a:lnTo>
                    <a:pt x="0" y="2181"/>
                  </a:lnTo>
                  <a:lnTo>
                    <a:pt x="1542" y="2181"/>
                  </a:lnTo>
                  <a:lnTo>
                    <a:pt x="1542" y="1981"/>
                  </a:lnTo>
                  <a:lnTo>
                    <a:pt x="231" y="1981"/>
                  </a:lnTo>
                  <a:lnTo>
                    <a:pt x="231" y="1172"/>
                  </a:lnTo>
                  <a:lnTo>
                    <a:pt x="1358" y="1172"/>
                  </a:lnTo>
                  <a:lnTo>
                    <a:pt x="1358" y="975"/>
                  </a:lnTo>
                  <a:lnTo>
                    <a:pt x="231" y="975"/>
                  </a:lnTo>
                  <a:lnTo>
                    <a:pt x="231" y="200"/>
                  </a:lnTo>
                  <a:lnTo>
                    <a:pt x="1494" y="200"/>
                  </a:lnTo>
                  <a:lnTo>
                    <a:pt x="14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5"/>
            <p:cNvSpPr/>
            <p:nvPr/>
          </p:nvSpPr>
          <p:spPr>
            <a:xfrm>
              <a:off x="1922579" y="3964842"/>
              <a:ext cx="39545" cy="44481"/>
            </a:xfrm>
            <a:custGeom>
              <a:avLst/>
              <a:gdLst/>
              <a:ahLst/>
              <a:cxnLst/>
              <a:rect l="l" t="t" r="r" b="b"/>
              <a:pathLst>
                <a:path w="1939" h="2181" extrusionOk="0">
                  <a:moveTo>
                    <a:pt x="54" y="0"/>
                  </a:moveTo>
                  <a:lnTo>
                    <a:pt x="828" y="1060"/>
                  </a:lnTo>
                  <a:lnTo>
                    <a:pt x="1" y="2181"/>
                  </a:lnTo>
                  <a:lnTo>
                    <a:pt x="266" y="2181"/>
                  </a:lnTo>
                  <a:lnTo>
                    <a:pt x="967" y="1221"/>
                  </a:lnTo>
                  <a:lnTo>
                    <a:pt x="1670" y="2181"/>
                  </a:lnTo>
                  <a:lnTo>
                    <a:pt x="1939" y="2181"/>
                  </a:lnTo>
                  <a:lnTo>
                    <a:pt x="1106" y="1052"/>
                  </a:lnTo>
                  <a:lnTo>
                    <a:pt x="1879" y="0"/>
                  </a:lnTo>
                  <a:lnTo>
                    <a:pt x="1630" y="0"/>
                  </a:lnTo>
                  <a:lnTo>
                    <a:pt x="976" y="891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5"/>
            <p:cNvSpPr/>
            <p:nvPr/>
          </p:nvSpPr>
          <p:spPr>
            <a:xfrm>
              <a:off x="1974218" y="3964842"/>
              <a:ext cx="35935" cy="44481"/>
            </a:xfrm>
            <a:custGeom>
              <a:avLst/>
              <a:gdLst/>
              <a:ahLst/>
              <a:cxnLst/>
              <a:rect l="l" t="t" r="r" b="b"/>
              <a:pathLst>
                <a:path w="1762" h="2181" extrusionOk="0">
                  <a:moveTo>
                    <a:pt x="1" y="0"/>
                  </a:moveTo>
                  <a:lnTo>
                    <a:pt x="1" y="200"/>
                  </a:lnTo>
                  <a:lnTo>
                    <a:pt x="765" y="200"/>
                  </a:lnTo>
                  <a:lnTo>
                    <a:pt x="767" y="2181"/>
                  </a:lnTo>
                  <a:lnTo>
                    <a:pt x="997" y="2181"/>
                  </a:lnTo>
                  <a:lnTo>
                    <a:pt x="997" y="200"/>
                  </a:lnTo>
                  <a:lnTo>
                    <a:pt x="1762" y="200"/>
                  </a:lnTo>
                  <a:lnTo>
                    <a:pt x="17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5"/>
            <p:cNvSpPr/>
            <p:nvPr/>
          </p:nvSpPr>
          <p:spPr>
            <a:xfrm>
              <a:off x="1385059" y="1423737"/>
              <a:ext cx="21598" cy="28226"/>
            </a:xfrm>
            <a:custGeom>
              <a:avLst/>
              <a:gdLst/>
              <a:ahLst/>
              <a:cxnLst/>
              <a:rect l="l" t="t" r="r" b="b"/>
              <a:pathLst>
                <a:path w="1059" h="1384" extrusionOk="0">
                  <a:moveTo>
                    <a:pt x="529" y="118"/>
                  </a:moveTo>
                  <a:cubicBezTo>
                    <a:pt x="630" y="118"/>
                    <a:pt x="713" y="140"/>
                    <a:pt x="774" y="184"/>
                  </a:cubicBezTo>
                  <a:cubicBezTo>
                    <a:pt x="896" y="272"/>
                    <a:pt x="897" y="453"/>
                    <a:pt x="776" y="542"/>
                  </a:cubicBezTo>
                  <a:cubicBezTo>
                    <a:pt x="716" y="587"/>
                    <a:pt x="633" y="608"/>
                    <a:pt x="529" y="608"/>
                  </a:cubicBezTo>
                  <a:cubicBezTo>
                    <a:pt x="424" y="608"/>
                    <a:pt x="341" y="587"/>
                    <a:pt x="281" y="542"/>
                  </a:cubicBezTo>
                  <a:lnTo>
                    <a:pt x="283" y="542"/>
                  </a:lnTo>
                  <a:cubicBezTo>
                    <a:pt x="163" y="453"/>
                    <a:pt x="163" y="274"/>
                    <a:pt x="283" y="184"/>
                  </a:cubicBezTo>
                  <a:cubicBezTo>
                    <a:pt x="343" y="140"/>
                    <a:pt x="426" y="118"/>
                    <a:pt x="529" y="118"/>
                  </a:cubicBezTo>
                  <a:close/>
                  <a:moveTo>
                    <a:pt x="529" y="719"/>
                  </a:moveTo>
                  <a:cubicBezTo>
                    <a:pt x="650" y="719"/>
                    <a:pt x="744" y="743"/>
                    <a:pt x="811" y="791"/>
                  </a:cubicBezTo>
                  <a:cubicBezTo>
                    <a:pt x="877" y="836"/>
                    <a:pt x="915" y="911"/>
                    <a:pt x="914" y="991"/>
                  </a:cubicBezTo>
                  <a:cubicBezTo>
                    <a:pt x="915" y="1070"/>
                    <a:pt x="877" y="1146"/>
                    <a:pt x="811" y="1190"/>
                  </a:cubicBezTo>
                  <a:cubicBezTo>
                    <a:pt x="742" y="1239"/>
                    <a:pt x="648" y="1264"/>
                    <a:pt x="529" y="1264"/>
                  </a:cubicBezTo>
                  <a:cubicBezTo>
                    <a:pt x="407" y="1264"/>
                    <a:pt x="314" y="1241"/>
                    <a:pt x="246" y="1192"/>
                  </a:cubicBezTo>
                  <a:cubicBezTo>
                    <a:pt x="180" y="1146"/>
                    <a:pt x="143" y="1070"/>
                    <a:pt x="146" y="991"/>
                  </a:cubicBezTo>
                  <a:cubicBezTo>
                    <a:pt x="143" y="911"/>
                    <a:pt x="182" y="836"/>
                    <a:pt x="248" y="791"/>
                  </a:cubicBezTo>
                  <a:cubicBezTo>
                    <a:pt x="315" y="743"/>
                    <a:pt x="409" y="719"/>
                    <a:pt x="529" y="719"/>
                  </a:cubicBezTo>
                  <a:close/>
                  <a:moveTo>
                    <a:pt x="541" y="0"/>
                  </a:moveTo>
                  <a:cubicBezTo>
                    <a:pt x="537" y="0"/>
                    <a:pt x="533" y="0"/>
                    <a:pt x="529" y="0"/>
                  </a:cubicBezTo>
                  <a:cubicBezTo>
                    <a:pt x="384" y="0"/>
                    <a:pt x="269" y="32"/>
                    <a:pt x="182" y="97"/>
                  </a:cubicBezTo>
                  <a:cubicBezTo>
                    <a:pt x="99" y="157"/>
                    <a:pt x="49" y="255"/>
                    <a:pt x="53" y="360"/>
                  </a:cubicBezTo>
                  <a:cubicBezTo>
                    <a:pt x="51" y="424"/>
                    <a:pt x="71" y="488"/>
                    <a:pt x="108" y="541"/>
                  </a:cubicBezTo>
                  <a:cubicBezTo>
                    <a:pt x="148" y="594"/>
                    <a:pt x="203" y="636"/>
                    <a:pt x="266" y="659"/>
                  </a:cubicBezTo>
                  <a:cubicBezTo>
                    <a:pt x="191" y="680"/>
                    <a:pt x="123" y="725"/>
                    <a:pt x="71" y="786"/>
                  </a:cubicBezTo>
                  <a:cubicBezTo>
                    <a:pt x="25" y="845"/>
                    <a:pt x="2" y="918"/>
                    <a:pt x="5" y="992"/>
                  </a:cubicBezTo>
                  <a:cubicBezTo>
                    <a:pt x="0" y="1106"/>
                    <a:pt x="53" y="1212"/>
                    <a:pt x="145" y="1278"/>
                  </a:cubicBezTo>
                  <a:cubicBezTo>
                    <a:pt x="237" y="1348"/>
                    <a:pt x="366" y="1384"/>
                    <a:pt x="529" y="1384"/>
                  </a:cubicBezTo>
                  <a:cubicBezTo>
                    <a:pt x="533" y="1384"/>
                    <a:pt x="537" y="1384"/>
                    <a:pt x="542" y="1384"/>
                  </a:cubicBezTo>
                  <a:cubicBezTo>
                    <a:pt x="632" y="1384"/>
                    <a:pt x="723" y="1368"/>
                    <a:pt x="810" y="1336"/>
                  </a:cubicBezTo>
                  <a:cubicBezTo>
                    <a:pt x="882" y="1308"/>
                    <a:pt x="946" y="1261"/>
                    <a:pt x="992" y="1199"/>
                  </a:cubicBezTo>
                  <a:cubicBezTo>
                    <a:pt x="1035" y="1140"/>
                    <a:pt x="1058" y="1067"/>
                    <a:pt x="1057" y="992"/>
                  </a:cubicBezTo>
                  <a:cubicBezTo>
                    <a:pt x="1058" y="918"/>
                    <a:pt x="1034" y="845"/>
                    <a:pt x="988" y="786"/>
                  </a:cubicBezTo>
                  <a:cubicBezTo>
                    <a:pt x="935" y="726"/>
                    <a:pt x="868" y="682"/>
                    <a:pt x="790" y="659"/>
                  </a:cubicBezTo>
                  <a:cubicBezTo>
                    <a:pt x="854" y="636"/>
                    <a:pt x="911" y="594"/>
                    <a:pt x="951" y="541"/>
                  </a:cubicBezTo>
                  <a:cubicBezTo>
                    <a:pt x="989" y="488"/>
                    <a:pt x="1011" y="424"/>
                    <a:pt x="1009" y="360"/>
                  </a:cubicBezTo>
                  <a:cubicBezTo>
                    <a:pt x="1011" y="290"/>
                    <a:pt x="989" y="224"/>
                    <a:pt x="948" y="169"/>
                  </a:cubicBezTo>
                  <a:cubicBezTo>
                    <a:pt x="905" y="112"/>
                    <a:pt x="846" y="69"/>
                    <a:pt x="780" y="43"/>
                  </a:cubicBezTo>
                  <a:cubicBezTo>
                    <a:pt x="705" y="14"/>
                    <a:pt x="623" y="0"/>
                    <a:pt x="541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5"/>
            <p:cNvSpPr/>
            <p:nvPr/>
          </p:nvSpPr>
          <p:spPr>
            <a:xfrm>
              <a:off x="1418506" y="1430712"/>
              <a:ext cx="4283" cy="21190"/>
            </a:xfrm>
            <a:custGeom>
              <a:avLst/>
              <a:gdLst/>
              <a:ahLst/>
              <a:cxnLst/>
              <a:rect l="l" t="t" r="r" b="b"/>
              <a:pathLst>
                <a:path w="210" h="1039" extrusionOk="0">
                  <a:moveTo>
                    <a:pt x="99" y="0"/>
                  </a:moveTo>
                  <a:cubicBezTo>
                    <a:pt x="74" y="0"/>
                    <a:pt x="50" y="11"/>
                    <a:pt x="31" y="30"/>
                  </a:cubicBezTo>
                  <a:cubicBezTo>
                    <a:pt x="11" y="50"/>
                    <a:pt x="0" y="77"/>
                    <a:pt x="2" y="105"/>
                  </a:cubicBezTo>
                  <a:cubicBezTo>
                    <a:pt x="0" y="133"/>
                    <a:pt x="11" y="160"/>
                    <a:pt x="31" y="180"/>
                  </a:cubicBezTo>
                  <a:cubicBezTo>
                    <a:pt x="49" y="200"/>
                    <a:pt x="77" y="211"/>
                    <a:pt x="105" y="211"/>
                  </a:cubicBezTo>
                  <a:cubicBezTo>
                    <a:pt x="163" y="209"/>
                    <a:pt x="209" y="163"/>
                    <a:pt x="209" y="105"/>
                  </a:cubicBezTo>
                  <a:cubicBezTo>
                    <a:pt x="209" y="76"/>
                    <a:pt x="198" y="50"/>
                    <a:pt x="178" y="30"/>
                  </a:cubicBezTo>
                  <a:cubicBezTo>
                    <a:pt x="160" y="11"/>
                    <a:pt x="136" y="0"/>
                    <a:pt x="110" y="0"/>
                  </a:cubicBezTo>
                  <a:cubicBezTo>
                    <a:pt x="108" y="0"/>
                    <a:pt x="106" y="1"/>
                    <a:pt x="105" y="1"/>
                  </a:cubicBezTo>
                  <a:cubicBezTo>
                    <a:pt x="103" y="1"/>
                    <a:pt x="101" y="0"/>
                    <a:pt x="99" y="0"/>
                  </a:cubicBezTo>
                  <a:close/>
                  <a:moveTo>
                    <a:pt x="99" y="828"/>
                  </a:moveTo>
                  <a:cubicBezTo>
                    <a:pt x="74" y="828"/>
                    <a:pt x="50" y="839"/>
                    <a:pt x="31" y="857"/>
                  </a:cubicBezTo>
                  <a:cubicBezTo>
                    <a:pt x="11" y="877"/>
                    <a:pt x="0" y="905"/>
                    <a:pt x="2" y="933"/>
                  </a:cubicBezTo>
                  <a:cubicBezTo>
                    <a:pt x="0" y="960"/>
                    <a:pt x="11" y="988"/>
                    <a:pt x="31" y="1008"/>
                  </a:cubicBezTo>
                  <a:cubicBezTo>
                    <a:pt x="48" y="1027"/>
                    <a:pt x="74" y="1039"/>
                    <a:pt x="100" y="1039"/>
                  </a:cubicBezTo>
                  <a:cubicBezTo>
                    <a:pt x="102" y="1039"/>
                    <a:pt x="103" y="1039"/>
                    <a:pt x="105" y="1039"/>
                  </a:cubicBezTo>
                  <a:cubicBezTo>
                    <a:pt x="163" y="1039"/>
                    <a:pt x="209" y="991"/>
                    <a:pt x="209" y="933"/>
                  </a:cubicBezTo>
                  <a:cubicBezTo>
                    <a:pt x="209" y="903"/>
                    <a:pt x="198" y="877"/>
                    <a:pt x="178" y="857"/>
                  </a:cubicBezTo>
                  <a:cubicBezTo>
                    <a:pt x="160" y="839"/>
                    <a:pt x="136" y="828"/>
                    <a:pt x="110" y="828"/>
                  </a:cubicBezTo>
                  <a:cubicBezTo>
                    <a:pt x="108" y="828"/>
                    <a:pt x="106" y="828"/>
                    <a:pt x="105" y="828"/>
                  </a:cubicBezTo>
                  <a:cubicBezTo>
                    <a:pt x="103" y="828"/>
                    <a:pt x="101" y="828"/>
                    <a:pt x="99" y="828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5"/>
            <p:cNvSpPr/>
            <p:nvPr/>
          </p:nvSpPr>
          <p:spPr>
            <a:xfrm>
              <a:off x="1433088" y="1423982"/>
              <a:ext cx="20170" cy="27981"/>
            </a:xfrm>
            <a:custGeom>
              <a:avLst/>
              <a:gdLst/>
              <a:ahLst/>
              <a:cxnLst/>
              <a:rect l="l" t="t" r="r" b="b"/>
              <a:pathLst>
                <a:path w="989" h="1372" extrusionOk="0">
                  <a:moveTo>
                    <a:pt x="58" y="1"/>
                  </a:moveTo>
                  <a:lnTo>
                    <a:pt x="58" y="125"/>
                  </a:lnTo>
                  <a:lnTo>
                    <a:pt x="753" y="125"/>
                  </a:lnTo>
                  <a:lnTo>
                    <a:pt x="375" y="596"/>
                  </a:lnTo>
                  <a:lnTo>
                    <a:pt x="375" y="699"/>
                  </a:lnTo>
                  <a:lnTo>
                    <a:pt x="474" y="699"/>
                  </a:lnTo>
                  <a:cubicBezTo>
                    <a:pt x="597" y="699"/>
                    <a:pt x="689" y="724"/>
                    <a:pt x="750" y="771"/>
                  </a:cubicBezTo>
                  <a:cubicBezTo>
                    <a:pt x="810" y="819"/>
                    <a:pt x="844" y="893"/>
                    <a:pt x="841" y="969"/>
                  </a:cubicBezTo>
                  <a:cubicBezTo>
                    <a:pt x="844" y="1046"/>
                    <a:pt x="810" y="1121"/>
                    <a:pt x="749" y="1171"/>
                  </a:cubicBezTo>
                  <a:cubicBezTo>
                    <a:pt x="687" y="1218"/>
                    <a:pt x="601" y="1243"/>
                    <a:pt x="491" y="1243"/>
                  </a:cubicBezTo>
                  <a:cubicBezTo>
                    <a:pt x="487" y="1243"/>
                    <a:pt x="483" y="1243"/>
                    <a:pt x="479" y="1243"/>
                  </a:cubicBezTo>
                  <a:cubicBezTo>
                    <a:pt x="400" y="1243"/>
                    <a:pt x="323" y="1228"/>
                    <a:pt x="250" y="1200"/>
                  </a:cubicBezTo>
                  <a:cubicBezTo>
                    <a:pt x="182" y="1175"/>
                    <a:pt x="121" y="1135"/>
                    <a:pt x="68" y="1086"/>
                  </a:cubicBezTo>
                  <a:lnTo>
                    <a:pt x="1" y="1197"/>
                  </a:lnTo>
                  <a:cubicBezTo>
                    <a:pt x="61" y="1253"/>
                    <a:pt x="133" y="1296"/>
                    <a:pt x="213" y="1324"/>
                  </a:cubicBezTo>
                  <a:cubicBezTo>
                    <a:pt x="302" y="1356"/>
                    <a:pt x="395" y="1372"/>
                    <a:pt x="491" y="1372"/>
                  </a:cubicBezTo>
                  <a:cubicBezTo>
                    <a:pt x="494" y="1372"/>
                    <a:pt x="498" y="1372"/>
                    <a:pt x="502" y="1372"/>
                  </a:cubicBezTo>
                  <a:cubicBezTo>
                    <a:pt x="592" y="1372"/>
                    <a:pt x="680" y="1355"/>
                    <a:pt x="761" y="1319"/>
                  </a:cubicBezTo>
                  <a:cubicBezTo>
                    <a:pt x="901" y="1260"/>
                    <a:pt x="988" y="1120"/>
                    <a:pt x="983" y="969"/>
                  </a:cubicBezTo>
                  <a:cubicBezTo>
                    <a:pt x="983" y="857"/>
                    <a:pt x="947" y="767"/>
                    <a:pt x="873" y="698"/>
                  </a:cubicBezTo>
                  <a:cubicBezTo>
                    <a:pt x="798" y="629"/>
                    <a:pt x="690" y="590"/>
                    <a:pt x="547" y="584"/>
                  </a:cubicBezTo>
                  <a:lnTo>
                    <a:pt x="931" y="100"/>
                  </a:lnTo>
                  <a:lnTo>
                    <a:pt x="931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5"/>
            <p:cNvSpPr/>
            <p:nvPr/>
          </p:nvSpPr>
          <p:spPr>
            <a:xfrm>
              <a:off x="1464598" y="1423737"/>
              <a:ext cx="23107" cy="28206"/>
            </a:xfrm>
            <a:custGeom>
              <a:avLst/>
              <a:gdLst/>
              <a:ahLst/>
              <a:cxnLst/>
              <a:rect l="l" t="t" r="r" b="b"/>
              <a:pathLst>
                <a:path w="1133" h="1383" extrusionOk="0">
                  <a:moveTo>
                    <a:pt x="566" y="130"/>
                  </a:moveTo>
                  <a:cubicBezTo>
                    <a:pt x="640" y="130"/>
                    <a:pt x="713" y="151"/>
                    <a:pt x="776" y="195"/>
                  </a:cubicBezTo>
                  <a:cubicBezTo>
                    <a:pt x="839" y="244"/>
                    <a:pt x="888" y="310"/>
                    <a:pt x="916" y="387"/>
                  </a:cubicBezTo>
                  <a:cubicBezTo>
                    <a:pt x="983" y="585"/>
                    <a:pt x="983" y="799"/>
                    <a:pt x="916" y="997"/>
                  </a:cubicBezTo>
                  <a:cubicBezTo>
                    <a:pt x="888" y="1074"/>
                    <a:pt x="839" y="1140"/>
                    <a:pt x="776" y="1189"/>
                  </a:cubicBezTo>
                  <a:cubicBezTo>
                    <a:pt x="713" y="1232"/>
                    <a:pt x="640" y="1254"/>
                    <a:pt x="566" y="1254"/>
                  </a:cubicBezTo>
                  <a:cubicBezTo>
                    <a:pt x="493" y="1254"/>
                    <a:pt x="420" y="1232"/>
                    <a:pt x="357" y="1189"/>
                  </a:cubicBezTo>
                  <a:cubicBezTo>
                    <a:pt x="292" y="1140"/>
                    <a:pt x="245" y="1074"/>
                    <a:pt x="217" y="997"/>
                  </a:cubicBezTo>
                  <a:cubicBezTo>
                    <a:pt x="149" y="799"/>
                    <a:pt x="149" y="585"/>
                    <a:pt x="217" y="387"/>
                  </a:cubicBezTo>
                  <a:cubicBezTo>
                    <a:pt x="245" y="310"/>
                    <a:pt x="294" y="244"/>
                    <a:pt x="357" y="195"/>
                  </a:cubicBezTo>
                  <a:cubicBezTo>
                    <a:pt x="420" y="151"/>
                    <a:pt x="493" y="130"/>
                    <a:pt x="566" y="130"/>
                  </a:cubicBezTo>
                  <a:close/>
                  <a:moveTo>
                    <a:pt x="566" y="0"/>
                  </a:moveTo>
                  <a:cubicBezTo>
                    <a:pt x="468" y="0"/>
                    <a:pt x="370" y="28"/>
                    <a:pt x="285" y="83"/>
                  </a:cubicBezTo>
                  <a:cubicBezTo>
                    <a:pt x="199" y="143"/>
                    <a:pt x="133" y="226"/>
                    <a:pt x="93" y="324"/>
                  </a:cubicBezTo>
                  <a:cubicBezTo>
                    <a:pt x="0" y="561"/>
                    <a:pt x="0" y="823"/>
                    <a:pt x="93" y="1060"/>
                  </a:cubicBezTo>
                  <a:cubicBezTo>
                    <a:pt x="133" y="1156"/>
                    <a:pt x="199" y="1239"/>
                    <a:pt x="285" y="1299"/>
                  </a:cubicBezTo>
                  <a:cubicBezTo>
                    <a:pt x="370" y="1355"/>
                    <a:pt x="468" y="1382"/>
                    <a:pt x="566" y="1382"/>
                  </a:cubicBezTo>
                  <a:cubicBezTo>
                    <a:pt x="663" y="1382"/>
                    <a:pt x="761" y="1355"/>
                    <a:pt x="846" y="1299"/>
                  </a:cubicBezTo>
                  <a:cubicBezTo>
                    <a:pt x="932" y="1239"/>
                    <a:pt x="1000" y="1155"/>
                    <a:pt x="1040" y="1060"/>
                  </a:cubicBezTo>
                  <a:cubicBezTo>
                    <a:pt x="1132" y="822"/>
                    <a:pt x="1132" y="559"/>
                    <a:pt x="1040" y="323"/>
                  </a:cubicBezTo>
                  <a:cubicBezTo>
                    <a:pt x="1000" y="226"/>
                    <a:pt x="932" y="143"/>
                    <a:pt x="846" y="83"/>
                  </a:cubicBezTo>
                  <a:cubicBezTo>
                    <a:pt x="761" y="28"/>
                    <a:pt x="663" y="0"/>
                    <a:pt x="566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5"/>
            <p:cNvSpPr/>
            <p:nvPr/>
          </p:nvSpPr>
          <p:spPr>
            <a:xfrm>
              <a:off x="2303978" y="1443907"/>
              <a:ext cx="11951" cy="19558"/>
            </a:xfrm>
            <a:custGeom>
              <a:avLst/>
              <a:gdLst/>
              <a:ahLst/>
              <a:cxnLst/>
              <a:rect l="l" t="t" r="r" b="b"/>
              <a:pathLst>
                <a:path w="586" h="959" extrusionOk="0">
                  <a:moveTo>
                    <a:pt x="0" y="0"/>
                  </a:moveTo>
                  <a:lnTo>
                    <a:pt x="0" y="958"/>
                  </a:lnTo>
                  <a:lnTo>
                    <a:pt x="585" y="958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5"/>
            <p:cNvSpPr/>
            <p:nvPr/>
          </p:nvSpPr>
          <p:spPr>
            <a:xfrm>
              <a:off x="2321069" y="1436015"/>
              <a:ext cx="11992" cy="27451"/>
            </a:xfrm>
            <a:custGeom>
              <a:avLst/>
              <a:gdLst/>
              <a:ahLst/>
              <a:cxnLst/>
              <a:rect l="l" t="t" r="r" b="b"/>
              <a:pathLst>
                <a:path w="588" h="1346" extrusionOk="0">
                  <a:moveTo>
                    <a:pt x="1" y="0"/>
                  </a:moveTo>
                  <a:lnTo>
                    <a:pt x="1" y="1345"/>
                  </a:lnTo>
                  <a:lnTo>
                    <a:pt x="587" y="1345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5"/>
            <p:cNvSpPr/>
            <p:nvPr/>
          </p:nvSpPr>
          <p:spPr>
            <a:xfrm>
              <a:off x="2338200" y="1428407"/>
              <a:ext cx="11992" cy="35079"/>
            </a:xfrm>
            <a:custGeom>
              <a:avLst/>
              <a:gdLst/>
              <a:ahLst/>
              <a:cxnLst/>
              <a:rect l="l" t="t" r="r" b="b"/>
              <a:pathLst>
                <a:path w="588" h="1720" extrusionOk="0">
                  <a:moveTo>
                    <a:pt x="1" y="0"/>
                  </a:moveTo>
                  <a:lnTo>
                    <a:pt x="1" y="1720"/>
                  </a:lnTo>
                  <a:lnTo>
                    <a:pt x="587" y="1720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5"/>
            <p:cNvSpPr/>
            <p:nvPr/>
          </p:nvSpPr>
          <p:spPr>
            <a:xfrm>
              <a:off x="2355291" y="1419719"/>
              <a:ext cx="11992" cy="43746"/>
            </a:xfrm>
            <a:custGeom>
              <a:avLst/>
              <a:gdLst/>
              <a:ahLst/>
              <a:cxnLst/>
              <a:rect l="l" t="t" r="r" b="b"/>
              <a:pathLst>
                <a:path w="588" h="2145" extrusionOk="0">
                  <a:moveTo>
                    <a:pt x="1" y="1"/>
                  </a:moveTo>
                  <a:lnTo>
                    <a:pt x="1" y="2144"/>
                  </a:lnTo>
                  <a:lnTo>
                    <a:pt x="587" y="2144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5"/>
            <p:cNvSpPr/>
            <p:nvPr/>
          </p:nvSpPr>
          <p:spPr>
            <a:xfrm>
              <a:off x="2385271" y="1419699"/>
              <a:ext cx="69321" cy="22271"/>
            </a:xfrm>
            <a:custGeom>
              <a:avLst/>
              <a:gdLst/>
              <a:ahLst/>
              <a:cxnLst/>
              <a:rect l="l" t="t" r="r" b="b"/>
              <a:pathLst>
                <a:path w="3399" h="1092" extrusionOk="0">
                  <a:moveTo>
                    <a:pt x="1699" y="1"/>
                  </a:moveTo>
                  <a:cubicBezTo>
                    <a:pt x="1086" y="1"/>
                    <a:pt x="472" y="233"/>
                    <a:pt x="0" y="697"/>
                  </a:cubicBezTo>
                  <a:lnTo>
                    <a:pt x="393" y="1092"/>
                  </a:lnTo>
                  <a:cubicBezTo>
                    <a:pt x="756" y="736"/>
                    <a:pt x="1227" y="559"/>
                    <a:pt x="1699" y="559"/>
                  </a:cubicBezTo>
                  <a:cubicBezTo>
                    <a:pt x="2170" y="559"/>
                    <a:pt x="2641" y="736"/>
                    <a:pt x="3004" y="1092"/>
                  </a:cubicBezTo>
                  <a:lnTo>
                    <a:pt x="3398" y="697"/>
                  </a:lnTo>
                  <a:cubicBezTo>
                    <a:pt x="2927" y="233"/>
                    <a:pt x="2313" y="1"/>
                    <a:pt x="1699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5"/>
            <p:cNvSpPr/>
            <p:nvPr/>
          </p:nvSpPr>
          <p:spPr>
            <a:xfrm>
              <a:off x="2395978" y="1434872"/>
              <a:ext cx="47866" cy="17845"/>
            </a:xfrm>
            <a:custGeom>
              <a:avLst/>
              <a:gdLst/>
              <a:ahLst/>
              <a:cxnLst/>
              <a:rect l="l" t="t" r="r" b="b"/>
              <a:pathLst>
                <a:path w="2347" h="875" extrusionOk="0">
                  <a:moveTo>
                    <a:pt x="1174" y="1"/>
                  </a:moveTo>
                  <a:cubicBezTo>
                    <a:pt x="750" y="1"/>
                    <a:pt x="327" y="161"/>
                    <a:pt x="0" y="480"/>
                  </a:cubicBezTo>
                  <a:lnTo>
                    <a:pt x="395" y="875"/>
                  </a:lnTo>
                  <a:cubicBezTo>
                    <a:pt x="612" y="664"/>
                    <a:pt x="893" y="559"/>
                    <a:pt x="1174" y="559"/>
                  </a:cubicBezTo>
                  <a:cubicBezTo>
                    <a:pt x="1454" y="559"/>
                    <a:pt x="1735" y="664"/>
                    <a:pt x="1952" y="875"/>
                  </a:cubicBezTo>
                  <a:lnTo>
                    <a:pt x="2347" y="480"/>
                  </a:lnTo>
                  <a:cubicBezTo>
                    <a:pt x="2020" y="161"/>
                    <a:pt x="1597" y="1"/>
                    <a:pt x="1174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5"/>
            <p:cNvSpPr/>
            <p:nvPr/>
          </p:nvSpPr>
          <p:spPr>
            <a:xfrm>
              <a:off x="2406726" y="1450046"/>
              <a:ext cx="26391" cy="13440"/>
            </a:xfrm>
            <a:custGeom>
              <a:avLst/>
              <a:gdLst/>
              <a:ahLst/>
              <a:cxnLst/>
              <a:rect l="l" t="t" r="r" b="b"/>
              <a:pathLst>
                <a:path w="1294" h="659" extrusionOk="0">
                  <a:moveTo>
                    <a:pt x="647" y="1"/>
                  </a:moveTo>
                  <a:cubicBezTo>
                    <a:pt x="414" y="1"/>
                    <a:pt x="181" y="88"/>
                    <a:pt x="0" y="261"/>
                  </a:cubicBezTo>
                  <a:lnTo>
                    <a:pt x="396" y="659"/>
                  </a:lnTo>
                  <a:cubicBezTo>
                    <a:pt x="467" y="593"/>
                    <a:pt x="557" y="560"/>
                    <a:pt x="647" y="560"/>
                  </a:cubicBezTo>
                  <a:cubicBezTo>
                    <a:pt x="736" y="560"/>
                    <a:pt x="826" y="593"/>
                    <a:pt x="897" y="659"/>
                  </a:cubicBezTo>
                  <a:lnTo>
                    <a:pt x="1293" y="261"/>
                  </a:lnTo>
                  <a:cubicBezTo>
                    <a:pt x="1113" y="88"/>
                    <a:pt x="880" y="1"/>
                    <a:pt x="647" y="1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5"/>
            <p:cNvSpPr/>
            <p:nvPr/>
          </p:nvSpPr>
          <p:spPr>
            <a:xfrm>
              <a:off x="2471316" y="1425022"/>
              <a:ext cx="76092" cy="33141"/>
            </a:xfrm>
            <a:custGeom>
              <a:avLst/>
              <a:gdLst/>
              <a:ahLst/>
              <a:cxnLst/>
              <a:rect l="l" t="t" r="r" b="b"/>
              <a:pathLst>
                <a:path w="3731" h="1625" extrusionOk="0">
                  <a:moveTo>
                    <a:pt x="111" y="0"/>
                  </a:moveTo>
                  <a:cubicBezTo>
                    <a:pt x="50" y="0"/>
                    <a:pt x="1" y="49"/>
                    <a:pt x="1" y="111"/>
                  </a:cubicBezTo>
                  <a:lnTo>
                    <a:pt x="1" y="1516"/>
                  </a:lnTo>
                  <a:cubicBezTo>
                    <a:pt x="1" y="1576"/>
                    <a:pt x="50" y="1625"/>
                    <a:pt x="111" y="1625"/>
                  </a:cubicBezTo>
                  <a:lnTo>
                    <a:pt x="3621" y="1625"/>
                  </a:lnTo>
                  <a:cubicBezTo>
                    <a:pt x="3681" y="1625"/>
                    <a:pt x="3731" y="1576"/>
                    <a:pt x="3731" y="1516"/>
                  </a:cubicBezTo>
                  <a:lnTo>
                    <a:pt x="3731" y="109"/>
                  </a:lnTo>
                  <a:cubicBezTo>
                    <a:pt x="3731" y="49"/>
                    <a:pt x="3681" y="0"/>
                    <a:pt x="3621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5"/>
            <p:cNvSpPr/>
            <p:nvPr/>
          </p:nvSpPr>
          <p:spPr>
            <a:xfrm>
              <a:off x="2549182" y="1434444"/>
              <a:ext cx="6118" cy="14297"/>
            </a:xfrm>
            <a:custGeom>
              <a:avLst/>
              <a:gdLst/>
              <a:ahLst/>
              <a:cxnLst/>
              <a:rect l="l" t="t" r="r" b="b"/>
              <a:pathLst>
                <a:path w="300" h="701" extrusionOk="0">
                  <a:moveTo>
                    <a:pt x="111" y="0"/>
                  </a:moveTo>
                  <a:cubicBezTo>
                    <a:pt x="49" y="0"/>
                    <a:pt x="0" y="49"/>
                    <a:pt x="0" y="111"/>
                  </a:cubicBezTo>
                  <a:lnTo>
                    <a:pt x="0" y="590"/>
                  </a:lnTo>
                  <a:cubicBezTo>
                    <a:pt x="0" y="651"/>
                    <a:pt x="49" y="701"/>
                    <a:pt x="111" y="701"/>
                  </a:cubicBezTo>
                  <a:lnTo>
                    <a:pt x="190" y="701"/>
                  </a:lnTo>
                  <a:cubicBezTo>
                    <a:pt x="250" y="701"/>
                    <a:pt x="299" y="651"/>
                    <a:pt x="299" y="592"/>
                  </a:cubicBezTo>
                  <a:lnTo>
                    <a:pt x="299" y="111"/>
                  </a:lnTo>
                  <a:cubicBezTo>
                    <a:pt x="299" y="49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321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5"/>
            <p:cNvSpPr/>
            <p:nvPr/>
          </p:nvSpPr>
          <p:spPr>
            <a:xfrm>
              <a:off x="1285472" y="1897830"/>
              <a:ext cx="1285838" cy="1077242"/>
            </a:xfrm>
            <a:custGeom>
              <a:avLst/>
              <a:gdLst/>
              <a:ahLst/>
              <a:cxnLst/>
              <a:rect l="l" t="t" r="r" b="b"/>
              <a:pathLst>
                <a:path w="63048" h="52820" extrusionOk="0">
                  <a:moveTo>
                    <a:pt x="33138" y="0"/>
                  </a:moveTo>
                  <a:cubicBezTo>
                    <a:pt x="23236" y="0"/>
                    <a:pt x="8305" y="3260"/>
                    <a:pt x="7884" y="14760"/>
                  </a:cubicBezTo>
                  <a:cubicBezTo>
                    <a:pt x="7779" y="17591"/>
                    <a:pt x="8295" y="20438"/>
                    <a:pt x="7951" y="23253"/>
                  </a:cubicBezTo>
                  <a:cubicBezTo>
                    <a:pt x="7354" y="28157"/>
                    <a:pt x="3586" y="30829"/>
                    <a:pt x="1782" y="35145"/>
                  </a:cubicBezTo>
                  <a:cubicBezTo>
                    <a:pt x="1" y="39409"/>
                    <a:pt x="1482" y="44983"/>
                    <a:pt x="5405" y="47694"/>
                  </a:cubicBezTo>
                  <a:cubicBezTo>
                    <a:pt x="7139" y="48892"/>
                    <a:pt x="9177" y="49620"/>
                    <a:pt x="11222" y="50214"/>
                  </a:cubicBezTo>
                  <a:cubicBezTo>
                    <a:pt x="17421" y="52018"/>
                    <a:pt x="24013" y="52819"/>
                    <a:pt x="30559" y="52819"/>
                  </a:cubicBezTo>
                  <a:cubicBezTo>
                    <a:pt x="33087" y="52819"/>
                    <a:pt x="35607" y="52700"/>
                    <a:pt x="38096" y="52473"/>
                  </a:cubicBezTo>
                  <a:cubicBezTo>
                    <a:pt x="43467" y="51984"/>
                    <a:pt x="50989" y="50793"/>
                    <a:pt x="55035" y="47062"/>
                  </a:cubicBezTo>
                  <a:cubicBezTo>
                    <a:pt x="58950" y="43450"/>
                    <a:pt x="61389" y="38394"/>
                    <a:pt x="62137" y="33276"/>
                  </a:cubicBezTo>
                  <a:cubicBezTo>
                    <a:pt x="63047" y="27038"/>
                    <a:pt x="59955" y="22464"/>
                    <a:pt x="55876" y="17928"/>
                  </a:cubicBezTo>
                  <a:cubicBezTo>
                    <a:pt x="53289" y="15049"/>
                    <a:pt x="51717" y="11486"/>
                    <a:pt x="49668" y="8234"/>
                  </a:cubicBezTo>
                  <a:cubicBezTo>
                    <a:pt x="46142" y="2638"/>
                    <a:pt x="40750" y="142"/>
                    <a:pt x="34020" y="9"/>
                  </a:cubicBezTo>
                  <a:cubicBezTo>
                    <a:pt x="33731" y="3"/>
                    <a:pt x="33437" y="0"/>
                    <a:pt x="33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5"/>
            <p:cNvSpPr/>
            <p:nvPr/>
          </p:nvSpPr>
          <p:spPr>
            <a:xfrm>
              <a:off x="1506182" y="2038348"/>
              <a:ext cx="775423" cy="796817"/>
            </a:xfrm>
            <a:custGeom>
              <a:avLst/>
              <a:gdLst/>
              <a:ahLst/>
              <a:cxnLst/>
              <a:rect l="l" t="t" r="r" b="b"/>
              <a:pathLst>
                <a:path w="38021" h="39070" extrusionOk="0">
                  <a:moveTo>
                    <a:pt x="38011" y="1"/>
                  </a:moveTo>
                  <a:lnTo>
                    <a:pt x="1" y="55"/>
                  </a:lnTo>
                  <a:lnTo>
                    <a:pt x="10" y="6253"/>
                  </a:lnTo>
                  <a:lnTo>
                    <a:pt x="1095" y="6252"/>
                  </a:lnTo>
                  <a:lnTo>
                    <a:pt x="1141" y="39069"/>
                  </a:lnTo>
                  <a:lnTo>
                    <a:pt x="36689" y="39019"/>
                  </a:lnTo>
                  <a:lnTo>
                    <a:pt x="36642" y="6203"/>
                  </a:lnTo>
                  <a:lnTo>
                    <a:pt x="38020" y="6200"/>
                  </a:lnTo>
                  <a:lnTo>
                    <a:pt x="38011" y="1"/>
                  </a:lnTo>
                  <a:close/>
                </a:path>
              </a:pathLst>
            </a:custGeom>
            <a:solidFill>
              <a:srgbClr val="161313">
                <a:alpha val="11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5"/>
            <p:cNvSpPr/>
            <p:nvPr/>
          </p:nvSpPr>
          <p:spPr>
            <a:xfrm>
              <a:off x="1514728" y="2093618"/>
              <a:ext cx="725986" cy="726007"/>
            </a:xfrm>
            <a:custGeom>
              <a:avLst/>
              <a:gdLst/>
              <a:ahLst/>
              <a:cxnLst/>
              <a:rect l="l" t="t" r="r" b="b"/>
              <a:pathLst>
                <a:path w="35597" h="35598" extrusionOk="0">
                  <a:moveTo>
                    <a:pt x="35547" y="1"/>
                  </a:moveTo>
                  <a:lnTo>
                    <a:pt x="1" y="52"/>
                  </a:lnTo>
                  <a:lnTo>
                    <a:pt x="51" y="35598"/>
                  </a:lnTo>
                  <a:lnTo>
                    <a:pt x="35596" y="35547"/>
                  </a:lnTo>
                  <a:lnTo>
                    <a:pt x="355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5"/>
            <p:cNvSpPr/>
            <p:nvPr/>
          </p:nvSpPr>
          <p:spPr>
            <a:xfrm>
              <a:off x="1514768" y="2119906"/>
              <a:ext cx="746320" cy="79111"/>
            </a:xfrm>
            <a:custGeom>
              <a:avLst/>
              <a:gdLst/>
              <a:ahLst/>
              <a:cxnLst/>
              <a:rect l="l" t="t" r="r" b="b"/>
              <a:pathLst>
                <a:path w="36594" h="3879" extrusionOk="0">
                  <a:moveTo>
                    <a:pt x="36589" y="0"/>
                  </a:moveTo>
                  <a:lnTo>
                    <a:pt x="0" y="51"/>
                  </a:lnTo>
                  <a:lnTo>
                    <a:pt x="6" y="3879"/>
                  </a:lnTo>
                  <a:lnTo>
                    <a:pt x="36594" y="3828"/>
                  </a:lnTo>
                  <a:lnTo>
                    <a:pt x="365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5"/>
            <p:cNvSpPr/>
            <p:nvPr/>
          </p:nvSpPr>
          <p:spPr>
            <a:xfrm>
              <a:off x="1646028" y="2369577"/>
              <a:ext cx="77969" cy="77969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" y="0"/>
                  </a:moveTo>
                  <a:lnTo>
                    <a:pt x="1" y="3822"/>
                  </a:lnTo>
                  <a:lnTo>
                    <a:pt x="3823" y="3822"/>
                  </a:lnTo>
                  <a:lnTo>
                    <a:pt x="3823" y="0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5"/>
            <p:cNvSpPr/>
            <p:nvPr/>
          </p:nvSpPr>
          <p:spPr>
            <a:xfrm>
              <a:off x="1767641" y="2369577"/>
              <a:ext cx="77969" cy="77969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0" y="0"/>
                  </a:moveTo>
                  <a:lnTo>
                    <a:pt x="0" y="3822"/>
                  </a:lnTo>
                  <a:lnTo>
                    <a:pt x="3822" y="3822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5"/>
            <p:cNvSpPr/>
            <p:nvPr/>
          </p:nvSpPr>
          <p:spPr>
            <a:xfrm>
              <a:off x="1898574" y="2369577"/>
              <a:ext cx="77948" cy="77969"/>
            </a:xfrm>
            <a:custGeom>
              <a:avLst/>
              <a:gdLst/>
              <a:ahLst/>
              <a:cxnLst/>
              <a:rect l="l" t="t" r="r" b="b"/>
              <a:pathLst>
                <a:path w="3822" h="3823" extrusionOk="0">
                  <a:moveTo>
                    <a:pt x="0" y="0"/>
                  </a:moveTo>
                  <a:lnTo>
                    <a:pt x="0" y="3822"/>
                  </a:lnTo>
                  <a:lnTo>
                    <a:pt x="3822" y="3822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5"/>
            <p:cNvSpPr/>
            <p:nvPr/>
          </p:nvSpPr>
          <p:spPr>
            <a:xfrm>
              <a:off x="2029140" y="2369577"/>
              <a:ext cx="77948" cy="77969"/>
            </a:xfrm>
            <a:custGeom>
              <a:avLst/>
              <a:gdLst/>
              <a:ahLst/>
              <a:cxnLst/>
              <a:rect l="l" t="t" r="r" b="b"/>
              <a:pathLst>
                <a:path w="3822" h="3823" extrusionOk="0">
                  <a:moveTo>
                    <a:pt x="1" y="0"/>
                  </a:moveTo>
                  <a:lnTo>
                    <a:pt x="1" y="3822"/>
                  </a:lnTo>
                  <a:lnTo>
                    <a:pt x="3821" y="3822"/>
                  </a:lnTo>
                  <a:lnTo>
                    <a:pt x="3821" y="0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5"/>
            <p:cNvSpPr/>
            <p:nvPr/>
          </p:nvSpPr>
          <p:spPr>
            <a:xfrm>
              <a:off x="1646028" y="2515684"/>
              <a:ext cx="77969" cy="77969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" y="1"/>
                  </a:moveTo>
                  <a:lnTo>
                    <a:pt x="1" y="3823"/>
                  </a:lnTo>
                  <a:lnTo>
                    <a:pt x="3823" y="3823"/>
                  </a:lnTo>
                  <a:lnTo>
                    <a:pt x="3823" y="1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5"/>
            <p:cNvSpPr/>
            <p:nvPr/>
          </p:nvSpPr>
          <p:spPr>
            <a:xfrm>
              <a:off x="1767641" y="2515684"/>
              <a:ext cx="77969" cy="77969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0" y="1"/>
                  </a:moveTo>
                  <a:lnTo>
                    <a:pt x="0" y="3823"/>
                  </a:lnTo>
                  <a:lnTo>
                    <a:pt x="3822" y="3823"/>
                  </a:lnTo>
                  <a:lnTo>
                    <a:pt x="38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5"/>
            <p:cNvSpPr/>
            <p:nvPr/>
          </p:nvSpPr>
          <p:spPr>
            <a:xfrm>
              <a:off x="1898574" y="2515684"/>
              <a:ext cx="77948" cy="77969"/>
            </a:xfrm>
            <a:custGeom>
              <a:avLst/>
              <a:gdLst/>
              <a:ahLst/>
              <a:cxnLst/>
              <a:rect l="l" t="t" r="r" b="b"/>
              <a:pathLst>
                <a:path w="3822" h="3823" extrusionOk="0">
                  <a:moveTo>
                    <a:pt x="0" y="1"/>
                  </a:moveTo>
                  <a:lnTo>
                    <a:pt x="0" y="3823"/>
                  </a:lnTo>
                  <a:lnTo>
                    <a:pt x="3822" y="3823"/>
                  </a:lnTo>
                  <a:lnTo>
                    <a:pt x="3822" y="1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5"/>
            <p:cNvSpPr/>
            <p:nvPr/>
          </p:nvSpPr>
          <p:spPr>
            <a:xfrm>
              <a:off x="2029140" y="2515684"/>
              <a:ext cx="77948" cy="77969"/>
            </a:xfrm>
            <a:custGeom>
              <a:avLst/>
              <a:gdLst/>
              <a:ahLst/>
              <a:cxnLst/>
              <a:rect l="l" t="t" r="r" b="b"/>
              <a:pathLst>
                <a:path w="3822" h="3823" extrusionOk="0">
                  <a:moveTo>
                    <a:pt x="1" y="1"/>
                  </a:moveTo>
                  <a:lnTo>
                    <a:pt x="1" y="3823"/>
                  </a:lnTo>
                  <a:lnTo>
                    <a:pt x="3821" y="3823"/>
                  </a:lnTo>
                  <a:lnTo>
                    <a:pt x="3821" y="1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5"/>
            <p:cNvSpPr/>
            <p:nvPr/>
          </p:nvSpPr>
          <p:spPr>
            <a:xfrm>
              <a:off x="1646028" y="2661832"/>
              <a:ext cx="77969" cy="77969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" y="1"/>
                  </a:moveTo>
                  <a:lnTo>
                    <a:pt x="1" y="3823"/>
                  </a:lnTo>
                  <a:lnTo>
                    <a:pt x="3823" y="3823"/>
                  </a:lnTo>
                  <a:lnTo>
                    <a:pt x="3823" y="1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5"/>
            <p:cNvSpPr/>
            <p:nvPr/>
          </p:nvSpPr>
          <p:spPr>
            <a:xfrm>
              <a:off x="1767641" y="2661832"/>
              <a:ext cx="77969" cy="77969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0" y="1"/>
                  </a:moveTo>
                  <a:lnTo>
                    <a:pt x="0" y="3823"/>
                  </a:lnTo>
                  <a:lnTo>
                    <a:pt x="3822" y="3823"/>
                  </a:lnTo>
                  <a:lnTo>
                    <a:pt x="3822" y="1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5"/>
            <p:cNvSpPr/>
            <p:nvPr/>
          </p:nvSpPr>
          <p:spPr>
            <a:xfrm>
              <a:off x="1898574" y="2661832"/>
              <a:ext cx="77948" cy="77969"/>
            </a:xfrm>
            <a:custGeom>
              <a:avLst/>
              <a:gdLst/>
              <a:ahLst/>
              <a:cxnLst/>
              <a:rect l="l" t="t" r="r" b="b"/>
              <a:pathLst>
                <a:path w="3822" h="3823" extrusionOk="0">
                  <a:moveTo>
                    <a:pt x="0" y="1"/>
                  </a:moveTo>
                  <a:lnTo>
                    <a:pt x="0" y="3823"/>
                  </a:lnTo>
                  <a:lnTo>
                    <a:pt x="3822" y="3823"/>
                  </a:lnTo>
                  <a:lnTo>
                    <a:pt x="3822" y="1"/>
                  </a:lnTo>
                  <a:close/>
                </a:path>
              </a:pathLst>
            </a:custGeom>
            <a:solidFill>
              <a:srgbClr val="F8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5"/>
            <p:cNvSpPr/>
            <p:nvPr/>
          </p:nvSpPr>
          <p:spPr>
            <a:xfrm>
              <a:off x="2029140" y="2661832"/>
              <a:ext cx="77948" cy="77969"/>
            </a:xfrm>
            <a:custGeom>
              <a:avLst/>
              <a:gdLst/>
              <a:ahLst/>
              <a:cxnLst/>
              <a:rect l="l" t="t" r="r" b="b"/>
              <a:pathLst>
                <a:path w="3822" h="3823" extrusionOk="0">
                  <a:moveTo>
                    <a:pt x="1" y="1"/>
                  </a:moveTo>
                  <a:lnTo>
                    <a:pt x="1" y="3823"/>
                  </a:lnTo>
                  <a:lnTo>
                    <a:pt x="3821" y="3823"/>
                  </a:lnTo>
                  <a:lnTo>
                    <a:pt x="3821" y="1"/>
                  </a:lnTo>
                  <a:close/>
                </a:path>
              </a:pathLst>
            </a:custGeom>
            <a:solidFill>
              <a:srgbClr val="FF40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5"/>
            <p:cNvSpPr/>
            <p:nvPr/>
          </p:nvSpPr>
          <p:spPr>
            <a:xfrm>
              <a:off x="1492498" y="2022828"/>
              <a:ext cx="775382" cy="127527"/>
            </a:xfrm>
            <a:custGeom>
              <a:avLst/>
              <a:gdLst/>
              <a:ahLst/>
              <a:cxnLst/>
              <a:rect l="l" t="t" r="r" b="b"/>
              <a:pathLst>
                <a:path w="38019" h="6253" extrusionOk="0">
                  <a:moveTo>
                    <a:pt x="38011" y="0"/>
                  </a:moveTo>
                  <a:lnTo>
                    <a:pt x="1" y="54"/>
                  </a:lnTo>
                  <a:lnTo>
                    <a:pt x="8" y="6253"/>
                  </a:lnTo>
                  <a:lnTo>
                    <a:pt x="38019" y="6200"/>
                  </a:lnTo>
                  <a:lnTo>
                    <a:pt x="380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5"/>
            <p:cNvSpPr/>
            <p:nvPr/>
          </p:nvSpPr>
          <p:spPr>
            <a:xfrm>
              <a:off x="1612336" y="1977756"/>
              <a:ext cx="40646" cy="101361"/>
            </a:xfrm>
            <a:custGeom>
              <a:avLst/>
              <a:gdLst/>
              <a:ahLst/>
              <a:cxnLst/>
              <a:rect l="l" t="t" r="r" b="b"/>
              <a:pathLst>
                <a:path w="1993" h="4970" extrusionOk="0">
                  <a:moveTo>
                    <a:pt x="1986" y="1"/>
                  </a:moveTo>
                  <a:lnTo>
                    <a:pt x="1" y="4"/>
                  </a:lnTo>
                  <a:lnTo>
                    <a:pt x="7" y="4969"/>
                  </a:lnTo>
                  <a:lnTo>
                    <a:pt x="1992" y="4966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5"/>
            <p:cNvSpPr/>
            <p:nvPr/>
          </p:nvSpPr>
          <p:spPr>
            <a:xfrm>
              <a:off x="1771761" y="1977797"/>
              <a:ext cx="40667" cy="101341"/>
            </a:xfrm>
            <a:custGeom>
              <a:avLst/>
              <a:gdLst/>
              <a:ahLst/>
              <a:cxnLst/>
              <a:rect l="l" t="t" r="r" b="b"/>
              <a:pathLst>
                <a:path w="1994" h="4969" extrusionOk="0">
                  <a:moveTo>
                    <a:pt x="1988" y="0"/>
                  </a:moveTo>
                  <a:lnTo>
                    <a:pt x="1" y="3"/>
                  </a:lnTo>
                  <a:lnTo>
                    <a:pt x="9" y="4969"/>
                  </a:lnTo>
                  <a:lnTo>
                    <a:pt x="1994" y="4966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5"/>
            <p:cNvSpPr/>
            <p:nvPr/>
          </p:nvSpPr>
          <p:spPr>
            <a:xfrm>
              <a:off x="1931226" y="1977797"/>
              <a:ext cx="40667" cy="101341"/>
            </a:xfrm>
            <a:custGeom>
              <a:avLst/>
              <a:gdLst/>
              <a:ahLst/>
              <a:cxnLst/>
              <a:rect l="l" t="t" r="r" b="b"/>
              <a:pathLst>
                <a:path w="1994" h="4969" extrusionOk="0">
                  <a:moveTo>
                    <a:pt x="1987" y="0"/>
                  </a:moveTo>
                  <a:lnTo>
                    <a:pt x="1" y="3"/>
                  </a:lnTo>
                  <a:lnTo>
                    <a:pt x="8" y="4969"/>
                  </a:lnTo>
                  <a:lnTo>
                    <a:pt x="1994" y="4966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5"/>
            <p:cNvSpPr/>
            <p:nvPr/>
          </p:nvSpPr>
          <p:spPr>
            <a:xfrm>
              <a:off x="2090691" y="1977817"/>
              <a:ext cx="40667" cy="101320"/>
            </a:xfrm>
            <a:custGeom>
              <a:avLst/>
              <a:gdLst/>
              <a:ahLst/>
              <a:cxnLst/>
              <a:rect l="l" t="t" r="r" b="b"/>
              <a:pathLst>
                <a:path w="1994" h="4968" extrusionOk="0">
                  <a:moveTo>
                    <a:pt x="1986" y="1"/>
                  </a:moveTo>
                  <a:lnTo>
                    <a:pt x="0" y="2"/>
                  </a:lnTo>
                  <a:lnTo>
                    <a:pt x="8" y="4968"/>
                  </a:lnTo>
                  <a:lnTo>
                    <a:pt x="1993" y="4966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5"/>
            <p:cNvSpPr/>
            <p:nvPr/>
          </p:nvSpPr>
          <p:spPr>
            <a:xfrm>
              <a:off x="1705764" y="2231750"/>
              <a:ext cx="69750" cy="83067"/>
            </a:xfrm>
            <a:custGeom>
              <a:avLst/>
              <a:gdLst/>
              <a:ahLst/>
              <a:cxnLst/>
              <a:rect l="l" t="t" r="r" b="b"/>
              <a:pathLst>
                <a:path w="3420" h="4073" extrusionOk="0">
                  <a:moveTo>
                    <a:pt x="1723" y="1"/>
                  </a:moveTo>
                  <a:cubicBezTo>
                    <a:pt x="1310" y="1"/>
                    <a:pt x="957" y="82"/>
                    <a:pt x="665" y="247"/>
                  </a:cubicBezTo>
                  <a:cubicBezTo>
                    <a:pt x="382" y="402"/>
                    <a:pt x="151" y="637"/>
                    <a:pt x="0" y="921"/>
                  </a:cubicBezTo>
                  <a:lnTo>
                    <a:pt x="1010" y="1427"/>
                  </a:lnTo>
                  <a:cubicBezTo>
                    <a:pt x="1064" y="1314"/>
                    <a:pt x="1149" y="1218"/>
                    <a:pt x="1256" y="1154"/>
                  </a:cubicBezTo>
                  <a:cubicBezTo>
                    <a:pt x="1355" y="1092"/>
                    <a:pt x="1471" y="1059"/>
                    <a:pt x="1589" y="1059"/>
                  </a:cubicBezTo>
                  <a:cubicBezTo>
                    <a:pt x="1592" y="1059"/>
                    <a:pt x="1594" y="1059"/>
                    <a:pt x="1597" y="1059"/>
                  </a:cubicBezTo>
                  <a:cubicBezTo>
                    <a:pt x="1721" y="1059"/>
                    <a:pt x="1817" y="1086"/>
                    <a:pt x="1884" y="1142"/>
                  </a:cubicBezTo>
                  <a:cubicBezTo>
                    <a:pt x="1950" y="1195"/>
                    <a:pt x="1982" y="1272"/>
                    <a:pt x="1982" y="1372"/>
                  </a:cubicBezTo>
                  <a:cubicBezTo>
                    <a:pt x="1981" y="1456"/>
                    <a:pt x="1959" y="1541"/>
                    <a:pt x="1919" y="1616"/>
                  </a:cubicBezTo>
                  <a:cubicBezTo>
                    <a:pt x="1878" y="1699"/>
                    <a:pt x="1795" y="1799"/>
                    <a:pt x="1671" y="1917"/>
                  </a:cubicBezTo>
                  <a:lnTo>
                    <a:pt x="230" y="3245"/>
                  </a:lnTo>
                  <a:lnTo>
                    <a:pt x="230" y="4070"/>
                  </a:lnTo>
                  <a:lnTo>
                    <a:pt x="3418" y="4073"/>
                  </a:lnTo>
                  <a:lnTo>
                    <a:pt x="3420" y="3032"/>
                  </a:lnTo>
                  <a:lnTo>
                    <a:pt x="2079" y="3032"/>
                  </a:lnTo>
                  <a:lnTo>
                    <a:pt x="2647" y="2513"/>
                  </a:lnTo>
                  <a:cubicBezTo>
                    <a:pt x="2916" y="2270"/>
                    <a:pt x="3097" y="2054"/>
                    <a:pt x="3191" y="1862"/>
                  </a:cubicBezTo>
                  <a:cubicBezTo>
                    <a:pt x="3283" y="1670"/>
                    <a:pt x="3331" y="1458"/>
                    <a:pt x="3331" y="1245"/>
                  </a:cubicBezTo>
                  <a:cubicBezTo>
                    <a:pt x="3334" y="1011"/>
                    <a:pt x="3263" y="782"/>
                    <a:pt x="3126" y="592"/>
                  </a:cubicBezTo>
                  <a:cubicBezTo>
                    <a:pt x="2990" y="403"/>
                    <a:pt x="2799" y="257"/>
                    <a:pt x="2558" y="154"/>
                  </a:cubicBezTo>
                  <a:cubicBezTo>
                    <a:pt x="2316" y="52"/>
                    <a:pt x="2038" y="1"/>
                    <a:pt x="17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5"/>
            <p:cNvSpPr/>
            <p:nvPr/>
          </p:nvSpPr>
          <p:spPr>
            <a:xfrm>
              <a:off x="1792665" y="2231852"/>
              <a:ext cx="73502" cy="84862"/>
            </a:xfrm>
            <a:custGeom>
              <a:avLst/>
              <a:gdLst/>
              <a:ahLst/>
              <a:cxnLst/>
              <a:rect l="l" t="t" r="r" b="b"/>
              <a:pathLst>
                <a:path w="3604" h="4161" extrusionOk="0">
                  <a:moveTo>
                    <a:pt x="1803" y="1074"/>
                  </a:moveTo>
                  <a:cubicBezTo>
                    <a:pt x="2105" y="1074"/>
                    <a:pt x="2257" y="1410"/>
                    <a:pt x="2257" y="2081"/>
                  </a:cubicBezTo>
                  <a:cubicBezTo>
                    <a:pt x="2257" y="2752"/>
                    <a:pt x="2105" y="3087"/>
                    <a:pt x="1803" y="3087"/>
                  </a:cubicBezTo>
                  <a:cubicBezTo>
                    <a:pt x="1499" y="3085"/>
                    <a:pt x="1348" y="2750"/>
                    <a:pt x="1350" y="2080"/>
                  </a:cubicBezTo>
                  <a:cubicBezTo>
                    <a:pt x="1348" y="1410"/>
                    <a:pt x="1500" y="1074"/>
                    <a:pt x="1803" y="1074"/>
                  </a:cubicBezTo>
                  <a:close/>
                  <a:moveTo>
                    <a:pt x="1793" y="0"/>
                  </a:moveTo>
                  <a:cubicBezTo>
                    <a:pt x="1445" y="0"/>
                    <a:pt x="1137" y="83"/>
                    <a:pt x="868" y="246"/>
                  </a:cubicBezTo>
                  <a:cubicBezTo>
                    <a:pt x="596" y="410"/>
                    <a:pt x="384" y="648"/>
                    <a:pt x="230" y="962"/>
                  </a:cubicBezTo>
                  <a:cubicBezTo>
                    <a:pt x="77" y="1275"/>
                    <a:pt x="0" y="1646"/>
                    <a:pt x="0" y="2080"/>
                  </a:cubicBezTo>
                  <a:cubicBezTo>
                    <a:pt x="0" y="2511"/>
                    <a:pt x="77" y="2883"/>
                    <a:pt x="230" y="3196"/>
                  </a:cubicBezTo>
                  <a:cubicBezTo>
                    <a:pt x="384" y="3509"/>
                    <a:pt x="596" y="3747"/>
                    <a:pt x="866" y="3913"/>
                  </a:cubicBezTo>
                  <a:cubicBezTo>
                    <a:pt x="1136" y="4077"/>
                    <a:pt x="1448" y="4160"/>
                    <a:pt x="1801" y="4160"/>
                  </a:cubicBezTo>
                  <a:cubicBezTo>
                    <a:pt x="1804" y="4160"/>
                    <a:pt x="1808" y="4160"/>
                    <a:pt x="1811" y="4160"/>
                  </a:cubicBezTo>
                  <a:cubicBezTo>
                    <a:pt x="2158" y="4160"/>
                    <a:pt x="2467" y="4077"/>
                    <a:pt x="2736" y="3914"/>
                  </a:cubicBezTo>
                  <a:cubicBezTo>
                    <a:pt x="3008" y="3750"/>
                    <a:pt x="3220" y="3511"/>
                    <a:pt x="3374" y="3199"/>
                  </a:cubicBezTo>
                  <a:cubicBezTo>
                    <a:pt x="3527" y="2886"/>
                    <a:pt x="3604" y="2514"/>
                    <a:pt x="3604" y="2083"/>
                  </a:cubicBezTo>
                  <a:cubicBezTo>
                    <a:pt x="3604" y="1650"/>
                    <a:pt x="3527" y="1276"/>
                    <a:pt x="3374" y="965"/>
                  </a:cubicBezTo>
                  <a:cubicBezTo>
                    <a:pt x="3220" y="652"/>
                    <a:pt x="3008" y="414"/>
                    <a:pt x="2738" y="248"/>
                  </a:cubicBezTo>
                  <a:cubicBezTo>
                    <a:pt x="2466" y="83"/>
                    <a:pt x="2154" y="0"/>
                    <a:pt x="1803" y="0"/>
                  </a:cubicBezTo>
                  <a:cubicBezTo>
                    <a:pt x="1800" y="0"/>
                    <a:pt x="1796" y="0"/>
                    <a:pt x="17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5"/>
            <p:cNvSpPr/>
            <p:nvPr/>
          </p:nvSpPr>
          <p:spPr>
            <a:xfrm>
              <a:off x="1878465" y="2231893"/>
              <a:ext cx="69790" cy="83067"/>
            </a:xfrm>
            <a:custGeom>
              <a:avLst/>
              <a:gdLst/>
              <a:ahLst/>
              <a:cxnLst/>
              <a:rect l="l" t="t" r="r" b="b"/>
              <a:pathLst>
                <a:path w="3422" h="4073" extrusionOk="0">
                  <a:moveTo>
                    <a:pt x="1722" y="0"/>
                  </a:moveTo>
                  <a:cubicBezTo>
                    <a:pt x="1308" y="0"/>
                    <a:pt x="957" y="83"/>
                    <a:pt x="665" y="247"/>
                  </a:cubicBezTo>
                  <a:cubicBezTo>
                    <a:pt x="383" y="402"/>
                    <a:pt x="151" y="636"/>
                    <a:pt x="0" y="920"/>
                  </a:cubicBezTo>
                  <a:lnTo>
                    <a:pt x="1011" y="1426"/>
                  </a:lnTo>
                  <a:cubicBezTo>
                    <a:pt x="1063" y="1314"/>
                    <a:pt x="1149" y="1219"/>
                    <a:pt x="1255" y="1155"/>
                  </a:cubicBezTo>
                  <a:cubicBezTo>
                    <a:pt x="1358" y="1092"/>
                    <a:pt x="1476" y="1058"/>
                    <a:pt x="1596" y="1058"/>
                  </a:cubicBezTo>
                  <a:cubicBezTo>
                    <a:pt x="1722" y="1058"/>
                    <a:pt x="1818" y="1086"/>
                    <a:pt x="1884" y="1141"/>
                  </a:cubicBezTo>
                  <a:cubicBezTo>
                    <a:pt x="1950" y="1196"/>
                    <a:pt x="1983" y="1273"/>
                    <a:pt x="1983" y="1371"/>
                  </a:cubicBezTo>
                  <a:cubicBezTo>
                    <a:pt x="1981" y="1457"/>
                    <a:pt x="1960" y="1540"/>
                    <a:pt x="1920" y="1615"/>
                  </a:cubicBezTo>
                  <a:cubicBezTo>
                    <a:pt x="1880" y="1700"/>
                    <a:pt x="1795" y="1800"/>
                    <a:pt x="1671" y="1916"/>
                  </a:cubicBezTo>
                  <a:lnTo>
                    <a:pt x="231" y="3246"/>
                  </a:lnTo>
                  <a:lnTo>
                    <a:pt x="231" y="4071"/>
                  </a:lnTo>
                  <a:lnTo>
                    <a:pt x="3420" y="4072"/>
                  </a:lnTo>
                  <a:lnTo>
                    <a:pt x="3421" y="3033"/>
                  </a:lnTo>
                  <a:lnTo>
                    <a:pt x="2078" y="3029"/>
                  </a:lnTo>
                  <a:lnTo>
                    <a:pt x="2647" y="2514"/>
                  </a:lnTo>
                  <a:cubicBezTo>
                    <a:pt x="2916" y="2271"/>
                    <a:pt x="3097" y="2054"/>
                    <a:pt x="3191" y="1863"/>
                  </a:cubicBezTo>
                  <a:cubicBezTo>
                    <a:pt x="3283" y="1671"/>
                    <a:pt x="3331" y="1460"/>
                    <a:pt x="3331" y="1247"/>
                  </a:cubicBezTo>
                  <a:cubicBezTo>
                    <a:pt x="3334" y="1012"/>
                    <a:pt x="3262" y="783"/>
                    <a:pt x="3126" y="593"/>
                  </a:cubicBezTo>
                  <a:cubicBezTo>
                    <a:pt x="2990" y="402"/>
                    <a:pt x="2799" y="256"/>
                    <a:pt x="2558" y="154"/>
                  </a:cubicBezTo>
                  <a:cubicBezTo>
                    <a:pt x="2316" y="52"/>
                    <a:pt x="2036" y="0"/>
                    <a:pt x="17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5"/>
            <p:cNvSpPr/>
            <p:nvPr/>
          </p:nvSpPr>
          <p:spPr>
            <a:xfrm>
              <a:off x="1965387" y="2231975"/>
              <a:ext cx="73563" cy="84882"/>
            </a:xfrm>
            <a:custGeom>
              <a:avLst/>
              <a:gdLst/>
              <a:ahLst/>
              <a:cxnLst/>
              <a:rect l="l" t="t" r="r" b="b"/>
              <a:pathLst>
                <a:path w="3607" h="4162" extrusionOk="0">
                  <a:moveTo>
                    <a:pt x="1803" y="1075"/>
                  </a:moveTo>
                  <a:cubicBezTo>
                    <a:pt x="2107" y="1075"/>
                    <a:pt x="2258" y="1410"/>
                    <a:pt x="2258" y="2081"/>
                  </a:cubicBezTo>
                  <a:cubicBezTo>
                    <a:pt x="2258" y="2752"/>
                    <a:pt x="2106" y="3087"/>
                    <a:pt x="1802" y="3087"/>
                  </a:cubicBezTo>
                  <a:cubicBezTo>
                    <a:pt x="1499" y="3087"/>
                    <a:pt x="1347" y="2752"/>
                    <a:pt x="1349" y="2081"/>
                  </a:cubicBezTo>
                  <a:cubicBezTo>
                    <a:pt x="1349" y="1410"/>
                    <a:pt x="1501" y="1075"/>
                    <a:pt x="1803" y="1075"/>
                  </a:cubicBezTo>
                  <a:close/>
                  <a:moveTo>
                    <a:pt x="1805" y="1"/>
                  </a:moveTo>
                  <a:cubicBezTo>
                    <a:pt x="1453" y="1"/>
                    <a:pt x="1142" y="84"/>
                    <a:pt x="870" y="248"/>
                  </a:cubicBezTo>
                  <a:cubicBezTo>
                    <a:pt x="598" y="412"/>
                    <a:pt x="386" y="650"/>
                    <a:pt x="233" y="963"/>
                  </a:cubicBezTo>
                  <a:cubicBezTo>
                    <a:pt x="79" y="1275"/>
                    <a:pt x="2" y="1648"/>
                    <a:pt x="2" y="2080"/>
                  </a:cubicBezTo>
                  <a:cubicBezTo>
                    <a:pt x="1" y="2511"/>
                    <a:pt x="78" y="2884"/>
                    <a:pt x="231" y="3197"/>
                  </a:cubicBezTo>
                  <a:cubicBezTo>
                    <a:pt x="385" y="3511"/>
                    <a:pt x="597" y="3749"/>
                    <a:pt x="867" y="3913"/>
                  </a:cubicBezTo>
                  <a:cubicBezTo>
                    <a:pt x="1139" y="4079"/>
                    <a:pt x="1450" y="4162"/>
                    <a:pt x="1802" y="4162"/>
                  </a:cubicBezTo>
                  <a:cubicBezTo>
                    <a:pt x="2155" y="4162"/>
                    <a:pt x="2467" y="4080"/>
                    <a:pt x="2737" y="3915"/>
                  </a:cubicBezTo>
                  <a:cubicBezTo>
                    <a:pt x="3009" y="3750"/>
                    <a:pt x="3221" y="3512"/>
                    <a:pt x="3374" y="3199"/>
                  </a:cubicBezTo>
                  <a:cubicBezTo>
                    <a:pt x="3529" y="2887"/>
                    <a:pt x="3606" y="2514"/>
                    <a:pt x="3606" y="2083"/>
                  </a:cubicBezTo>
                  <a:cubicBezTo>
                    <a:pt x="3606" y="1651"/>
                    <a:pt x="3529" y="1278"/>
                    <a:pt x="3376" y="966"/>
                  </a:cubicBezTo>
                  <a:cubicBezTo>
                    <a:pt x="3222" y="653"/>
                    <a:pt x="3010" y="414"/>
                    <a:pt x="2740" y="249"/>
                  </a:cubicBezTo>
                  <a:cubicBezTo>
                    <a:pt x="2468" y="84"/>
                    <a:pt x="2157" y="1"/>
                    <a:pt x="18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5"/>
            <p:cNvSpPr/>
            <p:nvPr/>
          </p:nvSpPr>
          <p:spPr>
            <a:xfrm>
              <a:off x="1904225" y="2459800"/>
              <a:ext cx="598036" cy="475446"/>
            </a:xfrm>
            <a:custGeom>
              <a:avLst/>
              <a:gdLst/>
              <a:ahLst/>
              <a:cxnLst/>
              <a:rect l="l" t="t" r="r" b="b"/>
              <a:pathLst>
                <a:path w="58345" h="46385" extrusionOk="0">
                  <a:moveTo>
                    <a:pt x="13623" y="1"/>
                  </a:moveTo>
                  <a:cubicBezTo>
                    <a:pt x="13489" y="1"/>
                    <a:pt x="13354" y="1"/>
                    <a:pt x="13219" y="2"/>
                  </a:cubicBezTo>
                  <a:cubicBezTo>
                    <a:pt x="11828" y="8"/>
                    <a:pt x="10706" y="53"/>
                    <a:pt x="9690" y="141"/>
                  </a:cubicBezTo>
                  <a:cubicBezTo>
                    <a:pt x="8391" y="257"/>
                    <a:pt x="7262" y="454"/>
                    <a:pt x="6239" y="741"/>
                  </a:cubicBezTo>
                  <a:cubicBezTo>
                    <a:pt x="5089" y="1064"/>
                    <a:pt x="4084" y="1522"/>
                    <a:pt x="3252" y="2106"/>
                  </a:cubicBezTo>
                  <a:cubicBezTo>
                    <a:pt x="2815" y="2412"/>
                    <a:pt x="2415" y="2767"/>
                    <a:pt x="2059" y="3164"/>
                  </a:cubicBezTo>
                  <a:cubicBezTo>
                    <a:pt x="1704" y="3558"/>
                    <a:pt x="1389" y="4014"/>
                    <a:pt x="1125" y="4518"/>
                  </a:cubicBezTo>
                  <a:cubicBezTo>
                    <a:pt x="866" y="5015"/>
                    <a:pt x="656" y="5583"/>
                    <a:pt x="502" y="6208"/>
                  </a:cubicBezTo>
                  <a:cubicBezTo>
                    <a:pt x="422" y="6525"/>
                    <a:pt x="369" y="6843"/>
                    <a:pt x="313" y="7225"/>
                  </a:cubicBezTo>
                  <a:cubicBezTo>
                    <a:pt x="254" y="7632"/>
                    <a:pt x="203" y="8059"/>
                    <a:pt x="157" y="8532"/>
                  </a:cubicBezTo>
                  <a:cubicBezTo>
                    <a:pt x="3" y="10172"/>
                    <a:pt x="0" y="11910"/>
                    <a:pt x="153" y="13847"/>
                  </a:cubicBezTo>
                  <a:cubicBezTo>
                    <a:pt x="278" y="15474"/>
                    <a:pt x="523" y="17212"/>
                    <a:pt x="898" y="19155"/>
                  </a:cubicBezTo>
                  <a:cubicBezTo>
                    <a:pt x="1199" y="20720"/>
                    <a:pt x="1588" y="22396"/>
                    <a:pt x="2118" y="24428"/>
                  </a:cubicBezTo>
                  <a:cubicBezTo>
                    <a:pt x="2434" y="25638"/>
                    <a:pt x="2776" y="26861"/>
                    <a:pt x="3108" y="28042"/>
                  </a:cubicBezTo>
                  <a:lnTo>
                    <a:pt x="3448" y="29258"/>
                  </a:lnTo>
                  <a:cubicBezTo>
                    <a:pt x="3570" y="29695"/>
                    <a:pt x="3690" y="30132"/>
                    <a:pt x="3809" y="30569"/>
                  </a:cubicBezTo>
                  <a:cubicBezTo>
                    <a:pt x="4280" y="32298"/>
                    <a:pt x="4768" y="34088"/>
                    <a:pt x="5403" y="35800"/>
                  </a:cubicBezTo>
                  <a:cubicBezTo>
                    <a:pt x="5838" y="36971"/>
                    <a:pt x="6294" y="37975"/>
                    <a:pt x="6801" y="38868"/>
                  </a:cubicBezTo>
                  <a:cubicBezTo>
                    <a:pt x="7357" y="39853"/>
                    <a:pt x="7994" y="40702"/>
                    <a:pt x="8694" y="41394"/>
                  </a:cubicBezTo>
                  <a:cubicBezTo>
                    <a:pt x="9057" y="41749"/>
                    <a:pt x="9450" y="42069"/>
                    <a:pt x="9871" y="42352"/>
                  </a:cubicBezTo>
                  <a:cubicBezTo>
                    <a:pt x="10298" y="42635"/>
                    <a:pt x="10754" y="42873"/>
                    <a:pt x="11230" y="43062"/>
                  </a:cubicBezTo>
                  <a:cubicBezTo>
                    <a:pt x="12101" y="43413"/>
                    <a:pt x="13091" y="43592"/>
                    <a:pt x="14175" y="43592"/>
                  </a:cubicBezTo>
                  <a:cubicBezTo>
                    <a:pt x="14306" y="43592"/>
                    <a:pt x="14437" y="43590"/>
                    <a:pt x="14566" y="43585"/>
                  </a:cubicBezTo>
                  <a:cubicBezTo>
                    <a:pt x="14962" y="43569"/>
                    <a:pt x="15359" y="43527"/>
                    <a:pt x="15743" y="43487"/>
                  </a:cubicBezTo>
                  <a:cubicBezTo>
                    <a:pt x="16159" y="43443"/>
                    <a:pt x="16604" y="43383"/>
                    <a:pt x="17102" y="43305"/>
                  </a:cubicBezTo>
                  <a:cubicBezTo>
                    <a:pt x="17935" y="43177"/>
                    <a:pt x="18823" y="42999"/>
                    <a:pt x="19815" y="42762"/>
                  </a:cubicBezTo>
                  <a:cubicBezTo>
                    <a:pt x="21398" y="42383"/>
                    <a:pt x="23048" y="41887"/>
                    <a:pt x="25168" y="41156"/>
                  </a:cubicBezTo>
                  <a:cubicBezTo>
                    <a:pt x="26297" y="40767"/>
                    <a:pt x="27434" y="40350"/>
                    <a:pt x="28496" y="39959"/>
                  </a:cubicBezTo>
                  <a:cubicBezTo>
                    <a:pt x="29628" y="39544"/>
                    <a:pt x="30762" y="39134"/>
                    <a:pt x="31899" y="38730"/>
                  </a:cubicBezTo>
                  <a:lnTo>
                    <a:pt x="32501" y="38517"/>
                  </a:lnTo>
                  <a:cubicBezTo>
                    <a:pt x="34554" y="37790"/>
                    <a:pt x="36676" y="37039"/>
                    <a:pt x="38727" y="36200"/>
                  </a:cubicBezTo>
                  <a:cubicBezTo>
                    <a:pt x="38833" y="36254"/>
                    <a:pt x="38939" y="36315"/>
                    <a:pt x="39044" y="36383"/>
                  </a:cubicBezTo>
                  <a:cubicBezTo>
                    <a:pt x="39474" y="36671"/>
                    <a:pt x="39871" y="37008"/>
                    <a:pt x="40224" y="37386"/>
                  </a:cubicBezTo>
                  <a:cubicBezTo>
                    <a:pt x="40549" y="37748"/>
                    <a:pt x="40828" y="38149"/>
                    <a:pt x="41056" y="38579"/>
                  </a:cubicBezTo>
                  <a:lnTo>
                    <a:pt x="41038" y="38528"/>
                  </a:lnTo>
                  <a:lnTo>
                    <a:pt x="41038" y="38528"/>
                  </a:lnTo>
                  <a:cubicBezTo>
                    <a:pt x="41251" y="38960"/>
                    <a:pt x="41413" y="39417"/>
                    <a:pt x="41520" y="39887"/>
                  </a:cubicBezTo>
                  <a:cubicBezTo>
                    <a:pt x="41618" y="40369"/>
                    <a:pt x="41656" y="40861"/>
                    <a:pt x="41633" y="41352"/>
                  </a:cubicBezTo>
                  <a:cubicBezTo>
                    <a:pt x="41597" y="41890"/>
                    <a:pt x="41494" y="42421"/>
                    <a:pt x="41328" y="42934"/>
                  </a:cubicBezTo>
                  <a:cubicBezTo>
                    <a:pt x="41141" y="43469"/>
                    <a:pt x="40892" y="43980"/>
                    <a:pt x="40583" y="44456"/>
                  </a:cubicBezTo>
                  <a:cubicBezTo>
                    <a:pt x="40258" y="44942"/>
                    <a:pt x="39876" y="45388"/>
                    <a:pt x="39448" y="45785"/>
                  </a:cubicBezTo>
                  <a:lnTo>
                    <a:pt x="39445" y="45785"/>
                  </a:lnTo>
                  <a:cubicBezTo>
                    <a:pt x="39442" y="45790"/>
                    <a:pt x="39431" y="45803"/>
                    <a:pt x="39433" y="45804"/>
                  </a:cubicBezTo>
                  <a:cubicBezTo>
                    <a:pt x="39435" y="45805"/>
                    <a:pt x="39424" y="45819"/>
                    <a:pt x="39424" y="45819"/>
                  </a:cubicBezTo>
                  <a:lnTo>
                    <a:pt x="39333" y="45887"/>
                  </a:lnTo>
                  <a:cubicBezTo>
                    <a:pt x="39290" y="45925"/>
                    <a:pt x="39258" y="45962"/>
                    <a:pt x="39248" y="46017"/>
                  </a:cubicBezTo>
                  <a:cubicBezTo>
                    <a:pt x="39215" y="46082"/>
                    <a:pt x="39197" y="46125"/>
                    <a:pt x="39196" y="46173"/>
                  </a:cubicBezTo>
                  <a:cubicBezTo>
                    <a:pt x="39195" y="46229"/>
                    <a:pt x="39217" y="46285"/>
                    <a:pt x="39257" y="46325"/>
                  </a:cubicBezTo>
                  <a:cubicBezTo>
                    <a:pt x="39292" y="46362"/>
                    <a:pt x="39339" y="46384"/>
                    <a:pt x="39391" y="46385"/>
                  </a:cubicBezTo>
                  <a:cubicBezTo>
                    <a:pt x="40945" y="46365"/>
                    <a:pt x="42578" y="45918"/>
                    <a:pt x="44247" y="45053"/>
                  </a:cubicBezTo>
                  <a:cubicBezTo>
                    <a:pt x="45030" y="44648"/>
                    <a:pt x="45801" y="44147"/>
                    <a:pt x="46540" y="43565"/>
                  </a:cubicBezTo>
                  <a:cubicBezTo>
                    <a:pt x="47258" y="42998"/>
                    <a:pt x="47917" y="42358"/>
                    <a:pt x="48505" y="41655"/>
                  </a:cubicBezTo>
                  <a:cubicBezTo>
                    <a:pt x="49506" y="40463"/>
                    <a:pt x="50199" y="39196"/>
                    <a:pt x="50563" y="37884"/>
                  </a:cubicBezTo>
                  <a:cubicBezTo>
                    <a:pt x="50751" y="37211"/>
                    <a:pt x="50844" y="36514"/>
                    <a:pt x="50840" y="35815"/>
                  </a:cubicBezTo>
                  <a:cubicBezTo>
                    <a:pt x="50835" y="35453"/>
                    <a:pt x="50803" y="35091"/>
                    <a:pt x="50744" y="34733"/>
                  </a:cubicBezTo>
                  <a:cubicBezTo>
                    <a:pt x="50713" y="34535"/>
                    <a:pt x="50670" y="34339"/>
                    <a:pt x="50623" y="34146"/>
                  </a:cubicBezTo>
                  <a:cubicBezTo>
                    <a:pt x="50572" y="33927"/>
                    <a:pt x="50495" y="33714"/>
                    <a:pt x="50395" y="33514"/>
                  </a:cubicBezTo>
                  <a:cubicBezTo>
                    <a:pt x="50746" y="33351"/>
                    <a:pt x="51103" y="33189"/>
                    <a:pt x="51461" y="33026"/>
                  </a:cubicBezTo>
                  <a:cubicBezTo>
                    <a:pt x="52374" y="32611"/>
                    <a:pt x="53319" y="32181"/>
                    <a:pt x="54195" y="31651"/>
                  </a:cubicBezTo>
                  <a:cubicBezTo>
                    <a:pt x="54861" y="31250"/>
                    <a:pt x="55398" y="30830"/>
                    <a:pt x="55838" y="30371"/>
                  </a:cubicBezTo>
                  <a:cubicBezTo>
                    <a:pt x="56272" y="29913"/>
                    <a:pt x="56641" y="29324"/>
                    <a:pt x="56964" y="28571"/>
                  </a:cubicBezTo>
                  <a:cubicBezTo>
                    <a:pt x="57530" y="27259"/>
                    <a:pt x="57786" y="25867"/>
                    <a:pt x="57995" y="24181"/>
                  </a:cubicBezTo>
                  <a:cubicBezTo>
                    <a:pt x="58211" y="22453"/>
                    <a:pt x="58323" y="20668"/>
                    <a:pt x="58335" y="18725"/>
                  </a:cubicBezTo>
                  <a:cubicBezTo>
                    <a:pt x="58345" y="16889"/>
                    <a:pt x="58255" y="15053"/>
                    <a:pt x="58066" y="13227"/>
                  </a:cubicBezTo>
                  <a:cubicBezTo>
                    <a:pt x="57969" y="12291"/>
                    <a:pt x="57859" y="11461"/>
                    <a:pt x="57733" y="10686"/>
                  </a:cubicBezTo>
                  <a:cubicBezTo>
                    <a:pt x="57628" y="10043"/>
                    <a:pt x="57474" y="9409"/>
                    <a:pt x="57274" y="8789"/>
                  </a:cubicBezTo>
                  <a:cubicBezTo>
                    <a:pt x="57094" y="8233"/>
                    <a:pt x="56857" y="7697"/>
                    <a:pt x="56568" y="7189"/>
                  </a:cubicBezTo>
                  <a:cubicBezTo>
                    <a:pt x="56291" y="6707"/>
                    <a:pt x="55955" y="6260"/>
                    <a:pt x="55569" y="5860"/>
                  </a:cubicBezTo>
                  <a:cubicBezTo>
                    <a:pt x="55202" y="5478"/>
                    <a:pt x="54752" y="5122"/>
                    <a:pt x="54232" y="4801"/>
                  </a:cubicBezTo>
                  <a:cubicBezTo>
                    <a:pt x="53748" y="4502"/>
                    <a:pt x="53188" y="4245"/>
                    <a:pt x="52520" y="4013"/>
                  </a:cubicBezTo>
                  <a:cubicBezTo>
                    <a:pt x="52179" y="3893"/>
                    <a:pt x="51843" y="3802"/>
                    <a:pt x="51441" y="3695"/>
                  </a:cubicBezTo>
                  <a:cubicBezTo>
                    <a:pt x="51014" y="3583"/>
                    <a:pt x="50566" y="3477"/>
                    <a:pt x="50073" y="3370"/>
                  </a:cubicBezTo>
                  <a:cubicBezTo>
                    <a:pt x="49258" y="3194"/>
                    <a:pt x="48379" y="3038"/>
                    <a:pt x="47385" y="2893"/>
                  </a:cubicBezTo>
                  <a:cubicBezTo>
                    <a:pt x="45535" y="2621"/>
                    <a:pt x="43646" y="2444"/>
                    <a:pt x="41979" y="2289"/>
                  </a:cubicBezTo>
                  <a:cubicBezTo>
                    <a:pt x="41058" y="2204"/>
                    <a:pt x="40169" y="2122"/>
                    <a:pt x="39284" y="2028"/>
                  </a:cubicBezTo>
                  <a:cubicBezTo>
                    <a:pt x="38518" y="1949"/>
                    <a:pt x="37753" y="1864"/>
                    <a:pt x="36988" y="1779"/>
                  </a:cubicBezTo>
                  <a:lnTo>
                    <a:pt x="36409" y="1716"/>
                  </a:lnTo>
                  <a:lnTo>
                    <a:pt x="35102" y="1572"/>
                  </a:lnTo>
                  <a:cubicBezTo>
                    <a:pt x="33606" y="1407"/>
                    <a:pt x="32110" y="1245"/>
                    <a:pt x="30612" y="1084"/>
                  </a:cubicBezTo>
                  <a:cubicBezTo>
                    <a:pt x="27438" y="750"/>
                    <a:pt x="23248" y="341"/>
                    <a:pt x="18991" y="136"/>
                  </a:cubicBezTo>
                  <a:cubicBezTo>
                    <a:pt x="17136" y="46"/>
                    <a:pt x="15330" y="1"/>
                    <a:pt x="136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5"/>
            <p:cNvSpPr/>
            <p:nvPr/>
          </p:nvSpPr>
          <p:spPr>
            <a:xfrm>
              <a:off x="2348269" y="2800966"/>
              <a:ext cx="60793" cy="108640"/>
            </a:xfrm>
            <a:custGeom>
              <a:avLst/>
              <a:gdLst/>
              <a:ahLst/>
              <a:cxnLst/>
              <a:rect l="l" t="t" r="r" b="b"/>
              <a:pathLst>
                <a:path w="5931" h="10599" extrusionOk="0">
                  <a:moveTo>
                    <a:pt x="4923" y="1"/>
                  </a:moveTo>
                  <a:cubicBezTo>
                    <a:pt x="4732" y="1"/>
                    <a:pt x="4546" y="68"/>
                    <a:pt x="4399" y="191"/>
                  </a:cubicBezTo>
                  <a:cubicBezTo>
                    <a:pt x="4246" y="320"/>
                    <a:pt x="4115" y="535"/>
                    <a:pt x="4115" y="741"/>
                  </a:cubicBezTo>
                  <a:cubicBezTo>
                    <a:pt x="4110" y="1309"/>
                    <a:pt x="4136" y="1875"/>
                    <a:pt x="4101" y="2442"/>
                  </a:cubicBezTo>
                  <a:cubicBezTo>
                    <a:pt x="4066" y="3008"/>
                    <a:pt x="3984" y="3573"/>
                    <a:pt x="3868" y="4129"/>
                  </a:cubicBezTo>
                  <a:cubicBezTo>
                    <a:pt x="3631" y="5158"/>
                    <a:pt x="3290" y="6168"/>
                    <a:pt x="2811" y="7108"/>
                  </a:cubicBezTo>
                  <a:cubicBezTo>
                    <a:pt x="2638" y="7429"/>
                    <a:pt x="2449" y="7739"/>
                    <a:pt x="2244" y="8039"/>
                  </a:cubicBezTo>
                  <a:cubicBezTo>
                    <a:pt x="2029" y="8351"/>
                    <a:pt x="1781" y="8634"/>
                    <a:pt x="1528" y="8916"/>
                  </a:cubicBezTo>
                  <a:cubicBezTo>
                    <a:pt x="1192" y="9275"/>
                    <a:pt x="813" y="9592"/>
                    <a:pt x="399" y="9861"/>
                  </a:cubicBezTo>
                  <a:cubicBezTo>
                    <a:pt x="346" y="9893"/>
                    <a:pt x="294" y="9924"/>
                    <a:pt x="241" y="9957"/>
                  </a:cubicBezTo>
                  <a:cubicBezTo>
                    <a:pt x="85" y="10051"/>
                    <a:pt x="0" y="10226"/>
                    <a:pt x="83" y="10404"/>
                  </a:cubicBezTo>
                  <a:cubicBezTo>
                    <a:pt x="137" y="10516"/>
                    <a:pt x="266" y="10598"/>
                    <a:pt x="393" y="10598"/>
                  </a:cubicBezTo>
                  <a:cubicBezTo>
                    <a:pt x="440" y="10598"/>
                    <a:pt x="486" y="10587"/>
                    <a:pt x="529" y="10562"/>
                  </a:cubicBezTo>
                  <a:cubicBezTo>
                    <a:pt x="922" y="10328"/>
                    <a:pt x="1299" y="10072"/>
                    <a:pt x="1671" y="9810"/>
                  </a:cubicBezTo>
                  <a:cubicBezTo>
                    <a:pt x="2069" y="9530"/>
                    <a:pt x="2446" y="9225"/>
                    <a:pt x="2802" y="8896"/>
                  </a:cubicBezTo>
                  <a:cubicBezTo>
                    <a:pt x="3174" y="8553"/>
                    <a:pt x="3524" y="8186"/>
                    <a:pt x="3850" y="7799"/>
                  </a:cubicBezTo>
                  <a:cubicBezTo>
                    <a:pt x="4165" y="7428"/>
                    <a:pt x="4461" y="7036"/>
                    <a:pt x="4706" y="6613"/>
                  </a:cubicBezTo>
                  <a:cubicBezTo>
                    <a:pt x="4957" y="6179"/>
                    <a:pt x="5184" y="5731"/>
                    <a:pt x="5370" y="5265"/>
                  </a:cubicBezTo>
                  <a:cubicBezTo>
                    <a:pt x="5572" y="4764"/>
                    <a:pt x="5698" y="4234"/>
                    <a:pt x="5800" y="3704"/>
                  </a:cubicBezTo>
                  <a:cubicBezTo>
                    <a:pt x="5889" y="3225"/>
                    <a:pt x="5931" y="2738"/>
                    <a:pt x="5924" y="2252"/>
                  </a:cubicBezTo>
                  <a:cubicBezTo>
                    <a:pt x="5918" y="1719"/>
                    <a:pt x="5879" y="1170"/>
                    <a:pt x="5717" y="659"/>
                  </a:cubicBezTo>
                  <a:cubicBezTo>
                    <a:pt x="5690" y="522"/>
                    <a:pt x="5629" y="394"/>
                    <a:pt x="5539" y="288"/>
                  </a:cubicBezTo>
                  <a:cubicBezTo>
                    <a:pt x="5400" y="123"/>
                    <a:pt x="5203" y="22"/>
                    <a:pt x="4989" y="3"/>
                  </a:cubicBezTo>
                  <a:cubicBezTo>
                    <a:pt x="4967" y="2"/>
                    <a:pt x="4946" y="1"/>
                    <a:pt x="492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5"/>
            <p:cNvSpPr/>
            <p:nvPr/>
          </p:nvSpPr>
          <p:spPr>
            <a:xfrm>
              <a:off x="2027054" y="2564858"/>
              <a:ext cx="86828" cy="216101"/>
            </a:xfrm>
            <a:custGeom>
              <a:avLst/>
              <a:gdLst/>
              <a:ahLst/>
              <a:cxnLst/>
              <a:rect l="l" t="t" r="r" b="b"/>
              <a:pathLst>
                <a:path w="8471" h="21083" extrusionOk="0">
                  <a:moveTo>
                    <a:pt x="5632" y="0"/>
                  </a:moveTo>
                  <a:cubicBezTo>
                    <a:pt x="5604" y="0"/>
                    <a:pt x="5578" y="2"/>
                    <a:pt x="5550" y="5"/>
                  </a:cubicBezTo>
                  <a:cubicBezTo>
                    <a:pt x="4820" y="81"/>
                    <a:pt x="4111" y="266"/>
                    <a:pt x="3453" y="592"/>
                  </a:cubicBezTo>
                  <a:cubicBezTo>
                    <a:pt x="2815" y="911"/>
                    <a:pt x="2275" y="1376"/>
                    <a:pt x="1820" y="1920"/>
                  </a:cubicBezTo>
                  <a:cubicBezTo>
                    <a:pt x="840" y="3092"/>
                    <a:pt x="430" y="4631"/>
                    <a:pt x="215" y="6113"/>
                  </a:cubicBezTo>
                  <a:cubicBezTo>
                    <a:pt x="1" y="7615"/>
                    <a:pt x="9" y="9156"/>
                    <a:pt x="124" y="10666"/>
                  </a:cubicBezTo>
                  <a:cubicBezTo>
                    <a:pt x="238" y="12138"/>
                    <a:pt x="425" y="13606"/>
                    <a:pt x="677" y="15058"/>
                  </a:cubicBezTo>
                  <a:cubicBezTo>
                    <a:pt x="846" y="16022"/>
                    <a:pt x="1081" y="16962"/>
                    <a:pt x="1426" y="17877"/>
                  </a:cubicBezTo>
                  <a:cubicBezTo>
                    <a:pt x="1724" y="18668"/>
                    <a:pt x="2146" y="19447"/>
                    <a:pt x="2764" y="20033"/>
                  </a:cubicBezTo>
                  <a:cubicBezTo>
                    <a:pt x="3422" y="20657"/>
                    <a:pt x="4257" y="21029"/>
                    <a:pt x="5164" y="21077"/>
                  </a:cubicBezTo>
                  <a:cubicBezTo>
                    <a:pt x="5226" y="21081"/>
                    <a:pt x="5288" y="21082"/>
                    <a:pt x="5350" y="21082"/>
                  </a:cubicBezTo>
                  <a:cubicBezTo>
                    <a:pt x="6346" y="21082"/>
                    <a:pt x="7283" y="20655"/>
                    <a:pt x="8102" y="20117"/>
                  </a:cubicBezTo>
                  <a:cubicBezTo>
                    <a:pt x="8329" y="19970"/>
                    <a:pt x="8471" y="19737"/>
                    <a:pt x="8406" y="19455"/>
                  </a:cubicBezTo>
                  <a:cubicBezTo>
                    <a:pt x="8348" y="19200"/>
                    <a:pt x="8097" y="18984"/>
                    <a:pt x="7831" y="18984"/>
                  </a:cubicBezTo>
                  <a:cubicBezTo>
                    <a:pt x="7785" y="18984"/>
                    <a:pt x="7738" y="18991"/>
                    <a:pt x="7692" y="19005"/>
                  </a:cubicBezTo>
                  <a:cubicBezTo>
                    <a:pt x="7214" y="19149"/>
                    <a:pt x="6731" y="19258"/>
                    <a:pt x="6238" y="19316"/>
                  </a:cubicBezTo>
                  <a:cubicBezTo>
                    <a:pt x="6121" y="19324"/>
                    <a:pt x="6004" y="19329"/>
                    <a:pt x="5888" y="19329"/>
                  </a:cubicBezTo>
                  <a:cubicBezTo>
                    <a:pt x="5722" y="19329"/>
                    <a:pt x="5556" y="19319"/>
                    <a:pt x="5390" y="19298"/>
                  </a:cubicBezTo>
                  <a:cubicBezTo>
                    <a:pt x="5243" y="19262"/>
                    <a:pt x="5099" y="19216"/>
                    <a:pt x="4960" y="19158"/>
                  </a:cubicBezTo>
                  <a:cubicBezTo>
                    <a:pt x="4855" y="19099"/>
                    <a:pt x="4754" y="19034"/>
                    <a:pt x="4659" y="18962"/>
                  </a:cubicBezTo>
                  <a:cubicBezTo>
                    <a:pt x="4517" y="18827"/>
                    <a:pt x="4387" y="18681"/>
                    <a:pt x="4268" y="18525"/>
                  </a:cubicBezTo>
                  <a:cubicBezTo>
                    <a:pt x="4036" y="18169"/>
                    <a:pt x="3853" y="17786"/>
                    <a:pt x="3699" y="17390"/>
                  </a:cubicBezTo>
                  <a:cubicBezTo>
                    <a:pt x="3209" y="15978"/>
                    <a:pt x="3004" y="14479"/>
                    <a:pt x="2785" y="13007"/>
                  </a:cubicBezTo>
                  <a:cubicBezTo>
                    <a:pt x="2589" y="11694"/>
                    <a:pt x="2413" y="10383"/>
                    <a:pt x="2295" y="9062"/>
                  </a:cubicBezTo>
                  <a:cubicBezTo>
                    <a:pt x="2189" y="7667"/>
                    <a:pt x="2179" y="6243"/>
                    <a:pt x="2404" y="4862"/>
                  </a:cubicBezTo>
                  <a:cubicBezTo>
                    <a:pt x="2532" y="4207"/>
                    <a:pt x="2704" y="3560"/>
                    <a:pt x="2976" y="2948"/>
                  </a:cubicBezTo>
                  <a:cubicBezTo>
                    <a:pt x="3127" y="2645"/>
                    <a:pt x="3301" y="2353"/>
                    <a:pt x="3512" y="2088"/>
                  </a:cubicBezTo>
                  <a:cubicBezTo>
                    <a:pt x="3688" y="1891"/>
                    <a:pt x="3882" y="1711"/>
                    <a:pt x="4093" y="1551"/>
                  </a:cubicBezTo>
                  <a:cubicBezTo>
                    <a:pt x="4320" y="1401"/>
                    <a:pt x="4561" y="1275"/>
                    <a:pt x="4813" y="1174"/>
                  </a:cubicBezTo>
                  <a:cubicBezTo>
                    <a:pt x="5123" y="1071"/>
                    <a:pt x="5444" y="1002"/>
                    <a:pt x="5769" y="968"/>
                  </a:cubicBezTo>
                  <a:cubicBezTo>
                    <a:pt x="6037" y="940"/>
                    <a:pt x="6197" y="616"/>
                    <a:pt x="6141" y="377"/>
                  </a:cubicBezTo>
                  <a:cubicBezTo>
                    <a:pt x="6084" y="120"/>
                    <a:pt x="5868" y="0"/>
                    <a:pt x="563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5"/>
            <p:cNvSpPr/>
            <p:nvPr/>
          </p:nvSpPr>
          <p:spPr>
            <a:xfrm>
              <a:off x="2107439" y="2556340"/>
              <a:ext cx="102121" cy="216593"/>
            </a:xfrm>
            <a:custGeom>
              <a:avLst/>
              <a:gdLst/>
              <a:ahLst/>
              <a:cxnLst/>
              <a:rect l="l" t="t" r="r" b="b"/>
              <a:pathLst>
                <a:path w="9963" h="21131" extrusionOk="0">
                  <a:moveTo>
                    <a:pt x="2779" y="14335"/>
                  </a:moveTo>
                  <a:cubicBezTo>
                    <a:pt x="2789" y="14363"/>
                    <a:pt x="2799" y="14391"/>
                    <a:pt x="2810" y="14419"/>
                  </a:cubicBezTo>
                  <a:cubicBezTo>
                    <a:pt x="2800" y="14391"/>
                    <a:pt x="2789" y="14363"/>
                    <a:pt x="2779" y="14335"/>
                  </a:cubicBezTo>
                  <a:close/>
                  <a:moveTo>
                    <a:pt x="3521" y="998"/>
                  </a:moveTo>
                  <a:cubicBezTo>
                    <a:pt x="3574" y="998"/>
                    <a:pt x="3627" y="1003"/>
                    <a:pt x="3680" y="1012"/>
                  </a:cubicBezTo>
                  <a:cubicBezTo>
                    <a:pt x="3794" y="1039"/>
                    <a:pt x="3906" y="1075"/>
                    <a:pt x="4013" y="1121"/>
                  </a:cubicBezTo>
                  <a:cubicBezTo>
                    <a:pt x="4188" y="1214"/>
                    <a:pt x="4354" y="1325"/>
                    <a:pt x="4508" y="1449"/>
                  </a:cubicBezTo>
                  <a:cubicBezTo>
                    <a:pt x="4851" y="1752"/>
                    <a:pt x="5149" y="2101"/>
                    <a:pt x="5418" y="2471"/>
                  </a:cubicBezTo>
                  <a:cubicBezTo>
                    <a:pt x="5989" y="3295"/>
                    <a:pt x="6440" y="4210"/>
                    <a:pt x="6793" y="5148"/>
                  </a:cubicBezTo>
                  <a:cubicBezTo>
                    <a:pt x="6891" y="5419"/>
                    <a:pt x="6982" y="5691"/>
                    <a:pt x="7059" y="5969"/>
                  </a:cubicBezTo>
                  <a:cubicBezTo>
                    <a:pt x="7093" y="6097"/>
                    <a:pt x="7120" y="6227"/>
                    <a:pt x="7143" y="6359"/>
                  </a:cubicBezTo>
                  <a:cubicBezTo>
                    <a:pt x="7206" y="6700"/>
                    <a:pt x="7265" y="7041"/>
                    <a:pt x="7328" y="7381"/>
                  </a:cubicBezTo>
                  <a:cubicBezTo>
                    <a:pt x="7570" y="8694"/>
                    <a:pt x="7758" y="10022"/>
                    <a:pt x="7884" y="11352"/>
                  </a:cubicBezTo>
                  <a:cubicBezTo>
                    <a:pt x="8013" y="12904"/>
                    <a:pt x="8038" y="14476"/>
                    <a:pt x="7784" y="16018"/>
                  </a:cubicBezTo>
                  <a:cubicBezTo>
                    <a:pt x="7681" y="16533"/>
                    <a:pt x="7551" y="17038"/>
                    <a:pt x="7341" y="17522"/>
                  </a:cubicBezTo>
                  <a:cubicBezTo>
                    <a:pt x="7202" y="17794"/>
                    <a:pt x="7037" y="18053"/>
                    <a:pt x="6848" y="18293"/>
                  </a:cubicBezTo>
                  <a:cubicBezTo>
                    <a:pt x="6717" y="18434"/>
                    <a:pt x="6576" y="18567"/>
                    <a:pt x="6426" y="18687"/>
                  </a:cubicBezTo>
                  <a:cubicBezTo>
                    <a:pt x="6327" y="18749"/>
                    <a:pt x="6224" y="18803"/>
                    <a:pt x="6117" y="18851"/>
                  </a:cubicBezTo>
                  <a:cubicBezTo>
                    <a:pt x="6041" y="18873"/>
                    <a:pt x="5964" y="18891"/>
                    <a:pt x="5885" y="18904"/>
                  </a:cubicBezTo>
                  <a:cubicBezTo>
                    <a:pt x="5817" y="18904"/>
                    <a:pt x="5750" y="18902"/>
                    <a:pt x="5683" y="18896"/>
                  </a:cubicBezTo>
                  <a:cubicBezTo>
                    <a:pt x="5607" y="18876"/>
                    <a:pt x="5534" y="18850"/>
                    <a:pt x="5461" y="18823"/>
                  </a:cubicBezTo>
                  <a:cubicBezTo>
                    <a:pt x="5357" y="18763"/>
                    <a:pt x="5257" y="18696"/>
                    <a:pt x="5160" y="18624"/>
                  </a:cubicBezTo>
                  <a:cubicBezTo>
                    <a:pt x="4930" y="18408"/>
                    <a:pt x="4729" y="18167"/>
                    <a:pt x="4542" y="17911"/>
                  </a:cubicBezTo>
                  <a:cubicBezTo>
                    <a:pt x="3837" y="16869"/>
                    <a:pt x="3301" y="15722"/>
                    <a:pt x="2856" y="14545"/>
                  </a:cubicBezTo>
                  <a:lnTo>
                    <a:pt x="2761" y="14286"/>
                  </a:lnTo>
                  <a:lnTo>
                    <a:pt x="2761" y="14286"/>
                  </a:lnTo>
                  <a:cubicBezTo>
                    <a:pt x="2767" y="14302"/>
                    <a:pt x="2773" y="14318"/>
                    <a:pt x="2779" y="14335"/>
                  </a:cubicBezTo>
                  <a:lnTo>
                    <a:pt x="2779" y="14335"/>
                  </a:lnTo>
                  <a:cubicBezTo>
                    <a:pt x="2415" y="13333"/>
                    <a:pt x="2119" y="12310"/>
                    <a:pt x="1859" y="11275"/>
                  </a:cubicBezTo>
                  <a:cubicBezTo>
                    <a:pt x="1718" y="10717"/>
                    <a:pt x="1619" y="10149"/>
                    <a:pt x="1531" y="9579"/>
                  </a:cubicBezTo>
                  <a:cubicBezTo>
                    <a:pt x="1451" y="9066"/>
                    <a:pt x="1385" y="8552"/>
                    <a:pt x="1335" y="8036"/>
                  </a:cubicBezTo>
                  <a:cubicBezTo>
                    <a:pt x="1278" y="7314"/>
                    <a:pt x="1267" y="6589"/>
                    <a:pt x="1304" y="5866"/>
                  </a:cubicBezTo>
                  <a:cubicBezTo>
                    <a:pt x="1322" y="5533"/>
                    <a:pt x="1350" y="5200"/>
                    <a:pt x="1387" y="4868"/>
                  </a:cubicBezTo>
                  <a:cubicBezTo>
                    <a:pt x="1425" y="4542"/>
                    <a:pt x="1460" y="4216"/>
                    <a:pt x="1514" y="3893"/>
                  </a:cubicBezTo>
                  <a:cubicBezTo>
                    <a:pt x="1526" y="3830"/>
                    <a:pt x="1537" y="3767"/>
                    <a:pt x="1549" y="3705"/>
                  </a:cubicBezTo>
                  <a:lnTo>
                    <a:pt x="1549" y="3705"/>
                  </a:lnTo>
                  <a:cubicBezTo>
                    <a:pt x="1546" y="3713"/>
                    <a:pt x="1545" y="3722"/>
                    <a:pt x="1543" y="3730"/>
                  </a:cubicBezTo>
                  <a:cubicBezTo>
                    <a:pt x="1546" y="3715"/>
                    <a:pt x="1549" y="3700"/>
                    <a:pt x="1552" y="3685"/>
                  </a:cubicBezTo>
                  <a:cubicBezTo>
                    <a:pt x="1554" y="3675"/>
                    <a:pt x="1556" y="3664"/>
                    <a:pt x="1558" y="3654"/>
                  </a:cubicBezTo>
                  <a:lnTo>
                    <a:pt x="1558" y="3654"/>
                  </a:lnTo>
                  <a:cubicBezTo>
                    <a:pt x="1557" y="3658"/>
                    <a:pt x="1556" y="3663"/>
                    <a:pt x="1556" y="3667"/>
                  </a:cubicBezTo>
                  <a:cubicBezTo>
                    <a:pt x="1568" y="3597"/>
                    <a:pt x="1584" y="3526"/>
                    <a:pt x="1599" y="3456"/>
                  </a:cubicBezTo>
                  <a:cubicBezTo>
                    <a:pt x="1696" y="3123"/>
                    <a:pt x="1817" y="2797"/>
                    <a:pt x="1959" y="2480"/>
                  </a:cubicBezTo>
                  <a:cubicBezTo>
                    <a:pt x="2122" y="2154"/>
                    <a:pt x="2312" y="1841"/>
                    <a:pt x="2541" y="1558"/>
                  </a:cubicBezTo>
                  <a:cubicBezTo>
                    <a:pt x="2658" y="1429"/>
                    <a:pt x="2786" y="1310"/>
                    <a:pt x="2925" y="1205"/>
                  </a:cubicBezTo>
                  <a:cubicBezTo>
                    <a:pt x="3015" y="1147"/>
                    <a:pt x="3109" y="1098"/>
                    <a:pt x="3207" y="1055"/>
                  </a:cubicBezTo>
                  <a:cubicBezTo>
                    <a:pt x="3308" y="1017"/>
                    <a:pt x="3414" y="998"/>
                    <a:pt x="3521" y="998"/>
                  </a:cubicBezTo>
                  <a:close/>
                  <a:moveTo>
                    <a:pt x="3634" y="1"/>
                  </a:moveTo>
                  <a:cubicBezTo>
                    <a:pt x="3324" y="1"/>
                    <a:pt x="3015" y="73"/>
                    <a:pt x="2733" y="217"/>
                  </a:cubicBezTo>
                  <a:cubicBezTo>
                    <a:pt x="2177" y="499"/>
                    <a:pt x="1790" y="1060"/>
                    <a:pt x="1508" y="1597"/>
                  </a:cubicBezTo>
                  <a:cubicBezTo>
                    <a:pt x="1353" y="1895"/>
                    <a:pt x="1221" y="2207"/>
                    <a:pt x="1115" y="2526"/>
                  </a:cubicBezTo>
                  <a:cubicBezTo>
                    <a:pt x="987" y="2811"/>
                    <a:pt x="873" y="3102"/>
                    <a:pt x="765" y="3395"/>
                  </a:cubicBezTo>
                  <a:cubicBezTo>
                    <a:pt x="275" y="4721"/>
                    <a:pt x="129" y="6150"/>
                    <a:pt x="50" y="7553"/>
                  </a:cubicBezTo>
                  <a:cubicBezTo>
                    <a:pt x="6" y="8302"/>
                    <a:pt x="1" y="9052"/>
                    <a:pt x="33" y="9803"/>
                  </a:cubicBezTo>
                  <a:cubicBezTo>
                    <a:pt x="49" y="10165"/>
                    <a:pt x="77" y="10527"/>
                    <a:pt x="107" y="10887"/>
                  </a:cubicBezTo>
                  <a:cubicBezTo>
                    <a:pt x="144" y="11327"/>
                    <a:pt x="175" y="11767"/>
                    <a:pt x="229" y="12203"/>
                  </a:cubicBezTo>
                  <a:cubicBezTo>
                    <a:pt x="405" y="13624"/>
                    <a:pt x="690" y="15034"/>
                    <a:pt x="1186" y="16380"/>
                  </a:cubicBezTo>
                  <a:cubicBezTo>
                    <a:pt x="1654" y="17649"/>
                    <a:pt x="2216" y="18904"/>
                    <a:pt x="3163" y="19897"/>
                  </a:cubicBezTo>
                  <a:cubicBezTo>
                    <a:pt x="3363" y="20109"/>
                    <a:pt x="3595" y="20296"/>
                    <a:pt x="3825" y="20473"/>
                  </a:cubicBezTo>
                  <a:cubicBezTo>
                    <a:pt x="4040" y="20638"/>
                    <a:pt x="4285" y="20754"/>
                    <a:pt x="4528" y="20866"/>
                  </a:cubicBezTo>
                  <a:cubicBezTo>
                    <a:pt x="4894" y="21032"/>
                    <a:pt x="5306" y="21131"/>
                    <a:pt x="5711" y="21131"/>
                  </a:cubicBezTo>
                  <a:cubicBezTo>
                    <a:pt x="5757" y="21131"/>
                    <a:pt x="5803" y="21129"/>
                    <a:pt x="5848" y="21127"/>
                  </a:cubicBezTo>
                  <a:cubicBezTo>
                    <a:pt x="6088" y="21112"/>
                    <a:pt x="6320" y="21088"/>
                    <a:pt x="6550" y="21021"/>
                  </a:cubicBezTo>
                  <a:cubicBezTo>
                    <a:pt x="6776" y="20955"/>
                    <a:pt x="6996" y="20867"/>
                    <a:pt x="7205" y="20759"/>
                  </a:cubicBezTo>
                  <a:cubicBezTo>
                    <a:pt x="7417" y="20651"/>
                    <a:pt x="7608" y="20501"/>
                    <a:pt x="7799" y="20360"/>
                  </a:cubicBezTo>
                  <a:cubicBezTo>
                    <a:pt x="7970" y="20230"/>
                    <a:pt x="8123" y="20074"/>
                    <a:pt x="8265" y="19913"/>
                  </a:cubicBezTo>
                  <a:cubicBezTo>
                    <a:pt x="8572" y="19566"/>
                    <a:pt x="8829" y="19198"/>
                    <a:pt x="9037" y="18786"/>
                  </a:cubicBezTo>
                  <a:cubicBezTo>
                    <a:pt x="9273" y="18317"/>
                    <a:pt x="9455" y="17839"/>
                    <a:pt x="9581" y="17330"/>
                  </a:cubicBezTo>
                  <a:cubicBezTo>
                    <a:pt x="9825" y="16322"/>
                    <a:pt x="9931" y="15278"/>
                    <a:pt x="9940" y="14243"/>
                  </a:cubicBezTo>
                  <a:cubicBezTo>
                    <a:pt x="9962" y="12121"/>
                    <a:pt x="9607" y="10015"/>
                    <a:pt x="9148" y="7949"/>
                  </a:cubicBezTo>
                  <a:cubicBezTo>
                    <a:pt x="9045" y="7486"/>
                    <a:pt x="8933" y="7024"/>
                    <a:pt x="8820" y="6561"/>
                  </a:cubicBezTo>
                  <a:cubicBezTo>
                    <a:pt x="8740" y="6248"/>
                    <a:pt x="8660" y="5936"/>
                    <a:pt x="8556" y="5627"/>
                  </a:cubicBezTo>
                  <a:cubicBezTo>
                    <a:pt x="8370" y="5078"/>
                    <a:pt x="8137" y="4547"/>
                    <a:pt x="7870" y="4029"/>
                  </a:cubicBezTo>
                  <a:cubicBezTo>
                    <a:pt x="7568" y="3442"/>
                    <a:pt x="7215" y="2888"/>
                    <a:pt x="6834" y="2347"/>
                  </a:cubicBezTo>
                  <a:cubicBezTo>
                    <a:pt x="6483" y="1850"/>
                    <a:pt x="6095" y="1381"/>
                    <a:pt x="5648" y="967"/>
                  </a:cubicBezTo>
                  <a:cubicBezTo>
                    <a:pt x="5238" y="591"/>
                    <a:pt x="4772" y="262"/>
                    <a:pt x="4236" y="94"/>
                  </a:cubicBezTo>
                  <a:cubicBezTo>
                    <a:pt x="4039" y="31"/>
                    <a:pt x="3836" y="1"/>
                    <a:pt x="363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5"/>
            <p:cNvSpPr/>
            <p:nvPr/>
          </p:nvSpPr>
          <p:spPr>
            <a:xfrm>
              <a:off x="2326018" y="2531373"/>
              <a:ext cx="88601" cy="210617"/>
            </a:xfrm>
            <a:custGeom>
              <a:avLst/>
              <a:gdLst/>
              <a:ahLst/>
              <a:cxnLst/>
              <a:rect l="l" t="t" r="r" b="b"/>
              <a:pathLst>
                <a:path w="8644" h="20548" extrusionOk="0">
                  <a:moveTo>
                    <a:pt x="644" y="0"/>
                  </a:moveTo>
                  <a:cubicBezTo>
                    <a:pt x="426" y="0"/>
                    <a:pt x="213" y="113"/>
                    <a:pt x="95" y="315"/>
                  </a:cubicBezTo>
                  <a:cubicBezTo>
                    <a:pt x="0" y="479"/>
                    <a:pt x="5" y="629"/>
                    <a:pt x="30" y="808"/>
                  </a:cubicBezTo>
                  <a:cubicBezTo>
                    <a:pt x="40" y="871"/>
                    <a:pt x="49" y="933"/>
                    <a:pt x="57" y="995"/>
                  </a:cubicBezTo>
                  <a:cubicBezTo>
                    <a:pt x="243" y="2432"/>
                    <a:pt x="342" y="3875"/>
                    <a:pt x="442" y="5318"/>
                  </a:cubicBezTo>
                  <a:cubicBezTo>
                    <a:pt x="536" y="6681"/>
                    <a:pt x="644" y="8041"/>
                    <a:pt x="753" y="9401"/>
                  </a:cubicBezTo>
                  <a:cubicBezTo>
                    <a:pt x="797" y="9960"/>
                    <a:pt x="792" y="10529"/>
                    <a:pt x="795" y="11090"/>
                  </a:cubicBezTo>
                  <a:cubicBezTo>
                    <a:pt x="802" y="11891"/>
                    <a:pt x="809" y="12692"/>
                    <a:pt x="827" y="13492"/>
                  </a:cubicBezTo>
                  <a:cubicBezTo>
                    <a:pt x="845" y="14344"/>
                    <a:pt x="879" y="15193"/>
                    <a:pt x="943" y="16043"/>
                  </a:cubicBezTo>
                  <a:cubicBezTo>
                    <a:pt x="1001" y="16823"/>
                    <a:pt x="1086" y="17611"/>
                    <a:pt x="1262" y="18376"/>
                  </a:cubicBezTo>
                  <a:cubicBezTo>
                    <a:pt x="1318" y="18627"/>
                    <a:pt x="1396" y="18874"/>
                    <a:pt x="1496" y="19112"/>
                  </a:cubicBezTo>
                  <a:cubicBezTo>
                    <a:pt x="1642" y="19456"/>
                    <a:pt x="1779" y="19750"/>
                    <a:pt x="2037" y="20026"/>
                  </a:cubicBezTo>
                  <a:cubicBezTo>
                    <a:pt x="2282" y="20287"/>
                    <a:pt x="2639" y="20444"/>
                    <a:pt x="2988" y="20493"/>
                  </a:cubicBezTo>
                  <a:cubicBezTo>
                    <a:pt x="3203" y="20522"/>
                    <a:pt x="3405" y="20548"/>
                    <a:pt x="3619" y="20548"/>
                  </a:cubicBezTo>
                  <a:cubicBezTo>
                    <a:pt x="3632" y="20548"/>
                    <a:pt x="3646" y="20548"/>
                    <a:pt x="3659" y="20547"/>
                  </a:cubicBezTo>
                  <a:cubicBezTo>
                    <a:pt x="3875" y="20546"/>
                    <a:pt x="4088" y="20519"/>
                    <a:pt x="4300" y="20491"/>
                  </a:cubicBezTo>
                  <a:cubicBezTo>
                    <a:pt x="4993" y="20402"/>
                    <a:pt x="5665" y="20252"/>
                    <a:pt x="6339" y="20066"/>
                  </a:cubicBezTo>
                  <a:cubicBezTo>
                    <a:pt x="6845" y="19927"/>
                    <a:pt x="7350" y="19760"/>
                    <a:pt x="7869" y="19676"/>
                  </a:cubicBezTo>
                  <a:cubicBezTo>
                    <a:pt x="7897" y="19673"/>
                    <a:pt x="7926" y="19672"/>
                    <a:pt x="7954" y="19672"/>
                  </a:cubicBezTo>
                  <a:cubicBezTo>
                    <a:pt x="7964" y="19672"/>
                    <a:pt x="7973" y="19672"/>
                    <a:pt x="7983" y="19672"/>
                  </a:cubicBezTo>
                  <a:cubicBezTo>
                    <a:pt x="7987" y="19673"/>
                    <a:pt x="7992" y="19673"/>
                    <a:pt x="7997" y="19673"/>
                  </a:cubicBezTo>
                  <a:cubicBezTo>
                    <a:pt x="8257" y="19673"/>
                    <a:pt x="8496" y="19479"/>
                    <a:pt x="8564" y="19231"/>
                  </a:cubicBezTo>
                  <a:cubicBezTo>
                    <a:pt x="8643" y="18937"/>
                    <a:pt x="8466" y="18550"/>
                    <a:pt x="8144" y="18490"/>
                  </a:cubicBezTo>
                  <a:cubicBezTo>
                    <a:pt x="7362" y="18348"/>
                    <a:pt x="6574" y="18316"/>
                    <a:pt x="5780" y="18315"/>
                  </a:cubicBezTo>
                  <a:cubicBezTo>
                    <a:pt x="5319" y="18315"/>
                    <a:pt x="4859" y="18326"/>
                    <a:pt x="4399" y="18338"/>
                  </a:cubicBezTo>
                  <a:cubicBezTo>
                    <a:pt x="4239" y="18341"/>
                    <a:pt x="4078" y="18345"/>
                    <a:pt x="3918" y="18345"/>
                  </a:cubicBezTo>
                  <a:cubicBezTo>
                    <a:pt x="3751" y="18345"/>
                    <a:pt x="3584" y="18341"/>
                    <a:pt x="3418" y="18328"/>
                  </a:cubicBezTo>
                  <a:cubicBezTo>
                    <a:pt x="3389" y="18277"/>
                    <a:pt x="3361" y="18225"/>
                    <a:pt x="3335" y="18170"/>
                  </a:cubicBezTo>
                  <a:cubicBezTo>
                    <a:pt x="3061" y="17447"/>
                    <a:pt x="2931" y="16665"/>
                    <a:pt x="2823" y="15899"/>
                  </a:cubicBezTo>
                  <a:cubicBezTo>
                    <a:pt x="2655" y="14603"/>
                    <a:pt x="2571" y="13299"/>
                    <a:pt x="2490" y="11997"/>
                  </a:cubicBezTo>
                  <a:cubicBezTo>
                    <a:pt x="2427" y="10973"/>
                    <a:pt x="2382" y="9951"/>
                    <a:pt x="2244" y="8934"/>
                  </a:cubicBezTo>
                  <a:lnTo>
                    <a:pt x="2244" y="8934"/>
                  </a:lnTo>
                  <a:cubicBezTo>
                    <a:pt x="2245" y="8939"/>
                    <a:pt x="2245" y="8943"/>
                    <a:pt x="2246" y="8948"/>
                  </a:cubicBezTo>
                  <a:cubicBezTo>
                    <a:pt x="1879" y="6126"/>
                    <a:pt x="1657" y="3287"/>
                    <a:pt x="1259" y="469"/>
                  </a:cubicBezTo>
                  <a:cubicBezTo>
                    <a:pt x="1236" y="315"/>
                    <a:pt x="1092" y="162"/>
                    <a:pt x="966" y="88"/>
                  </a:cubicBezTo>
                  <a:cubicBezTo>
                    <a:pt x="865" y="29"/>
                    <a:pt x="754" y="0"/>
                    <a:pt x="64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5"/>
            <p:cNvSpPr/>
            <p:nvPr/>
          </p:nvSpPr>
          <p:spPr>
            <a:xfrm>
              <a:off x="2215222" y="2538393"/>
              <a:ext cx="98677" cy="216788"/>
            </a:xfrm>
            <a:custGeom>
              <a:avLst/>
              <a:gdLst/>
              <a:ahLst/>
              <a:cxnLst/>
              <a:rect l="l" t="t" r="r" b="b"/>
              <a:pathLst>
                <a:path w="9627" h="21150" extrusionOk="0">
                  <a:moveTo>
                    <a:pt x="3845" y="1170"/>
                  </a:moveTo>
                  <a:cubicBezTo>
                    <a:pt x="3886" y="1170"/>
                    <a:pt x="3927" y="1171"/>
                    <a:pt x="3968" y="1174"/>
                  </a:cubicBezTo>
                  <a:cubicBezTo>
                    <a:pt x="4049" y="1190"/>
                    <a:pt x="4127" y="1212"/>
                    <a:pt x="4204" y="1240"/>
                  </a:cubicBezTo>
                  <a:cubicBezTo>
                    <a:pt x="4317" y="1294"/>
                    <a:pt x="4425" y="1358"/>
                    <a:pt x="4526" y="1431"/>
                  </a:cubicBezTo>
                  <a:cubicBezTo>
                    <a:pt x="4713" y="1587"/>
                    <a:pt x="4878" y="1764"/>
                    <a:pt x="5029" y="1954"/>
                  </a:cubicBezTo>
                  <a:cubicBezTo>
                    <a:pt x="5399" y="2458"/>
                    <a:pt x="5685" y="3018"/>
                    <a:pt x="5933" y="3589"/>
                  </a:cubicBezTo>
                  <a:cubicBezTo>
                    <a:pt x="6344" y="4570"/>
                    <a:pt x="6650" y="5592"/>
                    <a:pt x="6899" y="6627"/>
                  </a:cubicBezTo>
                  <a:cubicBezTo>
                    <a:pt x="7084" y="7403"/>
                    <a:pt x="7243" y="8187"/>
                    <a:pt x="7350" y="8976"/>
                  </a:cubicBezTo>
                  <a:cubicBezTo>
                    <a:pt x="7425" y="9548"/>
                    <a:pt x="7497" y="10121"/>
                    <a:pt x="7573" y="10693"/>
                  </a:cubicBezTo>
                  <a:cubicBezTo>
                    <a:pt x="7816" y="12537"/>
                    <a:pt x="8037" y="14427"/>
                    <a:pt x="7811" y="16287"/>
                  </a:cubicBezTo>
                  <a:cubicBezTo>
                    <a:pt x="7727" y="16838"/>
                    <a:pt x="7598" y="17379"/>
                    <a:pt x="7394" y="17900"/>
                  </a:cubicBezTo>
                  <a:cubicBezTo>
                    <a:pt x="7265" y="18189"/>
                    <a:pt x="7107" y="18464"/>
                    <a:pt x="6924" y="18722"/>
                  </a:cubicBezTo>
                  <a:cubicBezTo>
                    <a:pt x="6785" y="18891"/>
                    <a:pt x="6632" y="19047"/>
                    <a:pt x="6468" y="19190"/>
                  </a:cubicBezTo>
                  <a:cubicBezTo>
                    <a:pt x="6375" y="19256"/>
                    <a:pt x="6277" y="19314"/>
                    <a:pt x="6177" y="19366"/>
                  </a:cubicBezTo>
                  <a:cubicBezTo>
                    <a:pt x="6106" y="19389"/>
                    <a:pt x="6035" y="19409"/>
                    <a:pt x="5963" y="19424"/>
                  </a:cubicBezTo>
                  <a:cubicBezTo>
                    <a:pt x="5932" y="19425"/>
                    <a:pt x="5901" y="19426"/>
                    <a:pt x="5870" y="19426"/>
                  </a:cubicBezTo>
                  <a:cubicBezTo>
                    <a:pt x="5839" y="19426"/>
                    <a:pt x="5808" y="19425"/>
                    <a:pt x="5777" y="19424"/>
                  </a:cubicBezTo>
                  <a:cubicBezTo>
                    <a:pt x="5690" y="19406"/>
                    <a:pt x="5605" y="19383"/>
                    <a:pt x="5522" y="19353"/>
                  </a:cubicBezTo>
                  <a:cubicBezTo>
                    <a:pt x="5380" y="19284"/>
                    <a:pt x="5245" y="19202"/>
                    <a:pt x="5117" y="19111"/>
                  </a:cubicBezTo>
                  <a:cubicBezTo>
                    <a:pt x="4879" y="18907"/>
                    <a:pt x="4661" y="18682"/>
                    <a:pt x="4466" y="18438"/>
                  </a:cubicBezTo>
                  <a:cubicBezTo>
                    <a:pt x="3990" y="17785"/>
                    <a:pt x="3644" y="17064"/>
                    <a:pt x="3327" y="16325"/>
                  </a:cubicBezTo>
                  <a:cubicBezTo>
                    <a:pt x="2539" y="14432"/>
                    <a:pt x="1995" y="12447"/>
                    <a:pt x="1708" y="10417"/>
                  </a:cubicBezTo>
                  <a:cubicBezTo>
                    <a:pt x="1631" y="9797"/>
                    <a:pt x="1573" y="9176"/>
                    <a:pt x="1538" y="8552"/>
                  </a:cubicBezTo>
                  <a:cubicBezTo>
                    <a:pt x="1503" y="7888"/>
                    <a:pt x="1507" y="7219"/>
                    <a:pt x="1505" y="6552"/>
                  </a:cubicBezTo>
                  <a:cubicBezTo>
                    <a:pt x="1504" y="5691"/>
                    <a:pt x="1516" y="4831"/>
                    <a:pt x="1624" y="3976"/>
                  </a:cubicBezTo>
                  <a:cubicBezTo>
                    <a:pt x="1693" y="3509"/>
                    <a:pt x="1798" y="3048"/>
                    <a:pt x="1973" y="2610"/>
                  </a:cubicBezTo>
                  <a:cubicBezTo>
                    <a:pt x="2013" y="2524"/>
                    <a:pt x="2056" y="2438"/>
                    <a:pt x="2101" y="2355"/>
                  </a:cubicBezTo>
                  <a:cubicBezTo>
                    <a:pt x="2112" y="2339"/>
                    <a:pt x="2124" y="2324"/>
                    <a:pt x="2135" y="2307"/>
                  </a:cubicBezTo>
                  <a:cubicBezTo>
                    <a:pt x="2353" y="2044"/>
                    <a:pt x="2598" y="1806"/>
                    <a:pt x="2866" y="1593"/>
                  </a:cubicBezTo>
                  <a:cubicBezTo>
                    <a:pt x="3037" y="1465"/>
                    <a:pt x="3220" y="1355"/>
                    <a:pt x="3414" y="1263"/>
                  </a:cubicBezTo>
                  <a:cubicBezTo>
                    <a:pt x="3513" y="1225"/>
                    <a:pt x="3617" y="1196"/>
                    <a:pt x="3721" y="1174"/>
                  </a:cubicBezTo>
                  <a:cubicBezTo>
                    <a:pt x="3762" y="1171"/>
                    <a:pt x="3804" y="1170"/>
                    <a:pt x="3845" y="1170"/>
                  </a:cubicBezTo>
                  <a:close/>
                  <a:moveTo>
                    <a:pt x="3950" y="0"/>
                  </a:moveTo>
                  <a:cubicBezTo>
                    <a:pt x="3833" y="0"/>
                    <a:pt x="3718" y="10"/>
                    <a:pt x="3604" y="27"/>
                  </a:cubicBezTo>
                  <a:cubicBezTo>
                    <a:pt x="3151" y="88"/>
                    <a:pt x="2758" y="329"/>
                    <a:pt x="2412" y="613"/>
                  </a:cubicBezTo>
                  <a:cubicBezTo>
                    <a:pt x="2282" y="721"/>
                    <a:pt x="2162" y="840"/>
                    <a:pt x="2052" y="969"/>
                  </a:cubicBezTo>
                  <a:cubicBezTo>
                    <a:pt x="1157" y="1658"/>
                    <a:pt x="729" y="2799"/>
                    <a:pt x="474" y="3873"/>
                  </a:cubicBezTo>
                  <a:cubicBezTo>
                    <a:pt x="325" y="4513"/>
                    <a:pt x="248" y="5174"/>
                    <a:pt x="183" y="5827"/>
                  </a:cubicBezTo>
                  <a:cubicBezTo>
                    <a:pt x="109" y="6550"/>
                    <a:pt x="44" y="7273"/>
                    <a:pt x="32" y="7999"/>
                  </a:cubicBezTo>
                  <a:cubicBezTo>
                    <a:pt x="1" y="9863"/>
                    <a:pt x="175" y="11738"/>
                    <a:pt x="579" y="13561"/>
                  </a:cubicBezTo>
                  <a:cubicBezTo>
                    <a:pt x="776" y="14454"/>
                    <a:pt x="1047" y="15331"/>
                    <a:pt x="1369" y="16189"/>
                  </a:cubicBezTo>
                  <a:cubicBezTo>
                    <a:pt x="1688" y="17031"/>
                    <a:pt x="2049" y="17876"/>
                    <a:pt x="2515" y="18650"/>
                  </a:cubicBezTo>
                  <a:cubicBezTo>
                    <a:pt x="2726" y="19001"/>
                    <a:pt x="2970" y="19329"/>
                    <a:pt x="3226" y="19647"/>
                  </a:cubicBezTo>
                  <a:cubicBezTo>
                    <a:pt x="3494" y="19980"/>
                    <a:pt x="3801" y="20262"/>
                    <a:pt x="4139" y="20519"/>
                  </a:cubicBezTo>
                  <a:cubicBezTo>
                    <a:pt x="4434" y="20745"/>
                    <a:pt x="4751" y="20904"/>
                    <a:pt x="5100" y="21029"/>
                  </a:cubicBezTo>
                  <a:cubicBezTo>
                    <a:pt x="5287" y="21097"/>
                    <a:pt x="5495" y="21125"/>
                    <a:pt x="5690" y="21142"/>
                  </a:cubicBezTo>
                  <a:cubicBezTo>
                    <a:pt x="5745" y="21147"/>
                    <a:pt x="5800" y="21149"/>
                    <a:pt x="5854" y="21149"/>
                  </a:cubicBezTo>
                  <a:cubicBezTo>
                    <a:pt x="6025" y="21149"/>
                    <a:pt x="6192" y="21126"/>
                    <a:pt x="6366" y="21103"/>
                  </a:cubicBezTo>
                  <a:cubicBezTo>
                    <a:pt x="6571" y="21074"/>
                    <a:pt x="6767" y="20987"/>
                    <a:pt x="6952" y="20904"/>
                  </a:cubicBezTo>
                  <a:cubicBezTo>
                    <a:pt x="7115" y="20833"/>
                    <a:pt x="7269" y="20743"/>
                    <a:pt x="7414" y="20638"/>
                  </a:cubicBezTo>
                  <a:cubicBezTo>
                    <a:pt x="7614" y="20492"/>
                    <a:pt x="7803" y="20330"/>
                    <a:pt x="7976" y="20153"/>
                  </a:cubicBezTo>
                  <a:cubicBezTo>
                    <a:pt x="8148" y="19976"/>
                    <a:pt x="8296" y="19776"/>
                    <a:pt x="8443" y="19578"/>
                  </a:cubicBezTo>
                  <a:cubicBezTo>
                    <a:pt x="8613" y="19345"/>
                    <a:pt x="8753" y="19089"/>
                    <a:pt x="8875" y="18826"/>
                  </a:cubicBezTo>
                  <a:cubicBezTo>
                    <a:pt x="9034" y="18486"/>
                    <a:pt x="9166" y="18132"/>
                    <a:pt x="9268" y="17771"/>
                  </a:cubicBezTo>
                  <a:cubicBezTo>
                    <a:pt x="9462" y="17080"/>
                    <a:pt x="9546" y="16352"/>
                    <a:pt x="9586" y="15639"/>
                  </a:cubicBezTo>
                  <a:cubicBezTo>
                    <a:pt x="9627" y="14927"/>
                    <a:pt x="9602" y="14212"/>
                    <a:pt x="9548" y="13502"/>
                  </a:cubicBezTo>
                  <a:cubicBezTo>
                    <a:pt x="9443" y="12104"/>
                    <a:pt x="9207" y="10716"/>
                    <a:pt x="8956" y="9338"/>
                  </a:cubicBezTo>
                  <a:cubicBezTo>
                    <a:pt x="8828" y="8644"/>
                    <a:pt x="8701" y="7953"/>
                    <a:pt x="8530" y="7267"/>
                  </a:cubicBezTo>
                  <a:cubicBezTo>
                    <a:pt x="8316" y="6398"/>
                    <a:pt x="8057" y="5541"/>
                    <a:pt x="7763" y="4695"/>
                  </a:cubicBezTo>
                  <a:cubicBezTo>
                    <a:pt x="7444" y="3775"/>
                    <a:pt x="7068" y="2860"/>
                    <a:pt x="6573" y="2021"/>
                  </a:cubicBezTo>
                  <a:cubicBezTo>
                    <a:pt x="6350" y="1638"/>
                    <a:pt x="6089" y="1280"/>
                    <a:pt x="5794" y="948"/>
                  </a:cubicBezTo>
                  <a:cubicBezTo>
                    <a:pt x="5543" y="670"/>
                    <a:pt x="5240" y="415"/>
                    <a:pt x="4905" y="245"/>
                  </a:cubicBezTo>
                  <a:cubicBezTo>
                    <a:pt x="4729" y="153"/>
                    <a:pt x="4541" y="85"/>
                    <a:pt x="4347" y="41"/>
                  </a:cubicBezTo>
                  <a:cubicBezTo>
                    <a:pt x="4216" y="14"/>
                    <a:pt x="4083" y="0"/>
                    <a:pt x="3950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1" name="Google Shape;871;p45"/>
          <p:cNvSpPr txBox="1">
            <a:spLocks noGrp="1"/>
          </p:cNvSpPr>
          <p:nvPr>
            <p:ph type="title" idx="4294967295"/>
          </p:nvPr>
        </p:nvSpPr>
        <p:spPr>
          <a:xfrm>
            <a:off x="5835400" y="2238425"/>
            <a:ext cx="2343000" cy="123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INSERT YOUR MULTIMEDIA CONTENT HERE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872" name="Google Shape;872;p45"/>
          <p:cNvSpPr txBox="1">
            <a:spLocks noGrp="1"/>
          </p:cNvSpPr>
          <p:nvPr>
            <p:ph type="subTitle" idx="4294967295"/>
          </p:nvPr>
        </p:nvSpPr>
        <p:spPr>
          <a:xfrm>
            <a:off x="5835419" y="3426275"/>
            <a:ext cx="23430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 is a gas giant and the biggest planet in the Solar System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6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AVAILABLE LANGUAGES </a:t>
            </a:r>
            <a:endParaRPr/>
          </a:p>
        </p:txBody>
      </p:sp>
      <p:grpSp>
        <p:nvGrpSpPr>
          <p:cNvPr id="878" name="Google Shape;878;p46"/>
          <p:cNvGrpSpPr/>
          <p:nvPr/>
        </p:nvGrpSpPr>
        <p:grpSpPr>
          <a:xfrm>
            <a:off x="1855972" y="1380730"/>
            <a:ext cx="5431843" cy="3509789"/>
            <a:chOff x="2026008" y="1491654"/>
            <a:chExt cx="5056640" cy="3267656"/>
          </a:xfrm>
        </p:grpSpPr>
        <p:sp>
          <p:nvSpPr>
            <p:cNvPr id="879" name="Google Shape;879;p46"/>
            <p:cNvSpPr/>
            <p:nvPr/>
          </p:nvSpPr>
          <p:spPr>
            <a:xfrm>
              <a:off x="2026008" y="1719788"/>
              <a:ext cx="1878304" cy="3039522"/>
            </a:xfrm>
            <a:custGeom>
              <a:avLst/>
              <a:gdLst/>
              <a:ahLst/>
              <a:cxnLst/>
              <a:rect l="l" t="t" r="r" b="b"/>
              <a:pathLst>
                <a:path w="106029" h="171579" extrusionOk="0">
                  <a:moveTo>
                    <a:pt x="14117" y="1"/>
                  </a:moveTo>
                  <a:cubicBezTo>
                    <a:pt x="11785" y="1"/>
                    <a:pt x="9400" y="941"/>
                    <a:pt x="7599" y="2409"/>
                  </a:cubicBezTo>
                  <a:cubicBezTo>
                    <a:pt x="6563" y="3254"/>
                    <a:pt x="7729" y="5349"/>
                    <a:pt x="8623" y="6343"/>
                  </a:cubicBezTo>
                  <a:cubicBezTo>
                    <a:pt x="9518" y="7337"/>
                    <a:pt x="10629" y="8445"/>
                    <a:pt x="10420" y="9765"/>
                  </a:cubicBezTo>
                  <a:cubicBezTo>
                    <a:pt x="9563" y="10202"/>
                    <a:pt x="8466" y="10312"/>
                    <a:pt x="7444" y="10312"/>
                  </a:cubicBezTo>
                  <a:cubicBezTo>
                    <a:pt x="7175" y="10312"/>
                    <a:pt x="6911" y="10304"/>
                    <a:pt x="6658" y="10293"/>
                  </a:cubicBezTo>
                  <a:cubicBezTo>
                    <a:pt x="6239" y="10273"/>
                    <a:pt x="5813" y="10217"/>
                    <a:pt x="5395" y="10217"/>
                  </a:cubicBezTo>
                  <a:cubicBezTo>
                    <a:pt x="5101" y="10217"/>
                    <a:pt x="4811" y="10245"/>
                    <a:pt x="4531" y="10332"/>
                  </a:cubicBezTo>
                  <a:cubicBezTo>
                    <a:pt x="3849" y="10544"/>
                    <a:pt x="3254" y="11283"/>
                    <a:pt x="3517" y="11947"/>
                  </a:cubicBezTo>
                  <a:cubicBezTo>
                    <a:pt x="3048" y="12763"/>
                    <a:pt x="2486" y="13190"/>
                    <a:pt x="3028" y="13958"/>
                  </a:cubicBezTo>
                  <a:cubicBezTo>
                    <a:pt x="3452" y="14555"/>
                    <a:pt x="4173" y="15048"/>
                    <a:pt x="4167" y="15781"/>
                  </a:cubicBezTo>
                  <a:cubicBezTo>
                    <a:pt x="4164" y="16364"/>
                    <a:pt x="3672" y="16833"/>
                    <a:pt x="3150" y="17095"/>
                  </a:cubicBezTo>
                  <a:cubicBezTo>
                    <a:pt x="2630" y="17358"/>
                    <a:pt x="2045" y="17489"/>
                    <a:pt x="1553" y="17801"/>
                  </a:cubicBezTo>
                  <a:cubicBezTo>
                    <a:pt x="14" y="18780"/>
                    <a:pt x="0" y="20983"/>
                    <a:pt x="164" y="22799"/>
                  </a:cubicBezTo>
                  <a:cubicBezTo>
                    <a:pt x="1160" y="24022"/>
                    <a:pt x="1314" y="26127"/>
                    <a:pt x="836" y="27629"/>
                  </a:cubicBezTo>
                  <a:cubicBezTo>
                    <a:pt x="653" y="28202"/>
                    <a:pt x="360" y="28809"/>
                    <a:pt x="566" y="29374"/>
                  </a:cubicBezTo>
                  <a:cubicBezTo>
                    <a:pt x="800" y="30019"/>
                    <a:pt x="1561" y="30277"/>
                    <a:pt x="2227" y="30447"/>
                  </a:cubicBezTo>
                  <a:cubicBezTo>
                    <a:pt x="2957" y="30635"/>
                    <a:pt x="3753" y="30811"/>
                    <a:pt x="4508" y="30811"/>
                  </a:cubicBezTo>
                  <a:cubicBezTo>
                    <a:pt x="5225" y="30811"/>
                    <a:pt x="5906" y="30653"/>
                    <a:pt x="6458" y="30195"/>
                  </a:cubicBezTo>
                  <a:cubicBezTo>
                    <a:pt x="7755" y="29122"/>
                    <a:pt x="9363" y="28757"/>
                    <a:pt x="11078" y="28757"/>
                  </a:cubicBezTo>
                  <a:cubicBezTo>
                    <a:pt x="13309" y="28757"/>
                    <a:pt x="15720" y="29375"/>
                    <a:pt x="17858" y="29856"/>
                  </a:cubicBezTo>
                  <a:cubicBezTo>
                    <a:pt x="19163" y="30150"/>
                    <a:pt x="20538" y="30630"/>
                    <a:pt x="21300" y="31731"/>
                  </a:cubicBezTo>
                  <a:cubicBezTo>
                    <a:pt x="22316" y="33197"/>
                    <a:pt x="21883" y="35231"/>
                    <a:pt x="21046" y="36807"/>
                  </a:cubicBezTo>
                  <a:cubicBezTo>
                    <a:pt x="20208" y="38381"/>
                    <a:pt x="19007" y="39781"/>
                    <a:pt x="18476" y="41484"/>
                  </a:cubicBezTo>
                  <a:cubicBezTo>
                    <a:pt x="17978" y="43081"/>
                    <a:pt x="18118" y="44797"/>
                    <a:pt x="18261" y="46463"/>
                  </a:cubicBezTo>
                  <a:cubicBezTo>
                    <a:pt x="18439" y="48513"/>
                    <a:pt x="18654" y="50674"/>
                    <a:pt x="19843" y="52355"/>
                  </a:cubicBezTo>
                  <a:cubicBezTo>
                    <a:pt x="21089" y="54117"/>
                    <a:pt x="21876" y="56747"/>
                    <a:pt x="21775" y="58903"/>
                  </a:cubicBezTo>
                  <a:cubicBezTo>
                    <a:pt x="21695" y="60634"/>
                    <a:pt x="21085" y="62336"/>
                    <a:pt x="21244" y="64060"/>
                  </a:cubicBezTo>
                  <a:cubicBezTo>
                    <a:pt x="21531" y="67189"/>
                    <a:pt x="24235" y="69536"/>
                    <a:pt x="26992" y="71041"/>
                  </a:cubicBezTo>
                  <a:cubicBezTo>
                    <a:pt x="29878" y="72619"/>
                    <a:pt x="32366" y="75301"/>
                    <a:pt x="33361" y="78435"/>
                  </a:cubicBezTo>
                  <a:cubicBezTo>
                    <a:pt x="33861" y="80009"/>
                    <a:pt x="34010" y="81673"/>
                    <a:pt x="34450" y="83266"/>
                  </a:cubicBezTo>
                  <a:cubicBezTo>
                    <a:pt x="35211" y="86020"/>
                    <a:pt x="36866" y="88522"/>
                    <a:pt x="39104" y="90301"/>
                  </a:cubicBezTo>
                  <a:cubicBezTo>
                    <a:pt x="40735" y="91598"/>
                    <a:pt x="43411" y="92057"/>
                    <a:pt x="45461" y="92431"/>
                  </a:cubicBezTo>
                  <a:cubicBezTo>
                    <a:pt x="46524" y="92624"/>
                    <a:pt x="47669" y="92779"/>
                    <a:pt x="48471" y="93502"/>
                  </a:cubicBezTo>
                  <a:cubicBezTo>
                    <a:pt x="48841" y="93837"/>
                    <a:pt x="49108" y="94270"/>
                    <a:pt x="49463" y="94621"/>
                  </a:cubicBezTo>
                  <a:cubicBezTo>
                    <a:pt x="51176" y="96315"/>
                    <a:pt x="54329" y="95619"/>
                    <a:pt x="56061" y="97292"/>
                  </a:cubicBezTo>
                  <a:cubicBezTo>
                    <a:pt x="56507" y="97725"/>
                    <a:pt x="56814" y="98279"/>
                    <a:pt x="57207" y="98760"/>
                  </a:cubicBezTo>
                  <a:cubicBezTo>
                    <a:pt x="58172" y="99944"/>
                    <a:pt x="59691" y="100651"/>
                    <a:pt x="61217" y="100651"/>
                  </a:cubicBezTo>
                  <a:cubicBezTo>
                    <a:pt x="61361" y="100651"/>
                    <a:pt x="61506" y="100645"/>
                    <a:pt x="61650" y="100632"/>
                  </a:cubicBezTo>
                  <a:lnTo>
                    <a:pt x="61650" y="100632"/>
                  </a:lnTo>
                  <a:cubicBezTo>
                    <a:pt x="61260" y="101902"/>
                    <a:pt x="62785" y="103398"/>
                    <a:pt x="62314" y="104642"/>
                  </a:cubicBezTo>
                  <a:cubicBezTo>
                    <a:pt x="61934" y="105645"/>
                    <a:pt x="60788" y="106085"/>
                    <a:pt x="60000" y="106811"/>
                  </a:cubicBezTo>
                  <a:cubicBezTo>
                    <a:pt x="58633" y="108073"/>
                    <a:pt x="58421" y="110231"/>
                    <a:pt x="59009" y="111994"/>
                  </a:cubicBezTo>
                  <a:cubicBezTo>
                    <a:pt x="59599" y="113758"/>
                    <a:pt x="60844" y="115216"/>
                    <a:pt x="62089" y="116597"/>
                  </a:cubicBezTo>
                  <a:cubicBezTo>
                    <a:pt x="64401" y="119162"/>
                    <a:pt x="67181" y="120405"/>
                    <a:pt x="69688" y="122778"/>
                  </a:cubicBezTo>
                  <a:cubicBezTo>
                    <a:pt x="72011" y="124978"/>
                    <a:pt x="72540" y="128535"/>
                    <a:pt x="72030" y="131693"/>
                  </a:cubicBezTo>
                  <a:cubicBezTo>
                    <a:pt x="71519" y="134849"/>
                    <a:pt x="70134" y="137788"/>
                    <a:pt x="69146" y="140830"/>
                  </a:cubicBezTo>
                  <a:cubicBezTo>
                    <a:pt x="67300" y="146512"/>
                    <a:pt x="66853" y="152756"/>
                    <a:pt x="68619" y="158465"/>
                  </a:cubicBezTo>
                  <a:cubicBezTo>
                    <a:pt x="70382" y="164173"/>
                    <a:pt x="74514" y="169261"/>
                    <a:pt x="80052" y="171506"/>
                  </a:cubicBezTo>
                  <a:cubicBezTo>
                    <a:pt x="80175" y="171556"/>
                    <a:pt x="80304" y="171578"/>
                    <a:pt x="80435" y="171578"/>
                  </a:cubicBezTo>
                  <a:cubicBezTo>
                    <a:pt x="80955" y="171578"/>
                    <a:pt x="81506" y="171226"/>
                    <a:pt x="81864" y="170840"/>
                  </a:cubicBezTo>
                  <a:cubicBezTo>
                    <a:pt x="82313" y="170356"/>
                    <a:pt x="82409" y="169578"/>
                    <a:pt x="82095" y="168998"/>
                  </a:cubicBezTo>
                  <a:cubicBezTo>
                    <a:pt x="81095" y="167159"/>
                    <a:pt x="79318" y="165589"/>
                    <a:pt x="78020" y="163946"/>
                  </a:cubicBezTo>
                  <a:cubicBezTo>
                    <a:pt x="77613" y="163430"/>
                    <a:pt x="77183" y="162844"/>
                    <a:pt x="77236" y="162188"/>
                  </a:cubicBezTo>
                  <a:cubicBezTo>
                    <a:pt x="77296" y="161451"/>
                    <a:pt x="77929" y="160921"/>
                    <a:pt x="78396" y="160348"/>
                  </a:cubicBezTo>
                  <a:cubicBezTo>
                    <a:pt x="79109" y="159468"/>
                    <a:pt x="79485" y="158366"/>
                    <a:pt x="79458" y="157234"/>
                  </a:cubicBezTo>
                  <a:cubicBezTo>
                    <a:pt x="79429" y="156181"/>
                    <a:pt x="78816" y="155151"/>
                    <a:pt x="78852" y="154099"/>
                  </a:cubicBezTo>
                  <a:cubicBezTo>
                    <a:pt x="78888" y="153046"/>
                    <a:pt x="79456" y="151938"/>
                    <a:pt x="80453" y="151600"/>
                  </a:cubicBezTo>
                  <a:cubicBezTo>
                    <a:pt x="80907" y="151445"/>
                    <a:pt x="81411" y="151460"/>
                    <a:pt x="81850" y="151266"/>
                  </a:cubicBezTo>
                  <a:cubicBezTo>
                    <a:pt x="83292" y="150630"/>
                    <a:pt x="83062" y="148430"/>
                    <a:pt x="84105" y="147249"/>
                  </a:cubicBezTo>
                  <a:cubicBezTo>
                    <a:pt x="84590" y="146700"/>
                    <a:pt x="85302" y="146426"/>
                    <a:pt x="85961" y="146109"/>
                  </a:cubicBezTo>
                  <a:cubicBezTo>
                    <a:pt x="88750" y="144769"/>
                    <a:pt x="91044" y="142111"/>
                    <a:pt x="91298" y="139027"/>
                  </a:cubicBezTo>
                  <a:cubicBezTo>
                    <a:pt x="91503" y="136560"/>
                    <a:pt x="90605" y="133563"/>
                    <a:pt x="92480" y="131947"/>
                  </a:cubicBezTo>
                  <a:cubicBezTo>
                    <a:pt x="93298" y="131242"/>
                    <a:pt x="94325" y="131094"/>
                    <a:pt x="95418" y="131094"/>
                  </a:cubicBezTo>
                  <a:cubicBezTo>
                    <a:pt x="96209" y="131094"/>
                    <a:pt x="97034" y="131171"/>
                    <a:pt x="97841" y="131171"/>
                  </a:cubicBezTo>
                  <a:cubicBezTo>
                    <a:pt x="98267" y="131171"/>
                    <a:pt x="98687" y="131150"/>
                    <a:pt x="99094" y="131084"/>
                  </a:cubicBezTo>
                  <a:cubicBezTo>
                    <a:pt x="100007" y="130936"/>
                    <a:pt x="100618" y="130087"/>
                    <a:pt x="101043" y="129266"/>
                  </a:cubicBezTo>
                  <a:cubicBezTo>
                    <a:pt x="101470" y="128446"/>
                    <a:pt x="101520" y="127472"/>
                    <a:pt x="101366" y="126559"/>
                  </a:cubicBezTo>
                  <a:cubicBezTo>
                    <a:pt x="101177" y="125438"/>
                    <a:pt x="100696" y="124342"/>
                    <a:pt x="100803" y="123209"/>
                  </a:cubicBezTo>
                  <a:cubicBezTo>
                    <a:pt x="100951" y="121616"/>
                    <a:pt x="102199" y="120387"/>
                    <a:pt x="103163" y="119111"/>
                  </a:cubicBezTo>
                  <a:cubicBezTo>
                    <a:pt x="104306" y="117595"/>
                    <a:pt x="105118" y="115855"/>
                    <a:pt x="105545" y="114006"/>
                  </a:cubicBezTo>
                  <a:cubicBezTo>
                    <a:pt x="106029" y="111900"/>
                    <a:pt x="104682" y="109413"/>
                    <a:pt x="102793" y="108363"/>
                  </a:cubicBezTo>
                  <a:cubicBezTo>
                    <a:pt x="100905" y="107312"/>
                    <a:pt x="98640" y="107284"/>
                    <a:pt x="96480" y="107220"/>
                  </a:cubicBezTo>
                  <a:cubicBezTo>
                    <a:pt x="94319" y="107159"/>
                    <a:pt x="92031" y="106995"/>
                    <a:pt x="90266" y="105748"/>
                  </a:cubicBezTo>
                  <a:cubicBezTo>
                    <a:pt x="88649" y="104606"/>
                    <a:pt x="87735" y="102737"/>
                    <a:pt x="86457" y="101226"/>
                  </a:cubicBezTo>
                  <a:cubicBezTo>
                    <a:pt x="84301" y="98676"/>
                    <a:pt x="81166" y="97202"/>
                    <a:pt x="78133" y="95805"/>
                  </a:cubicBezTo>
                  <a:cubicBezTo>
                    <a:pt x="77263" y="95405"/>
                    <a:pt x="76313" y="94998"/>
                    <a:pt x="75382" y="94998"/>
                  </a:cubicBezTo>
                  <a:cubicBezTo>
                    <a:pt x="75087" y="94998"/>
                    <a:pt x="74793" y="95038"/>
                    <a:pt x="74505" y="95133"/>
                  </a:cubicBezTo>
                  <a:cubicBezTo>
                    <a:pt x="74033" y="95290"/>
                    <a:pt x="73609" y="95583"/>
                    <a:pt x="73120" y="95676"/>
                  </a:cubicBezTo>
                  <a:cubicBezTo>
                    <a:pt x="73000" y="95699"/>
                    <a:pt x="72881" y="95710"/>
                    <a:pt x="72764" y="95710"/>
                  </a:cubicBezTo>
                  <a:cubicBezTo>
                    <a:pt x="71585" y="95710"/>
                    <a:pt x="70591" y="94609"/>
                    <a:pt x="69498" y="94019"/>
                  </a:cubicBezTo>
                  <a:cubicBezTo>
                    <a:pt x="68945" y="93720"/>
                    <a:pt x="68337" y="93584"/>
                    <a:pt x="67725" y="93584"/>
                  </a:cubicBezTo>
                  <a:cubicBezTo>
                    <a:pt x="65584" y="93584"/>
                    <a:pt x="63383" y="95249"/>
                    <a:pt x="63210" y="97443"/>
                  </a:cubicBezTo>
                  <a:cubicBezTo>
                    <a:pt x="62861" y="97564"/>
                    <a:pt x="62431" y="97623"/>
                    <a:pt x="61975" y="97623"/>
                  </a:cubicBezTo>
                  <a:cubicBezTo>
                    <a:pt x="60750" y="97623"/>
                    <a:pt x="59339" y="97193"/>
                    <a:pt x="58806" y="96356"/>
                  </a:cubicBezTo>
                  <a:cubicBezTo>
                    <a:pt x="58280" y="95529"/>
                    <a:pt x="58070" y="94369"/>
                    <a:pt x="57164" y="93994"/>
                  </a:cubicBezTo>
                  <a:cubicBezTo>
                    <a:pt x="56680" y="93792"/>
                    <a:pt x="56076" y="93869"/>
                    <a:pt x="55683" y="93523"/>
                  </a:cubicBezTo>
                  <a:cubicBezTo>
                    <a:pt x="55031" y="92949"/>
                    <a:pt x="55538" y="91910"/>
                    <a:pt x="55655" y="91050"/>
                  </a:cubicBezTo>
                  <a:cubicBezTo>
                    <a:pt x="55840" y="89677"/>
                    <a:pt x="54816" y="88370"/>
                    <a:pt x="53566" y="87773"/>
                  </a:cubicBezTo>
                  <a:cubicBezTo>
                    <a:pt x="52315" y="87176"/>
                    <a:pt x="50883" y="87127"/>
                    <a:pt x="49498" y="87083"/>
                  </a:cubicBezTo>
                  <a:cubicBezTo>
                    <a:pt x="48113" y="87038"/>
                    <a:pt x="46679" y="86975"/>
                    <a:pt x="45440" y="86354"/>
                  </a:cubicBezTo>
                  <a:cubicBezTo>
                    <a:pt x="43026" y="85145"/>
                    <a:pt x="42037" y="81872"/>
                    <a:pt x="43097" y="79389"/>
                  </a:cubicBezTo>
                  <a:cubicBezTo>
                    <a:pt x="44130" y="76966"/>
                    <a:pt x="46793" y="75450"/>
                    <a:pt x="49428" y="75450"/>
                  </a:cubicBezTo>
                  <a:cubicBezTo>
                    <a:pt x="49493" y="75450"/>
                    <a:pt x="49558" y="75451"/>
                    <a:pt x="49623" y="75453"/>
                  </a:cubicBezTo>
                  <a:cubicBezTo>
                    <a:pt x="52266" y="75530"/>
                    <a:pt x="55056" y="77462"/>
                    <a:pt x="55085" y="80105"/>
                  </a:cubicBezTo>
                  <a:cubicBezTo>
                    <a:pt x="55091" y="80524"/>
                    <a:pt x="55512" y="80711"/>
                    <a:pt x="55969" y="80711"/>
                  </a:cubicBezTo>
                  <a:cubicBezTo>
                    <a:pt x="56244" y="80711"/>
                    <a:pt x="56531" y="80643"/>
                    <a:pt x="56749" y="80518"/>
                  </a:cubicBezTo>
                  <a:cubicBezTo>
                    <a:pt x="57333" y="80186"/>
                    <a:pt x="57637" y="79516"/>
                    <a:pt x="57779" y="78860"/>
                  </a:cubicBezTo>
                  <a:cubicBezTo>
                    <a:pt x="57922" y="78206"/>
                    <a:pt x="57942" y="77525"/>
                    <a:pt x="58142" y="76884"/>
                  </a:cubicBezTo>
                  <a:cubicBezTo>
                    <a:pt x="58603" y="75415"/>
                    <a:pt x="60083" y="74331"/>
                    <a:pt x="61621" y="74331"/>
                  </a:cubicBezTo>
                  <a:cubicBezTo>
                    <a:pt x="61633" y="74331"/>
                    <a:pt x="61646" y="74331"/>
                    <a:pt x="61659" y="74331"/>
                  </a:cubicBezTo>
                  <a:cubicBezTo>
                    <a:pt x="61668" y="74331"/>
                    <a:pt x="61678" y="74331"/>
                    <a:pt x="61688" y="74331"/>
                  </a:cubicBezTo>
                  <a:cubicBezTo>
                    <a:pt x="63292" y="74331"/>
                    <a:pt x="64422" y="72728"/>
                    <a:pt x="65563" y="71593"/>
                  </a:cubicBezTo>
                  <a:cubicBezTo>
                    <a:pt x="66712" y="70454"/>
                    <a:pt x="67401" y="68732"/>
                    <a:pt x="66947" y="67177"/>
                  </a:cubicBezTo>
                  <a:cubicBezTo>
                    <a:pt x="66702" y="66340"/>
                    <a:pt x="66142" y="65493"/>
                    <a:pt x="66422" y="64666"/>
                  </a:cubicBezTo>
                  <a:cubicBezTo>
                    <a:pt x="66641" y="64018"/>
                    <a:pt x="67306" y="63642"/>
                    <a:pt x="67938" y="63378"/>
                  </a:cubicBezTo>
                  <a:cubicBezTo>
                    <a:pt x="69528" y="62713"/>
                    <a:pt x="71233" y="62371"/>
                    <a:pt x="72953" y="62371"/>
                  </a:cubicBezTo>
                  <a:cubicBezTo>
                    <a:pt x="73131" y="62371"/>
                    <a:pt x="73309" y="62375"/>
                    <a:pt x="73487" y="62382"/>
                  </a:cubicBezTo>
                  <a:cubicBezTo>
                    <a:pt x="73539" y="62385"/>
                    <a:pt x="73591" y="62386"/>
                    <a:pt x="73641" y="62386"/>
                  </a:cubicBezTo>
                  <a:cubicBezTo>
                    <a:pt x="75190" y="62386"/>
                    <a:pt x="76010" y="61371"/>
                    <a:pt x="76825" y="59996"/>
                  </a:cubicBezTo>
                  <a:cubicBezTo>
                    <a:pt x="77433" y="58969"/>
                    <a:pt x="77703" y="57673"/>
                    <a:pt x="78672" y="56977"/>
                  </a:cubicBezTo>
                  <a:cubicBezTo>
                    <a:pt x="79209" y="56591"/>
                    <a:pt x="79823" y="56474"/>
                    <a:pt x="80473" y="56474"/>
                  </a:cubicBezTo>
                  <a:cubicBezTo>
                    <a:pt x="81466" y="56474"/>
                    <a:pt x="82543" y="56746"/>
                    <a:pt x="83564" y="56746"/>
                  </a:cubicBezTo>
                  <a:cubicBezTo>
                    <a:pt x="83679" y="56746"/>
                    <a:pt x="83794" y="56743"/>
                    <a:pt x="83907" y="56735"/>
                  </a:cubicBezTo>
                  <a:cubicBezTo>
                    <a:pt x="86507" y="56561"/>
                    <a:pt x="88538" y="53642"/>
                    <a:pt x="87800" y="51145"/>
                  </a:cubicBezTo>
                  <a:cubicBezTo>
                    <a:pt x="87448" y="49955"/>
                    <a:pt x="86616" y="48981"/>
                    <a:pt x="85941" y="47942"/>
                  </a:cubicBezTo>
                  <a:cubicBezTo>
                    <a:pt x="85008" y="46508"/>
                    <a:pt x="84354" y="44909"/>
                    <a:pt x="84014" y="43231"/>
                  </a:cubicBezTo>
                  <a:cubicBezTo>
                    <a:pt x="83701" y="41693"/>
                    <a:pt x="83614" y="40002"/>
                    <a:pt x="82600" y="38803"/>
                  </a:cubicBezTo>
                  <a:cubicBezTo>
                    <a:pt x="81016" y="38879"/>
                    <a:pt x="79096" y="38832"/>
                    <a:pt x="77685" y="39560"/>
                  </a:cubicBezTo>
                  <a:cubicBezTo>
                    <a:pt x="77407" y="37946"/>
                    <a:pt x="77099" y="36264"/>
                    <a:pt x="76103" y="34963"/>
                  </a:cubicBezTo>
                  <a:cubicBezTo>
                    <a:pt x="75396" y="34041"/>
                    <a:pt x="74225" y="33394"/>
                    <a:pt x="73102" y="33394"/>
                  </a:cubicBezTo>
                  <a:cubicBezTo>
                    <a:pt x="72642" y="33394"/>
                    <a:pt x="72191" y="33502"/>
                    <a:pt x="71782" y="33744"/>
                  </a:cubicBezTo>
                  <a:cubicBezTo>
                    <a:pt x="70403" y="34557"/>
                    <a:pt x="70106" y="36447"/>
                    <a:pt x="70360" y="38028"/>
                  </a:cubicBezTo>
                  <a:cubicBezTo>
                    <a:pt x="70615" y="39606"/>
                    <a:pt x="71269" y="41135"/>
                    <a:pt x="71227" y="42735"/>
                  </a:cubicBezTo>
                  <a:cubicBezTo>
                    <a:pt x="71184" y="44316"/>
                    <a:pt x="70099" y="46059"/>
                    <a:pt x="68531" y="46059"/>
                  </a:cubicBezTo>
                  <a:cubicBezTo>
                    <a:pt x="68512" y="46059"/>
                    <a:pt x="68492" y="46059"/>
                    <a:pt x="68473" y="46058"/>
                  </a:cubicBezTo>
                  <a:cubicBezTo>
                    <a:pt x="67640" y="46037"/>
                    <a:pt x="66894" y="45527"/>
                    <a:pt x="66308" y="44935"/>
                  </a:cubicBezTo>
                  <a:cubicBezTo>
                    <a:pt x="65469" y="44087"/>
                    <a:pt x="64804" y="43001"/>
                    <a:pt x="63725" y="42492"/>
                  </a:cubicBezTo>
                  <a:cubicBezTo>
                    <a:pt x="62898" y="42101"/>
                    <a:pt x="61946" y="42110"/>
                    <a:pt x="61053" y="41908"/>
                  </a:cubicBezTo>
                  <a:cubicBezTo>
                    <a:pt x="58011" y="41227"/>
                    <a:pt x="55924" y="37736"/>
                    <a:pt x="56765" y="34733"/>
                  </a:cubicBezTo>
                  <a:cubicBezTo>
                    <a:pt x="57452" y="32277"/>
                    <a:pt x="59982" y="30558"/>
                    <a:pt x="62498" y="30558"/>
                  </a:cubicBezTo>
                  <a:cubicBezTo>
                    <a:pt x="63058" y="30558"/>
                    <a:pt x="63617" y="30643"/>
                    <a:pt x="64155" y="30824"/>
                  </a:cubicBezTo>
                  <a:cubicBezTo>
                    <a:pt x="67733" y="29511"/>
                    <a:pt x="69190" y="24998"/>
                    <a:pt x="67763" y="21464"/>
                  </a:cubicBezTo>
                  <a:cubicBezTo>
                    <a:pt x="66336" y="17931"/>
                    <a:pt x="62498" y="15737"/>
                    <a:pt x="58691" y="15570"/>
                  </a:cubicBezTo>
                  <a:cubicBezTo>
                    <a:pt x="57575" y="15521"/>
                    <a:pt x="56440" y="15618"/>
                    <a:pt x="55359" y="15345"/>
                  </a:cubicBezTo>
                  <a:cubicBezTo>
                    <a:pt x="52302" y="14572"/>
                    <a:pt x="50702" y="11211"/>
                    <a:pt x="48044" y="9518"/>
                  </a:cubicBezTo>
                  <a:cubicBezTo>
                    <a:pt x="47334" y="9068"/>
                    <a:pt x="46249" y="8975"/>
                    <a:pt x="45080" y="8975"/>
                  </a:cubicBezTo>
                  <a:cubicBezTo>
                    <a:pt x="44258" y="8975"/>
                    <a:pt x="43393" y="9021"/>
                    <a:pt x="42589" y="9021"/>
                  </a:cubicBezTo>
                  <a:cubicBezTo>
                    <a:pt x="41714" y="9021"/>
                    <a:pt x="40911" y="8967"/>
                    <a:pt x="40309" y="8739"/>
                  </a:cubicBezTo>
                  <a:cubicBezTo>
                    <a:pt x="39367" y="8385"/>
                    <a:pt x="38372" y="8205"/>
                    <a:pt x="37370" y="8205"/>
                  </a:cubicBezTo>
                  <a:cubicBezTo>
                    <a:pt x="37093" y="8205"/>
                    <a:pt x="36815" y="8219"/>
                    <a:pt x="36539" y="8246"/>
                  </a:cubicBezTo>
                  <a:cubicBezTo>
                    <a:pt x="35417" y="9309"/>
                    <a:pt x="33319" y="9611"/>
                    <a:pt x="31778" y="9712"/>
                  </a:cubicBezTo>
                  <a:cubicBezTo>
                    <a:pt x="30192" y="8170"/>
                    <a:pt x="28279" y="6734"/>
                    <a:pt x="26307" y="5732"/>
                  </a:cubicBezTo>
                  <a:cubicBezTo>
                    <a:pt x="24988" y="5062"/>
                    <a:pt x="23448" y="4355"/>
                    <a:pt x="23041" y="2934"/>
                  </a:cubicBezTo>
                  <a:cubicBezTo>
                    <a:pt x="22510" y="1078"/>
                    <a:pt x="19815" y="127"/>
                    <a:pt x="17591" y="127"/>
                  </a:cubicBezTo>
                  <a:cubicBezTo>
                    <a:pt x="17094" y="127"/>
                    <a:pt x="16621" y="175"/>
                    <a:pt x="16201" y="270"/>
                  </a:cubicBezTo>
                  <a:cubicBezTo>
                    <a:pt x="15523" y="87"/>
                    <a:pt x="14823" y="1"/>
                    <a:pt x="14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6"/>
            <p:cNvSpPr/>
            <p:nvPr/>
          </p:nvSpPr>
          <p:spPr>
            <a:xfrm>
              <a:off x="3572634" y="1491654"/>
              <a:ext cx="736944" cy="839461"/>
            </a:xfrm>
            <a:custGeom>
              <a:avLst/>
              <a:gdLst/>
              <a:ahLst/>
              <a:cxnLst/>
              <a:rect l="l" t="t" r="r" b="b"/>
              <a:pathLst>
                <a:path w="41600" h="47387" extrusionOk="0">
                  <a:moveTo>
                    <a:pt x="16139" y="0"/>
                  </a:moveTo>
                  <a:cubicBezTo>
                    <a:pt x="15330" y="0"/>
                    <a:pt x="14536" y="112"/>
                    <a:pt x="13776" y="431"/>
                  </a:cubicBezTo>
                  <a:cubicBezTo>
                    <a:pt x="10103" y="1972"/>
                    <a:pt x="11181" y="5594"/>
                    <a:pt x="8775" y="7742"/>
                  </a:cubicBezTo>
                  <a:cubicBezTo>
                    <a:pt x="6693" y="9602"/>
                    <a:pt x="2850" y="8144"/>
                    <a:pt x="1176" y="10697"/>
                  </a:cubicBezTo>
                  <a:cubicBezTo>
                    <a:pt x="1" y="12492"/>
                    <a:pt x="1318" y="14937"/>
                    <a:pt x="3029" y="16230"/>
                  </a:cubicBezTo>
                  <a:cubicBezTo>
                    <a:pt x="4741" y="17523"/>
                    <a:pt x="6882" y="18298"/>
                    <a:pt x="8237" y="19963"/>
                  </a:cubicBezTo>
                  <a:cubicBezTo>
                    <a:pt x="10413" y="22638"/>
                    <a:pt x="9793" y="26593"/>
                    <a:pt x="8602" y="29828"/>
                  </a:cubicBezTo>
                  <a:cubicBezTo>
                    <a:pt x="7410" y="33064"/>
                    <a:pt x="5731" y="36336"/>
                    <a:pt x="6140" y="39760"/>
                  </a:cubicBezTo>
                  <a:cubicBezTo>
                    <a:pt x="6334" y="41374"/>
                    <a:pt x="6991" y="42907"/>
                    <a:pt x="7851" y="44287"/>
                  </a:cubicBezTo>
                  <a:cubicBezTo>
                    <a:pt x="8682" y="45623"/>
                    <a:pt x="9816" y="46911"/>
                    <a:pt x="11346" y="47279"/>
                  </a:cubicBezTo>
                  <a:cubicBezTo>
                    <a:pt x="11650" y="47352"/>
                    <a:pt x="11955" y="47386"/>
                    <a:pt x="12258" y="47386"/>
                  </a:cubicBezTo>
                  <a:cubicBezTo>
                    <a:pt x="13897" y="47386"/>
                    <a:pt x="15495" y="46391"/>
                    <a:pt x="16740" y="45249"/>
                  </a:cubicBezTo>
                  <a:cubicBezTo>
                    <a:pt x="18215" y="43896"/>
                    <a:pt x="19497" y="42260"/>
                    <a:pt x="21294" y="41377"/>
                  </a:cubicBezTo>
                  <a:cubicBezTo>
                    <a:pt x="23883" y="40108"/>
                    <a:pt x="27212" y="40582"/>
                    <a:pt x="29467" y="38785"/>
                  </a:cubicBezTo>
                  <a:cubicBezTo>
                    <a:pt x="32258" y="36561"/>
                    <a:pt x="31845" y="32320"/>
                    <a:pt x="32613" y="28835"/>
                  </a:cubicBezTo>
                  <a:cubicBezTo>
                    <a:pt x="33901" y="22983"/>
                    <a:pt x="38966" y="18660"/>
                    <a:pt x="40944" y="13005"/>
                  </a:cubicBezTo>
                  <a:cubicBezTo>
                    <a:pt x="41332" y="11898"/>
                    <a:pt x="41600" y="10735"/>
                    <a:pt x="41573" y="9563"/>
                  </a:cubicBezTo>
                  <a:cubicBezTo>
                    <a:pt x="41485" y="5776"/>
                    <a:pt x="38296" y="2627"/>
                    <a:pt x="34724" y="1369"/>
                  </a:cubicBezTo>
                  <a:cubicBezTo>
                    <a:pt x="32663" y="642"/>
                    <a:pt x="30593" y="469"/>
                    <a:pt x="28511" y="469"/>
                  </a:cubicBezTo>
                  <a:cubicBezTo>
                    <a:pt x="26604" y="469"/>
                    <a:pt x="24686" y="614"/>
                    <a:pt x="22756" y="614"/>
                  </a:cubicBezTo>
                  <a:cubicBezTo>
                    <a:pt x="22284" y="614"/>
                    <a:pt x="21810" y="606"/>
                    <a:pt x="21336" y="584"/>
                  </a:cubicBezTo>
                  <a:cubicBezTo>
                    <a:pt x="19660" y="507"/>
                    <a:pt x="17865" y="0"/>
                    <a:pt x="161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6"/>
            <p:cNvSpPr/>
            <p:nvPr/>
          </p:nvSpPr>
          <p:spPr>
            <a:xfrm>
              <a:off x="4132835" y="1679345"/>
              <a:ext cx="2945030" cy="2539020"/>
            </a:xfrm>
            <a:custGeom>
              <a:avLst/>
              <a:gdLst/>
              <a:ahLst/>
              <a:cxnLst/>
              <a:rect l="l" t="t" r="r" b="b"/>
              <a:pathLst>
                <a:path w="166245" h="143326" extrusionOk="0">
                  <a:moveTo>
                    <a:pt x="152764" y="1"/>
                  </a:moveTo>
                  <a:cubicBezTo>
                    <a:pt x="151710" y="1"/>
                    <a:pt x="150657" y="160"/>
                    <a:pt x="149654" y="488"/>
                  </a:cubicBezTo>
                  <a:cubicBezTo>
                    <a:pt x="148610" y="830"/>
                    <a:pt x="147624" y="1338"/>
                    <a:pt x="146562" y="1618"/>
                  </a:cubicBezTo>
                  <a:cubicBezTo>
                    <a:pt x="145710" y="1841"/>
                    <a:pt x="144833" y="1912"/>
                    <a:pt x="143951" y="1912"/>
                  </a:cubicBezTo>
                  <a:cubicBezTo>
                    <a:pt x="143209" y="1912"/>
                    <a:pt x="142464" y="1862"/>
                    <a:pt x="141725" y="1812"/>
                  </a:cubicBezTo>
                  <a:lnTo>
                    <a:pt x="133044" y="1218"/>
                  </a:lnTo>
                  <a:cubicBezTo>
                    <a:pt x="132155" y="1157"/>
                    <a:pt x="131248" y="1100"/>
                    <a:pt x="130347" y="1100"/>
                  </a:cubicBezTo>
                  <a:cubicBezTo>
                    <a:pt x="128623" y="1100"/>
                    <a:pt x="126922" y="1309"/>
                    <a:pt x="125413" y="2102"/>
                  </a:cubicBezTo>
                  <a:cubicBezTo>
                    <a:pt x="122056" y="3865"/>
                    <a:pt x="120152" y="8265"/>
                    <a:pt x="116387" y="8720"/>
                  </a:cubicBezTo>
                  <a:cubicBezTo>
                    <a:pt x="116178" y="8746"/>
                    <a:pt x="115970" y="8758"/>
                    <a:pt x="115764" y="8758"/>
                  </a:cubicBezTo>
                  <a:cubicBezTo>
                    <a:pt x="113358" y="8758"/>
                    <a:pt x="111169" y="7130"/>
                    <a:pt x="108879" y="6223"/>
                  </a:cubicBezTo>
                  <a:cubicBezTo>
                    <a:pt x="107473" y="5667"/>
                    <a:pt x="105967" y="5396"/>
                    <a:pt x="104458" y="5396"/>
                  </a:cubicBezTo>
                  <a:cubicBezTo>
                    <a:pt x="101648" y="5396"/>
                    <a:pt x="98830" y="6334"/>
                    <a:pt x="96647" y="8110"/>
                  </a:cubicBezTo>
                  <a:cubicBezTo>
                    <a:pt x="95385" y="7466"/>
                    <a:pt x="95775" y="5590"/>
                    <a:pt x="95331" y="4246"/>
                  </a:cubicBezTo>
                  <a:cubicBezTo>
                    <a:pt x="94867" y="2843"/>
                    <a:pt x="93359" y="1996"/>
                    <a:pt x="91887" y="1867"/>
                  </a:cubicBezTo>
                  <a:cubicBezTo>
                    <a:pt x="91714" y="1852"/>
                    <a:pt x="91541" y="1845"/>
                    <a:pt x="91368" y="1845"/>
                  </a:cubicBezTo>
                  <a:cubicBezTo>
                    <a:pt x="90074" y="1845"/>
                    <a:pt x="88795" y="2241"/>
                    <a:pt x="87556" y="2646"/>
                  </a:cubicBezTo>
                  <a:cubicBezTo>
                    <a:pt x="84531" y="3634"/>
                    <a:pt x="81013" y="5319"/>
                    <a:pt x="80733" y="8489"/>
                  </a:cubicBezTo>
                  <a:cubicBezTo>
                    <a:pt x="80655" y="9382"/>
                    <a:pt x="80855" y="10331"/>
                    <a:pt x="80479" y="11144"/>
                  </a:cubicBezTo>
                  <a:cubicBezTo>
                    <a:pt x="79944" y="12302"/>
                    <a:pt x="78496" y="12687"/>
                    <a:pt x="77595" y="13591"/>
                  </a:cubicBezTo>
                  <a:cubicBezTo>
                    <a:pt x="76520" y="14667"/>
                    <a:pt x="76350" y="16330"/>
                    <a:pt x="76307" y="17850"/>
                  </a:cubicBezTo>
                  <a:cubicBezTo>
                    <a:pt x="76263" y="19370"/>
                    <a:pt x="76248" y="21003"/>
                    <a:pt x="75368" y="22244"/>
                  </a:cubicBezTo>
                  <a:cubicBezTo>
                    <a:pt x="74801" y="23045"/>
                    <a:pt x="72671" y="23589"/>
                    <a:pt x="70939" y="23589"/>
                  </a:cubicBezTo>
                  <a:cubicBezTo>
                    <a:pt x="69988" y="23589"/>
                    <a:pt x="69157" y="23425"/>
                    <a:pt x="68771" y="23049"/>
                  </a:cubicBezTo>
                  <a:cubicBezTo>
                    <a:pt x="68142" y="22437"/>
                    <a:pt x="67393" y="22185"/>
                    <a:pt x="66594" y="22185"/>
                  </a:cubicBezTo>
                  <a:cubicBezTo>
                    <a:pt x="64723" y="22185"/>
                    <a:pt x="62577" y="23568"/>
                    <a:pt x="61045" y="24942"/>
                  </a:cubicBezTo>
                  <a:lnTo>
                    <a:pt x="54531" y="30790"/>
                  </a:lnTo>
                  <a:cubicBezTo>
                    <a:pt x="52899" y="32254"/>
                    <a:pt x="51143" y="33780"/>
                    <a:pt x="48981" y="34143"/>
                  </a:cubicBezTo>
                  <a:cubicBezTo>
                    <a:pt x="48748" y="34182"/>
                    <a:pt x="48511" y="34201"/>
                    <a:pt x="48272" y="34201"/>
                  </a:cubicBezTo>
                  <a:cubicBezTo>
                    <a:pt x="46288" y="34201"/>
                    <a:pt x="44208" y="32898"/>
                    <a:pt x="44129" y="30943"/>
                  </a:cubicBezTo>
                  <a:cubicBezTo>
                    <a:pt x="44546" y="30550"/>
                    <a:pt x="45081" y="30433"/>
                    <a:pt x="45663" y="30433"/>
                  </a:cubicBezTo>
                  <a:cubicBezTo>
                    <a:pt x="46526" y="30433"/>
                    <a:pt x="47493" y="30690"/>
                    <a:pt x="48343" y="30690"/>
                  </a:cubicBezTo>
                  <a:cubicBezTo>
                    <a:pt x="48953" y="30690"/>
                    <a:pt x="49502" y="30558"/>
                    <a:pt x="49907" y="30103"/>
                  </a:cubicBezTo>
                  <a:cubicBezTo>
                    <a:pt x="51105" y="28757"/>
                    <a:pt x="49333" y="26831"/>
                    <a:pt x="47773" y="25930"/>
                  </a:cubicBezTo>
                  <a:cubicBezTo>
                    <a:pt x="44920" y="24282"/>
                    <a:pt x="41973" y="22601"/>
                    <a:pt x="38708" y="22156"/>
                  </a:cubicBezTo>
                  <a:cubicBezTo>
                    <a:pt x="38241" y="22093"/>
                    <a:pt x="37765" y="22061"/>
                    <a:pt x="37287" y="22061"/>
                  </a:cubicBezTo>
                  <a:cubicBezTo>
                    <a:pt x="34424" y="22061"/>
                    <a:pt x="31500" y="23209"/>
                    <a:pt x="30048" y="25630"/>
                  </a:cubicBezTo>
                  <a:cubicBezTo>
                    <a:pt x="28597" y="28047"/>
                    <a:pt x="28863" y="31202"/>
                    <a:pt x="27426" y="33627"/>
                  </a:cubicBezTo>
                  <a:cubicBezTo>
                    <a:pt x="26527" y="35147"/>
                    <a:pt x="25044" y="36231"/>
                    <a:pt x="24023" y="37672"/>
                  </a:cubicBezTo>
                  <a:cubicBezTo>
                    <a:pt x="23002" y="39111"/>
                    <a:pt x="22565" y="41285"/>
                    <a:pt x="23817" y="42531"/>
                  </a:cubicBezTo>
                  <a:cubicBezTo>
                    <a:pt x="24826" y="43536"/>
                    <a:pt x="26543" y="43537"/>
                    <a:pt x="27541" y="44554"/>
                  </a:cubicBezTo>
                  <a:cubicBezTo>
                    <a:pt x="28311" y="45335"/>
                    <a:pt x="28573" y="46642"/>
                    <a:pt x="29582" y="47072"/>
                  </a:cubicBezTo>
                  <a:cubicBezTo>
                    <a:pt x="29774" y="47154"/>
                    <a:pt x="29970" y="47192"/>
                    <a:pt x="30165" y="47192"/>
                  </a:cubicBezTo>
                  <a:cubicBezTo>
                    <a:pt x="31140" y="47192"/>
                    <a:pt x="32083" y="46250"/>
                    <a:pt x="32314" y="45230"/>
                  </a:cubicBezTo>
                  <a:cubicBezTo>
                    <a:pt x="32590" y="44006"/>
                    <a:pt x="32201" y="42748"/>
                    <a:pt x="32001" y="41509"/>
                  </a:cubicBezTo>
                  <a:cubicBezTo>
                    <a:pt x="31403" y="37809"/>
                    <a:pt x="33258" y="33260"/>
                    <a:pt x="36970" y="32733"/>
                  </a:cubicBezTo>
                  <a:cubicBezTo>
                    <a:pt x="37814" y="32764"/>
                    <a:pt x="38095" y="33973"/>
                    <a:pt x="37716" y="34728"/>
                  </a:cubicBezTo>
                  <a:cubicBezTo>
                    <a:pt x="37337" y="35483"/>
                    <a:pt x="36599" y="36007"/>
                    <a:pt x="36201" y="36753"/>
                  </a:cubicBezTo>
                  <a:cubicBezTo>
                    <a:pt x="35449" y="38157"/>
                    <a:pt x="36321" y="40159"/>
                    <a:pt x="37862" y="40562"/>
                  </a:cubicBezTo>
                  <a:cubicBezTo>
                    <a:pt x="39469" y="40983"/>
                    <a:pt x="42155" y="40644"/>
                    <a:pt x="41943" y="42292"/>
                  </a:cubicBezTo>
                  <a:cubicBezTo>
                    <a:pt x="41717" y="44041"/>
                    <a:pt x="38481" y="42895"/>
                    <a:pt x="37433" y="44315"/>
                  </a:cubicBezTo>
                  <a:cubicBezTo>
                    <a:pt x="36815" y="45152"/>
                    <a:pt x="37361" y="46319"/>
                    <a:pt x="37348" y="47359"/>
                  </a:cubicBezTo>
                  <a:cubicBezTo>
                    <a:pt x="37319" y="49394"/>
                    <a:pt x="35073" y="50720"/>
                    <a:pt x="33045" y="50863"/>
                  </a:cubicBezTo>
                  <a:cubicBezTo>
                    <a:pt x="32823" y="50878"/>
                    <a:pt x="32602" y="50885"/>
                    <a:pt x="32381" y="50885"/>
                  </a:cubicBezTo>
                  <a:cubicBezTo>
                    <a:pt x="30847" y="50885"/>
                    <a:pt x="29312" y="50555"/>
                    <a:pt x="27780" y="50555"/>
                  </a:cubicBezTo>
                  <a:cubicBezTo>
                    <a:pt x="27505" y="50555"/>
                    <a:pt x="27231" y="50565"/>
                    <a:pt x="26957" y="50590"/>
                  </a:cubicBezTo>
                  <a:cubicBezTo>
                    <a:pt x="24930" y="50775"/>
                    <a:pt x="22724" y="52210"/>
                    <a:pt x="22817" y="54243"/>
                  </a:cubicBezTo>
                  <a:cubicBezTo>
                    <a:pt x="20010" y="55558"/>
                    <a:pt x="17093" y="56624"/>
                    <a:pt x="14101" y="57432"/>
                  </a:cubicBezTo>
                  <a:cubicBezTo>
                    <a:pt x="14227" y="59634"/>
                    <a:pt x="18382" y="59840"/>
                    <a:pt x="18365" y="62046"/>
                  </a:cubicBezTo>
                  <a:cubicBezTo>
                    <a:pt x="18355" y="63288"/>
                    <a:pt x="16912" y="63971"/>
                    <a:pt x="15643" y="63971"/>
                  </a:cubicBezTo>
                  <a:cubicBezTo>
                    <a:pt x="15560" y="63971"/>
                    <a:pt x="15477" y="63968"/>
                    <a:pt x="15396" y="63962"/>
                  </a:cubicBezTo>
                  <a:cubicBezTo>
                    <a:pt x="14390" y="63887"/>
                    <a:pt x="13378" y="63565"/>
                    <a:pt x="12387" y="63565"/>
                  </a:cubicBezTo>
                  <a:cubicBezTo>
                    <a:pt x="12077" y="63565"/>
                    <a:pt x="11769" y="63597"/>
                    <a:pt x="11464" y="63678"/>
                  </a:cubicBezTo>
                  <a:cubicBezTo>
                    <a:pt x="9252" y="64261"/>
                    <a:pt x="8478" y="67370"/>
                    <a:pt x="9702" y="69301"/>
                  </a:cubicBezTo>
                  <a:cubicBezTo>
                    <a:pt x="10812" y="71051"/>
                    <a:pt x="12980" y="71845"/>
                    <a:pt x="15074" y="71845"/>
                  </a:cubicBezTo>
                  <a:cubicBezTo>
                    <a:pt x="15292" y="71845"/>
                    <a:pt x="15509" y="71836"/>
                    <a:pt x="15723" y="71819"/>
                  </a:cubicBezTo>
                  <a:cubicBezTo>
                    <a:pt x="16636" y="71747"/>
                    <a:pt x="17615" y="71505"/>
                    <a:pt x="18186" y="70788"/>
                  </a:cubicBezTo>
                  <a:cubicBezTo>
                    <a:pt x="18732" y="70104"/>
                    <a:pt x="18777" y="69164"/>
                    <a:pt x="19006" y="68319"/>
                  </a:cubicBezTo>
                  <a:cubicBezTo>
                    <a:pt x="19520" y="66428"/>
                    <a:pt x="21133" y="64879"/>
                    <a:pt x="23043" y="64443"/>
                  </a:cubicBezTo>
                  <a:cubicBezTo>
                    <a:pt x="24121" y="64196"/>
                    <a:pt x="25439" y="64177"/>
                    <a:pt x="26018" y="63236"/>
                  </a:cubicBezTo>
                  <a:cubicBezTo>
                    <a:pt x="28483" y="64571"/>
                    <a:pt x="30216" y="67170"/>
                    <a:pt x="30499" y="69958"/>
                  </a:cubicBezTo>
                  <a:cubicBezTo>
                    <a:pt x="30698" y="70214"/>
                    <a:pt x="30957" y="70323"/>
                    <a:pt x="31232" y="70323"/>
                  </a:cubicBezTo>
                  <a:cubicBezTo>
                    <a:pt x="32055" y="70323"/>
                    <a:pt x="33016" y="69341"/>
                    <a:pt x="32887" y="68379"/>
                  </a:cubicBezTo>
                  <a:cubicBezTo>
                    <a:pt x="32714" y="67097"/>
                    <a:pt x="31580" y="66205"/>
                    <a:pt x="30679" y="65276"/>
                  </a:cubicBezTo>
                  <a:cubicBezTo>
                    <a:pt x="29780" y="64345"/>
                    <a:pt x="29028" y="62900"/>
                    <a:pt x="29734" y="61815"/>
                  </a:cubicBezTo>
                  <a:lnTo>
                    <a:pt x="29734" y="61815"/>
                  </a:lnTo>
                  <a:cubicBezTo>
                    <a:pt x="33945" y="63052"/>
                    <a:pt x="37351" y="66713"/>
                    <a:pt x="38280" y="71003"/>
                  </a:cubicBezTo>
                  <a:cubicBezTo>
                    <a:pt x="39749" y="70711"/>
                    <a:pt x="40559" y="68724"/>
                    <a:pt x="39714" y="67488"/>
                  </a:cubicBezTo>
                  <a:cubicBezTo>
                    <a:pt x="39882" y="67111"/>
                    <a:pt x="40215" y="66952"/>
                    <a:pt x="40592" y="66952"/>
                  </a:cubicBezTo>
                  <a:cubicBezTo>
                    <a:pt x="41240" y="66952"/>
                    <a:pt x="42020" y="67421"/>
                    <a:pt x="42325" y="68062"/>
                  </a:cubicBezTo>
                  <a:cubicBezTo>
                    <a:pt x="42806" y="69075"/>
                    <a:pt x="42762" y="70323"/>
                    <a:pt x="43449" y="71210"/>
                  </a:cubicBezTo>
                  <a:cubicBezTo>
                    <a:pt x="44148" y="72110"/>
                    <a:pt x="45257" y="72308"/>
                    <a:pt x="46474" y="72308"/>
                  </a:cubicBezTo>
                  <a:cubicBezTo>
                    <a:pt x="47433" y="72308"/>
                    <a:pt x="48459" y="72185"/>
                    <a:pt x="49402" y="72185"/>
                  </a:cubicBezTo>
                  <a:cubicBezTo>
                    <a:pt x="50668" y="72185"/>
                    <a:pt x="51785" y="72408"/>
                    <a:pt x="52391" y="73451"/>
                  </a:cubicBezTo>
                  <a:cubicBezTo>
                    <a:pt x="53515" y="75388"/>
                    <a:pt x="51036" y="77641"/>
                    <a:pt x="48789" y="77641"/>
                  </a:cubicBezTo>
                  <a:cubicBezTo>
                    <a:pt x="48755" y="77641"/>
                    <a:pt x="48720" y="77641"/>
                    <a:pt x="48686" y="77640"/>
                  </a:cubicBezTo>
                  <a:cubicBezTo>
                    <a:pt x="46414" y="77569"/>
                    <a:pt x="44339" y="76270"/>
                    <a:pt x="42076" y="76044"/>
                  </a:cubicBezTo>
                  <a:cubicBezTo>
                    <a:pt x="41821" y="76019"/>
                    <a:pt x="41567" y="76008"/>
                    <a:pt x="41313" y="76008"/>
                  </a:cubicBezTo>
                  <a:cubicBezTo>
                    <a:pt x="39082" y="76008"/>
                    <a:pt x="36898" y="76900"/>
                    <a:pt x="34661" y="77160"/>
                  </a:cubicBezTo>
                  <a:cubicBezTo>
                    <a:pt x="34378" y="77193"/>
                    <a:pt x="34087" y="77210"/>
                    <a:pt x="33793" y="77210"/>
                  </a:cubicBezTo>
                  <a:cubicBezTo>
                    <a:pt x="31502" y="77210"/>
                    <a:pt x="29035" y="76197"/>
                    <a:pt x="28570" y="74022"/>
                  </a:cubicBezTo>
                  <a:cubicBezTo>
                    <a:pt x="28429" y="73362"/>
                    <a:pt x="28486" y="72634"/>
                    <a:pt x="28135" y="72055"/>
                  </a:cubicBezTo>
                  <a:cubicBezTo>
                    <a:pt x="27720" y="71370"/>
                    <a:pt x="26874" y="71124"/>
                    <a:pt x="26050" y="71124"/>
                  </a:cubicBezTo>
                  <a:cubicBezTo>
                    <a:pt x="25885" y="71124"/>
                    <a:pt x="25722" y="71134"/>
                    <a:pt x="25563" y="71152"/>
                  </a:cubicBezTo>
                  <a:cubicBezTo>
                    <a:pt x="22310" y="71520"/>
                    <a:pt x="19017" y="74234"/>
                    <a:pt x="16095" y="74234"/>
                  </a:cubicBezTo>
                  <a:cubicBezTo>
                    <a:pt x="15293" y="74234"/>
                    <a:pt x="14520" y="74030"/>
                    <a:pt x="13782" y="73517"/>
                  </a:cubicBezTo>
                  <a:cubicBezTo>
                    <a:pt x="11593" y="77781"/>
                    <a:pt x="6239" y="79384"/>
                    <a:pt x="3251" y="83131"/>
                  </a:cubicBezTo>
                  <a:cubicBezTo>
                    <a:pt x="1" y="87208"/>
                    <a:pt x="274" y="93505"/>
                    <a:pt x="3430" y="97657"/>
                  </a:cubicBezTo>
                  <a:cubicBezTo>
                    <a:pt x="6187" y="101284"/>
                    <a:pt x="10792" y="103238"/>
                    <a:pt x="15363" y="103238"/>
                  </a:cubicBezTo>
                  <a:cubicBezTo>
                    <a:pt x="16024" y="103238"/>
                    <a:pt x="16684" y="103197"/>
                    <a:pt x="17338" y="103115"/>
                  </a:cubicBezTo>
                  <a:cubicBezTo>
                    <a:pt x="18028" y="103027"/>
                    <a:pt x="18741" y="102900"/>
                    <a:pt x="19434" y="102900"/>
                  </a:cubicBezTo>
                  <a:cubicBezTo>
                    <a:pt x="19929" y="102900"/>
                    <a:pt x="20415" y="102965"/>
                    <a:pt x="20875" y="103155"/>
                  </a:cubicBezTo>
                  <a:cubicBezTo>
                    <a:pt x="21968" y="103606"/>
                    <a:pt x="22667" y="104665"/>
                    <a:pt x="23580" y="105417"/>
                  </a:cubicBezTo>
                  <a:cubicBezTo>
                    <a:pt x="24113" y="105858"/>
                    <a:pt x="24852" y="106169"/>
                    <a:pt x="25525" y="106169"/>
                  </a:cubicBezTo>
                  <a:cubicBezTo>
                    <a:pt x="26002" y="106169"/>
                    <a:pt x="26446" y="106012"/>
                    <a:pt x="26760" y="105635"/>
                  </a:cubicBezTo>
                  <a:lnTo>
                    <a:pt x="26760" y="105635"/>
                  </a:lnTo>
                  <a:cubicBezTo>
                    <a:pt x="25894" y="107780"/>
                    <a:pt x="26134" y="110339"/>
                    <a:pt x="27385" y="112285"/>
                  </a:cubicBezTo>
                  <a:cubicBezTo>
                    <a:pt x="28735" y="114387"/>
                    <a:pt x="31251" y="116049"/>
                    <a:pt x="31198" y="118544"/>
                  </a:cubicBezTo>
                  <a:cubicBezTo>
                    <a:pt x="31171" y="119838"/>
                    <a:pt x="30421" y="120991"/>
                    <a:pt x="30069" y="122236"/>
                  </a:cubicBezTo>
                  <a:cubicBezTo>
                    <a:pt x="28459" y="127934"/>
                    <a:pt x="35193" y="132586"/>
                    <a:pt x="36258" y="138411"/>
                  </a:cubicBezTo>
                  <a:cubicBezTo>
                    <a:pt x="36543" y="139979"/>
                    <a:pt x="36542" y="141869"/>
                    <a:pt x="37868" y="142755"/>
                  </a:cubicBezTo>
                  <a:cubicBezTo>
                    <a:pt x="38477" y="143162"/>
                    <a:pt x="39242" y="143245"/>
                    <a:pt x="39973" y="143293"/>
                  </a:cubicBezTo>
                  <a:cubicBezTo>
                    <a:pt x="40298" y="143314"/>
                    <a:pt x="40631" y="143326"/>
                    <a:pt x="40968" y="143326"/>
                  </a:cubicBezTo>
                  <a:cubicBezTo>
                    <a:pt x="44519" y="143326"/>
                    <a:pt x="48525" y="142102"/>
                    <a:pt x="49238" y="138739"/>
                  </a:cubicBezTo>
                  <a:cubicBezTo>
                    <a:pt x="49459" y="137698"/>
                    <a:pt x="49301" y="136619"/>
                    <a:pt x="49333" y="135556"/>
                  </a:cubicBezTo>
                  <a:cubicBezTo>
                    <a:pt x="49429" y="132374"/>
                    <a:pt x="51375" y="129316"/>
                    <a:pt x="54215" y="127880"/>
                  </a:cubicBezTo>
                  <a:cubicBezTo>
                    <a:pt x="54986" y="127491"/>
                    <a:pt x="55833" y="127201"/>
                    <a:pt x="56449" y="126595"/>
                  </a:cubicBezTo>
                  <a:cubicBezTo>
                    <a:pt x="57805" y="125261"/>
                    <a:pt x="57505" y="123000"/>
                    <a:pt x="56808" y="121230"/>
                  </a:cubicBezTo>
                  <a:cubicBezTo>
                    <a:pt x="56111" y="119460"/>
                    <a:pt x="55099" y="117675"/>
                    <a:pt x="55342" y="115788"/>
                  </a:cubicBezTo>
                  <a:cubicBezTo>
                    <a:pt x="55733" y="112760"/>
                    <a:pt x="58984" y="111162"/>
                    <a:pt x="61447" y="109356"/>
                  </a:cubicBezTo>
                  <a:cubicBezTo>
                    <a:pt x="65155" y="106639"/>
                    <a:pt x="67700" y="102387"/>
                    <a:pt x="68345" y="97836"/>
                  </a:cubicBezTo>
                  <a:lnTo>
                    <a:pt x="68345" y="97836"/>
                  </a:lnTo>
                  <a:cubicBezTo>
                    <a:pt x="66531" y="98405"/>
                    <a:pt x="64500" y="98930"/>
                    <a:pt x="62603" y="98930"/>
                  </a:cubicBezTo>
                  <a:cubicBezTo>
                    <a:pt x="60927" y="98930"/>
                    <a:pt x="59356" y="98519"/>
                    <a:pt x="58133" y="97365"/>
                  </a:cubicBezTo>
                  <a:cubicBezTo>
                    <a:pt x="57229" y="96513"/>
                    <a:pt x="56675" y="95365"/>
                    <a:pt x="56138" y="94244"/>
                  </a:cubicBezTo>
                  <a:lnTo>
                    <a:pt x="51308" y="84152"/>
                  </a:lnTo>
                  <a:cubicBezTo>
                    <a:pt x="51095" y="83707"/>
                    <a:pt x="50878" y="83200"/>
                    <a:pt x="51053" y="82740"/>
                  </a:cubicBezTo>
                  <a:cubicBezTo>
                    <a:pt x="51205" y="82336"/>
                    <a:pt x="51503" y="82172"/>
                    <a:pt x="51862" y="82172"/>
                  </a:cubicBezTo>
                  <a:cubicBezTo>
                    <a:pt x="52615" y="82172"/>
                    <a:pt x="53633" y="82895"/>
                    <a:pt x="54123" y="83656"/>
                  </a:cubicBezTo>
                  <a:cubicBezTo>
                    <a:pt x="56706" y="87661"/>
                    <a:pt x="59023" y="91833"/>
                    <a:pt x="61058" y="96144"/>
                  </a:cubicBezTo>
                  <a:cubicBezTo>
                    <a:pt x="65233" y="95380"/>
                    <a:pt x="69177" y="93666"/>
                    <a:pt x="72584" y="91131"/>
                  </a:cubicBezTo>
                  <a:cubicBezTo>
                    <a:pt x="73665" y="90325"/>
                    <a:pt x="74738" y="89360"/>
                    <a:pt x="75104" y="88063"/>
                  </a:cubicBezTo>
                  <a:cubicBezTo>
                    <a:pt x="75471" y="86763"/>
                    <a:pt x="74799" y="85099"/>
                    <a:pt x="73469" y="84867"/>
                  </a:cubicBezTo>
                  <a:cubicBezTo>
                    <a:pt x="73344" y="84845"/>
                    <a:pt x="73217" y="84837"/>
                    <a:pt x="73091" y="84837"/>
                  </a:cubicBezTo>
                  <a:cubicBezTo>
                    <a:pt x="72700" y="84837"/>
                    <a:pt x="72305" y="84921"/>
                    <a:pt x="71913" y="84961"/>
                  </a:cubicBezTo>
                  <a:cubicBezTo>
                    <a:pt x="71717" y="84981"/>
                    <a:pt x="71523" y="84991"/>
                    <a:pt x="71330" y="84991"/>
                  </a:cubicBezTo>
                  <a:cubicBezTo>
                    <a:pt x="68439" y="84991"/>
                    <a:pt x="65924" y="82751"/>
                    <a:pt x="64001" y="80506"/>
                  </a:cubicBezTo>
                  <a:cubicBezTo>
                    <a:pt x="64558" y="79882"/>
                    <a:pt x="65295" y="79649"/>
                    <a:pt x="66100" y="79649"/>
                  </a:cubicBezTo>
                  <a:cubicBezTo>
                    <a:pt x="67330" y="79649"/>
                    <a:pt x="68720" y="80192"/>
                    <a:pt x="69879" y="80724"/>
                  </a:cubicBezTo>
                  <a:cubicBezTo>
                    <a:pt x="73319" y="82302"/>
                    <a:pt x="76949" y="83430"/>
                    <a:pt x="80678" y="84078"/>
                  </a:cubicBezTo>
                  <a:cubicBezTo>
                    <a:pt x="81607" y="84239"/>
                    <a:pt x="82560" y="84376"/>
                    <a:pt x="83396" y="84809"/>
                  </a:cubicBezTo>
                  <a:cubicBezTo>
                    <a:pt x="83982" y="85111"/>
                    <a:pt x="84488" y="85549"/>
                    <a:pt x="84973" y="85995"/>
                  </a:cubicBezTo>
                  <a:cubicBezTo>
                    <a:pt x="89270" y="89954"/>
                    <a:pt x="92449" y="95114"/>
                    <a:pt x="94052" y="100733"/>
                  </a:cubicBezTo>
                  <a:cubicBezTo>
                    <a:pt x="94184" y="100763"/>
                    <a:pt x="94314" y="100777"/>
                    <a:pt x="94440" y="100777"/>
                  </a:cubicBezTo>
                  <a:cubicBezTo>
                    <a:pt x="95872" y="100777"/>
                    <a:pt x="96857" y="98944"/>
                    <a:pt x="96976" y="97403"/>
                  </a:cubicBezTo>
                  <a:cubicBezTo>
                    <a:pt x="97107" y="95726"/>
                    <a:pt x="96910" y="93793"/>
                    <a:pt x="98116" y="92623"/>
                  </a:cubicBezTo>
                  <a:cubicBezTo>
                    <a:pt x="99065" y="91703"/>
                    <a:pt x="100622" y="91576"/>
                    <a:pt x="101455" y="90551"/>
                  </a:cubicBezTo>
                  <a:cubicBezTo>
                    <a:pt x="102503" y="89258"/>
                    <a:pt x="101956" y="87079"/>
                    <a:pt x="103180" y="85953"/>
                  </a:cubicBezTo>
                  <a:cubicBezTo>
                    <a:pt x="103572" y="85593"/>
                    <a:pt x="104026" y="85437"/>
                    <a:pt x="104498" y="85437"/>
                  </a:cubicBezTo>
                  <a:cubicBezTo>
                    <a:pt x="105875" y="85437"/>
                    <a:pt x="107407" y="86759"/>
                    <a:pt x="108017" y="88187"/>
                  </a:cubicBezTo>
                  <a:cubicBezTo>
                    <a:pt x="108836" y="90104"/>
                    <a:pt x="109134" y="92463"/>
                    <a:pt x="110859" y="93636"/>
                  </a:cubicBezTo>
                  <a:lnTo>
                    <a:pt x="113649" y="93235"/>
                  </a:lnTo>
                  <a:cubicBezTo>
                    <a:pt x="113663" y="97941"/>
                    <a:pt x="115297" y="102629"/>
                    <a:pt x="118213" y="106325"/>
                  </a:cubicBezTo>
                  <a:cubicBezTo>
                    <a:pt x="119805" y="105492"/>
                    <a:pt x="119083" y="103071"/>
                    <a:pt x="118089" y="101574"/>
                  </a:cubicBezTo>
                  <a:cubicBezTo>
                    <a:pt x="117096" y="100076"/>
                    <a:pt x="116118" y="97842"/>
                    <a:pt x="117533" y="96732"/>
                  </a:cubicBezTo>
                  <a:lnTo>
                    <a:pt x="117533" y="96732"/>
                  </a:lnTo>
                  <a:cubicBezTo>
                    <a:pt x="119494" y="96752"/>
                    <a:pt x="120408" y="99457"/>
                    <a:pt x="122313" y="99918"/>
                  </a:cubicBezTo>
                  <a:cubicBezTo>
                    <a:pt x="122482" y="99959"/>
                    <a:pt x="122650" y="99979"/>
                    <a:pt x="122814" y="99979"/>
                  </a:cubicBezTo>
                  <a:cubicBezTo>
                    <a:pt x="124495" y="99979"/>
                    <a:pt x="125870" y="97953"/>
                    <a:pt x="125559" y="96204"/>
                  </a:cubicBezTo>
                  <a:cubicBezTo>
                    <a:pt x="125218" y="94284"/>
                    <a:pt x="123567" y="92872"/>
                    <a:pt x="121862" y="91925"/>
                  </a:cubicBezTo>
                  <a:cubicBezTo>
                    <a:pt x="120333" y="90252"/>
                    <a:pt x="122540" y="87578"/>
                    <a:pt x="124774" y="87199"/>
                  </a:cubicBezTo>
                  <a:cubicBezTo>
                    <a:pt x="125504" y="87076"/>
                    <a:pt x="126255" y="87061"/>
                    <a:pt x="127008" y="87061"/>
                  </a:cubicBezTo>
                  <a:cubicBezTo>
                    <a:pt x="127254" y="87061"/>
                    <a:pt x="127501" y="87063"/>
                    <a:pt x="127747" y="87063"/>
                  </a:cubicBezTo>
                  <a:cubicBezTo>
                    <a:pt x="129049" y="87063"/>
                    <a:pt x="130331" y="87017"/>
                    <a:pt x="131479" y="86440"/>
                  </a:cubicBezTo>
                  <a:cubicBezTo>
                    <a:pt x="133905" y="85221"/>
                    <a:pt x="134716" y="82018"/>
                    <a:pt x="134164" y="79360"/>
                  </a:cubicBezTo>
                  <a:cubicBezTo>
                    <a:pt x="133611" y="76700"/>
                    <a:pt x="132035" y="74391"/>
                    <a:pt x="130745" y="72000"/>
                  </a:cubicBezTo>
                  <a:cubicBezTo>
                    <a:pt x="129644" y="69958"/>
                    <a:pt x="129102" y="66772"/>
                    <a:pt x="131241" y="65874"/>
                  </a:cubicBezTo>
                  <a:cubicBezTo>
                    <a:pt x="131812" y="65634"/>
                    <a:pt x="132454" y="65646"/>
                    <a:pt x="133074" y="65619"/>
                  </a:cubicBezTo>
                  <a:cubicBezTo>
                    <a:pt x="141166" y="65277"/>
                    <a:pt x="147860" y="56710"/>
                    <a:pt x="146236" y="48777"/>
                  </a:cubicBezTo>
                  <a:cubicBezTo>
                    <a:pt x="145929" y="47281"/>
                    <a:pt x="145352" y="45796"/>
                    <a:pt x="144285" y="44705"/>
                  </a:cubicBezTo>
                  <a:cubicBezTo>
                    <a:pt x="142362" y="42743"/>
                    <a:pt x="139097" y="42282"/>
                    <a:pt x="137660" y="39939"/>
                  </a:cubicBezTo>
                  <a:cubicBezTo>
                    <a:pt x="135904" y="37073"/>
                    <a:pt x="138076" y="33271"/>
                    <a:pt x="140890" y="31430"/>
                  </a:cubicBezTo>
                  <a:cubicBezTo>
                    <a:pt x="143704" y="29590"/>
                    <a:pt x="147141" y="28792"/>
                    <a:pt x="149770" y="26694"/>
                  </a:cubicBezTo>
                  <a:cubicBezTo>
                    <a:pt x="150469" y="26676"/>
                    <a:pt x="150845" y="25989"/>
                    <a:pt x="150972" y="25302"/>
                  </a:cubicBezTo>
                  <a:cubicBezTo>
                    <a:pt x="151052" y="24869"/>
                    <a:pt x="150945" y="24425"/>
                    <a:pt x="150942" y="23986"/>
                  </a:cubicBezTo>
                  <a:cubicBezTo>
                    <a:pt x="150932" y="22779"/>
                    <a:pt x="151795" y="21617"/>
                    <a:pt x="152953" y="21275"/>
                  </a:cubicBezTo>
                  <a:cubicBezTo>
                    <a:pt x="153195" y="21204"/>
                    <a:pt x="153447" y="21170"/>
                    <a:pt x="153698" y="21170"/>
                  </a:cubicBezTo>
                  <a:cubicBezTo>
                    <a:pt x="154648" y="21170"/>
                    <a:pt x="155602" y="21657"/>
                    <a:pt x="156112" y="22463"/>
                  </a:cubicBezTo>
                  <a:cubicBezTo>
                    <a:pt x="156909" y="23722"/>
                    <a:pt x="156588" y="25382"/>
                    <a:pt x="156009" y="26754"/>
                  </a:cubicBezTo>
                  <a:cubicBezTo>
                    <a:pt x="155431" y="28126"/>
                    <a:pt x="154614" y="29441"/>
                    <a:pt x="154464" y="30922"/>
                  </a:cubicBezTo>
                  <a:cubicBezTo>
                    <a:pt x="154315" y="32403"/>
                    <a:pt x="155154" y="34144"/>
                    <a:pt x="156633" y="34311"/>
                  </a:cubicBezTo>
                  <a:cubicBezTo>
                    <a:pt x="156714" y="34320"/>
                    <a:pt x="156792" y="34325"/>
                    <a:pt x="156870" y="34325"/>
                  </a:cubicBezTo>
                  <a:cubicBezTo>
                    <a:pt x="158544" y="34325"/>
                    <a:pt x="159617" y="32287"/>
                    <a:pt x="159729" y="30552"/>
                  </a:cubicBezTo>
                  <a:cubicBezTo>
                    <a:pt x="159847" y="28736"/>
                    <a:pt x="159493" y="26753"/>
                    <a:pt x="160469" y="25216"/>
                  </a:cubicBezTo>
                  <a:cubicBezTo>
                    <a:pt x="161955" y="22880"/>
                    <a:pt x="166053" y="22332"/>
                    <a:pt x="166158" y="19567"/>
                  </a:cubicBezTo>
                  <a:cubicBezTo>
                    <a:pt x="166244" y="17330"/>
                    <a:pt x="163430" y="16017"/>
                    <a:pt x="162924" y="13834"/>
                  </a:cubicBezTo>
                  <a:cubicBezTo>
                    <a:pt x="162721" y="12955"/>
                    <a:pt x="162923" y="12039"/>
                    <a:pt x="163006" y="11140"/>
                  </a:cubicBezTo>
                  <a:cubicBezTo>
                    <a:pt x="163317" y="7784"/>
                    <a:pt x="161839" y="4313"/>
                    <a:pt x="159203" y="2211"/>
                  </a:cubicBezTo>
                  <a:cubicBezTo>
                    <a:pt x="157394" y="769"/>
                    <a:pt x="155076" y="1"/>
                    <a:pt x="1527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6"/>
            <p:cNvSpPr/>
            <p:nvPr/>
          </p:nvSpPr>
          <p:spPr>
            <a:xfrm>
              <a:off x="6309034" y="3550208"/>
              <a:ext cx="248488" cy="137344"/>
            </a:xfrm>
            <a:custGeom>
              <a:avLst/>
              <a:gdLst/>
              <a:ahLst/>
              <a:cxnLst/>
              <a:rect l="l" t="t" r="r" b="b"/>
              <a:pathLst>
                <a:path w="14027" h="7753" extrusionOk="0">
                  <a:moveTo>
                    <a:pt x="10177" y="0"/>
                  </a:moveTo>
                  <a:cubicBezTo>
                    <a:pt x="6498" y="0"/>
                    <a:pt x="1" y="1310"/>
                    <a:pt x="2541" y="5004"/>
                  </a:cubicBezTo>
                  <a:cubicBezTo>
                    <a:pt x="3240" y="6019"/>
                    <a:pt x="4394" y="6613"/>
                    <a:pt x="5527" y="7094"/>
                  </a:cubicBezTo>
                  <a:cubicBezTo>
                    <a:pt x="6358" y="7447"/>
                    <a:pt x="7297" y="7752"/>
                    <a:pt x="8183" y="7752"/>
                  </a:cubicBezTo>
                  <a:cubicBezTo>
                    <a:pt x="8759" y="7752"/>
                    <a:pt x="9311" y="7623"/>
                    <a:pt x="9797" y="7296"/>
                  </a:cubicBezTo>
                  <a:cubicBezTo>
                    <a:pt x="10641" y="6727"/>
                    <a:pt x="13453" y="2836"/>
                    <a:pt x="13650" y="1992"/>
                  </a:cubicBezTo>
                  <a:cubicBezTo>
                    <a:pt x="14027" y="366"/>
                    <a:pt x="13484" y="459"/>
                    <a:pt x="11862" y="130"/>
                  </a:cubicBezTo>
                  <a:cubicBezTo>
                    <a:pt x="11449" y="46"/>
                    <a:pt x="10862" y="0"/>
                    <a:pt x="101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6"/>
            <p:cNvSpPr/>
            <p:nvPr/>
          </p:nvSpPr>
          <p:spPr>
            <a:xfrm>
              <a:off x="6131530" y="3536426"/>
              <a:ext cx="404805" cy="291925"/>
            </a:xfrm>
            <a:custGeom>
              <a:avLst/>
              <a:gdLst/>
              <a:ahLst/>
              <a:cxnLst/>
              <a:rect l="l" t="t" r="r" b="b"/>
              <a:pathLst>
                <a:path w="22851" h="16479" extrusionOk="0">
                  <a:moveTo>
                    <a:pt x="965" y="0"/>
                  </a:moveTo>
                  <a:cubicBezTo>
                    <a:pt x="628" y="0"/>
                    <a:pt x="305" y="67"/>
                    <a:pt x="0" y="211"/>
                  </a:cubicBezTo>
                  <a:cubicBezTo>
                    <a:pt x="757" y="1802"/>
                    <a:pt x="2075" y="3554"/>
                    <a:pt x="2999" y="5233"/>
                  </a:cubicBezTo>
                  <a:cubicBezTo>
                    <a:pt x="6722" y="12010"/>
                    <a:pt x="14303" y="16479"/>
                    <a:pt x="22031" y="16479"/>
                  </a:cubicBezTo>
                  <a:cubicBezTo>
                    <a:pt x="22123" y="16479"/>
                    <a:pt x="22215" y="16478"/>
                    <a:pt x="22307" y="16477"/>
                  </a:cubicBezTo>
                  <a:cubicBezTo>
                    <a:pt x="22850" y="15922"/>
                    <a:pt x="22050" y="15076"/>
                    <a:pt x="21336" y="14775"/>
                  </a:cubicBezTo>
                  <a:cubicBezTo>
                    <a:pt x="19360" y="13940"/>
                    <a:pt x="17236" y="13524"/>
                    <a:pt x="15212" y="12814"/>
                  </a:cubicBezTo>
                  <a:cubicBezTo>
                    <a:pt x="13190" y="12106"/>
                    <a:pt x="11188" y="11034"/>
                    <a:pt x="9989" y="9257"/>
                  </a:cubicBezTo>
                  <a:cubicBezTo>
                    <a:pt x="9488" y="8514"/>
                    <a:pt x="9147" y="7678"/>
                    <a:pt x="8733" y="6883"/>
                  </a:cubicBezTo>
                  <a:cubicBezTo>
                    <a:pt x="7671" y="4836"/>
                    <a:pt x="3840" y="0"/>
                    <a:pt x="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6"/>
            <p:cNvSpPr/>
            <p:nvPr/>
          </p:nvSpPr>
          <p:spPr>
            <a:xfrm>
              <a:off x="6383738" y="3832922"/>
              <a:ext cx="698910" cy="587748"/>
            </a:xfrm>
            <a:custGeom>
              <a:avLst/>
              <a:gdLst/>
              <a:ahLst/>
              <a:cxnLst/>
              <a:rect l="l" t="t" r="r" b="b"/>
              <a:pathLst>
                <a:path w="39453" h="33178" extrusionOk="0">
                  <a:moveTo>
                    <a:pt x="17967" y="1"/>
                  </a:moveTo>
                  <a:cubicBezTo>
                    <a:pt x="14754" y="1"/>
                    <a:pt x="11213" y="2229"/>
                    <a:pt x="9213" y="4467"/>
                  </a:cubicBezTo>
                  <a:cubicBezTo>
                    <a:pt x="8209" y="5590"/>
                    <a:pt x="7270" y="6965"/>
                    <a:pt x="5804" y="7315"/>
                  </a:cubicBezTo>
                  <a:cubicBezTo>
                    <a:pt x="4937" y="7521"/>
                    <a:pt x="4014" y="7326"/>
                    <a:pt x="3145" y="7527"/>
                  </a:cubicBezTo>
                  <a:cubicBezTo>
                    <a:pt x="593" y="8116"/>
                    <a:pt x="1" y="11549"/>
                    <a:pt x="581" y="14102"/>
                  </a:cubicBezTo>
                  <a:cubicBezTo>
                    <a:pt x="1161" y="16657"/>
                    <a:pt x="2357" y="19338"/>
                    <a:pt x="1404" y="21778"/>
                  </a:cubicBezTo>
                  <a:cubicBezTo>
                    <a:pt x="1211" y="22268"/>
                    <a:pt x="931" y="22749"/>
                    <a:pt x="942" y="23275"/>
                  </a:cubicBezTo>
                  <a:cubicBezTo>
                    <a:pt x="952" y="23907"/>
                    <a:pt x="1385" y="24462"/>
                    <a:pt x="1891" y="24841"/>
                  </a:cubicBezTo>
                  <a:cubicBezTo>
                    <a:pt x="2705" y="25452"/>
                    <a:pt x="3639" y="25696"/>
                    <a:pt x="4619" y="25696"/>
                  </a:cubicBezTo>
                  <a:cubicBezTo>
                    <a:pt x="6443" y="25696"/>
                    <a:pt x="8425" y="24850"/>
                    <a:pt x="10091" y="23948"/>
                  </a:cubicBezTo>
                  <a:cubicBezTo>
                    <a:pt x="11929" y="22952"/>
                    <a:pt x="14046" y="21897"/>
                    <a:pt x="16041" y="21897"/>
                  </a:cubicBezTo>
                  <a:cubicBezTo>
                    <a:pt x="16825" y="21897"/>
                    <a:pt x="17591" y="22061"/>
                    <a:pt x="18313" y="22454"/>
                  </a:cubicBezTo>
                  <a:cubicBezTo>
                    <a:pt x="21049" y="23949"/>
                    <a:pt x="21308" y="27732"/>
                    <a:pt x="22993" y="30354"/>
                  </a:cubicBezTo>
                  <a:cubicBezTo>
                    <a:pt x="24052" y="32002"/>
                    <a:pt x="26024" y="33178"/>
                    <a:pt x="27907" y="33178"/>
                  </a:cubicBezTo>
                  <a:cubicBezTo>
                    <a:pt x="28659" y="33178"/>
                    <a:pt x="29397" y="32990"/>
                    <a:pt x="30057" y="32571"/>
                  </a:cubicBezTo>
                  <a:cubicBezTo>
                    <a:pt x="30843" y="32071"/>
                    <a:pt x="31425" y="31317"/>
                    <a:pt x="31991" y="30577"/>
                  </a:cubicBezTo>
                  <a:lnTo>
                    <a:pt x="35467" y="26035"/>
                  </a:lnTo>
                  <a:cubicBezTo>
                    <a:pt x="36999" y="24032"/>
                    <a:pt x="38587" y="21897"/>
                    <a:pt x="38881" y="19392"/>
                  </a:cubicBezTo>
                  <a:cubicBezTo>
                    <a:pt x="39453" y="14555"/>
                    <a:pt x="35166" y="10671"/>
                    <a:pt x="31297" y="7710"/>
                  </a:cubicBezTo>
                  <a:cubicBezTo>
                    <a:pt x="31093" y="6168"/>
                    <a:pt x="30872" y="4580"/>
                    <a:pt x="30084" y="3237"/>
                  </a:cubicBezTo>
                  <a:cubicBezTo>
                    <a:pt x="29330" y="1949"/>
                    <a:pt x="28198" y="1213"/>
                    <a:pt x="27320" y="1213"/>
                  </a:cubicBezTo>
                  <a:cubicBezTo>
                    <a:pt x="26364" y="1213"/>
                    <a:pt x="25708" y="2086"/>
                    <a:pt x="26166" y="4072"/>
                  </a:cubicBezTo>
                  <a:cubicBezTo>
                    <a:pt x="26137" y="4073"/>
                    <a:pt x="26109" y="4073"/>
                    <a:pt x="26080" y="4073"/>
                  </a:cubicBezTo>
                  <a:cubicBezTo>
                    <a:pt x="23597" y="4073"/>
                    <a:pt x="21571" y="408"/>
                    <a:pt x="18795" y="53"/>
                  </a:cubicBezTo>
                  <a:cubicBezTo>
                    <a:pt x="18522" y="18"/>
                    <a:pt x="18246" y="1"/>
                    <a:pt x="179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46"/>
          <p:cNvGrpSpPr/>
          <p:nvPr/>
        </p:nvGrpSpPr>
        <p:grpSpPr>
          <a:xfrm>
            <a:off x="2170985" y="904049"/>
            <a:ext cx="5117039" cy="3431871"/>
            <a:chOff x="2319262" y="1047858"/>
            <a:chExt cx="4763581" cy="3195113"/>
          </a:xfrm>
        </p:grpSpPr>
        <p:grpSp>
          <p:nvGrpSpPr>
            <p:cNvPr id="886" name="Google Shape;886;p46"/>
            <p:cNvGrpSpPr/>
            <p:nvPr/>
          </p:nvGrpSpPr>
          <p:grpSpPr>
            <a:xfrm>
              <a:off x="2368616" y="2186631"/>
              <a:ext cx="348950" cy="456126"/>
              <a:chOff x="2368616" y="2186631"/>
              <a:chExt cx="348950" cy="456126"/>
            </a:xfrm>
          </p:grpSpPr>
          <p:sp>
            <p:nvSpPr>
              <p:cNvPr id="887" name="Google Shape;887;p46"/>
              <p:cNvSpPr/>
              <p:nvPr/>
            </p:nvSpPr>
            <p:spPr>
              <a:xfrm>
                <a:off x="2392620" y="2186631"/>
                <a:ext cx="300783" cy="300801"/>
              </a:xfrm>
              <a:custGeom>
                <a:avLst/>
                <a:gdLst/>
                <a:ahLst/>
                <a:cxnLst/>
                <a:rect l="l" t="t" r="r" b="b"/>
                <a:pathLst>
                  <a:path w="16979" h="16980" extrusionOk="0">
                    <a:moveTo>
                      <a:pt x="8490" y="1"/>
                    </a:moveTo>
                    <a:cubicBezTo>
                      <a:pt x="3801" y="1"/>
                      <a:pt x="0" y="3802"/>
                      <a:pt x="0" y="8490"/>
                    </a:cubicBezTo>
                    <a:cubicBezTo>
                      <a:pt x="0" y="13178"/>
                      <a:pt x="3801" y="16979"/>
                      <a:pt x="8490" y="16979"/>
                    </a:cubicBezTo>
                    <a:cubicBezTo>
                      <a:pt x="13178" y="16979"/>
                      <a:pt x="16979" y="13178"/>
                      <a:pt x="16979" y="8490"/>
                    </a:cubicBezTo>
                    <a:cubicBezTo>
                      <a:pt x="16979" y="3800"/>
                      <a:pt x="13178" y="1"/>
                      <a:pt x="84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46"/>
              <p:cNvSpPr/>
              <p:nvPr/>
            </p:nvSpPr>
            <p:spPr>
              <a:xfrm>
                <a:off x="2368616" y="2481551"/>
                <a:ext cx="348950" cy="161206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9100" extrusionOk="0">
                    <a:moveTo>
                      <a:pt x="9849" y="0"/>
                    </a:moveTo>
                    <a:cubicBezTo>
                      <a:pt x="4654" y="0"/>
                      <a:pt x="404" y="4009"/>
                      <a:pt x="1" y="9100"/>
                    </a:cubicBezTo>
                    <a:lnTo>
                      <a:pt x="19697" y="9100"/>
                    </a:lnTo>
                    <a:cubicBezTo>
                      <a:pt x="19294" y="4009"/>
                      <a:pt x="15044" y="0"/>
                      <a:pt x="984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46"/>
              <p:cNvSpPr/>
              <p:nvPr/>
            </p:nvSpPr>
            <p:spPr>
              <a:xfrm>
                <a:off x="2427572" y="2259971"/>
                <a:ext cx="220640" cy="210383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11876" extrusionOk="0">
                    <a:moveTo>
                      <a:pt x="6517" y="1"/>
                    </a:moveTo>
                    <a:cubicBezTo>
                      <a:pt x="4997" y="1"/>
                      <a:pt x="3478" y="580"/>
                      <a:pt x="2319" y="1740"/>
                    </a:cubicBezTo>
                    <a:cubicBezTo>
                      <a:pt x="0" y="4058"/>
                      <a:pt x="0" y="7817"/>
                      <a:pt x="2319" y="10136"/>
                    </a:cubicBezTo>
                    <a:cubicBezTo>
                      <a:pt x="3433" y="11250"/>
                      <a:pt x="4942" y="11875"/>
                      <a:pt x="6517" y="11875"/>
                    </a:cubicBezTo>
                    <a:cubicBezTo>
                      <a:pt x="8091" y="11875"/>
                      <a:pt x="9602" y="11250"/>
                      <a:pt x="10715" y="10136"/>
                    </a:cubicBezTo>
                    <a:cubicBezTo>
                      <a:pt x="11829" y="9023"/>
                      <a:pt x="12454" y="7513"/>
                      <a:pt x="12454" y="5938"/>
                    </a:cubicBezTo>
                    <a:cubicBezTo>
                      <a:pt x="12454" y="4363"/>
                      <a:pt x="11829" y="2854"/>
                      <a:pt x="10715" y="1740"/>
                    </a:cubicBezTo>
                    <a:cubicBezTo>
                      <a:pt x="9555" y="580"/>
                      <a:pt x="8036" y="1"/>
                      <a:pt x="6517" y="1"/>
                    </a:cubicBezTo>
                    <a:close/>
                  </a:path>
                </a:pathLst>
              </a:custGeom>
              <a:solidFill>
                <a:srgbClr val="9161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46"/>
              <p:cNvSpPr/>
              <p:nvPr/>
            </p:nvSpPr>
            <p:spPr>
              <a:xfrm>
                <a:off x="2397438" y="2331753"/>
                <a:ext cx="83757" cy="80586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4549" extrusionOk="0">
                    <a:moveTo>
                      <a:pt x="2454" y="0"/>
                    </a:moveTo>
                    <a:cubicBezTo>
                      <a:pt x="1534" y="0"/>
                      <a:pt x="706" y="554"/>
                      <a:pt x="354" y="1405"/>
                    </a:cubicBezTo>
                    <a:cubicBezTo>
                      <a:pt x="1" y="2254"/>
                      <a:pt x="196" y="3231"/>
                      <a:pt x="846" y="3882"/>
                    </a:cubicBezTo>
                    <a:cubicBezTo>
                      <a:pt x="1281" y="4317"/>
                      <a:pt x="1864" y="4549"/>
                      <a:pt x="2456" y="4549"/>
                    </a:cubicBezTo>
                    <a:cubicBezTo>
                      <a:pt x="2749" y="4549"/>
                      <a:pt x="3044" y="4492"/>
                      <a:pt x="3325" y="4376"/>
                    </a:cubicBezTo>
                    <a:cubicBezTo>
                      <a:pt x="4174" y="4024"/>
                      <a:pt x="4728" y="3194"/>
                      <a:pt x="4728" y="2274"/>
                    </a:cubicBezTo>
                    <a:cubicBezTo>
                      <a:pt x="4728" y="1018"/>
                      <a:pt x="3710" y="0"/>
                      <a:pt x="2454" y="0"/>
                    </a:cubicBezTo>
                    <a:close/>
                  </a:path>
                </a:pathLst>
              </a:custGeom>
              <a:solidFill>
                <a:srgbClr val="9161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46"/>
              <p:cNvSpPr/>
              <p:nvPr/>
            </p:nvSpPr>
            <p:spPr>
              <a:xfrm>
                <a:off x="2601621" y="2331753"/>
                <a:ext cx="83774" cy="80586"/>
              </a:xfrm>
              <a:custGeom>
                <a:avLst/>
                <a:gdLst/>
                <a:ahLst/>
                <a:cxnLst/>
                <a:rect l="l" t="t" r="r" b="b"/>
                <a:pathLst>
                  <a:path w="4729" h="4549" extrusionOk="0">
                    <a:moveTo>
                      <a:pt x="2455" y="0"/>
                    </a:moveTo>
                    <a:cubicBezTo>
                      <a:pt x="1535" y="0"/>
                      <a:pt x="705" y="554"/>
                      <a:pt x="353" y="1405"/>
                    </a:cubicBezTo>
                    <a:cubicBezTo>
                      <a:pt x="1" y="2254"/>
                      <a:pt x="196" y="3231"/>
                      <a:pt x="846" y="3882"/>
                    </a:cubicBezTo>
                    <a:cubicBezTo>
                      <a:pt x="1282" y="4317"/>
                      <a:pt x="1863" y="4549"/>
                      <a:pt x="2456" y="4549"/>
                    </a:cubicBezTo>
                    <a:cubicBezTo>
                      <a:pt x="2749" y="4549"/>
                      <a:pt x="3044" y="4492"/>
                      <a:pt x="3325" y="4376"/>
                    </a:cubicBezTo>
                    <a:cubicBezTo>
                      <a:pt x="4175" y="4024"/>
                      <a:pt x="4728" y="3194"/>
                      <a:pt x="4728" y="2274"/>
                    </a:cubicBezTo>
                    <a:cubicBezTo>
                      <a:pt x="4728" y="1018"/>
                      <a:pt x="3710" y="0"/>
                      <a:pt x="2455" y="0"/>
                    </a:cubicBezTo>
                    <a:close/>
                  </a:path>
                </a:pathLst>
              </a:custGeom>
              <a:solidFill>
                <a:srgbClr val="9161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46"/>
              <p:cNvSpPr/>
              <p:nvPr/>
            </p:nvSpPr>
            <p:spPr>
              <a:xfrm>
                <a:off x="2515775" y="2446280"/>
                <a:ext cx="54474" cy="131197"/>
              </a:xfrm>
              <a:custGeom>
                <a:avLst/>
                <a:gdLst/>
                <a:ahLst/>
                <a:cxnLst/>
                <a:rect l="l" t="t" r="r" b="b"/>
                <a:pathLst>
                  <a:path w="3075" h="7406" extrusionOk="0">
                    <a:moveTo>
                      <a:pt x="1" y="1"/>
                    </a:moveTo>
                    <a:lnTo>
                      <a:pt x="1" y="5869"/>
                    </a:lnTo>
                    <a:cubicBezTo>
                      <a:pt x="1" y="6717"/>
                      <a:pt x="690" y="7406"/>
                      <a:pt x="1538" y="7406"/>
                    </a:cubicBezTo>
                    <a:cubicBezTo>
                      <a:pt x="2387" y="7406"/>
                      <a:pt x="3074" y="6717"/>
                      <a:pt x="3074" y="5869"/>
                    </a:cubicBezTo>
                    <a:lnTo>
                      <a:pt x="3074" y="1"/>
                    </a:lnTo>
                    <a:close/>
                  </a:path>
                </a:pathLst>
              </a:custGeom>
              <a:solidFill>
                <a:srgbClr val="9161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" name="Google Shape;893;p46"/>
            <p:cNvGrpSpPr/>
            <p:nvPr/>
          </p:nvGrpSpPr>
          <p:grpSpPr>
            <a:xfrm>
              <a:off x="2319262" y="1626147"/>
              <a:ext cx="447658" cy="541246"/>
              <a:chOff x="2319262" y="1626147"/>
              <a:chExt cx="447658" cy="541246"/>
            </a:xfrm>
          </p:grpSpPr>
          <p:sp>
            <p:nvSpPr>
              <p:cNvPr id="894" name="Google Shape;894;p46"/>
              <p:cNvSpPr/>
              <p:nvPr/>
            </p:nvSpPr>
            <p:spPr>
              <a:xfrm>
                <a:off x="2319262" y="1626147"/>
                <a:ext cx="447658" cy="541246"/>
              </a:xfrm>
              <a:custGeom>
                <a:avLst/>
                <a:gdLst/>
                <a:ahLst/>
                <a:cxnLst/>
                <a:rect l="l" t="t" r="r" b="b"/>
                <a:pathLst>
                  <a:path w="25270" h="30553" extrusionOk="0">
                    <a:moveTo>
                      <a:pt x="12635" y="0"/>
                    </a:moveTo>
                    <a:cubicBezTo>
                      <a:pt x="5659" y="0"/>
                      <a:pt x="1" y="5658"/>
                      <a:pt x="1" y="12635"/>
                    </a:cubicBezTo>
                    <a:cubicBezTo>
                      <a:pt x="1" y="18468"/>
                      <a:pt x="3956" y="23376"/>
                      <a:pt x="9332" y="24830"/>
                    </a:cubicBezTo>
                    <a:lnTo>
                      <a:pt x="12635" y="30553"/>
                    </a:lnTo>
                    <a:lnTo>
                      <a:pt x="15940" y="24830"/>
                    </a:lnTo>
                    <a:cubicBezTo>
                      <a:pt x="21314" y="23376"/>
                      <a:pt x="25270" y="18468"/>
                      <a:pt x="25270" y="12635"/>
                    </a:cubicBezTo>
                    <a:cubicBezTo>
                      <a:pt x="25270" y="5657"/>
                      <a:pt x="19612" y="0"/>
                      <a:pt x="126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46"/>
              <p:cNvSpPr/>
              <p:nvPr/>
            </p:nvSpPr>
            <p:spPr>
              <a:xfrm>
                <a:off x="2475703" y="1795945"/>
                <a:ext cx="70010" cy="105528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5957" extrusionOk="0">
                    <a:moveTo>
                      <a:pt x="529" y="0"/>
                    </a:moveTo>
                    <a:cubicBezTo>
                      <a:pt x="382" y="0"/>
                      <a:pt x="259" y="27"/>
                      <a:pt x="155" y="82"/>
                    </a:cubicBezTo>
                    <a:cubicBezTo>
                      <a:pt x="51" y="136"/>
                      <a:pt x="0" y="217"/>
                      <a:pt x="0" y="325"/>
                    </a:cubicBezTo>
                    <a:lnTo>
                      <a:pt x="0" y="5622"/>
                    </a:lnTo>
                    <a:cubicBezTo>
                      <a:pt x="0" y="5726"/>
                      <a:pt x="51" y="5807"/>
                      <a:pt x="155" y="5867"/>
                    </a:cubicBezTo>
                    <a:cubicBezTo>
                      <a:pt x="257" y="5926"/>
                      <a:pt x="382" y="5956"/>
                      <a:pt x="529" y="5956"/>
                    </a:cubicBezTo>
                    <a:cubicBezTo>
                      <a:pt x="535" y="5956"/>
                      <a:pt x="541" y="5956"/>
                      <a:pt x="546" y="5956"/>
                    </a:cubicBezTo>
                    <a:cubicBezTo>
                      <a:pt x="670" y="5956"/>
                      <a:pt x="791" y="5925"/>
                      <a:pt x="899" y="5867"/>
                    </a:cubicBezTo>
                    <a:cubicBezTo>
                      <a:pt x="1006" y="5807"/>
                      <a:pt x="1059" y="5726"/>
                      <a:pt x="1059" y="5622"/>
                    </a:cubicBezTo>
                    <a:lnTo>
                      <a:pt x="1059" y="3284"/>
                    </a:lnTo>
                    <a:lnTo>
                      <a:pt x="2891" y="3284"/>
                    </a:lnTo>
                    <a:lnTo>
                      <a:pt x="2891" y="5622"/>
                    </a:lnTo>
                    <a:cubicBezTo>
                      <a:pt x="2891" y="5726"/>
                      <a:pt x="2944" y="5807"/>
                      <a:pt x="3046" y="5867"/>
                    </a:cubicBezTo>
                    <a:cubicBezTo>
                      <a:pt x="3150" y="5926"/>
                      <a:pt x="3275" y="5956"/>
                      <a:pt x="3422" y="5956"/>
                    </a:cubicBezTo>
                    <a:cubicBezTo>
                      <a:pt x="3428" y="5956"/>
                      <a:pt x="3433" y="5956"/>
                      <a:pt x="3439" y="5956"/>
                    </a:cubicBezTo>
                    <a:cubicBezTo>
                      <a:pt x="3563" y="5956"/>
                      <a:pt x="3684" y="5925"/>
                      <a:pt x="3792" y="5867"/>
                    </a:cubicBezTo>
                    <a:cubicBezTo>
                      <a:pt x="3899" y="5807"/>
                      <a:pt x="3951" y="5726"/>
                      <a:pt x="3951" y="5622"/>
                    </a:cubicBezTo>
                    <a:lnTo>
                      <a:pt x="3951" y="325"/>
                    </a:lnTo>
                    <a:cubicBezTo>
                      <a:pt x="3951" y="217"/>
                      <a:pt x="3899" y="136"/>
                      <a:pt x="3797" y="82"/>
                    </a:cubicBezTo>
                    <a:cubicBezTo>
                      <a:pt x="3693" y="27"/>
                      <a:pt x="3568" y="0"/>
                      <a:pt x="3422" y="0"/>
                    </a:cubicBezTo>
                    <a:cubicBezTo>
                      <a:pt x="3275" y="0"/>
                      <a:pt x="3150" y="27"/>
                      <a:pt x="3046" y="82"/>
                    </a:cubicBezTo>
                    <a:cubicBezTo>
                      <a:pt x="2944" y="136"/>
                      <a:pt x="2891" y="217"/>
                      <a:pt x="2891" y="325"/>
                    </a:cubicBezTo>
                    <a:lnTo>
                      <a:pt x="2891" y="2453"/>
                    </a:lnTo>
                    <a:lnTo>
                      <a:pt x="1059" y="2453"/>
                    </a:lnTo>
                    <a:lnTo>
                      <a:pt x="1059" y="325"/>
                    </a:lnTo>
                    <a:cubicBezTo>
                      <a:pt x="1059" y="217"/>
                      <a:pt x="1007" y="136"/>
                      <a:pt x="904" y="82"/>
                    </a:cubicBezTo>
                    <a:cubicBezTo>
                      <a:pt x="801" y="27"/>
                      <a:pt x="675" y="0"/>
                      <a:pt x="529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46"/>
              <p:cNvSpPr/>
              <p:nvPr/>
            </p:nvSpPr>
            <p:spPr>
              <a:xfrm>
                <a:off x="2560558" y="1801135"/>
                <a:ext cx="20372" cy="100338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5664" extrusionOk="0">
                    <a:moveTo>
                      <a:pt x="618" y="0"/>
                    </a:moveTo>
                    <a:cubicBezTo>
                      <a:pt x="612" y="0"/>
                      <a:pt x="606" y="0"/>
                      <a:pt x="600" y="1"/>
                    </a:cubicBezTo>
                    <a:cubicBezTo>
                      <a:pt x="430" y="1"/>
                      <a:pt x="289" y="46"/>
                      <a:pt x="173" y="136"/>
                    </a:cubicBezTo>
                    <a:cubicBezTo>
                      <a:pt x="58" y="228"/>
                      <a:pt x="0" y="337"/>
                      <a:pt x="0" y="465"/>
                    </a:cubicBezTo>
                    <a:cubicBezTo>
                      <a:pt x="0" y="587"/>
                      <a:pt x="58" y="695"/>
                      <a:pt x="173" y="788"/>
                    </a:cubicBezTo>
                    <a:cubicBezTo>
                      <a:pt x="289" y="882"/>
                      <a:pt x="430" y="928"/>
                      <a:pt x="600" y="928"/>
                    </a:cubicBezTo>
                    <a:cubicBezTo>
                      <a:pt x="606" y="928"/>
                      <a:pt x="612" y="929"/>
                      <a:pt x="618" y="929"/>
                    </a:cubicBezTo>
                    <a:cubicBezTo>
                      <a:pt x="755" y="929"/>
                      <a:pt x="886" y="879"/>
                      <a:pt x="988" y="788"/>
                    </a:cubicBezTo>
                    <a:cubicBezTo>
                      <a:pt x="1095" y="695"/>
                      <a:pt x="1149" y="587"/>
                      <a:pt x="1149" y="465"/>
                    </a:cubicBezTo>
                    <a:cubicBezTo>
                      <a:pt x="1149" y="337"/>
                      <a:pt x="1095" y="228"/>
                      <a:pt x="988" y="136"/>
                    </a:cubicBezTo>
                    <a:cubicBezTo>
                      <a:pt x="885" y="49"/>
                      <a:pt x="753" y="0"/>
                      <a:pt x="618" y="0"/>
                    </a:cubicBezTo>
                    <a:close/>
                    <a:moveTo>
                      <a:pt x="599" y="1793"/>
                    </a:moveTo>
                    <a:cubicBezTo>
                      <a:pt x="453" y="1793"/>
                      <a:pt x="333" y="1823"/>
                      <a:pt x="239" y="1883"/>
                    </a:cubicBezTo>
                    <a:cubicBezTo>
                      <a:pt x="145" y="1942"/>
                      <a:pt x="98" y="2021"/>
                      <a:pt x="98" y="2119"/>
                    </a:cubicBezTo>
                    <a:lnTo>
                      <a:pt x="98" y="5329"/>
                    </a:lnTo>
                    <a:cubicBezTo>
                      <a:pt x="98" y="5416"/>
                      <a:pt x="146" y="5493"/>
                      <a:pt x="242" y="5562"/>
                    </a:cubicBezTo>
                    <a:cubicBezTo>
                      <a:pt x="339" y="5630"/>
                      <a:pt x="457" y="5663"/>
                      <a:pt x="599" y="5663"/>
                    </a:cubicBezTo>
                    <a:cubicBezTo>
                      <a:pt x="604" y="5663"/>
                      <a:pt x="609" y="5663"/>
                      <a:pt x="613" y="5663"/>
                    </a:cubicBezTo>
                    <a:cubicBezTo>
                      <a:pt x="735" y="5663"/>
                      <a:pt x="854" y="5627"/>
                      <a:pt x="955" y="5558"/>
                    </a:cubicBezTo>
                    <a:cubicBezTo>
                      <a:pt x="1057" y="5487"/>
                      <a:pt x="1109" y="5410"/>
                      <a:pt x="1109" y="5329"/>
                    </a:cubicBezTo>
                    <a:lnTo>
                      <a:pt x="1109" y="2119"/>
                    </a:lnTo>
                    <a:cubicBezTo>
                      <a:pt x="1109" y="2021"/>
                      <a:pt x="1060" y="1942"/>
                      <a:pt x="964" y="1883"/>
                    </a:cubicBezTo>
                    <a:cubicBezTo>
                      <a:pt x="866" y="1823"/>
                      <a:pt x="745" y="1793"/>
                      <a:pt x="599" y="1793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6"/>
              <p:cNvSpPr/>
              <p:nvPr/>
            </p:nvSpPr>
            <p:spPr>
              <a:xfrm>
                <a:off x="2592498" y="1795378"/>
                <a:ext cx="21382" cy="106945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6037" extrusionOk="0">
                    <a:moveTo>
                      <a:pt x="624" y="1"/>
                    </a:moveTo>
                    <a:cubicBezTo>
                      <a:pt x="472" y="1"/>
                      <a:pt x="346" y="40"/>
                      <a:pt x="247" y="118"/>
                    </a:cubicBezTo>
                    <a:cubicBezTo>
                      <a:pt x="146" y="196"/>
                      <a:pt x="96" y="308"/>
                      <a:pt x="96" y="449"/>
                    </a:cubicBezTo>
                    <a:cubicBezTo>
                      <a:pt x="96" y="807"/>
                      <a:pt x="116" y="1405"/>
                      <a:pt x="154" y="2241"/>
                    </a:cubicBezTo>
                    <a:cubicBezTo>
                      <a:pt x="191" y="3077"/>
                      <a:pt x="211" y="3674"/>
                      <a:pt x="211" y="4033"/>
                    </a:cubicBezTo>
                    <a:cubicBezTo>
                      <a:pt x="211" y="4239"/>
                      <a:pt x="348" y="4343"/>
                      <a:pt x="624" y="4343"/>
                    </a:cubicBezTo>
                    <a:cubicBezTo>
                      <a:pt x="723" y="4343"/>
                      <a:pt x="821" y="4315"/>
                      <a:pt x="905" y="4262"/>
                    </a:cubicBezTo>
                    <a:cubicBezTo>
                      <a:pt x="994" y="4208"/>
                      <a:pt x="1038" y="4131"/>
                      <a:pt x="1038" y="4033"/>
                    </a:cubicBezTo>
                    <a:cubicBezTo>
                      <a:pt x="1038" y="3674"/>
                      <a:pt x="1057" y="3077"/>
                      <a:pt x="1096" y="2241"/>
                    </a:cubicBezTo>
                    <a:cubicBezTo>
                      <a:pt x="1135" y="1405"/>
                      <a:pt x="1155" y="807"/>
                      <a:pt x="1155" y="447"/>
                    </a:cubicBezTo>
                    <a:cubicBezTo>
                      <a:pt x="1159" y="321"/>
                      <a:pt x="1102" y="201"/>
                      <a:pt x="1003" y="123"/>
                    </a:cubicBezTo>
                    <a:cubicBezTo>
                      <a:pt x="902" y="41"/>
                      <a:pt x="776" y="1"/>
                      <a:pt x="624" y="1"/>
                    </a:cubicBezTo>
                    <a:close/>
                    <a:moveTo>
                      <a:pt x="641" y="4929"/>
                    </a:moveTo>
                    <a:cubicBezTo>
                      <a:pt x="638" y="4929"/>
                      <a:pt x="634" y="4929"/>
                      <a:pt x="630" y="4929"/>
                    </a:cubicBezTo>
                    <a:cubicBezTo>
                      <a:pt x="468" y="4929"/>
                      <a:pt x="329" y="4984"/>
                      <a:pt x="220" y="5092"/>
                    </a:cubicBezTo>
                    <a:cubicBezTo>
                      <a:pt x="0" y="5305"/>
                      <a:pt x="0" y="5660"/>
                      <a:pt x="220" y="5874"/>
                    </a:cubicBezTo>
                    <a:cubicBezTo>
                      <a:pt x="331" y="5984"/>
                      <a:pt x="468" y="6036"/>
                      <a:pt x="630" y="6036"/>
                    </a:cubicBezTo>
                    <a:cubicBezTo>
                      <a:pt x="634" y="6036"/>
                      <a:pt x="637" y="6036"/>
                      <a:pt x="641" y="6036"/>
                    </a:cubicBezTo>
                    <a:cubicBezTo>
                      <a:pt x="789" y="6036"/>
                      <a:pt x="932" y="5976"/>
                      <a:pt x="1035" y="5871"/>
                    </a:cubicBezTo>
                    <a:cubicBezTo>
                      <a:pt x="1147" y="5759"/>
                      <a:pt x="1205" y="5630"/>
                      <a:pt x="1205" y="5483"/>
                    </a:cubicBezTo>
                    <a:cubicBezTo>
                      <a:pt x="1206" y="5334"/>
                      <a:pt x="1144" y="5193"/>
                      <a:pt x="1035" y="5092"/>
                    </a:cubicBezTo>
                    <a:cubicBezTo>
                      <a:pt x="930" y="4988"/>
                      <a:pt x="789" y="4929"/>
                      <a:pt x="641" y="4929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46"/>
            <p:cNvGrpSpPr/>
            <p:nvPr/>
          </p:nvGrpSpPr>
          <p:grpSpPr>
            <a:xfrm>
              <a:off x="2801748" y="3002815"/>
              <a:ext cx="356993" cy="520910"/>
              <a:chOff x="2801748" y="3002815"/>
              <a:chExt cx="356993" cy="520910"/>
            </a:xfrm>
          </p:grpSpPr>
          <p:sp>
            <p:nvSpPr>
              <p:cNvPr id="899" name="Google Shape;899;p46"/>
              <p:cNvSpPr/>
              <p:nvPr/>
            </p:nvSpPr>
            <p:spPr>
              <a:xfrm>
                <a:off x="2809790" y="3362500"/>
                <a:ext cx="348950" cy="161224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9101" extrusionOk="0">
                    <a:moveTo>
                      <a:pt x="9849" y="1"/>
                    </a:moveTo>
                    <a:cubicBezTo>
                      <a:pt x="4652" y="1"/>
                      <a:pt x="402" y="4009"/>
                      <a:pt x="0" y="9100"/>
                    </a:cubicBezTo>
                    <a:lnTo>
                      <a:pt x="19697" y="9100"/>
                    </a:lnTo>
                    <a:cubicBezTo>
                      <a:pt x="19294" y="4009"/>
                      <a:pt x="15044" y="1"/>
                      <a:pt x="98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6"/>
              <p:cNvSpPr/>
              <p:nvPr/>
            </p:nvSpPr>
            <p:spPr>
              <a:xfrm>
                <a:off x="2818223" y="3002815"/>
                <a:ext cx="176813" cy="216212"/>
              </a:xfrm>
              <a:custGeom>
                <a:avLst/>
                <a:gdLst/>
                <a:ahLst/>
                <a:cxnLst/>
                <a:rect l="l" t="t" r="r" b="b"/>
                <a:pathLst>
                  <a:path w="9981" h="12205" extrusionOk="0">
                    <a:moveTo>
                      <a:pt x="3970" y="1"/>
                    </a:moveTo>
                    <a:cubicBezTo>
                      <a:pt x="3573" y="1"/>
                      <a:pt x="3170" y="68"/>
                      <a:pt x="2775" y="211"/>
                    </a:cubicBezTo>
                    <a:cubicBezTo>
                      <a:pt x="948" y="869"/>
                      <a:pt x="1" y="2886"/>
                      <a:pt x="661" y="4712"/>
                    </a:cubicBezTo>
                    <a:lnTo>
                      <a:pt x="3363" y="12205"/>
                    </a:lnTo>
                    <a:lnTo>
                      <a:pt x="9980" y="9816"/>
                    </a:lnTo>
                    <a:lnTo>
                      <a:pt x="7277" y="2325"/>
                    </a:lnTo>
                    <a:cubicBezTo>
                      <a:pt x="6760" y="891"/>
                      <a:pt x="5410" y="1"/>
                      <a:pt x="39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6"/>
              <p:cNvSpPr/>
              <p:nvPr/>
            </p:nvSpPr>
            <p:spPr>
              <a:xfrm>
                <a:off x="2851739" y="3041646"/>
                <a:ext cx="260570" cy="260535"/>
              </a:xfrm>
              <a:custGeom>
                <a:avLst/>
                <a:gdLst/>
                <a:ahLst/>
                <a:cxnLst/>
                <a:rect l="l" t="t" r="r" b="b"/>
                <a:pathLst>
                  <a:path w="14709" h="14707" extrusionOk="0">
                    <a:moveTo>
                      <a:pt x="7354" y="0"/>
                    </a:moveTo>
                    <a:cubicBezTo>
                      <a:pt x="3293" y="0"/>
                      <a:pt x="0" y="3292"/>
                      <a:pt x="0" y="7353"/>
                    </a:cubicBezTo>
                    <a:cubicBezTo>
                      <a:pt x="0" y="11416"/>
                      <a:pt x="3293" y="14707"/>
                      <a:pt x="7354" y="14707"/>
                    </a:cubicBezTo>
                    <a:cubicBezTo>
                      <a:pt x="11416" y="14707"/>
                      <a:pt x="14708" y="11416"/>
                      <a:pt x="14708" y="7353"/>
                    </a:cubicBezTo>
                    <a:cubicBezTo>
                      <a:pt x="14708" y="3292"/>
                      <a:pt x="11416" y="0"/>
                      <a:pt x="7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6"/>
              <p:cNvSpPr/>
              <p:nvPr/>
            </p:nvSpPr>
            <p:spPr>
              <a:xfrm>
                <a:off x="2851739" y="3077129"/>
                <a:ext cx="260570" cy="260570"/>
              </a:xfrm>
              <a:custGeom>
                <a:avLst/>
                <a:gdLst/>
                <a:ahLst/>
                <a:cxnLst/>
                <a:rect l="l" t="t" r="r" b="b"/>
                <a:pathLst>
                  <a:path w="14709" h="14709" extrusionOk="0">
                    <a:moveTo>
                      <a:pt x="7354" y="0"/>
                    </a:moveTo>
                    <a:cubicBezTo>
                      <a:pt x="5404" y="0"/>
                      <a:pt x="3534" y="776"/>
                      <a:pt x="2155" y="2155"/>
                    </a:cubicBezTo>
                    <a:cubicBezTo>
                      <a:pt x="775" y="3534"/>
                      <a:pt x="0" y="5404"/>
                      <a:pt x="0" y="7354"/>
                    </a:cubicBezTo>
                    <a:cubicBezTo>
                      <a:pt x="0" y="9304"/>
                      <a:pt x="775" y="11175"/>
                      <a:pt x="2155" y="12555"/>
                    </a:cubicBezTo>
                    <a:cubicBezTo>
                      <a:pt x="3534" y="13934"/>
                      <a:pt x="5404" y="14708"/>
                      <a:pt x="7354" y="14708"/>
                    </a:cubicBezTo>
                    <a:cubicBezTo>
                      <a:pt x="9305" y="14708"/>
                      <a:pt x="11175" y="13934"/>
                      <a:pt x="12554" y="12555"/>
                    </a:cubicBezTo>
                    <a:cubicBezTo>
                      <a:pt x="13934" y="11175"/>
                      <a:pt x="14708" y="9304"/>
                      <a:pt x="14708" y="7354"/>
                    </a:cubicBezTo>
                    <a:cubicBezTo>
                      <a:pt x="14708" y="5404"/>
                      <a:pt x="13934" y="3534"/>
                      <a:pt x="12554" y="2155"/>
                    </a:cubicBezTo>
                    <a:cubicBezTo>
                      <a:pt x="11175" y="776"/>
                      <a:pt x="9305" y="0"/>
                      <a:pt x="7354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6"/>
              <p:cNvSpPr/>
              <p:nvPr/>
            </p:nvSpPr>
            <p:spPr>
              <a:xfrm>
                <a:off x="2801748" y="3166041"/>
                <a:ext cx="103739" cy="99806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5634" extrusionOk="0">
                    <a:moveTo>
                      <a:pt x="3039" y="0"/>
                    </a:moveTo>
                    <a:cubicBezTo>
                      <a:pt x="1899" y="0"/>
                      <a:pt x="872" y="687"/>
                      <a:pt x="436" y="1738"/>
                    </a:cubicBezTo>
                    <a:cubicBezTo>
                      <a:pt x="0" y="2791"/>
                      <a:pt x="241" y="4003"/>
                      <a:pt x="1047" y="4809"/>
                    </a:cubicBezTo>
                    <a:cubicBezTo>
                      <a:pt x="1586" y="5347"/>
                      <a:pt x="2306" y="5633"/>
                      <a:pt x="3039" y="5633"/>
                    </a:cubicBezTo>
                    <a:cubicBezTo>
                      <a:pt x="3402" y="5633"/>
                      <a:pt x="3767" y="5563"/>
                      <a:pt x="4115" y="5419"/>
                    </a:cubicBezTo>
                    <a:cubicBezTo>
                      <a:pt x="5168" y="4983"/>
                      <a:pt x="5855" y="3956"/>
                      <a:pt x="5855" y="2816"/>
                    </a:cubicBezTo>
                    <a:cubicBezTo>
                      <a:pt x="5854" y="1262"/>
                      <a:pt x="4594" y="0"/>
                      <a:pt x="3039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6"/>
              <p:cNvSpPr/>
              <p:nvPr/>
            </p:nvSpPr>
            <p:spPr>
              <a:xfrm>
                <a:off x="3054647" y="3166041"/>
                <a:ext cx="103704" cy="99806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5634" extrusionOk="0">
                    <a:moveTo>
                      <a:pt x="3038" y="0"/>
                    </a:moveTo>
                    <a:cubicBezTo>
                      <a:pt x="1900" y="0"/>
                      <a:pt x="873" y="687"/>
                      <a:pt x="437" y="1738"/>
                    </a:cubicBezTo>
                    <a:cubicBezTo>
                      <a:pt x="1" y="2791"/>
                      <a:pt x="241" y="4003"/>
                      <a:pt x="1047" y="4809"/>
                    </a:cubicBezTo>
                    <a:cubicBezTo>
                      <a:pt x="1586" y="5347"/>
                      <a:pt x="2307" y="5633"/>
                      <a:pt x="3040" y="5633"/>
                    </a:cubicBezTo>
                    <a:cubicBezTo>
                      <a:pt x="3402" y="5633"/>
                      <a:pt x="3768" y="5563"/>
                      <a:pt x="4116" y="5419"/>
                    </a:cubicBezTo>
                    <a:cubicBezTo>
                      <a:pt x="5168" y="4983"/>
                      <a:pt x="5854" y="3956"/>
                      <a:pt x="5854" y="2816"/>
                    </a:cubicBezTo>
                    <a:cubicBezTo>
                      <a:pt x="5854" y="1262"/>
                      <a:pt x="4594" y="0"/>
                      <a:pt x="3038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6"/>
              <p:cNvSpPr/>
              <p:nvPr/>
            </p:nvSpPr>
            <p:spPr>
              <a:xfrm>
                <a:off x="2948269" y="3307902"/>
                <a:ext cx="67476" cy="162482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9172" extrusionOk="0">
                    <a:moveTo>
                      <a:pt x="2" y="0"/>
                    </a:moveTo>
                    <a:lnTo>
                      <a:pt x="2" y="7267"/>
                    </a:lnTo>
                    <a:cubicBezTo>
                      <a:pt x="0" y="8319"/>
                      <a:pt x="853" y="9172"/>
                      <a:pt x="1905" y="9172"/>
                    </a:cubicBezTo>
                    <a:cubicBezTo>
                      <a:pt x="2956" y="9172"/>
                      <a:pt x="3809" y="8319"/>
                      <a:pt x="3809" y="7268"/>
                    </a:cubicBezTo>
                    <a:lnTo>
                      <a:pt x="3809" y="0"/>
                    </a:ln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" name="Google Shape;906;p46"/>
            <p:cNvGrpSpPr/>
            <p:nvPr/>
          </p:nvGrpSpPr>
          <p:grpSpPr>
            <a:xfrm>
              <a:off x="2758381" y="2462631"/>
              <a:ext cx="447623" cy="541264"/>
              <a:chOff x="2758381" y="2462631"/>
              <a:chExt cx="447623" cy="541264"/>
            </a:xfrm>
          </p:grpSpPr>
          <p:sp>
            <p:nvSpPr>
              <p:cNvPr id="907" name="Google Shape;907;p46"/>
              <p:cNvSpPr/>
              <p:nvPr/>
            </p:nvSpPr>
            <p:spPr>
              <a:xfrm>
                <a:off x="2758381" y="2462631"/>
                <a:ext cx="447623" cy="541264"/>
              </a:xfrm>
              <a:custGeom>
                <a:avLst/>
                <a:gdLst/>
                <a:ahLst/>
                <a:cxnLst/>
                <a:rect l="l" t="t" r="r" b="b"/>
                <a:pathLst>
                  <a:path w="25268" h="30554" extrusionOk="0">
                    <a:moveTo>
                      <a:pt x="12635" y="1"/>
                    </a:moveTo>
                    <a:cubicBezTo>
                      <a:pt x="5657" y="1"/>
                      <a:pt x="0" y="5659"/>
                      <a:pt x="0" y="12635"/>
                    </a:cubicBezTo>
                    <a:cubicBezTo>
                      <a:pt x="0" y="18469"/>
                      <a:pt x="3955" y="23377"/>
                      <a:pt x="9330" y="24831"/>
                    </a:cubicBezTo>
                    <a:lnTo>
                      <a:pt x="12635" y="30553"/>
                    </a:lnTo>
                    <a:lnTo>
                      <a:pt x="15938" y="24829"/>
                    </a:lnTo>
                    <a:cubicBezTo>
                      <a:pt x="21314" y="23377"/>
                      <a:pt x="25268" y="18469"/>
                      <a:pt x="25268" y="12635"/>
                    </a:cubicBezTo>
                    <a:cubicBezTo>
                      <a:pt x="25268" y="5657"/>
                      <a:pt x="19611" y="1"/>
                      <a:pt x="126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46"/>
              <p:cNvSpPr/>
              <p:nvPr/>
            </p:nvSpPr>
            <p:spPr>
              <a:xfrm>
                <a:off x="2843909" y="2637921"/>
                <a:ext cx="70010" cy="105528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5957" extrusionOk="0">
                    <a:moveTo>
                      <a:pt x="530" y="1"/>
                    </a:moveTo>
                    <a:cubicBezTo>
                      <a:pt x="384" y="1"/>
                      <a:pt x="259" y="28"/>
                      <a:pt x="155" y="82"/>
                    </a:cubicBezTo>
                    <a:cubicBezTo>
                      <a:pt x="53" y="136"/>
                      <a:pt x="0" y="217"/>
                      <a:pt x="0" y="326"/>
                    </a:cubicBezTo>
                    <a:lnTo>
                      <a:pt x="0" y="5623"/>
                    </a:lnTo>
                    <a:cubicBezTo>
                      <a:pt x="0" y="5725"/>
                      <a:pt x="53" y="5806"/>
                      <a:pt x="155" y="5866"/>
                    </a:cubicBezTo>
                    <a:cubicBezTo>
                      <a:pt x="259" y="5926"/>
                      <a:pt x="384" y="5956"/>
                      <a:pt x="530" y="5956"/>
                    </a:cubicBezTo>
                    <a:cubicBezTo>
                      <a:pt x="535" y="5957"/>
                      <a:pt x="541" y="5957"/>
                      <a:pt x="547" y="5957"/>
                    </a:cubicBezTo>
                    <a:cubicBezTo>
                      <a:pt x="670" y="5957"/>
                      <a:pt x="792" y="5925"/>
                      <a:pt x="901" y="5866"/>
                    </a:cubicBezTo>
                    <a:cubicBezTo>
                      <a:pt x="1008" y="5808"/>
                      <a:pt x="1060" y="5725"/>
                      <a:pt x="1060" y="5623"/>
                    </a:cubicBezTo>
                    <a:lnTo>
                      <a:pt x="1060" y="3283"/>
                    </a:lnTo>
                    <a:lnTo>
                      <a:pt x="2893" y="3283"/>
                    </a:lnTo>
                    <a:lnTo>
                      <a:pt x="2893" y="5623"/>
                    </a:lnTo>
                    <a:cubicBezTo>
                      <a:pt x="2893" y="5725"/>
                      <a:pt x="2944" y="5806"/>
                      <a:pt x="3048" y="5866"/>
                    </a:cubicBezTo>
                    <a:cubicBezTo>
                      <a:pt x="3152" y="5926"/>
                      <a:pt x="3277" y="5956"/>
                      <a:pt x="3422" y="5956"/>
                    </a:cubicBezTo>
                    <a:cubicBezTo>
                      <a:pt x="3428" y="5957"/>
                      <a:pt x="3434" y="5957"/>
                      <a:pt x="3439" y="5957"/>
                    </a:cubicBezTo>
                    <a:cubicBezTo>
                      <a:pt x="3563" y="5957"/>
                      <a:pt x="3685" y="5925"/>
                      <a:pt x="3794" y="5866"/>
                    </a:cubicBezTo>
                    <a:cubicBezTo>
                      <a:pt x="3899" y="5808"/>
                      <a:pt x="3952" y="5725"/>
                      <a:pt x="3952" y="5623"/>
                    </a:cubicBezTo>
                    <a:lnTo>
                      <a:pt x="3952" y="326"/>
                    </a:lnTo>
                    <a:cubicBezTo>
                      <a:pt x="3952" y="217"/>
                      <a:pt x="3901" y="136"/>
                      <a:pt x="3797" y="82"/>
                    </a:cubicBezTo>
                    <a:cubicBezTo>
                      <a:pt x="3695" y="28"/>
                      <a:pt x="3570" y="1"/>
                      <a:pt x="3422" y="1"/>
                    </a:cubicBezTo>
                    <a:cubicBezTo>
                      <a:pt x="3277" y="1"/>
                      <a:pt x="3152" y="28"/>
                      <a:pt x="3048" y="82"/>
                    </a:cubicBezTo>
                    <a:cubicBezTo>
                      <a:pt x="2944" y="136"/>
                      <a:pt x="2893" y="217"/>
                      <a:pt x="2893" y="326"/>
                    </a:cubicBezTo>
                    <a:lnTo>
                      <a:pt x="2893" y="2453"/>
                    </a:lnTo>
                    <a:lnTo>
                      <a:pt x="1060" y="2453"/>
                    </a:lnTo>
                    <a:lnTo>
                      <a:pt x="1060" y="326"/>
                    </a:lnTo>
                    <a:cubicBezTo>
                      <a:pt x="1060" y="217"/>
                      <a:pt x="1009" y="136"/>
                      <a:pt x="906" y="82"/>
                    </a:cubicBezTo>
                    <a:cubicBezTo>
                      <a:pt x="802" y="28"/>
                      <a:pt x="677" y="1"/>
                      <a:pt x="530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46"/>
              <p:cNvSpPr/>
              <p:nvPr/>
            </p:nvSpPr>
            <p:spPr>
              <a:xfrm>
                <a:off x="2926479" y="2673989"/>
                <a:ext cx="62658" cy="70771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3995" extrusionOk="0">
                    <a:moveTo>
                      <a:pt x="1769" y="930"/>
                    </a:moveTo>
                    <a:cubicBezTo>
                      <a:pt x="1958" y="930"/>
                      <a:pt x="2126" y="1005"/>
                      <a:pt x="2269" y="1157"/>
                    </a:cubicBezTo>
                    <a:cubicBezTo>
                      <a:pt x="2414" y="1307"/>
                      <a:pt x="2486" y="1474"/>
                      <a:pt x="2486" y="1658"/>
                    </a:cubicBezTo>
                    <a:lnTo>
                      <a:pt x="2486" y="2321"/>
                    </a:lnTo>
                    <a:cubicBezTo>
                      <a:pt x="2486" y="2516"/>
                      <a:pt x="2414" y="2688"/>
                      <a:pt x="2269" y="2838"/>
                    </a:cubicBezTo>
                    <a:cubicBezTo>
                      <a:pt x="2126" y="2988"/>
                      <a:pt x="1958" y="3063"/>
                      <a:pt x="1769" y="3063"/>
                    </a:cubicBezTo>
                    <a:cubicBezTo>
                      <a:pt x="1767" y="3063"/>
                      <a:pt x="1765" y="3063"/>
                      <a:pt x="1763" y="3063"/>
                    </a:cubicBezTo>
                    <a:cubicBezTo>
                      <a:pt x="1570" y="3063"/>
                      <a:pt x="1403" y="2988"/>
                      <a:pt x="1263" y="2838"/>
                    </a:cubicBezTo>
                    <a:cubicBezTo>
                      <a:pt x="1122" y="2688"/>
                      <a:pt x="1051" y="2515"/>
                      <a:pt x="1051" y="2321"/>
                    </a:cubicBezTo>
                    <a:lnTo>
                      <a:pt x="1051" y="1658"/>
                    </a:lnTo>
                    <a:cubicBezTo>
                      <a:pt x="1051" y="1468"/>
                      <a:pt x="1122" y="1300"/>
                      <a:pt x="1263" y="1152"/>
                    </a:cubicBezTo>
                    <a:cubicBezTo>
                      <a:pt x="1405" y="1004"/>
                      <a:pt x="1573" y="930"/>
                      <a:pt x="1769" y="930"/>
                    </a:cubicBezTo>
                    <a:close/>
                    <a:moveTo>
                      <a:pt x="1769" y="1"/>
                    </a:moveTo>
                    <a:cubicBezTo>
                      <a:pt x="1284" y="1"/>
                      <a:pt x="869" y="165"/>
                      <a:pt x="522" y="494"/>
                    </a:cubicBezTo>
                    <a:cubicBezTo>
                      <a:pt x="175" y="823"/>
                      <a:pt x="0" y="1210"/>
                      <a:pt x="0" y="1655"/>
                    </a:cubicBezTo>
                    <a:lnTo>
                      <a:pt x="0" y="2324"/>
                    </a:lnTo>
                    <a:cubicBezTo>
                      <a:pt x="0" y="2763"/>
                      <a:pt x="176" y="3152"/>
                      <a:pt x="530" y="3489"/>
                    </a:cubicBezTo>
                    <a:cubicBezTo>
                      <a:pt x="883" y="3826"/>
                      <a:pt x="1297" y="3994"/>
                      <a:pt x="1769" y="3994"/>
                    </a:cubicBezTo>
                    <a:cubicBezTo>
                      <a:pt x="2241" y="3994"/>
                      <a:pt x="2654" y="3826"/>
                      <a:pt x="3008" y="3489"/>
                    </a:cubicBezTo>
                    <a:cubicBezTo>
                      <a:pt x="3359" y="3152"/>
                      <a:pt x="3537" y="2763"/>
                      <a:pt x="3537" y="2324"/>
                    </a:cubicBezTo>
                    <a:lnTo>
                      <a:pt x="3537" y="1655"/>
                    </a:lnTo>
                    <a:cubicBezTo>
                      <a:pt x="3537" y="1204"/>
                      <a:pt x="3359" y="816"/>
                      <a:pt x="3008" y="489"/>
                    </a:cubicBezTo>
                    <a:cubicBezTo>
                      <a:pt x="2654" y="165"/>
                      <a:pt x="2241" y="1"/>
                      <a:pt x="1769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6"/>
              <p:cNvSpPr/>
              <p:nvPr/>
            </p:nvSpPr>
            <p:spPr>
              <a:xfrm>
                <a:off x="3002264" y="2634892"/>
                <a:ext cx="18636" cy="108558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6128" extrusionOk="0">
                    <a:moveTo>
                      <a:pt x="522" y="0"/>
                    </a:moveTo>
                    <a:cubicBezTo>
                      <a:pt x="364" y="0"/>
                      <a:pt x="238" y="30"/>
                      <a:pt x="143" y="91"/>
                    </a:cubicBezTo>
                    <a:cubicBezTo>
                      <a:pt x="47" y="151"/>
                      <a:pt x="0" y="229"/>
                      <a:pt x="0" y="327"/>
                    </a:cubicBezTo>
                    <a:lnTo>
                      <a:pt x="0" y="5794"/>
                    </a:lnTo>
                    <a:cubicBezTo>
                      <a:pt x="0" y="5879"/>
                      <a:pt x="50" y="5958"/>
                      <a:pt x="150" y="6027"/>
                    </a:cubicBezTo>
                    <a:cubicBezTo>
                      <a:pt x="251" y="6094"/>
                      <a:pt x="374" y="6127"/>
                      <a:pt x="522" y="6127"/>
                    </a:cubicBezTo>
                    <a:cubicBezTo>
                      <a:pt x="527" y="6128"/>
                      <a:pt x="532" y="6128"/>
                      <a:pt x="537" y="6128"/>
                    </a:cubicBezTo>
                    <a:cubicBezTo>
                      <a:pt x="663" y="6128"/>
                      <a:pt x="786" y="6092"/>
                      <a:pt x="892" y="6022"/>
                    </a:cubicBezTo>
                    <a:cubicBezTo>
                      <a:pt x="998" y="5952"/>
                      <a:pt x="1051" y="5875"/>
                      <a:pt x="1051" y="5794"/>
                    </a:cubicBezTo>
                    <a:lnTo>
                      <a:pt x="1051" y="327"/>
                    </a:lnTo>
                    <a:cubicBezTo>
                      <a:pt x="1051" y="229"/>
                      <a:pt x="998" y="151"/>
                      <a:pt x="896" y="91"/>
                    </a:cubicBezTo>
                    <a:cubicBezTo>
                      <a:pt x="792" y="30"/>
                      <a:pt x="668" y="0"/>
                      <a:pt x="522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6"/>
              <p:cNvSpPr/>
              <p:nvPr/>
            </p:nvSpPr>
            <p:spPr>
              <a:xfrm>
                <a:off x="3032574" y="2673989"/>
                <a:ext cx="58176" cy="70771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3995" extrusionOk="0">
                    <a:moveTo>
                      <a:pt x="2233" y="2258"/>
                    </a:moveTo>
                    <a:lnTo>
                      <a:pt x="2233" y="2420"/>
                    </a:lnTo>
                    <a:cubicBezTo>
                      <a:pt x="2233" y="2606"/>
                      <a:pt x="2150" y="2776"/>
                      <a:pt x="1988" y="2931"/>
                    </a:cubicBezTo>
                    <a:cubicBezTo>
                      <a:pt x="1825" y="3084"/>
                      <a:pt x="1657" y="3163"/>
                      <a:pt x="1483" y="3163"/>
                    </a:cubicBezTo>
                    <a:cubicBezTo>
                      <a:pt x="1352" y="3163"/>
                      <a:pt x="1248" y="3128"/>
                      <a:pt x="1168" y="3059"/>
                    </a:cubicBezTo>
                    <a:cubicBezTo>
                      <a:pt x="1090" y="2988"/>
                      <a:pt x="1051" y="2885"/>
                      <a:pt x="1051" y="2745"/>
                    </a:cubicBezTo>
                    <a:cubicBezTo>
                      <a:pt x="1051" y="2549"/>
                      <a:pt x="1144" y="2420"/>
                      <a:pt x="1332" y="2355"/>
                    </a:cubicBezTo>
                    <a:cubicBezTo>
                      <a:pt x="1519" y="2291"/>
                      <a:pt x="1779" y="2258"/>
                      <a:pt x="2110" y="2258"/>
                    </a:cubicBezTo>
                    <a:close/>
                    <a:moveTo>
                      <a:pt x="1532" y="1"/>
                    </a:moveTo>
                    <a:cubicBezTo>
                      <a:pt x="1229" y="1"/>
                      <a:pt x="928" y="59"/>
                      <a:pt x="648" y="177"/>
                    </a:cubicBezTo>
                    <a:cubicBezTo>
                      <a:pt x="369" y="292"/>
                      <a:pt x="229" y="431"/>
                      <a:pt x="229" y="587"/>
                    </a:cubicBezTo>
                    <a:cubicBezTo>
                      <a:pt x="227" y="713"/>
                      <a:pt x="262" y="838"/>
                      <a:pt x="326" y="946"/>
                    </a:cubicBezTo>
                    <a:cubicBezTo>
                      <a:pt x="391" y="1055"/>
                      <a:pt x="478" y="1109"/>
                      <a:pt x="587" y="1109"/>
                    </a:cubicBezTo>
                    <a:cubicBezTo>
                      <a:pt x="614" y="1109"/>
                      <a:pt x="714" y="1062"/>
                      <a:pt x="887" y="970"/>
                    </a:cubicBezTo>
                    <a:cubicBezTo>
                      <a:pt x="1062" y="879"/>
                      <a:pt x="1271" y="832"/>
                      <a:pt x="1516" y="832"/>
                    </a:cubicBezTo>
                    <a:cubicBezTo>
                      <a:pt x="1759" y="832"/>
                      <a:pt x="1940" y="909"/>
                      <a:pt x="2057" y="1062"/>
                    </a:cubicBezTo>
                    <a:cubicBezTo>
                      <a:pt x="2174" y="1217"/>
                      <a:pt x="2233" y="1396"/>
                      <a:pt x="2233" y="1603"/>
                    </a:cubicBezTo>
                    <a:lnTo>
                      <a:pt x="2233" y="1712"/>
                    </a:lnTo>
                    <a:lnTo>
                      <a:pt x="1898" y="1712"/>
                    </a:lnTo>
                    <a:cubicBezTo>
                      <a:pt x="1284" y="1712"/>
                      <a:pt x="815" y="1799"/>
                      <a:pt x="489" y="1973"/>
                    </a:cubicBezTo>
                    <a:cubicBezTo>
                      <a:pt x="163" y="2148"/>
                      <a:pt x="0" y="2448"/>
                      <a:pt x="0" y="2877"/>
                    </a:cubicBezTo>
                    <a:cubicBezTo>
                      <a:pt x="0" y="3241"/>
                      <a:pt x="99" y="3518"/>
                      <a:pt x="298" y="3708"/>
                    </a:cubicBezTo>
                    <a:cubicBezTo>
                      <a:pt x="496" y="3898"/>
                      <a:pt x="750" y="3994"/>
                      <a:pt x="1060" y="3994"/>
                    </a:cubicBezTo>
                    <a:cubicBezTo>
                      <a:pt x="1511" y="3994"/>
                      <a:pt x="1923" y="3766"/>
                      <a:pt x="2298" y="3310"/>
                    </a:cubicBezTo>
                    <a:lnTo>
                      <a:pt x="2298" y="3563"/>
                    </a:lnTo>
                    <a:cubicBezTo>
                      <a:pt x="2298" y="3662"/>
                      <a:pt x="2343" y="3746"/>
                      <a:pt x="2433" y="3815"/>
                    </a:cubicBezTo>
                    <a:cubicBezTo>
                      <a:pt x="2522" y="3886"/>
                      <a:pt x="2634" y="3920"/>
                      <a:pt x="2771" y="3920"/>
                    </a:cubicBezTo>
                    <a:cubicBezTo>
                      <a:pt x="2917" y="3920"/>
                      <a:pt x="3039" y="3887"/>
                      <a:pt x="3137" y="3823"/>
                    </a:cubicBezTo>
                    <a:cubicBezTo>
                      <a:pt x="3234" y="3757"/>
                      <a:pt x="3284" y="3678"/>
                      <a:pt x="3284" y="3587"/>
                    </a:cubicBezTo>
                    <a:lnTo>
                      <a:pt x="3284" y="1590"/>
                    </a:lnTo>
                    <a:cubicBezTo>
                      <a:pt x="3284" y="1133"/>
                      <a:pt x="3140" y="755"/>
                      <a:pt x="2851" y="453"/>
                    </a:cubicBezTo>
                    <a:cubicBezTo>
                      <a:pt x="2564" y="153"/>
                      <a:pt x="2123" y="1"/>
                      <a:pt x="1532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6"/>
              <p:cNvSpPr/>
              <p:nvPr/>
            </p:nvSpPr>
            <p:spPr>
              <a:xfrm>
                <a:off x="3102460" y="2637336"/>
                <a:ext cx="21382" cy="106963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6038" extrusionOk="0">
                    <a:moveTo>
                      <a:pt x="624" y="1"/>
                    </a:moveTo>
                    <a:cubicBezTo>
                      <a:pt x="473" y="1"/>
                      <a:pt x="346" y="40"/>
                      <a:pt x="247" y="118"/>
                    </a:cubicBezTo>
                    <a:cubicBezTo>
                      <a:pt x="146" y="198"/>
                      <a:pt x="97" y="307"/>
                      <a:pt x="97" y="449"/>
                    </a:cubicBezTo>
                    <a:cubicBezTo>
                      <a:pt x="97" y="807"/>
                      <a:pt x="116" y="1405"/>
                      <a:pt x="154" y="2241"/>
                    </a:cubicBezTo>
                    <a:cubicBezTo>
                      <a:pt x="191" y="3077"/>
                      <a:pt x="210" y="3675"/>
                      <a:pt x="210" y="4033"/>
                    </a:cubicBezTo>
                    <a:cubicBezTo>
                      <a:pt x="210" y="4241"/>
                      <a:pt x="348" y="4343"/>
                      <a:pt x="623" y="4343"/>
                    </a:cubicBezTo>
                    <a:cubicBezTo>
                      <a:pt x="724" y="4343"/>
                      <a:pt x="821" y="4316"/>
                      <a:pt x="906" y="4262"/>
                    </a:cubicBezTo>
                    <a:cubicBezTo>
                      <a:pt x="994" y="4208"/>
                      <a:pt x="1038" y="4131"/>
                      <a:pt x="1038" y="4033"/>
                    </a:cubicBezTo>
                    <a:cubicBezTo>
                      <a:pt x="1038" y="3675"/>
                      <a:pt x="1058" y="3077"/>
                      <a:pt x="1097" y="2241"/>
                    </a:cubicBezTo>
                    <a:cubicBezTo>
                      <a:pt x="1136" y="1405"/>
                      <a:pt x="1155" y="807"/>
                      <a:pt x="1155" y="449"/>
                    </a:cubicBezTo>
                    <a:cubicBezTo>
                      <a:pt x="1160" y="321"/>
                      <a:pt x="1104" y="201"/>
                      <a:pt x="1003" y="123"/>
                    </a:cubicBezTo>
                    <a:cubicBezTo>
                      <a:pt x="903" y="41"/>
                      <a:pt x="776" y="1"/>
                      <a:pt x="624" y="1"/>
                    </a:cubicBezTo>
                    <a:close/>
                    <a:moveTo>
                      <a:pt x="636" y="4929"/>
                    </a:moveTo>
                    <a:cubicBezTo>
                      <a:pt x="634" y="4929"/>
                      <a:pt x="632" y="4929"/>
                      <a:pt x="631" y="4929"/>
                    </a:cubicBezTo>
                    <a:cubicBezTo>
                      <a:pt x="467" y="4929"/>
                      <a:pt x="330" y="4985"/>
                      <a:pt x="220" y="5093"/>
                    </a:cubicBezTo>
                    <a:cubicBezTo>
                      <a:pt x="1" y="5307"/>
                      <a:pt x="1" y="5660"/>
                      <a:pt x="220" y="5875"/>
                    </a:cubicBezTo>
                    <a:cubicBezTo>
                      <a:pt x="331" y="5983"/>
                      <a:pt x="468" y="6038"/>
                      <a:pt x="631" y="6038"/>
                    </a:cubicBezTo>
                    <a:cubicBezTo>
                      <a:pt x="634" y="6038"/>
                      <a:pt x="638" y="6038"/>
                      <a:pt x="641" y="6038"/>
                    </a:cubicBezTo>
                    <a:cubicBezTo>
                      <a:pt x="789" y="6038"/>
                      <a:pt x="932" y="5978"/>
                      <a:pt x="1035" y="5871"/>
                    </a:cubicBezTo>
                    <a:cubicBezTo>
                      <a:pt x="1148" y="5759"/>
                      <a:pt x="1205" y="5630"/>
                      <a:pt x="1205" y="5484"/>
                    </a:cubicBezTo>
                    <a:cubicBezTo>
                      <a:pt x="1206" y="5335"/>
                      <a:pt x="1145" y="5194"/>
                      <a:pt x="1035" y="5093"/>
                    </a:cubicBezTo>
                    <a:cubicBezTo>
                      <a:pt x="930" y="4988"/>
                      <a:pt x="786" y="4929"/>
                      <a:pt x="636" y="4929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3" name="Google Shape;913;p46"/>
            <p:cNvGrpSpPr/>
            <p:nvPr/>
          </p:nvGrpSpPr>
          <p:grpSpPr>
            <a:xfrm>
              <a:off x="3385510" y="3543459"/>
              <a:ext cx="359508" cy="576127"/>
              <a:chOff x="3385510" y="3543459"/>
              <a:chExt cx="359508" cy="576127"/>
            </a:xfrm>
          </p:grpSpPr>
          <p:sp>
            <p:nvSpPr>
              <p:cNvPr id="914" name="Google Shape;914;p46"/>
              <p:cNvSpPr/>
              <p:nvPr/>
            </p:nvSpPr>
            <p:spPr>
              <a:xfrm>
                <a:off x="3396068" y="3958362"/>
                <a:ext cx="348950" cy="161224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9101" extrusionOk="0">
                    <a:moveTo>
                      <a:pt x="9849" y="1"/>
                    </a:moveTo>
                    <a:cubicBezTo>
                      <a:pt x="4654" y="1"/>
                      <a:pt x="403" y="4009"/>
                      <a:pt x="0" y="9101"/>
                    </a:cubicBezTo>
                    <a:lnTo>
                      <a:pt x="19697" y="9101"/>
                    </a:lnTo>
                    <a:cubicBezTo>
                      <a:pt x="19296" y="4009"/>
                      <a:pt x="15045" y="1"/>
                      <a:pt x="98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6"/>
              <p:cNvSpPr/>
              <p:nvPr/>
            </p:nvSpPr>
            <p:spPr>
              <a:xfrm>
                <a:off x="3488363" y="3543459"/>
                <a:ext cx="154865" cy="154865"/>
              </a:xfrm>
              <a:custGeom>
                <a:avLst/>
                <a:gdLst/>
                <a:ahLst/>
                <a:cxnLst/>
                <a:rect l="l" t="t" r="r" b="b"/>
                <a:pathLst>
                  <a:path w="8742" h="8742" extrusionOk="0">
                    <a:moveTo>
                      <a:pt x="4371" y="1"/>
                    </a:moveTo>
                    <a:cubicBezTo>
                      <a:pt x="1958" y="1"/>
                      <a:pt x="0" y="1957"/>
                      <a:pt x="0" y="4370"/>
                    </a:cubicBezTo>
                    <a:cubicBezTo>
                      <a:pt x="0" y="6783"/>
                      <a:pt x="1958" y="8741"/>
                      <a:pt x="4371" y="8741"/>
                    </a:cubicBezTo>
                    <a:cubicBezTo>
                      <a:pt x="6784" y="8741"/>
                      <a:pt x="8742" y="6783"/>
                      <a:pt x="8742" y="4370"/>
                    </a:cubicBezTo>
                    <a:cubicBezTo>
                      <a:pt x="8742" y="1957"/>
                      <a:pt x="6784" y="1"/>
                      <a:pt x="4371" y="1"/>
                    </a:cubicBezTo>
                    <a:close/>
                  </a:path>
                </a:pathLst>
              </a:custGeom>
              <a:solidFill>
                <a:srgbClr val="5B4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6"/>
              <p:cNvSpPr/>
              <p:nvPr/>
            </p:nvSpPr>
            <p:spPr>
              <a:xfrm>
                <a:off x="3435520" y="3645160"/>
                <a:ext cx="260570" cy="260570"/>
              </a:xfrm>
              <a:custGeom>
                <a:avLst/>
                <a:gdLst/>
                <a:ahLst/>
                <a:cxnLst/>
                <a:rect l="l" t="t" r="r" b="b"/>
                <a:pathLst>
                  <a:path w="14709" h="14709" extrusionOk="0">
                    <a:moveTo>
                      <a:pt x="7354" y="0"/>
                    </a:moveTo>
                    <a:cubicBezTo>
                      <a:pt x="3293" y="0"/>
                      <a:pt x="0" y="3293"/>
                      <a:pt x="0" y="7354"/>
                    </a:cubicBezTo>
                    <a:cubicBezTo>
                      <a:pt x="0" y="9305"/>
                      <a:pt x="774" y="11175"/>
                      <a:pt x="2155" y="12554"/>
                    </a:cubicBezTo>
                    <a:cubicBezTo>
                      <a:pt x="3534" y="13933"/>
                      <a:pt x="5404" y="14708"/>
                      <a:pt x="7354" y="14708"/>
                    </a:cubicBezTo>
                    <a:cubicBezTo>
                      <a:pt x="9304" y="14708"/>
                      <a:pt x="11175" y="13933"/>
                      <a:pt x="12553" y="12554"/>
                    </a:cubicBezTo>
                    <a:cubicBezTo>
                      <a:pt x="13934" y="11175"/>
                      <a:pt x="14708" y="9305"/>
                      <a:pt x="14708" y="7354"/>
                    </a:cubicBezTo>
                    <a:cubicBezTo>
                      <a:pt x="14708" y="5404"/>
                      <a:pt x="13934" y="3534"/>
                      <a:pt x="12553" y="2155"/>
                    </a:cubicBezTo>
                    <a:cubicBezTo>
                      <a:pt x="11175" y="775"/>
                      <a:pt x="9304" y="0"/>
                      <a:pt x="7354" y="0"/>
                    </a:cubicBezTo>
                    <a:close/>
                  </a:path>
                </a:pathLst>
              </a:custGeom>
              <a:solidFill>
                <a:srgbClr val="5B4E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6"/>
              <p:cNvSpPr/>
              <p:nvPr/>
            </p:nvSpPr>
            <p:spPr>
              <a:xfrm>
                <a:off x="3435520" y="3672725"/>
                <a:ext cx="260570" cy="260570"/>
              </a:xfrm>
              <a:custGeom>
                <a:avLst/>
                <a:gdLst/>
                <a:ahLst/>
                <a:cxnLst/>
                <a:rect l="l" t="t" r="r" b="b"/>
                <a:pathLst>
                  <a:path w="14709" h="14709" extrusionOk="0">
                    <a:moveTo>
                      <a:pt x="7354" y="1"/>
                    </a:moveTo>
                    <a:cubicBezTo>
                      <a:pt x="3293" y="1"/>
                      <a:pt x="0" y="3293"/>
                      <a:pt x="0" y="7355"/>
                    </a:cubicBezTo>
                    <a:cubicBezTo>
                      <a:pt x="0" y="9305"/>
                      <a:pt x="774" y="11175"/>
                      <a:pt x="2155" y="12554"/>
                    </a:cubicBezTo>
                    <a:cubicBezTo>
                      <a:pt x="3534" y="13933"/>
                      <a:pt x="5404" y="14709"/>
                      <a:pt x="7354" y="14709"/>
                    </a:cubicBezTo>
                    <a:cubicBezTo>
                      <a:pt x="9304" y="14709"/>
                      <a:pt x="11175" y="13933"/>
                      <a:pt x="12553" y="12554"/>
                    </a:cubicBezTo>
                    <a:cubicBezTo>
                      <a:pt x="13934" y="11175"/>
                      <a:pt x="14708" y="9305"/>
                      <a:pt x="14708" y="7355"/>
                    </a:cubicBezTo>
                    <a:cubicBezTo>
                      <a:pt x="14708" y="5404"/>
                      <a:pt x="13934" y="3534"/>
                      <a:pt x="12553" y="2155"/>
                    </a:cubicBezTo>
                    <a:cubicBezTo>
                      <a:pt x="11175" y="775"/>
                      <a:pt x="9304" y="1"/>
                      <a:pt x="7354" y="1"/>
                    </a:cubicBezTo>
                    <a:close/>
                  </a:path>
                </a:pathLst>
              </a:custGeom>
              <a:solidFill>
                <a:srgbClr val="D98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6"/>
              <p:cNvSpPr/>
              <p:nvPr/>
            </p:nvSpPr>
            <p:spPr>
              <a:xfrm>
                <a:off x="3385510" y="3761637"/>
                <a:ext cx="103739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5633" extrusionOk="0">
                    <a:moveTo>
                      <a:pt x="3040" y="1"/>
                    </a:moveTo>
                    <a:cubicBezTo>
                      <a:pt x="1900" y="1"/>
                      <a:pt x="873" y="686"/>
                      <a:pt x="437" y="1739"/>
                    </a:cubicBezTo>
                    <a:cubicBezTo>
                      <a:pt x="1" y="2791"/>
                      <a:pt x="242" y="4003"/>
                      <a:pt x="1047" y="4807"/>
                    </a:cubicBezTo>
                    <a:cubicBezTo>
                      <a:pt x="1586" y="5346"/>
                      <a:pt x="2306" y="5633"/>
                      <a:pt x="3039" y="5633"/>
                    </a:cubicBezTo>
                    <a:cubicBezTo>
                      <a:pt x="3402" y="5633"/>
                      <a:pt x="3768" y="5562"/>
                      <a:pt x="4116" y="5418"/>
                    </a:cubicBezTo>
                    <a:cubicBezTo>
                      <a:pt x="5169" y="4982"/>
                      <a:pt x="5856" y="3955"/>
                      <a:pt x="5856" y="2817"/>
                    </a:cubicBezTo>
                    <a:cubicBezTo>
                      <a:pt x="5856" y="1261"/>
                      <a:pt x="4594" y="1"/>
                      <a:pt x="3040" y="1"/>
                    </a:cubicBezTo>
                    <a:close/>
                  </a:path>
                </a:pathLst>
              </a:custGeom>
              <a:solidFill>
                <a:srgbClr val="D98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46"/>
              <p:cNvSpPr/>
              <p:nvPr/>
            </p:nvSpPr>
            <p:spPr>
              <a:xfrm>
                <a:off x="3638427" y="3761637"/>
                <a:ext cx="103704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5633" extrusionOk="0">
                    <a:moveTo>
                      <a:pt x="3038" y="1"/>
                    </a:moveTo>
                    <a:cubicBezTo>
                      <a:pt x="1899" y="1"/>
                      <a:pt x="872" y="686"/>
                      <a:pt x="436" y="1739"/>
                    </a:cubicBezTo>
                    <a:cubicBezTo>
                      <a:pt x="0" y="2791"/>
                      <a:pt x="241" y="4003"/>
                      <a:pt x="1047" y="4807"/>
                    </a:cubicBezTo>
                    <a:cubicBezTo>
                      <a:pt x="1586" y="5346"/>
                      <a:pt x="2306" y="5633"/>
                      <a:pt x="3038" y="5633"/>
                    </a:cubicBezTo>
                    <a:cubicBezTo>
                      <a:pt x="3401" y="5633"/>
                      <a:pt x="3767" y="5562"/>
                      <a:pt x="4116" y="5418"/>
                    </a:cubicBezTo>
                    <a:cubicBezTo>
                      <a:pt x="5168" y="4982"/>
                      <a:pt x="5854" y="3955"/>
                      <a:pt x="5854" y="2817"/>
                    </a:cubicBezTo>
                    <a:cubicBezTo>
                      <a:pt x="5854" y="1261"/>
                      <a:pt x="4594" y="1"/>
                      <a:pt x="3038" y="1"/>
                    </a:cubicBezTo>
                    <a:close/>
                  </a:path>
                </a:pathLst>
              </a:custGeom>
              <a:solidFill>
                <a:srgbClr val="D98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46"/>
              <p:cNvSpPr/>
              <p:nvPr/>
            </p:nvSpPr>
            <p:spPr>
              <a:xfrm>
                <a:off x="3532066" y="3903498"/>
                <a:ext cx="67494" cy="162464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9171" extrusionOk="0">
                    <a:moveTo>
                      <a:pt x="1" y="1"/>
                    </a:moveTo>
                    <a:lnTo>
                      <a:pt x="1" y="7267"/>
                    </a:lnTo>
                    <a:cubicBezTo>
                      <a:pt x="1" y="8318"/>
                      <a:pt x="853" y="9171"/>
                      <a:pt x="1904" y="9171"/>
                    </a:cubicBezTo>
                    <a:cubicBezTo>
                      <a:pt x="2955" y="9171"/>
                      <a:pt x="3809" y="8320"/>
                      <a:pt x="3809" y="7267"/>
                    </a:cubicBezTo>
                    <a:lnTo>
                      <a:pt x="3809" y="1"/>
                    </a:lnTo>
                    <a:close/>
                  </a:path>
                </a:pathLst>
              </a:custGeom>
              <a:solidFill>
                <a:srgbClr val="D98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" name="Google Shape;921;p46"/>
            <p:cNvGrpSpPr/>
            <p:nvPr/>
          </p:nvGrpSpPr>
          <p:grpSpPr>
            <a:xfrm>
              <a:off x="3343402" y="2955764"/>
              <a:ext cx="447658" cy="541264"/>
              <a:chOff x="3343402" y="2955764"/>
              <a:chExt cx="447658" cy="541264"/>
            </a:xfrm>
          </p:grpSpPr>
          <p:sp>
            <p:nvSpPr>
              <p:cNvPr id="922" name="Google Shape;922;p46"/>
              <p:cNvSpPr/>
              <p:nvPr/>
            </p:nvSpPr>
            <p:spPr>
              <a:xfrm>
                <a:off x="3343402" y="2955764"/>
                <a:ext cx="447658" cy="541264"/>
              </a:xfrm>
              <a:custGeom>
                <a:avLst/>
                <a:gdLst/>
                <a:ahLst/>
                <a:cxnLst/>
                <a:rect l="l" t="t" r="r" b="b"/>
                <a:pathLst>
                  <a:path w="25270" h="30554" extrusionOk="0">
                    <a:moveTo>
                      <a:pt x="12635" y="1"/>
                    </a:moveTo>
                    <a:cubicBezTo>
                      <a:pt x="5659" y="1"/>
                      <a:pt x="1" y="5657"/>
                      <a:pt x="1" y="12635"/>
                    </a:cubicBezTo>
                    <a:cubicBezTo>
                      <a:pt x="1" y="18469"/>
                      <a:pt x="3957" y="23377"/>
                      <a:pt x="9330" y="24829"/>
                    </a:cubicBezTo>
                    <a:lnTo>
                      <a:pt x="12635" y="30554"/>
                    </a:lnTo>
                    <a:lnTo>
                      <a:pt x="15940" y="24831"/>
                    </a:lnTo>
                    <a:cubicBezTo>
                      <a:pt x="21314" y="23377"/>
                      <a:pt x="25270" y="18469"/>
                      <a:pt x="25270" y="12635"/>
                    </a:cubicBezTo>
                    <a:cubicBezTo>
                      <a:pt x="25270" y="5657"/>
                      <a:pt x="19612" y="1"/>
                      <a:pt x="126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6"/>
              <p:cNvSpPr/>
              <p:nvPr/>
            </p:nvSpPr>
            <p:spPr>
              <a:xfrm>
                <a:off x="3501030" y="3119025"/>
                <a:ext cx="67724" cy="106396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6006" extrusionOk="0">
                    <a:moveTo>
                      <a:pt x="1907" y="930"/>
                    </a:moveTo>
                    <a:cubicBezTo>
                      <a:pt x="2479" y="930"/>
                      <a:pt x="2763" y="1242"/>
                      <a:pt x="2763" y="1866"/>
                    </a:cubicBezTo>
                    <a:lnTo>
                      <a:pt x="2763" y="4141"/>
                    </a:lnTo>
                    <a:cubicBezTo>
                      <a:pt x="2763" y="4765"/>
                      <a:pt x="2479" y="5076"/>
                      <a:pt x="1907" y="5076"/>
                    </a:cubicBezTo>
                    <a:cubicBezTo>
                      <a:pt x="1344" y="5076"/>
                      <a:pt x="1061" y="4765"/>
                      <a:pt x="1061" y="4141"/>
                    </a:cubicBezTo>
                    <a:lnTo>
                      <a:pt x="1061" y="1866"/>
                    </a:lnTo>
                    <a:cubicBezTo>
                      <a:pt x="1061" y="1242"/>
                      <a:pt x="1344" y="930"/>
                      <a:pt x="1907" y="930"/>
                    </a:cubicBezTo>
                    <a:close/>
                    <a:moveTo>
                      <a:pt x="1907" y="0"/>
                    </a:moveTo>
                    <a:cubicBezTo>
                      <a:pt x="1327" y="0"/>
                      <a:pt x="864" y="151"/>
                      <a:pt x="520" y="448"/>
                    </a:cubicBezTo>
                    <a:cubicBezTo>
                      <a:pt x="174" y="748"/>
                      <a:pt x="1" y="1220"/>
                      <a:pt x="1" y="1866"/>
                    </a:cubicBezTo>
                    <a:lnTo>
                      <a:pt x="1" y="4141"/>
                    </a:lnTo>
                    <a:cubicBezTo>
                      <a:pt x="2" y="4788"/>
                      <a:pt x="174" y="5260"/>
                      <a:pt x="520" y="5558"/>
                    </a:cubicBezTo>
                    <a:cubicBezTo>
                      <a:pt x="864" y="5857"/>
                      <a:pt x="1327" y="6006"/>
                      <a:pt x="1907" y="6006"/>
                    </a:cubicBezTo>
                    <a:cubicBezTo>
                      <a:pt x="1910" y="6006"/>
                      <a:pt x="1913" y="6006"/>
                      <a:pt x="1916" y="6006"/>
                    </a:cubicBezTo>
                    <a:cubicBezTo>
                      <a:pt x="2494" y="6006"/>
                      <a:pt x="2956" y="5855"/>
                      <a:pt x="3301" y="5558"/>
                    </a:cubicBezTo>
                    <a:cubicBezTo>
                      <a:pt x="3649" y="5258"/>
                      <a:pt x="3823" y="4786"/>
                      <a:pt x="3823" y="4141"/>
                    </a:cubicBezTo>
                    <a:lnTo>
                      <a:pt x="3823" y="1866"/>
                    </a:lnTo>
                    <a:cubicBezTo>
                      <a:pt x="3823" y="1220"/>
                      <a:pt x="3649" y="748"/>
                      <a:pt x="3301" y="448"/>
                    </a:cubicBezTo>
                    <a:cubicBezTo>
                      <a:pt x="2954" y="151"/>
                      <a:pt x="2489" y="0"/>
                      <a:pt x="1907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6"/>
              <p:cNvSpPr/>
              <p:nvPr/>
            </p:nvSpPr>
            <p:spPr>
              <a:xfrm>
                <a:off x="3582306" y="3124251"/>
                <a:ext cx="20372" cy="10032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5663" extrusionOk="0">
                    <a:moveTo>
                      <a:pt x="600" y="0"/>
                    </a:moveTo>
                    <a:cubicBezTo>
                      <a:pt x="432" y="0"/>
                      <a:pt x="289" y="45"/>
                      <a:pt x="173" y="137"/>
                    </a:cubicBezTo>
                    <a:cubicBezTo>
                      <a:pt x="59" y="227"/>
                      <a:pt x="0" y="337"/>
                      <a:pt x="0" y="465"/>
                    </a:cubicBezTo>
                    <a:cubicBezTo>
                      <a:pt x="0" y="588"/>
                      <a:pt x="59" y="695"/>
                      <a:pt x="173" y="789"/>
                    </a:cubicBezTo>
                    <a:cubicBezTo>
                      <a:pt x="289" y="883"/>
                      <a:pt x="432" y="929"/>
                      <a:pt x="600" y="929"/>
                    </a:cubicBezTo>
                    <a:cubicBezTo>
                      <a:pt x="604" y="929"/>
                      <a:pt x="608" y="929"/>
                      <a:pt x="612" y="929"/>
                    </a:cubicBezTo>
                    <a:cubicBezTo>
                      <a:pt x="751" y="929"/>
                      <a:pt x="884" y="880"/>
                      <a:pt x="988" y="789"/>
                    </a:cubicBezTo>
                    <a:cubicBezTo>
                      <a:pt x="1096" y="695"/>
                      <a:pt x="1149" y="588"/>
                      <a:pt x="1149" y="465"/>
                    </a:cubicBezTo>
                    <a:cubicBezTo>
                      <a:pt x="1149" y="337"/>
                      <a:pt x="1095" y="227"/>
                      <a:pt x="988" y="137"/>
                    </a:cubicBezTo>
                    <a:cubicBezTo>
                      <a:pt x="883" y="45"/>
                      <a:pt x="752" y="0"/>
                      <a:pt x="600" y="0"/>
                    </a:cubicBezTo>
                    <a:close/>
                    <a:moveTo>
                      <a:pt x="600" y="1792"/>
                    </a:moveTo>
                    <a:cubicBezTo>
                      <a:pt x="453" y="1792"/>
                      <a:pt x="334" y="1822"/>
                      <a:pt x="239" y="1883"/>
                    </a:cubicBezTo>
                    <a:cubicBezTo>
                      <a:pt x="145" y="1941"/>
                      <a:pt x="98" y="2021"/>
                      <a:pt x="98" y="2119"/>
                    </a:cubicBezTo>
                    <a:lnTo>
                      <a:pt x="98" y="5329"/>
                    </a:lnTo>
                    <a:cubicBezTo>
                      <a:pt x="98" y="5416"/>
                      <a:pt x="146" y="5493"/>
                      <a:pt x="242" y="5560"/>
                    </a:cubicBezTo>
                    <a:cubicBezTo>
                      <a:pt x="339" y="5628"/>
                      <a:pt x="457" y="5663"/>
                      <a:pt x="599" y="5663"/>
                    </a:cubicBezTo>
                    <a:cubicBezTo>
                      <a:pt x="603" y="5663"/>
                      <a:pt x="608" y="5663"/>
                      <a:pt x="613" y="5663"/>
                    </a:cubicBezTo>
                    <a:cubicBezTo>
                      <a:pt x="736" y="5663"/>
                      <a:pt x="855" y="5625"/>
                      <a:pt x="957" y="5557"/>
                    </a:cubicBezTo>
                    <a:cubicBezTo>
                      <a:pt x="1057" y="5487"/>
                      <a:pt x="1108" y="5410"/>
                      <a:pt x="1108" y="5329"/>
                    </a:cubicBezTo>
                    <a:lnTo>
                      <a:pt x="1108" y="2119"/>
                    </a:lnTo>
                    <a:cubicBezTo>
                      <a:pt x="1108" y="2021"/>
                      <a:pt x="1060" y="1943"/>
                      <a:pt x="964" y="1883"/>
                    </a:cubicBezTo>
                    <a:cubicBezTo>
                      <a:pt x="868" y="1822"/>
                      <a:pt x="746" y="1792"/>
                      <a:pt x="600" y="1792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6"/>
              <p:cNvSpPr/>
              <p:nvPr/>
            </p:nvSpPr>
            <p:spPr>
              <a:xfrm>
                <a:off x="3614246" y="3118458"/>
                <a:ext cx="21364" cy="106999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6040" extrusionOk="0">
                    <a:moveTo>
                      <a:pt x="624" y="1"/>
                    </a:moveTo>
                    <a:cubicBezTo>
                      <a:pt x="472" y="1"/>
                      <a:pt x="347" y="40"/>
                      <a:pt x="247" y="120"/>
                    </a:cubicBezTo>
                    <a:cubicBezTo>
                      <a:pt x="146" y="198"/>
                      <a:pt x="96" y="308"/>
                      <a:pt x="96" y="449"/>
                    </a:cubicBezTo>
                    <a:cubicBezTo>
                      <a:pt x="96" y="807"/>
                      <a:pt x="116" y="1405"/>
                      <a:pt x="153" y="2241"/>
                    </a:cubicBezTo>
                    <a:cubicBezTo>
                      <a:pt x="191" y="3079"/>
                      <a:pt x="211" y="3676"/>
                      <a:pt x="211" y="4033"/>
                    </a:cubicBezTo>
                    <a:cubicBezTo>
                      <a:pt x="211" y="4241"/>
                      <a:pt x="347" y="4345"/>
                      <a:pt x="624" y="4345"/>
                    </a:cubicBezTo>
                    <a:cubicBezTo>
                      <a:pt x="723" y="4345"/>
                      <a:pt x="823" y="4316"/>
                      <a:pt x="907" y="4262"/>
                    </a:cubicBezTo>
                    <a:cubicBezTo>
                      <a:pt x="994" y="4208"/>
                      <a:pt x="1038" y="4133"/>
                      <a:pt x="1038" y="4033"/>
                    </a:cubicBezTo>
                    <a:cubicBezTo>
                      <a:pt x="1038" y="3676"/>
                      <a:pt x="1057" y="3079"/>
                      <a:pt x="1098" y="2241"/>
                    </a:cubicBezTo>
                    <a:cubicBezTo>
                      <a:pt x="1137" y="1405"/>
                      <a:pt x="1156" y="808"/>
                      <a:pt x="1156" y="449"/>
                    </a:cubicBezTo>
                    <a:cubicBezTo>
                      <a:pt x="1156" y="314"/>
                      <a:pt x="1105" y="204"/>
                      <a:pt x="1004" y="123"/>
                    </a:cubicBezTo>
                    <a:cubicBezTo>
                      <a:pt x="902" y="43"/>
                      <a:pt x="776" y="1"/>
                      <a:pt x="624" y="1"/>
                    </a:cubicBezTo>
                    <a:close/>
                    <a:moveTo>
                      <a:pt x="643" y="4931"/>
                    </a:moveTo>
                    <a:cubicBezTo>
                      <a:pt x="639" y="4931"/>
                      <a:pt x="635" y="4931"/>
                      <a:pt x="632" y="4931"/>
                    </a:cubicBezTo>
                    <a:cubicBezTo>
                      <a:pt x="468" y="4931"/>
                      <a:pt x="331" y="4985"/>
                      <a:pt x="221" y="5093"/>
                    </a:cubicBezTo>
                    <a:cubicBezTo>
                      <a:pt x="0" y="5308"/>
                      <a:pt x="0" y="5662"/>
                      <a:pt x="221" y="5877"/>
                    </a:cubicBezTo>
                    <a:cubicBezTo>
                      <a:pt x="331" y="5985"/>
                      <a:pt x="468" y="6039"/>
                      <a:pt x="632" y="6039"/>
                    </a:cubicBezTo>
                    <a:cubicBezTo>
                      <a:pt x="633" y="6039"/>
                      <a:pt x="635" y="6039"/>
                      <a:pt x="637" y="6039"/>
                    </a:cubicBezTo>
                    <a:cubicBezTo>
                      <a:pt x="787" y="6039"/>
                      <a:pt x="931" y="5979"/>
                      <a:pt x="1036" y="5872"/>
                    </a:cubicBezTo>
                    <a:cubicBezTo>
                      <a:pt x="1149" y="5761"/>
                      <a:pt x="1204" y="5632"/>
                      <a:pt x="1204" y="5484"/>
                    </a:cubicBezTo>
                    <a:cubicBezTo>
                      <a:pt x="1206" y="5337"/>
                      <a:pt x="1144" y="5194"/>
                      <a:pt x="1036" y="5093"/>
                    </a:cubicBezTo>
                    <a:cubicBezTo>
                      <a:pt x="930" y="4989"/>
                      <a:pt x="789" y="4931"/>
                      <a:pt x="643" y="493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6" name="Google Shape;926;p46"/>
            <p:cNvGrpSpPr/>
            <p:nvPr/>
          </p:nvGrpSpPr>
          <p:grpSpPr>
            <a:xfrm>
              <a:off x="6172471" y="2646849"/>
              <a:ext cx="535631" cy="623090"/>
              <a:chOff x="6172471" y="2646849"/>
              <a:chExt cx="535631" cy="623090"/>
            </a:xfrm>
          </p:grpSpPr>
          <p:sp>
            <p:nvSpPr>
              <p:cNvPr id="927" name="Google Shape;927;p46"/>
              <p:cNvSpPr/>
              <p:nvPr/>
            </p:nvSpPr>
            <p:spPr>
              <a:xfrm>
                <a:off x="6298193" y="2823787"/>
                <a:ext cx="264024" cy="264007"/>
              </a:xfrm>
              <a:custGeom>
                <a:avLst/>
                <a:gdLst/>
                <a:ahLst/>
                <a:cxnLst/>
                <a:rect l="l" t="t" r="r" b="b"/>
                <a:pathLst>
                  <a:path w="14904" h="14903" extrusionOk="0">
                    <a:moveTo>
                      <a:pt x="7452" y="1"/>
                    </a:moveTo>
                    <a:cubicBezTo>
                      <a:pt x="5475" y="1"/>
                      <a:pt x="3580" y="786"/>
                      <a:pt x="2183" y="2182"/>
                    </a:cubicBezTo>
                    <a:cubicBezTo>
                      <a:pt x="785" y="3581"/>
                      <a:pt x="0" y="5475"/>
                      <a:pt x="0" y="7452"/>
                    </a:cubicBezTo>
                    <a:cubicBezTo>
                      <a:pt x="0" y="9428"/>
                      <a:pt x="785" y="11323"/>
                      <a:pt x="2183" y="12721"/>
                    </a:cubicBezTo>
                    <a:cubicBezTo>
                      <a:pt x="3580" y="14118"/>
                      <a:pt x="5475" y="14903"/>
                      <a:pt x="7452" y="14903"/>
                    </a:cubicBezTo>
                    <a:cubicBezTo>
                      <a:pt x="9428" y="14903"/>
                      <a:pt x="11324" y="14118"/>
                      <a:pt x="12720" y="12721"/>
                    </a:cubicBezTo>
                    <a:cubicBezTo>
                      <a:pt x="14117" y="11323"/>
                      <a:pt x="14904" y="9428"/>
                      <a:pt x="14904" y="7452"/>
                    </a:cubicBezTo>
                    <a:cubicBezTo>
                      <a:pt x="14904" y="5475"/>
                      <a:pt x="14117" y="3581"/>
                      <a:pt x="12720" y="2182"/>
                    </a:cubicBezTo>
                    <a:cubicBezTo>
                      <a:pt x="11324" y="786"/>
                      <a:pt x="9428" y="1"/>
                      <a:pt x="7452" y="1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6"/>
              <p:cNvSpPr/>
              <p:nvPr/>
            </p:nvSpPr>
            <p:spPr>
              <a:xfrm>
                <a:off x="6256049" y="3108715"/>
                <a:ext cx="348950" cy="161224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9101" extrusionOk="0">
                    <a:moveTo>
                      <a:pt x="9849" y="0"/>
                    </a:moveTo>
                    <a:cubicBezTo>
                      <a:pt x="4654" y="0"/>
                      <a:pt x="404" y="4009"/>
                      <a:pt x="1" y="9100"/>
                    </a:cubicBezTo>
                    <a:lnTo>
                      <a:pt x="19697" y="9100"/>
                    </a:lnTo>
                    <a:cubicBezTo>
                      <a:pt x="19296" y="4009"/>
                      <a:pt x="15045" y="0"/>
                      <a:pt x="98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6"/>
              <p:cNvSpPr/>
              <p:nvPr/>
            </p:nvSpPr>
            <p:spPr>
              <a:xfrm>
                <a:off x="6247528" y="2913868"/>
                <a:ext cx="105085" cy="101135"/>
              </a:xfrm>
              <a:custGeom>
                <a:avLst/>
                <a:gdLst/>
                <a:ahLst/>
                <a:cxnLst/>
                <a:rect l="l" t="t" r="r" b="b"/>
                <a:pathLst>
                  <a:path w="5932" h="5709" extrusionOk="0">
                    <a:moveTo>
                      <a:pt x="3078" y="1"/>
                    </a:moveTo>
                    <a:cubicBezTo>
                      <a:pt x="1923" y="1"/>
                      <a:pt x="885" y="697"/>
                      <a:pt x="442" y="1763"/>
                    </a:cubicBezTo>
                    <a:cubicBezTo>
                      <a:pt x="0" y="2829"/>
                      <a:pt x="246" y="4056"/>
                      <a:pt x="1062" y="4872"/>
                    </a:cubicBezTo>
                    <a:cubicBezTo>
                      <a:pt x="1608" y="5418"/>
                      <a:pt x="2337" y="5708"/>
                      <a:pt x="3079" y="5708"/>
                    </a:cubicBezTo>
                    <a:cubicBezTo>
                      <a:pt x="3447" y="5708"/>
                      <a:pt x="3818" y="5637"/>
                      <a:pt x="4171" y="5490"/>
                    </a:cubicBezTo>
                    <a:cubicBezTo>
                      <a:pt x="5237" y="5048"/>
                      <a:pt x="5932" y="4008"/>
                      <a:pt x="5932" y="2855"/>
                    </a:cubicBezTo>
                    <a:cubicBezTo>
                      <a:pt x="5932" y="1277"/>
                      <a:pt x="4654" y="1"/>
                      <a:pt x="3078" y="1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6"/>
              <p:cNvSpPr/>
              <p:nvPr/>
            </p:nvSpPr>
            <p:spPr>
              <a:xfrm>
                <a:off x="6503793" y="2913868"/>
                <a:ext cx="105085" cy="101117"/>
              </a:xfrm>
              <a:custGeom>
                <a:avLst/>
                <a:gdLst/>
                <a:ahLst/>
                <a:cxnLst/>
                <a:rect l="l" t="t" r="r" b="b"/>
                <a:pathLst>
                  <a:path w="5932" h="5708" extrusionOk="0">
                    <a:moveTo>
                      <a:pt x="3078" y="1"/>
                    </a:moveTo>
                    <a:cubicBezTo>
                      <a:pt x="1925" y="1"/>
                      <a:pt x="884" y="695"/>
                      <a:pt x="442" y="1762"/>
                    </a:cubicBezTo>
                    <a:cubicBezTo>
                      <a:pt x="0" y="2828"/>
                      <a:pt x="245" y="4056"/>
                      <a:pt x="1060" y="4871"/>
                    </a:cubicBezTo>
                    <a:cubicBezTo>
                      <a:pt x="1607" y="5417"/>
                      <a:pt x="2337" y="5708"/>
                      <a:pt x="3079" y="5708"/>
                    </a:cubicBezTo>
                    <a:cubicBezTo>
                      <a:pt x="3447" y="5708"/>
                      <a:pt x="3817" y="5637"/>
                      <a:pt x="4170" y="5490"/>
                    </a:cubicBezTo>
                    <a:cubicBezTo>
                      <a:pt x="5237" y="5048"/>
                      <a:pt x="5932" y="4008"/>
                      <a:pt x="5932" y="2855"/>
                    </a:cubicBezTo>
                    <a:cubicBezTo>
                      <a:pt x="5932" y="1279"/>
                      <a:pt x="4654" y="1"/>
                      <a:pt x="3078" y="1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6"/>
              <p:cNvSpPr/>
              <p:nvPr/>
            </p:nvSpPr>
            <p:spPr>
              <a:xfrm>
                <a:off x="6296917" y="2786231"/>
                <a:ext cx="266575" cy="301545"/>
              </a:xfrm>
              <a:custGeom>
                <a:avLst/>
                <a:gdLst/>
                <a:ahLst/>
                <a:cxnLst/>
                <a:rect l="l" t="t" r="r" b="b"/>
                <a:pathLst>
                  <a:path w="15048" h="17022" extrusionOk="0">
                    <a:moveTo>
                      <a:pt x="7524" y="1"/>
                    </a:moveTo>
                    <a:cubicBezTo>
                      <a:pt x="3529" y="1"/>
                      <a:pt x="292" y="3239"/>
                      <a:pt x="292" y="7234"/>
                    </a:cubicBezTo>
                    <a:lnTo>
                      <a:pt x="292" y="7779"/>
                    </a:lnTo>
                    <a:cubicBezTo>
                      <a:pt x="0" y="8956"/>
                      <a:pt x="0" y="10187"/>
                      <a:pt x="292" y="11365"/>
                    </a:cubicBezTo>
                    <a:lnTo>
                      <a:pt x="292" y="12172"/>
                    </a:lnTo>
                    <a:lnTo>
                      <a:pt x="540" y="12172"/>
                    </a:lnTo>
                    <a:cubicBezTo>
                      <a:pt x="1595" y="15005"/>
                      <a:pt x="4324" y="17021"/>
                      <a:pt x="7524" y="17021"/>
                    </a:cubicBezTo>
                    <a:cubicBezTo>
                      <a:pt x="10724" y="17021"/>
                      <a:pt x="13451" y="15005"/>
                      <a:pt x="14508" y="12172"/>
                    </a:cubicBezTo>
                    <a:lnTo>
                      <a:pt x="14756" y="12172"/>
                    </a:lnTo>
                    <a:lnTo>
                      <a:pt x="14756" y="11365"/>
                    </a:lnTo>
                    <a:cubicBezTo>
                      <a:pt x="15048" y="10187"/>
                      <a:pt x="15048" y="8956"/>
                      <a:pt x="14756" y="7779"/>
                    </a:cubicBezTo>
                    <a:lnTo>
                      <a:pt x="14756" y="7234"/>
                    </a:lnTo>
                    <a:cubicBezTo>
                      <a:pt x="14756" y="3239"/>
                      <a:pt x="11519" y="1"/>
                      <a:pt x="7524" y="1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6"/>
              <p:cNvSpPr/>
              <p:nvPr/>
            </p:nvSpPr>
            <p:spPr>
              <a:xfrm>
                <a:off x="6172471" y="2646849"/>
                <a:ext cx="274069" cy="274051"/>
              </a:xfrm>
              <a:custGeom>
                <a:avLst/>
                <a:gdLst/>
                <a:ahLst/>
                <a:cxnLst/>
                <a:rect l="l" t="t" r="r" b="b"/>
                <a:pathLst>
                  <a:path w="15471" h="15470" extrusionOk="0">
                    <a:moveTo>
                      <a:pt x="7736" y="1"/>
                    </a:moveTo>
                    <a:cubicBezTo>
                      <a:pt x="3464" y="1"/>
                      <a:pt x="0" y="3463"/>
                      <a:pt x="0" y="7735"/>
                    </a:cubicBezTo>
                    <a:cubicBezTo>
                      <a:pt x="0" y="12007"/>
                      <a:pt x="3464" y="15469"/>
                      <a:pt x="7736" y="15469"/>
                    </a:cubicBezTo>
                    <a:cubicBezTo>
                      <a:pt x="12008" y="15469"/>
                      <a:pt x="15470" y="12007"/>
                      <a:pt x="15470" y="7735"/>
                    </a:cubicBezTo>
                    <a:cubicBezTo>
                      <a:pt x="15470" y="3463"/>
                      <a:pt x="12008" y="1"/>
                      <a:pt x="77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6"/>
              <p:cNvSpPr/>
              <p:nvPr/>
            </p:nvSpPr>
            <p:spPr>
              <a:xfrm>
                <a:off x="6434033" y="2646849"/>
                <a:ext cx="274069" cy="274051"/>
              </a:xfrm>
              <a:custGeom>
                <a:avLst/>
                <a:gdLst/>
                <a:ahLst/>
                <a:cxnLst/>
                <a:rect l="l" t="t" r="r" b="b"/>
                <a:pathLst>
                  <a:path w="15471" h="15470" extrusionOk="0">
                    <a:moveTo>
                      <a:pt x="7736" y="1"/>
                    </a:moveTo>
                    <a:cubicBezTo>
                      <a:pt x="5684" y="1"/>
                      <a:pt x="3717" y="815"/>
                      <a:pt x="2266" y="2266"/>
                    </a:cubicBezTo>
                    <a:cubicBezTo>
                      <a:pt x="815" y="3716"/>
                      <a:pt x="0" y="5684"/>
                      <a:pt x="0" y="7735"/>
                    </a:cubicBezTo>
                    <a:cubicBezTo>
                      <a:pt x="0" y="9786"/>
                      <a:pt x="815" y="11754"/>
                      <a:pt x="2266" y="13205"/>
                    </a:cubicBezTo>
                    <a:cubicBezTo>
                      <a:pt x="3717" y="14654"/>
                      <a:pt x="5684" y="15469"/>
                      <a:pt x="7736" y="15469"/>
                    </a:cubicBezTo>
                    <a:cubicBezTo>
                      <a:pt x="9787" y="15469"/>
                      <a:pt x="11754" y="14654"/>
                      <a:pt x="13205" y="13205"/>
                    </a:cubicBezTo>
                    <a:cubicBezTo>
                      <a:pt x="14655" y="11754"/>
                      <a:pt x="15470" y="9786"/>
                      <a:pt x="15470" y="7735"/>
                    </a:cubicBezTo>
                    <a:cubicBezTo>
                      <a:pt x="15470" y="5684"/>
                      <a:pt x="14655" y="3716"/>
                      <a:pt x="13205" y="2266"/>
                    </a:cubicBezTo>
                    <a:cubicBezTo>
                      <a:pt x="11754" y="815"/>
                      <a:pt x="9787" y="1"/>
                      <a:pt x="77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6"/>
              <p:cNvSpPr/>
              <p:nvPr/>
            </p:nvSpPr>
            <p:spPr>
              <a:xfrm>
                <a:off x="6396015" y="3057607"/>
                <a:ext cx="68362" cy="164643"/>
              </a:xfrm>
              <a:custGeom>
                <a:avLst/>
                <a:gdLst/>
                <a:ahLst/>
                <a:cxnLst/>
                <a:rect l="l" t="t" r="r" b="b"/>
                <a:pathLst>
                  <a:path w="3859" h="9294" extrusionOk="0">
                    <a:moveTo>
                      <a:pt x="1" y="0"/>
                    </a:moveTo>
                    <a:lnTo>
                      <a:pt x="1" y="7365"/>
                    </a:lnTo>
                    <a:cubicBezTo>
                      <a:pt x="1" y="8429"/>
                      <a:pt x="864" y="9294"/>
                      <a:pt x="1930" y="9294"/>
                    </a:cubicBezTo>
                    <a:cubicBezTo>
                      <a:pt x="2994" y="9294"/>
                      <a:pt x="3859" y="8429"/>
                      <a:pt x="3859" y="7365"/>
                    </a:cubicBezTo>
                    <a:lnTo>
                      <a:pt x="3859" y="0"/>
                    </a:ln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5" name="Google Shape;935;p46"/>
            <p:cNvGrpSpPr/>
            <p:nvPr/>
          </p:nvGrpSpPr>
          <p:grpSpPr>
            <a:xfrm>
              <a:off x="6206376" y="2222044"/>
              <a:ext cx="447658" cy="541246"/>
              <a:chOff x="6206376" y="2222044"/>
              <a:chExt cx="447658" cy="541246"/>
            </a:xfrm>
          </p:grpSpPr>
          <p:sp>
            <p:nvSpPr>
              <p:cNvPr id="936" name="Google Shape;936;p46"/>
              <p:cNvSpPr/>
              <p:nvPr/>
            </p:nvSpPr>
            <p:spPr>
              <a:xfrm>
                <a:off x="6206376" y="2222044"/>
                <a:ext cx="447658" cy="541246"/>
              </a:xfrm>
              <a:custGeom>
                <a:avLst/>
                <a:gdLst/>
                <a:ahLst/>
                <a:cxnLst/>
                <a:rect l="l" t="t" r="r" b="b"/>
                <a:pathLst>
                  <a:path w="25270" h="30553" extrusionOk="0">
                    <a:moveTo>
                      <a:pt x="12635" y="0"/>
                    </a:moveTo>
                    <a:cubicBezTo>
                      <a:pt x="5658" y="0"/>
                      <a:pt x="0" y="5658"/>
                      <a:pt x="0" y="12635"/>
                    </a:cubicBezTo>
                    <a:cubicBezTo>
                      <a:pt x="0" y="18468"/>
                      <a:pt x="3956" y="23376"/>
                      <a:pt x="9330" y="24829"/>
                    </a:cubicBezTo>
                    <a:lnTo>
                      <a:pt x="12635" y="30553"/>
                    </a:lnTo>
                    <a:lnTo>
                      <a:pt x="15940" y="24829"/>
                    </a:lnTo>
                    <a:cubicBezTo>
                      <a:pt x="21314" y="23376"/>
                      <a:pt x="25269" y="18468"/>
                      <a:pt x="25269" y="12635"/>
                    </a:cubicBezTo>
                    <a:cubicBezTo>
                      <a:pt x="25269" y="5656"/>
                      <a:pt x="19611" y="0"/>
                      <a:pt x="126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6"/>
              <p:cNvSpPr/>
              <p:nvPr/>
            </p:nvSpPr>
            <p:spPr>
              <a:xfrm>
                <a:off x="6240601" y="2397351"/>
                <a:ext cx="70045" cy="105528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5957" extrusionOk="0">
                    <a:moveTo>
                      <a:pt x="531" y="1"/>
                    </a:moveTo>
                    <a:cubicBezTo>
                      <a:pt x="384" y="1"/>
                      <a:pt x="259" y="31"/>
                      <a:pt x="157" y="86"/>
                    </a:cubicBezTo>
                    <a:cubicBezTo>
                      <a:pt x="53" y="143"/>
                      <a:pt x="1" y="226"/>
                      <a:pt x="1" y="336"/>
                    </a:cubicBezTo>
                    <a:lnTo>
                      <a:pt x="1" y="5622"/>
                    </a:lnTo>
                    <a:cubicBezTo>
                      <a:pt x="1" y="5726"/>
                      <a:pt x="53" y="5806"/>
                      <a:pt x="157" y="5866"/>
                    </a:cubicBezTo>
                    <a:cubicBezTo>
                      <a:pt x="259" y="5926"/>
                      <a:pt x="384" y="5955"/>
                      <a:pt x="531" y="5955"/>
                    </a:cubicBezTo>
                    <a:cubicBezTo>
                      <a:pt x="537" y="5955"/>
                      <a:pt x="543" y="5955"/>
                      <a:pt x="549" y="5955"/>
                    </a:cubicBezTo>
                    <a:cubicBezTo>
                      <a:pt x="672" y="5955"/>
                      <a:pt x="794" y="5925"/>
                      <a:pt x="901" y="5866"/>
                    </a:cubicBezTo>
                    <a:cubicBezTo>
                      <a:pt x="1008" y="5806"/>
                      <a:pt x="1061" y="5725"/>
                      <a:pt x="1061" y="5621"/>
                    </a:cubicBezTo>
                    <a:lnTo>
                      <a:pt x="1061" y="2346"/>
                    </a:lnTo>
                    <a:lnTo>
                      <a:pt x="2812" y="5622"/>
                    </a:lnTo>
                    <a:cubicBezTo>
                      <a:pt x="2931" y="5845"/>
                      <a:pt x="3135" y="5956"/>
                      <a:pt x="3423" y="5956"/>
                    </a:cubicBezTo>
                    <a:cubicBezTo>
                      <a:pt x="3428" y="5956"/>
                      <a:pt x="3434" y="5956"/>
                      <a:pt x="3440" y="5956"/>
                    </a:cubicBezTo>
                    <a:cubicBezTo>
                      <a:pt x="3563" y="5956"/>
                      <a:pt x="3685" y="5925"/>
                      <a:pt x="3794" y="5866"/>
                    </a:cubicBezTo>
                    <a:cubicBezTo>
                      <a:pt x="3899" y="5807"/>
                      <a:pt x="3953" y="5726"/>
                      <a:pt x="3953" y="5622"/>
                    </a:cubicBezTo>
                    <a:lnTo>
                      <a:pt x="3953" y="327"/>
                    </a:lnTo>
                    <a:cubicBezTo>
                      <a:pt x="3953" y="217"/>
                      <a:pt x="3901" y="136"/>
                      <a:pt x="3797" y="82"/>
                    </a:cubicBezTo>
                    <a:cubicBezTo>
                      <a:pt x="3695" y="28"/>
                      <a:pt x="3570" y="1"/>
                      <a:pt x="3423" y="1"/>
                    </a:cubicBezTo>
                    <a:cubicBezTo>
                      <a:pt x="3277" y="1"/>
                      <a:pt x="3152" y="28"/>
                      <a:pt x="3048" y="82"/>
                    </a:cubicBezTo>
                    <a:cubicBezTo>
                      <a:pt x="2944" y="136"/>
                      <a:pt x="2893" y="217"/>
                      <a:pt x="2893" y="327"/>
                    </a:cubicBezTo>
                    <a:lnTo>
                      <a:pt x="2893" y="3603"/>
                    </a:lnTo>
                    <a:lnTo>
                      <a:pt x="1321" y="563"/>
                    </a:lnTo>
                    <a:cubicBezTo>
                      <a:pt x="1196" y="330"/>
                      <a:pt x="1082" y="178"/>
                      <a:pt x="979" y="107"/>
                    </a:cubicBezTo>
                    <a:cubicBezTo>
                      <a:pt x="876" y="37"/>
                      <a:pt x="727" y="1"/>
                      <a:pt x="531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6"/>
              <p:cNvSpPr/>
              <p:nvPr/>
            </p:nvSpPr>
            <p:spPr>
              <a:xfrm>
                <a:off x="6325456" y="2402542"/>
                <a:ext cx="20408" cy="100338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5664" extrusionOk="0">
                    <a:moveTo>
                      <a:pt x="615" y="1"/>
                    </a:moveTo>
                    <a:cubicBezTo>
                      <a:pt x="611" y="1"/>
                      <a:pt x="606" y="1"/>
                      <a:pt x="602" y="1"/>
                    </a:cubicBezTo>
                    <a:cubicBezTo>
                      <a:pt x="432" y="1"/>
                      <a:pt x="290" y="46"/>
                      <a:pt x="175" y="138"/>
                    </a:cubicBezTo>
                    <a:cubicBezTo>
                      <a:pt x="60" y="228"/>
                      <a:pt x="2" y="338"/>
                      <a:pt x="2" y="465"/>
                    </a:cubicBezTo>
                    <a:cubicBezTo>
                      <a:pt x="1" y="589"/>
                      <a:pt x="60" y="697"/>
                      <a:pt x="175" y="790"/>
                    </a:cubicBezTo>
                    <a:cubicBezTo>
                      <a:pt x="290" y="883"/>
                      <a:pt x="432" y="930"/>
                      <a:pt x="602" y="930"/>
                    </a:cubicBezTo>
                    <a:cubicBezTo>
                      <a:pt x="606" y="930"/>
                      <a:pt x="610" y="930"/>
                      <a:pt x="614" y="930"/>
                    </a:cubicBezTo>
                    <a:cubicBezTo>
                      <a:pt x="752" y="930"/>
                      <a:pt x="885" y="881"/>
                      <a:pt x="990" y="790"/>
                    </a:cubicBezTo>
                    <a:cubicBezTo>
                      <a:pt x="1097" y="695"/>
                      <a:pt x="1151" y="589"/>
                      <a:pt x="1151" y="465"/>
                    </a:cubicBezTo>
                    <a:cubicBezTo>
                      <a:pt x="1151" y="338"/>
                      <a:pt x="1097" y="228"/>
                      <a:pt x="990" y="138"/>
                    </a:cubicBezTo>
                    <a:cubicBezTo>
                      <a:pt x="885" y="49"/>
                      <a:pt x="752" y="1"/>
                      <a:pt x="615" y="1"/>
                    </a:cubicBezTo>
                    <a:close/>
                    <a:moveTo>
                      <a:pt x="601" y="1793"/>
                    </a:moveTo>
                    <a:cubicBezTo>
                      <a:pt x="455" y="1793"/>
                      <a:pt x="335" y="1823"/>
                      <a:pt x="240" y="1883"/>
                    </a:cubicBezTo>
                    <a:cubicBezTo>
                      <a:pt x="147" y="1943"/>
                      <a:pt x="100" y="2022"/>
                      <a:pt x="100" y="2119"/>
                    </a:cubicBezTo>
                    <a:lnTo>
                      <a:pt x="100" y="5329"/>
                    </a:lnTo>
                    <a:cubicBezTo>
                      <a:pt x="100" y="5418"/>
                      <a:pt x="148" y="5493"/>
                      <a:pt x="244" y="5561"/>
                    </a:cubicBezTo>
                    <a:cubicBezTo>
                      <a:pt x="341" y="5630"/>
                      <a:pt x="459" y="5663"/>
                      <a:pt x="601" y="5663"/>
                    </a:cubicBezTo>
                    <a:cubicBezTo>
                      <a:pt x="605" y="5663"/>
                      <a:pt x="610" y="5663"/>
                      <a:pt x="615" y="5663"/>
                    </a:cubicBezTo>
                    <a:cubicBezTo>
                      <a:pt x="736" y="5663"/>
                      <a:pt x="856" y="5626"/>
                      <a:pt x="957" y="5558"/>
                    </a:cubicBezTo>
                    <a:cubicBezTo>
                      <a:pt x="1059" y="5487"/>
                      <a:pt x="1109" y="5411"/>
                      <a:pt x="1109" y="5329"/>
                    </a:cubicBezTo>
                    <a:lnTo>
                      <a:pt x="1109" y="2119"/>
                    </a:lnTo>
                    <a:cubicBezTo>
                      <a:pt x="1109" y="2022"/>
                      <a:pt x="1062" y="1942"/>
                      <a:pt x="965" y="1883"/>
                    </a:cubicBezTo>
                    <a:cubicBezTo>
                      <a:pt x="868" y="1823"/>
                      <a:pt x="747" y="1793"/>
                      <a:pt x="601" y="1793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6"/>
              <p:cNvSpPr/>
              <p:nvPr/>
            </p:nvSpPr>
            <p:spPr>
              <a:xfrm>
                <a:off x="6388557" y="2394446"/>
                <a:ext cx="61666" cy="108451"/>
              </a:xfrm>
              <a:custGeom>
                <a:avLst/>
                <a:gdLst/>
                <a:ahLst/>
                <a:cxnLst/>
                <a:rect l="l" t="t" r="r" b="b"/>
                <a:pathLst>
                  <a:path w="3481" h="6122" extrusionOk="0">
                    <a:moveTo>
                      <a:pt x="521" y="1"/>
                    </a:moveTo>
                    <a:cubicBezTo>
                      <a:pt x="365" y="1"/>
                      <a:pt x="238" y="31"/>
                      <a:pt x="144" y="91"/>
                    </a:cubicBezTo>
                    <a:cubicBezTo>
                      <a:pt x="47" y="151"/>
                      <a:pt x="1" y="229"/>
                      <a:pt x="1" y="327"/>
                    </a:cubicBezTo>
                    <a:lnTo>
                      <a:pt x="1" y="5786"/>
                    </a:lnTo>
                    <a:cubicBezTo>
                      <a:pt x="1" y="5875"/>
                      <a:pt x="50" y="5952"/>
                      <a:pt x="151" y="6018"/>
                    </a:cubicBezTo>
                    <a:cubicBezTo>
                      <a:pt x="252" y="6087"/>
                      <a:pt x="375" y="6120"/>
                      <a:pt x="523" y="6120"/>
                    </a:cubicBezTo>
                    <a:cubicBezTo>
                      <a:pt x="528" y="6120"/>
                      <a:pt x="533" y="6120"/>
                      <a:pt x="538" y="6120"/>
                    </a:cubicBezTo>
                    <a:cubicBezTo>
                      <a:pt x="663" y="6120"/>
                      <a:pt x="787" y="6084"/>
                      <a:pt x="892" y="6015"/>
                    </a:cubicBezTo>
                    <a:cubicBezTo>
                      <a:pt x="999" y="5944"/>
                      <a:pt x="1052" y="5869"/>
                      <a:pt x="1052" y="5788"/>
                    </a:cubicBezTo>
                    <a:lnTo>
                      <a:pt x="1052" y="3862"/>
                    </a:lnTo>
                    <a:cubicBezTo>
                      <a:pt x="1052" y="3645"/>
                      <a:pt x="1118" y="3468"/>
                      <a:pt x="1252" y="3333"/>
                    </a:cubicBezTo>
                    <a:cubicBezTo>
                      <a:pt x="1384" y="3197"/>
                      <a:pt x="1540" y="3131"/>
                      <a:pt x="1721" y="3131"/>
                    </a:cubicBezTo>
                    <a:cubicBezTo>
                      <a:pt x="1910" y="3131"/>
                      <a:pt x="2076" y="3206"/>
                      <a:pt x="2217" y="3358"/>
                    </a:cubicBezTo>
                    <a:cubicBezTo>
                      <a:pt x="2358" y="3510"/>
                      <a:pt x="2429" y="3677"/>
                      <a:pt x="2429" y="3862"/>
                    </a:cubicBezTo>
                    <a:lnTo>
                      <a:pt x="2429" y="5786"/>
                    </a:lnTo>
                    <a:cubicBezTo>
                      <a:pt x="2429" y="5890"/>
                      <a:pt x="2482" y="5973"/>
                      <a:pt x="2587" y="6031"/>
                    </a:cubicBezTo>
                    <a:cubicBezTo>
                      <a:pt x="2696" y="6092"/>
                      <a:pt x="2817" y="6122"/>
                      <a:pt x="2942" y="6122"/>
                    </a:cubicBezTo>
                    <a:cubicBezTo>
                      <a:pt x="2945" y="6122"/>
                      <a:pt x="2948" y="6122"/>
                      <a:pt x="2951" y="6122"/>
                    </a:cubicBezTo>
                    <a:cubicBezTo>
                      <a:pt x="2954" y="6122"/>
                      <a:pt x="2957" y="6122"/>
                      <a:pt x="2960" y="6122"/>
                    </a:cubicBezTo>
                    <a:cubicBezTo>
                      <a:pt x="3086" y="6122"/>
                      <a:pt x="3211" y="6092"/>
                      <a:pt x="3321" y="6031"/>
                    </a:cubicBezTo>
                    <a:cubicBezTo>
                      <a:pt x="3427" y="5971"/>
                      <a:pt x="3480" y="5890"/>
                      <a:pt x="3480" y="5786"/>
                    </a:cubicBezTo>
                    <a:lnTo>
                      <a:pt x="3480" y="3856"/>
                    </a:lnTo>
                    <a:cubicBezTo>
                      <a:pt x="3479" y="3405"/>
                      <a:pt x="3339" y="3017"/>
                      <a:pt x="3061" y="2691"/>
                    </a:cubicBezTo>
                    <a:cubicBezTo>
                      <a:pt x="2781" y="2366"/>
                      <a:pt x="2455" y="2202"/>
                      <a:pt x="2079" y="2202"/>
                    </a:cubicBezTo>
                    <a:cubicBezTo>
                      <a:pt x="1834" y="2202"/>
                      <a:pt x="1622" y="2262"/>
                      <a:pt x="1443" y="2384"/>
                    </a:cubicBezTo>
                    <a:cubicBezTo>
                      <a:pt x="1264" y="2504"/>
                      <a:pt x="1133" y="2651"/>
                      <a:pt x="1052" y="2827"/>
                    </a:cubicBezTo>
                    <a:lnTo>
                      <a:pt x="1052" y="327"/>
                    </a:lnTo>
                    <a:cubicBezTo>
                      <a:pt x="1052" y="229"/>
                      <a:pt x="1001" y="151"/>
                      <a:pt x="897" y="91"/>
                    </a:cubicBezTo>
                    <a:cubicBezTo>
                      <a:pt x="793" y="31"/>
                      <a:pt x="668" y="1"/>
                      <a:pt x="521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6"/>
              <p:cNvSpPr/>
              <p:nvPr/>
            </p:nvSpPr>
            <p:spPr>
              <a:xfrm>
                <a:off x="6460002" y="2433437"/>
                <a:ext cx="58211" cy="70736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3993" extrusionOk="0">
                    <a:moveTo>
                      <a:pt x="2233" y="2258"/>
                    </a:moveTo>
                    <a:lnTo>
                      <a:pt x="2233" y="2420"/>
                    </a:lnTo>
                    <a:cubicBezTo>
                      <a:pt x="2233" y="2605"/>
                      <a:pt x="2152" y="2775"/>
                      <a:pt x="1988" y="2930"/>
                    </a:cubicBezTo>
                    <a:cubicBezTo>
                      <a:pt x="1826" y="3085"/>
                      <a:pt x="1657" y="3161"/>
                      <a:pt x="1483" y="3161"/>
                    </a:cubicBezTo>
                    <a:cubicBezTo>
                      <a:pt x="1352" y="3161"/>
                      <a:pt x="1248" y="3127"/>
                      <a:pt x="1170" y="3058"/>
                    </a:cubicBezTo>
                    <a:cubicBezTo>
                      <a:pt x="1090" y="2988"/>
                      <a:pt x="1051" y="2883"/>
                      <a:pt x="1051" y="2745"/>
                    </a:cubicBezTo>
                    <a:cubicBezTo>
                      <a:pt x="1053" y="2548"/>
                      <a:pt x="1146" y="2419"/>
                      <a:pt x="1334" y="2354"/>
                    </a:cubicBezTo>
                    <a:cubicBezTo>
                      <a:pt x="1521" y="2289"/>
                      <a:pt x="1779" y="2258"/>
                      <a:pt x="2111" y="2258"/>
                    </a:cubicBezTo>
                    <a:close/>
                    <a:moveTo>
                      <a:pt x="1523" y="1"/>
                    </a:moveTo>
                    <a:cubicBezTo>
                      <a:pt x="1223" y="1"/>
                      <a:pt x="926" y="59"/>
                      <a:pt x="648" y="175"/>
                    </a:cubicBezTo>
                    <a:cubicBezTo>
                      <a:pt x="369" y="293"/>
                      <a:pt x="229" y="429"/>
                      <a:pt x="229" y="587"/>
                    </a:cubicBezTo>
                    <a:cubicBezTo>
                      <a:pt x="229" y="714"/>
                      <a:pt x="262" y="837"/>
                      <a:pt x="327" y="945"/>
                    </a:cubicBezTo>
                    <a:cubicBezTo>
                      <a:pt x="393" y="1055"/>
                      <a:pt x="479" y="1108"/>
                      <a:pt x="588" y="1108"/>
                    </a:cubicBezTo>
                    <a:cubicBezTo>
                      <a:pt x="614" y="1108"/>
                      <a:pt x="715" y="1062"/>
                      <a:pt x="889" y="969"/>
                    </a:cubicBezTo>
                    <a:cubicBezTo>
                      <a:pt x="1062" y="877"/>
                      <a:pt x="1271" y="831"/>
                      <a:pt x="1516" y="831"/>
                    </a:cubicBezTo>
                    <a:cubicBezTo>
                      <a:pt x="1760" y="831"/>
                      <a:pt x="1942" y="908"/>
                      <a:pt x="2057" y="1062"/>
                    </a:cubicBezTo>
                    <a:cubicBezTo>
                      <a:pt x="2175" y="1216"/>
                      <a:pt x="2232" y="1396"/>
                      <a:pt x="2233" y="1602"/>
                    </a:cubicBezTo>
                    <a:lnTo>
                      <a:pt x="2233" y="1712"/>
                    </a:lnTo>
                    <a:lnTo>
                      <a:pt x="1899" y="1712"/>
                    </a:lnTo>
                    <a:cubicBezTo>
                      <a:pt x="1284" y="1712"/>
                      <a:pt x="815" y="1798"/>
                      <a:pt x="489" y="1972"/>
                    </a:cubicBezTo>
                    <a:cubicBezTo>
                      <a:pt x="164" y="2146"/>
                      <a:pt x="0" y="2449"/>
                      <a:pt x="0" y="2876"/>
                    </a:cubicBezTo>
                    <a:cubicBezTo>
                      <a:pt x="0" y="3240"/>
                      <a:pt x="100" y="3516"/>
                      <a:pt x="298" y="3707"/>
                    </a:cubicBezTo>
                    <a:cubicBezTo>
                      <a:pt x="497" y="3898"/>
                      <a:pt x="751" y="3993"/>
                      <a:pt x="1060" y="3993"/>
                    </a:cubicBezTo>
                    <a:cubicBezTo>
                      <a:pt x="1511" y="3993"/>
                      <a:pt x="1923" y="3766"/>
                      <a:pt x="2299" y="3310"/>
                    </a:cubicBezTo>
                    <a:lnTo>
                      <a:pt x="2299" y="3563"/>
                    </a:lnTo>
                    <a:cubicBezTo>
                      <a:pt x="2299" y="3661"/>
                      <a:pt x="2343" y="3745"/>
                      <a:pt x="2433" y="3815"/>
                    </a:cubicBezTo>
                    <a:cubicBezTo>
                      <a:pt x="2523" y="3885"/>
                      <a:pt x="2636" y="3919"/>
                      <a:pt x="2771" y="3919"/>
                    </a:cubicBezTo>
                    <a:cubicBezTo>
                      <a:pt x="2919" y="3919"/>
                      <a:pt x="3039" y="3888"/>
                      <a:pt x="3138" y="3821"/>
                    </a:cubicBezTo>
                    <a:cubicBezTo>
                      <a:pt x="3236" y="3757"/>
                      <a:pt x="3286" y="3677"/>
                      <a:pt x="3286" y="3585"/>
                    </a:cubicBezTo>
                    <a:lnTo>
                      <a:pt x="3286" y="1589"/>
                    </a:lnTo>
                    <a:cubicBezTo>
                      <a:pt x="3284" y="1133"/>
                      <a:pt x="3140" y="754"/>
                      <a:pt x="2853" y="452"/>
                    </a:cubicBezTo>
                    <a:cubicBezTo>
                      <a:pt x="2565" y="151"/>
                      <a:pt x="2125" y="1"/>
                      <a:pt x="1534" y="1"/>
                    </a:cubicBezTo>
                    <a:cubicBezTo>
                      <a:pt x="1530" y="1"/>
                      <a:pt x="1526" y="1"/>
                      <a:pt x="1523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6"/>
              <p:cNvSpPr/>
              <p:nvPr/>
            </p:nvSpPr>
            <p:spPr>
              <a:xfrm>
                <a:off x="6529409" y="2433437"/>
                <a:ext cx="62676" cy="70736"/>
              </a:xfrm>
              <a:custGeom>
                <a:avLst/>
                <a:gdLst/>
                <a:ahLst/>
                <a:cxnLst/>
                <a:rect l="l" t="t" r="r" b="b"/>
                <a:pathLst>
                  <a:path w="3538" h="3993" extrusionOk="0">
                    <a:moveTo>
                      <a:pt x="1769" y="930"/>
                    </a:moveTo>
                    <a:cubicBezTo>
                      <a:pt x="1960" y="930"/>
                      <a:pt x="2127" y="1005"/>
                      <a:pt x="2271" y="1156"/>
                    </a:cubicBezTo>
                    <a:cubicBezTo>
                      <a:pt x="2414" y="1306"/>
                      <a:pt x="2486" y="1474"/>
                      <a:pt x="2486" y="1658"/>
                    </a:cubicBezTo>
                    <a:lnTo>
                      <a:pt x="2486" y="2321"/>
                    </a:lnTo>
                    <a:cubicBezTo>
                      <a:pt x="2486" y="2515"/>
                      <a:pt x="2414" y="2686"/>
                      <a:pt x="2271" y="2838"/>
                    </a:cubicBezTo>
                    <a:cubicBezTo>
                      <a:pt x="2127" y="2988"/>
                      <a:pt x="1960" y="3064"/>
                      <a:pt x="1769" y="3064"/>
                    </a:cubicBezTo>
                    <a:cubicBezTo>
                      <a:pt x="1575" y="3064"/>
                      <a:pt x="1407" y="2988"/>
                      <a:pt x="1265" y="2838"/>
                    </a:cubicBezTo>
                    <a:cubicBezTo>
                      <a:pt x="1122" y="2686"/>
                      <a:pt x="1053" y="2513"/>
                      <a:pt x="1053" y="2321"/>
                    </a:cubicBezTo>
                    <a:lnTo>
                      <a:pt x="1053" y="1658"/>
                    </a:lnTo>
                    <a:cubicBezTo>
                      <a:pt x="1053" y="1468"/>
                      <a:pt x="1122" y="1300"/>
                      <a:pt x="1265" y="1153"/>
                    </a:cubicBezTo>
                    <a:cubicBezTo>
                      <a:pt x="1407" y="1004"/>
                      <a:pt x="1575" y="930"/>
                      <a:pt x="1769" y="930"/>
                    </a:cubicBezTo>
                    <a:close/>
                    <a:moveTo>
                      <a:pt x="1769" y="1"/>
                    </a:moveTo>
                    <a:cubicBezTo>
                      <a:pt x="1286" y="1"/>
                      <a:pt x="870" y="165"/>
                      <a:pt x="522" y="493"/>
                    </a:cubicBezTo>
                    <a:cubicBezTo>
                      <a:pt x="175" y="822"/>
                      <a:pt x="1" y="1210"/>
                      <a:pt x="2" y="1655"/>
                    </a:cubicBezTo>
                    <a:lnTo>
                      <a:pt x="2" y="2322"/>
                    </a:lnTo>
                    <a:cubicBezTo>
                      <a:pt x="2" y="2763"/>
                      <a:pt x="178" y="3151"/>
                      <a:pt x="531" y="3488"/>
                    </a:cubicBezTo>
                    <a:cubicBezTo>
                      <a:pt x="885" y="3824"/>
                      <a:pt x="1298" y="3993"/>
                      <a:pt x="1770" y="3993"/>
                    </a:cubicBezTo>
                    <a:cubicBezTo>
                      <a:pt x="2243" y="3993"/>
                      <a:pt x="2655" y="3824"/>
                      <a:pt x="3008" y="3488"/>
                    </a:cubicBezTo>
                    <a:cubicBezTo>
                      <a:pt x="3361" y="3151"/>
                      <a:pt x="3537" y="2763"/>
                      <a:pt x="3537" y="2322"/>
                    </a:cubicBezTo>
                    <a:lnTo>
                      <a:pt x="3537" y="1655"/>
                    </a:lnTo>
                    <a:cubicBezTo>
                      <a:pt x="3537" y="1204"/>
                      <a:pt x="3361" y="814"/>
                      <a:pt x="3008" y="490"/>
                    </a:cubicBezTo>
                    <a:cubicBezTo>
                      <a:pt x="2655" y="163"/>
                      <a:pt x="2243" y="1"/>
                      <a:pt x="1769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6"/>
              <p:cNvSpPr/>
              <p:nvPr/>
            </p:nvSpPr>
            <p:spPr>
              <a:xfrm>
                <a:off x="6601775" y="2396767"/>
                <a:ext cx="21382" cy="106963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6038" extrusionOk="0">
                    <a:moveTo>
                      <a:pt x="625" y="0"/>
                    </a:moveTo>
                    <a:cubicBezTo>
                      <a:pt x="472" y="0"/>
                      <a:pt x="347" y="40"/>
                      <a:pt x="246" y="119"/>
                    </a:cubicBezTo>
                    <a:cubicBezTo>
                      <a:pt x="147" y="197"/>
                      <a:pt x="96" y="307"/>
                      <a:pt x="96" y="449"/>
                    </a:cubicBezTo>
                    <a:cubicBezTo>
                      <a:pt x="97" y="808"/>
                      <a:pt x="117" y="1405"/>
                      <a:pt x="154" y="2241"/>
                    </a:cubicBezTo>
                    <a:cubicBezTo>
                      <a:pt x="192" y="3077"/>
                      <a:pt x="211" y="3675"/>
                      <a:pt x="211" y="4033"/>
                    </a:cubicBezTo>
                    <a:cubicBezTo>
                      <a:pt x="211" y="4241"/>
                      <a:pt x="348" y="4343"/>
                      <a:pt x="625" y="4343"/>
                    </a:cubicBezTo>
                    <a:cubicBezTo>
                      <a:pt x="627" y="4343"/>
                      <a:pt x="630" y="4343"/>
                      <a:pt x="632" y="4343"/>
                    </a:cubicBezTo>
                    <a:cubicBezTo>
                      <a:pt x="729" y="4343"/>
                      <a:pt x="824" y="4314"/>
                      <a:pt x="906" y="4262"/>
                    </a:cubicBezTo>
                    <a:cubicBezTo>
                      <a:pt x="993" y="4207"/>
                      <a:pt x="1038" y="4131"/>
                      <a:pt x="1038" y="4033"/>
                    </a:cubicBezTo>
                    <a:cubicBezTo>
                      <a:pt x="1038" y="3675"/>
                      <a:pt x="1058" y="3077"/>
                      <a:pt x="1097" y="2241"/>
                    </a:cubicBezTo>
                    <a:cubicBezTo>
                      <a:pt x="1136" y="1405"/>
                      <a:pt x="1156" y="808"/>
                      <a:pt x="1156" y="449"/>
                    </a:cubicBezTo>
                    <a:cubicBezTo>
                      <a:pt x="1160" y="322"/>
                      <a:pt x="1103" y="200"/>
                      <a:pt x="1004" y="122"/>
                    </a:cubicBezTo>
                    <a:cubicBezTo>
                      <a:pt x="903" y="41"/>
                      <a:pt x="777" y="0"/>
                      <a:pt x="625" y="0"/>
                    </a:cubicBezTo>
                    <a:close/>
                    <a:moveTo>
                      <a:pt x="637" y="4929"/>
                    </a:moveTo>
                    <a:cubicBezTo>
                      <a:pt x="635" y="4929"/>
                      <a:pt x="633" y="4929"/>
                      <a:pt x="631" y="4929"/>
                    </a:cubicBezTo>
                    <a:cubicBezTo>
                      <a:pt x="469" y="4929"/>
                      <a:pt x="330" y="4985"/>
                      <a:pt x="220" y="5093"/>
                    </a:cubicBezTo>
                    <a:cubicBezTo>
                      <a:pt x="1" y="5307"/>
                      <a:pt x="1" y="5661"/>
                      <a:pt x="220" y="5875"/>
                    </a:cubicBezTo>
                    <a:cubicBezTo>
                      <a:pt x="329" y="5983"/>
                      <a:pt x="465" y="6037"/>
                      <a:pt x="624" y="6037"/>
                    </a:cubicBezTo>
                    <a:cubicBezTo>
                      <a:pt x="627" y="6037"/>
                      <a:pt x="629" y="6037"/>
                      <a:pt x="631" y="6037"/>
                    </a:cubicBezTo>
                    <a:cubicBezTo>
                      <a:pt x="635" y="6037"/>
                      <a:pt x="638" y="6037"/>
                      <a:pt x="642" y="6037"/>
                    </a:cubicBezTo>
                    <a:cubicBezTo>
                      <a:pt x="790" y="6037"/>
                      <a:pt x="931" y="5978"/>
                      <a:pt x="1035" y="5870"/>
                    </a:cubicBezTo>
                    <a:cubicBezTo>
                      <a:pt x="1148" y="5759"/>
                      <a:pt x="1205" y="5631"/>
                      <a:pt x="1205" y="5484"/>
                    </a:cubicBezTo>
                    <a:cubicBezTo>
                      <a:pt x="1207" y="5335"/>
                      <a:pt x="1145" y="5194"/>
                      <a:pt x="1035" y="5093"/>
                    </a:cubicBezTo>
                    <a:cubicBezTo>
                      <a:pt x="930" y="4988"/>
                      <a:pt x="786" y="4929"/>
                      <a:pt x="637" y="4929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" name="Google Shape;943;p46"/>
            <p:cNvGrpSpPr/>
            <p:nvPr/>
          </p:nvGrpSpPr>
          <p:grpSpPr>
            <a:xfrm>
              <a:off x="6685017" y="3773151"/>
              <a:ext cx="356621" cy="469820"/>
              <a:chOff x="6685017" y="3773151"/>
              <a:chExt cx="356621" cy="469820"/>
            </a:xfrm>
          </p:grpSpPr>
          <p:sp>
            <p:nvSpPr>
              <p:cNvPr id="944" name="Google Shape;944;p46"/>
              <p:cNvSpPr/>
              <p:nvPr/>
            </p:nvSpPr>
            <p:spPr>
              <a:xfrm>
                <a:off x="6738853" y="3892444"/>
                <a:ext cx="256726" cy="312971"/>
              </a:xfrm>
              <a:custGeom>
                <a:avLst/>
                <a:gdLst/>
                <a:ahLst/>
                <a:cxnLst/>
                <a:rect l="l" t="t" r="r" b="b"/>
                <a:pathLst>
                  <a:path w="14492" h="17667" extrusionOk="0">
                    <a:moveTo>
                      <a:pt x="14492" y="1"/>
                    </a:moveTo>
                    <a:lnTo>
                      <a:pt x="0" y="1411"/>
                    </a:lnTo>
                    <a:lnTo>
                      <a:pt x="0" y="10420"/>
                    </a:lnTo>
                    <a:cubicBezTo>
                      <a:pt x="0" y="14421"/>
                      <a:pt x="3243" y="17666"/>
                      <a:pt x="7246" y="17666"/>
                    </a:cubicBezTo>
                    <a:cubicBezTo>
                      <a:pt x="11247" y="17666"/>
                      <a:pt x="14492" y="14421"/>
                      <a:pt x="14492" y="10420"/>
                    </a:cubicBezTo>
                    <a:lnTo>
                      <a:pt x="144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6"/>
              <p:cNvSpPr/>
              <p:nvPr/>
            </p:nvSpPr>
            <p:spPr>
              <a:xfrm>
                <a:off x="6735045" y="3773151"/>
                <a:ext cx="260570" cy="260570"/>
              </a:xfrm>
              <a:custGeom>
                <a:avLst/>
                <a:gdLst/>
                <a:ahLst/>
                <a:cxnLst/>
                <a:rect l="l" t="t" r="r" b="b"/>
                <a:pathLst>
                  <a:path w="14709" h="14709" extrusionOk="0">
                    <a:moveTo>
                      <a:pt x="7354" y="0"/>
                    </a:moveTo>
                    <a:cubicBezTo>
                      <a:pt x="3293" y="0"/>
                      <a:pt x="0" y="3293"/>
                      <a:pt x="0" y="7354"/>
                    </a:cubicBezTo>
                    <a:cubicBezTo>
                      <a:pt x="0" y="11415"/>
                      <a:pt x="3293" y="14708"/>
                      <a:pt x="7354" y="14708"/>
                    </a:cubicBezTo>
                    <a:cubicBezTo>
                      <a:pt x="11415" y="14708"/>
                      <a:pt x="14708" y="11415"/>
                      <a:pt x="14708" y="7354"/>
                    </a:cubicBezTo>
                    <a:cubicBezTo>
                      <a:pt x="14708" y="3293"/>
                      <a:pt x="11415" y="0"/>
                      <a:pt x="7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6"/>
              <p:cNvSpPr/>
              <p:nvPr/>
            </p:nvSpPr>
            <p:spPr>
              <a:xfrm>
                <a:off x="6688454" y="4081747"/>
                <a:ext cx="348950" cy="161224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9101" extrusionOk="0">
                    <a:moveTo>
                      <a:pt x="9849" y="1"/>
                    </a:moveTo>
                    <a:cubicBezTo>
                      <a:pt x="4654" y="1"/>
                      <a:pt x="403" y="4009"/>
                      <a:pt x="1" y="9100"/>
                    </a:cubicBezTo>
                    <a:lnTo>
                      <a:pt x="19697" y="9100"/>
                    </a:lnTo>
                    <a:cubicBezTo>
                      <a:pt x="19294" y="4009"/>
                      <a:pt x="15044" y="1"/>
                      <a:pt x="984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6"/>
              <p:cNvSpPr/>
              <p:nvPr/>
            </p:nvSpPr>
            <p:spPr>
              <a:xfrm>
                <a:off x="6735009" y="3787182"/>
                <a:ext cx="260570" cy="260570"/>
              </a:xfrm>
              <a:custGeom>
                <a:avLst/>
                <a:gdLst/>
                <a:ahLst/>
                <a:cxnLst/>
                <a:rect l="l" t="t" r="r" b="b"/>
                <a:pathLst>
                  <a:path w="14709" h="14709" extrusionOk="0">
                    <a:moveTo>
                      <a:pt x="7355" y="0"/>
                    </a:moveTo>
                    <a:cubicBezTo>
                      <a:pt x="5405" y="0"/>
                      <a:pt x="3534" y="775"/>
                      <a:pt x="2155" y="2155"/>
                    </a:cubicBezTo>
                    <a:cubicBezTo>
                      <a:pt x="777" y="3534"/>
                      <a:pt x="1" y="5404"/>
                      <a:pt x="1" y="7354"/>
                    </a:cubicBezTo>
                    <a:cubicBezTo>
                      <a:pt x="1" y="9305"/>
                      <a:pt x="777" y="11175"/>
                      <a:pt x="2155" y="12554"/>
                    </a:cubicBezTo>
                    <a:cubicBezTo>
                      <a:pt x="3534" y="13933"/>
                      <a:pt x="5405" y="14708"/>
                      <a:pt x="7355" y="14708"/>
                    </a:cubicBezTo>
                    <a:cubicBezTo>
                      <a:pt x="9305" y="14708"/>
                      <a:pt x="11175" y="13933"/>
                      <a:pt x="12556" y="12554"/>
                    </a:cubicBezTo>
                    <a:cubicBezTo>
                      <a:pt x="13934" y="11175"/>
                      <a:pt x="14709" y="9305"/>
                      <a:pt x="14709" y="7354"/>
                    </a:cubicBezTo>
                    <a:cubicBezTo>
                      <a:pt x="14709" y="5404"/>
                      <a:pt x="13934" y="3534"/>
                      <a:pt x="12556" y="2155"/>
                    </a:cubicBezTo>
                    <a:cubicBezTo>
                      <a:pt x="11175" y="775"/>
                      <a:pt x="9305" y="0"/>
                      <a:pt x="7355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6"/>
              <p:cNvSpPr/>
              <p:nvPr/>
            </p:nvSpPr>
            <p:spPr>
              <a:xfrm>
                <a:off x="6685017" y="3876093"/>
                <a:ext cx="103739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5633" extrusionOk="0">
                    <a:moveTo>
                      <a:pt x="3039" y="0"/>
                    </a:moveTo>
                    <a:cubicBezTo>
                      <a:pt x="1900" y="0"/>
                      <a:pt x="873" y="686"/>
                      <a:pt x="437" y="1739"/>
                    </a:cubicBezTo>
                    <a:cubicBezTo>
                      <a:pt x="1" y="2791"/>
                      <a:pt x="243" y="4001"/>
                      <a:pt x="1047" y="4807"/>
                    </a:cubicBezTo>
                    <a:cubicBezTo>
                      <a:pt x="1586" y="5346"/>
                      <a:pt x="2306" y="5632"/>
                      <a:pt x="3038" y="5632"/>
                    </a:cubicBezTo>
                    <a:cubicBezTo>
                      <a:pt x="3401" y="5632"/>
                      <a:pt x="3767" y="5562"/>
                      <a:pt x="4116" y="5418"/>
                    </a:cubicBezTo>
                    <a:cubicBezTo>
                      <a:pt x="5168" y="4982"/>
                      <a:pt x="5855" y="3955"/>
                      <a:pt x="5855" y="2817"/>
                    </a:cubicBezTo>
                    <a:cubicBezTo>
                      <a:pt x="5855" y="1260"/>
                      <a:pt x="4594" y="0"/>
                      <a:pt x="3039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6"/>
              <p:cNvSpPr/>
              <p:nvPr/>
            </p:nvSpPr>
            <p:spPr>
              <a:xfrm>
                <a:off x="6937917" y="3876093"/>
                <a:ext cx="103721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5633" extrusionOk="0">
                    <a:moveTo>
                      <a:pt x="3040" y="0"/>
                    </a:moveTo>
                    <a:cubicBezTo>
                      <a:pt x="1900" y="0"/>
                      <a:pt x="873" y="686"/>
                      <a:pt x="437" y="1739"/>
                    </a:cubicBezTo>
                    <a:cubicBezTo>
                      <a:pt x="1" y="2791"/>
                      <a:pt x="242" y="4001"/>
                      <a:pt x="1047" y="4807"/>
                    </a:cubicBezTo>
                    <a:cubicBezTo>
                      <a:pt x="1586" y="5346"/>
                      <a:pt x="2306" y="5632"/>
                      <a:pt x="3039" y="5632"/>
                    </a:cubicBezTo>
                    <a:cubicBezTo>
                      <a:pt x="3402" y="5632"/>
                      <a:pt x="3768" y="5562"/>
                      <a:pt x="4116" y="5418"/>
                    </a:cubicBezTo>
                    <a:cubicBezTo>
                      <a:pt x="5169" y="4982"/>
                      <a:pt x="5854" y="3955"/>
                      <a:pt x="5854" y="2817"/>
                    </a:cubicBezTo>
                    <a:cubicBezTo>
                      <a:pt x="5854" y="1260"/>
                      <a:pt x="4594" y="0"/>
                      <a:pt x="3040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6"/>
              <p:cNvSpPr/>
              <p:nvPr/>
            </p:nvSpPr>
            <p:spPr>
              <a:xfrm>
                <a:off x="6831574" y="4017920"/>
                <a:ext cx="67476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9173" extrusionOk="0">
                    <a:moveTo>
                      <a:pt x="0" y="1"/>
                    </a:moveTo>
                    <a:lnTo>
                      <a:pt x="0" y="7269"/>
                    </a:lnTo>
                    <a:cubicBezTo>
                      <a:pt x="0" y="8320"/>
                      <a:pt x="853" y="9173"/>
                      <a:pt x="1904" y="9173"/>
                    </a:cubicBezTo>
                    <a:cubicBezTo>
                      <a:pt x="2955" y="9173"/>
                      <a:pt x="3807" y="8320"/>
                      <a:pt x="3809" y="7269"/>
                    </a:cubicBezTo>
                    <a:lnTo>
                      <a:pt x="3809" y="1"/>
                    </a:ln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" name="Google Shape;951;p46"/>
            <p:cNvGrpSpPr/>
            <p:nvPr/>
          </p:nvGrpSpPr>
          <p:grpSpPr>
            <a:xfrm>
              <a:off x="6635185" y="3210116"/>
              <a:ext cx="447658" cy="541229"/>
              <a:chOff x="6635185" y="3210116"/>
              <a:chExt cx="447658" cy="541229"/>
            </a:xfrm>
          </p:grpSpPr>
          <p:sp>
            <p:nvSpPr>
              <p:cNvPr id="952" name="Google Shape;952;p46"/>
              <p:cNvSpPr/>
              <p:nvPr/>
            </p:nvSpPr>
            <p:spPr>
              <a:xfrm>
                <a:off x="6635185" y="3210116"/>
                <a:ext cx="447658" cy="541229"/>
              </a:xfrm>
              <a:custGeom>
                <a:avLst/>
                <a:gdLst/>
                <a:ahLst/>
                <a:cxnLst/>
                <a:rect l="l" t="t" r="r" b="b"/>
                <a:pathLst>
                  <a:path w="25270" h="30552" extrusionOk="0">
                    <a:moveTo>
                      <a:pt x="12635" y="1"/>
                    </a:moveTo>
                    <a:cubicBezTo>
                      <a:pt x="5658" y="1"/>
                      <a:pt x="0" y="5657"/>
                      <a:pt x="0" y="12634"/>
                    </a:cubicBezTo>
                    <a:cubicBezTo>
                      <a:pt x="0" y="18467"/>
                      <a:pt x="3956" y="23375"/>
                      <a:pt x="9330" y="24829"/>
                    </a:cubicBezTo>
                    <a:lnTo>
                      <a:pt x="12635" y="30552"/>
                    </a:lnTo>
                    <a:lnTo>
                      <a:pt x="15940" y="24829"/>
                    </a:lnTo>
                    <a:cubicBezTo>
                      <a:pt x="21313" y="23375"/>
                      <a:pt x="25269" y="18467"/>
                      <a:pt x="25269" y="12634"/>
                    </a:cubicBezTo>
                    <a:cubicBezTo>
                      <a:pt x="25269" y="5657"/>
                      <a:pt x="19611" y="1"/>
                      <a:pt x="126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6"/>
              <p:cNvSpPr/>
              <p:nvPr/>
            </p:nvSpPr>
            <p:spPr>
              <a:xfrm>
                <a:off x="6664078" y="3380180"/>
                <a:ext cx="65546" cy="9743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00" extrusionOk="0">
                    <a:moveTo>
                      <a:pt x="486" y="1"/>
                    </a:moveTo>
                    <a:cubicBezTo>
                      <a:pt x="353" y="1"/>
                      <a:pt x="238" y="25"/>
                      <a:pt x="144" y="75"/>
                    </a:cubicBezTo>
                    <a:cubicBezTo>
                      <a:pt x="49" y="126"/>
                      <a:pt x="1" y="199"/>
                      <a:pt x="1" y="300"/>
                    </a:cubicBezTo>
                    <a:lnTo>
                      <a:pt x="1" y="5155"/>
                    </a:lnTo>
                    <a:cubicBezTo>
                      <a:pt x="1" y="5250"/>
                      <a:pt x="49" y="5324"/>
                      <a:pt x="144" y="5379"/>
                    </a:cubicBezTo>
                    <a:cubicBezTo>
                      <a:pt x="237" y="5433"/>
                      <a:pt x="353" y="5460"/>
                      <a:pt x="486" y="5460"/>
                    </a:cubicBezTo>
                    <a:cubicBezTo>
                      <a:pt x="492" y="5461"/>
                      <a:pt x="498" y="5461"/>
                      <a:pt x="503" y="5461"/>
                    </a:cubicBezTo>
                    <a:cubicBezTo>
                      <a:pt x="616" y="5461"/>
                      <a:pt x="727" y="5432"/>
                      <a:pt x="826" y="5379"/>
                    </a:cubicBezTo>
                    <a:cubicBezTo>
                      <a:pt x="924" y="5324"/>
                      <a:pt x="972" y="5250"/>
                      <a:pt x="972" y="5155"/>
                    </a:cubicBezTo>
                    <a:lnTo>
                      <a:pt x="972" y="3691"/>
                    </a:lnTo>
                    <a:lnTo>
                      <a:pt x="1375" y="3182"/>
                    </a:lnTo>
                    <a:lnTo>
                      <a:pt x="2779" y="5312"/>
                    </a:lnTo>
                    <a:cubicBezTo>
                      <a:pt x="2853" y="5436"/>
                      <a:pt x="2966" y="5499"/>
                      <a:pt x="3116" y="5499"/>
                    </a:cubicBezTo>
                    <a:cubicBezTo>
                      <a:pt x="3259" y="5499"/>
                      <a:pt x="3393" y="5448"/>
                      <a:pt x="3515" y="5346"/>
                    </a:cubicBezTo>
                    <a:cubicBezTo>
                      <a:pt x="3636" y="5244"/>
                      <a:pt x="3698" y="5134"/>
                      <a:pt x="3698" y="5014"/>
                    </a:cubicBezTo>
                    <a:cubicBezTo>
                      <a:pt x="3700" y="4952"/>
                      <a:pt x="3680" y="4892"/>
                      <a:pt x="3645" y="4842"/>
                    </a:cubicBezTo>
                    <a:lnTo>
                      <a:pt x="2017" y="2362"/>
                    </a:lnTo>
                    <a:lnTo>
                      <a:pt x="3354" y="688"/>
                    </a:lnTo>
                    <a:cubicBezTo>
                      <a:pt x="3396" y="635"/>
                      <a:pt x="3417" y="569"/>
                      <a:pt x="3414" y="500"/>
                    </a:cubicBezTo>
                    <a:cubicBezTo>
                      <a:pt x="3414" y="381"/>
                      <a:pt x="3352" y="269"/>
                      <a:pt x="3227" y="162"/>
                    </a:cubicBezTo>
                    <a:cubicBezTo>
                      <a:pt x="3103" y="55"/>
                      <a:pt x="2978" y="1"/>
                      <a:pt x="2853" y="1"/>
                    </a:cubicBezTo>
                    <a:cubicBezTo>
                      <a:pt x="2745" y="1"/>
                      <a:pt x="2655" y="48"/>
                      <a:pt x="2585" y="142"/>
                    </a:cubicBezTo>
                    <a:lnTo>
                      <a:pt x="972" y="2339"/>
                    </a:lnTo>
                    <a:lnTo>
                      <a:pt x="972" y="300"/>
                    </a:lnTo>
                    <a:cubicBezTo>
                      <a:pt x="972" y="199"/>
                      <a:pt x="924" y="124"/>
                      <a:pt x="829" y="75"/>
                    </a:cubicBezTo>
                    <a:cubicBezTo>
                      <a:pt x="734" y="25"/>
                      <a:pt x="622" y="1"/>
                      <a:pt x="486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6"/>
              <p:cNvSpPr/>
              <p:nvPr/>
            </p:nvSpPr>
            <p:spPr>
              <a:xfrm>
                <a:off x="6734885" y="3384945"/>
                <a:ext cx="18654" cy="91976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5192" extrusionOk="0">
                    <a:moveTo>
                      <a:pt x="568" y="1"/>
                    </a:moveTo>
                    <a:cubicBezTo>
                      <a:pt x="562" y="1"/>
                      <a:pt x="556" y="1"/>
                      <a:pt x="551" y="1"/>
                    </a:cubicBezTo>
                    <a:cubicBezTo>
                      <a:pt x="394" y="1"/>
                      <a:pt x="265" y="43"/>
                      <a:pt x="158" y="126"/>
                    </a:cubicBezTo>
                    <a:cubicBezTo>
                      <a:pt x="53" y="209"/>
                      <a:pt x="0" y="309"/>
                      <a:pt x="0" y="427"/>
                    </a:cubicBezTo>
                    <a:cubicBezTo>
                      <a:pt x="0" y="539"/>
                      <a:pt x="53" y="639"/>
                      <a:pt x="158" y="724"/>
                    </a:cubicBezTo>
                    <a:cubicBezTo>
                      <a:pt x="265" y="810"/>
                      <a:pt x="394" y="852"/>
                      <a:pt x="551" y="852"/>
                    </a:cubicBezTo>
                    <a:cubicBezTo>
                      <a:pt x="555" y="852"/>
                      <a:pt x="559" y="852"/>
                      <a:pt x="563" y="852"/>
                    </a:cubicBezTo>
                    <a:cubicBezTo>
                      <a:pt x="688" y="852"/>
                      <a:pt x="811" y="807"/>
                      <a:pt x="905" y="724"/>
                    </a:cubicBezTo>
                    <a:cubicBezTo>
                      <a:pt x="1005" y="639"/>
                      <a:pt x="1053" y="539"/>
                      <a:pt x="1053" y="427"/>
                    </a:cubicBezTo>
                    <a:cubicBezTo>
                      <a:pt x="1053" y="309"/>
                      <a:pt x="1005" y="209"/>
                      <a:pt x="905" y="126"/>
                    </a:cubicBezTo>
                    <a:cubicBezTo>
                      <a:pt x="811" y="45"/>
                      <a:pt x="691" y="1"/>
                      <a:pt x="568" y="1"/>
                    </a:cubicBezTo>
                    <a:close/>
                    <a:moveTo>
                      <a:pt x="549" y="1644"/>
                    </a:moveTo>
                    <a:cubicBezTo>
                      <a:pt x="415" y="1644"/>
                      <a:pt x="304" y="1672"/>
                      <a:pt x="220" y="1726"/>
                    </a:cubicBezTo>
                    <a:cubicBezTo>
                      <a:pt x="133" y="1781"/>
                      <a:pt x="90" y="1853"/>
                      <a:pt x="90" y="1942"/>
                    </a:cubicBezTo>
                    <a:lnTo>
                      <a:pt x="90" y="4886"/>
                    </a:lnTo>
                    <a:lnTo>
                      <a:pt x="89" y="4886"/>
                    </a:lnTo>
                    <a:cubicBezTo>
                      <a:pt x="89" y="4966"/>
                      <a:pt x="134" y="5035"/>
                      <a:pt x="223" y="5098"/>
                    </a:cubicBezTo>
                    <a:cubicBezTo>
                      <a:pt x="310" y="5161"/>
                      <a:pt x="420" y="5191"/>
                      <a:pt x="549" y="5191"/>
                    </a:cubicBezTo>
                    <a:cubicBezTo>
                      <a:pt x="554" y="5191"/>
                      <a:pt x="558" y="5192"/>
                      <a:pt x="563" y="5192"/>
                    </a:cubicBezTo>
                    <a:cubicBezTo>
                      <a:pt x="674" y="5192"/>
                      <a:pt x="783" y="5157"/>
                      <a:pt x="875" y="5095"/>
                    </a:cubicBezTo>
                    <a:cubicBezTo>
                      <a:pt x="969" y="5030"/>
                      <a:pt x="1017" y="4961"/>
                      <a:pt x="1017" y="4886"/>
                    </a:cubicBezTo>
                    <a:lnTo>
                      <a:pt x="1017" y="1942"/>
                    </a:lnTo>
                    <a:cubicBezTo>
                      <a:pt x="1017" y="1853"/>
                      <a:pt x="972" y="1781"/>
                      <a:pt x="883" y="1726"/>
                    </a:cubicBezTo>
                    <a:cubicBezTo>
                      <a:pt x="794" y="1672"/>
                      <a:pt x="683" y="1644"/>
                      <a:pt x="549" y="1644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6"/>
              <p:cNvSpPr/>
              <p:nvPr/>
            </p:nvSpPr>
            <p:spPr>
              <a:xfrm>
                <a:off x="6762397" y="3413271"/>
                <a:ext cx="53340" cy="64855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3661" extrusionOk="0">
                    <a:moveTo>
                      <a:pt x="2047" y="2069"/>
                    </a:moveTo>
                    <a:lnTo>
                      <a:pt x="2047" y="2218"/>
                    </a:lnTo>
                    <a:cubicBezTo>
                      <a:pt x="2047" y="2388"/>
                      <a:pt x="1972" y="2544"/>
                      <a:pt x="1823" y="2686"/>
                    </a:cubicBezTo>
                    <a:cubicBezTo>
                      <a:pt x="1672" y="2827"/>
                      <a:pt x="1519" y="2898"/>
                      <a:pt x="1360" y="2898"/>
                    </a:cubicBezTo>
                    <a:cubicBezTo>
                      <a:pt x="1239" y="2898"/>
                      <a:pt x="1145" y="2866"/>
                      <a:pt x="1072" y="2803"/>
                    </a:cubicBezTo>
                    <a:cubicBezTo>
                      <a:pt x="1000" y="2738"/>
                      <a:pt x="964" y="2644"/>
                      <a:pt x="964" y="2516"/>
                    </a:cubicBezTo>
                    <a:cubicBezTo>
                      <a:pt x="964" y="2335"/>
                      <a:pt x="1050" y="2217"/>
                      <a:pt x="1220" y="2158"/>
                    </a:cubicBezTo>
                    <a:cubicBezTo>
                      <a:pt x="1391" y="2098"/>
                      <a:pt x="1630" y="2069"/>
                      <a:pt x="1934" y="2069"/>
                    </a:cubicBezTo>
                    <a:close/>
                    <a:moveTo>
                      <a:pt x="1392" y="0"/>
                    </a:moveTo>
                    <a:cubicBezTo>
                      <a:pt x="1119" y="0"/>
                      <a:pt x="847" y="56"/>
                      <a:pt x="594" y="161"/>
                    </a:cubicBezTo>
                    <a:cubicBezTo>
                      <a:pt x="337" y="268"/>
                      <a:pt x="209" y="394"/>
                      <a:pt x="209" y="539"/>
                    </a:cubicBezTo>
                    <a:cubicBezTo>
                      <a:pt x="208" y="654"/>
                      <a:pt x="239" y="767"/>
                      <a:pt x="298" y="866"/>
                    </a:cubicBezTo>
                    <a:cubicBezTo>
                      <a:pt x="358" y="967"/>
                      <a:pt x="438" y="1017"/>
                      <a:pt x="537" y="1017"/>
                    </a:cubicBezTo>
                    <a:cubicBezTo>
                      <a:pt x="563" y="1017"/>
                      <a:pt x="654" y="973"/>
                      <a:pt x="814" y="889"/>
                    </a:cubicBezTo>
                    <a:cubicBezTo>
                      <a:pt x="973" y="805"/>
                      <a:pt x="1166" y="763"/>
                      <a:pt x="1390" y="763"/>
                    </a:cubicBezTo>
                    <a:cubicBezTo>
                      <a:pt x="1614" y="763"/>
                      <a:pt x="1779" y="833"/>
                      <a:pt x="1886" y="973"/>
                    </a:cubicBezTo>
                    <a:cubicBezTo>
                      <a:pt x="1994" y="1116"/>
                      <a:pt x="2050" y="1290"/>
                      <a:pt x="2047" y="1469"/>
                    </a:cubicBezTo>
                    <a:lnTo>
                      <a:pt x="2047" y="1569"/>
                    </a:lnTo>
                    <a:lnTo>
                      <a:pt x="1740" y="1569"/>
                    </a:lnTo>
                    <a:cubicBezTo>
                      <a:pt x="1176" y="1570"/>
                      <a:pt x="746" y="1650"/>
                      <a:pt x="447" y="1809"/>
                    </a:cubicBezTo>
                    <a:cubicBezTo>
                      <a:pt x="149" y="1969"/>
                      <a:pt x="0" y="2244"/>
                      <a:pt x="0" y="2636"/>
                    </a:cubicBezTo>
                    <a:cubicBezTo>
                      <a:pt x="0" y="2970"/>
                      <a:pt x="91" y="3224"/>
                      <a:pt x="273" y="3398"/>
                    </a:cubicBezTo>
                    <a:cubicBezTo>
                      <a:pt x="455" y="3573"/>
                      <a:pt x="688" y="3660"/>
                      <a:pt x="970" y="3660"/>
                    </a:cubicBezTo>
                    <a:cubicBezTo>
                      <a:pt x="1384" y="3660"/>
                      <a:pt x="1763" y="3451"/>
                      <a:pt x="2105" y="3035"/>
                    </a:cubicBezTo>
                    <a:lnTo>
                      <a:pt x="2105" y="3266"/>
                    </a:lnTo>
                    <a:cubicBezTo>
                      <a:pt x="2105" y="3356"/>
                      <a:pt x="2148" y="3433"/>
                      <a:pt x="2229" y="3498"/>
                    </a:cubicBezTo>
                    <a:cubicBezTo>
                      <a:pt x="2311" y="3561"/>
                      <a:pt x="2415" y="3592"/>
                      <a:pt x="2538" y="3592"/>
                    </a:cubicBezTo>
                    <a:cubicBezTo>
                      <a:pt x="2674" y="3592"/>
                      <a:pt x="2785" y="3564"/>
                      <a:pt x="2875" y="3504"/>
                    </a:cubicBezTo>
                    <a:cubicBezTo>
                      <a:pt x="2965" y="3444"/>
                      <a:pt x="3011" y="3371"/>
                      <a:pt x="3011" y="3287"/>
                    </a:cubicBezTo>
                    <a:lnTo>
                      <a:pt x="3011" y="1457"/>
                    </a:lnTo>
                    <a:cubicBezTo>
                      <a:pt x="3009" y="1038"/>
                      <a:pt x="2878" y="692"/>
                      <a:pt x="2614" y="415"/>
                    </a:cubicBezTo>
                    <a:cubicBezTo>
                      <a:pt x="2351" y="139"/>
                      <a:pt x="1948" y="0"/>
                      <a:pt x="1403" y="0"/>
                    </a:cubicBezTo>
                    <a:cubicBezTo>
                      <a:pt x="1400" y="0"/>
                      <a:pt x="1396" y="0"/>
                      <a:pt x="1392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6"/>
              <p:cNvSpPr/>
              <p:nvPr/>
            </p:nvSpPr>
            <p:spPr>
              <a:xfrm>
                <a:off x="6852477" y="3413271"/>
                <a:ext cx="57467" cy="64855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661" extrusionOk="0">
                    <a:moveTo>
                      <a:pt x="1627" y="853"/>
                    </a:moveTo>
                    <a:cubicBezTo>
                      <a:pt x="1799" y="853"/>
                      <a:pt x="1951" y="922"/>
                      <a:pt x="2081" y="1059"/>
                    </a:cubicBezTo>
                    <a:cubicBezTo>
                      <a:pt x="2214" y="1197"/>
                      <a:pt x="2280" y="1351"/>
                      <a:pt x="2280" y="1519"/>
                    </a:cubicBezTo>
                    <a:lnTo>
                      <a:pt x="2280" y="2126"/>
                    </a:lnTo>
                    <a:cubicBezTo>
                      <a:pt x="2280" y="2304"/>
                      <a:pt x="2212" y="2462"/>
                      <a:pt x="2081" y="2602"/>
                    </a:cubicBezTo>
                    <a:cubicBezTo>
                      <a:pt x="1949" y="2738"/>
                      <a:pt x="1796" y="2808"/>
                      <a:pt x="1621" y="2808"/>
                    </a:cubicBezTo>
                    <a:cubicBezTo>
                      <a:pt x="1442" y="2808"/>
                      <a:pt x="1288" y="2740"/>
                      <a:pt x="1158" y="2602"/>
                    </a:cubicBezTo>
                    <a:cubicBezTo>
                      <a:pt x="1029" y="2462"/>
                      <a:pt x="964" y="2305"/>
                      <a:pt x="964" y="2126"/>
                    </a:cubicBezTo>
                    <a:lnTo>
                      <a:pt x="964" y="1519"/>
                    </a:lnTo>
                    <a:cubicBezTo>
                      <a:pt x="964" y="1346"/>
                      <a:pt x="1029" y="1191"/>
                      <a:pt x="1158" y="1056"/>
                    </a:cubicBezTo>
                    <a:cubicBezTo>
                      <a:pt x="1289" y="921"/>
                      <a:pt x="1442" y="853"/>
                      <a:pt x="1621" y="853"/>
                    </a:cubicBezTo>
                    <a:cubicBezTo>
                      <a:pt x="1623" y="853"/>
                      <a:pt x="1625" y="853"/>
                      <a:pt x="1627" y="853"/>
                    </a:cubicBezTo>
                    <a:close/>
                    <a:moveTo>
                      <a:pt x="1621" y="0"/>
                    </a:moveTo>
                    <a:cubicBezTo>
                      <a:pt x="1178" y="0"/>
                      <a:pt x="797" y="151"/>
                      <a:pt x="479" y="451"/>
                    </a:cubicBezTo>
                    <a:cubicBezTo>
                      <a:pt x="160" y="754"/>
                      <a:pt x="0" y="1108"/>
                      <a:pt x="0" y="1516"/>
                    </a:cubicBezTo>
                    <a:lnTo>
                      <a:pt x="0" y="2129"/>
                    </a:lnTo>
                    <a:cubicBezTo>
                      <a:pt x="0" y="2532"/>
                      <a:pt x="163" y="2889"/>
                      <a:pt x="486" y="3197"/>
                    </a:cubicBezTo>
                    <a:cubicBezTo>
                      <a:pt x="809" y="3507"/>
                      <a:pt x="1188" y="3660"/>
                      <a:pt x="1621" y="3660"/>
                    </a:cubicBezTo>
                    <a:cubicBezTo>
                      <a:pt x="2056" y="3660"/>
                      <a:pt x="2433" y="3507"/>
                      <a:pt x="2758" y="3197"/>
                    </a:cubicBezTo>
                    <a:cubicBezTo>
                      <a:pt x="3081" y="2889"/>
                      <a:pt x="3242" y="2532"/>
                      <a:pt x="3242" y="2129"/>
                    </a:cubicBezTo>
                    <a:lnTo>
                      <a:pt x="3242" y="1516"/>
                    </a:lnTo>
                    <a:cubicBezTo>
                      <a:pt x="3244" y="1104"/>
                      <a:pt x="3081" y="748"/>
                      <a:pt x="2758" y="448"/>
                    </a:cubicBezTo>
                    <a:cubicBezTo>
                      <a:pt x="2433" y="151"/>
                      <a:pt x="2054" y="0"/>
                      <a:pt x="1621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6"/>
              <p:cNvSpPr/>
              <p:nvPr/>
            </p:nvSpPr>
            <p:spPr>
              <a:xfrm>
                <a:off x="6920751" y="3413271"/>
                <a:ext cx="42658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3593" extrusionOk="0">
                    <a:moveTo>
                      <a:pt x="1824" y="0"/>
                    </a:moveTo>
                    <a:cubicBezTo>
                      <a:pt x="1630" y="0"/>
                      <a:pt x="1448" y="65"/>
                      <a:pt x="1278" y="196"/>
                    </a:cubicBezTo>
                    <a:cubicBezTo>
                      <a:pt x="1108" y="327"/>
                      <a:pt x="983" y="480"/>
                      <a:pt x="905" y="656"/>
                    </a:cubicBezTo>
                    <a:lnTo>
                      <a:pt x="905" y="346"/>
                    </a:lnTo>
                    <a:cubicBezTo>
                      <a:pt x="905" y="256"/>
                      <a:pt x="863" y="184"/>
                      <a:pt x="782" y="128"/>
                    </a:cubicBezTo>
                    <a:cubicBezTo>
                      <a:pt x="699" y="73"/>
                      <a:pt x="597" y="45"/>
                      <a:pt x="472" y="45"/>
                    </a:cubicBezTo>
                    <a:cubicBezTo>
                      <a:pt x="332" y="45"/>
                      <a:pt x="220" y="73"/>
                      <a:pt x="132" y="127"/>
                    </a:cubicBezTo>
                    <a:cubicBezTo>
                      <a:pt x="45" y="182"/>
                      <a:pt x="0" y="254"/>
                      <a:pt x="0" y="343"/>
                    </a:cubicBezTo>
                    <a:lnTo>
                      <a:pt x="0" y="3287"/>
                    </a:lnTo>
                    <a:cubicBezTo>
                      <a:pt x="0" y="3365"/>
                      <a:pt x="45" y="3436"/>
                      <a:pt x="135" y="3499"/>
                    </a:cubicBezTo>
                    <a:cubicBezTo>
                      <a:pt x="224" y="3561"/>
                      <a:pt x="337" y="3592"/>
                      <a:pt x="471" y="3592"/>
                    </a:cubicBezTo>
                    <a:cubicBezTo>
                      <a:pt x="476" y="3592"/>
                      <a:pt x="481" y="3593"/>
                      <a:pt x="485" y="3593"/>
                    </a:cubicBezTo>
                    <a:cubicBezTo>
                      <a:pt x="602" y="3593"/>
                      <a:pt x="717" y="3558"/>
                      <a:pt x="815" y="3496"/>
                    </a:cubicBezTo>
                    <a:cubicBezTo>
                      <a:pt x="914" y="3431"/>
                      <a:pt x="965" y="3362"/>
                      <a:pt x="965" y="3287"/>
                    </a:cubicBezTo>
                    <a:lnTo>
                      <a:pt x="965" y="1953"/>
                    </a:lnTo>
                    <a:cubicBezTo>
                      <a:pt x="965" y="1626"/>
                      <a:pt x="1051" y="1360"/>
                      <a:pt x="1223" y="1157"/>
                    </a:cubicBezTo>
                    <a:cubicBezTo>
                      <a:pt x="1394" y="954"/>
                      <a:pt x="1594" y="851"/>
                      <a:pt x="1824" y="851"/>
                    </a:cubicBezTo>
                    <a:lnTo>
                      <a:pt x="2056" y="851"/>
                    </a:lnTo>
                    <a:cubicBezTo>
                      <a:pt x="2144" y="851"/>
                      <a:pt x="2225" y="809"/>
                      <a:pt x="2298" y="724"/>
                    </a:cubicBezTo>
                    <a:cubicBezTo>
                      <a:pt x="2370" y="639"/>
                      <a:pt x="2407" y="533"/>
                      <a:pt x="2406" y="423"/>
                    </a:cubicBezTo>
                    <a:cubicBezTo>
                      <a:pt x="2407" y="315"/>
                      <a:pt x="2368" y="209"/>
                      <a:pt x="2298" y="128"/>
                    </a:cubicBezTo>
                    <a:cubicBezTo>
                      <a:pt x="2225" y="42"/>
                      <a:pt x="2144" y="0"/>
                      <a:pt x="2056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6"/>
              <p:cNvSpPr/>
              <p:nvPr/>
            </p:nvSpPr>
            <p:spPr>
              <a:xfrm>
                <a:off x="6966952" y="3413271"/>
                <a:ext cx="53322" cy="64855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661" extrusionOk="0">
                    <a:moveTo>
                      <a:pt x="2047" y="2069"/>
                    </a:moveTo>
                    <a:lnTo>
                      <a:pt x="2047" y="2218"/>
                    </a:lnTo>
                    <a:cubicBezTo>
                      <a:pt x="2046" y="2388"/>
                      <a:pt x="1972" y="2544"/>
                      <a:pt x="1822" y="2686"/>
                    </a:cubicBezTo>
                    <a:cubicBezTo>
                      <a:pt x="1673" y="2827"/>
                      <a:pt x="1519" y="2898"/>
                      <a:pt x="1360" y="2898"/>
                    </a:cubicBezTo>
                    <a:cubicBezTo>
                      <a:pt x="1240" y="2898"/>
                      <a:pt x="1144" y="2866"/>
                      <a:pt x="1071" y="2803"/>
                    </a:cubicBezTo>
                    <a:cubicBezTo>
                      <a:pt x="999" y="2738"/>
                      <a:pt x="963" y="2644"/>
                      <a:pt x="963" y="2516"/>
                    </a:cubicBezTo>
                    <a:cubicBezTo>
                      <a:pt x="963" y="2335"/>
                      <a:pt x="1049" y="2217"/>
                      <a:pt x="1220" y="2158"/>
                    </a:cubicBezTo>
                    <a:cubicBezTo>
                      <a:pt x="1392" y="2098"/>
                      <a:pt x="1631" y="2069"/>
                      <a:pt x="1934" y="2069"/>
                    </a:cubicBezTo>
                    <a:close/>
                    <a:moveTo>
                      <a:pt x="1393" y="0"/>
                    </a:moveTo>
                    <a:cubicBezTo>
                      <a:pt x="1118" y="0"/>
                      <a:pt x="847" y="56"/>
                      <a:pt x="593" y="161"/>
                    </a:cubicBezTo>
                    <a:cubicBezTo>
                      <a:pt x="338" y="268"/>
                      <a:pt x="208" y="394"/>
                      <a:pt x="210" y="539"/>
                    </a:cubicBezTo>
                    <a:cubicBezTo>
                      <a:pt x="208" y="654"/>
                      <a:pt x="238" y="767"/>
                      <a:pt x="299" y="866"/>
                    </a:cubicBezTo>
                    <a:cubicBezTo>
                      <a:pt x="359" y="967"/>
                      <a:pt x="438" y="1017"/>
                      <a:pt x="538" y="1017"/>
                    </a:cubicBezTo>
                    <a:cubicBezTo>
                      <a:pt x="562" y="1017"/>
                      <a:pt x="653" y="973"/>
                      <a:pt x="814" y="889"/>
                    </a:cubicBezTo>
                    <a:cubicBezTo>
                      <a:pt x="974" y="805"/>
                      <a:pt x="1165" y="763"/>
                      <a:pt x="1389" y="763"/>
                    </a:cubicBezTo>
                    <a:cubicBezTo>
                      <a:pt x="1613" y="763"/>
                      <a:pt x="1778" y="833"/>
                      <a:pt x="1886" y="973"/>
                    </a:cubicBezTo>
                    <a:cubicBezTo>
                      <a:pt x="1993" y="1116"/>
                      <a:pt x="2050" y="1290"/>
                      <a:pt x="2047" y="1469"/>
                    </a:cubicBezTo>
                    <a:lnTo>
                      <a:pt x="2047" y="1569"/>
                    </a:lnTo>
                    <a:lnTo>
                      <a:pt x="1740" y="1569"/>
                    </a:lnTo>
                    <a:cubicBezTo>
                      <a:pt x="1177" y="1570"/>
                      <a:pt x="747" y="1650"/>
                      <a:pt x="447" y="1809"/>
                    </a:cubicBezTo>
                    <a:cubicBezTo>
                      <a:pt x="150" y="1969"/>
                      <a:pt x="1" y="2244"/>
                      <a:pt x="1" y="2636"/>
                    </a:cubicBezTo>
                    <a:cubicBezTo>
                      <a:pt x="1" y="2970"/>
                      <a:pt x="90" y="3224"/>
                      <a:pt x="273" y="3398"/>
                    </a:cubicBezTo>
                    <a:cubicBezTo>
                      <a:pt x="455" y="3573"/>
                      <a:pt x="686" y="3660"/>
                      <a:pt x="971" y="3660"/>
                    </a:cubicBezTo>
                    <a:cubicBezTo>
                      <a:pt x="1384" y="3660"/>
                      <a:pt x="1763" y="3451"/>
                      <a:pt x="2106" y="3035"/>
                    </a:cubicBezTo>
                    <a:lnTo>
                      <a:pt x="2106" y="3266"/>
                    </a:lnTo>
                    <a:cubicBezTo>
                      <a:pt x="2106" y="3356"/>
                      <a:pt x="2148" y="3433"/>
                      <a:pt x="2229" y="3498"/>
                    </a:cubicBezTo>
                    <a:cubicBezTo>
                      <a:pt x="2312" y="3561"/>
                      <a:pt x="2416" y="3592"/>
                      <a:pt x="2539" y="3592"/>
                    </a:cubicBezTo>
                    <a:cubicBezTo>
                      <a:pt x="2674" y="3592"/>
                      <a:pt x="2785" y="3564"/>
                      <a:pt x="2876" y="3504"/>
                    </a:cubicBezTo>
                    <a:cubicBezTo>
                      <a:pt x="2964" y="3444"/>
                      <a:pt x="3009" y="3371"/>
                      <a:pt x="3009" y="3287"/>
                    </a:cubicBezTo>
                    <a:lnTo>
                      <a:pt x="3009" y="1457"/>
                    </a:lnTo>
                    <a:cubicBezTo>
                      <a:pt x="3009" y="1038"/>
                      <a:pt x="2877" y="692"/>
                      <a:pt x="2614" y="415"/>
                    </a:cubicBezTo>
                    <a:cubicBezTo>
                      <a:pt x="2351" y="139"/>
                      <a:pt x="1946" y="0"/>
                      <a:pt x="1404" y="0"/>
                    </a:cubicBezTo>
                    <a:cubicBezTo>
                      <a:pt x="1400" y="0"/>
                      <a:pt x="1396" y="0"/>
                      <a:pt x="1393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6"/>
              <p:cNvSpPr/>
              <p:nvPr/>
            </p:nvSpPr>
            <p:spPr>
              <a:xfrm>
                <a:off x="7031009" y="3379648"/>
                <a:ext cx="19575" cy="98070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5536" extrusionOk="0">
                    <a:moveTo>
                      <a:pt x="571" y="1"/>
                    </a:moveTo>
                    <a:cubicBezTo>
                      <a:pt x="432" y="1"/>
                      <a:pt x="317" y="37"/>
                      <a:pt x="225" y="109"/>
                    </a:cubicBezTo>
                    <a:cubicBezTo>
                      <a:pt x="133" y="181"/>
                      <a:pt x="88" y="282"/>
                      <a:pt x="88" y="411"/>
                    </a:cubicBezTo>
                    <a:cubicBezTo>
                      <a:pt x="88" y="741"/>
                      <a:pt x="105" y="1288"/>
                      <a:pt x="141" y="2055"/>
                    </a:cubicBezTo>
                    <a:cubicBezTo>
                      <a:pt x="175" y="2823"/>
                      <a:pt x="193" y="3370"/>
                      <a:pt x="193" y="3698"/>
                    </a:cubicBezTo>
                    <a:cubicBezTo>
                      <a:pt x="193" y="3889"/>
                      <a:pt x="318" y="3982"/>
                      <a:pt x="572" y="3982"/>
                    </a:cubicBezTo>
                    <a:cubicBezTo>
                      <a:pt x="664" y="3982"/>
                      <a:pt x="753" y="3957"/>
                      <a:pt x="831" y="3909"/>
                    </a:cubicBezTo>
                    <a:cubicBezTo>
                      <a:pt x="906" y="3867"/>
                      <a:pt x="953" y="3785"/>
                      <a:pt x="951" y="3698"/>
                    </a:cubicBezTo>
                    <a:cubicBezTo>
                      <a:pt x="951" y="3370"/>
                      <a:pt x="969" y="2822"/>
                      <a:pt x="1005" y="2056"/>
                    </a:cubicBezTo>
                    <a:cubicBezTo>
                      <a:pt x="1041" y="1289"/>
                      <a:pt x="1059" y="742"/>
                      <a:pt x="1059" y="413"/>
                    </a:cubicBezTo>
                    <a:cubicBezTo>
                      <a:pt x="1062" y="297"/>
                      <a:pt x="1011" y="186"/>
                      <a:pt x="920" y="114"/>
                    </a:cubicBezTo>
                    <a:cubicBezTo>
                      <a:pt x="826" y="38"/>
                      <a:pt x="711" y="1"/>
                      <a:pt x="571" y="1"/>
                    </a:cubicBezTo>
                    <a:close/>
                    <a:moveTo>
                      <a:pt x="576" y="4519"/>
                    </a:moveTo>
                    <a:cubicBezTo>
                      <a:pt x="441" y="4519"/>
                      <a:pt x="307" y="4569"/>
                      <a:pt x="202" y="4669"/>
                    </a:cubicBezTo>
                    <a:cubicBezTo>
                      <a:pt x="1" y="4865"/>
                      <a:pt x="1" y="5190"/>
                      <a:pt x="202" y="5387"/>
                    </a:cubicBezTo>
                    <a:cubicBezTo>
                      <a:pt x="299" y="5482"/>
                      <a:pt x="431" y="5536"/>
                      <a:pt x="567" y="5536"/>
                    </a:cubicBezTo>
                    <a:cubicBezTo>
                      <a:pt x="571" y="5536"/>
                      <a:pt x="575" y="5536"/>
                      <a:pt x="578" y="5535"/>
                    </a:cubicBezTo>
                    <a:cubicBezTo>
                      <a:pt x="580" y="5535"/>
                      <a:pt x="582" y="5536"/>
                      <a:pt x="584" y="5536"/>
                    </a:cubicBezTo>
                    <a:cubicBezTo>
                      <a:pt x="722" y="5536"/>
                      <a:pt x="853" y="5480"/>
                      <a:pt x="950" y="5382"/>
                    </a:cubicBezTo>
                    <a:cubicBezTo>
                      <a:pt x="1052" y="5281"/>
                      <a:pt x="1105" y="5163"/>
                      <a:pt x="1105" y="5027"/>
                    </a:cubicBezTo>
                    <a:cubicBezTo>
                      <a:pt x="1105" y="4892"/>
                      <a:pt x="1049" y="4761"/>
                      <a:pt x="950" y="4669"/>
                    </a:cubicBezTo>
                    <a:cubicBezTo>
                      <a:pt x="845" y="4569"/>
                      <a:pt x="711" y="4519"/>
                      <a:pt x="576" y="4519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0" name="Google Shape;960;p46"/>
            <p:cNvGrpSpPr/>
            <p:nvPr/>
          </p:nvGrpSpPr>
          <p:grpSpPr>
            <a:xfrm>
              <a:off x="4286212" y="2389326"/>
              <a:ext cx="361971" cy="483035"/>
              <a:chOff x="4286212" y="2389326"/>
              <a:chExt cx="361971" cy="483035"/>
            </a:xfrm>
          </p:grpSpPr>
          <p:sp>
            <p:nvSpPr>
              <p:cNvPr id="961" name="Google Shape;961;p46"/>
              <p:cNvSpPr/>
              <p:nvPr/>
            </p:nvSpPr>
            <p:spPr>
              <a:xfrm>
                <a:off x="4340030" y="2508637"/>
                <a:ext cx="256743" cy="312953"/>
              </a:xfrm>
              <a:custGeom>
                <a:avLst/>
                <a:gdLst/>
                <a:ahLst/>
                <a:cxnLst/>
                <a:rect l="l" t="t" r="r" b="b"/>
                <a:pathLst>
                  <a:path w="14493" h="17666" extrusionOk="0">
                    <a:moveTo>
                      <a:pt x="14492" y="0"/>
                    </a:moveTo>
                    <a:lnTo>
                      <a:pt x="1" y="1411"/>
                    </a:lnTo>
                    <a:lnTo>
                      <a:pt x="1" y="10420"/>
                    </a:lnTo>
                    <a:cubicBezTo>
                      <a:pt x="1" y="14421"/>
                      <a:pt x="3244" y="17666"/>
                      <a:pt x="7247" y="17666"/>
                    </a:cubicBezTo>
                    <a:cubicBezTo>
                      <a:pt x="11248" y="17666"/>
                      <a:pt x="14492" y="14421"/>
                      <a:pt x="14492" y="10420"/>
                    </a:cubicBezTo>
                    <a:lnTo>
                      <a:pt x="144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6"/>
              <p:cNvSpPr/>
              <p:nvPr/>
            </p:nvSpPr>
            <p:spPr>
              <a:xfrm>
                <a:off x="4336203" y="2389326"/>
                <a:ext cx="260570" cy="260552"/>
              </a:xfrm>
              <a:custGeom>
                <a:avLst/>
                <a:gdLst/>
                <a:ahLst/>
                <a:cxnLst/>
                <a:rect l="l" t="t" r="r" b="b"/>
                <a:pathLst>
                  <a:path w="14709" h="14708" extrusionOk="0">
                    <a:moveTo>
                      <a:pt x="7354" y="1"/>
                    </a:moveTo>
                    <a:cubicBezTo>
                      <a:pt x="3293" y="1"/>
                      <a:pt x="0" y="3294"/>
                      <a:pt x="0" y="7353"/>
                    </a:cubicBezTo>
                    <a:cubicBezTo>
                      <a:pt x="0" y="11415"/>
                      <a:pt x="3293" y="14707"/>
                      <a:pt x="7354" y="14707"/>
                    </a:cubicBezTo>
                    <a:cubicBezTo>
                      <a:pt x="11415" y="14707"/>
                      <a:pt x="14708" y="11415"/>
                      <a:pt x="14708" y="7353"/>
                    </a:cubicBezTo>
                    <a:cubicBezTo>
                      <a:pt x="14708" y="3292"/>
                      <a:pt x="11415" y="1"/>
                      <a:pt x="73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6"/>
              <p:cNvSpPr/>
              <p:nvPr/>
            </p:nvSpPr>
            <p:spPr>
              <a:xfrm>
                <a:off x="4336203" y="2403374"/>
                <a:ext cx="260570" cy="260535"/>
              </a:xfrm>
              <a:custGeom>
                <a:avLst/>
                <a:gdLst/>
                <a:ahLst/>
                <a:cxnLst/>
                <a:rect l="l" t="t" r="r" b="b"/>
                <a:pathLst>
                  <a:path w="14709" h="14707" extrusionOk="0">
                    <a:moveTo>
                      <a:pt x="7354" y="0"/>
                    </a:moveTo>
                    <a:cubicBezTo>
                      <a:pt x="5404" y="0"/>
                      <a:pt x="3534" y="775"/>
                      <a:pt x="2155" y="2153"/>
                    </a:cubicBezTo>
                    <a:cubicBezTo>
                      <a:pt x="775" y="3534"/>
                      <a:pt x="0" y="5404"/>
                      <a:pt x="0" y="7354"/>
                    </a:cubicBezTo>
                    <a:cubicBezTo>
                      <a:pt x="0" y="9304"/>
                      <a:pt x="775" y="11175"/>
                      <a:pt x="2155" y="12554"/>
                    </a:cubicBezTo>
                    <a:cubicBezTo>
                      <a:pt x="3534" y="13932"/>
                      <a:pt x="5404" y="14707"/>
                      <a:pt x="7354" y="14707"/>
                    </a:cubicBezTo>
                    <a:cubicBezTo>
                      <a:pt x="9304" y="14707"/>
                      <a:pt x="11175" y="13932"/>
                      <a:pt x="12554" y="12554"/>
                    </a:cubicBezTo>
                    <a:cubicBezTo>
                      <a:pt x="13932" y="11175"/>
                      <a:pt x="14708" y="9304"/>
                      <a:pt x="14708" y="7354"/>
                    </a:cubicBezTo>
                    <a:cubicBezTo>
                      <a:pt x="14708" y="5404"/>
                      <a:pt x="13932" y="3534"/>
                      <a:pt x="12554" y="2153"/>
                    </a:cubicBezTo>
                    <a:cubicBezTo>
                      <a:pt x="11175" y="775"/>
                      <a:pt x="9304" y="0"/>
                      <a:pt x="7354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6"/>
              <p:cNvSpPr/>
              <p:nvPr/>
            </p:nvSpPr>
            <p:spPr>
              <a:xfrm>
                <a:off x="4286212" y="2492286"/>
                <a:ext cx="103704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5633" extrusionOk="0">
                    <a:moveTo>
                      <a:pt x="3039" y="0"/>
                    </a:moveTo>
                    <a:cubicBezTo>
                      <a:pt x="1899" y="0"/>
                      <a:pt x="872" y="686"/>
                      <a:pt x="436" y="1738"/>
                    </a:cubicBezTo>
                    <a:cubicBezTo>
                      <a:pt x="0" y="2791"/>
                      <a:pt x="241" y="4001"/>
                      <a:pt x="1047" y="4807"/>
                    </a:cubicBezTo>
                    <a:cubicBezTo>
                      <a:pt x="1586" y="5346"/>
                      <a:pt x="2305" y="5632"/>
                      <a:pt x="3038" y="5632"/>
                    </a:cubicBezTo>
                    <a:cubicBezTo>
                      <a:pt x="3401" y="5632"/>
                      <a:pt x="3767" y="5562"/>
                      <a:pt x="4115" y="5418"/>
                    </a:cubicBezTo>
                    <a:cubicBezTo>
                      <a:pt x="5168" y="4982"/>
                      <a:pt x="5854" y="3955"/>
                      <a:pt x="5854" y="2816"/>
                    </a:cubicBezTo>
                    <a:cubicBezTo>
                      <a:pt x="5854" y="1260"/>
                      <a:pt x="4594" y="0"/>
                      <a:pt x="3039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6"/>
              <p:cNvSpPr/>
              <p:nvPr/>
            </p:nvSpPr>
            <p:spPr>
              <a:xfrm>
                <a:off x="4539111" y="2492286"/>
                <a:ext cx="103704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5633" extrusionOk="0">
                    <a:moveTo>
                      <a:pt x="3038" y="0"/>
                    </a:moveTo>
                    <a:cubicBezTo>
                      <a:pt x="1900" y="0"/>
                      <a:pt x="873" y="686"/>
                      <a:pt x="437" y="1738"/>
                    </a:cubicBezTo>
                    <a:cubicBezTo>
                      <a:pt x="1" y="2791"/>
                      <a:pt x="241" y="4001"/>
                      <a:pt x="1047" y="4807"/>
                    </a:cubicBezTo>
                    <a:cubicBezTo>
                      <a:pt x="1585" y="5346"/>
                      <a:pt x="2305" y="5632"/>
                      <a:pt x="3038" y="5632"/>
                    </a:cubicBezTo>
                    <a:cubicBezTo>
                      <a:pt x="3401" y="5632"/>
                      <a:pt x="3767" y="5562"/>
                      <a:pt x="4116" y="5418"/>
                    </a:cubicBezTo>
                    <a:cubicBezTo>
                      <a:pt x="5168" y="4982"/>
                      <a:pt x="5854" y="3955"/>
                      <a:pt x="5854" y="2816"/>
                    </a:cubicBezTo>
                    <a:cubicBezTo>
                      <a:pt x="5854" y="1260"/>
                      <a:pt x="4594" y="0"/>
                      <a:pt x="3038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6"/>
              <p:cNvSpPr/>
              <p:nvPr/>
            </p:nvSpPr>
            <p:spPr>
              <a:xfrm>
                <a:off x="4299232" y="2711155"/>
                <a:ext cx="348950" cy="161206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9100" extrusionOk="0">
                    <a:moveTo>
                      <a:pt x="9849" y="0"/>
                    </a:moveTo>
                    <a:cubicBezTo>
                      <a:pt x="4654" y="0"/>
                      <a:pt x="403" y="4009"/>
                      <a:pt x="0" y="9100"/>
                    </a:cubicBezTo>
                    <a:lnTo>
                      <a:pt x="19697" y="9100"/>
                    </a:lnTo>
                    <a:cubicBezTo>
                      <a:pt x="19294" y="4009"/>
                      <a:pt x="15044" y="0"/>
                      <a:pt x="98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6"/>
              <p:cNvSpPr/>
              <p:nvPr/>
            </p:nvSpPr>
            <p:spPr>
              <a:xfrm>
                <a:off x="4432750" y="2634112"/>
                <a:ext cx="67459" cy="162482"/>
              </a:xfrm>
              <a:custGeom>
                <a:avLst/>
                <a:gdLst/>
                <a:ahLst/>
                <a:cxnLst/>
                <a:rect l="l" t="t" r="r" b="b"/>
                <a:pathLst>
                  <a:path w="3808" h="9172" extrusionOk="0">
                    <a:moveTo>
                      <a:pt x="1" y="1"/>
                    </a:moveTo>
                    <a:lnTo>
                      <a:pt x="1" y="7269"/>
                    </a:lnTo>
                    <a:cubicBezTo>
                      <a:pt x="1" y="8320"/>
                      <a:pt x="853" y="9171"/>
                      <a:pt x="1904" y="9171"/>
                    </a:cubicBezTo>
                    <a:cubicBezTo>
                      <a:pt x="2955" y="9171"/>
                      <a:pt x="3808" y="8320"/>
                      <a:pt x="3808" y="7269"/>
                    </a:cubicBezTo>
                    <a:lnTo>
                      <a:pt x="3808" y="1"/>
                    </a:ln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8" name="Google Shape;968;p46"/>
            <p:cNvGrpSpPr/>
            <p:nvPr/>
          </p:nvGrpSpPr>
          <p:grpSpPr>
            <a:xfrm>
              <a:off x="4245325" y="1806521"/>
              <a:ext cx="447658" cy="541229"/>
              <a:chOff x="4245325" y="1806521"/>
              <a:chExt cx="447658" cy="541229"/>
            </a:xfrm>
          </p:grpSpPr>
          <p:sp>
            <p:nvSpPr>
              <p:cNvPr id="969" name="Google Shape;969;p46"/>
              <p:cNvSpPr/>
              <p:nvPr/>
            </p:nvSpPr>
            <p:spPr>
              <a:xfrm>
                <a:off x="4245325" y="1806521"/>
                <a:ext cx="447658" cy="541229"/>
              </a:xfrm>
              <a:custGeom>
                <a:avLst/>
                <a:gdLst/>
                <a:ahLst/>
                <a:cxnLst/>
                <a:rect l="l" t="t" r="r" b="b"/>
                <a:pathLst>
                  <a:path w="25270" h="30552" extrusionOk="0">
                    <a:moveTo>
                      <a:pt x="12635" y="0"/>
                    </a:moveTo>
                    <a:cubicBezTo>
                      <a:pt x="5658" y="0"/>
                      <a:pt x="0" y="5657"/>
                      <a:pt x="0" y="12633"/>
                    </a:cubicBezTo>
                    <a:cubicBezTo>
                      <a:pt x="0" y="18467"/>
                      <a:pt x="3956" y="23375"/>
                      <a:pt x="9330" y="24829"/>
                    </a:cubicBezTo>
                    <a:lnTo>
                      <a:pt x="12635" y="30551"/>
                    </a:lnTo>
                    <a:lnTo>
                      <a:pt x="15939" y="24829"/>
                    </a:lnTo>
                    <a:cubicBezTo>
                      <a:pt x="21313" y="23375"/>
                      <a:pt x="25269" y="18467"/>
                      <a:pt x="25269" y="12633"/>
                    </a:cubicBezTo>
                    <a:cubicBezTo>
                      <a:pt x="25269" y="5657"/>
                      <a:pt x="19611" y="0"/>
                      <a:pt x="126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6"/>
              <p:cNvSpPr/>
              <p:nvPr/>
            </p:nvSpPr>
            <p:spPr>
              <a:xfrm>
                <a:off x="4342386" y="1984680"/>
                <a:ext cx="64199" cy="96759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5462" extrusionOk="0">
                    <a:moveTo>
                      <a:pt x="486" y="1"/>
                    </a:moveTo>
                    <a:cubicBezTo>
                      <a:pt x="352" y="1"/>
                      <a:pt x="238" y="26"/>
                      <a:pt x="143" y="76"/>
                    </a:cubicBezTo>
                    <a:cubicBezTo>
                      <a:pt x="48" y="125"/>
                      <a:pt x="0" y="201"/>
                      <a:pt x="0" y="300"/>
                    </a:cubicBezTo>
                    <a:lnTo>
                      <a:pt x="0" y="5155"/>
                    </a:lnTo>
                    <a:cubicBezTo>
                      <a:pt x="0" y="5250"/>
                      <a:pt x="48" y="5325"/>
                      <a:pt x="143" y="5379"/>
                    </a:cubicBezTo>
                    <a:cubicBezTo>
                      <a:pt x="238" y="5435"/>
                      <a:pt x="352" y="5462"/>
                      <a:pt x="486" y="5462"/>
                    </a:cubicBezTo>
                    <a:cubicBezTo>
                      <a:pt x="491" y="5462"/>
                      <a:pt x="497" y="5462"/>
                      <a:pt x="503" y="5462"/>
                    </a:cubicBezTo>
                    <a:cubicBezTo>
                      <a:pt x="616" y="5462"/>
                      <a:pt x="727" y="5433"/>
                      <a:pt x="826" y="5379"/>
                    </a:cubicBezTo>
                    <a:cubicBezTo>
                      <a:pt x="923" y="5325"/>
                      <a:pt x="971" y="5250"/>
                      <a:pt x="971" y="5155"/>
                    </a:cubicBezTo>
                    <a:lnTo>
                      <a:pt x="971" y="3012"/>
                    </a:lnTo>
                    <a:lnTo>
                      <a:pt x="2652" y="3012"/>
                    </a:lnTo>
                    <a:lnTo>
                      <a:pt x="2652" y="5155"/>
                    </a:lnTo>
                    <a:cubicBezTo>
                      <a:pt x="2652" y="5250"/>
                      <a:pt x="2699" y="5325"/>
                      <a:pt x="2794" y="5379"/>
                    </a:cubicBezTo>
                    <a:cubicBezTo>
                      <a:pt x="2889" y="5435"/>
                      <a:pt x="3003" y="5462"/>
                      <a:pt x="3138" y="5462"/>
                    </a:cubicBezTo>
                    <a:cubicBezTo>
                      <a:pt x="3144" y="5462"/>
                      <a:pt x="3149" y="5462"/>
                      <a:pt x="3155" y="5462"/>
                    </a:cubicBezTo>
                    <a:cubicBezTo>
                      <a:pt x="3267" y="5462"/>
                      <a:pt x="3378" y="5433"/>
                      <a:pt x="3478" y="5379"/>
                    </a:cubicBezTo>
                    <a:cubicBezTo>
                      <a:pt x="3574" y="5325"/>
                      <a:pt x="3624" y="5250"/>
                      <a:pt x="3624" y="5155"/>
                    </a:cubicBezTo>
                    <a:lnTo>
                      <a:pt x="3624" y="300"/>
                    </a:lnTo>
                    <a:cubicBezTo>
                      <a:pt x="3624" y="201"/>
                      <a:pt x="3576" y="127"/>
                      <a:pt x="3481" y="76"/>
                    </a:cubicBezTo>
                    <a:cubicBezTo>
                      <a:pt x="3386" y="26"/>
                      <a:pt x="3272" y="1"/>
                      <a:pt x="3138" y="1"/>
                    </a:cubicBezTo>
                    <a:cubicBezTo>
                      <a:pt x="3003" y="1"/>
                      <a:pt x="2890" y="26"/>
                      <a:pt x="2794" y="76"/>
                    </a:cubicBezTo>
                    <a:cubicBezTo>
                      <a:pt x="2699" y="125"/>
                      <a:pt x="2652" y="201"/>
                      <a:pt x="2652" y="300"/>
                    </a:cubicBezTo>
                    <a:lnTo>
                      <a:pt x="2652" y="2250"/>
                    </a:lnTo>
                    <a:lnTo>
                      <a:pt x="971" y="2250"/>
                    </a:lnTo>
                    <a:lnTo>
                      <a:pt x="971" y="300"/>
                    </a:lnTo>
                    <a:cubicBezTo>
                      <a:pt x="971" y="201"/>
                      <a:pt x="923" y="127"/>
                      <a:pt x="830" y="76"/>
                    </a:cubicBezTo>
                    <a:cubicBezTo>
                      <a:pt x="735" y="26"/>
                      <a:pt x="621" y="1"/>
                      <a:pt x="486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6"/>
              <p:cNvSpPr/>
              <p:nvPr/>
            </p:nvSpPr>
            <p:spPr>
              <a:xfrm>
                <a:off x="4418082" y="2017790"/>
                <a:ext cx="57432" cy="64855"/>
              </a:xfrm>
              <a:custGeom>
                <a:avLst/>
                <a:gdLst/>
                <a:ahLst/>
                <a:cxnLst/>
                <a:rect l="l" t="t" r="r" b="b"/>
                <a:pathLst>
                  <a:path w="3242" h="3661" extrusionOk="0">
                    <a:moveTo>
                      <a:pt x="1621" y="852"/>
                    </a:moveTo>
                    <a:cubicBezTo>
                      <a:pt x="1794" y="852"/>
                      <a:pt x="1947" y="921"/>
                      <a:pt x="2080" y="1059"/>
                    </a:cubicBezTo>
                    <a:cubicBezTo>
                      <a:pt x="2212" y="1197"/>
                      <a:pt x="2278" y="1351"/>
                      <a:pt x="2278" y="1518"/>
                    </a:cubicBezTo>
                    <a:lnTo>
                      <a:pt x="2278" y="2127"/>
                    </a:lnTo>
                    <a:cubicBezTo>
                      <a:pt x="2278" y="2304"/>
                      <a:pt x="2212" y="2463"/>
                      <a:pt x="2080" y="2600"/>
                    </a:cubicBezTo>
                    <a:cubicBezTo>
                      <a:pt x="1947" y="2739"/>
                      <a:pt x="1796" y="2808"/>
                      <a:pt x="1621" y="2808"/>
                    </a:cubicBezTo>
                    <a:cubicBezTo>
                      <a:pt x="1442" y="2808"/>
                      <a:pt x="1287" y="2739"/>
                      <a:pt x="1158" y="2600"/>
                    </a:cubicBezTo>
                    <a:cubicBezTo>
                      <a:pt x="1029" y="2462"/>
                      <a:pt x="964" y="2304"/>
                      <a:pt x="964" y="2127"/>
                    </a:cubicBezTo>
                    <a:lnTo>
                      <a:pt x="964" y="1518"/>
                    </a:lnTo>
                    <a:cubicBezTo>
                      <a:pt x="964" y="1345"/>
                      <a:pt x="1029" y="1191"/>
                      <a:pt x="1158" y="1055"/>
                    </a:cubicBezTo>
                    <a:cubicBezTo>
                      <a:pt x="1287" y="919"/>
                      <a:pt x="1442" y="852"/>
                      <a:pt x="1621" y="852"/>
                    </a:cubicBezTo>
                    <a:close/>
                    <a:moveTo>
                      <a:pt x="1620" y="1"/>
                    </a:moveTo>
                    <a:cubicBezTo>
                      <a:pt x="1178" y="1"/>
                      <a:pt x="797" y="151"/>
                      <a:pt x="478" y="452"/>
                    </a:cubicBezTo>
                    <a:cubicBezTo>
                      <a:pt x="160" y="752"/>
                      <a:pt x="0" y="1107"/>
                      <a:pt x="0" y="1516"/>
                    </a:cubicBezTo>
                    <a:lnTo>
                      <a:pt x="0" y="2128"/>
                    </a:lnTo>
                    <a:cubicBezTo>
                      <a:pt x="0" y="2533"/>
                      <a:pt x="161" y="2889"/>
                      <a:pt x="486" y="3197"/>
                    </a:cubicBezTo>
                    <a:cubicBezTo>
                      <a:pt x="809" y="3505"/>
                      <a:pt x="1188" y="3660"/>
                      <a:pt x="1620" y="3660"/>
                    </a:cubicBezTo>
                    <a:cubicBezTo>
                      <a:pt x="2054" y="3660"/>
                      <a:pt x="2433" y="3507"/>
                      <a:pt x="2756" y="3197"/>
                    </a:cubicBezTo>
                    <a:cubicBezTo>
                      <a:pt x="3080" y="2889"/>
                      <a:pt x="3242" y="2533"/>
                      <a:pt x="3242" y="2130"/>
                    </a:cubicBezTo>
                    <a:lnTo>
                      <a:pt x="3242" y="1516"/>
                    </a:lnTo>
                    <a:cubicBezTo>
                      <a:pt x="3242" y="1104"/>
                      <a:pt x="3080" y="748"/>
                      <a:pt x="2756" y="449"/>
                    </a:cubicBezTo>
                    <a:cubicBezTo>
                      <a:pt x="2433" y="149"/>
                      <a:pt x="2054" y="1"/>
                      <a:pt x="1620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6"/>
              <p:cNvSpPr/>
              <p:nvPr/>
            </p:nvSpPr>
            <p:spPr>
              <a:xfrm>
                <a:off x="4487543" y="1981917"/>
                <a:ext cx="17095" cy="99523"/>
              </a:xfrm>
              <a:custGeom>
                <a:avLst/>
                <a:gdLst/>
                <a:ahLst/>
                <a:cxnLst/>
                <a:rect l="l" t="t" r="r" b="b"/>
                <a:pathLst>
                  <a:path w="965" h="5618" extrusionOk="0">
                    <a:moveTo>
                      <a:pt x="479" y="0"/>
                    </a:moveTo>
                    <a:cubicBezTo>
                      <a:pt x="334" y="0"/>
                      <a:pt x="220" y="29"/>
                      <a:pt x="131" y="83"/>
                    </a:cubicBezTo>
                    <a:cubicBezTo>
                      <a:pt x="44" y="137"/>
                      <a:pt x="1" y="209"/>
                      <a:pt x="1" y="300"/>
                    </a:cubicBezTo>
                    <a:lnTo>
                      <a:pt x="1" y="5311"/>
                    </a:lnTo>
                    <a:cubicBezTo>
                      <a:pt x="1" y="5391"/>
                      <a:pt x="46" y="5461"/>
                      <a:pt x="139" y="5523"/>
                    </a:cubicBezTo>
                    <a:cubicBezTo>
                      <a:pt x="231" y="5586"/>
                      <a:pt x="345" y="5618"/>
                      <a:pt x="479" y="5618"/>
                    </a:cubicBezTo>
                    <a:cubicBezTo>
                      <a:pt x="481" y="5618"/>
                      <a:pt x="484" y="5618"/>
                      <a:pt x="487" y="5618"/>
                    </a:cubicBezTo>
                    <a:cubicBezTo>
                      <a:pt x="604" y="5618"/>
                      <a:pt x="720" y="5585"/>
                      <a:pt x="819" y="5520"/>
                    </a:cubicBezTo>
                    <a:cubicBezTo>
                      <a:pt x="916" y="5455"/>
                      <a:pt x="964" y="5386"/>
                      <a:pt x="964" y="5311"/>
                    </a:cubicBezTo>
                    <a:lnTo>
                      <a:pt x="964" y="300"/>
                    </a:lnTo>
                    <a:cubicBezTo>
                      <a:pt x="964" y="209"/>
                      <a:pt x="916" y="137"/>
                      <a:pt x="823" y="83"/>
                    </a:cubicBezTo>
                    <a:cubicBezTo>
                      <a:pt x="728" y="27"/>
                      <a:pt x="613" y="0"/>
                      <a:pt x="479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46"/>
              <p:cNvSpPr/>
              <p:nvPr/>
            </p:nvSpPr>
            <p:spPr>
              <a:xfrm>
                <a:off x="4515320" y="2017790"/>
                <a:ext cx="53340" cy="64855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3661" extrusionOk="0">
                    <a:moveTo>
                      <a:pt x="2047" y="2068"/>
                    </a:moveTo>
                    <a:lnTo>
                      <a:pt x="2047" y="2217"/>
                    </a:lnTo>
                    <a:cubicBezTo>
                      <a:pt x="2047" y="2388"/>
                      <a:pt x="1972" y="2543"/>
                      <a:pt x="1823" y="2685"/>
                    </a:cubicBezTo>
                    <a:cubicBezTo>
                      <a:pt x="1673" y="2827"/>
                      <a:pt x="1519" y="2898"/>
                      <a:pt x="1360" y="2898"/>
                    </a:cubicBezTo>
                    <a:cubicBezTo>
                      <a:pt x="1241" y="2898"/>
                      <a:pt x="1145" y="2866"/>
                      <a:pt x="1071" y="2802"/>
                    </a:cubicBezTo>
                    <a:cubicBezTo>
                      <a:pt x="999" y="2739"/>
                      <a:pt x="965" y="2643"/>
                      <a:pt x="965" y="2515"/>
                    </a:cubicBezTo>
                    <a:lnTo>
                      <a:pt x="965" y="2515"/>
                    </a:lnTo>
                    <a:cubicBezTo>
                      <a:pt x="965" y="2335"/>
                      <a:pt x="1051" y="2215"/>
                      <a:pt x="1222" y="2157"/>
                    </a:cubicBezTo>
                    <a:cubicBezTo>
                      <a:pt x="1393" y="2098"/>
                      <a:pt x="1631" y="2068"/>
                      <a:pt x="1934" y="2068"/>
                    </a:cubicBezTo>
                    <a:close/>
                    <a:moveTo>
                      <a:pt x="1394" y="1"/>
                    </a:moveTo>
                    <a:cubicBezTo>
                      <a:pt x="1120" y="1"/>
                      <a:pt x="848" y="55"/>
                      <a:pt x="595" y="162"/>
                    </a:cubicBezTo>
                    <a:cubicBezTo>
                      <a:pt x="338" y="268"/>
                      <a:pt x="210" y="395"/>
                      <a:pt x="210" y="539"/>
                    </a:cubicBezTo>
                    <a:cubicBezTo>
                      <a:pt x="208" y="653"/>
                      <a:pt x="240" y="767"/>
                      <a:pt x="300" y="867"/>
                    </a:cubicBezTo>
                    <a:cubicBezTo>
                      <a:pt x="359" y="966"/>
                      <a:pt x="438" y="1016"/>
                      <a:pt x="538" y="1016"/>
                    </a:cubicBezTo>
                    <a:cubicBezTo>
                      <a:pt x="563" y="1016"/>
                      <a:pt x="655" y="973"/>
                      <a:pt x="814" y="889"/>
                    </a:cubicBezTo>
                    <a:cubicBezTo>
                      <a:pt x="974" y="805"/>
                      <a:pt x="1166" y="763"/>
                      <a:pt x="1390" y="763"/>
                    </a:cubicBezTo>
                    <a:cubicBezTo>
                      <a:pt x="1614" y="763"/>
                      <a:pt x="1780" y="832"/>
                      <a:pt x="1886" y="973"/>
                    </a:cubicBezTo>
                    <a:cubicBezTo>
                      <a:pt x="1993" y="1115"/>
                      <a:pt x="2047" y="1279"/>
                      <a:pt x="2047" y="1470"/>
                    </a:cubicBezTo>
                    <a:lnTo>
                      <a:pt x="2047" y="1569"/>
                    </a:lnTo>
                    <a:lnTo>
                      <a:pt x="1740" y="1569"/>
                    </a:lnTo>
                    <a:cubicBezTo>
                      <a:pt x="1178" y="1569"/>
                      <a:pt x="748" y="1649"/>
                      <a:pt x="449" y="1808"/>
                    </a:cubicBezTo>
                    <a:cubicBezTo>
                      <a:pt x="150" y="1967"/>
                      <a:pt x="1" y="2244"/>
                      <a:pt x="1" y="2635"/>
                    </a:cubicBezTo>
                    <a:cubicBezTo>
                      <a:pt x="1" y="2969"/>
                      <a:pt x="91" y="3223"/>
                      <a:pt x="273" y="3397"/>
                    </a:cubicBezTo>
                    <a:cubicBezTo>
                      <a:pt x="455" y="3572"/>
                      <a:pt x="688" y="3660"/>
                      <a:pt x="971" y="3660"/>
                    </a:cubicBezTo>
                    <a:cubicBezTo>
                      <a:pt x="1384" y="3660"/>
                      <a:pt x="1763" y="3451"/>
                      <a:pt x="2107" y="3033"/>
                    </a:cubicBezTo>
                    <a:lnTo>
                      <a:pt x="2107" y="3265"/>
                    </a:lnTo>
                    <a:cubicBezTo>
                      <a:pt x="2107" y="3355"/>
                      <a:pt x="2148" y="3433"/>
                      <a:pt x="2229" y="3496"/>
                    </a:cubicBezTo>
                    <a:cubicBezTo>
                      <a:pt x="2312" y="3561"/>
                      <a:pt x="2416" y="3593"/>
                      <a:pt x="2540" y="3593"/>
                    </a:cubicBezTo>
                    <a:cubicBezTo>
                      <a:pt x="2674" y="3593"/>
                      <a:pt x="2787" y="3563"/>
                      <a:pt x="2876" y="3502"/>
                    </a:cubicBezTo>
                    <a:cubicBezTo>
                      <a:pt x="2966" y="3442"/>
                      <a:pt x="3011" y="3372"/>
                      <a:pt x="3011" y="3286"/>
                    </a:cubicBezTo>
                    <a:lnTo>
                      <a:pt x="3011" y="1456"/>
                    </a:lnTo>
                    <a:cubicBezTo>
                      <a:pt x="3011" y="1037"/>
                      <a:pt x="2879" y="689"/>
                      <a:pt x="2614" y="414"/>
                    </a:cubicBezTo>
                    <a:cubicBezTo>
                      <a:pt x="2351" y="137"/>
                      <a:pt x="1946" y="1"/>
                      <a:pt x="1405" y="1"/>
                    </a:cubicBezTo>
                    <a:cubicBezTo>
                      <a:pt x="1401" y="1"/>
                      <a:pt x="1398" y="1"/>
                      <a:pt x="1394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46"/>
              <p:cNvSpPr/>
              <p:nvPr/>
            </p:nvSpPr>
            <p:spPr>
              <a:xfrm>
                <a:off x="4579377" y="1984184"/>
                <a:ext cx="19611" cy="98053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5535" extrusionOk="0">
                    <a:moveTo>
                      <a:pt x="572" y="0"/>
                    </a:moveTo>
                    <a:cubicBezTo>
                      <a:pt x="432" y="0"/>
                      <a:pt x="318" y="36"/>
                      <a:pt x="226" y="108"/>
                    </a:cubicBezTo>
                    <a:cubicBezTo>
                      <a:pt x="135" y="181"/>
                      <a:pt x="90" y="281"/>
                      <a:pt x="90" y="411"/>
                    </a:cubicBezTo>
                    <a:cubicBezTo>
                      <a:pt x="90" y="740"/>
                      <a:pt x="108" y="1289"/>
                      <a:pt x="142" y="2055"/>
                    </a:cubicBezTo>
                    <a:cubicBezTo>
                      <a:pt x="175" y="2822"/>
                      <a:pt x="193" y="3370"/>
                      <a:pt x="193" y="3697"/>
                    </a:cubicBezTo>
                    <a:cubicBezTo>
                      <a:pt x="193" y="3887"/>
                      <a:pt x="320" y="3982"/>
                      <a:pt x="572" y="3982"/>
                    </a:cubicBezTo>
                    <a:cubicBezTo>
                      <a:pt x="664" y="3982"/>
                      <a:pt x="754" y="3956"/>
                      <a:pt x="832" y="3906"/>
                    </a:cubicBezTo>
                    <a:cubicBezTo>
                      <a:pt x="912" y="3857"/>
                      <a:pt x="951" y="3788"/>
                      <a:pt x="951" y="3697"/>
                    </a:cubicBezTo>
                    <a:cubicBezTo>
                      <a:pt x="951" y="3370"/>
                      <a:pt x="969" y="2821"/>
                      <a:pt x="1005" y="2054"/>
                    </a:cubicBezTo>
                    <a:cubicBezTo>
                      <a:pt x="1041" y="1287"/>
                      <a:pt x="1059" y="740"/>
                      <a:pt x="1059" y="411"/>
                    </a:cubicBezTo>
                    <a:cubicBezTo>
                      <a:pt x="1064" y="295"/>
                      <a:pt x="1011" y="184"/>
                      <a:pt x="921" y="113"/>
                    </a:cubicBezTo>
                    <a:cubicBezTo>
                      <a:pt x="828" y="38"/>
                      <a:pt x="712" y="0"/>
                      <a:pt x="572" y="0"/>
                    </a:cubicBezTo>
                    <a:close/>
                    <a:moveTo>
                      <a:pt x="577" y="4518"/>
                    </a:moveTo>
                    <a:cubicBezTo>
                      <a:pt x="443" y="4518"/>
                      <a:pt x="308" y="4568"/>
                      <a:pt x="204" y="4667"/>
                    </a:cubicBezTo>
                    <a:cubicBezTo>
                      <a:pt x="1" y="4864"/>
                      <a:pt x="1" y="5189"/>
                      <a:pt x="204" y="5384"/>
                    </a:cubicBezTo>
                    <a:cubicBezTo>
                      <a:pt x="303" y="5484"/>
                      <a:pt x="429" y="5533"/>
                      <a:pt x="580" y="5535"/>
                    </a:cubicBezTo>
                    <a:cubicBezTo>
                      <a:pt x="582" y="5535"/>
                      <a:pt x="583" y="5535"/>
                      <a:pt x="585" y="5535"/>
                    </a:cubicBezTo>
                    <a:cubicBezTo>
                      <a:pt x="723" y="5535"/>
                      <a:pt x="855" y="5479"/>
                      <a:pt x="951" y="5381"/>
                    </a:cubicBezTo>
                    <a:cubicBezTo>
                      <a:pt x="1053" y="5279"/>
                      <a:pt x="1105" y="5160"/>
                      <a:pt x="1105" y="5027"/>
                    </a:cubicBezTo>
                    <a:cubicBezTo>
                      <a:pt x="1106" y="4890"/>
                      <a:pt x="1050" y="4760"/>
                      <a:pt x="951" y="4667"/>
                    </a:cubicBezTo>
                    <a:cubicBezTo>
                      <a:pt x="846" y="4568"/>
                      <a:pt x="711" y="4518"/>
                      <a:pt x="577" y="4518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5" name="Google Shape;975;p46"/>
            <p:cNvGrpSpPr/>
            <p:nvPr/>
          </p:nvGrpSpPr>
          <p:grpSpPr>
            <a:xfrm>
              <a:off x="5396730" y="2542703"/>
              <a:ext cx="356585" cy="485834"/>
              <a:chOff x="5396730" y="2542703"/>
              <a:chExt cx="356585" cy="485834"/>
            </a:xfrm>
          </p:grpSpPr>
          <p:sp>
            <p:nvSpPr>
              <p:cNvPr id="976" name="Google Shape;976;p46"/>
              <p:cNvSpPr/>
              <p:nvPr/>
            </p:nvSpPr>
            <p:spPr>
              <a:xfrm>
                <a:off x="5449467" y="2684069"/>
                <a:ext cx="251482" cy="28207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15923" extrusionOk="0">
                    <a:moveTo>
                      <a:pt x="0" y="0"/>
                    </a:moveTo>
                    <a:lnTo>
                      <a:pt x="0" y="8824"/>
                    </a:lnTo>
                    <a:cubicBezTo>
                      <a:pt x="0" y="12744"/>
                      <a:pt x="3178" y="15923"/>
                      <a:pt x="7099" y="15923"/>
                    </a:cubicBezTo>
                    <a:cubicBezTo>
                      <a:pt x="11019" y="15923"/>
                      <a:pt x="14196" y="12744"/>
                      <a:pt x="14196" y="8824"/>
                    </a:cubicBezTo>
                    <a:lnTo>
                      <a:pt x="14196" y="23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46"/>
              <p:cNvSpPr/>
              <p:nvPr/>
            </p:nvSpPr>
            <p:spPr>
              <a:xfrm>
                <a:off x="5404365" y="2867313"/>
                <a:ext cx="348950" cy="161224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9101" extrusionOk="0">
                    <a:moveTo>
                      <a:pt x="9849" y="1"/>
                    </a:moveTo>
                    <a:cubicBezTo>
                      <a:pt x="4655" y="1"/>
                      <a:pt x="404" y="4009"/>
                      <a:pt x="1" y="9100"/>
                    </a:cubicBezTo>
                    <a:lnTo>
                      <a:pt x="19698" y="9100"/>
                    </a:lnTo>
                    <a:cubicBezTo>
                      <a:pt x="19295" y="4009"/>
                      <a:pt x="15044" y="1"/>
                      <a:pt x="98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46"/>
              <p:cNvSpPr/>
              <p:nvPr/>
            </p:nvSpPr>
            <p:spPr>
              <a:xfrm>
                <a:off x="5445712" y="2542703"/>
                <a:ext cx="255238" cy="255238"/>
              </a:xfrm>
              <a:custGeom>
                <a:avLst/>
                <a:gdLst/>
                <a:ahLst/>
                <a:cxnLst/>
                <a:rect l="l" t="t" r="r" b="b"/>
                <a:pathLst>
                  <a:path w="14408" h="14408" extrusionOk="0">
                    <a:moveTo>
                      <a:pt x="7204" y="1"/>
                    </a:moveTo>
                    <a:cubicBezTo>
                      <a:pt x="5295" y="1"/>
                      <a:pt x="3462" y="760"/>
                      <a:pt x="2110" y="2110"/>
                    </a:cubicBezTo>
                    <a:cubicBezTo>
                      <a:pt x="760" y="3462"/>
                      <a:pt x="0" y="5295"/>
                      <a:pt x="0" y="7204"/>
                    </a:cubicBezTo>
                    <a:cubicBezTo>
                      <a:pt x="0" y="9115"/>
                      <a:pt x="760" y="10947"/>
                      <a:pt x="2110" y="12298"/>
                    </a:cubicBezTo>
                    <a:cubicBezTo>
                      <a:pt x="3462" y="13648"/>
                      <a:pt x="5295" y="14408"/>
                      <a:pt x="7204" y="14408"/>
                    </a:cubicBezTo>
                    <a:cubicBezTo>
                      <a:pt x="9115" y="14408"/>
                      <a:pt x="10946" y="13648"/>
                      <a:pt x="12298" y="12298"/>
                    </a:cubicBezTo>
                    <a:cubicBezTo>
                      <a:pt x="13648" y="10947"/>
                      <a:pt x="14408" y="9115"/>
                      <a:pt x="14408" y="7204"/>
                    </a:cubicBezTo>
                    <a:cubicBezTo>
                      <a:pt x="14408" y="5295"/>
                      <a:pt x="13648" y="3462"/>
                      <a:pt x="12298" y="2110"/>
                    </a:cubicBezTo>
                    <a:cubicBezTo>
                      <a:pt x="10946" y="760"/>
                      <a:pt x="9115" y="1"/>
                      <a:pt x="7204" y="1"/>
                    </a:cubicBezTo>
                    <a:close/>
                  </a:path>
                </a:pathLst>
              </a:custGeom>
              <a:solidFill>
                <a:srgbClr val="F9E8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46"/>
              <p:cNvSpPr/>
              <p:nvPr/>
            </p:nvSpPr>
            <p:spPr>
              <a:xfrm>
                <a:off x="5445712" y="2580932"/>
                <a:ext cx="255238" cy="255238"/>
              </a:xfrm>
              <a:custGeom>
                <a:avLst/>
                <a:gdLst/>
                <a:ahLst/>
                <a:cxnLst/>
                <a:rect l="l" t="t" r="r" b="b"/>
                <a:pathLst>
                  <a:path w="14408" h="14408" extrusionOk="0">
                    <a:moveTo>
                      <a:pt x="7204" y="0"/>
                    </a:moveTo>
                    <a:cubicBezTo>
                      <a:pt x="5295" y="0"/>
                      <a:pt x="3462" y="759"/>
                      <a:pt x="2110" y="2111"/>
                    </a:cubicBezTo>
                    <a:cubicBezTo>
                      <a:pt x="760" y="3461"/>
                      <a:pt x="0" y="5294"/>
                      <a:pt x="0" y="7204"/>
                    </a:cubicBezTo>
                    <a:cubicBezTo>
                      <a:pt x="0" y="9115"/>
                      <a:pt x="760" y="10948"/>
                      <a:pt x="2110" y="12298"/>
                    </a:cubicBezTo>
                    <a:cubicBezTo>
                      <a:pt x="3462" y="13650"/>
                      <a:pt x="5295" y="14407"/>
                      <a:pt x="7204" y="14407"/>
                    </a:cubicBezTo>
                    <a:cubicBezTo>
                      <a:pt x="9115" y="14407"/>
                      <a:pt x="10946" y="13650"/>
                      <a:pt x="12298" y="12298"/>
                    </a:cubicBezTo>
                    <a:cubicBezTo>
                      <a:pt x="13648" y="10948"/>
                      <a:pt x="14408" y="9115"/>
                      <a:pt x="14408" y="7204"/>
                    </a:cubicBezTo>
                    <a:cubicBezTo>
                      <a:pt x="14408" y="5294"/>
                      <a:pt x="13648" y="3461"/>
                      <a:pt x="12298" y="2111"/>
                    </a:cubicBezTo>
                    <a:cubicBezTo>
                      <a:pt x="10946" y="759"/>
                      <a:pt x="9115" y="0"/>
                      <a:pt x="7204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6"/>
              <p:cNvSpPr/>
              <p:nvPr/>
            </p:nvSpPr>
            <p:spPr>
              <a:xfrm>
                <a:off x="5396730" y="2668019"/>
                <a:ext cx="101613" cy="97769"/>
              </a:xfrm>
              <a:custGeom>
                <a:avLst/>
                <a:gdLst/>
                <a:ahLst/>
                <a:cxnLst/>
                <a:rect l="l" t="t" r="r" b="b"/>
                <a:pathLst>
                  <a:path w="5736" h="5519" extrusionOk="0">
                    <a:moveTo>
                      <a:pt x="2976" y="1"/>
                    </a:moveTo>
                    <a:cubicBezTo>
                      <a:pt x="1860" y="1"/>
                      <a:pt x="854" y="673"/>
                      <a:pt x="427" y="1704"/>
                    </a:cubicBezTo>
                    <a:cubicBezTo>
                      <a:pt x="0" y="2734"/>
                      <a:pt x="236" y="3921"/>
                      <a:pt x="1026" y="4710"/>
                    </a:cubicBezTo>
                    <a:cubicBezTo>
                      <a:pt x="1554" y="5238"/>
                      <a:pt x="2260" y="5519"/>
                      <a:pt x="2977" y="5519"/>
                    </a:cubicBezTo>
                    <a:cubicBezTo>
                      <a:pt x="3332" y="5519"/>
                      <a:pt x="3691" y="5450"/>
                      <a:pt x="4032" y="5308"/>
                    </a:cubicBezTo>
                    <a:cubicBezTo>
                      <a:pt x="5063" y="4881"/>
                      <a:pt x="5735" y="3876"/>
                      <a:pt x="5735" y="2760"/>
                    </a:cubicBezTo>
                    <a:cubicBezTo>
                      <a:pt x="5735" y="1235"/>
                      <a:pt x="4501" y="1"/>
                      <a:pt x="2976" y="1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46"/>
              <p:cNvSpPr/>
              <p:nvPr/>
            </p:nvSpPr>
            <p:spPr>
              <a:xfrm>
                <a:off x="5644492" y="2668019"/>
                <a:ext cx="101578" cy="97769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519" extrusionOk="0">
                    <a:moveTo>
                      <a:pt x="2976" y="1"/>
                    </a:moveTo>
                    <a:cubicBezTo>
                      <a:pt x="1861" y="1"/>
                      <a:pt x="855" y="673"/>
                      <a:pt x="428" y="1704"/>
                    </a:cubicBezTo>
                    <a:cubicBezTo>
                      <a:pt x="1" y="2734"/>
                      <a:pt x="237" y="3921"/>
                      <a:pt x="1025" y="4710"/>
                    </a:cubicBezTo>
                    <a:cubicBezTo>
                      <a:pt x="1553" y="5238"/>
                      <a:pt x="2258" y="5519"/>
                      <a:pt x="2976" y="5519"/>
                    </a:cubicBezTo>
                    <a:cubicBezTo>
                      <a:pt x="3332" y="5519"/>
                      <a:pt x="3690" y="5450"/>
                      <a:pt x="4032" y="5308"/>
                    </a:cubicBezTo>
                    <a:cubicBezTo>
                      <a:pt x="5062" y="4881"/>
                      <a:pt x="5734" y="3876"/>
                      <a:pt x="5734" y="2760"/>
                    </a:cubicBezTo>
                    <a:cubicBezTo>
                      <a:pt x="5734" y="1235"/>
                      <a:pt x="4499" y="1"/>
                      <a:pt x="2976" y="1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6"/>
              <p:cNvSpPr/>
              <p:nvPr/>
            </p:nvSpPr>
            <p:spPr>
              <a:xfrm>
                <a:off x="5540292" y="2806975"/>
                <a:ext cx="66112" cy="159169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8985" extrusionOk="0">
                    <a:moveTo>
                      <a:pt x="1" y="1"/>
                    </a:moveTo>
                    <a:lnTo>
                      <a:pt x="1" y="7120"/>
                    </a:lnTo>
                    <a:cubicBezTo>
                      <a:pt x="1" y="8150"/>
                      <a:pt x="835" y="8985"/>
                      <a:pt x="1865" y="8985"/>
                    </a:cubicBezTo>
                    <a:cubicBezTo>
                      <a:pt x="2895" y="8985"/>
                      <a:pt x="3731" y="8150"/>
                      <a:pt x="3731" y="7120"/>
                    </a:cubicBezTo>
                    <a:lnTo>
                      <a:pt x="3731" y="1"/>
                    </a:ln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6"/>
              <p:cNvSpPr/>
              <p:nvPr/>
            </p:nvSpPr>
            <p:spPr>
              <a:xfrm>
                <a:off x="5445712" y="2544084"/>
                <a:ext cx="254954" cy="155006"/>
              </a:xfrm>
              <a:custGeom>
                <a:avLst/>
                <a:gdLst/>
                <a:ahLst/>
                <a:cxnLst/>
                <a:rect l="l" t="t" r="r" b="b"/>
                <a:pathLst>
                  <a:path w="14392" h="8750" extrusionOk="0">
                    <a:moveTo>
                      <a:pt x="6290" y="0"/>
                    </a:moveTo>
                    <a:cubicBezTo>
                      <a:pt x="2817" y="0"/>
                      <a:pt x="0" y="2815"/>
                      <a:pt x="0" y="6288"/>
                    </a:cubicBezTo>
                    <a:lnTo>
                      <a:pt x="0" y="8538"/>
                    </a:lnTo>
                    <a:lnTo>
                      <a:pt x="4210" y="8243"/>
                    </a:lnTo>
                    <a:cubicBezTo>
                      <a:pt x="7306" y="8026"/>
                      <a:pt x="9828" y="5675"/>
                      <a:pt x="10259" y="2601"/>
                    </a:cubicBezTo>
                    <a:lnTo>
                      <a:pt x="14143" y="8750"/>
                    </a:lnTo>
                    <a:lnTo>
                      <a:pt x="14391" y="6288"/>
                    </a:lnTo>
                    <a:cubicBezTo>
                      <a:pt x="14391" y="2815"/>
                      <a:pt x="11576" y="0"/>
                      <a:pt x="81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4" name="Google Shape;984;p46"/>
            <p:cNvGrpSpPr/>
            <p:nvPr/>
          </p:nvGrpSpPr>
          <p:grpSpPr>
            <a:xfrm>
              <a:off x="5347322" y="1933413"/>
              <a:ext cx="447623" cy="541246"/>
              <a:chOff x="5347322" y="1933413"/>
              <a:chExt cx="447623" cy="541246"/>
            </a:xfrm>
          </p:grpSpPr>
          <p:sp>
            <p:nvSpPr>
              <p:cNvPr id="985" name="Google Shape;985;p46"/>
              <p:cNvSpPr/>
              <p:nvPr/>
            </p:nvSpPr>
            <p:spPr>
              <a:xfrm>
                <a:off x="5347322" y="1933413"/>
                <a:ext cx="447623" cy="541246"/>
              </a:xfrm>
              <a:custGeom>
                <a:avLst/>
                <a:gdLst/>
                <a:ahLst/>
                <a:cxnLst/>
                <a:rect l="l" t="t" r="r" b="b"/>
                <a:pathLst>
                  <a:path w="25268" h="30553" extrusionOk="0">
                    <a:moveTo>
                      <a:pt x="12635" y="0"/>
                    </a:moveTo>
                    <a:cubicBezTo>
                      <a:pt x="5657" y="0"/>
                      <a:pt x="0" y="5658"/>
                      <a:pt x="0" y="12635"/>
                    </a:cubicBezTo>
                    <a:cubicBezTo>
                      <a:pt x="0" y="18469"/>
                      <a:pt x="3955" y="23376"/>
                      <a:pt x="9330" y="24830"/>
                    </a:cubicBezTo>
                    <a:lnTo>
                      <a:pt x="12635" y="30553"/>
                    </a:lnTo>
                    <a:lnTo>
                      <a:pt x="15938" y="24830"/>
                    </a:lnTo>
                    <a:cubicBezTo>
                      <a:pt x="21313" y="23376"/>
                      <a:pt x="25268" y="18469"/>
                      <a:pt x="25268" y="12635"/>
                    </a:cubicBezTo>
                    <a:cubicBezTo>
                      <a:pt x="25268" y="5657"/>
                      <a:pt x="19611" y="0"/>
                      <a:pt x="126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6"/>
              <p:cNvSpPr/>
              <p:nvPr/>
            </p:nvSpPr>
            <p:spPr>
              <a:xfrm>
                <a:off x="5447501" y="2101847"/>
                <a:ext cx="62056" cy="98584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5565" extrusionOk="0">
                    <a:moveTo>
                      <a:pt x="1932" y="1"/>
                    </a:moveTo>
                    <a:cubicBezTo>
                      <a:pt x="1718" y="1"/>
                      <a:pt x="1506" y="28"/>
                      <a:pt x="1299" y="81"/>
                    </a:cubicBezTo>
                    <a:cubicBezTo>
                      <a:pt x="1096" y="133"/>
                      <a:pt x="902" y="217"/>
                      <a:pt x="723" y="330"/>
                    </a:cubicBezTo>
                    <a:cubicBezTo>
                      <a:pt x="542" y="449"/>
                      <a:pt x="393" y="613"/>
                      <a:pt x="295" y="808"/>
                    </a:cubicBezTo>
                    <a:cubicBezTo>
                      <a:pt x="188" y="1013"/>
                      <a:pt x="134" y="1249"/>
                      <a:pt x="134" y="1517"/>
                    </a:cubicBezTo>
                    <a:cubicBezTo>
                      <a:pt x="134" y="1757"/>
                      <a:pt x="178" y="1971"/>
                      <a:pt x="265" y="2156"/>
                    </a:cubicBezTo>
                    <a:cubicBezTo>
                      <a:pt x="352" y="2342"/>
                      <a:pt x="466" y="2491"/>
                      <a:pt x="609" y="2604"/>
                    </a:cubicBezTo>
                    <a:cubicBezTo>
                      <a:pt x="755" y="2719"/>
                      <a:pt x="913" y="2820"/>
                      <a:pt x="1078" y="2906"/>
                    </a:cubicBezTo>
                    <a:cubicBezTo>
                      <a:pt x="1250" y="2996"/>
                      <a:pt x="1421" y="3077"/>
                      <a:pt x="1591" y="3149"/>
                    </a:cubicBezTo>
                    <a:cubicBezTo>
                      <a:pt x="1759" y="3222"/>
                      <a:pt x="1916" y="3295"/>
                      <a:pt x="2057" y="3373"/>
                    </a:cubicBezTo>
                    <a:cubicBezTo>
                      <a:pt x="2191" y="3444"/>
                      <a:pt x="2308" y="3543"/>
                      <a:pt x="2400" y="3664"/>
                    </a:cubicBezTo>
                    <a:cubicBezTo>
                      <a:pt x="2487" y="3779"/>
                      <a:pt x="2534" y="3919"/>
                      <a:pt x="2532" y="4064"/>
                    </a:cubicBezTo>
                    <a:cubicBezTo>
                      <a:pt x="2534" y="4279"/>
                      <a:pt x="2454" y="4439"/>
                      <a:pt x="2293" y="4549"/>
                    </a:cubicBezTo>
                    <a:cubicBezTo>
                      <a:pt x="2134" y="4659"/>
                      <a:pt x="1934" y="4715"/>
                      <a:pt x="1696" y="4715"/>
                    </a:cubicBezTo>
                    <a:cubicBezTo>
                      <a:pt x="1693" y="4715"/>
                      <a:pt x="1689" y="4715"/>
                      <a:pt x="1686" y="4715"/>
                    </a:cubicBezTo>
                    <a:cubicBezTo>
                      <a:pt x="1525" y="4715"/>
                      <a:pt x="1365" y="4682"/>
                      <a:pt x="1218" y="4620"/>
                    </a:cubicBezTo>
                    <a:cubicBezTo>
                      <a:pt x="1074" y="4557"/>
                      <a:pt x="963" y="4489"/>
                      <a:pt x="886" y="4414"/>
                    </a:cubicBezTo>
                    <a:cubicBezTo>
                      <a:pt x="809" y="4340"/>
                      <a:pt x="729" y="4271"/>
                      <a:pt x="647" y="4208"/>
                    </a:cubicBezTo>
                    <a:cubicBezTo>
                      <a:pt x="564" y="4145"/>
                      <a:pt x="490" y="4113"/>
                      <a:pt x="426" y="4113"/>
                    </a:cubicBezTo>
                    <a:cubicBezTo>
                      <a:pt x="316" y="4113"/>
                      <a:pt x="220" y="4172"/>
                      <a:pt x="131" y="4289"/>
                    </a:cubicBezTo>
                    <a:cubicBezTo>
                      <a:pt x="42" y="4406"/>
                      <a:pt x="0" y="4522"/>
                      <a:pt x="0" y="4636"/>
                    </a:cubicBezTo>
                    <a:cubicBezTo>
                      <a:pt x="0" y="4866"/>
                      <a:pt x="170" y="5078"/>
                      <a:pt x="508" y="5274"/>
                    </a:cubicBezTo>
                    <a:cubicBezTo>
                      <a:pt x="845" y="5468"/>
                      <a:pt x="1251" y="5564"/>
                      <a:pt x="1725" y="5564"/>
                    </a:cubicBezTo>
                    <a:cubicBezTo>
                      <a:pt x="1728" y="5564"/>
                      <a:pt x="1731" y="5564"/>
                      <a:pt x="1733" y="5564"/>
                    </a:cubicBezTo>
                    <a:cubicBezTo>
                      <a:pt x="2263" y="5564"/>
                      <a:pt x="2689" y="5424"/>
                      <a:pt x="3013" y="5149"/>
                    </a:cubicBezTo>
                    <a:cubicBezTo>
                      <a:pt x="3340" y="4871"/>
                      <a:pt x="3502" y="4477"/>
                      <a:pt x="3502" y="3966"/>
                    </a:cubicBezTo>
                    <a:cubicBezTo>
                      <a:pt x="3502" y="3664"/>
                      <a:pt x="3443" y="3397"/>
                      <a:pt x="3323" y="3170"/>
                    </a:cubicBezTo>
                    <a:cubicBezTo>
                      <a:pt x="3203" y="2945"/>
                      <a:pt x="3055" y="2770"/>
                      <a:pt x="2880" y="2652"/>
                    </a:cubicBezTo>
                    <a:cubicBezTo>
                      <a:pt x="2695" y="2528"/>
                      <a:pt x="2504" y="2417"/>
                      <a:pt x="2304" y="2319"/>
                    </a:cubicBezTo>
                    <a:cubicBezTo>
                      <a:pt x="2098" y="2217"/>
                      <a:pt x="1905" y="2133"/>
                      <a:pt x="1729" y="2065"/>
                    </a:cubicBezTo>
                    <a:cubicBezTo>
                      <a:pt x="1565" y="2007"/>
                      <a:pt x="1415" y="1918"/>
                      <a:pt x="1284" y="1804"/>
                    </a:cubicBezTo>
                    <a:cubicBezTo>
                      <a:pt x="1166" y="1697"/>
                      <a:pt x="1105" y="1571"/>
                      <a:pt x="1105" y="1426"/>
                    </a:cubicBezTo>
                    <a:cubicBezTo>
                      <a:pt x="1105" y="1247"/>
                      <a:pt x="1179" y="1106"/>
                      <a:pt x="1325" y="1005"/>
                    </a:cubicBezTo>
                    <a:cubicBezTo>
                      <a:pt x="1472" y="903"/>
                      <a:pt x="1680" y="852"/>
                      <a:pt x="1949" y="852"/>
                    </a:cubicBezTo>
                    <a:cubicBezTo>
                      <a:pt x="1956" y="852"/>
                      <a:pt x="1962" y="852"/>
                      <a:pt x="1969" y="852"/>
                    </a:cubicBezTo>
                    <a:cubicBezTo>
                      <a:pt x="2192" y="852"/>
                      <a:pt x="2412" y="900"/>
                      <a:pt x="2613" y="993"/>
                    </a:cubicBezTo>
                    <a:cubicBezTo>
                      <a:pt x="2813" y="1088"/>
                      <a:pt x="2935" y="1136"/>
                      <a:pt x="2980" y="1136"/>
                    </a:cubicBezTo>
                    <a:cubicBezTo>
                      <a:pt x="3099" y="1136"/>
                      <a:pt x="3194" y="1076"/>
                      <a:pt x="3263" y="959"/>
                    </a:cubicBezTo>
                    <a:cubicBezTo>
                      <a:pt x="3334" y="840"/>
                      <a:pt x="3368" y="726"/>
                      <a:pt x="3368" y="614"/>
                    </a:cubicBezTo>
                    <a:cubicBezTo>
                      <a:pt x="3368" y="497"/>
                      <a:pt x="3317" y="395"/>
                      <a:pt x="3215" y="308"/>
                    </a:cubicBezTo>
                    <a:cubicBezTo>
                      <a:pt x="3113" y="220"/>
                      <a:pt x="2982" y="156"/>
                      <a:pt x="2819" y="115"/>
                    </a:cubicBezTo>
                    <a:cubicBezTo>
                      <a:pt x="2668" y="76"/>
                      <a:pt x="2514" y="48"/>
                      <a:pt x="2359" y="26"/>
                    </a:cubicBezTo>
                    <a:cubicBezTo>
                      <a:pt x="2224" y="10"/>
                      <a:pt x="2086" y="1"/>
                      <a:pt x="1949" y="1"/>
                    </a:cubicBezTo>
                    <a:cubicBezTo>
                      <a:pt x="1943" y="1"/>
                      <a:pt x="1937" y="1"/>
                      <a:pt x="1932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46"/>
              <p:cNvSpPr/>
              <p:nvPr/>
            </p:nvSpPr>
            <p:spPr>
              <a:xfrm>
                <a:off x="5515048" y="2136339"/>
                <a:ext cx="52755" cy="62853"/>
              </a:xfrm>
              <a:custGeom>
                <a:avLst/>
                <a:gdLst/>
                <a:ahLst/>
                <a:cxnLst/>
                <a:rect l="l" t="t" r="r" b="b"/>
                <a:pathLst>
                  <a:path w="2978" h="3548" extrusionOk="0">
                    <a:moveTo>
                      <a:pt x="2554" y="1"/>
                    </a:moveTo>
                    <a:cubicBezTo>
                      <a:pt x="2550" y="1"/>
                      <a:pt x="2547" y="1"/>
                      <a:pt x="2543" y="1"/>
                    </a:cubicBezTo>
                    <a:lnTo>
                      <a:pt x="346" y="1"/>
                    </a:lnTo>
                    <a:cubicBezTo>
                      <a:pt x="345" y="1"/>
                      <a:pt x="343" y="1"/>
                      <a:pt x="342" y="1"/>
                    </a:cubicBezTo>
                    <a:cubicBezTo>
                      <a:pt x="261" y="1"/>
                      <a:pt x="186" y="41"/>
                      <a:pt x="142" y="109"/>
                    </a:cubicBezTo>
                    <a:cubicBezTo>
                      <a:pt x="87" y="187"/>
                      <a:pt x="59" y="282"/>
                      <a:pt x="62" y="378"/>
                    </a:cubicBezTo>
                    <a:cubicBezTo>
                      <a:pt x="60" y="475"/>
                      <a:pt x="89" y="571"/>
                      <a:pt x="145" y="651"/>
                    </a:cubicBezTo>
                    <a:cubicBezTo>
                      <a:pt x="200" y="726"/>
                      <a:pt x="266" y="763"/>
                      <a:pt x="346" y="763"/>
                    </a:cubicBezTo>
                    <a:lnTo>
                      <a:pt x="1639" y="763"/>
                    </a:lnTo>
                    <a:lnTo>
                      <a:pt x="167" y="2822"/>
                    </a:lnTo>
                    <a:cubicBezTo>
                      <a:pt x="57" y="2953"/>
                      <a:pt x="3" y="3083"/>
                      <a:pt x="3" y="3214"/>
                    </a:cubicBezTo>
                    <a:cubicBezTo>
                      <a:pt x="0" y="3301"/>
                      <a:pt x="29" y="3384"/>
                      <a:pt x="84" y="3450"/>
                    </a:cubicBezTo>
                    <a:cubicBezTo>
                      <a:pt x="140" y="3516"/>
                      <a:pt x="223" y="3548"/>
                      <a:pt x="331" y="3548"/>
                    </a:cubicBezTo>
                    <a:lnTo>
                      <a:pt x="2692" y="3548"/>
                    </a:lnTo>
                    <a:cubicBezTo>
                      <a:pt x="2693" y="3548"/>
                      <a:pt x="2695" y="3548"/>
                      <a:pt x="2696" y="3548"/>
                    </a:cubicBezTo>
                    <a:cubicBezTo>
                      <a:pt x="2777" y="3548"/>
                      <a:pt x="2852" y="3508"/>
                      <a:pt x="2898" y="3440"/>
                    </a:cubicBezTo>
                    <a:cubicBezTo>
                      <a:pt x="2949" y="3368"/>
                      <a:pt x="2976" y="3277"/>
                      <a:pt x="2976" y="3172"/>
                    </a:cubicBezTo>
                    <a:cubicBezTo>
                      <a:pt x="2977" y="3074"/>
                      <a:pt x="2949" y="2978"/>
                      <a:pt x="2893" y="2900"/>
                    </a:cubicBezTo>
                    <a:cubicBezTo>
                      <a:pt x="2839" y="2825"/>
                      <a:pt x="2771" y="2787"/>
                      <a:pt x="2692" y="2787"/>
                    </a:cubicBezTo>
                    <a:lnTo>
                      <a:pt x="1229" y="2787"/>
                    </a:lnTo>
                    <a:lnTo>
                      <a:pt x="2707" y="729"/>
                    </a:lnTo>
                    <a:cubicBezTo>
                      <a:pt x="2806" y="596"/>
                      <a:pt x="2856" y="461"/>
                      <a:pt x="2856" y="320"/>
                    </a:cubicBezTo>
                    <a:cubicBezTo>
                      <a:pt x="2856" y="219"/>
                      <a:pt x="2825" y="139"/>
                      <a:pt x="2767" y="84"/>
                    </a:cubicBezTo>
                    <a:cubicBezTo>
                      <a:pt x="2708" y="31"/>
                      <a:pt x="2633" y="1"/>
                      <a:pt x="2554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46"/>
              <p:cNvSpPr/>
              <p:nvPr/>
            </p:nvSpPr>
            <p:spPr>
              <a:xfrm>
                <a:off x="5575828" y="2107233"/>
                <a:ext cx="18654" cy="91976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5192" extrusionOk="0">
                    <a:moveTo>
                      <a:pt x="563" y="0"/>
                    </a:moveTo>
                    <a:cubicBezTo>
                      <a:pt x="559" y="0"/>
                      <a:pt x="555" y="1"/>
                      <a:pt x="551" y="1"/>
                    </a:cubicBezTo>
                    <a:cubicBezTo>
                      <a:pt x="394" y="1"/>
                      <a:pt x="265" y="43"/>
                      <a:pt x="158" y="125"/>
                    </a:cubicBezTo>
                    <a:cubicBezTo>
                      <a:pt x="53" y="208"/>
                      <a:pt x="0" y="309"/>
                      <a:pt x="0" y="426"/>
                    </a:cubicBezTo>
                    <a:cubicBezTo>
                      <a:pt x="0" y="539"/>
                      <a:pt x="53" y="638"/>
                      <a:pt x="158" y="724"/>
                    </a:cubicBezTo>
                    <a:cubicBezTo>
                      <a:pt x="265" y="810"/>
                      <a:pt x="394" y="852"/>
                      <a:pt x="551" y="852"/>
                    </a:cubicBezTo>
                    <a:cubicBezTo>
                      <a:pt x="555" y="852"/>
                      <a:pt x="559" y="852"/>
                      <a:pt x="563" y="852"/>
                    </a:cubicBezTo>
                    <a:cubicBezTo>
                      <a:pt x="688" y="852"/>
                      <a:pt x="811" y="807"/>
                      <a:pt x="906" y="724"/>
                    </a:cubicBezTo>
                    <a:cubicBezTo>
                      <a:pt x="1005" y="638"/>
                      <a:pt x="1053" y="539"/>
                      <a:pt x="1053" y="426"/>
                    </a:cubicBezTo>
                    <a:cubicBezTo>
                      <a:pt x="1053" y="309"/>
                      <a:pt x="1005" y="208"/>
                      <a:pt x="906" y="125"/>
                    </a:cubicBezTo>
                    <a:cubicBezTo>
                      <a:pt x="809" y="45"/>
                      <a:pt x="688" y="0"/>
                      <a:pt x="563" y="0"/>
                    </a:cubicBezTo>
                    <a:close/>
                    <a:moveTo>
                      <a:pt x="549" y="1644"/>
                    </a:moveTo>
                    <a:cubicBezTo>
                      <a:pt x="415" y="1644"/>
                      <a:pt x="304" y="1671"/>
                      <a:pt x="220" y="1727"/>
                    </a:cubicBezTo>
                    <a:cubicBezTo>
                      <a:pt x="133" y="1781"/>
                      <a:pt x="91" y="1853"/>
                      <a:pt x="91" y="1943"/>
                    </a:cubicBezTo>
                    <a:lnTo>
                      <a:pt x="91" y="4886"/>
                    </a:lnTo>
                    <a:cubicBezTo>
                      <a:pt x="91" y="4965"/>
                      <a:pt x="134" y="5035"/>
                      <a:pt x="223" y="5098"/>
                    </a:cubicBezTo>
                    <a:cubicBezTo>
                      <a:pt x="310" y="5159"/>
                      <a:pt x="420" y="5191"/>
                      <a:pt x="549" y="5191"/>
                    </a:cubicBezTo>
                    <a:cubicBezTo>
                      <a:pt x="554" y="5191"/>
                      <a:pt x="559" y="5191"/>
                      <a:pt x="563" y="5191"/>
                    </a:cubicBezTo>
                    <a:cubicBezTo>
                      <a:pt x="674" y="5191"/>
                      <a:pt x="783" y="5157"/>
                      <a:pt x="876" y="5095"/>
                    </a:cubicBezTo>
                    <a:cubicBezTo>
                      <a:pt x="969" y="5030"/>
                      <a:pt x="1017" y="4961"/>
                      <a:pt x="1017" y="4886"/>
                    </a:cubicBezTo>
                    <a:lnTo>
                      <a:pt x="1017" y="1943"/>
                    </a:lnTo>
                    <a:cubicBezTo>
                      <a:pt x="1017" y="1853"/>
                      <a:pt x="972" y="1781"/>
                      <a:pt x="883" y="1727"/>
                    </a:cubicBezTo>
                    <a:cubicBezTo>
                      <a:pt x="794" y="1671"/>
                      <a:pt x="683" y="1644"/>
                      <a:pt x="549" y="1644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46"/>
              <p:cNvSpPr/>
              <p:nvPr/>
            </p:nvSpPr>
            <p:spPr>
              <a:xfrm>
                <a:off x="5603340" y="2135524"/>
                <a:ext cx="53340" cy="64855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3661" extrusionOk="0">
                    <a:moveTo>
                      <a:pt x="2047" y="2072"/>
                    </a:moveTo>
                    <a:lnTo>
                      <a:pt x="2047" y="2220"/>
                    </a:lnTo>
                    <a:cubicBezTo>
                      <a:pt x="2047" y="2390"/>
                      <a:pt x="1972" y="2546"/>
                      <a:pt x="1823" y="2687"/>
                    </a:cubicBezTo>
                    <a:cubicBezTo>
                      <a:pt x="1674" y="2829"/>
                      <a:pt x="1519" y="2901"/>
                      <a:pt x="1360" y="2901"/>
                    </a:cubicBezTo>
                    <a:cubicBezTo>
                      <a:pt x="1240" y="2901"/>
                      <a:pt x="1145" y="2869"/>
                      <a:pt x="1073" y="2805"/>
                    </a:cubicBezTo>
                    <a:cubicBezTo>
                      <a:pt x="1000" y="2740"/>
                      <a:pt x="964" y="2645"/>
                      <a:pt x="964" y="2517"/>
                    </a:cubicBezTo>
                    <a:cubicBezTo>
                      <a:pt x="964" y="2338"/>
                      <a:pt x="1050" y="2218"/>
                      <a:pt x="1220" y="2160"/>
                    </a:cubicBezTo>
                    <a:cubicBezTo>
                      <a:pt x="1393" y="2101"/>
                      <a:pt x="1630" y="2072"/>
                      <a:pt x="1934" y="2072"/>
                    </a:cubicBezTo>
                    <a:close/>
                    <a:moveTo>
                      <a:pt x="1405" y="0"/>
                    </a:moveTo>
                    <a:cubicBezTo>
                      <a:pt x="1127" y="0"/>
                      <a:pt x="852" y="55"/>
                      <a:pt x="595" y="161"/>
                    </a:cubicBezTo>
                    <a:cubicBezTo>
                      <a:pt x="337" y="268"/>
                      <a:pt x="210" y="394"/>
                      <a:pt x="210" y="539"/>
                    </a:cubicBezTo>
                    <a:cubicBezTo>
                      <a:pt x="208" y="654"/>
                      <a:pt x="240" y="767"/>
                      <a:pt x="300" y="866"/>
                    </a:cubicBezTo>
                    <a:cubicBezTo>
                      <a:pt x="358" y="967"/>
                      <a:pt x="438" y="1017"/>
                      <a:pt x="539" y="1017"/>
                    </a:cubicBezTo>
                    <a:cubicBezTo>
                      <a:pt x="563" y="1017"/>
                      <a:pt x="656" y="975"/>
                      <a:pt x="814" y="891"/>
                    </a:cubicBezTo>
                    <a:cubicBezTo>
                      <a:pt x="975" y="806"/>
                      <a:pt x="1166" y="763"/>
                      <a:pt x="1390" y="763"/>
                    </a:cubicBezTo>
                    <a:cubicBezTo>
                      <a:pt x="1614" y="763"/>
                      <a:pt x="1779" y="833"/>
                      <a:pt x="1886" y="975"/>
                    </a:cubicBezTo>
                    <a:cubicBezTo>
                      <a:pt x="1994" y="1118"/>
                      <a:pt x="2050" y="1292"/>
                      <a:pt x="2047" y="1471"/>
                    </a:cubicBezTo>
                    <a:lnTo>
                      <a:pt x="2047" y="1572"/>
                    </a:lnTo>
                    <a:lnTo>
                      <a:pt x="1740" y="1572"/>
                    </a:lnTo>
                    <a:cubicBezTo>
                      <a:pt x="1178" y="1572"/>
                      <a:pt x="746" y="1651"/>
                      <a:pt x="449" y="1811"/>
                    </a:cubicBezTo>
                    <a:cubicBezTo>
                      <a:pt x="149" y="1970"/>
                      <a:pt x="1" y="2245"/>
                      <a:pt x="1" y="2638"/>
                    </a:cubicBezTo>
                    <a:cubicBezTo>
                      <a:pt x="1" y="2971"/>
                      <a:pt x="91" y="3226"/>
                      <a:pt x="274" y="3398"/>
                    </a:cubicBezTo>
                    <a:cubicBezTo>
                      <a:pt x="455" y="3573"/>
                      <a:pt x="688" y="3660"/>
                      <a:pt x="972" y="3660"/>
                    </a:cubicBezTo>
                    <a:cubicBezTo>
                      <a:pt x="1385" y="3660"/>
                      <a:pt x="1763" y="3451"/>
                      <a:pt x="2107" y="3035"/>
                    </a:cubicBezTo>
                    <a:lnTo>
                      <a:pt x="2107" y="3266"/>
                    </a:lnTo>
                    <a:cubicBezTo>
                      <a:pt x="2107" y="3356"/>
                      <a:pt x="2148" y="3433"/>
                      <a:pt x="2230" y="3498"/>
                    </a:cubicBezTo>
                    <a:cubicBezTo>
                      <a:pt x="2313" y="3561"/>
                      <a:pt x="2415" y="3594"/>
                      <a:pt x="2540" y="3594"/>
                    </a:cubicBezTo>
                    <a:cubicBezTo>
                      <a:pt x="2674" y="3594"/>
                      <a:pt x="2787" y="3564"/>
                      <a:pt x="2875" y="3504"/>
                    </a:cubicBezTo>
                    <a:cubicBezTo>
                      <a:pt x="2966" y="3444"/>
                      <a:pt x="3011" y="3371"/>
                      <a:pt x="3011" y="3287"/>
                    </a:cubicBezTo>
                    <a:lnTo>
                      <a:pt x="3011" y="1457"/>
                    </a:lnTo>
                    <a:cubicBezTo>
                      <a:pt x="3011" y="1039"/>
                      <a:pt x="2878" y="692"/>
                      <a:pt x="2615" y="415"/>
                    </a:cubicBezTo>
                    <a:cubicBezTo>
                      <a:pt x="2351" y="139"/>
                      <a:pt x="1948" y="0"/>
                      <a:pt x="1405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6"/>
              <p:cNvSpPr/>
              <p:nvPr/>
            </p:nvSpPr>
            <p:spPr>
              <a:xfrm>
                <a:off x="5667397" y="2101936"/>
                <a:ext cx="19593" cy="98070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5536" extrusionOk="0">
                    <a:moveTo>
                      <a:pt x="572" y="0"/>
                    </a:moveTo>
                    <a:cubicBezTo>
                      <a:pt x="432" y="0"/>
                      <a:pt x="318" y="38"/>
                      <a:pt x="226" y="110"/>
                    </a:cubicBezTo>
                    <a:cubicBezTo>
                      <a:pt x="135" y="181"/>
                      <a:pt x="89" y="283"/>
                      <a:pt x="89" y="412"/>
                    </a:cubicBezTo>
                    <a:cubicBezTo>
                      <a:pt x="89" y="742"/>
                      <a:pt x="106" y="1289"/>
                      <a:pt x="142" y="2056"/>
                    </a:cubicBezTo>
                    <a:cubicBezTo>
                      <a:pt x="177" y="2823"/>
                      <a:pt x="193" y="3371"/>
                      <a:pt x="193" y="3699"/>
                    </a:cubicBezTo>
                    <a:cubicBezTo>
                      <a:pt x="193" y="3889"/>
                      <a:pt x="319" y="3983"/>
                      <a:pt x="574" y="3983"/>
                    </a:cubicBezTo>
                    <a:cubicBezTo>
                      <a:pt x="664" y="3983"/>
                      <a:pt x="754" y="3958"/>
                      <a:pt x="832" y="3908"/>
                    </a:cubicBezTo>
                    <a:cubicBezTo>
                      <a:pt x="912" y="3859"/>
                      <a:pt x="951" y="3789"/>
                      <a:pt x="951" y="3699"/>
                    </a:cubicBezTo>
                    <a:cubicBezTo>
                      <a:pt x="952" y="3370"/>
                      <a:pt x="971" y="2823"/>
                      <a:pt x="1007" y="2056"/>
                    </a:cubicBezTo>
                    <a:cubicBezTo>
                      <a:pt x="1041" y="1289"/>
                      <a:pt x="1059" y="742"/>
                      <a:pt x="1059" y="412"/>
                    </a:cubicBezTo>
                    <a:cubicBezTo>
                      <a:pt x="1064" y="297"/>
                      <a:pt x="1011" y="185"/>
                      <a:pt x="921" y="113"/>
                    </a:cubicBezTo>
                    <a:cubicBezTo>
                      <a:pt x="828" y="38"/>
                      <a:pt x="712" y="0"/>
                      <a:pt x="572" y="0"/>
                    </a:cubicBezTo>
                    <a:close/>
                    <a:moveTo>
                      <a:pt x="577" y="4519"/>
                    </a:moveTo>
                    <a:cubicBezTo>
                      <a:pt x="442" y="4519"/>
                      <a:pt x="308" y="4569"/>
                      <a:pt x="204" y="4669"/>
                    </a:cubicBezTo>
                    <a:cubicBezTo>
                      <a:pt x="1" y="4866"/>
                      <a:pt x="1" y="5189"/>
                      <a:pt x="204" y="5386"/>
                    </a:cubicBezTo>
                    <a:cubicBezTo>
                      <a:pt x="299" y="5482"/>
                      <a:pt x="428" y="5535"/>
                      <a:pt x="563" y="5535"/>
                    </a:cubicBezTo>
                    <a:cubicBezTo>
                      <a:pt x="569" y="5535"/>
                      <a:pt x="574" y="5535"/>
                      <a:pt x="580" y="5535"/>
                    </a:cubicBezTo>
                    <a:cubicBezTo>
                      <a:pt x="583" y="5535"/>
                      <a:pt x="587" y="5535"/>
                      <a:pt x="590" y="5535"/>
                    </a:cubicBezTo>
                    <a:cubicBezTo>
                      <a:pt x="726" y="5535"/>
                      <a:pt x="856" y="5480"/>
                      <a:pt x="951" y="5382"/>
                    </a:cubicBezTo>
                    <a:cubicBezTo>
                      <a:pt x="1053" y="5281"/>
                      <a:pt x="1104" y="5162"/>
                      <a:pt x="1104" y="5027"/>
                    </a:cubicBezTo>
                    <a:cubicBezTo>
                      <a:pt x="1106" y="4892"/>
                      <a:pt x="1050" y="4761"/>
                      <a:pt x="951" y="4669"/>
                    </a:cubicBezTo>
                    <a:cubicBezTo>
                      <a:pt x="846" y="4569"/>
                      <a:pt x="711" y="4519"/>
                      <a:pt x="577" y="4519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1" name="Google Shape;991;p46"/>
            <p:cNvGrpSpPr/>
            <p:nvPr/>
          </p:nvGrpSpPr>
          <p:grpSpPr>
            <a:xfrm>
              <a:off x="4546675" y="3584965"/>
              <a:ext cx="370864" cy="436250"/>
              <a:chOff x="4546675" y="3584965"/>
              <a:chExt cx="370864" cy="436250"/>
            </a:xfrm>
          </p:grpSpPr>
          <p:sp>
            <p:nvSpPr>
              <p:cNvPr id="992" name="Google Shape;992;p46"/>
              <p:cNvSpPr/>
              <p:nvPr/>
            </p:nvSpPr>
            <p:spPr>
              <a:xfrm>
                <a:off x="4546675" y="3849857"/>
                <a:ext cx="370864" cy="171357"/>
              </a:xfrm>
              <a:custGeom>
                <a:avLst/>
                <a:gdLst/>
                <a:ahLst/>
                <a:cxnLst/>
                <a:rect l="l" t="t" r="r" b="b"/>
                <a:pathLst>
                  <a:path w="20935" h="9673" extrusionOk="0">
                    <a:moveTo>
                      <a:pt x="10467" y="0"/>
                    </a:moveTo>
                    <a:cubicBezTo>
                      <a:pt x="4946" y="0"/>
                      <a:pt x="428" y="4262"/>
                      <a:pt x="1" y="9673"/>
                    </a:cubicBezTo>
                    <a:lnTo>
                      <a:pt x="20935" y="9673"/>
                    </a:lnTo>
                    <a:cubicBezTo>
                      <a:pt x="20506" y="4262"/>
                      <a:pt x="15988" y="0"/>
                      <a:pt x="10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6"/>
              <p:cNvSpPr/>
              <p:nvPr/>
            </p:nvSpPr>
            <p:spPr>
              <a:xfrm>
                <a:off x="4606162" y="3584965"/>
                <a:ext cx="251712" cy="251730"/>
              </a:xfrm>
              <a:custGeom>
                <a:avLst/>
                <a:gdLst/>
                <a:ahLst/>
                <a:cxnLst/>
                <a:rect l="l" t="t" r="r" b="b"/>
                <a:pathLst>
                  <a:path w="14209" h="14210" extrusionOk="0">
                    <a:moveTo>
                      <a:pt x="7104" y="0"/>
                    </a:moveTo>
                    <a:cubicBezTo>
                      <a:pt x="3182" y="0"/>
                      <a:pt x="0" y="3182"/>
                      <a:pt x="0" y="7105"/>
                    </a:cubicBezTo>
                    <a:cubicBezTo>
                      <a:pt x="0" y="8989"/>
                      <a:pt x="749" y="10796"/>
                      <a:pt x="2081" y="12128"/>
                    </a:cubicBezTo>
                    <a:cubicBezTo>
                      <a:pt x="3413" y="13460"/>
                      <a:pt x="5220" y="14209"/>
                      <a:pt x="7104" y="14209"/>
                    </a:cubicBezTo>
                    <a:cubicBezTo>
                      <a:pt x="8988" y="14209"/>
                      <a:pt x="10796" y="13460"/>
                      <a:pt x="12128" y="12128"/>
                    </a:cubicBezTo>
                    <a:cubicBezTo>
                      <a:pt x="13460" y="10796"/>
                      <a:pt x="14209" y="8989"/>
                      <a:pt x="14209" y="7105"/>
                    </a:cubicBezTo>
                    <a:cubicBezTo>
                      <a:pt x="14209" y="5221"/>
                      <a:pt x="13460" y="3413"/>
                      <a:pt x="12128" y="2081"/>
                    </a:cubicBezTo>
                    <a:cubicBezTo>
                      <a:pt x="10796" y="749"/>
                      <a:pt x="8988" y="0"/>
                      <a:pt x="7104" y="0"/>
                    </a:cubicBezTo>
                    <a:close/>
                  </a:path>
                </a:pathLst>
              </a:custGeom>
              <a:solidFill>
                <a:srgbClr val="9161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6"/>
              <p:cNvSpPr/>
              <p:nvPr/>
            </p:nvSpPr>
            <p:spPr>
              <a:xfrm>
                <a:off x="4577340" y="3677898"/>
                <a:ext cx="89000" cy="85617"/>
              </a:xfrm>
              <a:custGeom>
                <a:avLst/>
                <a:gdLst/>
                <a:ahLst/>
                <a:cxnLst/>
                <a:rect l="l" t="t" r="r" b="b"/>
                <a:pathLst>
                  <a:path w="5024" h="4833" extrusionOk="0">
                    <a:moveTo>
                      <a:pt x="2609" y="0"/>
                    </a:moveTo>
                    <a:cubicBezTo>
                      <a:pt x="2608" y="0"/>
                      <a:pt x="2607" y="0"/>
                      <a:pt x="2606" y="0"/>
                    </a:cubicBezTo>
                    <a:cubicBezTo>
                      <a:pt x="1629" y="0"/>
                      <a:pt x="747" y="588"/>
                      <a:pt x="373" y="1492"/>
                    </a:cubicBezTo>
                    <a:cubicBezTo>
                      <a:pt x="0" y="2394"/>
                      <a:pt x="206" y="3434"/>
                      <a:pt x="898" y="4125"/>
                    </a:cubicBezTo>
                    <a:cubicBezTo>
                      <a:pt x="1361" y="4587"/>
                      <a:pt x="1979" y="4833"/>
                      <a:pt x="2608" y="4833"/>
                    </a:cubicBezTo>
                    <a:cubicBezTo>
                      <a:pt x="2919" y="4833"/>
                      <a:pt x="3232" y="4773"/>
                      <a:pt x="3531" y="4649"/>
                    </a:cubicBezTo>
                    <a:cubicBezTo>
                      <a:pt x="4434" y="4275"/>
                      <a:pt x="5024" y="3394"/>
                      <a:pt x="5024" y="2417"/>
                    </a:cubicBezTo>
                    <a:cubicBezTo>
                      <a:pt x="5022" y="1082"/>
                      <a:pt x="3942" y="0"/>
                      <a:pt x="2609" y="0"/>
                    </a:cubicBezTo>
                    <a:close/>
                  </a:path>
                </a:pathLst>
              </a:custGeom>
              <a:solidFill>
                <a:srgbClr val="9161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6"/>
              <p:cNvSpPr/>
              <p:nvPr/>
            </p:nvSpPr>
            <p:spPr>
              <a:xfrm>
                <a:off x="4794331" y="3677898"/>
                <a:ext cx="89018" cy="85617"/>
              </a:xfrm>
              <a:custGeom>
                <a:avLst/>
                <a:gdLst/>
                <a:ahLst/>
                <a:cxnLst/>
                <a:rect l="l" t="t" r="r" b="b"/>
                <a:pathLst>
                  <a:path w="5025" h="4833" extrusionOk="0">
                    <a:moveTo>
                      <a:pt x="2608" y="0"/>
                    </a:moveTo>
                    <a:cubicBezTo>
                      <a:pt x="1631" y="0"/>
                      <a:pt x="749" y="588"/>
                      <a:pt x="375" y="1492"/>
                    </a:cubicBezTo>
                    <a:cubicBezTo>
                      <a:pt x="1" y="2394"/>
                      <a:pt x="208" y="3433"/>
                      <a:pt x="900" y="4125"/>
                    </a:cubicBezTo>
                    <a:cubicBezTo>
                      <a:pt x="1361" y="4587"/>
                      <a:pt x="1978" y="4832"/>
                      <a:pt x="2607" y="4832"/>
                    </a:cubicBezTo>
                    <a:cubicBezTo>
                      <a:pt x="2919" y="4832"/>
                      <a:pt x="3233" y="4772"/>
                      <a:pt x="3533" y="4648"/>
                    </a:cubicBezTo>
                    <a:cubicBezTo>
                      <a:pt x="4435" y="4275"/>
                      <a:pt x="5024" y="3394"/>
                      <a:pt x="5024" y="2417"/>
                    </a:cubicBezTo>
                    <a:cubicBezTo>
                      <a:pt x="5024" y="1081"/>
                      <a:pt x="3942" y="0"/>
                      <a:pt x="2608" y="0"/>
                    </a:cubicBezTo>
                    <a:close/>
                  </a:path>
                </a:pathLst>
              </a:custGeom>
              <a:solidFill>
                <a:srgbClr val="9161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6"/>
              <p:cNvSpPr/>
              <p:nvPr/>
            </p:nvSpPr>
            <p:spPr>
              <a:xfrm>
                <a:off x="4703081" y="3812408"/>
                <a:ext cx="57875" cy="139435"/>
              </a:xfrm>
              <a:custGeom>
                <a:avLst/>
                <a:gdLst/>
                <a:ahLst/>
                <a:cxnLst/>
                <a:rect l="l" t="t" r="r" b="b"/>
                <a:pathLst>
                  <a:path w="3267" h="7871" extrusionOk="0">
                    <a:moveTo>
                      <a:pt x="0" y="0"/>
                    </a:moveTo>
                    <a:lnTo>
                      <a:pt x="0" y="6333"/>
                    </a:lnTo>
                    <a:cubicBezTo>
                      <a:pt x="0" y="7183"/>
                      <a:pt x="688" y="7870"/>
                      <a:pt x="1537" y="7870"/>
                    </a:cubicBezTo>
                    <a:lnTo>
                      <a:pt x="1730" y="7870"/>
                    </a:lnTo>
                    <a:cubicBezTo>
                      <a:pt x="2579" y="7870"/>
                      <a:pt x="3266" y="7183"/>
                      <a:pt x="3266" y="6333"/>
                    </a:cubicBezTo>
                    <a:lnTo>
                      <a:pt x="3266" y="0"/>
                    </a:lnTo>
                    <a:close/>
                  </a:path>
                </a:pathLst>
              </a:custGeom>
              <a:solidFill>
                <a:srgbClr val="9161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7" name="Google Shape;997;p46"/>
            <p:cNvGrpSpPr/>
            <p:nvPr/>
          </p:nvGrpSpPr>
          <p:grpSpPr>
            <a:xfrm>
              <a:off x="4508269" y="3024498"/>
              <a:ext cx="447658" cy="541246"/>
              <a:chOff x="4508269" y="3024498"/>
              <a:chExt cx="447658" cy="541246"/>
            </a:xfrm>
          </p:grpSpPr>
          <p:sp>
            <p:nvSpPr>
              <p:cNvPr id="998" name="Google Shape;998;p46"/>
              <p:cNvSpPr/>
              <p:nvPr/>
            </p:nvSpPr>
            <p:spPr>
              <a:xfrm>
                <a:off x="4508269" y="3024498"/>
                <a:ext cx="447658" cy="541246"/>
              </a:xfrm>
              <a:custGeom>
                <a:avLst/>
                <a:gdLst/>
                <a:ahLst/>
                <a:cxnLst/>
                <a:rect l="l" t="t" r="r" b="b"/>
                <a:pathLst>
                  <a:path w="25270" h="30553" extrusionOk="0">
                    <a:moveTo>
                      <a:pt x="12635" y="0"/>
                    </a:moveTo>
                    <a:cubicBezTo>
                      <a:pt x="5658" y="0"/>
                      <a:pt x="0" y="5657"/>
                      <a:pt x="0" y="12635"/>
                    </a:cubicBezTo>
                    <a:cubicBezTo>
                      <a:pt x="0" y="18469"/>
                      <a:pt x="3956" y="23376"/>
                      <a:pt x="9330" y="24829"/>
                    </a:cubicBezTo>
                    <a:lnTo>
                      <a:pt x="12635" y="30553"/>
                    </a:lnTo>
                    <a:lnTo>
                      <a:pt x="15940" y="24829"/>
                    </a:lnTo>
                    <a:cubicBezTo>
                      <a:pt x="21313" y="23376"/>
                      <a:pt x="25269" y="18469"/>
                      <a:pt x="25269" y="12635"/>
                    </a:cubicBezTo>
                    <a:cubicBezTo>
                      <a:pt x="25269" y="5657"/>
                      <a:pt x="19611" y="0"/>
                      <a:pt x="126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6"/>
              <p:cNvSpPr/>
              <p:nvPr/>
            </p:nvSpPr>
            <p:spPr>
              <a:xfrm>
                <a:off x="4532450" y="3189283"/>
                <a:ext cx="62056" cy="97539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5506" extrusionOk="0">
                    <a:moveTo>
                      <a:pt x="1762" y="1"/>
                    </a:moveTo>
                    <a:cubicBezTo>
                      <a:pt x="1672" y="1"/>
                      <a:pt x="1589" y="48"/>
                      <a:pt x="1543" y="126"/>
                    </a:cubicBezTo>
                    <a:cubicBezTo>
                      <a:pt x="1489" y="213"/>
                      <a:pt x="1461" y="317"/>
                      <a:pt x="1464" y="420"/>
                    </a:cubicBezTo>
                    <a:cubicBezTo>
                      <a:pt x="1461" y="527"/>
                      <a:pt x="1489" y="634"/>
                      <a:pt x="1546" y="726"/>
                    </a:cubicBezTo>
                    <a:cubicBezTo>
                      <a:pt x="1602" y="810"/>
                      <a:pt x="1676" y="853"/>
                      <a:pt x="1770" y="853"/>
                    </a:cubicBezTo>
                    <a:lnTo>
                      <a:pt x="2533" y="853"/>
                    </a:lnTo>
                    <a:lnTo>
                      <a:pt x="2533" y="3796"/>
                    </a:lnTo>
                    <a:cubicBezTo>
                      <a:pt x="2533" y="4369"/>
                      <a:pt x="2268" y="4654"/>
                      <a:pt x="1740" y="4654"/>
                    </a:cubicBezTo>
                    <a:cubicBezTo>
                      <a:pt x="1247" y="4654"/>
                      <a:pt x="991" y="4388"/>
                      <a:pt x="972" y="3856"/>
                    </a:cubicBezTo>
                    <a:cubicBezTo>
                      <a:pt x="951" y="3651"/>
                      <a:pt x="790" y="3549"/>
                      <a:pt x="486" y="3549"/>
                    </a:cubicBezTo>
                    <a:cubicBezTo>
                      <a:pt x="312" y="3549"/>
                      <a:pt x="189" y="3582"/>
                      <a:pt x="113" y="3650"/>
                    </a:cubicBezTo>
                    <a:cubicBezTo>
                      <a:pt x="38" y="3718"/>
                      <a:pt x="1" y="3839"/>
                      <a:pt x="1" y="4020"/>
                    </a:cubicBezTo>
                    <a:cubicBezTo>
                      <a:pt x="1" y="4477"/>
                      <a:pt x="166" y="4839"/>
                      <a:pt x="497" y="5105"/>
                    </a:cubicBezTo>
                    <a:cubicBezTo>
                      <a:pt x="829" y="5372"/>
                      <a:pt x="1258" y="5505"/>
                      <a:pt x="1785" y="5505"/>
                    </a:cubicBezTo>
                    <a:cubicBezTo>
                      <a:pt x="2298" y="5505"/>
                      <a:pt x="2713" y="5367"/>
                      <a:pt x="3029" y="5092"/>
                    </a:cubicBezTo>
                    <a:cubicBezTo>
                      <a:pt x="3345" y="4815"/>
                      <a:pt x="3502" y="4384"/>
                      <a:pt x="3502" y="3796"/>
                    </a:cubicBezTo>
                    <a:lnTo>
                      <a:pt x="3502" y="308"/>
                    </a:lnTo>
                    <a:cubicBezTo>
                      <a:pt x="3502" y="213"/>
                      <a:pt x="3462" y="138"/>
                      <a:pt x="3376" y="83"/>
                    </a:cubicBezTo>
                    <a:cubicBezTo>
                      <a:pt x="3290" y="29"/>
                      <a:pt x="3187" y="1"/>
                      <a:pt x="3085" y="1"/>
                    </a:cubicBezTo>
                    <a:cubicBezTo>
                      <a:pt x="3082" y="1"/>
                      <a:pt x="3080" y="1"/>
                      <a:pt x="3077" y="1"/>
                    </a:cubicBezTo>
                    <a:lnTo>
                      <a:pt x="1770" y="1"/>
                    </a:lnTo>
                    <a:cubicBezTo>
                      <a:pt x="1768" y="1"/>
                      <a:pt x="1765" y="1"/>
                      <a:pt x="1762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6"/>
              <p:cNvSpPr/>
              <p:nvPr/>
            </p:nvSpPr>
            <p:spPr>
              <a:xfrm>
                <a:off x="4604160" y="3222374"/>
                <a:ext cx="53340" cy="64837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3660" extrusionOk="0">
                    <a:moveTo>
                      <a:pt x="2047" y="2069"/>
                    </a:moveTo>
                    <a:lnTo>
                      <a:pt x="2047" y="2218"/>
                    </a:lnTo>
                    <a:cubicBezTo>
                      <a:pt x="2047" y="2389"/>
                      <a:pt x="1971" y="2544"/>
                      <a:pt x="1823" y="2686"/>
                    </a:cubicBezTo>
                    <a:cubicBezTo>
                      <a:pt x="1674" y="2827"/>
                      <a:pt x="1519" y="2899"/>
                      <a:pt x="1359" y="2899"/>
                    </a:cubicBezTo>
                    <a:cubicBezTo>
                      <a:pt x="1239" y="2899"/>
                      <a:pt x="1144" y="2866"/>
                      <a:pt x="1072" y="2803"/>
                    </a:cubicBezTo>
                    <a:cubicBezTo>
                      <a:pt x="1000" y="2740"/>
                      <a:pt x="964" y="2644"/>
                      <a:pt x="964" y="2516"/>
                    </a:cubicBezTo>
                    <a:lnTo>
                      <a:pt x="964" y="2516"/>
                    </a:lnTo>
                    <a:cubicBezTo>
                      <a:pt x="964" y="2336"/>
                      <a:pt x="1050" y="2218"/>
                      <a:pt x="1220" y="2158"/>
                    </a:cubicBezTo>
                    <a:cubicBezTo>
                      <a:pt x="1393" y="2099"/>
                      <a:pt x="1630" y="2069"/>
                      <a:pt x="1934" y="2069"/>
                    </a:cubicBezTo>
                    <a:close/>
                    <a:moveTo>
                      <a:pt x="1405" y="0"/>
                    </a:moveTo>
                    <a:cubicBezTo>
                      <a:pt x="1126" y="0"/>
                      <a:pt x="850" y="54"/>
                      <a:pt x="594" y="161"/>
                    </a:cubicBezTo>
                    <a:cubicBezTo>
                      <a:pt x="337" y="269"/>
                      <a:pt x="209" y="394"/>
                      <a:pt x="209" y="539"/>
                    </a:cubicBezTo>
                    <a:cubicBezTo>
                      <a:pt x="208" y="654"/>
                      <a:pt x="239" y="767"/>
                      <a:pt x="299" y="866"/>
                    </a:cubicBezTo>
                    <a:cubicBezTo>
                      <a:pt x="358" y="967"/>
                      <a:pt x="438" y="1017"/>
                      <a:pt x="539" y="1017"/>
                    </a:cubicBezTo>
                    <a:cubicBezTo>
                      <a:pt x="563" y="1017"/>
                      <a:pt x="654" y="975"/>
                      <a:pt x="814" y="890"/>
                    </a:cubicBezTo>
                    <a:cubicBezTo>
                      <a:pt x="975" y="805"/>
                      <a:pt x="1165" y="763"/>
                      <a:pt x="1390" y="763"/>
                    </a:cubicBezTo>
                    <a:cubicBezTo>
                      <a:pt x="1614" y="763"/>
                      <a:pt x="1779" y="833"/>
                      <a:pt x="1886" y="975"/>
                    </a:cubicBezTo>
                    <a:cubicBezTo>
                      <a:pt x="1994" y="1117"/>
                      <a:pt x="2050" y="1292"/>
                      <a:pt x="2047" y="1471"/>
                    </a:cubicBezTo>
                    <a:lnTo>
                      <a:pt x="2047" y="1570"/>
                    </a:lnTo>
                    <a:lnTo>
                      <a:pt x="1740" y="1570"/>
                    </a:lnTo>
                    <a:cubicBezTo>
                      <a:pt x="1178" y="1570"/>
                      <a:pt x="746" y="1650"/>
                      <a:pt x="448" y="1809"/>
                    </a:cubicBezTo>
                    <a:cubicBezTo>
                      <a:pt x="149" y="1968"/>
                      <a:pt x="0" y="2245"/>
                      <a:pt x="0" y="2636"/>
                    </a:cubicBezTo>
                    <a:cubicBezTo>
                      <a:pt x="0" y="2970"/>
                      <a:pt x="90" y="3224"/>
                      <a:pt x="272" y="3398"/>
                    </a:cubicBezTo>
                    <a:cubicBezTo>
                      <a:pt x="454" y="3573"/>
                      <a:pt x="687" y="3660"/>
                      <a:pt x="972" y="3660"/>
                    </a:cubicBezTo>
                    <a:cubicBezTo>
                      <a:pt x="1385" y="3660"/>
                      <a:pt x="1762" y="3451"/>
                      <a:pt x="2107" y="3034"/>
                    </a:cubicBezTo>
                    <a:lnTo>
                      <a:pt x="2107" y="3266"/>
                    </a:lnTo>
                    <a:cubicBezTo>
                      <a:pt x="2107" y="3356"/>
                      <a:pt x="2147" y="3433"/>
                      <a:pt x="2230" y="3498"/>
                    </a:cubicBezTo>
                    <a:cubicBezTo>
                      <a:pt x="2311" y="3562"/>
                      <a:pt x="2415" y="3594"/>
                      <a:pt x="2540" y="3594"/>
                    </a:cubicBezTo>
                    <a:cubicBezTo>
                      <a:pt x="2674" y="3594"/>
                      <a:pt x="2786" y="3564"/>
                      <a:pt x="2875" y="3504"/>
                    </a:cubicBezTo>
                    <a:cubicBezTo>
                      <a:pt x="2965" y="3443"/>
                      <a:pt x="3010" y="3373"/>
                      <a:pt x="3010" y="3287"/>
                    </a:cubicBezTo>
                    <a:lnTo>
                      <a:pt x="3010" y="1456"/>
                    </a:lnTo>
                    <a:cubicBezTo>
                      <a:pt x="3010" y="1038"/>
                      <a:pt x="2878" y="690"/>
                      <a:pt x="2615" y="414"/>
                    </a:cubicBezTo>
                    <a:cubicBezTo>
                      <a:pt x="2350" y="139"/>
                      <a:pt x="1947" y="0"/>
                      <a:pt x="1405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6"/>
              <p:cNvSpPr/>
              <p:nvPr/>
            </p:nvSpPr>
            <p:spPr>
              <a:xfrm>
                <a:off x="4670184" y="3222374"/>
                <a:ext cx="93571" cy="63668"/>
              </a:xfrm>
              <a:custGeom>
                <a:avLst/>
                <a:gdLst/>
                <a:ahLst/>
                <a:cxnLst/>
                <a:rect l="l" t="t" r="r" b="b"/>
                <a:pathLst>
                  <a:path w="5282" h="3594" extrusionOk="0">
                    <a:moveTo>
                      <a:pt x="1897" y="0"/>
                    </a:moveTo>
                    <a:cubicBezTo>
                      <a:pt x="1895" y="0"/>
                      <a:pt x="1893" y="0"/>
                      <a:pt x="1891" y="0"/>
                    </a:cubicBezTo>
                    <a:cubicBezTo>
                      <a:pt x="1447" y="0"/>
                      <a:pt x="1118" y="191"/>
                      <a:pt x="904" y="573"/>
                    </a:cubicBezTo>
                    <a:lnTo>
                      <a:pt x="904" y="348"/>
                    </a:lnTo>
                    <a:cubicBezTo>
                      <a:pt x="904" y="257"/>
                      <a:pt x="864" y="184"/>
                      <a:pt x="781" y="128"/>
                    </a:cubicBezTo>
                    <a:cubicBezTo>
                      <a:pt x="700" y="72"/>
                      <a:pt x="599" y="45"/>
                      <a:pt x="479" y="45"/>
                    </a:cubicBezTo>
                    <a:cubicBezTo>
                      <a:pt x="334" y="45"/>
                      <a:pt x="219" y="72"/>
                      <a:pt x="131" y="128"/>
                    </a:cubicBezTo>
                    <a:cubicBezTo>
                      <a:pt x="44" y="182"/>
                      <a:pt x="1" y="254"/>
                      <a:pt x="1" y="345"/>
                    </a:cubicBezTo>
                    <a:lnTo>
                      <a:pt x="1" y="3287"/>
                    </a:lnTo>
                    <a:cubicBezTo>
                      <a:pt x="1" y="3367"/>
                      <a:pt x="46" y="3437"/>
                      <a:pt x="137" y="3499"/>
                    </a:cubicBezTo>
                    <a:cubicBezTo>
                      <a:pt x="231" y="3561"/>
                      <a:pt x="343" y="3592"/>
                      <a:pt x="477" y="3592"/>
                    </a:cubicBezTo>
                    <a:cubicBezTo>
                      <a:pt x="482" y="3592"/>
                      <a:pt x="487" y="3592"/>
                      <a:pt x="492" y="3592"/>
                    </a:cubicBezTo>
                    <a:cubicBezTo>
                      <a:pt x="607" y="3592"/>
                      <a:pt x="720" y="3559"/>
                      <a:pt x="817" y="3496"/>
                    </a:cubicBezTo>
                    <a:cubicBezTo>
                      <a:pt x="915" y="3431"/>
                      <a:pt x="963" y="3362"/>
                      <a:pt x="963" y="3287"/>
                    </a:cubicBezTo>
                    <a:lnTo>
                      <a:pt x="963" y="1523"/>
                    </a:lnTo>
                    <a:cubicBezTo>
                      <a:pt x="963" y="1314"/>
                      <a:pt x="1022" y="1150"/>
                      <a:pt x="1136" y="1032"/>
                    </a:cubicBezTo>
                    <a:cubicBezTo>
                      <a:pt x="1240" y="917"/>
                      <a:pt x="1386" y="853"/>
                      <a:pt x="1541" y="853"/>
                    </a:cubicBezTo>
                    <a:cubicBezTo>
                      <a:pt x="1543" y="853"/>
                      <a:pt x="1544" y="853"/>
                      <a:pt x="1546" y="853"/>
                    </a:cubicBezTo>
                    <a:cubicBezTo>
                      <a:pt x="1710" y="853"/>
                      <a:pt x="1853" y="914"/>
                      <a:pt x="1975" y="1039"/>
                    </a:cubicBezTo>
                    <a:cubicBezTo>
                      <a:pt x="2098" y="1164"/>
                      <a:pt x="2158" y="1325"/>
                      <a:pt x="2158" y="1523"/>
                    </a:cubicBezTo>
                    <a:lnTo>
                      <a:pt x="2158" y="3296"/>
                    </a:lnTo>
                    <a:cubicBezTo>
                      <a:pt x="2158" y="3391"/>
                      <a:pt x="2206" y="3464"/>
                      <a:pt x="2304" y="3516"/>
                    </a:cubicBezTo>
                    <a:cubicBezTo>
                      <a:pt x="2401" y="3567"/>
                      <a:pt x="2509" y="3594"/>
                      <a:pt x="2619" y="3594"/>
                    </a:cubicBezTo>
                    <a:cubicBezTo>
                      <a:pt x="2625" y="3594"/>
                      <a:pt x="2631" y="3594"/>
                      <a:pt x="2636" y="3594"/>
                    </a:cubicBezTo>
                    <a:cubicBezTo>
                      <a:pt x="2770" y="3594"/>
                      <a:pt x="2886" y="3568"/>
                      <a:pt x="2981" y="3519"/>
                    </a:cubicBezTo>
                    <a:cubicBezTo>
                      <a:pt x="3074" y="3470"/>
                      <a:pt x="3122" y="3395"/>
                      <a:pt x="3122" y="3296"/>
                    </a:cubicBezTo>
                    <a:lnTo>
                      <a:pt x="3122" y="1516"/>
                    </a:lnTo>
                    <a:cubicBezTo>
                      <a:pt x="3122" y="1311"/>
                      <a:pt x="3181" y="1149"/>
                      <a:pt x="3298" y="1027"/>
                    </a:cubicBezTo>
                    <a:cubicBezTo>
                      <a:pt x="3414" y="905"/>
                      <a:pt x="3552" y="845"/>
                      <a:pt x="3713" y="845"/>
                    </a:cubicBezTo>
                    <a:cubicBezTo>
                      <a:pt x="3715" y="845"/>
                      <a:pt x="3716" y="845"/>
                      <a:pt x="3718" y="845"/>
                    </a:cubicBezTo>
                    <a:cubicBezTo>
                      <a:pt x="3877" y="845"/>
                      <a:pt x="4028" y="911"/>
                      <a:pt x="4138" y="1027"/>
                    </a:cubicBezTo>
                    <a:cubicBezTo>
                      <a:pt x="4257" y="1149"/>
                      <a:pt x="4317" y="1314"/>
                      <a:pt x="4317" y="1523"/>
                    </a:cubicBezTo>
                    <a:lnTo>
                      <a:pt x="4317" y="3289"/>
                    </a:lnTo>
                    <a:cubicBezTo>
                      <a:pt x="4317" y="3362"/>
                      <a:pt x="4365" y="3431"/>
                      <a:pt x="4463" y="3496"/>
                    </a:cubicBezTo>
                    <a:cubicBezTo>
                      <a:pt x="4559" y="3561"/>
                      <a:pt x="4672" y="3594"/>
                      <a:pt x="4788" y="3594"/>
                    </a:cubicBezTo>
                    <a:cubicBezTo>
                      <a:pt x="4790" y="3594"/>
                      <a:pt x="4793" y="3594"/>
                      <a:pt x="4795" y="3594"/>
                    </a:cubicBezTo>
                    <a:cubicBezTo>
                      <a:pt x="4798" y="3594"/>
                      <a:pt x="4801" y="3594"/>
                      <a:pt x="4803" y="3594"/>
                    </a:cubicBezTo>
                    <a:cubicBezTo>
                      <a:pt x="4921" y="3594"/>
                      <a:pt x="5037" y="3561"/>
                      <a:pt x="5134" y="3496"/>
                    </a:cubicBezTo>
                    <a:cubicBezTo>
                      <a:pt x="5231" y="3431"/>
                      <a:pt x="5281" y="3362"/>
                      <a:pt x="5281" y="3287"/>
                    </a:cubicBezTo>
                    <a:lnTo>
                      <a:pt x="5281" y="1516"/>
                    </a:lnTo>
                    <a:cubicBezTo>
                      <a:pt x="5280" y="1053"/>
                      <a:pt x="5147" y="684"/>
                      <a:pt x="4884" y="411"/>
                    </a:cubicBezTo>
                    <a:cubicBezTo>
                      <a:pt x="4621" y="137"/>
                      <a:pt x="4310" y="0"/>
                      <a:pt x="3950" y="0"/>
                    </a:cubicBezTo>
                    <a:cubicBezTo>
                      <a:pt x="3723" y="0"/>
                      <a:pt x="3501" y="68"/>
                      <a:pt x="3311" y="193"/>
                    </a:cubicBezTo>
                    <a:cubicBezTo>
                      <a:pt x="3110" y="320"/>
                      <a:pt x="2948" y="507"/>
                      <a:pt x="2823" y="754"/>
                    </a:cubicBezTo>
                    <a:cubicBezTo>
                      <a:pt x="2743" y="528"/>
                      <a:pt x="2620" y="346"/>
                      <a:pt x="2454" y="206"/>
                    </a:cubicBezTo>
                    <a:cubicBezTo>
                      <a:pt x="2298" y="74"/>
                      <a:pt x="2101" y="0"/>
                      <a:pt x="1897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6"/>
              <p:cNvSpPr/>
              <p:nvPr/>
            </p:nvSpPr>
            <p:spPr>
              <a:xfrm>
                <a:off x="4776563" y="3186643"/>
                <a:ext cx="57591" cy="100568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5677" extrusionOk="0">
                    <a:moveTo>
                      <a:pt x="1628" y="2870"/>
                    </a:moveTo>
                    <a:cubicBezTo>
                      <a:pt x="1808" y="2870"/>
                      <a:pt x="1961" y="2937"/>
                      <a:pt x="2092" y="3073"/>
                    </a:cubicBezTo>
                    <a:cubicBezTo>
                      <a:pt x="2220" y="3210"/>
                      <a:pt x="2285" y="3363"/>
                      <a:pt x="2285" y="3536"/>
                    </a:cubicBezTo>
                    <a:lnTo>
                      <a:pt x="2285" y="4145"/>
                    </a:lnTo>
                    <a:cubicBezTo>
                      <a:pt x="2285" y="4316"/>
                      <a:pt x="2222" y="4474"/>
                      <a:pt x="2092" y="4614"/>
                    </a:cubicBezTo>
                    <a:cubicBezTo>
                      <a:pt x="1961" y="4755"/>
                      <a:pt x="1811" y="4826"/>
                      <a:pt x="1637" y="4826"/>
                    </a:cubicBezTo>
                    <a:cubicBezTo>
                      <a:pt x="1461" y="4826"/>
                      <a:pt x="1307" y="4758"/>
                      <a:pt x="1169" y="4623"/>
                    </a:cubicBezTo>
                    <a:cubicBezTo>
                      <a:pt x="1032" y="4486"/>
                      <a:pt x="963" y="4372"/>
                      <a:pt x="963" y="4277"/>
                    </a:cubicBezTo>
                    <a:lnTo>
                      <a:pt x="963" y="3536"/>
                    </a:lnTo>
                    <a:cubicBezTo>
                      <a:pt x="965" y="3339"/>
                      <a:pt x="1032" y="3178"/>
                      <a:pt x="1169" y="3055"/>
                    </a:cubicBezTo>
                    <a:cubicBezTo>
                      <a:pt x="1306" y="2931"/>
                      <a:pt x="1459" y="2870"/>
                      <a:pt x="1628" y="2870"/>
                    </a:cubicBezTo>
                    <a:close/>
                    <a:moveTo>
                      <a:pt x="471" y="1"/>
                    </a:moveTo>
                    <a:cubicBezTo>
                      <a:pt x="332" y="1"/>
                      <a:pt x="220" y="28"/>
                      <a:pt x="132" y="84"/>
                    </a:cubicBezTo>
                    <a:cubicBezTo>
                      <a:pt x="43" y="138"/>
                      <a:pt x="1" y="210"/>
                      <a:pt x="1" y="300"/>
                    </a:cubicBezTo>
                    <a:lnTo>
                      <a:pt x="1" y="5304"/>
                    </a:lnTo>
                    <a:cubicBezTo>
                      <a:pt x="1" y="5384"/>
                      <a:pt x="44" y="5454"/>
                      <a:pt x="135" y="5516"/>
                    </a:cubicBezTo>
                    <a:cubicBezTo>
                      <a:pt x="225" y="5579"/>
                      <a:pt x="336" y="5611"/>
                      <a:pt x="470" y="5611"/>
                    </a:cubicBezTo>
                    <a:cubicBezTo>
                      <a:pt x="472" y="5611"/>
                      <a:pt x="475" y="5611"/>
                      <a:pt x="477" y="5611"/>
                    </a:cubicBezTo>
                    <a:cubicBezTo>
                      <a:pt x="584" y="5611"/>
                      <a:pt x="688" y="5576"/>
                      <a:pt x="774" y="5512"/>
                    </a:cubicBezTo>
                    <a:cubicBezTo>
                      <a:pt x="861" y="5447"/>
                      <a:pt x="904" y="5376"/>
                      <a:pt x="904" y="5301"/>
                    </a:cubicBezTo>
                    <a:lnTo>
                      <a:pt x="904" y="5083"/>
                    </a:lnTo>
                    <a:cubicBezTo>
                      <a:pt x="984" y="5242"/>
                      <a:pt x="1121" y="5382"/>
                      <a:pt x="1315" y="5500"/>
                    </a:cubicBezTo>
                    <a:cubicBezTo>
                      <a:pt x="1502" y="5615"/>
                      <a:pt x="1716" y="5677"/>
                      <a:pt x="1934" y="5677"/>
                    </a:cubicBezTo>
                    <a:cubicBezTo>
                      <a:pt x="1937" y="5677"/>
                      <a:pt x="1939" y="5677"/>
                      <a:pt x="1942" y="5677"/>
                    </a:cubicBezTo>
                    <a:cubicBezTo>
                      <a:pt x="2286" y="5677"/>
                      <a:pt x="2590" y="5524"/>
                      <a:pt x="2855" y="5214"/>
                    </a:cubicBezTo>
                    <a:cubicBezTo>
                      <a:pt x="3118" y="4906"/>
                      <a:pt x="3250" y="4549"/>
                      <a:pt x="3250" y="4146"/>
                    </a:cubicBezTo>
                    <a:lnTo>
                      <a:pt x="3250" y="3533"/>
                    </a:lnTo>
                    <a:cubicBezTo>
                      <a:pt x="3250" y="3121"/>
                      <a:pt x="3119" y="2765"/>
                      <a:pt x="2858" y="2465"/>
                    </a:cubicBezTo>
                    <a:cubicBezTo>
                      <a:pt x="2596" y="2168"/>
                      <a:pt x="2285" y="2017"/>
                      <a:pt x="1921" y="2017"/>
                    </a:cubicBezTo>
                    <a:cubicBezTo>
                      <a:pt x="1701" y="2017"/>
                      <a:pt x="1509" y="2073"/>
                      <a:pt x="1342" y="2183"/>
                    </a:cubicBezTo>
                    <a:cubicBezTo>
                      <a:pt x="1184" y="2285"/>
                      <a:pt x="1053" y="2425"/>
                      <a:pt x="965" y="2590"/>
                    </a:cubicBezTo>
                    <a:lnTo>
                      <a:pt x="965" y="300"/>
                    </a:lnTo>
                    <a:cubicBezTo>
                      <a:pt x="965" y="210"/>
                      <a:pt x="918" y="138"/>
                      <a:pt x="823" y="84"/>
                    </a:cubicBezTo>
                    <a:cubicBezTo>
                      <a:pt x="727" y="28"/>
                      <a:pt x="610" y="1"/>
                      <a:pt x="471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6"/>
              <p:cNvSpPr/>
              <p:nvPr/>
            </p:nvSpPr>
            <p:spPr>
              <a:xfrm>
                <a:off x="4842711" y="3222392"/>
                <a:ext cx="57432" cy="64855"/>
              </a:xfrm>
              <a:custGeom>
                <a:avLst/>
                <a:gdLst/>
                <a:ahLst/>
                <a:cxnLst/>
                <a:rect l="l" t="t" r="r" b="b"/>
                <a:pathLst>
                  <a:path w="3242" h="3661" extrusionOk="0">
                    <a:moveTo>
                      <a:pt x="1627" y="852"/>
                    </a:moveTo>
                    <a:cubicBezTo>
                      <a:pt x="1799" y="852"/>
                      <a:pt x="1950" y="921"/>
                      <a:pt x="2081" y="1059"/>
                    </a:cubicBezTo>
                    <a:cubicBezTo>
                      <a:pt x="2212" y="1198"/>
                      <a:pt x="2278" y="1351"/>
                      <a:pt x="2278" y="1518"/>
                    </a:cubicBezTo>
                    <a:lnTo>
                      <a:pt x="2278" y="2127"/>
                    </a:lnTo>
                    <a:cubicBezTo>
                      <a:pt x="2278" y="2304"/>
                      <a:pt x="2213" y="2462"/>
                      <a:pt x="2081" y="2600"/>
                    </a:cubicBezTo>
                    <a:cubicBezTo>
                      <a:pt x="1949" y="2739"/>
                      <a:pt x="1795" y="2806"/>
                      <a:pt x="1621" y="2806"/>
                    </a:cubicBezTo>
                    <a:cubicBezTo>
                      <a:pt x="1442" y="2806"/>
                      <a:pt x="1289" y="2739"/>
                      <a:pt x="1158" y="2600"/>
                    </a:cubicBezTo>
                    <a:cubicBezTo>
                      <a:pt x="1029" y="2462"/>
                      <a:pt x="964" y="2304"/>
                      <a:pt x="964" y="2127"/>
                    </a:cubicBezTo>
                    <a:lnTo>
                      <a:pt x="964" y="1518"/>
                    </a:lnTo>
                    <a:cubicBezTo>
                      <a:pt x="964" y="1345"/>
                      <a:pt x="1029" y="1190"/>
                      <a:pt x="1158" y="1055"/>
                    </a:cubicBezTo>
                    <a:cubicBezTo>
                      <a:pt x="1287" y="919"/>
                      <a:pt x="1442" y="852"/>
                      <a:pt x="1621" y="852"/>
                    </a:cubicBezTo>
                    <a:cubicBezTo>
                      <a:pt x="1623" y="852"/>
                      <a:pt x="1625" y="852"/>
                      <a:pt x="1627" y="852"/>
                    </a:cubicBezTo>
                    <a:close/>
                    <a:moveTo>
                      <a:pt x="1614" y="1"/>
                    </a:moveTo>
                    <a:cubicBezTo>
                      <a:pt x="1175" y="1"/>
                      <a:pt x="796" y="151"/>
                      <a:pt x="478" y="452"/>
                    </a:cubicBezTo>
                    <a:cubicBezTo>
                      <a:pt x="160" y="753"/>
                      <a:pt x="0" y="1107"/>
                      <a:pt x="0" y="1515"/>
                    </a:cubicBezTo>
                    <a:lnTo>
                      <a:pt x="0" y="2128"/>
                    </a:lnTo>
                    <a:cubicBezTo>
                      <a:pt x="0" y="2533"/>
                      <a:pt x="163" y="2889"/>
                      <a:pt x="486" y="3197"/>
                    </a:cubicBezTo>
                    <a:cubicBezTo>
                      <a:pt x="809" y="3506"/>
                      <a:pt x="1188" y="3660"/>
                      <a:pt x="1621" y="3660"/>
                    </a:cubicBezTo>
                    <a:cubicBezTo>
                      <a:pt x="2054" y="3660"/>
                      <a:pt x="2433" y="3506"/>
                      <a:pt x="2756" y="3197"/>
                    </a:cubicBezTo>
                    <a:cubicBezTo>
                      <a:pt x="3080" y="2888"/>
                      <a:pt x="3242" y="2531"/>
                      <a:pt x="3242" y="2128"/>
                    </a:cubicBezTo>
                    <a:lnTo>
                      <a:pt x="3242" y="1516"/>
                    </a:lnTo>
                    <a:cubicBezTo>
                      <a:pt x="3242" y="1103"/>
                      <a:pt x="3080" y="748"/>
                      <a:pt x="2756" y="449"/>
                    </a:cubicBezTo>
                    <a:cubicBezTo>
                      <a:pt x="2433" y="150"/>
                      <a:pt x="2054" y="1"/>
                      <a:pt x="1621" y="1"/>
                    </a:cubicBezTo>
                    <a:cubicBezTo>
                      <a:pt x="1619" y="1"/>
                      <a:pt x="1617" y="1"/>
                      <a:pt x="1614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6"/>
              <p:cNvSpPr/>
              <p:nvPr/>
            </p:nvSpPr>
            <p:spPr>
              <a:xfrm>
                <a:off x="4909036" y="3188787"/>
                <a:ext cx="19593" cy="9803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5534" extrusionOk="0">
                    <a:moveTo>
                      <a:pt x="571" y="0"/>
                    </a:moveTo>
                    <a:cubicBezTo>
                      <a:pt x="432" y="0"/>
                      <a:pt x="317" y="35"/>
                      <a:pt x="226" y="108"/>
                    </a:cubicBezTo>
                    <a:cubicBezTo>
                      <a:pt x="134" y="181"/>
                      <a:pt x="87" y="281"/>
                      <a:pt x="87" y="411"/>
                    </a:cubicBezTo>
                    <a:cubicBezTo>
                      <a:pt x="89" y="738"/>
                      <a:pt x="105" y="1287"/>
                      <a:pt x="140" y="2054"/>
                    </a:cubicBezTo>
                    <a:cubicBezTo>
                      <a:pt x="174" y="2821"/>
                      <a:pt x="193" y="3368"/>
                      <a:pt x="193" y="3698"/>
                    </a:cubicBezTo>
                    <a:cubicBezTo>
                      <a:pt x="193" y="3887"/>
                      <a:pt x="319" y="3980"/>
                      <a:pt x="571" y="3980"/>
                    </a:cubicBezTo>
                    <a:cubicBezTo>
                      <a:pt x="574" y="3980"/>
                      <a:pt x="577" y="3980"/>
                      <a:pt x="579" y="3980"/>
                    </a:cubicBezTo>
                    <a:cubicBezTo>
                      <a:pt x="668" y="3980"/>
                      <a:pt x="756" y="3955"/>
                      <a:pt x="830" y="3907"/>
                    </a:cubicBezTo>
                    <a:cubicBezTo>
                      <a:pt x="907" y="3864"/>
                      <a:pt x="952" y="3783"/>
                      <a:pt x="950" y="3698"/>
                    </a:cubicBezTo>
                    <a:cubicBezTo>
                      <a:pt x="950" y="3368"/>
                      <a:pt x="968" y="2821"/>
                      <a:pt x="1004" y="2054"/>
                    </a:cubicBezTo>
                    <a:cubicBezTo>
                      <a:pt x="1041" y="1287"/>
                      <a:pt x="1059" y="740"/>
                      <a:pt x="1059" y="411"/>
                    </a:cubicBezTo>
                    <a:cubicBezTo>
                      <a:pt x="1063" y="295"/>
                      <a:pt x="1010" y="184"/>
                      <a:pt x="919" y="113"/>
                    </a:cubicBezTo>
                    <a:cubicBezTo>
                      <a:pt x="827" y="38"/>
                      <a:pt x="711" y="0"/>
                      <a:pt x="571" y="0"/>
                    </a:cubicBezTo>
                    <a:close/>
                    <a:moveTo>
                      <a:pt x="575" y="4517"/>
                    </a:moveTo>
                    <a:cubicBezTo>
                      <a:pt x="441" y="4517"/>
                      <a:pt x="306" y="4567"/>
                      <a:pt x="202" y="4667"/>
                    </a:cubicBezTo>
                    <a:cubicBezTo>
                      <a:pt x="0" y="4864"/>
                      <a:pt x="0" y="5189"/>
                      <a:pt x="202" y="5385"/>
                    </a:cubicBezTo>
                    <a:cubicBezTo>
                      <a:pt x="302" y="5484"/>
                      <a:pt x="429" y="5533"/>
                      <a:pt x="579" y="5533"/>
                    </a:cubicBezTo>
                    <a:cubicBezTo>
                      <a:pt x="581" y="5533"/>
                      <a:pt x="583" y="5533"/>
                      <a:pt x="585" y="5533"/>
                    </a:cubicBezTo>
                    <a:cubicBezTo>
                      <a:pt x="721" y="5533"/>
                      <a:pt x="854" y="5479"/>
                      <a:pt x="949" y="5380"/>
                    </a:cubicBezTo>
                    <a:cubicBezTo>
                      <a:pt x="1053" y="5279"/>
                      <a:pt x="1104" y="5160"/>
                      <a:pt x="1104" y="5025"/>
                    </a:cubicBezTo>
                    <a:cubicBezTo>
                      <a:pt x="1105" y="4890"/>
                      <a:pt x="1050" y="4761"/>
                      <a:pt x="949" y="4667"/>
                    </a:cubicBezTo>
                    <a:cubicBezTo>
                      <a:pt x="844" y="4567"/>
                      <a:pt x="710" y="4517"/>
                      <a:pt x="575" y="4517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5" name="Google Shape;1005;p46"/>
            <p:cNvGrpSpPr/>
            <p:nvPr/>
          </p:nvGrpSpPr>
          <p:grpSpPr>
            <a:xfrm>
              <a:off x="3632755" y="1767636"/>
              <a:ext cx="528616" cy="622647"/>
              <a:chOff x="3632755" y="1767636"/>
              <a:chExt cx="528616" cy="622647"/>
            </a:xfrm>
          </p:grpSpPr>
          <p:sp>
            <p:nvSpPr>
              <p:cNvPr id="1006" name="Google Shape;1006;p46"/>
              <p:cNvSpPr/>
              <p:nvPr/>
            </p:nvSpPr>
            <p:spPr>
              <a:xfrm>
                <a:off x="3777224" y="1942253"/>
                <a:ext cx="260570" cy="260570"/>
              </a:xfrm>
              <a:custGeom>
                <a:avLst/>
                <a:gdLst/>
                <a:ahLst/>
                <a:cxnLst/>
                <a:rect l="l" t="t" r="r" b="b"/>
                <a:pathLst>
                  <a:path w="14709" h="14709" extrusionOk="0">
                    <a:moveTo>
                      <a:pt x="7354" y="0"/>
                    </a:moveTo>
                    <a:cubicBezTo>
                      <a:pt x="3293" y="0"/>
                      <a:pt x="0" y="3293"/>
                      <a:pt x="0" y="7354"/>
                    </a:cubicBezTo>
                    <a:cubicBezTo>
                      <a:pt x="0" y="9305"/>
                      <a:pt x="775" y="11175"/>
                      <a:pt x="2155" y="12554"/>
                    </a:cubicBezTo>
                    <a:cubicBezTo>
                      <a:pt x="3534" y="13934"/>
                      <a:pt x="5404" y="14708"/>
                      <a:pt x="7354" y="14708"/>
                    </a:cubicBezTo>
                    <a:cubicBezTo>
                      <a:pt x="9305" y="14708"/>
                      <a:pt x="11175" y="13934"/>
                      <a:pt x="12554" y="12554"/>
                    </a:cubicBezTo>
                    <a:cubicBezTo>
                      <a:pt x="13934" y="11175"/>
                      <a:pt x="14708" y="9305"/>
                      <a:pt x="14708" y="7354"/>
                    </a:cubicBezTo>
                    <a:cubicBezTo>
                      <a:pt x="14708" y="5404"/>
                      <a:pt x="13934" y="3534"/>
                      <a:pt x="12554" y="2155"/>
                    </a:cubicBezTo>
                    <a:cubicBezTo>
                      <a:pt x="11175" y="775"/>
                      <a:pt x="9305" y="0"/>
                      <a:pt x="7354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46"/>
              <p:cNvSpPr/>
              <p:nvPr/>
            </p:nvSpPr>
            <p:spPr>
              <a:xfrm>
                <a:off x="3727233" y="2031165"/>
                <a:ext cx="103739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5633" extrusionOk="0">
                    <a:moveTo>
                      <a:pt x="3039" y="0"/>
                    </a:moveTo>
                    <a:cubicBezTo>
                      <a:pt x="1899" y="0"/>
                      <a:pt x="872" y="686"/>
                      <a:pt x="436" y="1739"/>
                    </a:cubicBezTo>
                    <a:cubicBezTo>
                      <a:pt x="0" y="2791"/>
                      <a:pt x="242" y="4003"/>
                      <a:pt x="1047" y="4807"/>
                    </a:cubicBezTo>
                    <a:cubicBezTo>
                      <a:pt x="1586" y="5346"/>
                      <a:pt x="2306" y="5632"/>
                      <a:pt x="3039" y="5632"/>
                    </a:cubicBezTo>
                    <a:cubicBezTo>
                      <a:pt x="3402" y="5632"/>
                      <a:pt x="3767" y="5562"/>
                      <a:pt x="4115" y="5418"/>
                    </a:cubicBezTo>
                    <a:cubicBezTo>
                      <a:pt x="5168" y="4982"/>
                      <a:pt x="5855" y="3955"/>
                      <a:pt x="5855" y="2817"/>
                    </a:cubicBezTo>
                    <a:cubicBezTo>
                      <a:pt x="5855" y="1260"/>
                      <a:pt x="4594" y="0"/>
                      <a:pt x="3039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46"/>
              <p:cNvSpPr/>
              <p:nvPr/>
            </p:nvSpPr>
            <p:spPr>
              <a:xfrm>
                <a:off x="3980132" y="2031165"/>
                <a:ext cx="103721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5633" extrusionOk="0">
                    <a:moveTo>
                      <a:pt x="3039" y="0"/>
                    </a:moveTo>
                    <a:cubicBezTo>
                      <a:pt x="1900" y="0"/>
                      <a:pt x="873" y="686"/>
                      <a:pt x="437" y="1739"/>
                    </a:cubicBezTo>
                    <a:cubicBezTo>
                      <a:pt x="1" y="2791"/>
                      <a:pt x="241" y="4003"/>
                      <a:pt x="1047" y="4807"/>
                    </a:cubicBezTo>
                    <a:cubicBezTo>
                      <a:pt x="1586" y="5346"/>
                      <a:pt x="2306" y="5632"/>
                      <a:pt x="3038" y="5632"/>
                    </a:cubicBezTo>
                    <a:cubicBezTo>
                      <a:pt x="3401" y="5632"/>
                      <a:pt x="3767" y="5562"/>
                      <a:pt x="4116" y="5418"/>
                    </a:cubicBezTo>
                    <a:cubicBezTo>
                      <a:pt x="5168" y="4982"/>
                      <a:pt x="5854" y="3955"/>
                      <a:pt x="5854" y="2817"/>
                    </a:cubicBezTo>
                    <a:cubicBezTo>
                      <a:pt x="5854" y="1260"/>
                      <a:pt x="4594" y="0"/>
                      <a:pt x="3039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6"/>
              <p:cNvSpPr/>
              <p:nvPr/>
            </p:nvSpPr>
            <p:spPr>
              <a:xfrm>
                <a:off x="3737489" y="2229059"/>
                <a:ext cx="348932" cy="161224"/>
              </a:xfrm>
              <a:custGeom>
                <a:avLst/>
                <a:gdLst/>
                <a:ahLst/>
                <a:cxnLst/>
                <a:rect l="l" t="t" r="r" b="b"/>
                <a:pathLst>
                  <a:path w="19697" h="9101" extrusionOk="0">
                    <a:moveTo>
                      <a:pt x="9848" y="1"/>
                    </a:moveTo>
                    <a:cubicBezTo>
                      <a:pt x="4654" y="1"/>
                      <a:pt x="403" y="4009"/>
                      <a:pt x="0" y="9101"/>
                    </a:cubicBezTo>
                    <a:lnTo>
                      <a:pt x="19697" y="9101"/>
                    </a:lnTo>
                    <a:cubicBezTo>
                      <a:pt x="19295" y="4009"/>
                      <a:pt x="15045" y="1"/>
                      <a:pt x="98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46"/>
              <p:cNvSpPr/>
              <p:nvPr/>
            </p:nvSpPr>
            <p:spPr>
              <a:xfrm>
                <a:off x="3775949" y="1905211"/>
                <a:ext cx="263121" cy="297612"/>
              </a:xfrm>
              <a:custGeom>
                <a:avLst/>
                <a:gdLst/>
                <a:ahLst/>
                <a:cxnLst/>
                <a:rect l="l" t="t" r="r" b="b"/>
                <a:pathLst>
                  <a:path w="14853" h="16800" extrusionOk="0">
                    <a:moveTo>
                      <a:pt x="7426" y="0"/>
                    </a:moveTo>
                    <a:cubicBezTo>
                      <a:pt x="3484" y="0"/>
                      <a:pt x="289" y="3195"/>
                      <a:pt x="289" y="7139"/>
                    </a:cubicBezTo>
                    <a:lnTo>
                      <a:pt x="289" y="7676"/>
                    </a:lnTo>
                    <a:cubicBezTo>
                      <a:pt x="0" y="8838"/>
                      <a:pt x="0" y="10053"/>
                      <a:pt x="289" y="11215"/>
                    </a:cubicBezTo>
                    <a:lnTo>
                      <a:pt x="289" y="12014"/>
                    </a:lnTo>
                    <a:lnTo>
                      <a:pt x="534" y="12014"/>
                    </a:lnTo>
                    <a:cubicBezTo>
                      <a:pt x="1576" y="14809"/>
                      <a:pt x="4269" y="16799"/>
                      <a:pt x="7426" y="16799"/>
                    </a:cubicBezTo>
                    <a:cubicBezTo>
                      <a:pt x="10584" y="16799"/>
                      <a:pt x="13277" y="14809"/>
                      <a:pt x="14319" y="12014"/>
                    </a:cubicBezTo>
                    <a:lnTo>
                      <a:pt x="14565" y="12014"/>
                    </a:lnTo>
                    <a:lnTo>
                      <a:pt x="14565" y="11215"/>
                    </a:lnTo>
                    <a:cubicBezTo>
                      <a:pt x="14853" y="10053"/>
                      <a:pt x="14853" y="8838"/>
                      <a:pt x="14565" y="7676"/>
                    </a:cubicBezTo>
                    <a:lnTo>
                      <a:pt x="14565" y="7139"/>
                    </a:lnTo>
                    <a:cubicBezTo>
                      <a:pt x="14565" y="3197"/>
                      <a:pt x="11370" y="0"/>
                      <a:pt x="7426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46"/>
              <p:cNvSpPr/>
              <p:nvPr/>
            </p:nvSpPr>
            <p:spPr>
              <a:xfrm>
                <a:off x="3632755" y="1767636"/>
                <a:ext cx="270455" cy="270473"/>
              </a:xfrm>
              <a:custGeom>
                <a:avLst/>
                <a:gdLst/>
                <a:ahLst/>
                <a:cxnLst/>
                <a:rect l="l" t="t" r="r" b="b"/>
                <a:pathLst>
                  <a:path w="15267" h="15268" extrusionOk="0">
                    <a:moveTo>
                      <a:pt x="7635" y="0"/>
                    </a:moveTo>
                    <a:cubicBezTo>
                      <a:pt x="5609" y="0"/>
                      <a:pt x="3668" y="804"/>
                      <a:pt x="2237" y="2236"/>
                    </a:cubicBezTo>
                    <a:cubicBezTo>
                      <a:pt x="805" y="3667"/>
                      <a:pt x="1" y="5608"/>
                      <a:pt x="1" y="7634"/>
                    </a:cubicBezTo>
                    <a:cubicBezTo>
                      <a:pt x="1" y="9658"/>
                      <a:pt x="805" y="11600"/>
                      <a:pt x="2237" y="13032"/>
                    </a:cubicBezTo>
                    <a:cubicBezTo>
                      <a:pt x="3668" y="14463"/>
                      <a:pt x="5609" y="15267"/>
                      <a:pt x="7635" y="15267"/>
                    </a:cubicBezTo>
                    <a:cubicBezTo>
                      <a:pt x="9658" y="15267"/>
                      <a:pt x="11600" y="14463"/>
                      <a:pt x="13031" y="13032"/>
                    </a:cubicBezTo>
                    <a:cubicBezTo>
                      <a:pt x="14464" y="11600"/>
                      <a:pt x="15267" y="9658"/>
                      <a:pt x="15267" y="7634"/>
                    </a:cubicBezTo>
                    <a:cubicBezTo>
                      <a:pt x="15267" y="5608"/>
                      <a:pt x="14464" y="3667"/>
                      <a:pt x="13031" y="2236"/>
                    </a:cubicBezTo>
                    <a:cubicBezTo>
                      <a:pt x="11600" y="804"/>
                      <a:pt x="9658" y="0"/>
                      <a:pt x="763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6"/>
              <p:cNvSpPr/>
              <p:nvPr/>
            </p:nvSpPr>
            <p:spPr>
              <a:xfrm>
                <a:off x="3890898" y="1767636"/>
                <a:ext cx="270473" cy="270473"/>
              </a:xfrm>
              <a:custGeom>
                <a:avLst/>
                <a:gdLst/>
                <a:ahLst/>
                <a:cxnLst/>
                <a:rect l="l" t="t" r="r" b="b"/>
                <a:pathLst>
                  <a:path w="15268" h="15268" extrusionOk="0">
                    <a:moveTo>
                      <a:pt x="7634" y="0"/>
                    </a:moveTo>
                    <a:cubicBezTo>
                      <a:pt x="5610" y="0"/>
                      <a:pt x="3667" y="804"/>
                      <a:pt x="2236" y="2236"/>
                    </a:cubicBezTo>
                    <a:cubicBezTo>
                      <a:pt x="804" y="3667"/>
                      <a:pt x="0" y="5608"/>
                      <a:pt x="0" y="7634"/>
                    </a:cubicBezTo>
                    <a:cubicBezTo>
                      <a:pt x="0" y="9658"/>
                      <a:pt x="804" y="11600"/>
                      <a:pt x="2236" y="13032"/>
                    </a:cubicBezTo>
                    <a:cubicBezTo>
                      <a:pt x="3667" y="14463"/>
                      <a:pt x="5610" y="15267"/>
                      <a:pt x="7634" y="15267"/>
                    </a:cubicBezTo>
                    <a:cubicBezTo>
                      <a:pt x="9659" y="15267"/>
                      <a:pt x="11600" y="14463"/>
                      <a:pt x="13032" y="13032"/>
                    </a:cubicBezTo>
                    <a:cubicBezTo>
                      <a:pt x="14463" y="11600"/>
                      <a:pt x="15267" y="9658"/>
                      <a:pt x="15267" y="7634"/>
                    </a:cubicBezTo>
                    <a:cubicBezTo>
                      <a:pt x="15267" y="5608"/>
                      <a:pt x="14463" y="3667"/>
                      <a:pt x="13032" y="2236"/>
                    </a:cubicBezTo>
                    <a:cubicBezTo>
                      <a:pt x="11600" y="804"/>
                      <a:pt x="9659" y="0"/>
                      <a:pt x="76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6"/>
              <p:cNvSpPr/>
              <p:nvPr/>
            </p:nvSpPr>
            <p:spPr>
              <a:xfrm>
                <a:off x="3873771" y="2173026"/>
                <a:ext cx="67459" cy="162464"/>
              </a:xfrm>
              <a:custGeom>
                <a:avLst/>
                <a:gdLst/>
                <a:ahLst/>
                <a:cxnLst/>
                <a:rect l="l" t="t" r="r" b="b"/>
                <a:pathLst>
                  <a:path w="3808" h="9171" extrusionOk="0">
                    <a:moveTo>
                      <a:pt x="1" y="0"/>
                    </a:moveTo>
                    <a:lnTo>
                      <a:pt x="1" y="7267"/>
                    </a:lnTo>
                    <a:cubicBezTo>
                      <a:pt x="1" y="8318"/>
                      <a:pt x="853" y="9171"/>
                      <a:pt x="1904" y="9171"/>
                    </a:cubicBezTo>
                    <a:cubicBezTo>
                      <a:pt x="2955" y="9171"/>
                      <a:pt x="3808" y="8318"/>
                      <a:pt x="3808" y="7267"/>
                    </a:cubicBezTo>
                    <a:lnTo>
                      <a:pt x="3808" y="0"/>
                    </a:ln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4" name="Google Shape;1014;p46"/>
            <p:cNvGrpSpPr/>
            <p:nvPr/>
          </p:nvGrpSpPr>
          <p:grpSpPr>
            <a:xfrm>
              <a:off x="3682821" y="1259783"/>
              <a:ext cx="447658" cy="541246"/>
              <a:chOff x="3682821" y="1259783"/>
              <a:chExt cx="447658" cy="541246"/>
            </a:xfrm>
          </p:grpSpPr>
          <p:sp>
            <p:nvSpPr>
              <p:cNvPr id="1015" name="Google Shape;1015;p46"/>
              <p:cNvSpPr/>
              <p:nvPr/>
            </p:nvSpPr>
            <p:spPr>
              <a:xfrm>
                <a:off x="3682821" y="1259783"/>
                <a:ext cx="447658" cy="541246"/>
              </a:xfrm>
              <a:custGeom>
                <a:avLst/>
                <a:gdLst/>
                <a:ahLst/>
                <a:cxnLst/>
                <a:rect l="l" t="t" r="r" b="b"/>
                <a:pathLst>
                  <a:path w="25270" h="30553" extrusionOk="0">
                    <a:moveTo>
                      <a:pt x="12635" y="1"/>
                    </a:moveTo>
                    <a:cubicBezTo>
                      <a:pt x="5659" y="1"/>
                      <a:pt x="1" y="5657"/>
                      <a:pt x="1" y="12634"/>
                    </a:cubicBezTo>
                    <a:cubicBezTo>
                      <a:pt x="1" y="18468"/>
                      <a:pt x="3957" y="23377"/>
                      <a:pt x="9330" y="24829"/>
                    </a:cubicBezTo>
                    <a:lnTo>
                      <a:pt x="12635" y="30552"/>
                    </a:lnTo>
                    <a:lnTo>
                      <a:pt x="15940" y="24829"/>
                    </a:lnTo>
                    <a:cubicBezTo>
                      <a:pt x="21314" y="23377"/>
                      <a:pt x="25270" y="18468"/>
                      <a:pt x="25270" y="12634"/>
                    </a:cubicBezTo>
                    <a:cubicBezTo>
                      <a:pt x="25270" y="5657"/>
                      <a:pt x="19612" y="1"/>
                      <a:pt x="126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46"/>
              <p:cNvSpPr/>
              <p:nvPr/>
            </p:nvSpPr>
            <p:spPr>
              <a:xfrm>
                <a:off x="3767534" y="1432380"/>
                <a:ext cx="73730" cy="97574"/>
              </a:xfrm>
              <a:custGeom>
                <a:avLst/>
                <a:gdLst/>
                <a:ahLst/>
                <a:cxnLst/>
                <a:rect l="l" t="t" r="r" b="b"/>
                <a:pathLst>
                  <a:path w="4162" h="5508" extrusionOk="0">
                    <a:moveTo>
                      <a:pt x="2192" y="1263"/>
                    </a:moveTo>
                    <a:lnTo>
                      <a:pt x="2842" y="3556"/>
                    </a:lnTo>
                    <a:lnTo>
                      <a:pt x="1550" y="3556"/>
                    </a:lnTo>
                    <a:lnTo>
                      <a:pt x="2192" y="1263"/>
                    </a:lnTo>
                    <a:close/>
                    <a:moveTo>
                      <a:pt x="2057" y="1"/>
                    </a:moveTo>
                    <a:cubicBezTo>
                      <a:pt x="1928" y="1"/>
                      <a:pt x="1800" y="28"/>
                      <a:pt x="1680" y="78"/>
                    </a:cubicBezTo>
                    <a:cubicBezTo>
                      <a:pt x="1562" y="129"/>
                      <a:pt x="1489" y="203"/>
                      <a:pt x="1459" y="296"/>
                    </a:cubicBezTo>
                    <a:lnTo>
                      <a:pt x="15" y="4994"/>
                    </a:lnTo>
                    <a:cubicBezTo>
                      <a:pt x="9" y="5020"/>
                      <a:pt x="3" y="5047"/>
                      <a:pt x="0" y="5074"/>
                    </a:cubicBezTo>
                    <a:cubicBezTo>
                      <a:pt x="0" y="5196"/>
                      <a:pt x="75" y="5300"/>
                      <a:pt x="223" y="5382"/>
                    </a:cubicBezTo>
                    <a:cubicBezTo>
                      <a:pt x="364" y="5464"/>
                      <a:pt x="525" y="5506"/>
                      <a:pt x="689" y="5507"/>
                    </a:cubicBezTo>
                    <a:cubicBezTo>
                      <a:pt x="896" y="5506"/>
                      <a:pt x="1020" y="5441"/>
                      <a:pt x="1059" y="5313"/>
                    </a:cubicBezTo>
                    <a:lnTo>
                      <a:pt x="1337" y="4319"/>
                    </a:lnTo>
                    <a:lnTo>
                      <a:pt x="2938" y="4319"/>
                    </a:lnTo>
                    <a:lnTo>
                      <a:pt x="3221" y="5312"/>
                    </a:lnTo>
                    <a:cubicBezTo>
                      <a:pt x="3256" y="5440"/>
                      <a:pt x="3363" y="5506"/>
                      <a:pt x="3544" y="5506"/>
                    </a:cubicBezTo>
                    <a:cubicBezTo>
                      <a:pt x="3546" y="5506"/>
                      <a:pt x="3548" y="5506"/>
                      <a:pt x="3550" y="5506"/>
                    </a:cubicBezTo>
                    <a:cubicBezTo>
                      <a:pt x="3694" y="5504"/>
                      <a:pt x="3837" y="5464"/>
                      <a:pt x="3961" y="5387"/>
                    </a:cubicBezTo>
                    <a:cubicBezTo>
                      <a:pt x="4096" y="5307"/>
                      <a:pt x="4162" y="5212"/>
                      <a:pt x="4162" y="5103"/>
                    </a:cubicBezTo>
                    <a:cubicBezTo>
                      <a:pt x="4159" y="5077"/>
                      <a:pt x="4154" y="5052"/>
                      <a:pt x="4147" y="5028"/>
                    </a:cubicBezTo>
                    <a:lnTo>
                      <a:pt x="2707" y="329"/>
                    </a:lnTo>
                    <a:cubicBezTo>
                      <a:pt x="2676" y="225"/>
                      <a:pt x="2601" y="144"/>
                      <a:pt x="2483" y="87"/>
                    </a:cubicBezTo>
                    <a:cubicBezTo>
                      <a:pt x="2362" y="31"/>
                      <a:pt x="2230" y="1"/>
                      <a:pt x="2097" y="1"/>
                    </a:cubicBezTo>
                    <a:cubicBezTo>
                      <a:pt x="2091" y="1"/>
                      <a:pt x="2084" y="1"/>
                      <a:pt x="2078" y="1"/>
                    </a:cubicBezTo>
                    <a:cubicBezTo>
                      <a:pt x="2071" y="1"/>
                      <a:pt x="2064" y="1"/>
                      <a:pt x="2057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46"/>
              <p:cNvSpPr/>
              <p:nvPr/>
            </p:nvSpPr>
            <p:spPr>
              <a:xfrm>
                <a:off x="3852283" y="1430396"/>
                <a:ext cx="17095" cy="99523"/>
              </a:xfrm>
              <a:custGeom>
                <a:avLst/>
                <a:gdLst/>
                <a:ahLst/>
                <a:cxnLst/>
                <a:rect l="l" t="t" r="r" b="b"/>
                <a:pathLst>
                  <a:path w="965" h="5618" extrusionOk="0">
                    <a:moveTo>
                      <a:pt x="479" y="0"/>
                    </a:moveTo>
                    <a:cubicBezTo>
                      <a:pt x="334" y="0"/>
                      <a:pt x="219" y="27"/>
                      <a:pt x="131" y="83"/>
                    </a:cubicBezTo>
                    <a:cubicBezTo>
                      <a:pt x="44" y="137"/>
                      <a:pt x="0" y="209"/>
                      <a:pt x="0" y="300"/>
                    </a:cubicBezTo>
                    <a:lnTo>
                      <a:pt x="0" y="5311"/>
                    </a:lnTo>
                    <a:cubicBezTo>
                      <a:pt x="0" y="5391"/>
                      <a:pt x="46" y="5460"/>
                      <a:pt x="139" y="5523"/>
                    </a:cubicBezTo>
                    <a:cubicBezTo>
                      <a:pt x="231" y="5586"/>
                      <a:pt x="343" y="5618"/>
                      <a:pt x="479" y="5618"/>
                    </a:cubicBezTo>
                    <a:cubicBezTo>
                      <a:pt x="481" y="5618"/>
                      <a:pt x="484" y="5618"/>
                      <a:pt x="486" y="5618"/>
                    </a:cubicBezTo>
                    <a:cubicBezTo>
                      <a:pt x="604" y="5618"/>
                      <a:pt x="720" y="5585"/>
                      <a:pt x="818" y="5520"/>
                    </a:cubicBezTo>
                    <a:cubicBezTo>
                      <a:pt x="915" y="5455"/>
                      <a:pt x="963" y="5386"/>
                      <a:pt x="964" y="5311"/>
                    </a:cubicBezTo>
                    <a:lnTo>
                      <a:pt x="964" y="300"/>
                    </a:lnTo>
                    <a:cubicBezTo>
                      <a:pt x="963" y="209"/>
                      <a:pt x="916" y="137"/>
                      <a:pt x="821" y="83"/>
                    </a:cubicBezTo>
                    <a:cubicBezTo>
                      <a:pt x="727" y="27"/>
                      <a:pt x="612" y="0"/>
                      <a:pt x="479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46"/>
              <p:cNvSpPr/>
              <p:nvPr/>
            </p:nvSpPr>
            <p:spPr>
              <a:xfrm>
                <a:off x="3883107" y="1467048"/>
                <a:ext cx="57308" cy="64040"/>
              </a:xfrm>
              <a:custGeom>
                <a:avLst/>
                <a:gdLst/>
                <a:ahLst/>
                <a:cxnLst/>
                <a:rect l="l" t="t" r="r" b="b"/>
                <a:pathLst>
                  <a:path w="3235" h="3615" extrusionOk="0">
                    <a:moveTo>
                      <a:pt x="2741" y="0"/>
                    </a:moveTo>
                    <a:cubicBezTo>
                      <a:pt x="2627" y="0"/>
                      <a:pt x="2514" y="31"/>
                      <a:pt x="2416" y="90"/>
                    </a:cubicBezTo>
                    <a:cubicBezTo>
                      <a:pt x="2319" y="149"/>
                      <a:pt x="2271" y="218"/>
                      <a:pt x="2271" y="298"/>
                    </a:cubicBezTo>
                    <a:lnTo>
                      <a:pt x="2271" y="2093"/>
                    </a:lnTo>
                    <a:cubicBezTo>
                      <a:pt x="2271" y="2268"/>
                      <a:pt x="2207" y="2422"/>
                      <a:pt x="2080" y="2559"/>
                    </a:cubicBezTo>
                    <a:cubicBezTo>
                      <a:pt x="1953" y="2696"/>
                      <a:pt x="1800" y="2764"/>
                      <a:pt x="1621" y="2764"/>
                    </a:cubicBezTo>
                    <a:cubicBezTo>
                      <a:pt x="1442" y="2764"/>
                      <a:pt x="1287" y="2696"/>
                      <a:pt x="1158" y="2559"/>
                    </a:cubicBezTo>
                    <a:cubicBezTo>
                      <a:pt x="1029" y="2422"/>
                      <a:pt x="964" y="2268"/>
                      <a:pt x="964" y="2093"/>
                    </a:cubicBezTo>
                    <a:lnTo>
                      <a:pt x="964" y="305"/>
                    </a:lnTo>
                    <a:cubicBezTo>
                      <a:pt x="964" y="232"/>
                      <a:pt x="914" y="161"/>
                      <a:pt x="818" y="96"/>
                    </a:cubicBezTo>
                    <a:cubicBezTo>
                      <a:pt x="721" y="33"/>
                      <a:pt x="608" y="0"/>
                      <a:pt x="493" y="0"/>
                    </a:cubicBezTo>
                    <a:cubicBezTo>
                      <a:pt x="491" y="0"/>
                      <a:pt x="488" y="0"/>
                      <a:pt x="486" y="0"/>
                    </a:cubicBezTo>
                    <a:cubicBezTo>
                      <a:pt x="481" y="0"/>
                      <a:pt x="476" y="0"/>
                      <a:pt x="471" y="0"/>
                    </a:cubicBezTo>
                    <a:cubicBezTo>
                      <a:pt x="356" y="0"/>
                      <a:pt x="243" y="34"/>
                      <a:pt x="146" y="98"/>
                    </a:cubicBezTo>
                    <a:cubicBezTo>
                      <a:pt x="48" y="161"/>
                      <a:pt x="0" y="232"/>
                      <a:pt x="0" y="307"/>
                    </a:cubicBezTo>
                    <a:lnTo>
                      <a:pt x="0" y="2099"/>
                    </a:lnTo>
                    <a:cubicBezTo>
                      <a:pt x="0" y="2502"/>
                      <a:pt x="161" y="2856"/>
                      <a:pt x="483" y="3159"/>
                    </a:cubicBezTo>
                    <a:cubicBezTo>
                      <a:pt x="805" y="3463"/>
                      <a:pt x="1183" y="3615"/>
                      <a:pt x="1622" y="3615"/>
                    </a:cubicBezTo>
                    <a:cubicBezTo>
                      <a:pt x="1625" y="3615"/>
                      <a:pt x="1627" y="3615"/>
                      <a:pt x="1629" y="3615"/>
                    </a:cubicBezTo>
                    <a:cubicBezTo>
                      <a:pt x="2064" y="3615"/>
                      <a:pt x="2439" y="3463"/>
                      <a:pt x="2756" y="3159"/>
                    </a:cubicBezTo>
                    <a:cubicBezTo>
                      <a:pt x="3075" y="2856"/>
                      <a:pt x="3234" y="2502"/>
                      <a:pt x="3234" y="2099"/>
                    </a:cubicBezTo>
                    <a:lnTo>
                      <a:pt x="3234" y="299"/>
                    </a:lnTo>
                    <a:cubicBezTo>
                      <a:pt x="3234" y="220"/>
                      <a:pt x="3189" y="151"/>
                      <a:pt x="3100" y="90"/>
                    </a:cubicBezTo>
                    <a:cubicBezTo>
                      <a:pt x="3010" y="30"/>
                      <a:pt x="2896" y="0"/>
                      <a:pt x="2756" y="0"/>
                    </a:cubicBezTo>
                    <a:cubicBezTo>
                      <a:pt x="2751" y="0"/>
                      <a:pt x="2746" y="0"/>
                      <a:pt x="2741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6"/>
              <p:cNvSpPr/>
              <p:nvPr/>
            </p:nvSpPr>
            <p:spPr>
              <a:xfrm>
                <a:off x="3952461" y="1467048"/>
                <a:ext cx="57290" cy="64040"/>
              </a:xfrm>
              <a:custGeom>
                <a:avLst/>
                <a:gdLst/>
                <a:ahLst/>
                <a:cxnLst/>
                <a:rect l="l" t="t" r="r" b="b"/>
                <a:pathLst>
                  <a:path w="3234" h="3615" extrusionOk="0">
                    <a:moveTo>
                      <a:pt x="2741" y="0"/>
                    </a:moveTo>
                    <a:cubicBezTo>
                      <a:pt x="2626" y="0"/>
                      <a:pt x="2514" y="31"/>
                      <a:pt x="2417" y="90"/>
                    </a:cubicBezTo>
                    <a:cubicBezTo>
                      <a:pt x="2319" y="149"/>
                      <a:pt x="2269" y="218"/>
                      <a:pt x="2269" y="298"/>
                    </a:cubicBezTo>
                    <a:lnTo>
                      <a:pt x="2269" y="2093"/>
                    </a:lnTo>
                    <a:cubicBezTo>
                      <a:pt x="2269" y="2268"/>
                      <a:pt x="2206" y="2422"/>
                      <a:pt x="2080" y="2559"/>
                    </a:cubicBezTo>
                    <a:cubicBezTo>
                      <a:pt x="1952" y="2696"/>
                      <a:pt x="1800" y="2764"/>
                      <a:pt x="1620" y="2764"/>
                    </a:cubicBezTo>
                    <a:cubicBezTo>
                      <a:pt x="1441" y="2764"/>
                      <a:pt x="1287" y="2696"/>
                      <a:pt x="1158" y="2559"/>
                    </a:cubicBezTo>
                    <a:cubicBezTo>
                      <a:pt x="1027" y="2422"/>
                      <a:pt x="963" y="2268"/>
                      <a:pt x="963" y="2093"/>
                    </a:cubicBezTo>
                    <a:lnTo>
                      <a:pt x="963" y="305"/>
                    </a:lnTo>
                    <a:cubicBezTo>
                      <a:pt x="963" y="232"/>
                      <a:pt x="915" y="161"/>
                      <a:pt x="818" y="96"/>
                    </a:cubicBezTo>
                    <a:cubicBezTo>
                      <a:pt x="721" y="33"/>
                      <a:pt x="608" y="0"/>
                      <a:pt x="492" y="0"/>
                    </a:cubicBezTo>
                    <a:cubicBezTo>
                      <a:pt x="490" y="0"/>
                      <a:pt x="487" y="0"/>
                      <a:pt x="485" y="0"/>
                    </a:cubicBezTo>
                    <a:cubicBezTo>
                      <a:pt x="480" y="0"/>
                      <a:pt x="475" y="0"/>
                      <a:pt x="470" y="0"/>
                    </a:cubicBezTo>
                    <a:cubicBezTo>
                      <a:pt x="355" y="0"/>
                      <a:pt x="241" y="34"/>
                      <a:pt x="145" y="98"/>
                    </a:cubicBezTo>
                    <a:cubicBezTo>
                      <a:pt x="49" y="161"/>
                      <a:pt x="0" y="232"/>
                      <a:pt x="0" y="307"/>
                    </a:cubicBezTo>
                    <a:lnTo>
                      <a:pt x="0" y="2099"/>
                    </a:lnTo>
                    <a:cubicBezTo>
                      <a:pt x="0" y="2502"/>
                      <a:pt x="161" y="2856"/>
                      <a:pt x="482" y="3159"/>
                    </a:cubicBezTo>
                    <a:cubicBezTo>
                      <a:pt x="802" y="3463"/>
                      <a:pt x="1182" y="3615"/>
                      <a:pt x="1620" y="3615"/>
                    </a:cubicBezTo>
                    <a:cubicBezTo>
                      <a:pt x="1622" y="3615"/>
                      <a:pt x="1624" y="3615"/>
                      <a:pt x="1626" y="3615"/>
                    </a:cubicBezTo>
                    <a:cubicBezTo>
                      <a:pt x="2063" y="3615"/>
                      <a:pt x="2439" y="3463"/>
                      <a:pt x="2756" y="3159"/>
                    </a:cubicBezTo>
                    <a:cubicBezTo>
                      <a:pt x="3074" y="2856"/>
                      <a:pt x="3233" y="2502"/>
                      <a:pt x="3233" y="2099"/>
                    </a:cubicBezTo>
                    <a:lnTo>
                      <a:pt x="3233" y="299"/>
                    </a:lnTo>
                    <a:cubicBezTo>
                      <a:pt x="3233" y="220"/>
                      <a:pt x="3189" y="151"/>
                      <a:pt x="3099" y="90"/>
                    </a:cubicBezTo>
                    <a:cubicBezTo>
                      <a:pt x="3009" y="30"/>
                      <a:pt x="2895" y="0"/>
                      <a:pt x="2756" y="0"/>
                    </a:cubicBezTo>
                    <a:cubicBezTo>
                      <a:pt x="2751" y="0"/>
                      <a:pt x="2746" y="0"/>
                      <a:pt x="2741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46"/>
              <p:cNvSpPr/>
              <p:nvPr/>
            </p:nvSpPr>
            <p:spPr>
              <a:xfrm>
                <a:off x="4020469" y="1432663"/>
                <a:ext cx="19593" cy="9803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5534" extrusionOk="0">
                    <a:moveTo>
                      <a:pt x="573" y="0"/>
                    </a:moveTo>
                    <a:cubicBezTo>
                      <a:pt x="433" y="0"/>
                      <a:pt x="317" y="36"/>
                      <a:pt x="226" y="108"/>
                    </a:cubicBezTo>
                    <a:cubicBezTo>
                      <a:pt x="135" y="181"/>
                      <a:pt x="89" y="281"/>
                      <a:pt x="89" y="411"/>
                    </a:cubicBezTo>
                    <a:cubicBezTo>
                      <a:pt x="89" y="740"/>
                      <a:pt x="107" y="1287"/>
                      <a:pt x="141" y="2054"/>
                    </a:cubicBezTo>
                    <a:cubicBezTo>
                      <a:pt x="176" y="2821"/>
                      <a:pt x="192" y="3370"/>
                      <a:pt x="194" y="3697"/>
                    </a:cubicBezTo>
                    <a:cubicBezTo>
                      <a:pt x="192" y="3887"/>
                      <a:pt x="320" y="3982"/>
                      <a:pt x="573" y="3982"/>
                    </a:cubicBezTo>
                    <a:cubicBezTo>
                      <a:pt x="665" y="3982"/>
                      <a:pt x="755" y="3956"/>
                      <a:pt x="831" y="3906"/>
                    </a:cubicBezTo>
                    <a:cubicBezTo>
                      <a:pt x="907" y="3864"/>
                      <a:pt x="953" y="3783"/>
                      <a:pt x="952" y="3697"/>
                    </a:cubicBezTo>
                    <a:cubicBezTo>
                      <a:pt x="952" y="3368"/>
                      <a:pt x="970" y="2821"/>
                      <a:pt x="1006" y="2054"/>
                    </a:cubicBezTo>
                    <a:cubicBezTo>
                      <a:pt x="1042" y="1287"/>
                      <a:pt x="1060" y="740"/>
                      <a:pt x="1060" y="411"/>
                    </a:cubicBezTo>
                    <a:cubicBezTo>
                      <a:pt x="1063" y="295"/>
                      <a:pt x="1012" y="184"/>
                      <a:pt x="920" y="113"/>
                    </a:cubicBezTo>
                    <a:cubicBezTo>
                      <a:pt x="827" y="38"/>
                      <a:pt x="711" y="0"/>
                      <a:pt x="573" y="0"/>
                    </a:cubicBezTo>
                    <a:close/>
                    <a:moveTo>
                      <a:pt x="577" y="4517"/>
                    </a:moveTo>
                    <a:cubicBezTo>
                      <a:pt x="442" y="4517"/>
                      <a:pt x="307" y="4567"/>
                      <a:pt x="203" y="4667"/>
                    </a:cubicBezTo>
                    <a:cubicBezTo>
                      <a:pt x="0" y="4864"/>
                      <a:pt x="0" y="5189"/>
                      <a:pt x="203" y="5384"/>
                    </a:cubicBezTo>
                    <a:cubicBezTo>
                      <a:pt x="298" y="5480"/>
                      <a:pt x="429" y="5534"/>
                      <a:pt x="563" y="5534"/>
                    </a:cubicBezTo>
                    <a:cubicBezTo>
                      <a:pt x="568" y="5534"/>
                      <a:pt x="573" y="5533"/>
                      <a:pt x="579" y="5533"/>
                    </a:cubicBezTo>
                    <a:cubicBezTo>
                      <a:pt x="582" y="5533"/>
                      <a:pt x="586" y="5533"/>
                      <a:pt x="590" y="5533"/>
                    </a:cubicBezTo>
                    <a:cubicBezTo>
                      <a:pt x="726" y="5533"/>
                      <a:pt x="855" y="5478"/>
                      <a:pt x="950" y="5380"/>
                    </a:cubicBezTo>
                    <a:cubicBezTo>
                      <a:pt x="1053" y="5279"/>
                      <a:pt x="1104" y="5160"/>
                      <a:pt x="1104" y="5027"/>
                    </a:cubicBezTo>
                    <a:cubicBezTo>
                      <a:pt x="1105" y="4890"/>
                      <a:pt x="1050" y="4760"/>
                      <a:pt x="950" y="4667"/>
                    </a:cubicBezTo>
                    <a:cubicBezTo>
                      <a:pt x="846" y="4567"/>
                      <a:pt x="711" y="4517"/>
                      <a:pt x="577" y="4517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1" name="Google Shape;1021;p46"/>
            <p:cNvGrpSpPr/>
            <p:nvPr/>
          </p:nvGrpSpPr>
          <p:grpSpPr>
            <a:xfrm>
              <a:off x="6025222" y="1659646"/>
              <a:ext cx="361421" cy="502397"/>
              <a:chOff x="6025222" y="1659646"/>
              <a:chExt cx="361421" cy="502397"/>
            </a:xfrm>
          </p:grpSpPr>
          <p:sp>
            <p:nvSpPr>
              <p:cNvPr id="1022" name="Google Shape;1022;p46"/>
              <p:cNvSpPr/>
              <p:nvPr/>
            </p:nvSpPr>
            <p:spPr>
              <a:xfrm>
                <a:off x="6041680" y="1659646"/>
                <a:ext cx="176831" cy="216194"/>
              </a:xfrm>
              <a:custGeom>
                <a:avLst/>
                <a:gdLst/>
                <a:ahLst/>
                <a:cxnLst/>
                <a:rect l="l" t="t" r="r" b="b"/>
                <a:pathLst>
                  <a:path w="9982" h="12204" extrusionOk="0">
                    <a:moveTo>
                      <a:pt x="3969" y="1"/>
                    </a:moveTo>
                    <a:cubicBezTo>
                      <a:pt x="3573" y="1"/>
                      <a:pt x="3169" y="69"/>
                      <a:pt x="2775" y="211"/>
                    </a:cubicBezTo>
                    <a:cubicBezTo>
                      <a:pt x="948" y="870"/>
                      <a:pt x="1" y="2886"/>
                      <a:pt x="661" y="4713"/>
                    </a:cubicBezTo>
                    <a:lnTo>
                      <a:pt x="3366" y="12204"/>
                    </a:lnTo>
                    <a:lnTo>
                      <a:pt x="9982" y="9816"/>
                    </a:lnTo>
                    <a:lnTo>
                      <a:pt x="7278" y="2325"/>
                    </a:lnTo>
                    <a:cubicBezTo>
                      <a:pt x="6761" y="893"/>
                      <a:pt x="5409" y="1"/>
                      <a:pt x="396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6"/>
              <p:cNvSpPr/>
              <p:nvPr/>
            </p:nvSpPr>
            <p:spPr>
              <a:xfrm>
                <a:off x="6075214" y="1698477"/>
                <a:ext cx="260552" cy="260570"/>
              </a:xfrm>
              <a:custGeom>
                <a:avLst/>
                <a:gdLst/>
                <a:ahLst/>
                <a:cxnLst/>
                <a:rect l="l" t="t" r="r" b="b"/>
                <a:pathLst>
                  <a:path w="14708" h="14709" extrusionOk="0">
                    <a:moveTo>
                      <a:pt x="7355" y="1"/>
                    </a:moveTo>
                    <a:cubicBezTo>
                      <a:pt x="3292" y="1"/>
                      <a:pt x="1" y="3292"/>
                      <a:pt x="1" y="7355"/>
                    </a:cubicBezTo>
                    <a:cubicBezTo>
                      <a:pt x="1" y="11416"/>
                      <a:pt x="3292" y="14709"/>
                      <a:pt x="7355" y="14709"/>
                    </a:cubicBezTo>
                    <a:cubicBezTo>
                      <a:pt x="11416" y="14709"/>
                      <a:pt x="14707" y="11416"/>
                      <a:pt x="14707" y="7355"/>
                    </a:cubicBezTo>
                    <a:cubicBezTo>
                      <a:pt x="14707" y="3294"/>
                      <a:pt x="11416" y="1"/>
                      <a:pt x="73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6"/>
              <p:cNvSpPr/>
              <p:nvPr/>
            </p:nvSpPr>
            <p:spPr>
              <a:xfrm>
                <a:off x="6075214" y="1733995"/>
                <a:ext cx="260552" cy="260535"/>
              </a:xfrm>
              <a:custGeom>
                <a:avLst/>
                <a:gdLst/>
                <a:ahLst/>
                <a:cxnLst/>
                <a:rect l="l" t="t" r="r" b="b"/>
                <a:pathLst>
                  <a:path w="14708" h="14707" extrusionOk="0">
                    <a:moveTo>
                      <a:pt x="7353" y="0"/>
                    </a:moveTo>
                    <a:cubicBezTo>
                      <a:pt x="5403" y="0"/>
                      <a:pt x="3533" y="774"/>
                      <a:pt x="2154" y="2153"/>
                    </a:cubicBezTo>
                    <a:cubicBezTo>
                      <a:pt x="775" y="3532"/>
                      <a:pt x="1" y="5402"/>
                      <a:pt x="1" y="7354"/>
                    </a:cubicBezTo>
                    <a:cubicBezTo>
                      <a:pt x="1" y="9304"/>
                      <a:pt x="775" y="11175"/>
                      <a:pt x="2154" y="12553"/>
                    </a:cubicBezTo>
                    <a:cubicBezTo>
                      <a:pt x="3533" y="13932"/>
                      <a:pt x="5403" y="14706"/>
                      <a:pt x="7353" y="14706"/>
                    </a:cubicBezTo>
                    <a:cubicBezTo>
                      <a:pt x="9305" y="14706"/>
                      <a:pt x="11175" y="13932"/>
                      <a:pt x="12554" y="12553"/>
                    </a:cubicBezTo>
                    <a:cubicBezTo>
                      <a:pt x="13933" y="11175"/>
                      <a:pt x="14707" y="9304"/>
                      <a:pt x="14707" y="7354"/>
                    </a:cubicBezTo>
                    <a:cubicBezTo>
                      <a:pt x="14707" y="5402"/>
                      <a:pt x="13933" y="3532"/>
                      <a:pt x="12554" y="2153"/>
                    </a:cubicBezTo>
                    <a:cubicBezTo>
                      <a:pt x="11175" y="774"/>
                      <a:pt x="9305" y="0"/>
                      <a:pt x="7353" y="0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6"/>
              <p:cNvSpPr/>
              <p:nvPr/>
            </p:nvSpPr>
            <p:spPr>
              <a:xfrm>
                <a:off x="6037694" y="2000819"/>
                <a:ext cx="348950" cy="161224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9101" extrusionOk="0">
                    <a:moveTo>
                      <a:pt x="9849" y="1"/>
                    </a:moveTo>
                    <a:cubicBezTo>
                      <a:pt x="4654" y="1"/>
                      <a:pt x="403" y="4009"/>
                      <a:pt x="0" y="9100"/>
                    </a:cubicBezTo>
                    <a:lnTo>
                      <a:pt x="19697" y="9100"/>
                    </a:lnTo>
                    <a:cubicBezTo>
                      <a:pt x="19294" y="4009"/>
                      <a:pt x="15044" y="1"/>
                      <a:pt x="98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6"/>
              <p:cNvSpPr/>
              <p:nvPr/>
            </p:nvSpPr>
            <p:spPr>
              <a:xfrm>
                <a:off x="6025222" y="1822889"/>
                <a:ext cx="103721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5633" extrusionOk="0">
                    <a:moveTo>
                      <a:pt x="3034" y="1"/>
                    </a:moveTo>
                    <a:cubicBezTo>
                      <a:pt x="1897" y="1"/>
                      <a:pt x="872" y="688"/>
                      <a:pt x="437" y="1739"/>
                    </a:cubicBezTo>
                    <a:cubicBezTo>
                      <a:pt x="1" y="2792"/>
                      <a:pt x="241" y="4002"/>
                      <a:pt x="1047" y="4808"/>
                    </a:cubicBezTo>
                    <a:cubicBezTo>
                      <a:pt x="1585" y="5347"/>
                      <a:pt x="2305" y="5633"/>
                      <a:pt x="3038" y="5633"/>
                    </a:cubicBezTo>
                    <a:cubicBezTo>
                      <a:pt x="3401" y="5633"/>
                      <a:pt x="3767" y="5563"/>
                      <a:pt x="4116" y="5418"/>
                    </a:cubicBezTo>
                    <a:cubicBezTo>
                      <a:pt x="5168" y="4982"/>
                      <a:pt x="5854" y="3955"/>
                      <a:pt x="5854" y="2816"/>
                    </a:cubicBezTo>
                    <a:cubicBezTo>
                      <a:pt x="5854" y="1261"/>
                      <a:pt x="4593" y="1"/>
                      <a:pt x="3038" y="1"/>
                    </a:cubicBezTo>
                    <a:cubicBezTo>
                      <a:pt x="3037" y="1"/>
                      <a:pt x="3035" y="1"/>
                      <a:pt x="3034" y="1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6"/>
              <p:cNvSpPr/>
              <p:nvPr/>
            </p:nvSpPr>
            <p:spPr>
              <a:xfrm>
                <a:off x="6278104" y="1822889"/>
                <a:ext cx="103739" cy="99789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5633" extrusionOk="0">
                    <a:moveTo>
                      <a:pt x="3036" y="1"/>
                    </a:moveTo>
                    <a:cubicBezTo>
                      <a:pt x="1897" y="1"/>
                      <a:pt x="872" y="688"/>
                      <a:pt x="437" y="1739"/>
                    </a:cubicBezTo>
                    <a:cubicBezTo>
                      <a:pt x="1" y="2792"/>
                      <a:pt x="243" y="4002"/>
                      <a:pt x="1047" y="4808"/>
                    </a:cubicBezTo>
                    <a:cubicBezTo>
                      <a:pt x="1586" y="5347"/>
                      <a:pt x="2306" y="5633"/>
                      <a:pt x="3039" y="5633"/>
                    </a:cubicBezTo>
                    <a:cubicBezTo>
                      <a:pt x="3403" y="5633"/>
                      <a:pt x="3769" y="5563"/>
                      <a:pt x="4117" y="5418"/>
                    </a:cubicBezTo>
                    <a:cubicBezTo>
                      <a:pt x="5168" y="4982"/>
                      <a:pt x="5855" y="3955"/>
                      <a:pt x="5855" y="2816"/>
                    </a:cubicBezTo>
                    <a:cubicBezTo>
                      <a:pt x="5855" y="1262"/>
                      <a:pt x="4595" y="1"/>
                      <a:pt x="3042" y="1"/>
                    </a:cubicBezTo>
                    <a:cubicBezTo>
                      <a:pt x="3041" y="1"/>
                      <a:pt x="3040" y="1"/>
                      <a:pt x="3039" y="1"/>
                    </a:cubicBezTo>
                    <a:cubicBezTo>
                      <a:pt x="3038" y="1"/>
                      <a:pt x="3037" y="1"/>
                      <a:pt x="3036" y="1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6"/>
              <p:cNvSpPr/>
              <p:nvPr/>
            </p:nvSpPr>
            <p:spPr>
              <a:xfrm>
                <a:off x="6171743" y="1964733"/>
                <a:ext cx="67459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3808" h="9173" extrusionOk="0">
                    <a:moveTo>
                      <a:pt x="1" y="1"/>
                    </a:moveTo>
                    <a:lnTo>
                      <a:pt x="1" y="9172"/>
                    </a:lnTo>
                    <a:lnTo>
                      <a:pt x="3808" y="9172"/>
                    </a:lnTo>
                    <a:lnTo>
                      <a:pt x="3808" y="1"/>
                    </a:ln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6"/>
              <p:cNvSpPr/>
              <p:nvPr/>
            </p:nvSpPr>
            <p:spPr>
              <a:xfrm>
                <a:off x="6139573" y="1878461"/>
                <a:ext cx="131870" cy="70736"/>
              </a:xfrm>
              <a:custGeom>
                <a:avLst/>
                <a:gdLst/>
                <a:ahLst/>
                <a:cxnLst/>
                <a:rect l="l" t="t" r="r" b="b"/>
                <a:pathLst>
                  <a:path w="7444" h="3993" extrusionOk="0">
                    <a:moveTo>
                      <a:pt x="0" y="0"/>
                    </a:moveTo>
                    <a:lnTo>
                      <a:pt x="0" y="273"/>
                    </a:lnTo>
                    <a:cubicBezTo>
                      <a:pt x="0" y="2326"/>
                      <a:pt x="1666" y="3992"/>
                      <a:pt x="3722" y="3992"/>
                    </a:cubicBezTo>
                    <a:cubicBezTo>
                      <a:pt x="5777" y="3992"/>
                      <a:pt x="7443" y="2326"/>
                      <a:pt x="7443" y="273"/>
                    </a:cubicBezTo>
                    <a:lnTo>
                      <a:pt x="744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0" name="Google Shape;1030;p46"/>
            <p:cNvGrpSpPr/>
            <p:nvPr/>
          </p:nvGrpSpPr>
          <p:grpSpPr>
            <a:xfrm>
              <a:off x="5966391" y="1047858"/>
              <a:ext cx="482840" cy="583816"/>
              <a:chOff x="5966391" y="1047858"/>
              <a:chExt cx="482840" cy="583816"/>
            </a:xfrm>
          </p:grpSpPr>
          <p:sp>
            <p:nvSpPr>
              <p:cNvPr id="1031" name="Google Shape;1031;p46"/>
              <p:cNvSpPr/>
              <p:nvPr/>
            </p:nvSpPr>
            <p:spPr>
              <a:xfrm>
                <a:off x="5966391" y="1047858"/>
                <a:ext cx="482840" cy="583816"/>
              </a:xfrm>
              <a:custGeom>
                <a:avLst/>
                <a:gdLst/>
                <a:ahLst/>
                <a:cxnLst/>
                <a:rect l="l" t="t" r="r" b="b"/>
                <a:pathLst>
                  <a:path w="27256" h="32956" extrusionOk="0">
                    <a:moveTo>
                      <a:pt x="13627" y="0"/>
                    </a:moveTo>
                    <a:cubicBezTo>
                      <a:pt x="6100" y="0"/>
                      <a:pt x="0" y="6102"/>
                      <a:pt x="0" y="13628"/>
                    </a:cubicBezTo>
                    <a:cubicBezTo>
                      <a:pt x="0" y="19921"/>
                      <a:pt x="4266" y="25215"/>
                      <a:pt x="10064" y="26782"/>
                    </a:cubicBezTo>
                    <a:lnTo>
                      <a:pt x="13627" y="32955"/>
                    </a:lnTo>
                    <a:lnTo>
                      <a:pt x="17192" y="26783"/>
                    </a:lnTo>
                    <a:cubicBezTo>
                      <a:pt x="22990" y="25215"/>
                      <a:pt x="27255" y="19921"/>
                      <a:pt x="27255" y="13628"/>
                    </a:cubicBezTo>
                    <a:cubicBezTo>
                      <a:pt x="27255" y="6102"/>
                      <a:pt x="21154" y="0"/>
                      <a:pt x="136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6"/>
              <p:cNvSpPr/>
              <p:nvPr/>
            </p:nvSpPr>
            <p:spPr>
              <a:xfrm>
                <a:off x="6011529" y="1261359"/>
                <a:ext cx="53110" cy="6407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3617" extrusionOk="0">
                    <a:moveTo>
                      <a:pt x="1" y="1"/>
                    </a:moveTo>
                    <a:lnTo>
                      <a:pt x="1" y="3617"/>
                    </a:lnTo>
                    <a:lnTo>
                      <a:pt x="659" y="3617"/>
                    </a:lnTo>
                    <a:lnTo>
                      <a:pt x="659" y="516"/>
                    </a:lnTo>
                    <a:lnTo>
                      <a:pt x="2340" y="516"/>
                    </a:lnTo>
                    <a:lnTo>
                      <a:pt x="2340" y="3617"/>
                    </a:lnTo>
                    <a:lnTo>
                      <a:pt x="2997" y="3617"/>
                    </a:lnTo>
                    <a:lnTo>
                      <a:pt x="2997" y="1"/>
                    </a:ln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6"/>
              <p:cNvSpPr/>
              <p:nvPr/>
            </p:nvSpPr>
            <p:spPr>
              <a:xfrm>
                <a:off x="6082991" y="1260048"/>
                <a:ext cx="61312" cy="91569"/>
              </a:xfrm>
              <a:custGeom>
                <a:avLst/>
                <a:gdLst/>
                <a:ahLst/>
                <a:cxnLst/>
                <a:rect l="l" t="t" r="r" b="b"/>
                <a:pathLst>
                  <a:path w="3461" h="5169" extrusionOk="0">
                    <a:moveTo>
                      <a:pt x="1719" y="523"/>
                    </a:moveTo>
                    <a:cubicBezTo>
                      <a:pt x="2414" y="523"/>
                      <a:pt x="2795" y="1144"/>
                      <a:pt x="2795" y="1861"/>
                    </a:cubicBezTo>
                    <a:cubicBezTo>
                      <a:pt x="2795" y="2689"/>
                      <a:pt x="2393" y="3256"/>
                      <a:pt x="1697" y="3256"/>
                    </a:cubicBezTo>
                    <a:cubicBezTo>
                      <a:pt x="1226" y="3256"/>
                      <a:pt x="831" y="2943"/>
                      <a:pt x="711" y="2488"/>
                    </a:cubicBezTo>
                    <a:cubicBezTo>
                      <a:pt x="690" y="2399"/>
                      <a:pt x="679" y="2309"/>
                      <a:pt x="680" y="2219"/>
                    </a:cubicBezTo>
                    <a:lnTo>
                      <a:pt x="680" y="1592"/>
                    </a:lnTo>
                    <a:cubicBezTo>
                      <a:pt x="680" y="1509"/>
                      <a:pt x="703" y="1411"/>
                      <a:pt x="726" y="1330"/>
                    </a:cubicBezTo>
                    <a:cubicBezTo>
                      <a:pt x="846" y="837"/>
                      <a:pt x="1271" y="523"/>
                      <a:pt x="1719" y="523"/>
                    </a:cubicBezTo>
                    <a:close/>
                    <a:moveTo>
                      <a:pt x="1921" y="1"/>
                    </a:moveTo>
                    <a:cubicBezTo>
                      <a:pt x="1332" y="1"/>
                      <a:pt x="899" y="255"/>
                      <a:pt x="637" y="696"/>
                    </a:cubicBezTo>
                    <a:lnTo>
                      <a:pt x="622" y="696"/>
                    </a:lnTo>
                    <a:lnTo>
                      <a:pt x="584" y="75"/>
                    </a:lnTo>
                    <a:lnTo>
                      <a:pt x="1" y="75"/>
                    </a:lnTo>
                    <a:cubicBezTo>
                      <a:pt x="17" y="419"/>
                      <a:pt x="31" y="792"/>
                      <a:pt x="31" y="1255"/>
                    </a:cubicBezTo>
                    <a:lnTo>
                      <a:pt x="31" y="5169"/>
                    </a:lnTo>
                    <a:lnTo>
                      <a:pt x="682" y="5169"/>
                    </a:lnTo>
                    <a:lnTo>
                      <a:pt x="682" y="3205"/>
                    </a:lnTo>
                    <a:lnTo>
                      <a:pt x="697" y="3205"/>
                    </a:lnTo>
                    <a:cubicBezTo>
                      <a:pt x="912" y="3563"/>
                      <a:pt x="1332" y="3773"/>
                      <a:pt x="1810" y="3773"/>
                    </a:cubicBezTo>
                    <a:cubicBezTo>
                      <a:pt x="2661" y="3773"/>
                      <a:pt x="3461" y="3130"/>
                      <a:pt x="3461" y="1831"/>
                    </a:cubicBezTo>
                    <a:cubicBezTo>
                      <a:pt x="3461" y="739"/>
                      <a:pt x="2804" y="1"/>
                      <a:pt x="1921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6"/>
              <p:cNvSpPr/>
              <p:nvPr/>
            </p:nvSpPr>
            <p:spPr>
              <a:xfrm>
                <a:off x="6158404" y="1261359"/>
                <a:ext cx="54810" cy="64075"/>
              </a:xfrm>
              <a:custGeom>
                <a:avLst/>
                <a:gdLst/>
                <a:ahLst/>
                <a:cxnLst/>
                <a:rect l="l" t="t" r="r" b="b"/>
                <a:pathLst>
                  <a:path w="3094" h="3617" extrusionOk="0">
                    <a:moveTo>
                      <a:pt x="0" y="1"/>
                    </a:moveTo>
                    <a:lnTo>
                      <a:pt x="0" y="3615"/>
                    </a:lnTo>
                    <a:lnTo>
                      <a:pt x="763" y="3615"/>
                    </a:lnTo>
                    <a:cubicBezTo>
                      <a:pt x="1145" y="2981"/>
                      <a:pt x="1548" y="2286"/>
                      <a:pt x="1892" y="1725"/>
                    </a:cubicBezTo>
                    <a:cubicBezTo>
                      <a:pt x="2107" y="1360"/>
                      <a:pt x="2257" y="1068"/>
                      <a:pt x="2496" y="598"/>
                    </a:cubicBezTo>
                    <a:lnTo>
                      <a:pt x="2511" y="598"/>
                    </a:lnTo>
                    <a:cubicBezTo>
                      <a:pt x="2481" y="1188"/>
                      <a:pt x="2466" y="1495"/>
                      <a:pt x="2466" y="2085"/>
                    </a:cubicBezTo>
                    <a:lnTo>
                      <a:pt x="2466" y="3617"/>
                    </a:lnTo>
                    <a:lnTo>
                      <a:pt x="3093" y="3617"/>
                    </a:lnTo>
                    <a:lnTo>
                      <a:pt x="3093" y="1"/>
                    </a:lnTo>
                    <a:lnTo>
                      <a:pt x="2325" y="1"/>
                    </a:lnTo>
                    <a:lnTo>
                      <a:pt x="1197" y="1868"/>
                    </a:lnTo>
                    <a:cubicBezTo>
                      <a:pt x="949" y="2286"/>
                      <a:pt x="830" y="2540"/>
                      <a:pt x="606" y="2981"/>
                    </a:cubicBezTo>
                    <a:lnTo>
                      <a:pt x="584" y="2973"/>
                    </a:lnTo>
                    <a:cubicBezTo>
                      <a:pt x="614" y="2459"/>
                      <a:pt x="629" y="2092"/>
                      <a:pt x="629" y="1524"/>
                    </a:cubicBezTo>
                    <a:lnTo>
                      <a:pt x="629" y="1"/>
                    </a:ln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6"/>
              <p:cNvSpPr/>
              <p:nvPr/>
            </p:nvSpPr>
            <p:spPr>
              <a:xfrm>
                <a:off x="6231726" y="1260704"/>
                <a:ext cx="51887" cy="65510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3698" extrusionOk="0">
                    <a:moveTo>
                      <a:pt x="1144" y="456"/>
                    </a:moveTo>
                    <a:cubicBezTo>
                      <a:pt x="1801" y="456"/>
                      <a:pt x="2115" y="629"/>
                      <a:pt x="2115" y="986"/>
                    </a:cubicBezTo>
                    <a:cubicBezTo>
                      <a:pt x="2115" y="1419"/>
                      <a:pt x="1614" y="1562"/>
                      <a:pt x="1128" y="1562"/>
                    </a:cubicBezTo>
                    <a:lnTo>
                      <a:pt x="635" y="1562"/>
                    </a:lnTo>
                    <a:lnTo>
                      <a:pt x="635" y="486"/>
                    </a:lnTo>
                    <a:cubicBezTo>
                      <a:pt x="804" y="466"/>
                      <a:pt x="974" y="457"/>
                      <a:pt x="1144" y="456"/>
                    </a:cubicBezTo>
                    <a:close/>
                    <a:moveTo>
                      <a:pt x="1106" y="1988"/>
                    </a:moveTo>
                    <a:cubicBezTo>
                      <a:pt x="1725" y="1988"/>
                      <a:pt x="2256" y="2099"/>
                      <a:pt x="2256" y="2622"/>
                    </a:cubicBezTo>
                    <a:cubicBezTo>
                      <a:pt x="2256" y="3153"/>
                      <a:pt x="1599" y="3249"/>
                      <a:pt x="1151" y="3249"/>
                    </a:cubicBezTo>
                    <a:cubicBezTo>
                      <a:pt x="950" y="3249"/>
                      <a:pt x="816" y="3242"/>
                      <a:pt x="628" y="3228"/>
                    </a:cubicBezTo>
                    <a:lnTo>
                      <a:pt x="628" y="1988"/>
                    </a:lnTo>
                    <a:close/>
                    <a:moveTo>
                      <a:pt x="1151" y="0"/>
                    </a:moveTo>
                    <a:cubicBezTo>
                      <a:pt x="733" y="0"/>
                      <a:pt x="262" y="38"/>
                      <a:pt x="1" y="83"/>
                    </a:cubicBezTo>
                    <a:lnTo>
                      <a:pt x="1" y="3654"/>
                    </a:lnTo>
                    <a:cubicBezTo>
                      <a:pt x="195" y="3669"/>
                      <a:pt x="620" y="3697"/>
                      <a:pt x="1023" y="3697"/>
                    </a:cubicBezTo>
                    <a:cubicBezTo>
                      <a:pt x="1733" y="3697"/>
                      <a:pt x="2928" y="3579"/>
                      <a:pt x="2928" y="2630"/>
                    </a:cubicBezTo>
                    <a:cubicBezTo>
                      <a:pt x="2928" y="2107"/>
                      <a:pt x="2540" y="1816"/>
                      <a:pt x="2010" y="1741"/>
                    </a:cubicBezTo>
                    <a:lnTo>
                      <a:pt x="2010" y="1726"/>
                    </a:lnTo>
                    <a:cubicBezTo>
                      <a:pt x="2422" y="1637"/>
                      <a:pt x="2764" y="1352"/>
                      <a:pt x="2764" y="905"/>
                    </a:cubicBezTo>
                    <a:cubicBezTo>
                      <a:pt x="2764" y="105"/>
                      <a:pt x="1765" y="0"/>
                      <a:pt x="1151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6"/>
              <p:cNvSpPr/>
              <p:nvPr/>
            </p:nvSpPr>
            <p:spPr>
              <a:xfrm>
                <a:off x="6293658" y="1260031"/>
                <a:ext cx="56564" cy="66839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3773" extrusionOk="0">
                    <a:moveTo>
                      <a:pt x="1644" y="471"/>
                    </a:moveTo>
                    <a:cubicBezTo>
                      <a:pt x="2382" y="471"/>
                      <a:pt x="2561" y="1122"/>
                      <a:pt x="2555" y="1533"/>
                    </a:cubicBezTo>
                    <a:lnTo>
                      <a:pt x="635" y="1533"/>
                    </a:lnTo>
                    <a:cubicBezTo>
                      <a:pt x="688" y="1077"/>
                      <a:pt x="970" y="471"/>
                      <a:pt x="1644" y="471"/>
                    </a:cubicBezTo>
                    <a:close/>
                    <a:moveTo>
                      <a:pt x="1697" y="0"/>
                    </a:moveTo>
                    <a:cubicBezTo>
                      <a:pt x="643" y="0"/>
                      <a:pt x="1" y="853"/>
                      <a:pt x="1" y="1943"/>
                    </a:cubicBezTo>
                    <a:cubicBezTo>
                      <a:pt x="1" y="3033"/>
                      <a:pt x="665" y="3773"/>
                      <a:pt x="1779" y="3773"/>
                    </a:cubicBezTo>
                    <a:cubicBezTo>
                      <a:pt x="2354" y="3773"/>
                      <a:pt x="2757" y="3647"/>
                      <a:pt x="2988" y="3541"/>
                    </a:cubicBezTo>
                    <a:lnTo>
                      <a:pt x="2869" y="3071"/>
                    </a:lnTo>
                    <a:cubicBezTo>
                      <a:pt x="2630" y="3176"/>
                      <a:pt x="2339" y="3257"/>
                      <a:pt x="1868" y="3257"/>
                    </a:cubicBezTo>
                    <a:cubicBezTo>
                      <a:pt x="1202" y="3257"/>
                      <a:pt x="643" y="2892"/>
                      <a:pt x="628" y="2003"/>
                    </a:cubicBezTo>
                    <a:lnTo>
                      <a:pt x="3167" y="2003"/>
                    </a:lnTo>
                    <a:cubicBezTo>
                      <a:pt x="3185" y="1901"/>
                      <a:pt x="3193" y="1799"/>
                      <a:pt x="3190" y="1696"/>
                    </a:cubicBezTo>
                    <a:cubicBezTo>
                      <a:pt x="3190" y="1032"/>
                      <a:pt x="2884" y="0"/>
                      <a:pt x="1697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6"/>
              <p:cNvSpPr/>
              <p:nvPr/>
            </p:nvSpPr>
            <p:spPr>
              <a:xfrm>
                <a:off x="6355696" y="1261359"/>
                <a:ext cx="51639" cy="640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3617" extrusionOk="0">
                    <a:moveTo>
                      <a:pt x="0" y="1"/>
                    </a:moveTo>
                    <a:lnTo>
                      <a:pt x="0" y="516"/>
                    </a:lnTo>
                    <a:lnTo>
                      <a:pt x="1128" y="516"/>
                    </a:lnTo>
                    <a:lnTo>
                      <a:pt x="1128" y="3617"/>
                    </a:lnTo>
                    <a:lnTo>
                      <a:pt x="1787" y="3617"/>
                    </a:lnTo>
                    <a:lnTo>
                      <a:pt x="1787" y="516"/>
                    </a:lnTo>
                    <a:lnTo>
                      <a:pt x="2914" y="516"/>
                    </a:lnTo>
                    <a:lnTo>
                      <a:pt x="2914" y="1"/>
                    </a:ln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8" name="Google Shape;1038;p46"/>
            <p:cNvGrpSpPr/>
            <p:nvPr/>
          </p:nvGrpSpPr>
          <p:grpSpPr>
            <a:xfrm>
              <a:off x="4761106" y="1981913"/>
              <a:ext cx="535631" cy="623555"/>
              <a:chOff x="4761106" y="1981913"/>
              <a:chExt cx="535631" cy="623555"/>
            </a:xfrm>
          </p:grpSpPr>
          <p:sp>
            <p:nvSpPr>
              <p:cNvPr id="1039" name="Google Shape;1039;p46"/>
              <p:cNvSpPr/>
              <p:nvPr/>
            </p:nvSpPr>
            <p:spPr>
              <a:xfrm>
                <a:off x="4891639" y="2153150"/>
                <a:ext cx="264007" cy="264007"/>
              </a:xfrm>
              <a:custGeom>
                <a:avLst/>
                <a:gdLst/>
                <a:ahLst/>
                <a:cxnLst/>
                <a:rect l="l" t="t" r="r" b="b"/>
                <a:pathLst>
                  <a:path w="14903" h="14903" extrusionOk="0">
                    <a:moveTo>
                      <a:pt x="7452" y="1"/>
                    </a:moveTo>
                    <a:cubicBezTo>
                      <a:pt x="5475" y="1"/>
                      <a:pt x="3580" y="786"/>
                      <a:pt x="2182" y="2182"/>
                    </a:cubicBezTo>
                    <a:cubicBezTo>
                      <a:pt x="785" y="3581"/>
                      <a:pt x="0" y="5475"/>
                      <a:pt x="0" y="7451"/>
                    </a:cubicBezTo>
                    <a:cubicBezTo>
                      <a:pt x="0" y="9428"/>
                      <a:pt x="785" y="11323"/>
                      <a:pt x="2182" y="12721"/>
                    </a:cubicBezTo>
                    <a:cubicBezTo>
                      <a:pt x="3580" y="14118"/>
                      <a:pt x="5475" y="14903"/>
                      <a:pt x="7452" y="14903"/>
                    </a:cubicBezTo>
                    <a:cubicBezTo>
                      <a:pt x="9428" y="14903"/>
                      <a:pt x="11324" y="14118"/>
                      <a:pt x="12720" y="12721"/>
                    </a:cubicBezTo>
                    <a:cubicBezTo>
                      <a:pt x="14117" y="11323"/>
                      <a:pt x="14902" y="9428"/>
                      <a:pt x="14902" y="7451"/>
                    </a:cubicBezTo>
                    <a:cubicBezTo>
                      <a:pt x="14902" y="5475"/>
                      <a:pt x="14117" y="3581"/>
                      <a:pt x="12720" y="2182"/>
                    </a:cubicBezTo>
                    <a:cubicBezTo>
                      <a:pt x="11324" y="786"/>
                      <a:pt x="9428" y="1"/>
                      <a:pt x="7452" y="1"/>
                    </a:cubicBezTo>
                    <a:close/>
                  </a:path>
                </a:pathLst>
              </a:custGeom>
              <a:solidFill>
                <a:srgbClr val="DFC0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6"/>
              <p:cNvSpPr/>
              <p:nvPr/>
            </p:nvSpPr>
            <p:spPr>
              <a:xfrm>
                <a:off x="4840975" y="2243231"/>
                <a:ext cx="105103" cy="101117"/>
              </a:xfrm>
              <a:custGeom>
                <a:avLst/>
                <a:gdLst/>
                <a:ahLst/>
                <a:cxnLst/>
                <a:rect l="l" t="t" r="r" b="b"/>
                <a:pathLst>
                  <a:path w="5933" h="5708" extrusionOk="0">
                    <a:moveTo>
                      <a:pt x="3078" y="1"/>
                    </a:moveTo>
                    <a:cubicBezTo>
                      <a:pt x="1925" y="1"/>
                      <a:pt x="885" y="696"/>
                      <a:pt x="443" y="1762"/>
                    </a:cubicBezTo>
                    <a:cubicBezTo>
                      <a:pt x="0" y="2828"/>
                      <a:pt x="246" y="4056"/>
                      <a:pt x="1060" y="4871"/>
                    </a:cubicBezTo>
                    <a:cubicBezTo>
                      <a:pt x="1607" y="5417"/>
                      <a:pt x="2337" y="5707"/>
                      <a:pt x="3080" y="5707"/>
                    </a:cubicBezTo>
                    <a:cubicBezTo>
                      <a:pt x="3447" y="5707"/>
                      <a:pt x="3817" y="5636"/>
                      <a:pt x="4170" y="5490"/>
                    </a:cubicBezTo>
                    <a:cubicBezTo>
                      <a:pt x="5237" y="5048"/>
                      <a:pt x="5932" y="4008"/>
                      <a:pt x="5932" y="2855"/>
                    </a:cubicBezTo>
                    <a:cubicBezTo>
                      <a:pt x="5932" y="1277"/>
                      <a:pt x="4654" y="1"/>
                      <a:pt x="3078" y="1"/>
                    </a:cubicBezTo>
                    <a:close/>
                  </a:path>
                </a:pathLst>
              </a:custGeom>
              <a:solidFill>
                <a:srgbClr val="F4D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6"/>
              <p:cNvSpPr/>
              <p:nvPr/>
            </p:nvSpPr>
            <p:spPr>
              <a:xfrm>
                <a:off x="5097240" y="2243231"/>
                <a:ext cx="105085" cy="101117"/>
              </a:xfrm>
              <a:custGeom>
                <a:avLst/>
                <a:gdLst/>
                <a:ahLst/>
                <a:cxnLst/>
                <a:rect l="l" t="t" r="r" b="b"/>
                <a:pathLst>
                  <a:path w="5932" h="5708" extrusionOk="0">
                    <a:moveTo>
                      <a:pt x="3078" y="1"/>
                    </a:moveTo>
                    <a:cubicBezTo>
                      <a:pt x="1923" y="1"/>
                      <a:pt x="883" y="696"/>
                      <a:pt x="442" y="1762"/>
                    </a:cubicBezTo>
                    <a:cubicBezTo>
                      <a:pt x="0" y="2828"/>
                      <a:pt x="244" y="4056"/>
                      <a:pt x="1060" y="4871"/>
                    </a:cubicBezTo>
                    <a:cubicBezTo>
                      <a:pt x="1607" y="5417"/>
                      <a:pt x="2337" y="5707"/>
                      <a:pt x="3079" y="5707"/>
                    </a:cubicBezTo>
                    <a:cubicBezTo>
                      <a:pt x="3447" y="5707"/>
                      <a:pt x="3817" y="5636"/>
                      <a:pt x="4170" y="5490"/>
                    </a:cubicBezTo>
                    <a:cubicBezTo>
                      <a:pt x="5236" y="5048"/>
                      <a:pt x="5932" y="4008"/>
                      <a:pt x="5932" y="2855"/>
                    </a:cubicBezTo>
                    <a:cubicBezTo>
                      <a:pt x="5932" y="1277"/>
                      <a:pt x="4654" y="1"/>
                      <a:pt x="3078" y="1"/>
                    </a:cubicBezTo>
                    <a:close/>
                  </a:path>
                </a:pathLst>
              </a:custGeom>
              <a:solidFill>
                <a:srgbClr val="F4D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6"/>
              <p:cNvSpPr/>
              <p:nvPr/>
            </p:nvSpPr>
            <p:spPr>
              <a:xfrm>
                <a:off x="4890329" y="2115594"/>
                <a:ext cx="266611" cy="301545"/>
              </a:xfrm>
              <a:custGeom>
                <a:avLst/>
                <a:gdLst/>
                <a:ahLst/>
                <a:cxnLst/>
                <a:rect l="l" t="t" r="r" b="b"/>
                <a:pathLst>
                  <a:path w="15050" h="17022" extrusionOk="0">
                    <a:moveTo>
                      <a:pt x="7526" y="1"/>
                    </a:moveTo>
                    <a:cubicBezTo>
                      <a:pt x="3531" y="1"/>
                      <a:pt x="292" y="3239"/>
                      <a:pt x="292" y="7234"/>
                    </a:cubicBezTo>
                    <a:lnTo>
                      <a:pt x="292" y="7779"/>
                    </a:lnTo>
                    <a:cubicBezTo>
                      <a:pt x="1" y="8956"/>
                      <a:pt x="1" y="10187"/>
                      <a:pt x="292" y="11365"/>
                    </a:cubicBezTo>
                    <a:lnTo>
                      <a:pt x="292" y="12172"/>
                    </a:lnTo>
                    <a:lnTo>
                      <a:pt x="542" y="12172"/>
                    </a:lnTo>
                    <a:cubicBezTo>
                      <a:pt x="1597" y="15005"/>
                      <a:pt x="4325" y="17021"/>
                      <a:pt x="7526" y="17021"/>
                    </a:cubicBezTo>
                    <a:cubicBezTo>
                      <a:pt x="10726" y="17021"/>
                      <a:pt x="13453" y="15003"/>
                      <a:pt x="14509" y="12172"/>
                    </a:cubicBezTo>
                    <a:lnTo>
                      <a:pt x="14758" y="12172"/>
                    </a:lnTo>
                    <a:lnTo>
                      <a:pt x="14758" y="11365"/>
                    </a:lnTo>
                    <a:cubicBezTo>
                      <a:pt x="15050" y="10187"/>
                      <a:pt x="15050" y="8956"/>
                      <a:pt x="14758" y="7779"/>
                    </a:cubicBezTo>
                    <a:lnTo>
                      <a:pt x="14758" y="7234"/>
                    </a:lnTo>
                    <a:cubicBezTo>
                      <a:pt x="14758" y="3239"/>
                      <a:pt x="11519" y="1"/>
                      <a:pt x="7526" y="1"/>
                    </a:cubicBezTo>
                    <a:close/>
                  </a:path>
                </a:pathLst>
              </a:custGeom>
              <a:solidFill>
                <a:srgbClr val="F4D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6"/>
              <p:cNvSpPr/>
              <p:nvPr/>
            </p:nvSpPr>
            <p:spPr>
              <a:xfrm>
                <a:off x="4853676" y="2444261"/>
                <a:ext cx="348950" cy="161206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9100" extrusionOk="0">
                    <a:moveTo>
                      <a:pt x="9849" y="0"/>
                    </a:moveTo>
                    <a:cubicBezTo>
                      <a:pt x="4654" y="0"/>
                      <a:pt x="404" y="4009"/>
                      <a:pt x="1" y="9100"/>
                    </a:cubicBezTo>
                    <a:lnTo>
                      <a:pt x="19697" y="9100"/>
                    </a:lnTo>
                    <a:cubicBezTo>
                      <a:pt x="19296" y="4009"/>
                      <a:pt x="15045" y="0"/>
                      <a:pt x="984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6"/>
              <p:cNvSpPr/>
              <p:nvPr/>
            </p:nvSpPr>
            <p:spPr>
              <a:xfrm>
                <a:off x="4761106" y="1981913"/>
                <a:ext cx="274069" cy="274051"/>
              </a:xfrm>
              <a:custGeom>
                <a:avLst/>
                <a:gdLst/>
                <a:ahLst/>
                <a:cxnLst/>
                <a:rect l="l" t="t" r="r" b="b"/>
                <a:pathLst>
                  <a:path w="15471" h="15470" extrusionOk="0">
                    <a:moveTo>
                      <a:pt x="7735" y="1"/>
                    </a:moveTo>
                    <a:cubicBezTo>
                      <a:pt x="3463" y="1"/>
                      <a:pt x="0" y="3463"/>
                      <a:pt x="0" y="7735"/>
                    </a:cubicBezTo>
                    <a:cubicBezTo>
                      <a:pt x="0" y="12007"/>
                      <a:pt x="3463" y="15469"/>
                      <a:pt x="7735" y="15469"/>
                    </a:cubicBezTo>
                    <a:cubicBezTo>
                      <a:pt x="12006" y="15469"/>
                      <a:pt x="15470" y="12007"/>
                      <a:pt x="15470" y="7735"/>
                    </a:cubicBezTo>
                    <a:cubicBezTo>
                      <a:pt x="15470" y="3463"/>
                      <a:pt x="12006" y="1"/>
                      <a:pt x="77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6"/>
              <p:cNvSpPr/>
              <p:nvPr/>
            </p:nvSpPr>
            <p:spPr>
              <a:xfrm>
                <a:off x="5022668" y="1981913"/>
                <a:ext cx="274069" cy="274051"/>
              </a:xfrm>
              <a:custGeom>
                <a:avLst/>
                <a:gdLst/>
                <a:ahLst/>
                <a:cxnLst/>
                <a:rect l="l" t="t" r="r" b="b"/>
                <a:pathLst>
                  <a:path w="15471" h="15470" extrusionOk="0">
                    <a:moveTo>
                      <a:pt x="7735" y="1"/>
                    </a:moveTo>
                    <a:cubicBezTo>
                      <a:pt x="5684" y="1"/>
                      <a:pt x="3717" y="815"/>
                      <a:pt x="2266" y="2265"/>
                    </a:cubicBezTo>
                    <a:cubicBezTo>
                      <a:pt x="815" y="3716"/>
                      <a:pt x="0" y="5684"/>
                      <a:pt x="0" y="7735"/>
                    </a:cubicBezTo>
                    <a:cubicBezTo>
                      <a:pt x="0" y="9786"/>
                      <a:pt x="815" y="11754"/>
                      <a:pt x="2266" y="13205"/>
                    </a:cubicBezTo>
                    <a:cubicBezTo>
                      <a:pt x="3717" y="14654"/>
                      <a:pt x="5684" y="15469"/>
                      <a:pt x="7735" y="15469"/>
                    </a:cubicBezTo>
                    <a:cubicBezTo>
                      <a:pt x="9787" y="15469"/>
                      <a:pt x="11754" y="14654"/>
                      <a:pt x="13205" y="13205"/>
                    </a:cubicBezTo>
                    <a:cubicBezTo>
                      <a:pt x="14655" y="11754"/>
                      <a:pt x="15470" y="9786"/>
                      <a:pt x="15470" y="7735"/>
                    </a:cubicBezTo>
                    <a:cubicBezTo>
                      <a:pt x="15470" y="5684"/>
                      <a:pt x="14655" y="3716"/>
                      <a:pt x="13205" y="2265"/>
                    </a:cubicBezTo>
                    <a:cubicBezTo>
                      <a:pt x="11754" y="815"/>
                      <a:pt x="9787" y="1"/>
                      <a:pt x="77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6"/>
              <p:cNvSpPr/>
              <p:nvPr/>
            </p:nvSpPr>
            <p:spPr>
              <a:xfrm>
                <a:off x="4989462" y="2386970"/>
                <a:ext cx="68344" cy="164643"/>
              </a:xfrm>
              <a:custGeom>
                <a:avLst/>
                <a:gdLst/>
                <a:ahLst/>
                <a:cxnLst/>
                <a:rect l="l" t="t" r="r" b="b"/>
                <a:pathLst>
                  <a:path w="3858" h="9294" extrusionOk="0">
                    <a:moveTo>
                      <a:pt x="1" y="0"/>
                    </a:moveTo>
                    <a:lnTo>
                      <a:pt x="1" y="7365"/>
                    </a:lnTo>
                    <a:cubicBezTo>
                      <a:pt x="1" y="8429"/>
                      <a:pt x="864" y="9294"/>
                      <a:pt x="1930" y="9294"/>
                    </a:cubicBezTo>
                    <a:cubicBezTo>
                      <a:pt x="2994" y="9294"/>
                      <a:pt x="3858" y="8429"/>
                      <a:pt x="3858" y="7365"/>
                    </a:cubicBezTo>
                    <a:lnTo>
                      <a:pt x="3858" y="0"/>
                    </a:lnTo>
                    <a:close/>
                  </a:path>
                </a:pathLst>
              </a:custGeom>
              <a:solidFill>
                <a:srgbClr val="F4D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6"/>
            <p:cNvGrpSpPr/>
            <p:nvPr/>
          </p:nvGrpSpPr>
          <p:grpSpPr>
            <a:xfrm>
              <a:off x="4799982" y="1473231"/>
              <a:ext cx="447658" cy="541246"/>
              <a:chOff x="4799982" y="1473231"/>
              <a:chExt cx="447658" cy="541246"/>
            </a:xfrm>
          </p:grpSpPr>
          <p:sp>
            <p:nvSpPr>
              <p:cNvPr id="1048" name="Google Shape;1048;p46"/>
              <p:cNvSpPr/>
              <p:nvPr/>
            </p:nvSpPr>
            <p:spPr>
              <a:xfrm>
                <a:off x="4799982" y="1473231"/>
                <a:ext cx="447658" cy="541246"/>
              </a:xfrm>
              <a:custGeom>
                <a:avLst/>
                <a:gdLst/>
                <a:ahLst/>
                <a:cxnLst/>
                <a:rect l="l" t="t" r="r" b="b"/>
                <a:pathLst>
                  <a:path w="25270" h="30553" extrusionOk="0">
                    <a:moveTo>
                      <a:pt x="12635" y="0"/>
                    </a:moveTo>
                    <a:cubicBezTo>
                      <a:pt x="5658" y="0"/>
                      <a:pt x="0" y="5657"/>
                      <a:pt x="0" y="12635"/>
                    </a:cubicBezTo>
                    <a:cubicBezTo>
                      <a:pt x="0" y="18468"/>
                      <a:pt x="3956" y="23376"/>
                      <a:pt x="9330" y="24829"/>
                    </a:cubicBezTo>
                    <a:lnTo>
                      <a:pt x="12635" y="30553"/>
                    </a:lnTo>
                    <a:lnTo>
                      <a:pt x="15940" y="24829"/>
                    </a:lnTo>
                    <a:cubicBezTo>
                      <a:pt x="21312" y="23376"/>
                      <a:pt x="25269" y="18468"/>
                      <a:pt x="25269" y="12635"/>
                    </a:cubicBezTo>
                    <a:cubicBezTo>
                      <a:pt x="25269" y="5657"/>
                      <a:pt x="19612" y="0"/>
                      <a:pt x="126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6"/>
              <p:cNvSpPr/>
              <p:nvPr/>
            </p:nvSpPr>
            <p:spPr>
              <a:xfrm>
                <a:off x="4872755" y="1637573"/>
                <a:ext cx="62109" cy="98566"/>
              </a:xfrm>
              <a:custGeom>
                <a:avLst/>
                <a:gdLst/>
                <a:ahLst/>
                <a:cxnLst/>
                <a:rect l="l" t="t" r="r" b="b"/>
                <a:pathLst>
                  <a:path w="3506" h="5564" extrusionOk="0">
                    <a:moveTo>
                      <a:pt x="1933" y="0"/>
                    </a:moveTo>
                    <a:cubicBezTo>
                      <a:pt x="1719" y="0"/>
                      <a:pt x="1507" y="27"/>
                      <a:pt x="1301" y="80"/>
                    </a:cubicBezTo>
                    <a:cubicBezTo>
                      <a:pt x="1096" y="132"/>
                      <a:pt x="902" y="217"/>
                      <a:pt x="725" y="329"/>
                    </a:cubicBezTo>
                    <a:cubicBezTo>
                      <a:pt x="542" y="448"/>
                      <a:pt x="394" y="614"/>
                      <a:pt x="296" y="808"/>
                    </a:cubicBezTo>
                    <a:cubicBezTo>
                      <a:pt x="188" y="1012"/>
                      <a:pt x="136" y="1248"/>
                      <a:pt x="136" y="1517"/>
                    </a:cubicBezTo>
                    <a:cubicBezTo>
                      <a:pt x="134" y="1756"/>
                      <a:pt x="178" y="1968"/>
                      <a:pt x="266" y="2156"/>
                    </a:cubicBezTo>
                    <a:cubicBezTo>
                      <a:pt x="354" y="2343"/>
                      <a:pt x="468" y="2492"/>
                      <a:pt x="609" y="2603"/>
                    </a:cubicBezTo>
                    <a:cubicBezTo>
                      <a:pt x="757" y="2719"/>
                      <a:pt x="914" y="2821"/>
                      <a:pt x="1080" y="2907"/>
                    </a:cubicBezTo>
                    <a:cubicBezTo>
                      <a:pt x="1251" y="2995"/>
                      <a:pt x="1423" y="3076"/>
                      <a:pt x="1591" y="3149"/>
                    </a:cubicBezTo>
                    <a:cubicBezTo>
                      <a:pt x="1761" y="3221"/>
                      <a:pt x="1916" y="3296"/>
                      <a:pt x="2059" y="3373"/>
                    </a:cubicBezTo>
                    <a:cubicBezTo>
                      <a:pt x="2192" y="3443"/>
                      <a:pt x="2310" y="3543"/>
                      <a:pt x="2401" y="3664"/>
                    </a:cubicBezTo>
                    <a:cubicBezTo>
                      <a:pt x="2489" y="3779"/>
                      <a:pt x="2535" y="3920"/>
                      <a:pt x="2534" y="4064"/>
                    </a:cubicBezTo>
                    <a:cubicBezTo>
                      <a:pt x="2535" y="4278"/>
                      <a:pt x="2456" y="4440"/>
                      <a:pt x="2295" y="4550"/>
                    </a:cubicBezTo>
                    <a:cubicBezTo>
                      <a:pt x="2134" y="4658"/>
                      <a:pt x="1935" y="4714"/>
                      <a:pt x="1698" y="4714"/>
                    </a:cubicBezTo>
                    <a:cubicBezTo>
                      <a:pt x="1694" y="4714"/>
                      <a:pt x="1690" y="4714"/>
                      <a:pt x="1686" y="4714"/>
                    </a:cubicBezTo>
                    <a:cubicBezTo>
                      <a:pt x="1525" y="4714"/>
                      <a:pt x="1367" y="4682"/>
                      <a:pt x="1220" y="4619"/>
                    </a:cubicBezTo>
                    <a:cubicBezTo>
                      <a:pt x="1075" y="4557"/>
                      <a:pt x="964" y="4488"/>
                      <a:pt x="886" y="4413"/>
                    </a:cubicBezTo>
                    <a:cubicBezTo>
                      <a:pt x="811" y="4339"/>
                      <a:pt x="731" y="4270"/>
                      <a:pt x="648" y="4207"/>
                    </a:cubicBezTo>
                    <a:cubicBezTo>
                      <a:pt x="566" y="4144"/>
                      <a:pt x="492" y="4114"/>
                      <a:pt x="427" y="4114"/>
                    </a:cubicBezTo>
                    <a:cubicBezTo>
                      <a:pt x="317" y="4114"/>
                      <a:pt x="221" y="4173"/>
                      <a:pt x="133" y="4290"/>
                    </a:cubicBezTo>
                    <a:cubicBezTo>
                      <a:pt x="44" y="4406"/>
                      <a:pt x="0" y="4521"/>
                      <a:pt x="0" y="4636"/>
                    </a:cubicBezTo>
                    <a:cubicBezTo>
                      <a:pt x="2" y="4866"/>
                      <a:pt x="172" y="5076"/>
                      <a:pt x="510" y="5272"/>
                    </a:cubicBezTo>
                    <a:cubicBezTo>
                      <a:pt x="848" y="5466"/>
                      <a:pt x="1254" y="5563"/>
                      <a:pt x="1728" y="5563"/>
                    </a:cubicBezTo>
                    <a:cubicBezTo>
                      <a:pt x="2260" y="5563"/>
                      <a:pt x="2690" y="5425"/>
                      <a:pt x="3015" y="5147"/>
                    </a:cubicBezTo>
                    <a:cubicBezTo>
                      <a:pt x="3341" y="4869"/>
                      <a:pt x="3504" y="4475"/>
                      <a:pt x="3504" y="3965"/>
                    </a:cubicBezTo>
                    <a:cubicBezTo>
                      <a:pt x="3505" y="3661"/>
                      <a:pt x="3445" y="3397"/>
                      <a:pt x="3325" y="3170"/>
                    </a:cubicBezTo>
                    <a:cubicBezTo>
                      <a:pt x="3204" y="2943"/>
                      <a:pt x="3057" y="2770"/>
                      <a:pt x="2881" y="2649"/>
                    </a:cubicBezTo>
                    <a:cubicBezTo>
                      <a:pt x="2696" y="2526"/>
                      <a:pt x="2505" y="2415"/>
                      <a:pt x="2305" y="2317"/>
                    </a:cubicBezTo>
                    <a:cubicBezTo>
                      <a:pt x="2099" y="2215"/>
                      <a:pt x="1907" y="2131"/>
                      <a:pt x="1731" y="2063"/>
                    </a:cubicBezTo>
                    <a:cubicBezTo>
                      <a:pt x="1567" y="2004"/>
                      <a:pt x="1417" y="1916"/>
                      <a:pt x="1286" y="1803"/>
                    </a:cubicBezTo>
                    <a:cubicBezTo>
                      <a:pt x="1167" y="1695"/>
                      <a:pt x="1107" y="1570"/>
                      <a:pt x="1107" y="1426"/>
                    </a:cubicBezTo>
                    <a:cubicBezTo>
                      <a:pt x="1107" y="1245"/>
                      <a:pt x="1181" y="1107"/>
                      <a:pt x="1326" y="1005"/>
                    </a:cubicBezTo>
                    <a:cubicBezTo>
                      <a:pt x="1474" y="902"/>
                      <a:pt x="1681" y="853"/>
                      <a:pt x="1950" y="853"/>
                    </a:cubicBezTo>
                    <a:cubicBezTo>
                      <a:pt x="2194" y="853"/>
                      <a:pt x="2416" y="899"/>
                      <a:pt x="2615" y="994"/>
                    </a:cubicBezTo>
                    <a:cubicBezTo>
                      <a:pt x="2813" y="1089"/>
                      <a:pt x="2935" y="1135"/>
                      <a:pt x="2980" y="1135"/>
                    </a:cubicBezTo>
                    <a:cubicBezTo>
                      <a:pt x="3101" y="1135"/>
                      <a:pt x="3195" y="1077"/>
                      <a:pt x="3264" y="958"/>
                    </a:cubicBezTo>
                    <a:cubicBezTo>
                      <a:pt x="3334" y="839"/>
                      <a:pt x="3370" y="725"/>
                      <a:pt x="3370" y="614"/>
                    </a:cubicBezTo>
                    <a:cubicBezTo>
                      <a:pt x="3370" y="496"/>
                      <a:pt x="3319" y="394"/>
                      <a:pt x="3216" y="307"/>
                    </a:cubicBezTo>
                    <a:cubicBezTo>
                      <a:pt x="3114" y="220"/>
                      <a:pt x="2982" y="156"/>
                      <a:pt x="2821" y="116"/>
                    </a:cubicBezTo>
                    <a:cubicBezTo>
                      <a:pt x="2669" y="77"/>
                      <a:pt x="2516" y="47"/>
                      <a:pt x="2361" y="27"/>
                    </a:cubicBezTo>
                    <a:cubicBezTo>
                      <a:pt x="2224" y="9"/>
                      <a:pt x="2087" y="0"/>
                      <a:pt x="1950" y="0"/>
                    </a:cubicBezTo>
                    <a:cubicBezTo>
                      <a:pt x="1945" y="0"/>
                      <a:pt x="1939" y="0"/>
                      <a:pt x="1933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6"/>
              <p:cNvSpPr/>
              <p:nvPr/>
            </p:nvSpPr>
            <p:spPr>
              <a:xfrm>
                <a:off x="4941543" y="1671267"/>
                <a:ext cx="53358" cy="64837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3660" extrusionOk="0">
                    <a:moveTo>
                      <a:pt x="2047" y="2069"/>
                    </a:moveTo>
                    <a:lnTo>
                      <a:pt x="2047" y="2218"/>
                    </a:lnTo>
                    <a:cubicBezTo>
                      <a:pt x="2047" y="2388"/>
                      <a:pt x="1972" y="2544"/>
                      <a:pt x="1823" y="2686"/>
                    </a:cubicBezTo>
                    <a:cubicBezTo>
                      <a:pt x="1674" y="2828"/>
                      <a:pt x="1520" y="2899"/>
                      <a:pt x="1360" y="2899"/>
                    </a:cubicBezTo>
                    <a:cubicBezTo>
                      <a:pt x="1241" y="2899"/>
                      <a:pt x="1145" y="2867"/>
                      <a:pt x="1073" y="2803"/>
                    </a:cubicBezTo>
                    <a:cubicBezTo>
                      <a:pt x="1001" y="2740"/>
                      <a:pt x="965" y="2643"/>
                      <a:pt x="965" y="2516"/>
                    </a:cubicBezTo>
                    <a:cubicBezTo>
                      <a:pt x="965" y="2337"/>
                      <a:pt x="1050" y="2218"/>
                      <a:pt x="1220" y="2158"/>
                    </a:cubicBezTo>
                    <a:cubicBezTo>
                      <a:pt x="1393" y="2099"/>
                      <a:pt x="1631" y="2069"/>
                      <a:pt x="1935" y="2069"/>
                    </a:cubicBezTo>
                    <a:close/>
                    <a:moveTo>
                      <a:pt x="1405" y="0"/>
                    </a:moveTo>
                    <a:cubicBezTo>
                      <a:pt x="1127" y="0"/>
                      <a:pt x="852" y="54"/>
                      <a:pt x="595" y="161"/>
                    </a:cubicBezTo>
                    <a:cubicBezTo>
                      <a:pt x="338" y="268"/>
                      <a:pt x="210" y="394"/>
                      <a:pt x="210" y="538"/>
                    </a:cubicBezTo>
                    <a:cubicBezTo>
                      <a:pt x="210" y="654"/>
                      <a:pt x="240" y="767"/>
                      <a:pt x="300" y="866"/>
                    </a:cubicBezTo>
                    <a:cubicBezTo>
                      <a:pt x="360" y="967"/>
                      <a:pt x="438" y="1017"/>
                      <a:pt x="539" y="1017"/>
                    </a:cubicBezTo>
                    <a:cubicBezTo>
                      <a:pt x="563" y="1017"/>
                      <a:pt x="656" y="974"/>
                      <a:pt x="814" y="890"/>
                    </a:cubicBezTo>
                    <a:cubicBezTo>
                      <a:pt x="975" y="806"/>
                      <a:pt x="1166" y="764"/>
                      <a:pt x="1390" y="764"/>
                    </a:cubicBezTo>
                    <a:cubicBezTo>
                      <a:pt x="1614" y="764"/>
                      <a:pt x="1780" y="833"/>
                      <a:pt x="1886" y="974"/>
                    </a:cubicBezTo>
                    <a:cubicBezTo>
                      <a:pt x="1995" y="1117"/>
                      <a:pt x="2052" y="1292"/>
                      <a:pt x="2047" y="1471"/>
                    </a:cubicBezTo>
                    <a:lnTo>
                      <a:pt x="2047" y="1570"/>
                    </a:lnTo>
                    <a:lnTo>
                      <a:pt x="1742" y="1570"/>
                    </a:lnTo>
                    <a:cubicBezTo>
                      <a:pt x="1178" y="1570"/>
                      <a:pt x="748" y="1650"/>
                      <a:pt x="449" y="1809"/>
                    </a:cubicBezTo>
                    <a:cubicBezTo>
                      <a:pt x="151" y="1968"/>
                      <a:pt x="1" y="2245"/>
                      <a:pt x="1" y="2636"/>
                    </a:cubicBezTo>
                    <a:cubicBezTo>
                      <a:pt x="1" y="2970"/>
                      <a:pt x="91" y="3224"/>
                      <a:pt x="275" y="3398"/>
                    </a:cubicBezTo>
                    <a:cubicBezTo>
                      <a:pt x="455" y="3573"/>
                      <a:pt x="688" y="3660"/>
                      <a:pt x="972" y="3660"/>
                    </a:cubicBezTo>
                    <a:cubicBezTo>
                      <a:pt x="1386" y="3660"/>
                      <a:pt x="1763" y="3451"/>
                      <a:pt x="2107" y="3033"/>
                    </a:cubicBezTo>
                    <a:lnTo>
                      <a:pt x="2107" y="3264"/>
                    </a:lnTo>
                    <a:cubicBezTo>
                      <a:pt x="2107" y="3355"/>
                      <a:pt x="2148" y="3433"/>
                      <a:pt x="2231" y="3496"/>
                    </a:cubicBezTo>
                    <a:cubicBezTo>
                      <a:pt x="2313" y="3561"/>
                      <a:pt x="2416" y="3592"/>
                      <a:pt x="2540" y="3592"/>
                    </a:cubicBezTo>
                    <a:cubicBezTo>
                      <a:pt x="2674" y="3592"/>
                      <a:pt x="2787" y="3562"/>
                      <a:pt x="2876" y="3502"/>
                    </a:cubicBezTo>
                    <a:cubicBezTo>
                      <a:pt x="2966" y="3443"/>
                      <a:pt x="3011" y="3371"/>
                      <a:pt x="3011" y="3285"/>
                    </a:cubicBezTo>
                    <a:lnTo>
                      <a:pt x="3011" y="1456"/>
                    </a:lnTo>
                    <a:cubicBezTo>
                      <a:pt x="3011" y="1038"/>
                      <a:pt x="2879" y="690"/>
                      <a:pt x="2616" y="414"/>
                    </a:cubicBezTo>
                    <a:cubicBezTo>
                      <a:pt x="2351" y="138"/>
                      <a:pt x="1948" y="0"/>
                      <a:pt x="1405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6"/>
              <p:cNvSpPr/>
              <p:nvPr/>
            </p:nvSpPr>
            <p:spPr>
              <a:xfrm>
                <a:off x="5008771" y="1635411"/>
                <a:ext cx="17095" cy="99523"/>
              </a:xfrm>
              <a:custGeom>
                <a:avLst/>
                <a:gdLst/>
                <a:ahLst/>
                <a:cxnLst/>
                <a:rect l="l" t="t" r="r" b="b"/>
                <a:pathLst>
                  <a:path w="965" h="5618" extrusionOk="0">
                    <a:moveTo>
                      <a:pt x="479" y="0"/>
                    </a:moveTo>
                    <a:cubicBezTo>
                      <a:pt x="335" y="0"/>
                      <a:pt x="220" y="29"/>
                      <a:pt x="132" y="83"/>
                    </a:cubicBezTo>
                    <a:cubicBezTo>
                      <a:pt x="43" y="137"/>
                      <a:pt x="1" y="209"/>
                      <a:pt x="1" y="300"/>
                    </a:cubicBezTo>
                    <a:lnTo>
                      <a:pt x="1" y="5311"/>
                    </a:lnTo>
                    <a:cubicBezTo>
                      <a:pt x="1" y="5391"/>
                      <a:pt x="46" y="5461"/>
                      <a:pt x="139" y="5523"/>
                    </a:cubicBezTo>
                    <a:cubicBezTo>
                      <a:pt x="231" y="5586"/>
                      <a:pt x="345" y="5618"/>
                      <a:pt x="479" y="5618"/>
                    </a:cubicBezTo>
                    <a:cubicBezTo>
                      <a:pt x="482" y="5618"/>
                      <a:pt x="484" y="5618"/>
                      <a:pt x="487" y="5618"/>
                    </a:cubicBezTo>
                    <a:cubicBezTo>
                      <a:pt x="605" y="5618"/>
                      <a:pt x="720" y="5585"/>
                      <a:pt x="819" y="5520"/>
                    </a:cubicBezTo>
                    <a:cubicBezTo>
                      <a:pt x="917" y="5455"/>
                      <a:pt x="965" y="5386"/>
                      <a:pt x="965" y="5311"/>
                    </a:cubicBezTo>
                    <a:lnTo>
                      <a:pt x="965" y="300"/>
                    </a:lnTo>
                    <a:cubicBezTo>
                      <a:pt x="965" y="209"/>
                      <a:pt x="917" y="137"/>
                      <a:pt x="823" y="83"/>
                    </a:cubicBezTo>
                    <a:cubicBezTo>
                      <a:pt x="729" y="27"/>
                      <a:pt x="613" y="0"/>
                      <a:pt x="479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6"/>
              <p:cNvSpPr/>
              <p:nvPr/>
            </p:nvSpPr>
            <p:spPr>
              <a:xfrm>
                <a:off x="5039595" y="1672064"/>
                <a:ext cx="57308" cy="64075"/>
              </a:xfrm>
              <a:custGeom>
                <a:avLst/>
                <a:gdLst/>
                <a:ahLst/>
                <a:cxnLst/>
                <a:rect l="l" t="t" r="r" b="b"/>
                <a:pathLst>
                  <a:path w="3235" h="3617" extrusionOk="0">
                    <a:moveTo>
                      <a:pt x="2741" y="0"/>
                    </a:moveTo>
                    <a:cubicBezTo>
                      <a:pt x="2628" y="0"/>
                      <a:pt x="2515" y="31"/>
                      <a:pt x="2417" y="90"/>
                    </a:cubicBezTo>
                    <a:cubicBezTo>
                      <a:pt x="2321" y="149"/>
                      <a:pt x="2271" y="220"/>
                      <a:pt x="2271" y="298"/>
                    </a:cubicBezTo>
                    <a:lnTo>
                      <a:pt x="2271" y="2093"/>
                    </a:lnTo>
                    <a:cubicBezTo>
                      <a:pt x="2271" y="2268"/>
                      <a:pt x="2208" y="2422"/>
                      <a:pt x="2080" y="2559"/>
                    </a:cubicBezTo>
                    <a:cubicBezTo>
                      <a:pt x="1954" y="2696"/>
                      <a:pt x="1800" y="2764"/>
                      <a:pt x="1621" y="2764"/>
                    </a:cubicBezTo>
                    <a:cubicBezTo>
                      <a:pt x="1443" y="2764"/>
                      <a:pt x="1288" y="2696"/>
                      <a:pt x="1158" y="2559"/>
                    </a:cubicBezTo>
                    <a:cubicBezTo>
                      <a:pt x="1029" y="2422"/>
                      <a:pt x="964" y="2268"/>
                      <a:pt x="964" y="2093"/>
                    </a:cubicBezTo>
                    <a:lnTo>
                      <a:pt x="964" y="305"/>
                    </a:lnTo>
                    <a:cubicBezTo>
                      <a:pt x="964" y="232"/>
                      <a:pt x="915" y="163"/>
                      <a:pt x="819" y="98"/>
                    </a:cubicBezTo>
                    <a:cubicBezTo>
                      <a:pt x="721" y="33"/>
                      <a:pt x="609" y="0"/>
                      <a:pt x="494" y="0"/>
                    </a:cubicBezTo>
                    <a:cubicBezTo>
                      <a:pt x="491" y="0"/>
                      <a:pt x="489" y="0"/>
                      <a:pt x="486" y="0"/>
                    </a:cubicBezTo>
                    <a:cubicBezTo>
                      <a:pt x="481" y="0"/>
                      <a:pt x="477" y="0"/>
                      <a:pt x="472" y="0"/>
                    </a:cubicBezTo>
                    <a:cubicBezTo>
                      <a:pt x="356" y="0"/>
                      <a:pt x="243" y="34"/>
                      <a:pt x="146" y="98"/>
                    </a:cubicBezTo>
                    <a:cubicBezTo>
                      <a:pt x="49" y="163"/>
                      <a:pt x="1" y="232"/>
                      <a:pt x="1" y="307"/>
                    </a:cubicBezTo>
                    <a:lnTo>
                      <a:pt x="1" y="2099"/>
                    </a:lnTo>
                    <a:cubicBezTo>
                      <a:pt x="1" y="2502"/>
                      <a:pt x="161" y="2857"/>
                      <a:pt x="482" y="3159"/>
                    </a:cubicBezTo>
                    <a:cubicBezTo>
                      <a:pt x="803" y="3464"/>
                      <a:pt x="1184" y="3616"/>
                      <a:pt x="1621" y="3616"/>
                    </a:cubicBezTo>
                    <a:cubicBezTo>
                      <a:pt x="2060" y="3616"/>
                      <a:pt x="2438" y="3464"/>
                      <a:pt x="2757" y="3161"/>
                    </a:cubicBezTo>
                    <a:cubicBezTo>
                      <a:pt x="3075" y="2856"/>
                      <a:pt x="3235" y="2502"/>
                      <a:pt x="3235" y="2099"/>
                    </a:cubicBezTo>
                    <a:lnTo>
                      <a:pt x="3235" y="299"/>
                    </a:lnTo>
                    <a:cubicBezTo>
                      <a:pt x="3235" y="220"/>
                      <a:pt x="3190" y="151"/>
                      <a:pt x="3101" y="90"/>
                    </a:cubicBezTo>
                    <a:cubicBezTo>
                      <a:pt x="3011" y="30"/>
                      <a:pt x="2896" y="0"/>
                      <a:pt x="2757" y="0"/>
                    </a:cubicBezTo>
                    <a:cubicBezTo>
                      <a:pt x="2751" y="0"/>
                      <a:pt x="2746" y="0"/>
                      <a:pt x="2741" y="0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6"/>
              <p:cNvSpPr/>
              <p:nvPr/>
            </p:nvSpPr>
            <p:spPr>
              <a:xfrm>
                <a:off x="5109428" y="1645066"/>
                <a:ext cx="37503" cy="89850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072" extrusionOk="0">
                    <a:moveTo>
                      <a:pt x="498" y="1"/>
                    </a:moveTo>
                    <a:cubicBezTo>
                      <a:pt x="492" y="1"/>
                      <a:pt x="486" y="1"/>
                      <a:pt x="481" y="1"/>
                    </a:cubicBezTo>
                    <a:cubicBezTo>
                      <a:pt x="478" y="1"/>
                      <a:pt x="475" y="1"/>
                      <a:pt x="472" y="1"/>
                    </a:cubicBezTo>
                    <a:cubicBezTo>
                      <a:pt x="359" y="1"/>
                      <a:pt x="250" y="31"/>
                      <a:pt x="151" y="85"/>
                    </a:cubicBezTo>
                    <a:cubicBezTo>
                      <a:pt x="52" y="142"/>
                      <a:pt x="2" y="213"/>
                      <a:pt x="2" y="296"/>
                    </a:cubicBezTo>
                    <a:lnTo>
                      <a:pt x="2" y="3877"/>
                    </a:lnTo>
                    <a:cubicBezTo>
                      <a:pt x="1" y="4674"/>
                      <a:pt x="463" y="5071"/>
                      <a:pt x="1384" y="5071"/>
                    </a:cubicBezTo>
                    <a:lnTo>
                      <a:pt x="1676" y="5071"/>
                    </a:lnTo>
                    <a:cubicBezTo>
                      <a:pt x="1805" y="5071"/>
                      <a:pt x="1906" y="5029"/>
                      <a:pt x="1978" y="4946"/>
                    </a:cubicBezTo>
                    <a:cubicBezTo>
                      <a:pt x="2050" y="4861"/>
                      <a:pt x="2089" y="4752"/>
                      <a:pt x="2086" y="4641"/>
                    </a:cubicBezTo>
                    <a:cubicBezTo>
                      <a:pt x="2088" y="4533"/>
                      <a:pt x="2050" y="4426"/>
                      <a:pt x="1978" y="4345"/>
                    </a:cubicBezTo>
                    <a:cubicBezTo>
                      <a:pt x="1906" y="4261"/>
                      <a:pt x="1805" y="4220"/>
                      <a:pt x="1676" y="4220"/>
                    </a:cubicBezTo>
                    <a:lnTo>
                      <a:pt x="1384" y="4220"/>
                    </a:lnTo>
                    <a:cubicBezTo>
                      <a:pt x="1231" y="4220"/>
                      <a:pt x="1121" y="4190"/>
                      <a:pt x="1059" y="4134"/>
                    </a:cubicBezTo>
                    <a:cubicBezTo>
                      <a:pt x="998" y="4077"/>
                      <a:pt x="966" y="3980"/>
                      <a:pt x="966" y="3843"/>
                    </a:cubicBezTo>
                    <a:lnTo>
                      <a:pt x="966" y="2285"/>
                    </a:lnTo>
                    <a:lnTo>
                      <a:pt x="1847" y="2285"/>
                    </a:lnTo>
                    <a:cubicBezTo>
                      <a:pt x="1922" y="2285"/>
                      <a:pt x="1981" y="2247"/>
                      <a:pt x="2026" y="2172"/>
                    </a:cubicBezTo>
                    <a:cubicBezTo>
                      <a:pt x="2116" y="2005"/>
                      <a:pt x="2116" y="1804"/>
                      <a:pt x="2026" y="1637"/>
                    </a:cubicBezTo>
                    <a:cubicBezTo>
                      <a:pt x="1981" y="1562"/>
                      <a:pt x="1922" y="1524"/>
                      <a:pt x="1847" y="1524"/>
                    </a:cubicBezTo>
                    <a:lnTo>
                      <a:pt x="966" y="1524"/>
                    </a:lnTo>
                    <a:lnTo>
                      <a:pt x="966" y="288"/>
                    </a:lnTo>
                    <a:cubicBezTo>
                      <a:pt x="966" y="207"/>
                      <a:pt x="918" y="138"/>
                      <a:pt x="820" y="84"/>
                    </a:cubicBezTo>
                    <a:cubicBezTo>
                      <a:pt x="722" y="29"/>
                      <a:pt x="611" y="1"/>
                      <a:pt x="498" y="1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6"/>
              <p:cNvSpPr/>
              <p:nvPr/>
            </p:nvSpPr>
            <p:spPr>
              <a:xfrm>
                <a:off x="5153538" y="1637679"/>
                <a:ext cx="19593" cy="9803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5534" extrusionOk="0">
                    <a:moveTo>
                      <a:pt x="572" y="0"/>
                    </a:moveTo>
                    <a:cubicBezTo>
                      <a:pt x="432" y="0"/>
                      <a:pt x="317" y="36"/>
                      <a:pt x="225" y="108"/>
                    </a:cubicBezTo>
                    <a:cubicBezTo>
                      <a:pt x="135" y="179"/>
                      <a:pt x="88" y="281"/>
                      <a:pt x="88" y="411"/>
                    </a:cubicBezTo>
                    <a:cubicBezTo>
                      <a:pt x="88" y="740"/>
                      <a:pt x="105" y="1287"/>
                      <a:pt x="141" y="2054"/>
                    </a:cubicBezTo>
                    <a:cubicBezTo>
                      <a:pt x="175" y="2821"/>
                      <a:pt x="192" y="3368"/>
                      <a:pt x="192" y="3697"/>
                    </a:cubicBezTo>
                    <a:cubicBezTo>
                      <a:pt x="192" y="3887"/>
                      <a:pt x="318" y="3982"/>
                      <a:pt x="572" y="3982"/>
                    </a:cubicBezTo>
                    <a:cubicBezTo>
                      <a:pt x="664" y="3982"/>
                      <a:pt x="753" y="3955"/>
                      <a:pt x="831" y="3906"/>
                    </a:cubicBezTo>
                    <a:cubicBezTo>
                      <a:pt x="911" y="3857"/>
                      <a:pt x="951" y="3786"/>
                      <a:pt x="951" y="3697"/>
                    </a:cubicBezTo>
                    <a:cubicBezTo>
                      <a:pt x="951" y="3368"/>
                      <a:pt x="969" y="2821"/>
                      <a:pt x="1005" y="2054"/>
                    </a:cubicBezTo>
                    <a:cubicBezTo>
                      <a:pt x="1041" y="1287"/>
                      <a:pt x="1059" y="740"/>
                      <a:pt x="1059" y="411"/>
                    </a:cubicBezTo>
                    <a:cubicBezTo>
                      <a:pt x="1062" y="295"/>
                      <a:pt x="1011" y="184"/>
                      <a:pt x="920" y="113"/>
                    </a:cubicBezTo>
                    <a:cubicBezTo>
                      <a:pt x="826" y="38"/>
                      <a:pt x="711" y="0"/>
                      <a:pt x="572" y="0"/>
                    </a:cubicBezTo>
                    <a:close/>
                    <a:moveTo>
                      <a:pt x="576" y="4517"/>
                    </a:moveTo>
                    <a:cubicBezTo>
                      <a:pt x="441" y="4517"/>
                      <a:pt x="307" y="4567"/>
                      <a:pt x="202" y="4667"/>
                    </a:cubicBezTo>
                    <a:cubicBezTo>
                      <a:pt x="1" y="4864"/>
                      <a:pt x="1" y="5187"/>
                      <a:pt x="202" y="5384"/>
                    </a:cubicBezTo>
                    <a:cubicBezTo>
                      <a:pt x="299" y="5480"/>
                      <a:pt x="428" y="5534"/>
                      <a:pt x="563" y="5534"/>
                    </a:cubicBezTo>
                    <a:cubicBezTo>
                      <a:pt x="569" y="5534"/>
                      <a:pt x="574" y="5533"/>
                      <a:pt x="580" y="5533"/>
                    </a:cubicBezTo>
                    <a:cubicBezTo>
                      <a:pt x="583" y="5533"/>
                      <a:pt x="587" y="5533"/>
                      <a:pt x="590" y="5533"/>
                    </a:cubicBezTo>
                    <a:cubicBezTo>
                      <a:pt x="725" y="5533"/>
                      <a:pt x="854" y="5478"/>
                      <a:pt x="950" y="5380"/>
                    </a:cubicBezTo>
                    <a:cubicBezTo>
                      <a:pt x="1053" y="5279"/>
                      <a:pt x="1104" y="5160"/>
                      <a:pt x="1104" y="5025"/>
                    </a:cubicBezTo>
                    <a:cubicBezTo>
                      <a:pt x="1106" y="4890"/>
                      <a:pt x="1049" y="4760"/>
                      <a:pt x="950" y="4667"/>
                    </a:cubicBezTo>
                    <a:cubicBezTo>
                      <a:pt x="845" y="4567"/>
                      <a:pt x="711" y="4517"/>
                      <a:pt x="576" y="4517"/>
                    </a:cubicBezTo>
                    <a:close/>
                  </a:path>
                </a:pathLst>
              </a:custGeom>
              <a:solidFill>
                <a:srgbClr val="9092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55" name="Google Shape;1055;p46"/>
          <p:cNvSpPr/>
          <p:nvPr/>
        </p:nvSpPr>
        <p:spPr>
          <a:xfrm rot="10800000" flipH="1">
            <a:off x="4313051" y="1909745"/>
            <a:ext cx="21066" cy="105317"/>
          </a:xfrm>
          <a:custGeom>
            <a:avLst/>
            <a:gdLst/>
            <a:ahLst/>
            <a:cxnLst/>
            <a:rect l="l" t="t" r="r" b="b"/>
            <a:pathLst>
              <a:path w="1107" h="5535" extrusionOk="0">
                <a:moveTo>
                  <a:pt x="572" y="0"/>
                </a:moveTo>
                <a:cubicBezTo>
                  <a:pt x="432" y="0"/>
                  <a:pt x="318" y="36"/>
                  <a:pt x="226" y="108"/>
                </a:cubicBezTo>
                <a:cubicBezTo>
                  <a:pt x="135" y="181"/>
                  <a:pt x="90" y="281"/>
                  <a:pt x="90" y="411"/>
                </a:cubicBezTo>
                <a:cubicBezTo>
                  <a:pt x="90" y="740"/>
                  <a:pt x="108" y="1289"/>
                  <a:pt x="142" y="2055"/>
                </a:cubicBezTo>
                <a:cubicBezTo>
                  <a:pt x="175" y="2822"/>
                  <a:pt x="193" y="3370"/>
                  <a:pt x="193" y="3697"/>
                </a:cubicBezTo>
                <a:cubicBezTo>
                  <a:pt x="193" y="3887"/>
                  <a:pt x="320" y="3982"/>
                  <a:pt x="572" y="3982"/>
                </a:cubicBezTo>
                <a:cubicBezTo>
                  <a:pt x="664" y="3982"/>
                  <a:pt x="754" y="3956"/>
                  <a:pt x="832" y="3906"/>
                </a:cubicBezTo>
                <a:cubicBezTo>
                  <a:pt x="912" y="3857"/>
                  <a:pt x="951" y="3788"/>
                  <a:pt x="951" y="3697"/>
                </a:cubicBezTo>
                <a:cubicBezTo>
                  <a:pt x="951" y="3370"/>
                  <a:pt x="969" y="2821"/>
                  <a:pt x="1005" y="2054"/>
                </a:cubicBezTo>
                <a:cubicBezTo>
                  <a:pt x="1041" y="1287"/>
                  <a:pt x="1059" y="740"/>
                  <a:pt x="1059" y="411"/>
                </a:cubicBezTo>
                <a:cubicBezTo>
                  <a:pt x="1064" y="295"/>
                  <a:pt x="1011" y="184"/>
                  <a:pt x="921" y="113"/>
                </a:cubicBezTo>
                <a:cubicBezTo>
                  <a:pt x="828" y="38"/>
                  <a:pt x="712" y="0"/>
                  <a:pt x="572" y="0"/>
                </a:cubicBezTo>
                <a:close/>
                <a:moveTo>
                  <a:pt x="577" y="4518"/>
                </a:moveTo>
                <a:cubicBezTo>
                  <a:pt x="443" y="4518"/>
                  <a:pt x="308" y="4568"/>
                  <a:pt x="204" y="4667"/>
                </a:cubicBezTo>
                <a:cubicBezTo>
                  <a:pt x="1" y="4864"/>
                  <a:pt x="1" y="5189"/>
                  <a:pt x="204" y="5384"/>
                </a:cubicBezTo>
                <a:cubicBezTo>
                  <a:pt x="303" y="5484"/>
                  <a:pt x="429" y="5533"/>
                  <a:pt x="580" y="5535"/>
                </a:cubicBezTo>
                <a:cubicBezTo>
                  <a:pt x="582" y="5535"/>
                  <a:pt x="583" y="5535"/>
                  <a:pt x="585" y="5535"/>
                </a:cubicBezTo>
                <a:cubicBezTo>
                  <a:pt x="723" y="5535"/>
                  <a:pt x="855" y="5479"/>
                  <a:pt x="951" y="5381"/>
                </a:cubicBezTo>
                <a:cubicBezTo>
                  <a:pt x="1053" y="5279"/>
                  <a:pt x="1105" y="5160"/>
                  <a:pt x="1105" y="5027"/>
                </a:cubicBezTo>
                <a:cubicBezTo>
                  <a:pt x="1106" y="4890"/>
                  <a:pt x="1050" y="4760"/>
                  <a:pt x="951" y="4667"/>
                </a:cubicBezTo>
                <a:cubicBezTo>
                  <a:pt x="846" y="4568"/>
                  <a:pt x="711" y="4518"/>
                  <a:pt x="577" y="4518"/>
                </a:cubicBezTo>
                <a:close/>
              </a:path>
            </a:pathLst>
          </a:custGeom>
          <a:solidFill>
            <a:srgbClr val="9092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46"/>
          <p:cNvSpPr/>
          <p:nvPr/>
        </p:nvSpPr>
        <p:spPr>
          <a:xfrm rot="10800000" flipH="1">
            <a:off x="2703326" y="2619357"/>
            <a:ext cx="21066" cy="105317"/>
          </a:xfrm>
          <a:custGeom>
            <a:avLst/>
            <a:gdLst/>
            <a:ahLst/>
            <a:cxnLst/>
            <a:rect l="l" t="t" r="r" b="b"/>
            <a:pathLst>
              <a:path w="1107" h="5535" extrusionOk="0">
                <a:moveTo>
                  <a:pt x="572" y="0"/>
                </a:moveTo>
                <a:cubicBezTo>
                  <a:pt x="432" y="0"/>
                  <a:pt x="318" y="36"/>
                  <a:pt x="226" y="108"/>
                </a:cubicBezTo>
                <a:cubicBezTo>
                  <a:pt x="135" y="181"/>
                  <a:pt x="90" y="281"/>
                  <a:pt x="90" y="411"/>
                </a:cubicBezTo>
                <a:cubicBezTo>
                  <a:pt x="90" y="740"/>
                  <a:pt x="108" y="1289"/>
                  <a:pt x="142" y="2055"/>
                </a:cubicBezTo>
                <a:cubicBezTo>
                  <a:pt x="175" y="2822"/>
                  <a:pt x="193" y="3370"/>
                  <a:pt x="193" y="3697"/>
                </a:cubicBezTo>
                <a:cubicBezTo>
                  <a:pt x="193" y="3887"/>
                  <a:pt x="320" y="3982"/>
                  <a:pt x="572" y="3982"/>
                </a:cubicBezTo>
                <a:cubicBezTo>
                  <a:pt x="664" y="3982"/>
                  <a:pt x="754" y="3956"/>
                  <a:pt x="832" y="3906"/>
                </a:cubicBezTo>
                <a:cubicBezTo>
                  <a:pt x="912" y="3857"/>
                  <a:pt x="951" y="3788"/>
                  <a:pt x="951" y="3697"/>
                </a:cubicBezTo>
                <a:cubicBezTo>
                  <a:pt x="951" y="3370"/>
                  <a:pt x="969" y="2821"/>
                  <a:pt x="1005" y="2054"/>
                </a:cubicBezTo>
                <a:cubicBezTo>
                  <a:pt x="1041" y="1287"/>
                  <a:pt x="1059" y="740"/>
                  <a:pt x="1059" y="411"/>
                </a:cubicBezTo>
                <a:cubicBezTo>
                  <a:pt x="1064" y="295"/>
                  <a:pt x="1011" y="184"/>
                  <a:pt x="921" y="113"/>
                </a:cubicBezTo>
                <a:cubicBezTo>
                  <a:pt x="828" y="38"/>
                  <a:pt x="712" y="0"/>
                  <a:pt x="572" y="0"/>
                </a:cubicBezTo>
                <a:close/>
                <a:moveTo>
                  <a:pt x="577" y="4518"/>
                </a:moveTo>
                <a:cubicBezTo>
                  <a:pt x="443" y="4518"/>
                  <a:pt x="308" y="4568"/>
                  <a:pt x="204" y="4667"/>
                </a:cubicBezTo>
                <a:cubicBezTo>
                  <a:pt x="1" y="4864"/>
                  <a:pt x="1" y="5189"/>
                  <a:pt x="204" y="5384"/>
                </a:cubicBezTo>
                <a:cubicBezTo>
                  <a:pt x="303" y="5484"/>
                  <a:pt x="429" y="5533"/>
                  <a:pt x="580" y="5535"/>
                </a:cubicBezTo>
                <a:cubicBezTo>
                  <a:pt x="582" y="5535"/>
                  <a:pt x="583" y="5535"/>
                  <a:pt x="585" y="5535"/>
                </a:cubicBezTo>
                <a:cubicBezTo>
                  <a:pt x="723" y="5535"/>
                  <a:pt x="855" y="5479"/>
                  <a:pt x="951" y="5381"/>
                </a:cubicBezTo>
                <a:cubicBezTo>
                  <a:pt x="1053" y="5279"/>
                  <a:pt x="1105" y="5160"/>
                  <a:pt x="1105" y="5027"/>
                </a:cubicBezTo>
                <a:cubicBezTo>
                  <a:pt x="1106" y="4890"/>
                  <a:pt x="1050" y="4760"/>
                  <a:pt x="951" y="4667"/>
                </a:cubicBezTo>
                <a:cubicBezTo>
                  <a:pt x="846" y="4568"/>
                  <a:pt x="711" y="4518"/>
                  <a:pt x="577" y="4518"/>
                </a:cubicBezTo>
                <a:close/>
              </a:path>
            </a:pathLst>
          </a:custGeom>
          <a:solidFill>
            <a:srgbClr val="9092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48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  <p:graphicFrame>
        <p:nvGraphicFramePr>
          <p:cNvPr id="1075" name="Google Shape;1075;p48"/>
          <p:cNvGraphicFramePr/>
          <p:nvPr/>
        </p:nvGraphicFramePr>
        <p:xfrm>
          <a:off x="952500" y="1381100"/>
          <a:ext cx="7239000" cy="3112025"/>
        </p:xfrm>
        <a:graphic>
          <a:graphicData uri="http://schemas.openxmlformats.org/drawingml/2006/table">
            <a:tbl>
              <a:tblPr>
                <a:noFill/>
                <a:tableStyleId>{BCA29FDD-519F-447D-8986-8F0086768F60}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0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CHALLENGE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RESULTS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SOLUTION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3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PROJECT 1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Mercury is the closest planet to the Sun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Venus has a beautiful name, but it’s hot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Despite being red, Mars is a cold place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3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PROJECT 2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Jupiter is the biggest planet of them all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Saturn is the ringed one and a gas giant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Neptune is the farthest planet from the Sun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3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PROJECT 3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Earth is the planet where we live on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Pluto is considered a dwarf planet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Ceres is in the main asteroid belt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49"/>
          <p:cNvSpPr/>
          <p:nvPr/>
        </p:nvSpPr>
        <p:spPr>
          <a:xfrm flipH="1">
            <a:off x="2450340" y="1292897"/>
            <a:ext cx="2030672" cy="2118974"/>
          </a:xfrm>
          <a:custGeom>
            <a:avLst/>
            <a:gdLst/>
            <a:ahLst/>
            <a:cxnLst/>
            <a:rect l="l" t="t" r="r" b="b"/>
            <a:pathLst>
              <a:path w="49808" h="71854" extrusionOk="0">
                <a:moveTo>
                  <a:pt x="25171" y="1"/>
                </a:moveTo>
                <a:cubicBezTo>
                  <a:pt x="24159" y="1"/>
                  <a:pt x="23053" y="24"/>
                  <a:pt x="21791" y="71"/>
                </a:cubicBezTo>
                <a:cubicBezTo>
                  <a:pt x="18993" y="180"/>
                  <a:pt x="16015" y="397"/>
                  <a:pt x="13193" y="1246"/>
                </a:cubicBezTo>
                <a:cubicBezTo>
                  <a:pt x="12499" y="1454"/>
                  <a:pt x="11819" y="1705"/>
                  <a:pt x="11156" y="1995"/>
                </a:cubicBezTo>
                <a:cubicBezTo>
                  <a:pt x="10498" y="2288"/>
                  <a:pt x="9862" y="2628"/>
                  <a:pt x="9254" y="3014"/>
                </a:cubicBezTo>
                <a:cubicBezTo>
                  <a:pt x="7998" y="3811"/>
                  <a:pt x="6903" y="4827"/>
                  <a:pt x="6000" y="6037"/>
                </a:cubicBezTo>
                <a:cubicBezTo>
                  <a:pt x="5611" y="6560"/>
                  <a:pt x="5249" y="7150"/>
                  <a:pt x="4860" y="7894"/>
                </a:cubicBezTo>
                <a:cubicBezTo>
                  <a:pt x="4534" y="8520"/>
                  <a:pt x="4223" y="9224"/>
                  <a:pt x="3908" y="10042"/>
                </a:cubicBezTo>
                <a:cubicBezTo>
                  <a:pt x="3407" y="11347"/>
                  <a:pt x="2975" y="12767"/>
                  <a:pt x="2508" y="14650"/>
                </a:cubicBezTo>
                <a:cubicBezTo>
                  <a:pt x="2322" y="15390"/>
                  <a:pt x="2153" y="16138"/>
                  <a:pt x="1997" y="16835"/>
                </a:cubicBezTo>
                <a:cubicBezTo>
                  <a:pt x="1799" y="17727"/>
                  <a:pt x="1632" y="18521"/>
                  <a:pt x="1488" y="19261"/>
                </a:cubicBezTo>
                <a:cubicBezTo>
                  <a:pt x="1156" y="20971"/>
                  <a:pt x="873" y="22777"/>
                  <a:pt x="646" y="24634"/>
                </a:cubicBezTo>
                <a:cubicBezTo>
                  <a:pt x="205" y="28251"/>
                  <a:pt x="1" y="31989"/>
                  <a:pt x="39" y="35744"/>
                </a:cubicBezTo>
                <a:cubicBezTo>
                  <a:pt x="78" y="39475"/>
                  <a:pt x="366" y="43139"/>
                  <a:pt x="896" y="46636"/>
                </a:cubicBezTo>
                <a:cubicBezTo>
                  <a:pt x="999" y="47315"/>
                  <a:pt x="1140" y="48208"/>
                  <a:pt x="1325" y="49109"/>
                </a:cubicBezTo>
                <a:cubicBezTo>
                  <a:pt x="1462" y="49783"/>
                  <a:pt x="1639" y="50471"/>
                  <a:pt x="1848" y="51151"/>
                </a:cubicBezTo>
                <a:cubicBezTo>
                  <a:pt x="2272" y="52534"/>
                  <a:pt x="2856" y="53767"/>
                  <a:pt x="3583" y="54814"/>
                </a:cubicBezTo>
                <a:cubicBezTo>
                  <a:pt x="3942" y="55332"/>
                  <a:pt x="4376" y="55833"/>
                  <a:pt x="4875" y="56306"/>
                </a:cubicBezTo>
                <a:cubicBezTo>
                  <a:pt x="5355" y="56759"/>
                  <a:pt x="5915" y="57171"/>
                  <a:pt x="6540" y="57530"/>
                </a:cubicBezTo>
                <a:cubicBezTo>
                  <a:pt x="6834" y="57697"/>
                  <a:pt x="7137" y="57851"/>
                  <a:pt x="7446" y="57988"/>
                </a:cubicBezTo>
                <a:cubicBezTo>
                  <a:pt x="7883" y="58181"/>
                  <a:pt x="8342" y="58338"/>
                  <a:pt x="8737" y="58471"/>
                </a:cubicBezTo>
                <a:cubicBezTo>
                  <a:pt x="9544" y="58737"/>
                  <a:pt x="10416" y="58957"/>
                  <a:pt x="11404" y="59147"/>
                </a:cubicBezTo>
                <a:cubicBezTo>
                  <a:pt x="12700" y="59394"/>
                  <a:pt x="14019" y="59524"/>
                  <a:pt x="15137" y="59619"/>
                </a:cubicBezTo>
                <a:cubicBezTo>
                  <a:pt x="15745" y="59671"/>
                  <a:pt x="16355" y="59715"/>
                  <a:pt x="16965" y="59760"/>
                </a:cubicBezTo>
                <a:cubicBezTo>
                  <a:pt x="17658" y="59809"/>
                  <a:pt x="18350" y="59860"/>
                  <a:pt x="19042" y="59920"/>
                </a:cubicBezTo>
                <a:cubicBezTo>
                  <a:pt x="19388" y="60768"/>
                  <a:pt x="19796" y="61589"/>
                  <a:pt x="20261" y="62377"/>
                </a:cubicBezTo>
                <a:cubicBezTo>
                  <a:pt x="20740" y="63197"/>
                  <a:pt x="21315" y="64027"/>
                  <a:pt x="21967" y="64847"/>
                </a:cubicBezTo>
                <a:cubicBezTo>
                  <a:pt x="23237" y="66439"/>
                  <a:pt x="24735" y="67835"/>
                  <a:pt x="26413" y="68989"/>
                </a:cubicBezTo>
                <a:cubicBezTo>
                  <a:pt x="28094" y="70143"/>
                  <a:pt x="29882" y="70965"/>
                  <a:pt x="31727" y="71433"/>
                </a:cubicBezTo>
                <a:cubicBezTo>
                  <a:pt x="32668" y="71671"/>
                  <a:pt x="33630" y="71809"/>
                  <a:pt x="34600" y="71845"/>
                </a:cubicBezTo>
                <a:cubicBezTo>
                  <a:pt x="34752" y="71851"/>
                  <a:pt x="34904" y="71853"/>
                  <a:pt x="35055" y="71853"/>
                </a:cubicBezTo>
                <a:cubicBezTo>
                  <a:pt x="35891" y="71851"/>
                  <a:pt x="36724" y="71769"/>
                  <a:pt x="37544" y="71607"/>
                </a:cubicBezTo>
                <a:cubicBezTo>
                  <a:pt x="37593" y="71596"/>
                  <a:pt x="37636" y="71565"/>
                  <a:pt x="37661" y="71522"/>
                </a:cubicBezTo>
                <a:cubicBezTo>
                  <a:pt x="37692" y="71472"/>
                  <a:pt x="37702" y="71411"/>
                  <a:pt x="37687" y="71354"/>
                </a:cubicBezTo>
                <a:cubicBezTo>
                  <a:pt x="37664" y="71240"/>
                  <a:pt x="37608" y="71173"/>
                  <a:pt x="37536" y="71154"/>
                </a:cubicBezTo>
                <a:cubicBezTo>
                  <a:pt x="37291" y="71087"/>
                  <a:pt x="37051" y="71000"/>
                  <a:pt x="36821" y="70893"/>
                </a:cubicBezTo>
                <a:cubicBezTo>
                  <a:pt x="36261" y="70620"/>
                  <a:pt x="35736" y="70280"/>
                  <a:pt x="35258" y="69881"/>
                </a:cubicBezTo>
                <a:cubicBezTo>
                  <a:pt x="34703" y="69405"/>
                  <a:pt x="34195" y="68847"/>
                  <a:pt x="33744" y="68219"/>
                </a:cubicBezTo>
                <a:cubicBezTo>
                  <a:pt x="33210" y="67447"/>
                  <a:pt x="32776" y="66608"/>
                  <a:pt x="32456" y="65724"/>
                </a:cubicBezTo>
                <a:lnTo>
                  <a:pt x="32456" y="65724"/>
                </a:lnTo>
                <a:lnTo>
                  <a:pt x="32467" y="65778"/>
                </a:lnTo>
                <a:cubicBezTo>
                  <a:pt x="32165" y="64917"/>
                  <a:pt x="31968" y="64029"/>
                  <a:pt x="31889" y="63138"/>
                </a:cubicBezTo>
                <a:cubicBezTo>
                  <a:pt x="31824" y="62343"/>
                  <a:pt x="31860" y="61563"/>
                  <a:pt x="31995" y="60823"/>
                </a:cubicBezTo>
                <a:cubicBezTo>
                  <a:pt x="32004" y="60814"/>
                  <a:pt x="32016" y="60809"/>
                  <a:pt x="32029" y="60809"/>
                </a:cubicBezTo>
                <a:cubicBezTo>
                  <a:pt x="32031" y="60809"/>
                  <a:pt x="32032" y="60809"/>
                  <a:pt x="32034" y="60810"/>
                </a:cubicBezTo>
                <a:lnTo>
                  <a:pt x="32041" y="60810"/>
                </a:lnTo>
                <a:cubicBezTo>
                  <a:pt x="32684" y="60777"/>
                  <a:pt x="33301" y="60759"/>
                  <a:pt x="33917" y="60740"/>
                </a:cubicBezTo>
                <a:cubicBezTo>
                  <a:pt x="34941" y="60710"/>
                  <a:pt x="36000" y="60678"/>
                  <a:pt x="37038" y="60584"/>
                </a:cubicBezTo>
                <a:cubicBezTo>
                  <a:pt x="37902" y="60503"/>
                  <a:pt x="38681" y="60377"/>
                  <a:pt x="39420" y="60196"/>
                </a:cubicBezTo>
                <a:cubicBezTo>
                  <a:pt x="40201" y="60007"/>
                  <a:pt x="40959" y="59735"/>
                  <a:pt x="41681" y="59385"/>
                </a:cubicBezTo>
                <a:cubicBezTo>
                  <a:pt x="42388" y="59041"/>
                  <a:pt x="43086" y="58588"/>
                  <a:pt x="43754" y="58037"/>
                </a:cubicBezTo>
                <a:cubicBezTo>
                  <a:pt x="44265" y="57617"/>
                  <a:pt x="44757" y="57118"/>
                  <a:pt x="45216" y="56555"/>
                </a:cubicBezTo>
                <a:cubicBezTo>
                  <a:pt x="46009" y="55584"/>
                  <a:pt x="46680" y="54382"/>
                  <a:pt x="47209" y="52983"/>
                </a:cubicBezTo>
                <a:cubicBezTo>
                  <a:pt x="47647" y="51827"/>
                  <a:pt x="47981" y="50533"/>
                  <a:pt x="48264" y="48909"/>
                </a:cubicBezTo>
                <a:cubicBezTo>
                  <a:pt x="48515" y="47472"/>
                  <a:pt x="48667" y="46016"/>
                  <a:pt x="48802" y="44647"/>
                </a:cubicBezTo>
                <a:lnTo>
                  <a:pt x="48855" y="44103"/>
                </a:lnTo>
                <a:cubicBezTo>
                  <a:pt x="48904" y="43591"/>
                  <a:pt x="48955" y="43079"/>
                  <a:pt x="49007" y="42566"/>
                </a:cubicBezTo>
                <a:cubicBezTo>
                  <a:pt x="49050" y="42165"/>
                  <a:pt x="49094" y="41764"/>
                  <a:pt x="49140" y="41363"/>
                </a:cubicBezTo>
                <a:cubicBezTo>
                  <a:pt x="49188" y="40927"/>
                  <a:pt x="49238" y="40491"/>
                  <a:pt x="49281" y="40054"/>
                </a:cubicBezTo>
                <a:cubicBezTo>
                  <a:pt x="49483" y="38092"/>
                  <a:pt x="49627" y="36087"/>
                  <a:pt x="49710" y="34095"/>
                </a:cubicBezTo>
                <a:cubicBezTo>
                  <a:pt x="49791" y="32123"/>
                  <a:pt x="49807" y="30112"/>
                  <a:pt x="49759" y="28123"/>
                </a:cubicBezTo>
                <a:cubicBezTo>
                  <a:pt x="49717" y="26386"/>
                  <a:pt x="49612" y="24680"/>
                  <a:pt x="49468" y="22655"/>
                </a:cubicBezTo>
                <a:cubicBezTo>
                  <a:pt x="49247" y="19545"/>
                  <a:pt x="48924" y="15940"/>
                  <a:pt x="47890" y="12508"/>
                </a:cubicBezTo>
                <a:cubicBezTo>
                  <a:pt x="47390" y="10843"/>
                  <a:pt x="46781" y="9431"/>
                  <a:pt x="46031" y="8192"/>
                </a:cubicBezTo>
                <a:cubicBezTo>
                  <a:pt x="45699" y="7647"/>
                  <a:pt x="45330" y="7123"/>
                  <a:pt x="44928" y="6628"/>
                </a:cubicBezTo>
                <a:cubicBezTo>
                  <a:pt x="44555" y="6170"/>
                  <a:pt x="44138" y="5725"/>
                  <a:pt x="43651" y="5267"/>
                </a:cubicBezTo>
                <a:cubicBezTo>
                  <a:pt x="41984" y="3699"/>
                  <a:pt x="39804" y="2461"/>
                  <a:pt x="37171" y="1588"/>
                </a:cubicBezTo>
                <a:cubicBezTo>
                  <a:pt x="36032" y="1211"/>
                  <a:pt x="34801" y="903"/>
                  <a:pt x="33409" y="649"/>
                </a:cubicBezTo>
                <a:cubicBezTo>
                  <a:pt x="32189" y="427"/>
                  <a:pt x="30902" y="266"/>
                  <a:pt x="29474" y="156"/>
                </a:cubicBezTo>
                <a:cubicBezTo>
                  <a:pt x="28130" y="52"/>
                  <a:pt x="26722" y="1"/>
                  <a:pt x="2517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49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REVIEWS</a:t>
            </a:r>
            <a:endParaRPr/>
          </a:p>
        </p:txBody>
      </p:sp>
      <p:grpSp>
        <p:nvGrpSpPr>
          <p:cNvPr id="1082" name="Google Shape;1082;p49"/>
          <p:cNvGrpSpPr/>
          <p:nvPr/>
        </p:nvGrpSpPr>
        <p:grpSpPr>
          <a:xfrm>
            <a:off x="688956" y="2695014"/>
            <a:ext cx="1866294" cy="2448477"/>
            <a:chOff x="-10182650" y="-236425"/>
            <a:chExt cx="1194275" cy="1566825"/>
          </a:xfrm>
        </p:grpSpPr>
        <p:sp>
          <p:nvSpPr>
            <p:cNvPr id="1083" name="Google Shape;1083;p49"/>
            <p:cNvSpPr/>
            <p:nvPr/>
          </p:nvSpPr>
          <p:spPr>
            <a:xfrm>
              <a:off x="-10182650" y="646000"/>
              <a:ext cx="1194275" cy="684400"/>
            </a:xfrm>
            <a:custGeom>
              <a:avLst/>
              <a:gdLst/>
              <a:ahLst/>
              <a:cxnLst/>
              <a:rect l="l" t="t" r="r" b="b"/>
              <a:pathLst>
                <a:path w="47771" h="27376" extrusionOk="0">
                  <a:moveTo>
                    <a:pt x="19220" y="1"/>
                  </a:moveTo>
                  <a:cubicBezTo>
                    <a:pt x="16927" y="1"/>
                    <a:pt x="14636" y="109"/>
                    <a:pt x="12494" y="380"/>
                  </a:cubicBezTo>
                  <a:cubicBezTo>
                    <a:pt x="1431" y="1778"/>
                    <a:pt x="278" y="27057"/>
                    <a:pt x="10" y="27373"/>
                  </a:cubicBezTo>
                  <a:lnTo>
                    <a:pt x="46562" y="27373"/>
                  </a:lnTo>
                  <a:cubicBezTo>
                    <a:pt x="47770" y="2666"/>
                    <a:pt x="37437" y="1701"/>
                    <a:pt x="37437" y="1701"/>
                  </a:cubicBezTo>
                  <a:cubicBezTo>
                    <a:pt x="37437" y="1701"/>
                    <a:pt x="28313" y="1"/>
                    <a:pt x="19220" y="1"/>
                  </a:cubicBezTo>
                  <a:close/>
                  <a:moveTo>
                    <a:pt x="1" y="27373"/>
                  </a:moveTo>
                  <a:cubicBezTo>
                    <a:pt x="2" y="27375"/>
                    <a:pt x="4" y="27376"/>
                    <a:pt x="5" y="27376"/>
                  </a:cubicBezTo>
                  <a:cubicBezTo>
                    <a:pt x="7" y="27376"/>
                    <a:pt x="9" y="27375"/>
                    <a:pt x="10" y="2737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9"/>
            <p:cNvSpPr/>
            <p:nvPr/>
          </p:nvSpPr>
          <p:spPr>
            <a:xfrm>
              <a:off x="-10026725" y="-232875"/>
              <a:ext cx="877875" cy="1113975"/>
            </a:xfrm>
            <a:custGeom>
              <a:avLst/>
              <a:gdLst/>
              <a:ahLst/>
              <a:cxnLst/>
              <a:rect l="l" t="t" r="r" b="b"/>
              <a:pathLst>
                <a:path w="35115" h="44559" extrusionOk="0">
                  <a:moveTo>
                    <a:pt x="16351" y="1"/>
                  </a:moveTo>
                  <a:cubicBezTo>
                    <a:pt x="16283" y="1"/>
                    <a:pt x="16216" y="1"/>
                    <a:pt x="16148" y="2"/>
                  </a:cubicBezTo>
                  <a:cubicBezTo>
                    <a:pt x="11118" y="86"/>
                    <a:pt x="6433" y="3204"/>
                    <a:pt x="3697" y="7426"/>
                  </a:cubicBezTo>
                  <a:cubicBezTo>
                    <a:pt x="962" y="11648"/>
                    <a:pt x="1" y="16832"/>
                    <a:pt x="168" y="21861"/>
                  </a:cubicBezTo>
                  <a:cubicBezTo>
                    <a:pt x="385" y="28362"/>
                    <a:pt x="2482" y="34904"/>
                    <a:pt x="6679" y="39874"/>
                  </a:cubicBezTo>
                  <a:cubicBezTo>
                    <a:pt x="10692" y="43782"/>
                    <a:pt x="13673" y="44559"/>
                    <a:pt x="18926" y="44559"/>
                  </a:cubicBezTo>
                  <a:cubicBezTo>
                    <a:pt x="19310" y="44559"/>
                    <a:pt x="19707" y="44554"/>
                    <a:pt x="20117" y="44547"/>
                  </a:cubicBezTo>
                  <a:cubicBezTo>
                    <a:pt x="26128" y="44439"/>
                    <a:pt x="32210" y="40833"/>
                    <a:pt x="34265" y="35182"/>
                  </a:cubicBezTo>
                  <a:cubicBezTo>
                    <a:pt x="34864" y="33533"/>
                    <a:pt x="35114" y="31698"/>
                    <a:pt x="34596" y="30021"/>
                  </a:cubicBezTo>
                  <a:cubicBezTo>
                    <a:pt x="34170" y="28644"/>
                    <a:pt x="33257" y="27467"/>
                    <a:pt x="32723" y="26129"/>
                  </a:cubicBezTo>
                  <a:cubicBezTo>
                    <a:pt x="31759" y="23714"/>
                    <a:pt x="32093" y="21009"/>
                    <a:pt x="32048" y="18409"/>
                  </a:cubicBezTo>
                  <a:cubicBezTo>
                    <a:pt x="31969" y="13906"/>
                    <a:pt x="30636" y="9346"/>
                    <a:pt x="27827" y="5824"/>
                  </a:cubicBezTo>
                  <a:cubicBezTo>
                    <a:pt x="25061" y="2356"/>
                    <a:pt x="20784" y="1"/>
                    <a:pt x="16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9"/>
            <p:cNvSpPr/>
            <p:nvPr/>
          </p:nvSpPr>
          <p:spPr>
            <a:xfrm>
              <a:off x="-9928100" y="-117250"/>
              <a:ext cx="738050" cy="1014300"/>
            </a:xfrm>
            <a:custGeom>
              <a:avLst/>
              <a:gdLst/>
              <a:ahLst/>
              <a:cxnLst/>
              <a:rect l="l" t="t" r="r" b="b"/>
              <a:pathLst>
                <a:path w="29522" h="40572" extrusionOk="0">
                  <a:moveTo>
                    <a:pt x="5478" y="1"/>
                  </a:moveTo>
                  <a:cubicBezTo>
                    <a:pt x="3615" y="1"/>
                    <a:pt x="2047" y="1393"/>
                    <a:pt x="1824" y="3243"/>
                  </a:cubicBezTo>
                  <a:cubicBezTo>
                    <a:pt x="983" y="10279"/>
                    <a:pt x="1" y="26319"/>
                    <a:pt x="8556" y="26319"/>
                  </a:cubicBezTo>
                  <a:cubicBezTo>
                    <a:pt x="8682" y="26319"/>
                    <a:pt x="8810" y="26315"/>
                    <a:pt x="8940" y="26308"/>
                  </a:cubicBezTo>
                  <a:lnTo>
                    <a:pt x="8940" y="31879"/>
                  </a:lnTo>
                  <a:lnTo>
                    <a:pt x="3525" y="34665"/>
                  </a:lnTo>
                  <a:cubicBezTo>
                    <a:pt x="3525" y="34665"/>
                    <a:pt x="5578" y="40571"/>
                    <a:pt x="14833" y="40571"/>
                  </a:cubicBezTo>
                  <a:cubicBezTo>
                    <a:pt x="15739" y="40571"/>
                    <a:pt x="16713" y="40515"/>
                    <a:pt x="17761" y="40391"/>
                  </a:cubicBezTo>
                  <a:cubicBezTo>
                    <a:pt x="29522" y="38998"/>
                    <a:pt x="29213" y="34045"/>
                    <a:pt x="29213" y="34045"/>
                  </a:cubicBezTo>
                  <a:lnTo>
                    <a:pt x="21785" y="31725"/>
                  </a:lnTo>
                  <a:lnTo>
                    <a:pt x="21630" y="18261"/>
                  </a:lnTo>
                  <a:lnTo>
                    <a:pt x="21630" y="18261"/>
                  </a:lnTo>
                  <a:cubicBezTo>
                    <a:pt x="21630" y="18261"/>
                    <a:pt x="21668" y="18264"/>
                    <a:pt x="21737" y="18264"/>
                  </a:cubicBezTo>
                  <a:cubicBezTo>
                    <a:pt x="22323" y="18264"/>
                    <a:pt x="25123" y="18056"/>
                    <a:pt x="25035" y="14083"/>
                  </a:cubicBezTo>
                  <a:cubicBezTo>
                    <a:pt x="24960" y="10662"/>
                    <a:pt x="22407" y="10354"/>
                    <a:pt x="21490" y="10354"/>
                  </a:cubicBezTo>
                  <a:cubicBezTo>
                    <a:pt x="21288" y="10354"/>
                    <a:pt x="21166" y="10369"/>
                    <a:pt x="21166" y="10369"/>
                  </a:cubicBezTo>
                  <a:lnTo>
                    <a:pt x="20943" y="2889"/>
                  </a:lnTo>
                  <a:cubicBezTo>
                    <a:pt x="20895" y="1281"/>
                    <a:pt x="19577" y="1"/>
                    <a:pt x="17967" y="1"/>
                  </a:cubicBezTo>
                  <a:lnTo>
                    <a:pt x="5481" y="1"/>
                  </a:lnTo>
                  <a:cubicBezTo>
                    <a:pt x="5480" y="1"/>
                    <a:pt x="5479" y="1"/>
                    <a:pt x="5478" y="1"/>
                  </a:cubicBezTo>
                  <a:close/>
                </a:path>
              </a:pathLst>
            </a:custGeom>
            <a:solidFill>
              <a:srgbClr val="8C4E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9"/>
            <p:cNvSpPr/>
            <p:nvPr/>
          </p:nvSpPr>
          <p:spPr>
            <a:xfrm>
              <a:off x="-9887625" y="698125"/>
              <a:ext cx="2925" cy="2275"/>
            </a:xfrm>
            <a:custGeom>
              <a:avLst/>
              <a:gdLst/>
              <a:ahLst/>
              <a:cxnLst/>
              <a:rect l="l" t="t" r="r" b="b"/>
              <a:pathLst>
                <a:path w="117" h="91" extrusionOk="0">
                  <a:moveTo>
                    <a:pt x="58" y="1"/>
                  </a:moveTo>
                  <a:cubicBezTo>
                    <a:pt x="0" y="1"/>
                    <a:pt x="0" y="90"/>
                    <a:pt x="58" y="90"/>
                  </a:cubicBezTo>
                  <a:cubicBezTo>
                    <a:pt x="115" y="90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C89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9"/>
            <p:cNvSpPr/>
            <p:nvPr/>
          </p:nvSpPr>
          <p:spPr>
            <a:xfrm>
              <a:off x="-9886200" y="282150"/>
              <a:ext cx="761150" cy="621850"/>
            </a:xfrm>
            <a:custGeom>
              <a:avLst/>
              <a:gdLst/>
              <a:ahLst/>
              <a:cxnLst/>
              <a:rect l="l" t="t" r="r" b="b"/>
              <a:pathLst>
                <a:path w="30446" h="24874" extrusionOk="0">
                  <a:moveTo>
                    <a:pt x="23126" y="1"/>
                  </a:moveTo>
                  <a:cubicBezTo>
                    <a:pt x="22476" y="2153"/>
                    <a:pt x="20535" y="2288"/>
                    <a:pt x="20060" y="2288"/>
                  </a:cubicBezTo>
                  <a:cubicBezTo>
                    <a:pt x="19992" y="2288"/>
                    <a:pt x="19954" y="2285"/>
                    <a:pt x="19954" y="2285"/>
                  </a:cubicBezTo>
                  <a:cubicBezTo>
                    <a:pt x="17608" y="9786"/>
                    <a:pt x="10090" y="10350"/>
                    <a:pt x="7880" y="10350"/>
                  </a:cubicBezTo>
                  <a:cubicBezTo>
                    <a:pt x="7489" y="10350"/>
                    <a:pt x="7264" y="10332"/>
                    <a:pt x="7264" y="10332"/>
                  </a:cubicBezTo>
                  <a:lnTo>
                    <a:pt x="1" y="15821"/>
                  </a:lnTo>
                  <a:lnTo>
                    <a:pt x="3086" y="21048"/>
                  </a:lnTo>
                  <a:cubicBezTo>
                    <a:pt x="5749" y="23794"/>
                    <a:pt x="9654" y="24873"/>
                    <a:pt x="13600" y="24873"/>
                  </a:cubicBezTo>
                  <a:cubicBezTo>
                    <a:pt x="20375" y="24873"/>
                    <a:pt x="27275" y="21691"/>
                    <a:pt x="28234" y="18298"/>
                  </a:cubicBezTo>
                  <a:cubicBezTo>
                    <a:pt x="30445" y="10458"/>
                    <a:pt x="23126" y="1"/>
                    <a:pt x="23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9"/>
            <p:cNvSpPr/>
            <p:nvPr/>
          </p:nvSpPr>
          <p:spPr>
            <a:xfrm>
              <a:off x="-9912625" y="-152725"/>
              <a:ext cx="607650" cy="294725"/>
            </a:xfrm>
            <a:custGeom>
              <a:avLst/>
              <a:gdLst/>
              <a:ahLst/>
              <a:cxnLst/>
              <a:rect l="l" t="t" r="r" b="b"/>
              <a:pathLst>
                <a:path w="24306" h="11789" extrusionOk="0">
                  <a:moveTo>
                    <a:pt x="16725" y="0"/>
                  </a:moveTo>
                  <a:cubicBezTo>
                    <a:pt x="10128" y="0"/>
                    <a:pt x="3374" y="783"/>
                    <a:pt x="3374" y="783"/>
                  </a:cubicBezTo>
                  <a:lnTo>
                    <a:pt x="0" y="3854"/>
                  </a:lnTo>
                  <a:lnTo>
                    <a:pt x="671" y="9234"/>
                  </a:lnTo>
                  <a:cubicBezTo>
                    <a:pt x="671" y="9234"/>
                    <a:pt x="3689" y="1420"/>
                    <a:pt x="10227" y="1420"/>
                  </a:cubicBezTo>
                  <a:cubicBezTo>
                    <a:pt x="16764" y="1420"/>
                    <a:pt x="20211" y="5204"/>
                    <a:pt x="20547" y="11788"/>
                  </a:cubicBezTo>
                  <a:lnTo>
                    <a:pt x="24036" y="11361"/>
                  </a:lnTo>
                  <a:cubicBezTo>
                    <a:pt x="24036" y="11361"/>
                    <a:pt x="24306" y="68"/>
                    <a:pt x="17480" y="4"/>
                  </a:cubicBezTo>
                  <a:cubicBezTo>
                    <a:pt x="17229" y="1"/>
                    <a:pt x="16977" y="0"/>
                    <a:pt x="167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9"/>
            <p:cNvSpPr/>
            <p:nvPr/>
          </p:nvSpPr>
          <p:spPr>
            <a:xfrm>
              <a:off x="-9916650" y="337125"/>
              <a:ext cx="583975" cy="353775"/>
            </a:xfrm>
            <a:custGeom>
              <a:avLst/>
              <a:gdLst/>
              <a:ahLst/>
              <a:cxnLst/>
              <a:rect l="l" t="t" r="r" b="b"/>
              <a:pathLst>
                <a:path w="23359" h="14151" extrusionOk="0">
                  <a:moveTo>
                    <a:pt x="278" y="1"/>
                  </a:moveTo>
                  <a:cubicBezTo>
                    <a:pt x="143" y="1"/>
                    <a:pt x="1" y="90"/>
                    <a:pt x="10" y="247"/>
                  </a:cubicBezTo>
                  <a:cubicBezTo>
                    <a:pt x="395" y="6399"/>
                    <a:pt x="3116" y="13839"/>
                    <a:pt x="10367" y="14142"/>
                  </a:cubicBezTo>
                  <a:cubicBezTo>
                    <a:pt x="10505" y="14148"/>
                    <a:pt x="10643" y="14151"/>
                    <a:pt x="10781" y="14151"/>
                  </a:cubicBezTo>
                  <a:cubicBezTo>
                    <a:pt x="13733" y="14151"/>
                    <a:pt x="16589" y="12847"/>
                    <a:pt x="18719" y="10838"/>
                  </a:cubicBezTo>
                  <a:cubicBezTo>
                    <a:pt x="20879" y="8800"/>
                    <a:pt x="23105" y="5483"/>
                    <a:pt x="23345" y="2448"/>
                  </a:cubicBezTo>
                  <a:cubicBezTo>
                    <a:pt x="23359" y="2276"/>
                    <a:pt x="23210" y="2175"/>
                    <a:pt x="23063" y="2175"/>
                  </a:cubicBezTo>
                  <a:cubicBezTo>
                    <a:pt x="22968" y="2175"/>
                    <a:pt x="22875" y="2216"/>
                    <a:pt x="22824" y="2306"/>
                  </a:cubicBezTo>
                  <a:cubicBezTo>
                    <a:pt x="21394" y="4860"/>
                    <a:pt x="20765" y="7470"/>
                    <a:pt x="18701" y="9684"/>
                  </a:cubicBezTo>
                  <a:cubicBezTo>
                    <a:pt x="16636" y="11899"/>
                    <a:pt x="13776" y="13368"/>
                    <a:pt x="10711" y="13368"/>
                  </a:cubicBezTo>
                  <a:cubicBezTo>
                    <a:pt x="10685" y="13368"/>
                    <a:pt x="10659" y="13368"/>
                    <a:pt x="10634" y="13367"/>
                  </a:cubicBezTo>
                  <a:cubicBezTo>
                    <a:pt x="3647" y="13313"/>
                    <a:pt x="1320" y="5855"/>
                    <a:pt x="504" y="180"/>
                  </a:cubicBezTo>
                  <a:cubicBezTo>
                    <a:pt x="486" y="57"/>
                    <a:pt x="385" y="1"/>
                    <a:pt x="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9"/>
            <p:cNvSpPr/>
            <p:nvPr/>
          </p:nvSpPr>
          <p:spPr>
            <a:xfrm>
              <a:off x="-9857250" y="572900"/>
              <a:ext cx="572125" cy="199200"/>
            </a:xfrm>
            <a:custGeom>
              <a:avLst/>
              <a:gdLst/>
              <a:ahLst/>
              <a:cxnLst/>
              <a:rect l="l" t="t" r="r" b="b"/>
              <a:pathLst>
                <a:path w="22885" h="7968" extrusionOk="0">
                  <a:moveTo>
                    <a:pt x="22529" y="1"/>
                  </a:moveTo>
                  <a:cubicBezTo>
                    <a:pt x="22443" y="1"/>
                    <a:pt x="22353" y="40"/>
                    <a:pt x="22283" y="133"/>
                  </a:cubicBezTo>
                  <a:cubicBezTo>
                    <a:pt x="19771" y="3455"/>
                    <a:pt x="16825" y="6076"/>
                    <a:pt x="12592" y="6855"/>
                  </a:cubicBezTo>
                  <a:cubicBezTo>
                    <a:pt x="11818" y="6997"/>
                    <a:pt x="11019" y="7067"/>
                    <a:pt x="10210" y="7067"/>
                  </a:cubicBezTo>
                  <a:cubicBezTo>
                    <a:pt x="6674" y="7067"/>
                    <a:pt x="2962" y="5743"/>
                    <a:pt x="392" y="3424"/>
                  </a:cubicBezTo>
                  <a:cubicBezTo>
                    <a:pt x="354" y="3389"/>
                    <a:pt x="311" y="3375"/>
                    <a:pt x="271" y="3375"/>
                  </a:cubicBezTo>
                  <a:cubicBezTo>
                    <a:pt x="127" y="3375"/>
                    <a:pt x="1" y="3556"/>
                    <a:pt x="134" y="3682"/>
                  </a:cubicBezTo>
                  <a:cubicBezTo>
                    <a:pt x="2977" y="6362"/>
                    <a:pt x="6385" y="7968"/>
                    <a:pt x="10201" y="7968"/>
                  </a:cubicBezTo>
                  <a:cubicBezTo>
                    <a:pt x="10894" y="7968"/>
                    <a:pt x="11601" y="7915"/>
                    <a:pt x="12320" y="7806"/>
                  </a:cubicBezTo>
                  <a:cubicBezTo>
                    <a:pt x="16530" y="7167"/>
                    <a:pt x="21007" y="4417"/>
                    <a:pt x="22781" y="423"/>
                  </a:cubicBezTo>
                  <a:cubicBezTo>
                    <a:pt x="22884" y="189"/>
                    <a:pt x="22717" y="1"/>
                    <a:pt x="225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9"/>
            <p:cNvSpPr/>
            <p:nvPr/>
          </p:nvSpPr>
          <p:spPr>
            <a:xfrm>
              <a:off x="-9906325" y="-236425"/>
              <a:ext cx="289600" cy="313125"/>
            </a:xfrm>
            <a:custGeom>
              <a:avLst/>
              <a:gdLst/>
              <a:ahLst/>
              <a:cxnLst/>
              <a:rect l="l" t="t" r="r" b="b"/>
              <a:pathLst>
                <a:path w="11584" h="12525" extrusionOk="0">
                  <a:moveTo>
                    <a:pt x="11226" y="1"/>
                  </a:moveTo>
                  <a:cubicBezTo>
                    <a:pt x="11209" y="1"/>
                    <a:pt x="11193" y="2"/>
                    <a:pt x="11175" y="5"/>
                  </a:cubicBezTo>
                  <a:cubicBezTo>
                    <a:pt x="8490" y="512"/>
                    <a:pt x="5896" y="2770"/>
                    <a:pt x="4080" y="4703"/>
                  </a:cubicBezTo>
                  <a:cubicBezTo>
                    <a:pt x="2071" y="6843"/>
                    <a:pt x="684" y="9341"/>
                    <a:pt x="44" y="12209"/>
                  </a:cubicBezTo>
                  <a:cubicBezTo>
                    <a:pt x="0" y="12402"/>
                    <a:pt x="148" y="12525"/>
                    <a:pt x="296" y="12525"/>
                  </a:cubicBezTo>
                  <a:cubicBezTo>
                    <a:pt x="395" y="12525"/>
                    <a:pt x="494" y="12470"/>
                    <a:pt x="536" y="12345"/>
                  </a:cubicBezTo>
                  <a:lnTo>
                    <a:pt x="536" y="12345"/>
                  </a:lnTo>
                  <a:lnTo>
                    <a:pt x="535" y="12346"/>
                  </a:lnTo>
                  <a:cubicBezTo>
                    <a:pt x="1438" y="9684"/>
                    <a:pt x="2824" y="7077"/>
                    <a:pt x="4729" y="4992"/>
                  </a:cubicBezTo>
                  <a:cubicBezTo>
                    <a:pt x="6656" y="2882"/>
                    <a:pt x="8995" y="1897"/>
                    <a:pt x="11360" y="443"/>
                  </a:cubicBezTo>
                  <a:cubicBezTo>
                    <a:pt x="11583" y="306"/>
                    <a:pt x="11457" y="1"/>
                    <a:pt x="112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9"/>
            <p:cNvSpPr/>
            <p:nvPr/>
          </p:nvSpPr>
          <p:spPr>
            <a:xfrm>
              <a:off x="-9402525" y="-94425"/>
              <a:ext cx="75775" cy="241400"/>
            </a:xfrm>
            <a:custGeom>
              <a:avLst/>
              <a:gdLst/>
              <a:ahLst/>
              <a:cxnLst/>
              <a:rect l="l" t="t" r="r" b="b"/>
              <a:pathLst>
                <a:path w="3031" h="9656" extrusionOk="0">
                  <a:moveTo>
                    <a:pt x="2081" y="0"/>
                  </a:moveTo>
                  <a:cubicBezTo>
                    <a:pt x="1925" y="0"/>
                    <a:pt x="1774" y="90"/>
                    <a:pt x="1715" y="286"/>
                  </a:cubicBezTo>
                  <a:cubicBezTo>
                    <a:pt x="1281" y="1734"/>
                    <a:pt x="1597" y="3351"/>
                    <a:pt x="1326" y="4853"/>
                  </a:cubicBezTo>
                  <a:cubicBezTo>
                    <a:pt x="1051" y="6375"/>
                    <a:pt x="428" y="7779"/>
                    <a:pt x="58" y="9270"/>
                  </a:cubicBezTo>
                  <a:cubicBezTo>
                    <a:pt x="0" y="9501"/>
                    <a:pt x="176" y="9655"/>
                    <a:pt x="360" y="9655"/>
                  </a:cubicBezTo>
                  <a:cubicBezTo>
                    <a:pt x="459" y="9655"/>
                    <a:pt x="560" y="9611"/>
                    <a:pt x="629" y="9512"/>
                  </a:cubicBezTo>
                  <a:cubicBezTo>
                    <a:pt x="1582" y="8138"/>
                    <a:pt x="1998" y="6431"/>
                    <a:pt x="2312" y="4807"/>
                  </a:cubicBezTo>
                  <a:cubicBezTo>
                    <a:pt x="2585" y="3382"/>
                    <a:pt x="3031" y="1671"/>
                    <a:pt x="2490" y="286"/>
                  </a:cubicBezTo>
                  <a:cubicBezTo>
                    <a:pt x="2418" y="102"/>
                    <a:pt x="2247" y="0"/>
                    <a:pt x="20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3" name="Google Shape;1093;p49"/>
            <p:cNvGrpSpPr/>
            <p:nvPr/>
          </p:nvGrpSpPr>
          <p:grpSpPr>
            <a:xfrm rot="-849454">
              <a:off x="-9842688" y="56638"/>
              <a:ext cx="339211" cy="385612"/>
              <a:chOff x="4158375" y="3044025"/>
              <a:chExt cx="435525" cy="495100"/>
            </a:xfrm>
          </p:grpSpPr>
          <p:sp>
            <p:nvSpPr>
              <p:cNvPr id="1094" name="Google Shape;1094;p49"/>
              <p:cNvSpPr/>
              <p:nvPr/>
            </p:nvSpPr>
            <p:spPr>
              <a:xfrm>
                <a:off x="4168740" y="3136259"/>
                <a:ext cx="205452" cy="240212"/>
              </a:xfrm>
              <a:custGeom>
                <a:avLst/>
                <a:gdLst/>
                <a:ahLst/>
                <a:cxnLst/>
                <a:rect l="l" t="t" r="r" b="b"/>
                <a:pathLst>
                  <a:path w="13130" h="15349" extrusionOk="0">
                    <a:moveTo>
                      <a:pt x="11498" y="0"/>
                    </a:moveTo>
                    <a:cubicBezTo>
                      <a:pt x="11804" y="898"/>
                      <a:pt x="8928" y="4445"/>
                      <a:pt x="8338" y="5233"/>
                    </a:cubicBezTo>
                    <a:cubicBezTo>
                      <a:pt x="7143" y="6831"/>
                      <a:pt x="5572" y="8302"/>
                      <a:pt x="3981" y="9603"/>
                    </a:cubicBezTo>
                    <a:cubicBezTo>
                      <a:pt x="2733" y="10623"/>
                      <a:pt x="176" y="11873"/>
                      <a:pt x="76" y="13690"/>
                    </a:cubicBezTo>
                    <a:cubicBezTo>
                      <a:pt x="1" y="15057"/>
                      <a:pt x="1320" y="15348"/>
                      <a:pt x="2484" y="15348"/>
                    </a:cubicBezTo>
                    <a:cubicBezTo>
                      <a:pt x="2751" y="15348"/>
                      <a:pt x="3011" y="15333"/>
                      <a:pt x="3243" y="15311"/>
                    </a:cubicBezTo>
                    <a:cubicBezTo>
                      <a:pt x="7704" y="14901"/>
                      <a:pt x="13129" y="4778"/>
                      <a:pt x="11498" y="0"/>
                    </a:cubicBezTo>
                    <a:close/>
                  </a:path>
                </a:pathLst>
              </a:custGeom>
              <a:solidFill>
                <a:srgbClr val="6637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9"/>
              <p:cNvSpPr/>
              <p:nvPr/>
            </p:nvSpPr>
            <p:spPr>
              <a:xfrm>
                <a:off x="4308350" y="3443550"/>
                <a:ext cx="204200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8168" h="3823" extrusionOk="0">
                    <a:moveTo>
                      <a:pt x="5538" y="0"/>
                    </a:moveTo>
                    <a:cubicBezTo>
                      <a:pt x="3265" y="0"/>
                      <a:pt x="374" y="576"/>
                      <a:pt x="213" y="608"/>
                    </a:cubicBezTo>
                    <a:cubicBezTo>
                      <a:pt x="84" y="635"/>
                      <a:pt x="0" y="762"/>
                      <a:pt x="26" y="893"/>
                    </a:cubicBezTo>
                    <a:cubicBezTo>
                      <a:pt x="49" y="1007"/>
                      <a:pt x="150" y="1086"/>
                      <a:pt x="263" y="1086"/>
                    </a:cubicBezTo>
                    <a:cubicBezTo>
                      <a:pt x="278" y="1086"/>
                      <a:pt x="294" y="1085"/>
                      <a:pt x="309" y="1082"/>
                    </a:cubicBezTo>
                    <a:cubicBezTo>
                      <a:pt x="348" y="1074"/>
                      <a:pt x="3317" y="482"/>
                      <a:pt x="5552" y="482"/>
                    </a:cubicBezTo>
                    <a:cubicBezTo>
                      <a:pt x="6243" y="482"/>
                      <a:pt x="6864" y="539"/>
                      <a:pt x="7307" y="687"/>
                    </a:cubicBezTo>
                    <a:cubicBezTo>
                      <a:pt x="7492" y="748"/>
                      <a:pt x="7595" y="834"/>
                      <a:pt x="7612" y="943"/>
                    </a:cubicBezTo>
                    <a:cubicBezTo>
                      <a:pt x="7650" y="1172"/>
                      <a:pt x="7379" y="1636"/>
                      <a:pt x="6688" y="2155"/>
                    </a:cubicBezTo>
                    <a:cubicBezTo>
                      <a:pt x="5794" y="2826"/>
                      <a:pt x="4543" y="3336"/>
                      <a:pt x="3439" y="3336"/>
                    </a:cubicBezTo>
                    <a:cubicBezTo>
                      <a:pt x="3020" y="3336"/>
                      <a:pt x="2622" y="3262"/>
                      <a:pt x="2273" y="3096"/>
                    </a:cubicBezTo>
                    <a:cubicBezTo>
                      <a:pt x="2239" y="3080"/>
                      <a:pt x="2204" y="3072"/>
                      <a:pt x="2169" y="3072"/>
                    </a:cubicBezTo>
                    <a:cubicBezTo>
                      <a:pt x="2078" y="3072"/>
                      <a:pt x="1992" y="3123"/>
                      <a:pt x="1950" y="3211"/>
                    </a:cubicBezTo>
                    <a:cubicBezTo>
                      <a:pt x="1893" y="3331"/>
                      <a:pt x="1943" y="3475"/>
                      <a:pt x="2065" y="3533"/>
                    </a:cubicBezTo>
                    <a:cubicBezTo>
                      <a:pt x="2489" y="3735"/>
                      <a:pt x="2960" y="3823"/>
                      <a:pt x="3446" y="3823"/>
                    </a:cubicBezTo>
                    <a:cubicBezTo>
                      <a:pt x="4689" y="3823"/>
                      <a:pt x="6037" y="3248"/>
                      <a:pt x="6978" y="2541"/>
                    </a:cubicBezTo>
                    <a:cubicBezTo>
                      <a:pt x="7762" y="1953"/>
                      <a:pt x="8167" y="1342"/>
                      <a:pt x="8090" y="864"/>
                    </a:cubicBezTo>
                    <a:cubicBezTo>
                      <a:pt x="8056" y="658"/>
                      <a:pt x="7919" y="380"/>
                      <a:pt x="7460" y="227"/>
                    </a:cubicBezTo>
                    <a:cubicBezTo>
                      <a:pt x="6965" y="63"/>
                      <a:pt x="6285" y="0"/>
                      <a:pt x="5538" y="0"/>
                    </a:cubicBezTo>
                    <a:close/>
                  </a:path>
                </a:pathLst>
              </a:custGeom>
              <a:solidFill>
                <a:srgbClr val="C16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9"/>
              <p:cNvSpPr/>
              <p:nvPr/>
            </p:nvSpPr>
            <p:spPr>
              <a:xfrm>
                <a:off x="4439400" y="3117925"/>
                <a:ext cx="154500" cy="173375"/>
              </a:xfrm>
              <a:custGeom>
                <a:avLst/>
                <a:gdLst/>
                <a:ahLst/>
                <a:cxnLst/>
                <a:rect l="l" t="t" r="r" b="b"/>
                <a:pathLst>
                  <a:path w="6180" h="6935" extrusionOk="0">
                    <a:moveTo>
                      <a:pt x="3583" y="0"/>
                    </a:moveTo>
                    <a:cubicBezTo>
                      <a:pt x="3229" y="0"/>
                      <a:pt x="2884" y="93"/>
                      <a:pt x="2552" y="278"/>
                    </a:cubicBezTo>
                    <a:cubicBezTo>
                      <a:pt x="828" y="1241"/>
                      <a:pt x="33" y="4410"/>
                      <a:pt x="0" y="4545"/>
                    </a:cubicBezTo>
                    <a:lnTo>
                      <a:pt x="470" y="4659"/>
                    </a:lnTo>
                    <a:cubicBezTo>
                      <a:pt x="478" y="4629"/>
                      <a:pt x="1246" y="1562"/>
                      <a:pt x="2789" y="701"/>
                    </a:cubicBezTo>
                    <a:cubicBezTo>
                      <a:pt x="3048" y="555"/>
                      <a:pt x="3311" y="483"/>
                      <a:pt x="3583" y="483"/>
                    </a:cubicBezTo>
                    <a:cubicBezTo>
                      <a:pt x="3756" y="483"/>
                      <a:pt x="3932" y="512"/>
                      <a:pt x="4114" y="571"/>
                    </a:cubicBezTo>
                    <a:cubicBezTo>
                      <a:pt x="5666" y="1070"/>
                      <a:pt x="5473" y="3470"/>
                      <a:pt x="5346" y="5059"/>
                    </a:cubicBezTo>
                    <a:cubicBezTo>
                      <a:pt x="5265" y="6075"/>
                      <a:pt x="5235" y="6574"/>
                      <a:pt x="5463" y="6812"/>
                    </a:cubicBezTo>
                    <a:cubicBezTo>
                      <a:pt x="5537" y="6890"/>
                      <a:pt x="5639" y="6934"/>
                      <a:pt x="5746" y="6934"/>
                    </a:cubicBezTo>
                    <a:cubicBezTo>
                      <a:pt x="5748" y="6934"/>
                      <a:pt x="5749" y="6934"/>
                      <a:pt x="5750" y="6934"/>
                    </a:cubicBezTo>
                    <a:lnTo>
                      <a:pt x="5766" y="6934"/>
                    </a:lnTo>
                    <a:lnTo>
                      <a:pt x="5747" y="6451"/>
                    </a:lnTo>
                    <a:lnTo>
                      <a:pt x="5747" y="6451"/>
                    </a:lnTo>
                    <a:cubicBezTo>
                      <a:pt x="5773" y="6452"/>
                      <a:pt x="5798" y="6463"/>
                      <a:pt x="5816" y="6482"/>
                    </a:cubicBezTo>
                    <a:cubicBezTo>
                      <a:pt x="5726" y="6350"/>
                      <a:pt x="5783" y="5656"/>
                      <a:pt x="5828" y="5098"/>
                    </a:cubicBezTo>
                    <a:cubicBezTo>
                      <a:pt x="5968" y="3358"/>
                      <a:pt x="6179" y="727"/>
                      <a:pt x="4261" y="110"/>
                    </a:cubicBezTo>
                    <a:cubicBezTo>
                      <a:pt x="4032" y="37"/>
                      <a:pt x="3806" y="0"/>
                      <a:pt x="3583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9"/>
              <p:cNvSpPr/>
              <p:nvPr/>
            </p:nvSpPr>
            <p:spPr>
              <a:xfrm>
                <a:off x="4158375" y="3044025"/>
                <a:ext cx="117525" cy="122400"/>
              </a:xfrm>
              <a:custGeom>
                <a:avLst/>
                <a:gdLst/>
                <a:ahLst/>
                <a:cxnLst/>
                <a:rect l="l" t="t" r="r" b="b"/>
                <a:pathLst>
                  <a:path w="4701" h="4896" extrusionOk="0">
                    <a:moveTo>
                      <a:pt x="3302" y="0"/>
                    </a:moveTo>
                    <a:cubicBezTo>
                      <a:pt x="3265" y="0"/>
                      <a:pt x="3227" y="3"/>
                      <a:pt x="3189" y="7"/>
                    </a:cubicBezTo>
                    <a:cubicBezTo>
                      <a:pt x="2020" y="142"/>
                      <a:pt x="1100" y="1724"/>
                      <a:pt x="491" y="2771"/>
                    </a:cubicBezTo>
                    <a:cubicBezTo>
                      <a:pt x="309" y="3083"/>
                      <a:pt x="84" y="3469"/>
                      <a:pt x="0" y="3531"/>
                    </a:cubicBezTo>
                    <a:cubicBezTo>
                      <a:pt x="22" y="3518"/>
                      <a:pt x="47" y="3510"/>
                      <a:pt x="74" y="3510"/>
                    </a:cubicBezTo>
                    <a:lnTo>
                      <a:pt x="92" y="3994"/>
                    </a:lnTo>
                    <a:cubicBezTo>
                      <a:pt x="344" y="3984"/>
                      <a:pt x="509" y="3700"/>
                      <a:pt x="909" y="3014"/>
                    </a:cubicBezTo>
                    <a:cubicBezTo>
                      <a:pt x="1435" y="2109"/>
                      <a:pt x="2316" y="595"/>
                      <a:pt x="3245" y="488"/>
                    </a:cubicBezTo>
                    <a:cubicBezTo>
                      <a:pt x="3265" y="485"/>
                      <a:pt x="3284" y="484"/>
                      <a:pt x="3303" y="484"/>
                    </a:cubicBezTo>
                    <a:cubicBezTo>
                      <a:pt x="3398" y="484"/>
                      <a:pt x="3469" y="517"/>
                      <a:pt x="3530" y="587"/>
                    </a:cubicBezTo>
                    <a:cubicBezTo>
                      <a:pt x="4010" y="1144"/>
                      <a:pt x="3629" y="3448"/>
                      <a:pt x="3277" y="4771"/>
                    </a:cubicBezTo>
                    <a:lnTo>
                      <a:pt x="3744" y="4896"/>
                    </a:lnTo>
                    <a:cubicBezTo>
                      <a:pt x="3844" y="4520"/>
                      <a:pt x="4700" y="1202"/>
                      <a:pt x="3897" y="271"/>
                    </a:cubicBezTo>
                    <a:cubicBezTo>
                      <a:pt x="3743" y="94"/>
                      <a:pt x="3538" y="0"/>
                      <a:pt x="3302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8" name="Google Shape;1098;p49"/>
          <p:cNvGrpSpPr/>
          <p:nvPr/>
        </p:nvGrpSpPr>
        <p:grpSpPr>
          <a:xfrm>
            <a:off x="6662445" y="2584341"/>
            <a:ext cx="1792599" cy="2559148"/>
            <a:chOff x="-5810325" y="-509450"/>
            <a:chExt cx="1225625" cy="1749725"/>
          </a:xfrm>
        </p:grpSpPr>
        <p:sp>
          <p:nvSpPr>
            <p:cNvPr id="1099" name="Google Shape;1099;p49"/>
            <p:cNvSpPr/>
            <p:nvPr/>
          </p:nvSpPr>
          <p:spPr>
            <a:xfrm>
              <a:off x="-5810325" y="505025"/>
              <a:ext cx="1225625" cy="735250"/>
            </a:xfrm>
            <a:custGeom>
              <a:avLst/>
              <a:gdLst/>
              <a:ahLst/>
              <a:cxnLst/>
              <a:rect l="l" t="t" r="r" b="b"/>
              <a:pathLst>
                <a:path w="49025" h="29410" extrusionOk="0">
                  <a:moveTo>
                    <a:pt x="20686" y="1"/>
                  </a:moveTo>
                  <a:cubicBezTo>
                    <a:pt x="17493" y="1"/>
                    <a:pt x="14148" y="354"/>
                    <a:pt x="11038" y="1341"/>
                  </a:cubicBezTo>
                  <a:cubicBezTo>
                    <a:pt x="276" y="4759"/>
                    <a:pt x="267" y="29070"/>
                    <a:pt x="11" y="29406"/>
                  </a:cubicBezTo>
                  <a:lnTo>
                    <a:pt x="49025" y="29406"/>
                  </a:lnTo>
                  <a:cubicBezTo>
                    <a:pt x="49025" y="6231"/>
                    <a:pt x="35755" y="2223"/>
                    <a:pt x="35755" y="2223"/>
                  </a:cubicBezTo>
                  <a:cubicBezTo>
                    <a:pt x="35755" y="2223"/>
                    <a:pt x="28697" y="1"/>
                    <a:pt x="20686" y="1"/>
                  </a:cubicBezTo>
                  <a:close/>
                  <a:moveTo>
                    <a:pt x="0" y="29406"/>
                  </a:moveTo>
                  <a:cubicBezTo>
                    <a:pt x="2" y="29409"/>
                    <a:pt x="4" y="29410"/>
                    <a:pt x="6" y="29410"/>
                  </a:cubicBezTo>
                  <a:cubicBezTo>
                    <a:pt x="8" y="29410"/>
                    <a:pt x="9" y="29409"/>
                    <a:pt x="11" y="29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9"/>
            <p:cNvSpPr/>
            <p:nvPr/>
          </p:nvSpPr>
          <p:spPr>
            <a:xfrm>
              <a:off x="-5600275" y="-349175"/>
              <a:ext cx="788150" cy="1082875"/>
            </a:xfrm>
            <a:custGeom>
              <a:avLst/>
              <a:gdLst/>
              <a:ahLst/>
              <a:cxnLst/>
              <a:rect l="l" t="t" r="r" b="b"/>
              <a:pathLst>
                <a:path w="31526" h="43315" extrusionOk="0">
                  <a:moveTo>
                    <a:pt x="12338" y="0"/>
                  </a:moveTo>
                  <a:cubicBezTo>
                    <a:pt x="10620" y="0"/>
                    <a:pt x="9213" y="1367"/>
                    <a:pt x="9162" y="3085"/>
                  </a:cubicBezTo>
                  <a:lnTo>
                    <a:pt x="8925" y="11073"/>
                  </a:lnTo>
                  <a:cubicBezTo>
                    <a:pt x="8925" y="11073"/>
                    <a:pt x="8793" y="11057"/>
                    <a:pt x="8577" y="11057"/>
                  </a:cubicBezTo>
                  <a:cubicBezTo>
                    <a:pt x="7597" y="11057"/>
                    <a:pt x="4874" y="11387"/>
                    <a:pt x="4793" y="15039"/>
                  </a:cubicBezTo>
                  <a:cubicBezTo>
                    <a:pt x="4699" y="19281"/>
                    <a:pt x="7688" y="19503"/>
                    <a:pt x="8314" y="19503"/>
                  </a:cubicBezTo>
                  <a:cubicBezTo>
                    <a:pt x="8387" y="19503"/>
                    <a:pt x="8428" y="19500"/>
                    <a:pt x="8428" y="19500"/>
                  </a:cubicBezTo>
                  <a:lnTo>
                    <a:pt x="8428" y="19500"/>
                  </a:lnTo>
                  <a:lnTo>
                    <a:pt x="8220" y="33778"/>
                  </a:lnTo>
                  <a:lnTo>
                    <a:pt x="1856" y="35767"/>
                  </a:lnTo>
                  <a:cubicBezTo>
                    <a:pt x="1856" y="35767"/>
                    <a:pt x="0" y="41642"/>
                    <a:pt x="12559" y="43130"/>
                  </a:cubicBezTo>
                  <a:cubicBezTo>
                    <a:pt x="13629" y="43257"/>
                    <a:pt x="14632" y="43315"/>
                    <a:pt x="15572" y="43315"/>
                  </a:cubicBezTo>
                  <a:cubicBezTo>
                    <a:pt x="25666" y="43315"/>
                    <a:pt x="28472" y="36634"/>
                    <a:pt x="28472" y="36634"/>
                  </a:cubicBezTo>
                  <a:lnTo>
                    <a:pt x="21979" y="34042"/>
                  </a:lnTo>
                  <a:lnTo>
                    <a:pt x="21979" y="28092"/>
                  </a:lnTo>
                  <a:cubicBezTo>
                    <a:pt x="22118" y="28099"/>
                    <a:pt x="22255" y="28103"/>
                    <a:pt x="22390" y="28103"/>
                  </a:cubicBezTo>
                  <a:cubicBezTo>
                    <a:pt x="31525" y="28103"/>
                    <a:pt x="30477" y="10974"/>
                    <a:pt x="29578" y="3461"/>
                  </a:cubicBezTo>
                  <a:cubicBezTo>
                    <a:pt x="29341" y="1485"/>
                    <a:pt x="27664" y="0"/>
                    <a:pt x="25674" y="0"/>
                  </a:cubicBezTo>
                  <a:close/>
                </a:path>
              </a:pathLst>
            </a:custGeom>
            <a:solidFill>
              <a:srgbClr val="E5C2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9"/>
            <p:cNvSpPr/>
            <p:nvPr/>
          </p:nvSpPr>
          <p:spPr>
            <a:xfrm>
              <a:off x="-5396175" y="-374175"/>
              <a:ext cx="567350" cy="301525"/>
            </a:xfrm>
            <a:custGeom>
              <a:avLst/>
              <a:gdLst/>
              <a:ahLst/>
              <a:cxnLst/>
              <a:rect l="l" t="t" r="r" b="b"/>
              <a:pathLst>
                <a:path w="22694" h="12061" extrusionOk="0">
                  <a:moveTo>
                    <a:pt x="10737" y="0"/>
                  </a:moveTo>
                  <a:cubicBezTo>
                    <a:pt x="7646" y="0"/>
                    <a:pt x="4564" y="182"/>
                    <a:pt x="1576" y="936"/>
                  </a:cubicBezTo>
                  <a:cubicBezTo>
                    <a:pt x="1244" y="1021"/>
                    <a:pt x="898" y="1121"/>
                    <a:pt x="652" y="1359"/>
                  </a:cubicBezTo>
                  <a:cubicBezTo>
                    <a:pt x="245" y="1756"/>
                    <a:pt x="239" y="2399"/>
                    <a:pt x="264" y="2967"/>
                  </a:cubicBezTo>
                  <a:cubicBezTo>
                    <a:pt x="381" y="5715"/>
                    <a:pt x="0" y="9322"/>
                    <a:pt x="255" y="12060"/>
                  </a:cubicBezTo>
                  <a:cubicBezTo>
                    <a:pt x="2345" y="11949"/>
                    <a:pt x="3192" y="6854"/>
                    <a:pt x="3402" y="4411"/>
                  </a:cubicBezTo>
                  <a:cubicBezTo>
                    <a:pt x="3558" y="5152"/>
                    <a:pt x="4336" y="5638"/>
                    <a:pt x="5096" y="5638"/>
                  </a:cubicBezTo>
                  <a:cubicBezTo>
                    <a:pt x="5175" y="5638"/>
                    <a:pt x="5253" y="5633"/>
                    <a:pt x="5331" y="5622"/>
                  </a:cubicBezTo>
                  <a:cubicBezTo>
                    <a:pt x="6160" y="5507"/>
                    <a:pt x="6853" y="4897"/>
                    <a:pt x="7276" y="4177"/>
                  </a:cubicBezTo>
                  <a:cubicBezTo>
                    <a:pt x="7701" y="3456"/>
                    <a:pt x="7897" y="2629"/>
                    <a:pt x="8090" y="1816"/>
                  </a:cubicBezTo>
                  <a:cubicBezTo>
                    <a:pt x="11880" y="5646"/>
                    <a:pt x="17051" y="8081"/>
                    <a:pt x="22419" y="8561"/>
                  </a:cubicBezTo>
                  <a:lnTo>
                    <a:pt x="22694" y="8529"/>
                  </a:lnTo>
                  <a:cubicBezTo>
                    <a:pt x="22572" y="7120"/>
                    <a:pt x="22449" y="5697"/>
                    <a:pt x="22004" y="4356"/>
                  </a:cubicBezTo>
                  <a:cubicBezTo>
                    <a:pt x="21559" y="3013"/>
                    <a:pt x="20756" y="1740"/>
                    <a:pt x="19550" y="1003"/>
                  </a:cubicBezTo>
                  <a:cubicBezTo>
                    <a:pt x="18210" y="188"/>
                    <a:pt x="16561" y="122"/>
                    <a:pt x="14994" y="78"/>
                  </a:cubicBezTo>
                  <a:cubicBezTo>
                    <a:pt x="13579" y="39"/>
                    <a:pt x="12157" y="0"/>
                    <a:pt x="107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9"/>
            <p:cNvSpPr/>
            <p:nvPr/>
          </p:nvSpPr>
          <p:spPr>
            <a:xfrm>
              <a:off x="-5173900" y="114275"/>
              <a:ext cx="123250" cy="62950"/>
            </a:xfrm>
            <a:custGeom>
              <a:avLst/>
              <a:gdLst/>
              <a:ahLst/>
              <a:cxnLst/>
              <a:rect l="l" t="t" r="r" b="b"/>
              <a:pathLst>
                <a:path w="4930" h="2518" extrusionOk="0">
                  <a:moveTo>
                    <a:pt x="175" y="0"/>
                  </a:moveTo>
                  <a:cubicBezTo>
                    <a:pt x="88" y="0"/>
                    <a:pt x="1" y="92"/>
                    <a:pt x="57" y="190"/>
                  </a:cubicBezTo>
                  <a:cubicBezTo>
                    <a:pt x="733" y="1365"/>
                    <a:pt x="2139" y="2518"/>
                    <a:pt x="3578" y="2518"/>
                  </a:cubicBezTo>
                  <a:cubicBezTo>
                    <a:pt x="3966" y="2518"/>
                    <a:pt x="4357" y="2434"/>
                    <a:pt x="4736" y="2243"/>
                  </a:cubicBezTo>
                  <a:cubicBezTo>
                    <a:pt x="4930" y="2145"/>
                    <a:pt x="4827" y="1855"/>
                    <a:pt x="4629" y="1851"/>
                  </a:cubicBezTo>
                  <a:cubicBezTo>
                    <a:pt x="4570" y="1849"/>
                    <a:pt x="4511" y="1849"/>
                    <a:pt x="4453" y="1849"/>
                  </a:cubicBezTo>
                  <a:cubicBezTo>
                    <a:pt x="4185" y="1849"/>
                    <a:pt x="3927" y="1859"/>
                    <a:pt x="3672" y="1859"/>
                  </a:cubicBezTo>
                  <a:cubicBezTo>
                    <a:pt x="3245" y="1859"/>
                    <a:pt x="2826" y="1830"/>
                    <a:pt x="2379" y="1673"/>
                  </a:cubicBezTo>
                  <a:cubicBezTo>
                    <a:pt x="1538" y="1379"/>
                    <a:pt x="737" y="834"/>
                    <a:pt x="277" y="61"/>
                  </a:cubicBezTo>
                  <a:cubicBezTo>
                    <a:pt x="251" y="18"/>
                    <a:pt x="213" y="0"/>
                    <a:pt x="175" y="0"/>
                  </a:cubicBezTo>
                  <a:close/>
                </a:path>
              </a:pathLst>
            </a:custGeom>
            <a:solidFill>
              <a:srgbClr val="1F22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9"/>
            <p:cNvSpPr/>
            <p:nvPr/>
          </p:nvSpPr>
          <p:spPr>
            <a:xfrm>
              <a:off x="-5390275" y="-97650"/>
              <a:ext cx="537225" cy="471375"/>
            </a:xfrm>
            <a:custGeom>
              <a:avLst/>
              <a:gdLst/>
              <a:ahLst/>
              <a:cxnLst/>
              <a:rect l="l" t="t" r="r" b="b"/>
              <a:pathLst>
                <a:path w="21489" h="18855" extrusionOk="0">
                  <a:moveTo>
                    <a:pt x="331" y="0"/>
                  </a:moveTo>
                  <a:cubicBezTo>
                    <a:pt x="236" y="3764"/>
                    <a:pt x="141" y="7528"/>
                    <a:pt x="47" y="11291"/>
                  </a:cubicBezTo>
                  <a:cubicBezTo>
                    <a:pt x="21" y="12324"/>
                    <a:pt x="0" y="13391"/>
                    <a:pt x="391" y="14349"/>
                  </a:cubicBezTo>
                  <a:cubicBezTo>
                    <a:pt x="977" y="15783"/>
                    <a:pt x="2376" y="16710"/>
                    <a:pt x="3780" y="17363"/>
                  </a:cubicBezTo>
                  <a:cubicBezTo>
                    <a:pt x="5819" y="18312"/>
                    <a:pt x="8351" y="18855"/>
                    <a:pt x="10824" y="18855"/>
                  </a:cubicBezTo>
                  <a:cubicBezTo>
                    <a:pt x="12708" y="18855"/>
                    <a:pt x="14557" y="18540"/>
                    <a:pt x="16126" y="17849"/>
                  </a:cubicBezTo>
                  <a:cubicBezTo>
                    <a:pt x="19752" y="16253"/>
                    <a:pt x="20493" y="13489"/>
                    <a:pt x="21373" y="8491"/>
                  </a:cubicBezTo>
                  <a:cubicBezTo>
                    <a:pt x="21488" y="7831"/>
                    <a:pt x="21140" y="7071"/>
                    <a:pt x="20551" y="6747"/>
                  </a:cubicBezTo>
                  <a:cubicBezTo>
                    <a:pt x="20355" y="6639"/>
                    <a:pt x="20152" y="6594"/>
                    <a:pt x="19944" y="6594"/>
                  </a:cubicBezTo>
                  <a:cubicBezTo>
                    <a:pt x="19270" y="6594"/>
                    <a:pt x="18552" y="7070"/>
                    <a:pt x="17905" y="7405"/>
                  </a:cubicBezTo>
                  <a:cubicBezTo>
                    <a:pt x="16884" y="7934"/>
                    <a:pt x="15730" y="8115"/>
                    <a:pt x="14572" y="8115"/>
                  </a:cubicBezTo>
                  <a:cubicBezTo>
                    <a:pt x="14153" y="8115"/>
                    <a:pt x="13734" y="8092"/>
                    <a:pt x="13320" y="8052"/>
                  </a:cubicBezTo>
                  <a:cubicBezTo>
                    <a:pt x="11761" y="7901"/>
                    <a:pt x="10227" y="7542"/>
                    <a:pt x="8666" y="7443"/>
                  </a:cubicBezTo>
                  <a:cubicBezTo>
                    <a:pt x="7402" y="7362"/>
                    <a:pt x="6095" y="7447"/>
                    <a:pt x="4912" y="6999"/>
                  </a:cubicBezTo>
                  <a:cubicBezTo>
                    <a:pt x="3692" y="6538"/>
                    <a:pt x="2731" y="5545"/>
                    <a:pt x="2062" y="4426"/>
                  </a:cubicBezTo>
                  <a:cubicBezTo>
                    <a:pt x="1393" y="3307"/>
                    <a:pt x="983" y="2055"/>
                    <a:pt x="579" y="816"/>
                  </a:cubicBezTo>
                  <a:lnTo>
                    <a:pt x="3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9"/>
            <p:cNvSpPr/>
            <p:nvPr/>
          </p:nvSpPr>
          <p:spPr>
            <a:xfrm>
              <a:off x="-5424400" y="-509450"/>
              <a:ext cx="493500" cy="352100"/>
            </a:xfrm>
            <a:custGeom>
              <a:avLst/>
              <a:gdLst/>
              <a:ahLst/>
              <a:cxnLst/>
              <a:rect l="l" t="t" r="r" b="b"/>
              <a:pathLst>
                <a:path w="19740" h="14084" extrusionOk="0">
                  <a:moveTo>
                    <a:pt x="11937" y="0"/>
                  </a:moveTo>
                  <a:cubicBezTo>
                    <a:pt x="10171" y="0"/>
                    <a:pt x="8468" y="421"/>
                    <a:pt x="7006" y="962"/>
                  </a:cubicBezTo>
                  <a:cubicBezTo>
                    <a:pt x="2975" y="2457"/>
                    <a:pt x="123" y="6186"/>
                    <a:pt x="33" y="10484"/>
                  </a:cubicBezTo>
                  <a:cubicBezTo>
                    <a:pt x="0" y="12064"/>
                    <a:pt x="344" y="13439"/>
                    <a:pt x="1248" y="14084"/>
                  </a:cubicBezTo>
                  <a:lnTo>
                    <a:pt x="19740" y="6143"/>
                  </a:lnTo>
                  <a:cubicBezTo>
                    <a:pt x="19727" y="3493"/>
                    <a:pt x="17491" y="1265"/>
                    <a:pt x="14966" y="458"/>
                  </a:cubicBezTo>
                  <a:cubicBezTo>
                    <a:pt x="13957" y="135"/>
                    <a:pt x="12937" y="0"/>
                    <a:pt x="11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9"/>
            <p:cNvSpPr/>
            <p:nvPr/>
          </p:nvSpPr>
          <p:spPr>
            <a:xfrm>
              <a:off x="-5393200" y="-439450"/>
              <a:ext cx="730775" cy="282100"/>
            </a:xfrm>
            <a:custGeom>
              <a:avLst/>
              <a:gdLst/>
              <a:ahLst/>
              <a:cxnLst/>
              <a:rect l="l" t="t" r="r" b="b"/>
              <a:pathLst>
                <a:path w="29231" h="11284" extrusionOk="0">
                  <a:moveTo>
                    <a:pt x="23629" y="0"/>
                  </a:moveTo>
                  <a:cubicBezTo>
                    <a:pt x="16479" y="0"/>
                    <a:pt x="0" y="11284"/>
                    <a:pt x="0" y="11284"/>
                  </a:cubicBezTo>
                  <a:cubicBezTo>
                    <a:pt x="0" y="11284"/>
                    <a:pt x="11435" y="7535"/>
                    <a:pt x="15400" y="5965"/>
                  </a:cubicBezTo>
                  <a:cubicBezTo>
                    <a:pt x="15736" y="5833"/>
                    <a:pt x="16083" y="5732"/>
                    <a:pt x="16437" y="5662"/>
                  </a:cubicBezTo>
                  <a:cubicBezTo>
                    <a:pt x="16769" y="5595"/>
                    <a:pt x="17099" y="5563"/>
                    <a:pt x="17426" y="5563"/>
                  </a:cubicBezTo>
                  <a:cubicBezTo>
                    <a:pt x="19733" y="5563"/>
                    <a:pt x="21821" y="7168"/>
                    <a:pt x="22455" y="9474"/>
                  </a:cubicBezTo>
                  <a:lnTo>
                    <a:pt x="22575" y="9913"/>
                  </a:lnTo>
                  <a:cubicBezTo>
                    <a:pt x="22575" y="9913"/>
                    <a:pt x="29231" y="4282"/>
                    <a:pt x="26185" y="898"/>
                  </a:cubicBezTo>
                  <a:cubicBezTo>
                    <a:pt x="25621" y="271"/>
                    <a:pt x="24737" y="0"/>
                    <a:pt x="23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6" name="Google Shape;1106;p49"/>
            <p:cNvGrpSpPr/>
            <p:nvPr/>
          </p:nvGrpSpPr>
          <p:grpSpPr>
            <a:xfrm rot="758178">
              <a:off x="-5292058" y="-75044"/>
              <a:ext cx="405554" cy="178275"/>
              <a:chOff x="3007857" y="3726714"/>
              <a:chExt cx="458500" cy="201549"/>
            </a:xfrm>
          </p:grpSpPr>
          <p:sp>
            <p:nvSpPr>
              <p:cNvPr id="1107" name="Google Shape;1107;p49"/>
              <p:cNvSpPr/>
              <p:nvPr/>
            </p:nvSpPr>
            <p:spPr>
              <a:xfrm>
                <a:off x="3224507" y="3726714"/>
                <a:ext cx="130472" cy="201549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0466" extrusionOk="0">
                    <a:moveTo>
                      <a:pt x="767" y="0"/>
                    </a:moveTo>
                    <a:lnTo>
                      <a:pt x="767" y="0"/>
                    </a:lnTo>
                    <a:cubicBezTo>
                      <a:pt x="0" y="5352"/>
                      <a:pt x="2369" y="10465"/>
                      <a:pt x="2369" y="10465"/>
                    </a:cubicBezTo>
                    <a:cubicBezTo>
                      <a:pt x="3578" y="10419"/>
                      <a:pt x="6775" y="8605"/>
                      <a:pt x="6775" y="8605"/>
                    </a:cubicBezTo>
                    <a:cubicBezTo>
                      <a:pt x="3697" y="7149"/>
                      <a:pt x="767" y="1"/>
                      <a:pt x="767" y="0"/>
                    </a:cubicBezTo>
                    <a:close/>
                  </a:path>
                </a:pathLst>
              </a:custGeom>
              <a:solidFill>
                <a:srgbClr val="DD8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9"/>
              <p:cNvSpPr/>
              <p:nvPr/>
            </p:nvSpPr>
            <p:spPr>
              <a:xfrm>
                <a:off x="3318959" y="3742486"/>
                <a:ext cx="147397" cy="35049"/>
              </a:xfrm>
              <a:custGeom>
                <a:avLst/>
                <a:gdLst/>
                <a:ahLst/>
                <a:cxnLst/>
                <a:rect l="l" t="t" r="r" b="b"/>
                <a:pathLst>
                  <a:path w="7655" h="1820" extrusionOk="0">
                    <a:moveTo>
                      <a:pt x="7369" y="0"/>
                    </a:moveTo>
                    <a:cubicBezTo>
                      <a:pt x="5924" y="1065"/>
                      <a:pt x="4061" y="1326"/>
                      <a:pt x="2585" y="1326"/>
                    </a:cubicBezTo>
                    <a:cubicBezTo>
                      <a:pt x="1184" y="1326"/>
                      <a:pt x="131" y="1091"/>
                      <a:pt x="109" y="1086"/>
                    </a:cubicBezTo>
                    <a:lnTo>
                      <a:pt x="0" y="1558"/>
                    </a:lnTo>
                    <a:cubicBezTo>
                      <a:pt x="91" y="1579"/>
                      <a:pt x="1168" y="1820"/>
                      <a:pt x="2596" y="1820"/>
                    </a:cubicBezTo>
                    <a:cubicBezTo>
                      <a:pt x="4142" y="1820"/>
                      <a:pt x="6097" y="1537"/>
                      <a:pt x="7655" y="390"/>
                    </a:cubicBezTo>
                    <a:lnTo>
                      <a:pt x="7369" y="0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9"/>
              <p:cNvSpPr/>
              <p:nvPr/>
            </p:nvSpPr>
            <p:spPr>
              <a:xfrm>
                <a:off x="3007857" y="3808381"/>
                <a:ext cx="144778" cy="55038"/>
              </a:xfrm>
              <a:custGeom>
                <a:avLst/>
                <a:gdLst/>
                <a:ahLst/>
                <a:cxnLst/>
                <a:rect l="l" t="t" r="r" b="b"/>
                <a:pathLst>
                  <a:path w="7519" h="2858" extrusionOk="0">
                    <a:moveTo>
                      <a:pt x="7170" y="1"/>
                    </a:moveTo>
                    <a:cubicBezTo>
                      <a:pt x="5230" y="2015"/>
                      <a:pt x="2869" y="2376"/>
                      <a:pt x="1428" y="2376"/>
                    </a:cubicBezTo>
                    <a:cubicBezTo>
                      <a:pt x="635" y="2376"/>
                      <a:pt x="121" y="2267"/>
                      <a:pt x="106" y="2264"/>
                    </a:cubicBezTo>
                    <a:lnTo>
                      <a:pt x="0" y="2735"/>
                    </a:lnTo>
                    <a:cubicBezTo>
                      <a:pt x="16" y="2740"/>
                      <a:pt x="570" y="2858"/>
                      <a:pt x="1424" y="2858"/>
                    </a:cubicBezTo>
                    <a:cubicBezTo>
                      <a:pt x="2960" y="2858"/>
                      <a:pt x="5461" y="2473"/>
                      <a:pt x="7519" y="337"/>
                    </a:cubicBezTo>
                    <a:lnTo>
                      <a:pt x="7170" y="1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10" name="Google Shape;1110;p49"/>
          <p:cNvSpPr/>
          <p:nvPr/>
        </p:nvSpPr>
        <p:spPr>
          <a:xfrm rot="489029" flipH="1">
            <a:off x="4433116" y="2296715"/>
            <a:ext cx="2425810" cy="2323796"/>
          </a:xfrm>
          <a:custGeom>
            <a:avLst/>
            <a:gdLst/>
            <a:ahLst/>
            <a:cxnLst/>
            <a:rect l="l" t="t" r="r" b="b"/>
            <a:pathLst>
              <a:path w="62587" h="59955" extrusionOk="0">
                <a:moveTo>
                  <a:pt x="18296" y="0"/>
                </a:moveTo>
                <a:cubicBezTo>
                  <a:pt x="16803" y="0"/>
                  <a:pt x="15332" y="151"/>
                  <a:pt x="13924" y="450"/>
                </a:cubicBezTo>
                <a:cubicBezTo>
                  <a:pt x="12564" y="737"/>
                  <a:pt x="11244" y="1188"/>
                  <a:pt x="9992" y="1792"/>
                </a:cubicBezTo>
                <a:cubicBezTo>
                  <a:pt x="8771" y="2385"/>
                  <a:pt x="7635" y="3141"/>
                  <a:pt x="6617" y="4039"/>
                </a:cubicBezTo>
                <a:cubicBezTo>
                  <a:pt x="5605" y="4926"/>
                  <a:pt x="4693" y="5989"/>
                  <a:pt x="3908" y="7199"/>
                </a:cubicBezTo>
                <a:cubicBezTo>
                  <a:pt x="3524" y="7788"/>
                  <a:pt x="3173" y="8424"/>
                  <a:pt x="2834" y="9142"/>
                </a:cubicBezTo>
                <a:cubicBezTo>
                  <a:pt x="2543" y="9753"/>
                  <a:pt x="2269" y="10438"/>
                  <a:pt x="1993" y="11234"/>
                </a:cubicBezTo>
                <a:cubicBezTo>
                  <a:pt x="1520" y="12615"/>
                  <a:pt x="1117" y="14122"/>
                  <a:pt x="798" y="15713"/>
                </a:cubicBezTo>
                <a:cubicBezTo>
                  <a:pt x="479" y="17310"/>
                  <a:pt x="259" y="18927"/>
                  <a:pt x="138" y="20554"/>
                </a:cubicBezTo>
                <a:cubicBezTo>
                  <a:pt x="12" y="22223"/>
                  <a:pt x="0" y="23900"/>
                  <a:pt x="102" y="25571"/>
                </a:cubicBezTo>
                <a:cubicBezTo>
                  <a:pt x="320" y="29069"/>
                  <a:pt x="1053" y="32188"/>
                  <a:pt x="2282" y="34840"/>
                </a:cubicBezTo>
                <a:cubicBezTo>
                  <a:pt x="2595" y="35520"/>
                  <a:pt x="2954" y="36178"/>
                  <a:pt x="3357" y="36809"/>
                </a:cubicBezTo>
                <a:cubicBezTo>
                  <a:pt x="3729" y="37389"/>
                  <a:pt x="4143" y="37941"/>
                  <a:pt x="4594" y="38462"/>
                </a:cubicBezTo>
                <a:cubicBezTo>
                  <a:pt x="5425" y="39426"/>
                  <a:pt x="6447" y="40327"/>
                  <a:pt x="7635" y="41142"/>
                </a:cubicBezTo>
                <a:cubicBezTo>
                  <a:pt x="8672" y="41852"/>
                  <a:pt x="9854" y="42491"/>
                  <a:pt x="11247" y="43095"/>
                </a:cubicBezTo>
                <a:cubicBezTo>
                  <a:pt x="12418" y="43603"/>
                  <a:pt x="13734" y="44067"/>
                  <a:pt x="15267" y="44514"/>
                </a:cubicBezTo>
                <a:cubicBezTo>
                  <a:pt x="15664" y="44629"/>
                  <a:pt x="16062" y="44734"/>
                  <a:pt x="16461" y="44839"/>
                </a:cubicBezTo>
                <a:cubicBezTo>
                  <a:pt x="16548" y="44865"/>
                  <a:pt x="16637" y="44890"/>
                  <a:pt x="16725" y="44917"/>
                </a:cubicBezTo>
                <a:lnTo>
                  <a:pt x="16788" y="44937"/>
                </a:lnTo>
                <a:cubicBezTo>
                  <a:pt x="17053" y="45026"/>
                  <a:pt x="17321" y="45112"/>
                  <a:pt x="17590" y="45189"/>
                </a:cubicBezTo>
                <a:cubicBezTo>
                  <a:pt x="17909" y="45282"/>
                  <a:pt x="18231" y="45364"/>
                  <a:pt x="18554" y="45440"/>
                </a:cubicBezTo>
                <a:cubicBezTo>
                  <a:pt x="19505" y="45745"/>
                  <a:pt x="20458" y="46045"/>
                  <a:pt x="21416" y="46332"/>
                </a:cubicBezTo>
                <a:cubicBezTo>
                  <a:pt x="23663" y="47006"/>
                  <a:pt x="25938" y="47604"/>
                  <a:pt x="28253" y="47979"/>
                </a:cubicBezTo>
                <a:cubicBezTo>
                  <a:pt x="27472" y="49619"/>
                  <a:pt x="26452" y="51196"/>
                  <a:pt x="25217" y="52666"/>
                </a:cubicBezTo>
                <a:cubicBezTo>
                  <a:pt x="23756" y="54391"/>
                  <a:pt x="22025" y="55949"/>
                  <a:pt x="20070" y="57299"/>
                </a:cubicBezTo>
                <a:lnTo>
                  <a:pt x="20073" y="57298"/>
                </a:lnTo>
                <a:lnTo>
                  <a:pt x="20073" y="57298"/>
                </a:lnTo>
                <a:cubicBezTo>
                  <a:pt x="18919" y="58086"/>
                  <a:pt x="17710" y="58790"/>
                  <a:pt x="16455" y="59402"/>
                </a:cubicBezTo>
                <a:cubicBezTo>
                  <a:pt x="16405" y="59426"/>
                  <a:pt x="16369" y="59470"/>
                  <a:pt x="16351" y="59522"/>
                </a:cubicBezTo>
                <a:cubicBezTo>
                  <a:pt x="16324" y="59602"/>
                  <a:pt x="16347" y="59691"/>
                  <a:pt x="16409" y="59747"/>
                </a:cubicBezTo>
                <a:cubicBezTo>
                  <a:pt x="16438" y="59802"/>
                  <a:pt x="16490" y="59840"/>
                  <a:pt x="16550" y="59850"/>
                </a:cubicBezTo>
                <a:cubicBezTo>
                  <a:pt x="17071" y="59919"/>
                  <a:pt x="17598" y="59955"/>
                  <a:pt x="18125" y="59955"/>
                </a:cubicBezTo>
                <a:cubicBezTo>
                  <a:pt x="18134" y="59955"/>
                  <a:pt x="18142" y="59955"/>
                  <a:pt x="18151" y="59955"/>
                </a:cubicBezTo>
                <a:cubicBezTo>
                  <a:pt x="19794" y="59955"/>
                  <a:pt x="21586" y="59648"/>
                  <a:pt x="23786" y="58987"/>
                </a:cubicBezTo>
                <a:cubicBezTo>
                  <a:pt x="24799" y="58684"/>
                  <a:pt x="25890" y="58307"/>
                  <a:pt x="27213" y="57801"/>
                </a:cubicBezTo>
                <a:cubicBezTo>
                  <a:pt x="28340" y="57368"/>
                  <a:pt x="29455" y="56883"/>
                  <a:pt x="30527" y="56357"/>
                </a:cubicBezTo>
                <a:cubicBezTo>
                  <a:pt x="32085" y="55591"/>
                  <a:pt x="33531" y="54736"/>
                  <a:pt x="34824" y="53815"/>
                </a:cubicBezTo>
                <a:cubicBezTo>
                  <a:pt x="35504" y="53330"/>
                  <a:pt x="36159" y="52811"/>
                  <a:pt x="36786" y="52258"/>
                </a:cubicBezTo>
                <a:cubicBezTo>
                  <a:pt x="37372" y="51742"/>
                  <a:pt x="37849" y="51296"/>
                  <a:pt x="38271" y="50793"/>
                </a:cubicBezTo>
                <a:cubicBezTo>
                  <a:pt x="39659" y="51252"/>
                  <a:pt x="41201" y="51516"/>
                  <a:pt x="42850" y="51578"/>
                </a:cubicBezTo>
                <a:cubicBezTo>
                  <a:pt x="43054" y="51586"/>
                  <a:pt x="43259" y="51590"/>
                  <a:pt x="43464" y="51590"/>
                </a:cubicBezTo>
                <a:cubicBezTo>
                  <a:pt x="43487" y="51590"/>
                  <a:pt x="43511" y="51590"/>
                  <a:pt x="43534" y="51590"/>
                </a:cubicBezTo>
                <a:cubicBezTo>
                  <a:pt x="44954" y="51589"/>
                  <a:pt x="46369" y="51429"/>
                  <a:pt x="47754" y="51113"/>
                </a:cubicBezTo>
                <a:cubicBezTo>
                  <a:pt x="48532" y="50933"/>
                  <a:pt x="49295" y="50698"/>
                  <a:pt x="50037" y="50406"/>
                </a:cubicBezTo>
                <a:cubicBezTo>
                  <a:pt x="50767" y="50123"/>
                  <a:pt x="51468" y="49774"/>
                  <a:pt x="52134" y="49364"/>
                </a:cubicBezTo>
                <a:cubicBezTo>
                  <a:pt x="52777" y="48969"/>
                  <a:pt x="53417" y="48473"/>
                  <a:pt x="54034" y="47891"/>
                </a:cubicBezTo>
                <a:cubicBezTo>
                  <a:pt x="54581" y="47372"/>
                  <a:pt x="55121" y="46766"/>
                  <a:pt x="55682" y="46034"/>
                </a:cubicBezTo>
                <a:cubicBezTo>
                  <a:pt x="56579" y="44864"/>
                  <a:pt x="57395" y="43515"/>
                  <a:pt x="58326" y="41662"/>
                </a:cubicBezTo>
                <a:cubicBezTo>
                  <a:pt x="59084" y="40152"/>
                  <a:pt x="59751" y="38646"/>
                  <a:pt x="60310" y="37189"/>
                </a:cubicBezTo>
                <a:cubicBezTo>
                  <a:pt x="60947" y="35525"/>
                  <a:pt x="61463" y="33843"/>
                  <a:pt x="61843" y="32191"/>
                </a:cubicBezTo>
                <a:cubicBezTo>
                  <a:pt x="62252" y="30413"/>
                  <a:pt x="62484" y="28676"/>
                  <a:pt x="62532" y="27030"/>
                </a:cubicBezTo>
                <a:cubicBezTo>
                  <a:pt x="62587" y="25261"/>
                  <a:pt x="62407" y="23580"/>
                  <a:pt x="61998" y="22030"/>
                </a:cubicBezTo>
                <a:cubicBezTo>
                  <a:pt x="61788" y="21239"/>
                  <a:pt x="61507" y="20469"/>
                  <a:pt x="61158" y="19729"/>
                </a:cubicBezTo>
                <a:cubicBezTo>
                  <a:pt x="60815" y="18999"/>
                  <a:pt x="60373" y="18275"/>
                  <a:pt x="59806" y="17517"/>
                </a:cubicBezTo>
                <a:cubicBezTo>
                  <a:pt x="59311" y="16855"/>
                  <a:pt x="58722" y="16200"/>
                  <a:pt x="58008" y="15514"/>
                </a:cubicBezTo>
                <a:cubicBezTo>
                  <a:pt x="57434" y="14961"/>
                  <a:pt x="56775" y="14402"/>
                  <a:pt x="55992" y="13801"/>
                </a:cubicBezTo>
                <a:cubicBezTo>
                  <a:pt x="55299" y="13270"/>
                  <a:pt x="54587" y="12781"/>
                  <a:pt x="53731" y="12213"/>
                </a:cubicBezTo>
                <a:cubicBezTo>
                  <a:pt x="52919" y="11675"/>
                  <a:pt x="52056" y="11127"/>
                  <a:pt x="51167" y="10588"/>
                </a:cubicBezTo>
                <a:cubicBezTo>
                  <a:pt x="49381" y="9503"/>
                  <a:pt x="47571" y="8513"/>
                  <a:pt x="45784" y="7647"/>
                </a:cubicBezTo>
                <a:cubicBezTo>
                  <a:pt x="44885" y="7212"/>
                  <a:pt x="43976" y="6805"/>
                  <a:pt x="43085" y="6435"/>
                </a:cubicBezTo>
                <a:cubicBezTo>
                  <a:pt x="42661" y="6258"/>
                  <a:pt x="42234" y="6090"/>
                  <a:pt x="41806" y="5923"/>
                </a:cubicBezTo>
                <a:cubicBezTo>
                  <a:pt x="41435" y="5776"/>
                  <a:pt x="41061" y="5631"/>
                  <a:pt x="40690" y="5487"/>
                </a:cubicBezTo>
                <a:lnTo>
                  <a:pt x="40449" y="5393"/>
                </a:lnTo>
                <a:cubicBezTo>
                  <a:pt x="36063" y="3700"/>
                  <a:pt x="32634" y="2555"/>
                  <a:pt x="29327" y="1677"/>
                </a:cubicBezTo>
                <a:cubicBezTo>
                  <a:pt x="27392" y="1163"/>
                  <a:pt x="25486" y="756"/>
                  <a:pt x="23663" y="467"/>
                </a:cubicBezTo>
                <a:cubicBezTo>
                  <a:pt x="22730" y="320"/>
                  <a:pt x="21779" y="202"/>
                  <a:pt x="20839" y="119"/>
                </a:cubicBezTo>
                <a:cubicBezTo>
                  <a:pt x="19936" y="40"/>
                  <a:pt x="19104" y="0"/>
                  <a:pt x="1829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49"/>
          <p:cNvSpPr txBox="1">
            <a:spLocks noGrp="1"/>
          </p:cNvSpPr>
          <p:nvPr>
            <p:ph type="title"/>
          </p:nvPr>
        </p:nvSpPr>
        <p:spPr>
          <a:xfrm>
            <a:off x="2723744" y="2352150"/>
            <a:ext cx="13884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ALICE MAOURI</a:t>
            </a:r>
            <a:endParaRPr sz="1400"/>
          </a:p>
        </p:txBody>
      </p:sp>
      <p:sp>
        <p:nvSpPr>
          <p:cNvPr id="1112" name="Google Shape;1112;p49"/>
          <p:cNvSpPr txBox="1">
            <a:spLocks noGrp="1"/>
          </p:cNvSpPr>
          <p:nvPr>
            <p:ph type="subTitle" idx="4294967295"/>
          </p:nvPr>
        </p:nvSpPr>
        <p:spPr>
          <a:xfrm>
            <a:off x="2723749" y="1505525"/>
            <a:ext cx="15945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“Despite being red, Mars is a cold place”</a:t>
            </a:r>
            <a:endParaRPr sz="1400"/>
          </a:p>
        </p:txBody>
      </p:sp>
      <p:sp>
        <p:nvSpPr>
          <p:cNvPr id="1113" name="Google Shape;1113;p49"/>
          <p:cNvSpPr txBox="1">
            <a:spLocks noGrp="1"/>
          </p:cNvSpPr>
          <p:nvPr>
            <p:ph type="title"/>
          </p:nvPr>
        </p:nvSpPr>
        <p:spPr>
          <a:xfrm>
            <a:off x="5031856" y="3545738"/>
            <a:ext cx="13884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JOHN DOE</a:t>
            </a:r>
            <a:endParaRPr sz="1400"/>
          </a:p>
        </p:txBody>
      </p:sp>
      <p:sp>
        <p:nvSpPr>
          <p:cNvPr id="1114" name="Google Shape;1114;p49"/>
          <p:cNvSpPr txBox="1">
            <a:spLocks noGrp="1"/>
          </p:cNvSpPr>
          <p:nvPr>
            <p:ph type="subTitle" idx="4294967295"/>
          </p:nvPr>
        </p:nvSpPr>
        <p:spPr>
          <a:xfrm>
            <a:off x="4825751" y="2699125"/>
            <a:ext cx="15945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“Mercury is the closest planet to the Sun”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9"/>
          <p:cNvSpPr/>
          <p:nvPr/>
        </p:nvSpPr>
        <p:spPr>
          <a:xfrm rot="7584478">
            <a:off x="5577049" y="1115910"/>
            <a:ext cx="2485195" cy="1789236"/>
          </a:xfrm>
          <a:custGeom>
            <a:avLst/>
            <a:gdLst/>
            <a:ahLst/>
            <a:cxnLst/>
            <a:rect l="l" t="t" r="r" b="b"/>
            <a:pathLst>
              <a:path w="43747" h="31496" extrusionOk="0">
                <a:moveTo>
                  <a:pt x="22407" y="1"/>
                </a:moveTo>
                <a:cubicBezTo>
                  <a:pt x="14255" y="1"/>
                  <a:pt x="6330" y="4706"/>
                  <a:pt x="2856" y="12976"/>
                </a:cubicBezTo>
                <a:cubicBezTo>
                  <a:pt x="1146" y="17057"/>
                  <a:pt x="1" y="22251"/>
                  <a:pt x="2211" y="26364"/>
                </a:cubicBezTo>
                <a:cubicBezTo>
                  <a:pt x="3308" y="28397"/>
                  <a:pt x="5275" y="29881"/>
                  <a:pt x="7437" y="30719"/>
                </a:cubicBezTo>
                <a:cubicBezTo>
                  <a:pt x="8939" y="31291"/>
                  <a:pt x="10311" y="31477"/>
                  <a:pt x="11675" y="31477"/>
                </a:cubicBezTo>
                <a:cubicBezTo>
                  <a:pt x="13199" y="31477"/>
                  <a:pt x="14713" y="31245"/>
                  <a:pt x="16389" y="31058"/>
                </a:cubicBezTo>
                <a:cubicBezTo>
                  <a:pt x="17873" y="30886"/>
                  <a:pt x="19357" y="30800"/>
                  <a:pt x="20846" y="30800"/>
                </a:cubicBezTo>
                <a:cubicBezTo>
                  <a:pt x="21590" y="30800"/>
                  <a:pt x="22336" y="30821"/>
                  <a:pt x="23083" y="30864"/>
                </a:cubicBezTo>
                <a:cubicBezTo>
                  <a:pt x="25637" y="31013"/>
                  <a:pt x="28869" y="31495"/>
                  <a:pt x="31973" y="31495"/>
                </a:cubicBezTo>
                <a:cubicBezTo>
                  <a:pt x="34613" y="31495"/>
                  <a:pt x="37160" y="31146"/>
                  <a:pt x="39117" y="29945"/>
                </a:cubicBezTo>
                <a:cubicBezTo>
                  <a:pt x="40875" y="28880"/>
                  <a:pt x="42165" y="27203"/>
                  <a:pt x="42795" y="25251"/>
                </a:cubicBezTo>
                <a:cubicBezTo>
                  <a:pt x="42907" y="24880"/>
                  <a:pt x="43004" y="24493"/>
                  <a:pt x="43101" y="24090"/>
                </a:cubicBezTo>
                <a:cubicBezTo>
                  <a:pt x="43746" y="20993"/>
                  <a:pt x="43569" y="17138"/>
                  <a:pt x="42569" y="14331"/>
                </a:cubicBezTo>
                <a:cubicBezTo>
                  <a:pt x="41149" y="10363"/>
                  <a:pt x="38439" y="6782"/>
                  <a:pt x="35084" y="4249"/>
                </a:cubicBezTo>
                <a:cubicBezTo>
                  <a:pt x="31229" y="1358"/>
                  <a:pt x="26785" y="1"/>
                  <a:pt x="22407" y="1"/>
                </a:cubicBezTo>
                <a:close/>
              </a:path>
            </a:pathLst>
          </a:custGeom>
          <a:solidFill>
            <a:srgbClr val="8A7C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9"/>
          <p:cNvSpPr txBox="1">
            <a:spLocks noGrp="1"/>
          </p:cNvSpPr>
          <p:nvPr>
            <p:ph type="title"/>
          </p:nvPr>
        </p:nvSpPr>
        <p:spPr>
          <a:xfrm>
            <a:off x="1438863" y="31083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</a:t>
            </a:r>
            <a:endParaRPr/>
          </a:p>
        </p:txBody>
      </p:sp>
      <p:sp>
        <p:nvSpPr>
          <p:cNvPr id="416" name="Google Shape;416;p39"/>
          <p:cNvSpPr txBox="1">
            <a:spLocks noGrp="1"/>
          </p:cNvSpPr>
          <p:nvPr>
            <p:ph type="subTitle" idx="1"/>
          </p:nvPr>
        </p:nvSpPr>
        <p:spPr>
          <a:xfrm>
            <a:off x="1438900" y="3458375"/>
            <a:ext cx="2343000" cy="10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giant, the biggest planet in the Solar System and the fourth-brightest object in the night sky</a:t>
            </a:r>
            <a:endParaRPr/>
          </a:p>
        </p:txBody>
      </p:sp>
      <p:sp>
        <p:nvSpPr>
          <p:cNvPr id="417" name="Google Shape;417;p39"/>
          <p:cNvSpPr/>
          <p:nvPr/>
        </p:nvSpPr>
        <p:spPr>
          <a:xfrm>
            <a:off x="5399525" y="2486513"/>
            <a:ext cx="2169253" cy="332833"/>
          </a:xfrm>
          <a:custGeom>
            <a:avLst/>
            <a:gdLst/>
            <a:ahLst/>
            <a:cxnLst/>
            <a:rect l="l" t="t" r="r" b="b"/>
            <a:pathLst>
              <a:path w="285710" h="46404" extrusionOk="0">
                <a:moveTo>
                  <a:pt x="142849" y="46404"/>
                </a:moveTo>
                <a:cubicBezTo>
                  <a:pt x="221534" y="46404"/>
                  <a:pt x="285710" y="35977"/>
                  <a:pt x="285710" y="23202"/>
                </a:cubicBezTo>
                <a:cubicBezTo>
                  <a:pt x="285710" y="10426"/>
                  <a:pt x="221534" y="0"/>
                  <a:pt x="142849" y="0"/>
                </a:cubicBezTo>
                <a:cubicBezTo>
                  <a:pt x="64178" y="0"/>
                  <a:pt x="0" y="10426"/>
                  <a:pt x="0" y="23202"/>
                </a:cubicBezTo>
                <a:cubicBezTo>
                  <a:pt x="0" y="35977"/>
                  <a:pt x="64178" y="46404"/>
                  <a:pt x="142849" y="46404"/>
                </a:cubicBezTo>
                <a:close/>
              </a:path>
            </a:pathLst>
          </a:custGeom>
          <a:solidFill>
            <a:srgbClr val="5B4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9"/>
          <p:cNvSpPr/>
          <p:nvPr/>
        </p:nvSpPr>
        <p:spPr>
          <a:xfrm>
            <a:off x="1438875" y="862425"/>
            <a:ext cx="1794354" cy="2072575"/>
          </a:xfrm>
          <a:custGeom>
            <a:avLst/>
            <a:gdLst/>
            <a:ahLst/>
            <a:cxnLst/>
            <a:rect l="l" t="t" r="r" b="b"/>
            <a:pathLst>
              <a:path w="35923" h="41493" extrusionOk="0">
                <a:moveTo>
                  <a:pt x="29154" y="1"/>
                </a:moveTo>
                <a:cubicBezTo>
                  <a:pt x="27292" y="1"/>
                  <a:pt x="25282" y="788"/>
                  <a:pt x="23502" y="1059"/>
                </a:cubicBezTo>
                <a:cubicBezTo>
                  <a:pt x="21850" y="1319"/>
                  <a:pt x="20172" y="1499"/>
                  <a:pt x="18496" y="1499"/>
                </a:cubicBezTo>
                <a:cubicBezTo>
                  <a:pt x="17571" y="1499"/>
                  <a:pt x="16646" y="1444"/>
                  <a:pt x="15727" y="1317"/>
                </a:cubicBezTo>
                <a:cubicBezTo>
                  <a:pt x="13485" y="1011"/>
                  <a:pt x="11308" y="301"/>
                  <a:pt x="9049" y="124"/>
                </a:cubicBezTo>
                <a:cubicBezTo>
                  <a:pt x="8640" y="94"/>
                  <a:pt x="8236" y="77"/>
                  <a:pt x="7840" y="77"/>
                </a:cubicBezTo>
                <a:cubicBezTo>
                  <a:pt x="5897" y="77"/>
                  <a:pt x="4139" y="488"/>
                  <a:pt x="2759" y="1801"/>
                </a:cubicBezTo>
                <a:cubicBezTo>
                  <a:pt x="2339" y="2221"/>
                  <a:pt x="1968" y="2689"/>
                  <a:pt x="1662" y="3205"/>
                </a:cubicBezTo>
                <a:cubicBezTo>
                  <a:pt x="0" y="5963"/>
                  <a:pt x="145" y="9850"/>
                  <a:pt x="210" y="12980"/>
                </a:cubicBezTo>
                <a:cubicBezTo>
                  <a:pt x="323" y="18480"/>
                  <a:pt x="420" y="25029"/>
                  <a:pt x="2178" y="30288"/>
                </a:cubicBezTo>
                <a:cubicBezTo>
                  <a:pt x="3985" y="35691"/>
                  <a:pt x="8259" y="39434"/>
                  <a:pt x="13566" y="40869"/>
                </a:cubicBezTo>
                <a:cubicBezTo>
                  <a:pt x="15098" y="41282"/>
                  <a:pt x="16686" y="41492"/>
                  <a:pt x="18268" y="41492"/>
                </a:cubicBezTo>
                <a:cubicBezTo>
                  <a:pt x="22069" y="41492"/>
                  <a:pt x="25841" y="40279"/>
                  <a:pt x="28745" y="37740"/>
                </a:cubicBezTo>
                <a:cubicBezTo>
                  <a:pt x="33213" y="33853"/>
                  <a:pt x="34810" y="27481"/>
                  <a:pt x="35229" y="21851"/>
                </a:cubicBezTo>
                <a:cubicBezTo>
                  <a:pt x="35600" y="17077"/>
                  <a:pt x="35923" y="12044"/>
                  <a:pt x="35277" y="7302"/>
                </a:cubicBezTo>
                <a:cubicBezTo>
                  <a:pt x="34826" y="4108"/>
                  <a:pt x="33777" y="785"/>
                  <a:pt x="30180" y="92"/>
                </a:cubicBezTo>
                <a:cubicBezTo>
                  <a:pt x="29845" y="28"/>
                  <a:pt x="29502" y="1"/>
                  <a:pt x="29154" y="1"/>
                </a:cubicBezTo>
                <a:close/>
              </a:path>
            </a:pathLst>
          </a:custGeom>
          <a:solidFill>
            <a:srgbClr val="8A7C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9"/>
          <p:cNvSpPr txBox="1">
            <a:spLocks noGrp="1"/>
          </p:cNvSpPr>
          <p:nvPr>
            <p:ph type="title" idx="2"/>
          </p:nvPr>
        </p:nvSpPr>
        <p:spPr>
          <a:xfrm>
            <a:off x="5362135" y="31083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sp>
        <p:nvSpPr>
          <p:cNvPr id="420" name="Google Shape;420;p39"/>
          <p:cNvSpPr txBox="1">
            <a:spLocks noGrp="1"/>
          </p:cNvSpPr>
          <p:nvPr>
            <p:ph type="subTitle" idx="3"/>
          </p:nvPr>
        </p:nvSpPr>
        <p:spPr>
          <a:xfrm>
            <a:off x="5362154" y="3458375"/>
            <a:ext cx="2343000" cy="10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 and is the second planet from the Sun. It’s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terribly hot, even hotter than Mercury</a:t>
            </a:r>
            <a:endParaRPr/>
          </a:p>
        </p:txBody>
      </p:sp>
      <p:grpSp>
        <p:nvGrpSpPr>
          <p:cNvPr id="421" name="Google Shape;421;p39"/>
          <p:cNvGrpSpPr/>
          <p:nvPr/>
        </p:nvGrpSpPr>
        <p:grpSpPr>
          <a:xfrm>
            <a:off x="5657366" y="1171904"/>
            <a:ext cx="1653556" cy="1576270"/>
            <a:chOff x="11096225" y="-4199500"/>
            <a:chExt cx="2705425" cy="2578975"/>
          </a:xfrm>
        </p:grpSpPr>
        <p:sp>
          <p:nvSpPr>
            <p:cNvPr id="422" name="Google Shape;422;p39"/>
            <p:cNvSpPr/>
            <p:nvPr/>
          </p:nvSpPr>
          <p:spPr>
            <a:xfrm>
              <a:off x="13127000" y="-1967525"/>
              <a:ext cx="287150" cy="200775"/>
            </a:xfrm>
            <a:custGeom>
              <a:avLst/>
              <a:gdLst/>
              <a:ahLst/>
              <a:cxnLst/>
              <a:rect l="l" t="t" r="r" b="b"/>
              <a:pathLst>
                <a:path w="11486" h="8031" extrusionOk="0">
                  <a:moveTo>
                    <a:pt x="8031" y="0"/>
                  </a:moveTo>
                  <a:lnTo>
                    <a:pt x="1" y="2054"/>
                  </a:lnTo>
                  <a:lnTo>
                    <a:pt x="4856" y="8031"/>
                  </a:lnTo>
                  <a:lnTo>
                    <a:pt x="10271" y="8031"/>
                  </a:lnTo>
                  <a:lnTo>
                    <a:pt x="11486" y="4109"/>
                  </a:lnTo>
                  <a:lnTo>
                    <a:pt x="8031" y="0"/>
                  </a:lnTo>
                  <a:close/>
                </a:path>
              </a:pathLst>
            </a:custGeom>
            <a:solidFill>
              <a:srgbClr val="ED9B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13201700" y="-1930175"/>
              <a:ext cx="599950" cy="205450"/>
            </a:xfrm>
            <a:custGeom>
              <a:avLst/>
              <a:gdLst/>
              <a:ahLst/>
              <a:cxnLst/>
              <a:rect l="l" t="t" r="r" b="b"/>
              <a:pathLst>
                <a:path w="23998" h="8218" extrusionOk="0">
                  <a:moveTo>
                    <a:pt x="7844" y="1"/>
                  </a:moveTo>
                  <a:cubicBezTo>
                    <a:pt x="7844" y="1"/>
                    <a:pt x="5382" y="4403"/>
                    <a:pt x="1457" y="4403"/>
                  </a:cubicBezTo>
                  <a:cubicBezTo>
                    <a:pt x="992" y="4403"/>
                    <a:pt x="505" y="4341"/>
                    <a:pt x="0" y="4203"/>
                  </a:cubicBezTo>
                  <a:lnTo>
                    <a:pt x="0" y="4203"/>
                  </a:lnTo>
                  <a:cubicBezTo>
                    <a:pt x="188" y="5789"/>
                    <a:pt x="374" y="8217"/>
                    <a:pt x="374" y="8217"/>
                  </a:cubicBezTo>
                  <a:lnTo>
                    <a:pt x="22970" y="8217"/>
                  </a:lnTo>
                  <a:cubicBezTo>
                    <a:pt x="22970" y="8217"/>
                    <a:pt x="23997" y="5230"/>
                    <a:pt x="21382" y="4576"/>
                  </a:cubicBezTo>
                  <a:cubicBezTo>
                    <a:pt x="18768" y="3923"/>
                    <a:pt x="7844" y="1"/>
                    <a:pt x="78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12970600" y="-1930175"/>
              <a:ext cx="233475" cy="200775"/>
            </a:xfrm>
            <a:custGeom>
              <a:avLst/>
              <a:gdLst/>
              <a:ahLst/>
              <a:cxnLst/>
              <a:rect l="l" t="t" r="r" b="b"/>
              <a:pathLst>
                <a:path w="9339" h="8031" extrusionOk="0">
                  <a:moveTo>
                    <a:pt x="5883" y="1"/>
                  </a:moveTo>
                  <a:lnTo>
                    <a:pt x="1" y="5042"/>
                  </a:lnTo>
                  <a:lnTo>
                    <a:pt x="2708" y="8031"/>
                  </a:lnTo>
                  <a:lnTo>
                    <a:pt x="8125" y="8031"/>
                  </a:lnTo>
                  <a:lnTo>
                    <a:pt x="9338" y="4109"/>
                  </a:lnTo>
                  <a:lnTo>
                    <a:pt x="5883" y="1"/>
                  </a:lnTo>
                  <a:close/>
                </a:path>
              </a:pathLst>
            </a:custGeom>
            <a:solidFill>
              <a:srgbClr val="FFB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12524775" y="-2793850"/>
              <a:ext cx="831000" cy="887050"/>
            </a:xfrm>
            <a:custGeom>
              <a:avLst/>
              <a:gdLst/>
              <a:ahLst/>
              <a:cxnLst/>
              <a:rect l="l" t="t" r="r" b="b"/>
              <a:pathLst>
                <a:path w="33240" h="35482" extrusionOk="0">
                  <a:moveTo>
                    <a:pt x="0" y="0"/>
                  </a:moveTo>
                  <a:lnTo>
                    <a:pt x="24090" y="35481"/>
                  </a:lnTo>
                  <a:lnTo>
                    <a:pt x="33240" y="33241"/>
                  </a:lnTo>
                  <a:lnTo>
                    <a:pt x="6163" y="7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96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11503025" y="-4199500"/>
              <a:ext cx="755650" cy="586375"/>
            </a:xfrm>
            <a:custGeom>
              <a:avLst/>
              <a:gdLst/>
              <a:ahLst/>
              <a:cxnLst/>
              <a:rect l="l" t="t" r="r" b="b"/>
              <a:pathLst>
                <a:path w="30226" h="23455" extrusionOk="0">
                  <a:moveTo>
                    <a:pt x="30225" y="1"/>
                  </a:moveTo>
                  <a:lnTo>
                    <a:pt x="30225" y="1"/>
                  </a:lnTo>
                  <a:cubicBezTo>
                    <a:pt x="28574" y="1102"/>
                    <a:pt x="25757" y="1431"/>
                    <a:pt x="22531" y="1431"/>
                  </a:cubicBezTo>
                  <a:cubicBezTo>
                    <a:pt x="17726" y="1431"/>
                    <a:pt x="12015" y="700"/>
                    <a:pt x="7903" y="700"/>
                  </a:cubicBezTo>
                  <a:cubicBezTo>
                    <a:pt x="5368" y="700"/>
                    <a:pt x="3441" y="978"/>
                    <a:pt x="2711" y="1877"/>
                  </a:cubicBezTo>
                  <a:cubicBezTo>
                    <a:pt x="1" y="5213"/>
                    <a:pt x="1461" y="22513"/>
                    <a:pt x="2294" y="23139"/>
                  </a:cubicBezTo>
                  <a:cubicBezTo>
                    <a:pt x="3065" y="23366"/>
                    <a:pt x="3865" y="23454"/>
                    <a:pt x="4645" y="23454"/>
                  </a:cubicBezTo>
                  <a:cubicBezTo>
                    <a:pt x="7453" y="23454"/>
                    <a:pt x="10007" y="22305"/>
                    <a:pt x="10007" y="22305"/>
                  </a:cubicBezTo>
                  <a:lnTo>
                    <a:pt x="22513" y="11257"/>
                  </a:lnTo>
                  <a:cubicBezTo>
                    <a:pt x="22513" y="11257"/>
                    <a:pt x="29391" y="7506"/>
                    <a:pt x="30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11546600" y="-3745925"/>
              <a:ext cx="317050" cy="439000"/>
            </a:xfrm>
            <a:custGeom>
              <a:avLst/>
              <a:gdLst/>
              <a:ahLst/>
              <a:cxnLst/>
              <a:rect l="l" t="t" r="r" b="b"/>
              <a:pathLst>
                <a:path w="12682" h="17560" extrusionOk="0">
                  <a:moveTo>
                    <a:pt x="5658" y="1"/>
                  </a:moveTo>
                  <a:lnTo>
                    <a:pt x="0" y="14242"/>
                  </a:lnTo>
                  <a:lnTo>
                    <a:pt x="9170" y="17559"/>
                  </a:lnTo>
                  <a:lnTo>
                    <a:pt x="12682" y="6439"/>
                  </a:lnTo>
                  <a:lnTo>
                    <a:pt x="5658" y="1"/>
                  </a:lnTo>
                  <a:close/>
                </a:path>
              </a:pathLst>
            </a:custGeom>
            <a:solidFill>
              <a:srgbClr val="ED9B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12792425" y="-3912725"/>
              <a:ext cx="196125" cy="354850"/>
            </a:xfrm>
            <a:custGeom>
              <a:avLst/>
              <a:gdLst/>
              <a:ahLst/>
              <a:cxnLst/>
              <a:rect l="l" t="t" r="r" b="b"/>
              <a:pathLst>
                <a:path w="7845" h="14194" extrusionOk="0">
                  <a:moveTo>
                    <a:pt x="0" y="1"/>
                  </a:moveTo>
                  <a:lnTo>
                    <a:pt x="0" y="14193"/>
                  </a:lnTo>
                  <a:lnTo>
                    <a:pt x="7844" y="14193"/>
                  </a:lnTo>
                  <a:lnTo>
                    <a:pt x="78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12037700" y="-3763325"/>
              <a:ext cx="952375" cy="992850"/>
            </a:xfrm>
            <a:custGeom>
              <a:avLst/>
              <a:gdLst/>
              <a:ahLst/>
              <a:cxnLst/>
              <a:rect l="l" t="t" r="r" b="b"/>
              <a:pathLst>
                <a:path w="38095" h="39714" extrusionOk="0">
                  <a:moveTo>
                    <a:pt x="30377" y="1"/>
                  </a:moveTo>
                  <a:lnTo>
                    <a:pt x="27016" y="6163"/>
                  </a:lnTo>
                  <a:lnTo>
                    <a:pt x="28384" y="9586"/>
                  </a:lnTo>
                  <a:lnTo>
                    <a:pt x="20790" y="28883"/>
                  </a:lnTo>
                  <a:cubicBezTo>
                    <a:pt x="20790" y="28883"/>
                    <a:pt x="8652" y="24401"/>
                    <a:pt x="5478" y="22906"/>
                  </a:cubicBezTo>
                  <a:lnTo>
                    <a:pt x="0" y="34485"/>
                  </a:lnTo>
                  <a:lnTo>
                    <a:pt x="25272" y="39714"/>
                  </a:lnTo>
                  <a:lnTo>
                    <a:pt x="33364" y="12076"/>
                  </a:lnTo>
                  <a:lnTo>
                    <a:pt x="38095" y="7719"/>
                  </a:lnTo>
                  <a:lnTo>
                    <a:pt x="38095" y="7719"/>
                  </a:lnTo>
                  <a:lnTo>
                    <a:pt x="31622" y="7968"/>
                  </a:lnTo>
                  <a:lnTo>
                    <a:pt x="30252" y="5354"/>
                  </a:lnTo>
                  <a:lnTo>
                    <a:pt x="30377" y="1"/>
                  </a:lnTo>
                  <a:close/>
                </a:path>
              </a:pathLst>
            </a:custGeom>
            <a:solidFill>
              <a:srgbClr val="ED9B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11555150" y="-4011875"/>
              <a:ext cx="599325" cy="573225"/>
            </a:xfrm>
            <a:custGeom>
              <a:avLst/>
              <a:gdLst/>
              <a:ahLst/>
              <a:cxnLst/>
              <a:rect l="l" t="t" r="r" b="b"/>
              <a:pathLst>
                <a:path w="23973" h="22929" extrusionOk="0">
                  <a:moveTo>
                    <a:pt x="7714" y="1"/>
                  </a:moveTo>
                  <a:cubicBezTo>
                    <a:pt x="7717" y="2"/>
                    <a:pt x="7719" y="3"/>
                    <a:pt x="7721" y="5"/>
                  </a:cubicBezTo>
                  <a:lnTo>
                    <a:pt x="7721" y="5"/>
                  </a:lnTo>
                  <a:cubicBezTo>
                    <a:pt x="7719" y="2"/>
                    <a:pt x="7717" y="1"/>
                    <a:pt x="7714" y="1"/>
                  </a:cubicBezTo>
                  <a:close/>
                  <a:moveTo>
                    <a:pt x="7721" y="5"/>
                  </a:moveTo>
                  <a:cubicBezTo>
                    <a:pt x="7868" y="215"/>
                    <a:pt x="5837" y="8338"/>
                    <a:pt x="5837" y="8338"/>
                  </a:cubicBezTo>
                  <a:cubicBezTo>
                    <a:pt x="5837" y="8338"/>
                    <a:pt x="4612" y="7573"/>
                    <a:pt x="3368" y="7573"/>
                  </a:cubicBezTo>
                  <a:cubicBezTo>
                    <a:pt x="2560" y="7573"/>
                    <a:pt x="1744" y="7896"/>
                    <a:pt x="1251" y="8963"/>
                  </a:cubicBezTo>
                  <a:cubicBezTo>
                    <a:pt x="1" y="11673"/>
                    <a:pt x="5213" y="13340"/>
                    <a:pt x="5213" y="13340"/>
                  </a:cubicBezTo>
                  <a:cubicBezTo>
                    <a:pt x="5213" y="13340"/>
                    <a:pt x="8548" y="22095"/>
                    <a:pt x="17303" y="22929"/>
                  </a:cubicBezTo>
                  <a:cubicBezTo>
                    <a:pt x="23973" y="12091"/>
                    <a:pt x="22305" y="626"/>
                    <a:pt x="22305" y="626"/>
                  </a:cubicBezTo>
                  <a:lnTo>
                    <a:pt x="22305" y="626"/>
                  </a:lnTo>
                  <a:cubicBezTo>
                    <a:pt x="22305" y="626"/>
                    <a:pt x="18553" y="1301"/>
                    <a:pt x="14651" y="1301"/>
                  </a:cubicBezTo>
                  <a:cubicBezTo>
                    <a:pt x="12053" y="1301"/>
                    <a:pt x="9389" y="1002"/>
                    <a:pt x="7721" y="5"/>
                  </a:cubicBezTo>
                  <a:close/>
                </a:path>
              </a:pathLst>
            </a:custGeom>
            <a:solidFill>
              <a:srgbClr val="FFB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11787150" y="-3414775"/>
              <a:ext cx="415500" cy="331475"/>
            </a:xfrm>
            <a:custGeom>
              <a:avLst/>
              <a:gdLst/>
              <a:ahLst/>
              <a:cxnLst/>
              <a:rect l="l" t="t" r="r" b="b"/>
              <a:pathLst>
                <a:path w="16620" h="13259" extrusionOk="0">
                  <a:moveTo>
                    <a:pt x="1" y="1"/>
                  </a:moveTo>
                  <a:lnTo>
                    <a:pt x="15313" y="13259"/>
                  </a:lnTo>
                  <a:lnTo>
                    <a:pt x="16620" y="7844"/>
                  </a:lnTo>
                  <a:cubicBezTo>
                    <a:pt x="16620" y="7844"/>
                    <a:pt x="747" y="188"/>
                    <a:pt x="1" y="1"/>
                  </a:cubicBezTo>
                  <a:close/>
                </a:path>
              </a:pathLst>
            </a:custGeom>
            <a:solidFill>
              <a:srgbClr val="79A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12812275" y="-3887050"/>
              <a:ext cx="158600" cy="298475"/>
            </a:xfrm>
            <a:custGeom>
              <a:avLst/>
              <a:gdLst/>
              <a:ahLst/>
              <a:cxnLst/>
              <a:rect l="l" t="t" r="r" b="b"/>
              <a:pathLst>
                <a:path w="6344" h="11939" extrusionOk="0">
                  <a:moveTo>
                    <a:pt x="89" y="1"/>
                  </a:moveTo>
                  <a:lnTo>
                    <a:pt x="1" y="11939"/>
                  </a:lnTo>
                  <a:lnTo>
                    <a:pt x="6256" y="11939"/>
                  </a:lnTo>
                  <a:lnTo>
                    <a:pt x="63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11166250" y="-2826525"/>
              <a:ext cx="2016800" cy="1206000"/>
            </a:xfrm>
            <a:custGeom>
              <a:avLst/>
              <a:gdLst/>
              <a:ahLst/>
              <a:cxnLst/>
              <a:rect l="l" t="t" r="r" b="b"/>
              <a:pathLst>
                <a:path w="80672" h="48240" extrusionOk="0">
                  <a:moveTo>
                    <a:pt x="49114" y="1"/>
                  </a:moveTo>
                  <a:lnTo>
                    <a:pt x="27451" y="18861"/>
                  </a:lnTo>
                  <a:lnTo>
                    <a:pt x="11204" y="31559"/>
                  </a:lnTo>
                  <a:lnTo>
                    <a:pt x="2053" y="29505"/>
                  </a:lnTo>
                  <a:cubicBezTo>
                    <a:pt x="2053" y="29505"/>
                    <a:pt x="1120" y="31559"/>
                    <a:pt x="560" y="35108"/>
                  </a:cubicBezTo>
                  <a:cubicBezTo>
                    <a:pt x="0" y="38656"/>
                    <a:pt x="4670" y="46499"/>
                    <a:pt x="7843" y="47432"/>
                  </a:cubicBezTo>
                  <a:cubicBezTo>
                    <a:pt x="9280" y="47855"/>
                    <a:pt x="11864" y="48240"/>
                    <a:pt x="14937" y="48240"/>
                  </a:cubicBezTo>
                  <a:cubicBezTo>
                    <a:pt x="18656" y="48240"/>
                    <a:pt x="23090" y="47677"/>
                    <a:pt x="27077" y="45939"/>
                  </a:cubicBezTo>
                  <a:cubicBezTo>
                    <a:pt x="34360" y="42764"/>
                    <a:pt x="50046" y="22783"/>
                    <a:pt x="50046" y="22783"/>
                  </a:cubicBezTo>
                  <a:lnTo>
                    <a:pt x="72081" y="42391"/>
                  </a:lnTo>
                  <a:lnTo>
                    <a:pt x="80671" y="36228"/>
                  </a:lnTo>
                  <a:lnTo>
                    <a:pt x="55462" y="1307"/>
                  </a:lnTo>
                  <a:lnTo>
                    <a:pt x="491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12991625" y="-1892800"/>
              <a:ext cx="599925" cy="205425"/>
            </a:xfrm>
            <a:custGeom>
              <a:avLst/>
              <a:gdLst/>
              <a:ahLst/>
              <a:cxnLst/>
              <a:rect l="l" t="t" r="r" b="b"/>
              <a:pathLst>
                <a:path w="23997" h="8217" extrusionOk="0">
                  <a:moveTo>
                    <a:pt x="7844" y="0"/>
                  </a:moveTo>
                  <a:cubicBezTo>
                    <a:pt x="7844" y="0"/>
                    <a:pt x="5382" y="4402"/>
                    <a:pt x="1458" y="4402"/>
                  </a:cubicBezTo>
                  <a:cubicBezTo>
                    <a:pt x="993" y="4402"/>
                    <a:pt x="506" y="4340"/>
                    <a:pt x="1" y="4201"/>
                  </a:cubicBezTo>
                  <a:lnTo>
                    <a:pt x="1" y="4201"/>
                  </a:lnTo>
                  <a:cubicBezTo>
                    <a:pt x="187" y="5789"/>
                    <a:pt x="374" y="8216"/>
                    <a:pt x="374" y="8216"/>
                  </a:cubicBezTo>
                  <a:lnTo>
                    <a:pt x="22969" y="8216"/>
                  </a:lnTo>
                  <a:cubicBezTo>
                    <a:pt x="22969" y="8216"/>
                    <a:pt x="23996" y="5228"/>
                    <a:pt x="21383" y="4574"/>
                  </a:cubicBezTo>
                  <a:cubicBezTo>
                    <a:pt x="18768" y="3921"/>
                    <a:pt x="7844" y="0"/>
                    <a:pt x="7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11096225" y="-3463450"/>
              <a:ext cx="1069100" cy="1425950"/>
            </a:xfrm>
            <a:custGeom>
              <a:avLst/>
              <a:gdLst/>
              <a:ahLst/>
              <a:cxnLst/>
              <a:rect l="l" t="t" r="r" b="b"/>
              <a:pathLst>
                <a:path w="42764" h="57038" extrusionOk="0">
                  <a:moveTo>
                    <a:pt x="19694" y="0"/>
                  </a:moveTo>
                  <a:cubicBezTo>
                    <a:pt x="16620" y="0"/>
                    <a:pt x="14387" y="993"/>
                    <a:pt x="13072" y="1761"/>
                  </a:cubicBezTo>
                  <a:cubicBezTo>
                    <a:pt x="8590" y="4376"/>
                    <a:pt x="6908" y="15767"/>
                    <a:pt x="6722" y="23423"/>
                  </a:cubicBezTo>
                  <a:cubicBezTo>
                    <a:pt x="6599" y="28467"/>
                    <a:pt x="3174" y="46766"/>
                    <a:pt x="3174" y="46766"/>
                  </a:cubicBezTo>
                  <a:cubicBezTo>
                    <a:pt x="3174" y="46766"/>
                    <a:pt x="0" y="49007"/>
                    <a:pt x="186" y="49568"/>
                  </a:cubicBezTo>
                  <a:cubicBezTo>
                    <a:pt x="373" y="50128"/>
                    <a:pt x="3547" y="56290"/>
                    <a:pt x="3547" y="56290"/>
                  </a:cubicBezTo>
                  <a:lnTo>
                    <a:pt x="14005" y="57037"/>
                  </a:lnTo>
                  <a:lnTo>
                    <a:pt x="31932" y="43218"/>
                  </a:lnTo>
                  <a:lnTo>
                    <a:pt x="33239" y="23984"/>
                  </a:lnTo>
                  <a:lnTo>
                    <a:pt x="38282" y="24918"/>
                  </a:lnTo>
                  <a:lnTo>
                    <a:pt x="42764" y="11846"/>
                  </a:lnTo>
                  <a:cubicBezTo>
                    <a:pt x="42764" y="11846"/>
                    <a:pt x="36974" y="7177"/>
                    <a:pt x="28945" y="2695"/>
                  </a:cubicBezTo>
                  <a:cubicBezTo>
                    <a:pt x="25321" y="672"/>
                    <a:pt x="22223" y="0"/>
                    <a:pt x="196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11563050" y="-2989925"/>
              <a:ext cx="364175" cy="238100"/>
            </a:xfrm>
            <a:custGeom>
              <a:avLst/>
              <a:gdLst/>
              <a:ahLst/>
              <a:cxnLst/>
              <a:rect l="l" t="t" r="r" b="b"/>
              <a:pathLst>
                <a:path w="14567" h="9524" extrusionOk="0">
                  <a:moveTo>
                    <a:pt x="0" y="1"/>
                  </a:moveTo>
                  <a:lnTo>
                    <a:pt x="13819" y="9524"/>
                  </a:lnTo>
                  <a:lnTo>
                    <a:pt x="14566" y="5042"/>
                  </a:lnTo>
                  <a:cubicBezTo>
                    <a:pt x="14566" y="5042"/>
                    <a:pt x="747" y="187"/>
                    <a:pt x="0" y="1"/>
                  </a:cubicBezTo>
                  <a:close/>
                </a:path>
              </a:pathLst>
            </a:custGeom>
            <a:solidFill>
              <a:srgbClr val="79A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12025250" y="-3171975"/>
              <a:ext cx="1145375" cy="899475"/>
            </a:xfrm>
            <a:custGeom>
              <a:avLst/>
              <a:gdLst/>
              <a:ahLst/>
              <a:cxnLst/>
              <a:rect l="l" t="t" r="r" b="b"/>
              <a:pathLst>
                <a:path w="45815" h="35979" extrusionOk="0">
                  <a:moveTo>
                    <a:pt x="4482" y="1"/>
                  </a:moveTo>
                  <a:lnTo>
                    <a:pt x="0" y="11951"/>
                  </a:lnTo>
                  <a:lnTo>
                    <a:pt x="19981" y="16246"/>
                  </a:lnTo>
                  <a:cubicBezTo>
                    <a:pt x="20016" y="16233"/>
                    <a:pt x="20046" y="16218"/>
                    <a:pt x="20080" y="16205"/>
                  </a:cubicBezTo>
                  <a:lnTo>
                    <a:pt x="38593" y="23030"/>
                  </a:lnTo>
                  <a:lnTo>
                    <a:pt x="42577" y="30749"/>
                  </a:lnTo>
                  <a:lnTo>
                    <a:pt x="42078" y="35231"/>
                  </a:lnTo>
                  <a:lnTo>
                    <a:pt x="44071" y="35978"/>
                  </a:lnTo>
                  <a:lnTo>
                    <a:pt x="45814" y="29006"/>
                  </a:lnTo>
                  <a:lnTo>
                    <a:pt x="42826" y="20044"/>
                  </a:lnTo>
                  <a:lnTo>
                    <a:pt x="22783" y="971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FFB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9"/>
          <p:cNvGrpSpPr/>
          <p:nvPr/>
        </p:nvGrpSpPr>
        <p:grpSpPr>
          <a:xfrm>
            <a:off x="1389500" y="1201702"/>
            <a:ext cx="2169401" cy="1617644"/>
            <a:chOff x="-6064696" y="7069782"/>
            <a:chExt cx="5872769" cy="4379113"/>
          </a:xfrm>
        </p:grpSpPr>
        <p:sp>
          <p:nvSpPr>
            <p:cNvPr id="439" name="Google Shape;439;p39"/>
            <p:cNvSpPr/>
            <p:nvPr/>
          </p:nvSpPr>
          <p:spPr>
            <a:xfrm>
              <a:off x="-6064696" y="10775816"/>
              <a:ext cx="5872769" cy="673079"/>
            </a:xfrm>
            <a:custGeom>
              <a:avLst/>
              <a:gdLst/>
              <a:ahLst/>
              <a:cxnLst/>
              <a:rect l="l" t="t" r="r" b="b"/>
              <a:pathLst>
                <a:path w="285710" h="34668" extrusionOk="0">
                  <a:moveTo>
                    <a:pt x="285710" y="11466"/>
                  </a:moveTo>
                  <a:cubicBezTo>
                    <a:pt x="285710" y="24279"/>
                    <a:pt x="221756" y="34668"/>
                    <a:pt x="142849" y="34668"/>
                  </a:cubicBezTo>
                  <a:cubicBezTo>
                    <a:pt x="63954" y="34668"/>
                    <a:pt x="0" y="24279"/>
                    <a:pt x="0" y="11466"/>
                  </a:cubicBezTo>
                  <a:lnTo>
                    <a:pt x="0" y="1"/>
                  </a:lnTo>
                  <a:lnTo>
                    <a:pt x="2857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-3737125" y="8967625"/>
              <a:ext cx="2140300" cy="1402200"/>
            </a:xfrm>
            <a:custGeom>
              <a:avLst/>
              <a:gdLst/>
              <a:ahLst/>
              <a:cxnLst/>
              <a:rect l="l" t="t" r="r" b="b"/>
              <a:pathLst>
                <a:path w="85612" h="56088" extrusionOk="0">
                  <a:moveTo>
                    <a:pt x="15065" y="556"/>
                  </a:moveTo>
                  <a:cubicBezTo>
                    <a:pt x="15065" y="1125"/>
                    <a:pt x="1" y="5764"/>
                    <a:pt x="1" y="5764"/>
                  </a:cubicBezTo>
                  <a:cubicBezTo>
                    <a:pt x="1" y="5764"/>
                    <a:pt x="1002" y="56088"/>
                    <a:pt x="2634" y="55953"/>
                  </a:cubicBezTo>
                  <a:cubicBezTo>
                    <a:pt x="3004" y="55916"/>
                    <a:pt x="6963" y="55891"/>
                    <a:pt x="12826" y="55891"/>
                  </a:cubicBezTo>
                  <a:lnTo>
                    <a:pt x="12789" y="55953"/>
                  </a:lnTo>
                  <a:cubicBezTo>
                    <a:pt x="12789" y="55953"/>
                    <a:pt x="27098" y="55916"/>
                    <a:pt x="42805" y="55903"/>
                  </a:cubicBezTo>
                  <a:cubicBezTo>
                    <a:pt x="58513" y="55916"/>
                    <a:pt x="72823" y="55953"/>
                    <a:pt x="72823" y="55953"/>
                  </a:cubicBezTo>
                  <a:lnTo>
                    <a:pt x="72797" y="55891"/>
                  </a:lnTo>
                  <a:cubicBezTo>
                    <a:pt x="78649" y="55891"/>
                    <a:pt x="82606" y="55916"/>
                    <a:pt x="82977" y="55953"/>
                  </a:cubicBezTo>
                  <a:cubicBezTo>
                    <a:pt x="84609" y="56088"/>
                    <a:pt x="85611" y="5764"/>
                    <a:pt x="85611" y="5764"/>
                  </a:cubicBezTo>
                  <a:cubicBezTo>
                    <a:pt x="85611" y="5764"/>
                    <a:pt x="70548" y="1125"/>
                    <a:pt x="70548" y="556"/>
                  </a:cubicBezTo>
                  <a:cubicBezTo>
                    <a:pt x="70548" y="0"/>
                    <a:pt x="15077" y="0"/>
                    <a:pt x="15065" y="5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-2911900" y="8752100"/>
              <a:ext cx="466325" cy="321600"/>
            </a:xfrm>
            <a:custGeom>
              <a:avLst/>
              <a:gdLst/>
              <a:ahLst/>
              <a:cxnLst/>
              <a:rect l="l" t="t" r="r" b="b"/>
              <a:pathLst>
                <a:path w="18653" h="12864" extrusionOk="0">
                  <a:moveTo>
                    <a:pt x="1" y="434"/>
                  </a:moveTo>
                  <a:lnTo>
                    <a:pt x="1" y="9424"/>
                  </a:lnTo>
                  <a:lnTo>
                    <a:pt x="9327" y="12863"/>
                  </a:lnTo>
                  <a:lnTo>
                    <a:pt x="18652" y="9424"/>
                  </a:lnTo>
                  <a:lnTo>
                    <a:pt x="18652" y="434"/>
                  </a:lnTo>
                  <a:cubicBezTo>
                    <a:pt x="10587" y="223"/>
                    <a:pt x="7756" y="1"/>
                    <a:pt x="1" y="434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-2911900" y="8752100"/>
              <a:ext cx="466325" cy="134825"/>
            </a:xfrm>
            <a:custGeom>
              <a:avLst/>
              <a:gdLst/>
              <a:ahLst/>
              <a:cxnLst/>
              <a:rect l="l" t="t" r="r" b="b"/>
              <a:pathLst>
                <a:path w="18653" h="5393" extrusionOk="0">
                  <a:moveTo>
                    <a:pt x="1" y="434"/>
                  </a:moveTo>
                  <a:lnTo>
                    <a:pt x="1" y="4775"/>
                  </a:lnTo>
                  <a:cubicBezTo>
                    <a:pt x="2920" y="5071"/>
                    <a:pt x="6135" y="5256"/>
                    <a:pt x="9623" y="5332"/>
                  </a:cubicBezTo>
                  <a:cubicBezTo>
                    <a:pt x="12803" y="5393"/>
                    <a:pt x="15833" y="5344"/>
                    <a:pt x="18652" y="5184"/>
                  </a:cubicBezTo>
                  <a:lnTo>
                    <a:pt x="18652" y="434"/>
                  </a:lnTo>
                  <a:cubicBezTo>
                    <a:pt x="10587" y="223"/>
                    <a:pt x="7756" y="1"/>
                    <a:pt x="1" y="434"/>
                  </a:cubicBezTo>
                  <a:close/>
                </a:path>
              </a:pathLst>
            </a:custGeom>
            <a:solidFill>
              <a:srgbClr val="754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-6064696" y="10305158"/>
              <a:ext cx="5872769" cy="900934"/>
            </a:xfrm>
            <a:custGeom>
              <a:avLst/>
              <a:gdLst/>
              <a:ahLst/>
              <a:cxnLst/>
              <a:rect l="l" t="t" r="r" b="b"/>
              <a:pathLst>
                <a:path w="285710" h="46404" extrusionOk="0">
                  <a:moveTo>
                    <a:pt x="142849" y="46404"/>
                  </a:moveTo>
                  <a:cubicBezTo>
                    <a:pt x="221534" y="46404"/>
                    <a:pt x="285710" y="35977"/>
                    <a:pt x="285710" y="23202"/>
                  </a:cubicBezTo>
                  <a:cubicBezTo>
                    <a:pt x="285710" y="10426"/>
                    <a:pt x="221534" y="0"/>
                    <a:pt x="142849" y="0"/>
                  </a:cubicBezTo>
                  <a:cubicBezTo>
                    <a:pt x="64178" y="0"/>
                    <a:pt x="0" y="10426"/>
                    <a:pt x="0" y="23202"/>
                  </a:cubicBezTo>
                  <a:cubicBezTo>
                    <a:pt x="0" y="35977"/>
                    <a:pt x="64178" y="46404"/>
                    <a:pt x="142849" y="464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-3886475" y="10570500"/>
              <a:ext cx="2438025" cy="387125"/>
            </a:xfrm>
            <a:custGeom>
              <a:avLst/>
              <a:gdLst/>
              <a:ahLst/>
              <a:cxnLst/>
              <a:rect l="l" t="t" r="r" b="b"/>
              <a:pathLst>
                <a:path w="97521" h="15485" extrusionOk="0">
                  <a:moveTo>
                    <a:pt x="48756" y="15484"/>
                  </a:moveTo>
                  <a:cubicBezTo>
                    <a:pt x="75618" y="15484"/>
                    <a:pt x="97521" y="11996"/>
                    <a:pt x="97521" y="7742"/>
                  </a:cubicBezTo>
                  <a:cubicBezTo>
                    <a:pt x="97521" y="3477"/>
                    <a:pt x="75617" y="1"/>
                    <a:pt x="48754" y="1"/>
                  </a:cubicBezTo>
                  <a:cubicBezTo>
                    <a:pt x="21904" y="1"/>
                    <a:pt x="1" y="3477"/>
                    <a:pt x="1" y="7742"/>
                  </a:cubicBezTo>
                  <a:cubicBezTo>
                    <a:pt x="1" y="11998"/>
                    <a:pt x="21904" y="15484"/>
                    <a:pt x="48756" y="154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-3488720" y="7069782"/>
              <a:ext cx="1657070" cy="1113575"/>
            </a:xfrm>
            <a:custGeom>
              <a:avLst/>
              <a:gdLst/>
              <a:ahLst/>
              <a:cxnLst/>
              <a:rect l="l" t="t" r="r" b="b"/>
              <a:pathLst>
                <a:path w="74668" h="50178" extrusionOk="0">
                  <a:moveTo>
                    <a:pt x="3847" y="48297"/>
                  </a:moveTo>
                  <a:cubicBezTo>
                    <a:pt x="3847" y="48297"/>
                    <a:pt x="1" y="15547"/>
                    <a:pt x="12616" y="7855"/>
                  </a:cubicBezTo>
                  <a:cubicBezTo>
                    <a:pt x="25219" y="162"/>
                    <a:pt x="45194" y="0"/>
                    <a:pt x="50760" y="4094"/>
                  </a:cubicBezTo>
                  <a:cubicBezTo>
                    <a:pt x="56337" y="8188"/>
                    <a:pt x="56337" y="8349"/>
                    <a:pt x="56337" y="8349"/>
                  </a:cubicBezTo>
                  <a:cubicBezTo>
                    <a:pt x="56337" y="8349"/>
                    <a:pt x="58130" y="4910"/>
                    <a:pt x="59603" y="4737"/>
                  </a:cubicBezTo>
                  <a:cubicBezTo>
                    <a:pt x="61074" y="4577"/>
                    <a:pt x="61569" y="4577"/>
                    <a:pt x="61569" y="4577"/>
                  </a:cubicBezTo>
                  <a:cubicBezTo>
                    <a:pt x="61569" y="4577"/>
                    <a:pt x="60591" y="4577"/>
                    <a:pt x="60098" y="6382"/>
                  </a:cubicBezTo>
                  <a:cubicBezTo>
                    <a:pt x="59603" y="8188"/>
                    <a:pt x="59282" y="8188"/>
                    <a:pt x="59282" y="8188"/>
                  </a:cubicBezTo>
                  <a:cubicBezTo>
                    <a:pt x="59282" y="8188"/>
                    <a:pt x="65502" y="3921"/>
                    <a:pt x="70090" y="14731"/>
                  </a:cubicBezTo>
                  <a:cubicBezTo>
                    <a:pt x="74667" y="25540"/>
                    <a:pt x="69917" y="50177"/>
                    <a:pt x="69917" y="50177"/>
                  </a:cubicBezTo>
                  <a:cubicBezTo>
                    <a:pt x="45453" y="48866"/>
                    <a:pt x="29128" y="48915"/>
                    <a:pt x="3849" y="482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-3352568" y="7525941"/>
              <a:ext cx="1399282" cy="1279109"/>
            </a:xfrm>
            <a:custGeom>
              <a:avLst/>
              <a:gdLst/>
              <a:ahLst/>
              <a:cxnLst/>
              <a:rect l="l" t="t" r="r" b="b"/>
              <a:pathLst>
                <a:path w="63052" h="57637" extrusionOk="0">
                  <a:moveTo>
                    <a:pt x="0" y="23042"/>
                  </a:moveTo>
                  <a:lnTo>
                    <a:pt x="10378" y="1263"/>
                  </a:lnTo>
                  <a:cubicBezTo>
                    <a:pt x="10378" y="1263"/>
                    <a:pt x="13271" y="14644"/>
                    <a:pt x="31366" y="12121"/>
                  </a:cubicBezTo>
                  <a:cubicBezTo>
                    <a:pt x="49447" y="9585"/>
                    <a:pt x="53071" y="0"/>
                    <a:pt x="53071" y="0"/>
                  </a:cubicBezTo>
                  <a:cubicBezTo>
                    <a:pt x="54877" y="6481"/>
                    <a:pt x="61345" y="17465"/>
                    <a:pt x="62099" y="25653"/>
                  </a:cubicBezTo>
                  <a:cubicBezTo>
                    <a:pt x="63052" y="36004"/>
                    <a:pt x="62371" y="41879"/>
                    <a:pt x="60528" y="50029"/>
                  </a:cubicBezTo>
                  <a:cubicBezTo>
                    <a:pt x="59353" y="55224"/>
                    <a:pt x="47358" y="57636"/>
                    <a:pt x="31650" y="57315"/>
                  </a:cubicBezTo>
                  <a:cubicBezTo>
                    <a:pt x="15943" y="56992"/>
                    <a:pt x="5641" y="54371"/>
                    <a:pt x="3180" y="49782"/>
                  </a:cubicBezTo>
                  <a:cubicBezTo>
                    <a:pt x="731" y="45205"/>
                    <a:pt x="0" y="23042"/>
                    <a:pt x="0" y="23042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-5379850" y="10563400"/>
              <a:ext cx="1044450" cy="272075"/>
            </a:xfrm>
            <a:custGeom>
              <a:avLst/>
              <a:gdLst/>
              <a:ahLst/>
              <a:cxnLst/>
              <a:rect l="l" t="t" r="r" b="b"/>
              <a:pathLst>
                <a:path w="41778" h="10883" extrusionOk="0">
                  <a:moveTo>
                    <a:pt x="20889" y="10883"/>
                  </a:moveTo>
                  <a:cubicBezTo>
                    <a:pt x="32391" y="10883"/>
                    <a:pt x="41778" y="8447"/>
                    <a:pt x="41778" y="5441"/>
                  </a:cubicBezTo>
                  <a:cubicBezTo>
                    <a:pt x="41778" y="2448"/>
                    <a:pt x="32391" y="0"/>
                    <a:pt x="20889" y="0"/>
                  </a:cubicBezTo>
                  <a:cubicBezTo>
                    <a:pt x="9375" y="0"/>
                    <a:pt x="0" y="2448"/>
                    <a:pt x="0" y="5441"/>
                  </a:cubicBezTo>
                  <a:cubicBezTo>
                    <a:pt x="0" y="8447"/>
                    <a:pt x="9375" y="10883"/>
                    <a:pt x="20889" y="108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-5480400" y="10179675"/>
              <a:ext cx="1067400" cy="552275"/>
            </a:xfrm>
            <a:custGeom>
              <a:avLst/>
              <a:gdLst/>
              <a:ahLst/>
              <a:cxnLst/>
              <a:rect l="l" t="t" r="r" b="b"/>
              <a:pathLst>
                <a:path w="42696" h="22091" extrusionOk="0">
                  <a:moveTo>
                    <a:pt x="13185" y="16969"/>
                  </a:moveTo>
                  <a:cubicBezTo>
                    <a:pt x="10143" y="15794"/>
                    <a:pt x="5603" y="13753"/>
                    <a:pt x="4627" y="11514"/>
                  </a:cubicBezTo>
                  <a:cubicBezTo>
                    <a:pt x="3253" y="8348"/>
                    <a:pt x="3861" y="5603"/>
                    <a:pt x="5233" y="4749"/>
                  </a:cubicBezTo>
                  <a:cubicBezTo>
                    <a:pt x="5925" y="4316"/>
                    <a:pt x="7421" y="4564"/>
                    <a:pt x="8734" y="4911"/>
                  </a:cubicBezTo>
                  <a:cubicBezTo>
                    <a:pt x="9178" y="9536"/>
                    <a:pt x="10786" y="13716"/>
                    <a:pt x="13186" y="16969"/>
                  </a:cubicBezTo>
                  <a:close/>
                  <a:moveTo>
                    <a:pt x="8609" y="2337"/>
                  </a:moveTo>
                  <a:cubicBezTo>
                    <a:pt x="7261" y="2127"/>
                    <a:pt x="5442" y="2041"/>
                    <a:pt x="3947" y="2696"/>
                  </a:cubicBezTo>
                  <a:cubicBezTo>
                    <a:pt x="1201" y="3896"/>
                    <a:pt x="1" y="8521"/>
                    <a:pt x="2401" y="12627"/>
                  </a:cubicBezTo>
                  <a:cubicBezTo>
                    <a:pt x="4504" y="16226"/>
                    <a:pt x="14818" y="20160"/>
                    <a:pt x="17341" y="21076"/>
                  </a:cubicBezTo>
                  <a:cubicBezTo>
                    <a:pt x="17873" y="21446"/>
                    <a:pt x="18417" y="21793"/>
                    <a:pt x="18974" y="22091"/>
                  </a:cubicBezTo>
                  <a:lnTo>
                    <a:pt x="32331" y="22091"/>
                  </a:lnTo>
                  <a:cubicBezTo>
                    <a:pt x="38428" y="18812"/>
                    <a:pt x="42696" y="11194"/>
                    <a:pt x="42696" y="2313"/>
                  </a:cubicBezTo>
                  <a:cubicBezTo>
                    <a:pt x="42696" y="1522"/>
                    <a:pt x="42670" y="756"/>
                    <a:pt x="42596" y="0"/>
                  </a:cubicBezTo>
                  <a:lnTo>
                    <a:pt x="8709" y="0"/>
                  </a:lnTo>
                  <a:cubicBezTo>
                    <a:pt x="8647" y="756"/>
                    <a:pt x="8609" y="1522"/>
                    <a:pt x="8609" y="23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-4664425" y="10244900"/>
              <a:ext cx="204425" cy="378825"/>
            </a:xfrm>
            <a:custGeom>
              <a:avLst/>
              <a:gdLst/>
              <a:ahLst/>
              <a:cxnLst/>
              <a:rect l="l" t="t" r="r" b="b"/>
              <a:pathLst>
                <a:path w="8177" h="15153" extrusionOk="0">
                  <a:moveTo>
                    <a:pt x="0" y="15152"/>
                  </a:moveTo>
                  <a:cubicBezTo>
                    <a:pt x="0" y="14731"/>
                    <a:pt x="3847" y="11045"/>
                    <a:pt x="5047" y="6766"/>
                  </a:cubicBezTo>
                  <a:cubicBezTo>
                    <a:pt x="6247" y="2487"/>
                    <a:pt x="5740" y="1"/>
                    <a:pt x="5740" y="1"/>
                  </a:cubicBezTo>
                  <a:lnTo>
                    <a:pt x="8176" y="88"/>
                  </a:lnTo>
                  <a:cubicBezTo>
                    <a:pt x="8176" y="88"/>
                    <a:pt x="7880" y="9426"/>
                    <a:pt x="0" y="15152"/>
                  </a:cubicBezTo>
                  <a:close/>
                </a:path>
              </a:pathLst>
            </a:custGeom>
            <a:solidFill>
              <a:srgbClr val="EBFF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-4968975" y="9453050"/>
              <a:ext cx="308325" cy="589025"/>
            </a:xfrm>
            <a:custGeom>
              <a:avLst/>
              <a:gdLst/>
              <a:ahLst/>
              <a:cxnLst/>
              <a:rect l="l" t="t" r="r" b="b"/>
              <a:pathLst>
                <a:path w="12333" h="23561" extrusionOk="0">
                  <a:moveTo>
                    <a:pt x="3340" y="23561"/>
                  </a:moveTo>
                  <a:cubicBezTo>
                    <a:pt x="3340" y="23561"/>
                    <a:pt x="4873" y="20135"/>
                    <a:pt x="8051" y="17984"/>
                  </a:cubicBezTo>
                  <a:cubicBezTo>
                    <a:pt x="11218" y="15844"/>
                    <a:pt x="12332" y="12937"/>
                    <a:pt x="12245" y="11998"/>
                  </a:cubicBezTo>
                  <a:cubicBezTo>
                    <a:pt x="12159" y="11057"/>
                    <a:pt x="10193" y="8906"/>
                    <a:pt x="7013" y="6939"/>
                  </a:cubicBezTo>
                  <a:cubicBezTo>
                    <a:pt x="3846" y="4973"/>
                    <a:pt x="2821" y="4713"/>
                    <a:pt x="2560" y="3006"/>
                  </a:cubicBezTo>
                  <a:cubicBezTo>
                    <a:pt x="2313" y="1287"/>
                    <a:pt x="2054" y="1"/>
                    <a:pt x="2054" y="1"/>
                  </a:cubicBezTo>
                  <a:cubicBezTo>
                    <a:pt x="2054" y="1"/>
                    <a:pt x="0" y="3945"/>
                    <a:pt x="247" y="6431"/>
                  </a:cubicBezTo>
                  <a:cubicBezTo>
                    <a:pt x="507" y="8906"/>
                    <a:pt x="4873" y="10538"/>
                    <a:pt x="5306" y="13444"/>
                  </a:cubicBezTo>
                  <a:cubicBezTo>
                    <a:pt x="5740" y="16363"/>
                    <a:pt x="2648" y="17649"/>
                    <a:pt x="2474" y="19356"/>
                  </a:cubicBezTo>
                  <a:cubicBezTo>
                    <a:pt x="2313" y="21075"/>
                    <a:pt x="2141" y="22955"/>
                    <a:pt x="3340" y="23561"/>
                  </a:cubicBezTo>
                  <a:close/>
                </a:path>
              </a:pathLst>
            </a:custGeom>
            <a:solidFill>
              <a:srgbClr val="FAFA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-3784425" y="9075825"/>
              <a:ext cx="1088375" cy="1801100"/>
            </a:xfrm>
            <a:custGeom>
              <a:avLst/>
              <a:gdLst/>
              <a:ahLst/>
              <a:cxnLst/>
              <a:rect l="l" t="t" r="r" b="b"/>
              <a:pathLst>
                <a:path w="43535" h="72044" extrusionOk="0">
                  <a:moveTo>
                    <a:pt x="41741" y="72044"/>
                  </a:moveTo>
                  <a:cubicBezTo>
                    <a:pt x="41741" y="72044"/>
                    <a:pt x="38006" y="65811"/>
                    <a:pt x="33641" y="63942"/>
                  </a:cubicBezTo>
                  <a:cubicBezTo>
                    <a:pt x="29288" y="62075"/>
                    <a:pt x="1" y="63312"/>
                    <a:pt x="1" y="63312"/>
                  </a:cubicBezTo>
                  <a:lnTo>
                    <a:pt x="87" y="1881"/>
                  </a:lnTo>
                  <a:lnTo>
                    <a:pt x="7717" y="0"/>
                  </a:lnTo>
                  <a:lnTo>
                    <a:pt x="38080" y="1101"/>
                  </a:lnTo>
                  <a:lnTo>
                    <a:pt x="43374" y="9190"/>
                  </a:lnTo>
                  <a:lnTo>
                    <a:pt x="43534" y="6994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-2596800" y="9141675"/>
              <a:ext cx="1048825" cy="1735250"/>
            </a:xfrm>
            <a:custGeom>
              <a:avLst/>
              <a:gdLst/>
              <a:ahLst/>
              <a:cxnLst/>
              <a:rect l="l" t="t" r="r" b="b"/>
              <a:pathLst>
                <a:path w="41953" h="69410" extrusionOk="0">
                  <a:moveTo>
                    <a:pt x="1719" y="69410"/>
                  </a:moveTo>
                  <a:cubicBezTo>
                    <a:pt x="1719" y="69410"/>
                    <a:pt x="5331" y="63411"/>
                    <a:pt x="9523" y="61606"/>
                  </a:cubicBezTo>
                  <a:cubicBezTo>
                    <a:pt x="13728" y="59812"/>
                    <a:pt x="41952" y="61012"/>
                    <a:pt x="41952" y="61012"/>
                  </a:cubicBezTo>
                  <a:lnTo>
                    <a:pt x="41878" y="1795"/>
                  </a:lnTo>
                  <a:lnTo>
                    <a:pt x="34519" y="1"/>
                  </a:lnTo>
                  <a:lnTo>
                    <a:pt x="5256" y="1053"/>
                  </a:lnTo>
                  <a:lnTo>
                    <a:pt x="148" y="8857"/>
                  </a:lnTo>
                  <a:lnTo>
                    <a:pt x="0" y="6739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-2778950" y="9391225"/>
              <a:ext cx="225125" cy="1493425"/>
            </a:xfrm>
            <a:custGeom>
              <a:avLst/>
              <a:gdLst/>
              <a:ahLst/>
              <a:cxnLst/>
              <a:rect l="l" t="t" r="r" b="b"/>
              <a:pathLst>
                <a:path w="9005" h="59737" extrusionOk="0">
                  <a:moveTo>
                    <a:pt x="1" y="1"/>
                  </a:moveTo>
                  <a:lnTo>
                    <a:pt x="1" y="59736"/>
                  </a:lnTo>
                  <a:lnTo>
                    <a:pt x="9005" y="59736"/>
                  </a:lnTo>
                  <a:lnTo>
                    <a:pt x="9005" y="1"/>
                  </a:lnTo>
                  <a:close/>
                </a:path>
              </a:pathLst>
            </a:custGeom>
            <a:solidFill>
              <a:srgbClr val="79A9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-3788150" y="9045850"/>
              <a:ext cx="2243875" cy="352825"/>
            </a:xfrm>
            <a:custGeom>
              <a:avLst/>
              <a:gdLst/>
              <a:ahLst/>
              <a:cxnLst/>
              <a:rect l="l" t="t" r="r" b="b"/>
              <a:pathLst>
                <a:path w="89755" h="14113" extrusionOk="0">
                  <a:moveTo>
                    <a:pt x="298" y="903"/>
                  </a:moveTo>
                  <a:cubicBezTo>
                    <a:pt x="298" y="903"/>
                    <a:pt x="36621" y="1"/>
                    <a:pt x="39466" y="2400"/>
                  </a:cubicBezTo>
                  <a:cubicBezTo>
                    <a:pt x="42323" y="4798"/>
                    <a:pt x="44425" y="9153"/>
                    <a:pt x="44425" y="9153"/>
                  </a:cubicBezTo>
                  <a:lnTo>
                    <a:pt x="44860" y="10030"/>
                  </a:lnTo>
                  <a:lnTo>
                    <a:pt x="45329" y="9153"/>
                  </a:lnTo>
                  <a:cubicBezTo>
                    <a:pt x="45329" y="9153"/>
                    <a:pt x="47432" y="4798"/>
                    <a:pt x="50277" y="2400"/>
                  </a:cubicBezTo>
                  <a:cubicBezTo>
                    <a:pt x="53133" y="1"/>
                    <a:pt x="89458" y="903"/>
                    <a:pt x="89458" y="903"/>
                  </a:cubicBezTo>
                  <a:lnTo>
                    <a:pt x="89755" y="5850"/>
                  </a:lnTo>
                  <a:cubicBezTo>
                    <a:pt x="89755" y="5850"/>
                    <a:pt x="71746" y="5406"/>
                    <a:pt x="63484" y="5554"/>
                  </a:cubicBezTo>
                  <a:cubicBezTo>
                    <a:pt x="58872" y="5640"/>
                    <a:pt x="55211" y="5838"/>
                    <a:pt x="52650" y="8251"/>
                  </a:cubicBezTo>
                  <a:cubicBezTo>
                    <a:pt x="51302" y="9512"/>
                    <a:pt x="50114" y="11367"/>
                    <a:pt x="49371" y="14112"/>
                  </a:cubicBezTo>
                  <a:lnTo>
                    <a:pt x="40370" y="14112"/>
                  </a:lnTo>
                  <a:cubicBezTo>
                    <a:pt x="39875" y="12232"/>
                    <a:pt x="39071" y="10761"/>
                    <a:pt x="38279" y="9623"/>
                  </a:cubicBezTo>
                  <a:cubicBezTo>
                    <a:pt x="35707" y="5913"/>
                    <a:pt x="31650" y="5653"/>
                    <a:pt x="26270" y="5554"/>
                  </a:cubicBezTo>
                  <a:cubicBezTo>
                    <a:pt x="18008" y="5406"/>
                    <a:pt x="0" y="5850"/>
                    <a:pt x="0" y="58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-3637211" y="7877553"/>
              <a:ext cx="339567" cy="446580"/>
            </a:xfrm>
            <a:custGeom>
              <a:avLst/>
              <a:gdLst/>
              <a:ahLst/>
              <a:cxnLst/>
              <a:rect l="l" t="t" r="r" b="b"/>
              <a:pathLst>
                <a:path w="15301" h="20123" extrusionOk="0">
                  <a:moveTo>
                    <a:pt x="14929" y="7940"/>
                  </a:moveTo>
                  <a:cubicBezTo>
                    <a:pt x="14905" y="7545"/>
                    <a:pt x="13036" y="4279"/>
                    <a:pt x="10328" y="3055"/>
                  </a:cubicBezTo>
                  <a:cubicBezTo>
                    <a:pt x="3588" y="0"/>
                    <a:pt x="1" y="11662"/>
                    <a:pt x="7471" y="17859"/>
                  </a:cubicBezTo>
                  <a:cubicBezTo>
                    <a:pt x="10106" y="20037"/>
                    <a:pt x="15300" y="20123"/>
                    <a:pt x="15300" y="20123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-2059781" y="7877553"/>
              <a:ext cx="339545" cy="446580"/>
            </a:xfrm>
            <a:custGeom>
              <a:avLst/>
              <a:gdLst/>
              <a:ahLst/>
              <a:cxnLst/>
              <a:rect l="l" t="t" r="r" b="b"/>
              <a:pathLst>
                <a:path w="15300" h="20123" extrusionOk="0">
                  <a:moveTo>
                    <a:pt x="371" y="7940"/>
                  </a:moveTo>
                  <a:cubicBezTo>
                    <a:pt x="383" y="7545"/>
                    <a:pt x="2263" y="4279"/>
                    <a:pt x="4972" y="3055"/>
                  </a:cubicBezTo>
                  <a:cubicBezTo>
                    <a:pt x="11712" y="0"/>
                    <a:pt x="15299" y="11662"/>
                    <a:pt x="7829" y="17859"/>
                  </a:cubicBezTo>
                  <a:cubicBezTo>
                    <a:pt x="5194" y="20037"/>
                    <a:pt x="1" y="20123"/>
                    <a:pt x="1" y="20123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-2325325" y="9486125"/>
              <a:ext cx="650250" cy="171950"/>
            </a:xfrm>
            <a:custGeom>
              <a:avLst/>
              <a:gdLst/>
              <a:ahLst/>
              <a:cxnLst/>
              <a:rect l="l" t="t" r="r" b="b"/>
              <a:pathLst>
                <a:path w="26010" h="6878" extrusionOk="0">
                  <a:moveTo>
                    <a:pt x="0" y="1"/>
                  </a:moveTo>
                  <a:lnTo>
                    <a:pt x="0" y="6877"/>
                  </a:lnTo>
                  <a:lnTo>
                    <a:pt x="26010" y="6877"/>
                  </a:lnTo>
                  <a:lnTo>
                    <a:pt x="260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-1604575" y="9780500"/>
              <a:ext cx="191425" cy="29100"/>
            </a:xfrm>
            <a:custGeom>
              <a:avLst/>
              <a:gdLst/>
              <a:ahLst/>
              <a:cxnLst/>
              <a:rect l="l" t="t" r="r" b="b"/>
              <a:pathLst>
                <a:path w="7657" h="1164" extrusionOk="0">
                  <a:moveTo>
                    <a:pt x="7657" y="149"/>
                  </a:moveTo>
                  <a:cubicBezTo>
                    <a:pt x="7260" y="755"/>
                    <a:pt x="6580" y="1164"/>
                    <a:pt x="5813" y="1164"/>
                  </a:cubicBezTo>
                  <a:lnTo>
                    <a:pt x="1868" y="1164"/>
                  </a:lnTo>
                  <a:cubicBezTo>
                    <a:pt x="1105" y="1164"/>
                    <a:pt x="396" y="765"/>
                    <a:pt x="1" y="112"/>
                  </a:cubicBezTo>
                  <a:cubicBezTo>
                    <a:pt x="211" y="38"/>
                    <a:pt x="433" y="1"/>
                    <a:pt x="656" y="1"/>
                  </a:cubicBezTo>
                  <a:lnTo>
                    <a:pt x="6877" y="1"/>
                  </a:lnTo>
                  <a:cubicBezTo>
                    <a:pt x="7150" y="1"/>
                    <a:pt x="7409" y="63"/>
                    <a:pt x="7657" y="149"/>
                  </a:cubicBezTo>
                  <a:close/>
                </a:path>
              </a:pathLst>
            </a:custGeom>
            <a:solidFill>
              <a:srgbClr val="F7A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-1642650" y="9803075"/>
              <a:ext cx="264725" cy="104850"/>
            </a:xfrm>
            <a:custGeom>
              <a:avLst/>
              <a:gdLst/>
              <a:ahLst/>
              <a:cxnLst/>
              <a:rect l="l" t="t" r="r" b="b"/>
              <a:pathLst>
                <a:path w="10589" h="4194" extrusionOk="0">
                  <a:moveTo>
                    <a:pt x="2179" y="0"/>
                  </a:moveTo>
                  <a:lnTo>
                    <a:pt x="8399" y="0"/>
                  </a:lnTo>
                  <a:cubicBezTo>
                    <a:pt x="9574" y="0"/>
                    <a:pt x="10538" y="940"/>
                    <a:pt x="10589" y="2103"/>
                  </a:cubicBezTo>
                  <a:cubicBezTo>
                    <a:pt x="10538" y="3252"/>
                    <a:pt x="9574" y="4193"/>
                    <a:pt x="8399" y="4193"/>
                  </a:cubicBezTo>
                  <a:lnTo>
                    <a:pt x="2179" y="4193"/>
                  </a:lnTo>
                  <a:cubicBezTo>
                    <a:pt x="1016" y="4193"/>
                    <a:pt x="51" y="3252"/>
                    <a:pt x="1" y="2103"/>
                  </a:cubicBezTo>
                  <a:cubicBezTo>
                    <a:pt x="51" y="940"/>
                    <a:pt x="1016" y="0"/>
                    <a:pt x="2179" y="0"/>
                  </a:cubicBezTo>
                  <a:close/>
                </a:path>
              </a:pathLst>
            </a:custGeom>
            <a:solidFill>
              <a:srgbClr val="FABE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-1613428" y="10013440"/>
              <a:ext cx="206025" cy="123150"/>
            </a:xfrm>
            <a:custGeom>
              <a:avLst/>
              <a:gdLst/>
              <a:ahLst/>
              <a:cxnLst/>
              <a:rect l="l" t="t" r="r" b="b"/>
              <a:pathLst>
                <a:path w="8241" h="4926" extrusionOk="0">
                  <a:moveTo>
                    <a:pt x="2191" y="0"/>
                  </a:moveTo>
                  <a:lnTo>
                    <a:pt x="6049" y="0"/>
                  </a:lnTo>
                  <a:cubicBezTo>
                    <a:pt x="7261" y="0"/>
                    <a:pt x="8238" y="990"/>
                    <a:pt x="8238" y="2190"/>
                  </a:cubicBezTo>
                  <a:lnTo>
                    <a:pt x="8238" y="2734"/>
                  </a:lnTo>
                  <a:cubicBezTo>
                    <a:pt x="8240" y="3945"/>
                    <a:pt x="7258" y="4925"/>
                    <a:pt x="6049" y="4922"/>
                  </a:cubicBezTo>
                  <a:lnTo>
                    <a:pt x="2191" y="4922"/>
                  </a:lnTo>
                  <a:cubicBezTo>
                    <a:pt x="991" y="4922"/>
                    <a:pt x="1" y="3946"/>
                    <a:pt x="1" y="2734"/>
                  </a:cubicBezTo>
                  <a:lnTo>
                    <a:pt x="1" y="2190"/>
                  </a:lnTo>
                  <a:cubicBezTo>
                    <a:pt x="1" y="990"/>
                    <a:pt x="991" y="0"/>
                    <a:pt x="2191" y="0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-1624375" y="9918700"/>
              <a:ext cx="246125" cy="100525"/>
            </a:xfrm>
            <a:custGeom>
              <a:avLst/>
              <a:gdLst/>
              <a:ahLst/>
              <a:cxnLst/>
              <a:rect l="l" t="t" r="r" b="b"/>
              <a:pathLst>
                <a:path w="9845" h="4021" extrusionOk="0">
                  <a:moveTo>
                    <a:pt x="2189" y="1"/>
                  </a:moveTo>
                  <a:lnTo>
                    <a:pt x="7668" y="1"/>
                  </a:lnTo>
                  <a:cubicBezTo>
                    <a:pt x="8806" y="1"/>
                    <a:pt x="9759" y="891"/>
                    <a:pt x="9844" y="2016"/>
                  </a:cubicBezTo>
                  <a:cubicBezTo>
                    <a:pt x="9759" y="3130"/>
                    <a:pt x="8806" y="4021"/>
                    <a:pt x="7668" y="4021"/>
                  </a:cubicBezTo>
                  <a:lnTo>
                    <a:pt x="2189" y="4021"/>
                  </a:lnTo>
                  <a:cubicBezTo>
                    <a:pt x="1039" y="4021"/>
                    <a:pt x="99" y="3130"/>
                    <a:pt x="0" y="2016"/>
                  </a:cubicBezTo>
                  <a:cubicBezTo>
                    <a:pt x="99" y="891"/>
                    <a:pt x="1039" y="1"/>
                    <a:pt x="2189" y="1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-1612650" y="9686525"/>
              <a:ext cx="208125" cy="123075"/>
            </a:xfrm>
            <a:custGeom>
              <a:avLst/>
              <a:gdLst/>
              <a:ahLst/>
              <a:cxnLst/>
              <a:rect l="l" t="t" r="r" b="b"/>
              <a:pathLst>
                <a:path w="8325" h="4923" extrusionOk="0">
                  <a:moveTo>
                    <a:pt x="2191" y="1"/>
                  </a:moveTo>
                  <a:lnTo>
                    <a:pt x="6135" y="1"/>
                  </a:lnTo>
                  <a:cubicBezTo>
                    <a:pt x="7335" y="1"/>
                    <a:pt x="8325" y="977"/>
                    <a:pt x="8325" y="2189"/>
                  </a:cubicBezTo>
                  <a:lnTo>
                    <a:pt x="8325" y="2733"/>
                  </a:lnTo>
                  <a:cubicBezTo>
                    <a:pt x="8325" y="3933"/>
                    <a:pt x="7335" y="4923"/>
                    <a:pt x="6135" y="4923"/>
                  </a:cubicBezTo>
                  <a:lnTo>
                    <a:pt x="2191" y="4923"/>
                  </a:lnTo>
                  <a:cubicBezTo>
                    <a:pt x="991" y="4923"/>
                    <a:pt x="1" y="3933"/>
                    <a:pt x="1" y="2733"/>
                  </a:cubicBezTo>
                  <a:lnTo>
                    <a:pt x="1" y="2189"/>
                  </a:lnTo>
                  <a:cubicBezTo>
                    <a:pt x="1" y="977"/>
                    <a:pt x="991" y="1"/>
                    <a:pt x="2191" y="1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-1642950" y="9803075"/>
              <a:ext cx="265025" cy="123075"/>
            </a:xfrm>
            <a:custGeom>
              <a:avLst/>
              <a:gdLst/>
              <a:ahLst/>
              <a:cxnLst/>
              <a:rect l="l" t="t" r="r" b="b"/>
              <a:pathLst>
                <a:path w="10601" h="4923" extrusionOk="0">
                  <a:moveTo>
                    <a:pt x="2191" y="0"/>
                  </a:moveTo>
                  <a:lnTo>
                    <a:pt x="8411" y="0"/>
                  </a:lnTo>
                  <a:cubicBezTo>
                    <a:pt x="9611" y="0"/>
                    <a:pt x="10601" y="990"/>
                    <a:pt x="10601" y="2189"/>
                  </a:cubicBezTo>
                  <a:lnTo>
                    <a:pt x="10601" y="2734"/>
                  </a:lnTo>
                  <a:cubicBezTo>
                    <a:pt x="10601" y="3946"/>
                    <a:pt x="9611" y="4922"/>
                    <a:pt x="8411" y="4922"/>
                  </a:cubicBezTo>
                  <a:lnTo>
                    <a:pt x="2191" y="4922"/>
                  </a:lnTo>
                  <a:cubicBezTo>
                    <a:pt x="991" y="4922"/>
                    <a:pt x="1" y="3946"/>
                    <a:pt x="1" y="2734"/>
                  </a:cubicBezTo>
                  <a:lnTo>
                    <a:pt x="1" y="2189"/>
                  </a:lnTo>
                  <a:cubicBezTo>
                    <a:pt x="1" y="990"/>
                    <a:pt x="991" y="0"/>
                    <a:pt x="2191" y="0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9"/>
          <p:cNvGrpSpPr/>
          <p:nvPr/>
        </p:nvGrpSpPr>
        <p:grpSpPr>
          <a:xfrm>
            <a:off x="2185843" y="2168327"/>
            <a:ext cx="97900" cy="166254"/>
            <a:chOff x="-1642950" y="9686525"/>
            <a:chExt cx="265025" cy="450065"/>
          </a:xfrm>
        </p:grpSpPr>
        <p:sp>
          <p:nvSpPr>
            <p:cNvPr id="465" name="Google Shape;465;p39"/>
            <p:cNvSpPr/>
            <p:nvPr/>
          </p:nvSpPr>
          <p:spPr>
            <a:xfrm>
              <a:off x="-1613428" y="10013440"/>
              <a:ext cx="206025" cy="123150"/>
            </a:xfrm>
            <a:custGeom>
              <a:avLst/>
              <a:gdLst/>
              <a:ahLst/>
              <a:cxnLst/>
              <a:rect l="l" t="t" r="r" b="b"/>
              <a:pathLst>
                <a:path w="8241" h="4926" extrusionOk="0">
                  <a:moveTo>
                    <a:pt x="2191" y="0"/>
                  </a:moveTo>
                  <a:lnTo>
                    <a:pt x="6049" y="0"/>
                  </a:lnTo>
                  <a:cubicBezTo>
                    <a:pt x="7261" y="0"/>
                    <a:pt x="8238" y="990"/>
                    <a:pt x="8238" y="2190"/>
                  </a:cubicBezTo>
                  <a:lnTo>
                    <a:pt x="8238" y="2734"/>
                  </a:lnTo>
                  <a:cubicBezTo>
                    <a:pt x="8240" y="3945"/>
                    <a:pt x="7258" y="4925"/>
                    <a:pt x="6049" y="4922"/>
                  </a:cubicBezTo>
                  <a:lnTo>
                    <a:pt x="2191" y="4922"/>
                  </a:lnTo>
                  <a:cubicBezTo>
                    <a:pt x="991" y="4922"/>
                    <a:pt x="1" y="3946"/>
                    <a:pt x="1" y="2734"/>
                  </a:cubicBezTo>
                  <a:lnTo>
                    <a:pt x="1" y="2190"/>
                  </a:lnTo>
                  <a:cubicBezTo>
                    <a:pt x="1" y="990"/>
                    <a:pt x="991" y="0"/>
                    <a:pt x="2191" y="0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-1624375" y="9918700"/>
              <a:ext cx="246125" cy="100525"/>
            </a:xfrm>
            <a:custGeom>
              <a:avLst/>
              <a:gdLst/>
              <a:ahLst/>
              <a:cxnLst/>
              <a:rect l="l" t="t" r="r" b="b"/>
              <a:pathLst>
                <a:path w="9845" h="4021" extrusionOk="0">
                  <a:moveTo>
                    <a:pt x="2189" y="1"/>
                  </a:moveTo>
                  <a:lnTo>
                    <a:pt x="7668" y="1"/>
                  </a:lnTo>
                  <a:cubicBezTo>
                    <a:pt x="8806" y="1"/>
                    <a:pt x="9759" y="891"/>
                    <a:pt x="9844" y="2016"/>
                  </a:cubicBezTo>
                  <a:cubicBezTo>
                    <a:pt x="9759" y="3130"/>
                    <a:pt x="8806" y="4021"/>
                    <a:pt x="7668" y="4021"/>
                  </a:cubicBezTo>
                  <a:lnTo>
                    <a:pt x="2189" y="4021"/>
                  </a:lnTo>
                  <a:cubicBezTo>
                    <a:pt x="1039" y="4021"/>
                    <a:pt x="99" y="3130"/>
                    <a:pt x="0" y="2016"/>
                  </a:cubicBezTo>
                  <a:cubicBezTo>
                    <a:pt x="99" y="891"/>
                    <a:pt x="1039" y="1"/>
                    <a:pt x="2189" y="1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-1612650" y="9686525"/>
              <a:ext cx="208125" cy="123075"/>
            </a:xfrm>
            <a:custGeom>
              <a:avLst/>
              <a:gdLst/>
              <a:ahLst/>
              <a:cxnLst/>
              <a:rect l="l" t="t" r="r" b="b"/>
              <a:pathLst>
                <a:path w="8325" h="4923" extrusionOk="0">
                  <a:moveTo>
                    <a:pt x="2191" y="1"/>
                  </a:moveTo>
                  <a:lnTo>
                    <a:pt x="6135" y="1"/>
                  </a:lnTo>
                  <a:cubicBezTo>
                    <a:pt x="7335" y="1"/>
                    <a:pt x="8325" y="977"/>
                    <a:pt x="8325" y="2189"/>
                  </a:cubicBezTo>
                  <a:lnTo>
                    <a:pt x="8325" y="2733"/>
                  </a:lnTo>
                  <a:cubicBezTo>
                    <a:pt x="8325" y="3933"/>
                    <a:pt x="7335" y="4923"/>
                    <a:pt x="6135" y="4923"/>
                  </a:cubicBezTo>
                  <a:lnTo>
                    <a:pt x="2191" y="4923"/>
                  </a:lnTo>
                  <a:cubicBezTo>
                    <a:pt x="991" y="4923"/>
                    <a:pt x="1" y="3933"/>
                    <a:pt x="1" y="2733"/>
                  </a:cubicBezTo>
                  <a:lnTo>
                    <a:pt x="1" y="2189"/>
                  </a:lnTo>
                  <a:cubicBezTo>
                    <a:pt x="1" y="977"/>
                    <a:pt x="991" y="1"/>
                    <a:pt x="2191" y="1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-1642950" y="9803075"/>
              <a:ext cx="265025" cy="123075"/>
            </a:xfrm>
            <a:custGeom>
              <a:avLst/>
              <a:gdLst/>
              <a:ahLst/>
              <a:cxnLst/>
              <a:rect l="l" t="t" r="r" b="b"/>
              <a:pathLst>
                <a:path w="10601" h="4923" extrusionOk="0">
                  <a:moveTo>
                    <a:pt x="2191" y="0"/>
                  </a:moveTo>
                  <a:lnTo>
                    <a:pt x="8411" y="0"/>
                  </a:lnTo>
                  <a:cubicBezTo>
                    <a:pt x="9611" y="0"/>
                    <a:pt x="10601" y="990"/>
                    <a:pt x="10601" y="2189"/>
                  </a:cubicBezTo>
                  <a:lnTo>
                    <a:pt x="10601" y="2734"/>
                  </a:lnTo>
                  <a:cubicBezTo>
                    <a:pt x="10601" y="3946"/>
                    <a:pt x="9611" y="4922"/>
                    <a:pt x="8411" y="4922"/>
                  </a:cubicBezTo>
                  <a:lnTo>
                    <a:pt x="2191" y="4922"/>
                  </a:lnTo>
                  <a:cubicBezTo>
                    <a:pt x="991" y="4922"/>
                    <a:pt x="1" y="3946"/>
                    <a:pt x="1" y="2734"/>
                  </a:cubicBezTo>
                  <a:lnTo>
                    <a:pt x="1" y="2189"/>
                  </a:lnTo>
                  <a:cubicBezTo>
                    <a:pt x="1" y="990"/>
                    <a:pt x="991" y="0"/>
                    <a:pt x="2191" y="0"/>
                  </a:cubicBezTo>
                  <a:close/>
                </a:path>
              </a:pathLst>
            </a:custGeom>
            <a:solidFill>
              <a:srgbClr val="AF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" name="Google Shape;469;p39"/>
          <p:cNvGrpSpPr/>
          <p:nvPr/>
        </p:nvGrpSpPr>
        <p:grpSpPr>
          <a:xfrm rot="838290">
            <a:off x="2466771" y="1533582"/>
            <a:ext cx="309884" cy="280356"/>
            <a:chOff x="3013475" y="3736761"/>
            <a:chExt cx="656298" cy="485055"/>
          </a:xfrm>
        </p:grpSpPr>
        <p:sp>
          <p:nvSpPr>
            <p:cNvPr id="470" name="Google Shape;470;p39"/>
            <p:cNvSpPr/>
            <p:nvPr/>
          </p:nvSpPr>
          <p:spPr>
            <a:xfrm>
              <a:off x="3304315" y="3758872"/>
              <a:ext cx="169400" cy="261650"/>
            </a:xfrm>
            <a:custGeom>
              <a:avLst/>
              <a:gdLst/>
              <a:ahLst/>
              <a:cxnLst/>
              <a:rect l="l" t="t" r="r" b="b"/>
              <a:pathLst>
                <a:path w="6776" h="10466" extrusionOk="0">
                  <a:moveTo>
                    <a:pt x="767" y="0"/>
                  </a:moveTo>
                  <a:lnTo>
                    <a:pt x="767" y="0"/>
                  </a:lnTo>
                  <a:cubicBezTo>
                    <a:pt x="0" y="5352"/>
                    <a:pt x="2369" y="10465"/>
                    <a:pt x="2369" y="10465"/>
                  </a:cubicBezTo>
                  <a:cubicBezTo>
                    <a:pt x="3578" y="10419"/>
                    <a:pt x="6775" y="8605"/>
                    <a:pt x="6775" y="8605"/>
                  </a:cubicBezTo>
                  <a:cubicBezTo>
                    <a:pt x="3697" y="7149"/>
                    <a:pt x="767" y="1"/>
                    <a:pt x="767" y="0"/>
                  </a:cubicBezTo>
                  <a:close/>
                </a:path>
              </a:pathLst>
            </a:custGeom>
            <a:solidFill>
              <a:srgbClr val="DD8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3252424" y="4086015"/>
              <a:ext cx="254650" cy="135800"/>
            </a:xfrm>
            <a:custGeom>
              <a:avLst/>
              <a:gdLst/>
              <a:ahLst/>
              <a:cxnLst/>
              <a:rect l="l" t="t" r="r" b="b"/>
              <a:pathLst>
                <a:path w="10186" h="5432" extrusionOk="0">
                  <a:moveTo>
                    <a:pt x="1371" y="1"/>
                  </a:moveTo>
                  <a:cubicBezTo>
                    <a:pt x="982" y="1"/>
                    <a:pt x="689" y="121"/>
                    <a:pt x="497" y="363"/>
                  </a:cubicBezTo>
                  <a:cubicBezTo>
                    <a:pt x="0" y="987"/>
                    <a:pt x="425" y="2204"/>
                    <a:pt x="1075" y="3032"/>
                  </a:cubicBezTo>
                  <a:cubicBezTo>
                    <a:pt x="1852" y="4020"/>
                    <a:pt x="3901" y="5239"/>
                    <a:pt x="5599" y="5409"/>
                  </a:cubicBezTo>
                  <a:cubicBezTo>
                    <a:pt x="5736" y="5424"/>
                    <a:pt x="5875" y="5431"/>
                    <a:pt x="6012" y="5431"/>
                  </a:cubicBezTo>
                  <a:cubicBezTo>
                    <a:pt x="6681" y="5431"/>
                    <a:pt x="7235" y="5250"/>
                    <a:pt x="7660" y="4888"/>
                  </a:cubicBezTo>
                  <a:cubicBezTo>
                    <a:pt x="7755" y="4800"/>
                    <a:pt x="7764" y="4653"/>
                    <a:pt x="7681" y="4554"/>
                  </a:cubicBezTo>
                  <a:cubicBezTo>
                    <a:pt x="7633" y="4498"/>
                    <a:pt x="7565" y="4469"/>
                    <a:pt x="7496" y="4469"/>
                  </a:cubicBezTo>
                  <a:cubicBezTo>
                    <a:pt x="7444" y="4469"/>
                    <a:pt x="7391" y="4485"/>
                    <a:pt x="7347" y="4520"/>
                  </a:cubicBezTo>
                  <a:cubicBezTo>
                    <a:pt x="7011" y="4805"/>
                    <a:pt x="6561" y="4947"/>
                    <a:pt x="6006" y="4947"/>
                  </a:cubicBezTo>
                  <a:cubicBezTo>
                    <a:pt x="5891" y="4947"/>
                    <a:pt x="5772" y="4941"/>
                    <a:pt x="5649" y="4929"/>
                  </a:cubicBezTo>
                  <a:cubicBezTo>
                    <a:pt x="3989" y="4762"/>
                    <a:pt x="2089" y="3537"/>
                    <a:pt x="1456" y="2734"/>
                  </a:cubicBezTo>
                  <a:cubicBezTo>
                    <a:pt x="867" y="1984"/>
                    <a:pt x="595" y="1016"/>
                    <a:pt x="876" y="664"/>
                  </a:cubicBezTo>
                  <a:cubicBezTo>
                    <a:pt x="972" y="543"/>
                    <a:pt x="1142" y="483"/>
                    <a:pt x="1375" y="483"/>
                  </a:cubicBezTo>
                  <a:cubicBezTo>
                    <a:pt x="1763" y="483"/>
                    <a:pt x="2327" y="649"/>
                    <a:pt x="3018" y="975"/>
                  </a:cubicBezTo>
                  <a:cubicBezTo>
                    <a:pt x="4543" y="1695"/>
                    <a:pt x="6086" y="1895"/>
                    <a:pt x="7331" y="1895"/>
                  </a:cubicBezTo>
                  <a:cubicBezTo>
                    <a:pt x="8835" y="1895"/>
                    <a:pt x="9904" y="1603"/>
                    <a:pt x="9984" y="1581"/>
                  </a:cubicBezTo>
                  <a:cubicBezTo>
                    <a:pt x="10111" y="1544"/>
                    <a:pt x="10186" y="1411"/>
                    <a:pt x="10150" y="1283"/>
                  </a:cubicBezTo>
                  <a:cubicBezTo>
                    <a:pt x="10120" y="1176"/>
                    <a:pt x="10023" y="1106"/>
                    <a:pt x="9917" y="1106"/>
                  </a:cubicBezTo>
                  <a:cubicBezTo>
                    <a:pt x="9896" y="1106"/>
                    <a:pt x="9874" y="1109"/>
                    <a:pt x="9853" y="1115"/>
                  </a:cubicBezTo>
                  <a:cubicBezTo>
                    <a:pt x="9834" y="1120"/>
                    <a:pt x="8795" y="1404"/>
                    <a:pt x="7329" y="1404"/>
                  </a:cubicBezTo>
                  <a:cubicBezTo>
                    <a:pt x="6137" y="1404"/>
                    <a:pt x="4663" y="1216"/>
                    <a:pt x="3225" y="538"/>
                  </a:cubicBezTo>
                  <a:cubicBezTo>
                    <a:pt x="2465" y="180"/>
                    <a:pt x="1846" y="1"/>
                    <a:pt x="1371" y="1"/>
                  </a:cubicBezTo>
                  <a:close/>
                </a:path>
              </a:pathLst>
            </a:custGeom>
            <a:solidFill>
              <a:srgbClr val="8B0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3478398" y="3736761"/>
              <a:ext cx="191375" cy="45500"/>
            </a:xfrm>
            <a:custGeom>
              <a:avLst/>
              <a:gdLst/>
              <a:ahLst/>
              <a:cxnLst/>
              <a:rect l="l" t="t" r="r" b="b"/>
              <a:pathLst>
                <a:path w="7655" h="1820" extrusionOk="0">
                  <a:moveTo>
                    <a:pt x="7369" y="0"/>
                  </a:moveTo>
                  <a:cubicBezTo>
                    <a:pt x="5924" y="1065"/>
                    <a:pt x="4061" y="1326"/>
                    <a:pt x="2585" y="1326"/>
                  </a:cubicBezTo>
                  <a:cubicBezTo>
                    <a:pt x="1184" y="1326"/>
                    <a:pt x="131" y="1091"/>
                    <a:pt x="109" y="1086"/>
                  </a:cubicBezTo>
                  <a:lnTo>
                    <a:pt x="0" y="1558"/>
                  </a:lnTo>
                  <a:cubicBezTo>
                    <a:pt x="91" y="1579"/>
                    <a:pt x="1168" y="1820"/>
                    <a:pt x="2596" y="1820"/>
                  </a:cubicBezTo>
                  <a:cubicBezTo>
                    <a:pt x="4142" y="1820"/>
                    <a:pt x="6097" y="1537"/>
                    <a:pt x="7655" y="390"/>
                  </a:cubicBezTo>
                  <a:lnTo>
                    <a:pt x="7369" y="0"/>
                  </a:lnTo>
                  <a:close/>
                </a:path>
              </a:pathLst>
            </a:custGeom>
            <a:solidFill>
              <a:srgbClr val="1613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3013475" y="3817000"/>
              <a:ext cx="187975" cy="71450"/>
            </a:xfrm>
            <a:custGeom>
              <a:avLst/>
              <a:gdLst/>
              <a:ahLst/>
              <a:cxnLst/>
              <a:rect l="l" t="t" r="r" b="b"/>
              <a:pathLst>
                <a:path w="7519" h="2858" extrusionOk="0">
                  <a:moveTo>
                    <a:pt x="7170" y="1"/>
                  </a:moveTo>
                  <a:cubicBezTo>
                    <a:pt x="5230" y="2015"/>
                    <a:pt x="2869" y="2376"/>
                    <a:pt x="1428" y="2376"/>
                  </a:cubicBezTo>
                  <a:cubicBezTo>
                    <a:pt x="635" y="2376"/>
                    <a:pt x="121" y="2267"/>
                    <a:pt x="106" y="2264"/>
                  </a:cubicBezTo>
                  <a:lnTo>
                    <a:pt x="0" y="2735"/>
                  </a:lnTo>
                  <a:cubicBezTo>
                    <a:pt x="16" y="2740"/>
                    <a:pt x="570" y="2858"/>
                    <a:pt x="1424" y="2858"/>
                  </a:cubicBezTo>
                  <a:cubicBezTo>
                    <a:pt x="2960" y="2858"/>
                    <a:pt x="5461" y="2473"/>
                    <a:pt x="7519" y="337"/>
                  </a:cubicBezTo>
                  <a:lnTo>
                    <a:pt x="7170" y="1"/>
                  </a:lnTo>
                  <a:close/>
                </a:path>
              </a:pathLst>
            </a:custGeom>
            <a:solidFill>
              <a:srgbClr val="1613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39"/>
          <p:cNvGrpSpPr/>
          <p:nvPr/>
        </p:nvGrpSpPr>
        <p:grpSpPr>
          <a:xfrm>
            <a:off x="6091700" y="1396457"/>
            <a:ext cx="177327" cy="171711"/>
            <a:chOff x="3412450" y="2539680"/>
            <a:chExt cx="378660" cy="366670"/>
          </a:xfrm>
        </p:grpSpPr>
        <p:sp>
          <p:nvSpPr>
            <p:cNvPr id="475" name="Google Shape;475;p39"/>
            <p:cNvSpPr/>
            <p:nvPr/>
          </p:nvSpPr>
          <p:spPr>
            <a:xfrm>
              <a:off x="3644138" y="2539680"/>
              <a:ext cx="146972" cy="314200"/>
            </a:xfrm>
            <a:custGeom>
              <a:avLst/>
              <a:gdLst/>
              <a:ahLst/>
              <a:cxnLst/>
              <a:rect l="l" t="t" r="r" b="b"/>
              <a:pathLst>
                <a:path w="7625" h="16303" extrusionOk="0">
                  <a:moveTo>
                    <a:pt x="5208" y="0"/>
                  </a:moveTo>
                  <a:cubicBezTo>
                    <a:pt x="1" y="14298"/>
                    <a:pt x="3539" y="16302"/>
                    <a:pt x="5932" y="16302"/>
                  </a:cubicBezTo>
                  <a:cubicBezTo>
                    <a:pt x="6865" y="16302"/>
                    <a:pt x="7624" y="15998"/>
                    <a:pt x="7624" y="15998"/>
                  </a:cubicBezTo>
                  <a:cubicBezTo>
                    <a:pt x="5403" y="11606"/>
                    <a:pt x="5208" y="1"/>
                    <a:pt x="5208" y="0"/>
                  </a:cubicBezTo>
                  <a:close/>
                </a:path>
              </a:pathLst>
            </a:custGeom>
            <a:solidFill>
              <a:srgbClr val="CC73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3412450" y="2562225"/>
              <a:ext cx="231700" cy="116450"/>
            </a:xfrm>
            <a:custGeom>
              <a:avLst/>
              <a:gdLst/>
              <a:ahLst/>
              <a:cxnLst/>
              <a:rect l="l" t="t" r="r" b="b"/>
              <a:pathLst>
                <a:path w="9268" h="4658" extrusionOk="0">
                  <a:moveTo>
                    <a:pt x="1160" y="0"/>
                  </a:moveTo>
                  <a:cubicBezTo>
                    <a:pt x="89" y="1413"/>
                    <a:pt x="10" y="2896"/>
                    <a:pt x="7" y="2958"/>
                  </a:cubicBezTo>
                  <a:lnTo>
                    <a:pt x="1" y="3122"/>
                  </a:lnTo>
                  <a:lnTo>
                    <a:pt x="149" y="3191"/>
                  </a:lnTo>
                  <a:cubicBezTo>
                    <a:pt x="2608" y="4307"/>
                    <a:pt x="4498" y="4657"/>
                    <a:pt x="5904" y="4657"/>
                  </a:cubicBezTo>
                  <a:cubicBezTo>
                    <a:pt x="8201" y="4657"/>
                    <a:pt x="9202" y="3720"/>
                    <a:pt x="9268" y="3656"/>
                  </a:cubicBezTo>
                  <a:lnTo>
                    <a:pt x="8931" y="3310"/>
                  </a:lnTo>
                  <a:cubicBezTo>
                    <a:pt x="8916" y="3324"/>
                    <a:pt x="8014" y="4166"/>
                    <a:pt x="5892" y="4166"/>
                  </a:cubicBezTo>
                  <a:cubicBezTo>
                    <a:pt x="4585" y="4166"/>
                    <a:pt x="2817" y="3847"/>
                    <a:pt x="507" y="2820"/>
                  </a:cubicBezTo>
                  <a:cubicBezTo>
                    <a:pt x="558" y="2417"/>
                    <a:pt x="764" y="1323"/>
                    <a:pt x="1545" y="291"/>
                  </a:cubicBezTo>
                  <a:lnTo>
                    <a:pt x="1160" y="0"/>
                  </a:ln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3582575" y="2565050"/>
              <a:ext cx="32475" cy="103575"/>
            </a:xfrm>
            <a:custGeom>
              <a:avLst/>
              <a:gdLst/>
              <a:ahLst/>
              <a:cxnLst/>
              <a:rect l="l" t="t" r="r" b="b"/>
              <a:pathLst>
                <a:path w="1299" h="4143" extrusionOk="0">
                  <a:moveTo>
                    <a:pt x="468" y="1"/>
                  </a:moveTo>
                  <a:lnTo>
                    <a:pt x="0" y="122"/>
                  </a:lnTo>
                  <a:cubicBezTo>
                    <a:pt x="790" y="3187"/>
                    <a:pt x="536" y="3908"/>
                    <a:pt x="525" y="3937"/>
                  </a:cubicBezTo>
                  <a:lnTo>
                    <a:pt x="963" y="4142"/>
                  </a:lnTo>
                  <a:cubicBezTo>
                    <a:pt x="1026" y="4016"/>
                    <a:pt x="1298" y="3220"/>
                    <a:pt x="468" y="1"/>
                  </a:cubicBezTo>
                  <a:close/>
                </a:path>
              </a:pathLst>
            </a:custGeom>
            <a:solidFill>
              <a:srgbClr val="4C2A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3535625" y="2807575"/>
              <a:ext cx="146925" cy="98775"/>
            </a:xfrm>
            <a:custGeom>
              <a:avLst/>
              <a:gdLst/>
              <a:ahLst/>
              <a:cxnLst/>
              <a:rect l="l" t="t" r="r" b="b"/>
              <a:pathLst>
                <a:path w="5877" h="3951" extrusionOk="0">
                  <a:moveTo>
                    <a:pt x="1531" y="0"/>
                  </a:moveTo>
                  <a:cubicBezTo>
                    <a:pt x="1436" y="0"/>
                    <a:pt x="1344" y="4"/>
                    <a:pt x="1256" y="10"/>
                  </a:cubicBezTo>
                  <a:cubicBezTo>
                    <a:pt x="815" y="44"/>
                    <a:pt x="455" y="337"/>
                    <a:pt x="266" y="814"/>
                  </a:cubicBezTo>
                  <a:cubicBezTo>
                    <a:pt x="0" y="1488"/>
                    <a:pt x="80" y="2550"/>
                    <a:pt x="748" y="3278"/>
                  </a:cubicBezTo>
                  <a:cubicBezTo>
                    <a:pt x="1008" y="3560"/>
                    <a:pt x="1520" y="3950"/>
                    <a:pt x="2363" y="3950"/>
                  </a:cubicBezTo>
                  <a:cubicBezTo>
                    <a:pt x="2650" y="3950"/>
                    <a:pt x="2976" y="3905"/>
                    <a:pt x="3343" y="3795"/>
                  </a:cubicBezTo>
                  <a:cubicBezTo>
                    <a:pt x="3471" y="3757"/>
                    <a:pt x="3544" y="3623"/>
                    <a:pt x="3506" y="3494"/>
                  </a:cubicBezTo>
                  <a:cubicBezTo>
                    <a:pt x="3474" y="3389"/>
                    <a:pt x="3378" y="3321"/>
                    <a:pt x="3273" y="3321"/>
                  </a:cubicBezTo>
                  <a:cubicBezTo>
                    <a:pt x="3251" y="3321"/>
                    <a:pt x="3227" y="3324"/>
                    <a:pt x="3204" y="3331"/>
                  </a:cubicBezTo>
                  <a:cubicBezTo>
                    <a:pt x="2901" y="3422"/>
                    <a:pt x="2617" y="3468"/>
                    <a:pt x="2356" y="3468"/>
                  </a:cubicBezTo>
                  <a:cubicBezTo>
                    <a:pt x="1844" y="3468"/>
                    <a:pt x="1419" y="3293"/>
                    <a:pt x="1104" y="2950"/>
                  </a:cubicBezTo>
                  <a:cubicBezTo>
                    <a:pt x="577" y="2376"/>
                    <a:pt x="510" y="1512"/>
                    <a:pt x="715" y="992"/>
                  </a:cubicBezTo>
                  <a:cubicBezTo>
                    <a:pt x="801" y="778"/>
                    <a:pt x="969" y="517"/>
                    <a:pt x="1293" y="493"/>
                  </a:cubicBezTo>
                  <a:cubicBezTo>
                    <a:pt x="1373" y="487"/>
                    <a:pt x="1456" y="484"/>
                    <a:pt x="1543" y="484"/>
                  </a:cubicBezTo>
                  <a:cubicBezTo>
                    <a:pt x="3070" y="484"/>
                    <a:pt x="5492" y="1393"/>
                    <a:pt x="5518" y="1403"/>
                  </a:cubicBezTo>
                  <a:cubicBezTo>
                    <a:pt x="5546" y="1414"/>
                    <a:pt x="5575" y="1419"/>
                    <a:pt x="5603" y="1419"/>
                  </a:cubicBezTo>
                  <a:cubicBezTo>
                    <a:pt x="5701" y="1419"/>
                    <a:pt x="5793" y="1360"/>
                    <a:pt x="5829" y="1262"/>
                  </a:cubicBezTo>
                  <a:cubicBezTo>
                    <a:pt x="5877" y="1138"/>
                    <a:pt x="5814" y="998"/>
                    <a:pt x="5689" y="951"/>
                  </a:cubicBezTo>
                  <a:cubicBezTo>
                    <a:pt x="5581" y="910"/>
                    <a:pt x="3152" y="0"/>
                    <a:pt x="1531" y="0"/>
                  </a:cubicBezTo>
                  <a:close/>
                </a:path>
              </a:pathLst>
            </a:custGeom>
            <a:solidFill>
              <a:srgbClr val="B75A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9" name="Google Shape;1119;p50"/>
          <p:cNvCxnSpPr/>
          <p:nvPr/>
        </p:nvCxnSpPr>
        <p:spPr>
          <a:xfrm>
            <a:off x="6533650" y="3930550"/>
            <a:ext cx="0" cy="15459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0" name="Google Shape;1120;p50"/>
          <p:cNvSpPr txBox="1">
            <a:spLocks noGrp="1"/>
          </p:cNvSpPr>
          <p:nvPr>
            <p:ph type="title"/>
          </p:nvPr>
        </p:nvSpPr>
        <p:spPr>
          <a:xfrm>
            <a:off x="1438863" y="24987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121" name="Google Shape;1121;p50"/>
          <p:cNvSpPr txBox="1">
            <a:spLocks noGrp="1"/>
          </p:cNvSpPr>
          <p:nvPr>
            <p:ph type="subTitle" idx="1"/>
          </p:nvPr>
        </p:nvSpPr>
        <p:spPr>
          <a:xfrm>
            <a:off x="1438900" y="1400975"/>
            <a:ext cx="2343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1122" name="Google Shape;1122;p50"/>
          <p:cNvSpPr txBox="1">
            <a:spLocks noGrp="1"/>
          </p:cNvSpPr>
          <p:nvPr>
            <p:ph type="title" idx="2"/>
          </p:nvPr>
        </p:nvSpPr>
        <p:spPr>
          <a:xfrm>
            <a:off x="5362135" y="2498700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23" name="Google Shape;1123;p50"/>
          <p:cNvSpPr txBox="1">
            <a:spLocks noGrp="1"/>
          </p:cNvSpPr>
          <p:nvPr>
            <p:ph type="subTitle" idx="3"/>
          </p:nvPr>
        </p:nvSpPr>
        <p:spPr>
          <a:xfrm>
            <a:off x="5362154" y="1400975"/>
            <a:ext cx="2343000" cy="10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cxnSp>
        <p:nvCxnSpPr>
          <p:cNvPr id="1124" name="Google Shape;1124;p50"/>
          <p:cNvCxnSpPr/>
          <p:nvPr/>
        </p:nvCxnSpPr>
        <p:spPr>
          <a:xfrm>
            <a:off x="2610375" y="3930550"/>
            <a:ext cx="0" cy="15459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5" name="Google Shape;1125;p50"/>
          <p:cNvSpPr txBox="1">
            <a:spLocks noGrp="1"/>
          </p:cNvSpPr>
          <p:nvPr>
            <p:ph type="title" idx="4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1126" name="Google Shape;1126;p50"/>
          <p:cNvSpPr/>
          <p:nvPr/>
        </p:nvSpPr>
        <p:spPr>
          <a:xfrm>
            <a:off x="2143773" y="3168175"/>
            <a:ext cx="933259" cy="874785"/>
          </a:xfrm>
          <a:custGeom>
            <a:avLst/>
            <a:gdLst/>
            <a:ahLst/>
            <a:cxnLst/>
            <a:rect l="l" t="t" r="r" b="b"/>
            <a:pathLst>
              <a:path w="43779" h="41036" extrusionOk="0">
                <a:moveTo>
                  <a:pt x="23705" y="1"/>
                </a:moveTo>
                <a:cubicBezTo>
                  <a:pt x="21073" y="1"/>
                  <a:pt x="18383" y="649"/>
                  <a:pt x="15663" y="1907"/>
                </a:cubicBezTo>
                <a:cubicBezTo>
                  <a:pt x="9437" y="4779"/>
                  <a:pt x="4356" y="10118"/>
                  <a:pt x="1936" y="16554"/>
                </a:cubicBezTo>
                <a:cubicBezTo>
                  <a:pt x="452" y="20522"/>
                  <a:pt x="1" y="25151"/>
                  <a:pt x="2049" y="28861"/>
                </a:cubicBezTo>
                <a:cubicBezTo>
                  <a:pt x="2936" y="30474"/>
                  <a:pt x="4243" y="31797"/>
                  <a:pt x="5630" y="33007"/>
                </a:cubicBezTo>
                <a:cubicBezTo>
                  <a:pt x="11074" y="37699"/>
                  <a:pt x="18532" y="41035"/>
                  <a:pt x="25741" y="41035"/>
                </a:cubicBezTo>
                <a:cubicBezTo>
                  <a:pt x="29982" y="41035"/>
                  <a:pt x="34137" y="39881"/>
                  <a:pt x="37746" y="37168"/>
                </a:cubicBezTo>
                <a:cubicBezTo>
                  <a:pt x="43149" y="33104"/>
                  <a:pt x="43778" y="24667"/>
                  <a:pt x="42730" y="18360"/>
                </a:cubicBezTo>
                <a:cubicBezTo>
                  <a:pt x="41827" y="12924"/>
                  <a:pt x="39052" y="7779"/>
                  <a:pt x="34794" y="4279"/>
                </a:cubicBezTo>
                <a:cubicBezTo>
                  <a:pt x="31279" y="1386"/>
                  <a:pt x="27553" y="1"/>
                  <a:pt x="2370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50"/>
          <p:cNvSpPr/>
          <p:nvPr/>
        </p:nvSpPr>
        <p:spPr>
          <a:xfrm rot="10800000">
            <a:off x="6067023" y="3168175"/>
            <a:ext cx="933259" cy="874785"/>
          </a:xfrm>
          <a:custGeom>
            <a:avLst/>
            <a:gdLst/>
            <a:ahLst/>
            <a:cxnLst/>
            <a:rect l="l" t="t" r="r" b="b"/>
            <a:pathLst>
              <a:path w="43779" h="41036" extrusionOk="0">
                <a:moveTo>
                  <a:pt x="23705" y="1"/>
                </a:moveTo>
                <a:cubicBezTo>
                  <a:pt x="21073" y="1"/>
                  <a:pt x="18383" y="649"/>
                  <a:pt x="15663" y="1907"/>
                </a:cubicBezTo>
                <a:cubicBezTo>
                  <a:pt x="9437" y="4779"/>
                  <a:pt x="4356" y="10118"/>
                  <a:pt x="1936" y="16554"/>
                </a:cubicBezTo>
                <a:cubicBezTo>
                  <a:pt x="452" y="20522"/>
                  <a:pt x="1" y="25151"/>
                  <a:pt x="2049" y="28861"/>
                </a:cubicBezTo>
                <a:cubicBezTo>
                  <a:pt x="2936" y="30474"/>
                  <a:pt x="4243" y="31797"/>
                  <a:pt x="5630" y="33007"/>
                </a:cubicBezTo>
                <a:cubicBezTo>
                  <a:pt x="11074" y="37699"/>
                  <a:pt x="18532" y="41035"/>
                  <a:pt x="25741" y="41035"/>
                </a:cubicBezTo>
                <a:cubicBezTo>
                  <a:pt x="29982" y="41035"/>
                  <a:pt x="34137" y="39881"/>
                  <a:pt x="37746" y="37168"/>
                </a:cubicBezTo>
                <a:cubicBezTo>
                  <a:pt x="43149" y="33104"/>
                  <a:pt x="43778" y="24667"/>
                  <a:pt x="42730" y="18360"/>
                </a:cubicBezTo>
                <a:cubicBezTo>
                  <a:pt x="41827" y="12924"/>
                  <a:pt x="39052" y="7779"/>
                  <a:pt x="34794" y="4279"/>
                </a:cubicBezTo>
                <a:cubicBezTo>
                  <a:pt x="31279" y="1386"/>
                  <a:pt x="27553" y="1"/>
                  <a:pt x="2370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50"/>
          <p:cNvSpPr txBox="1">
            <a:spLocks noGrp="1"/>
          </p:cNvSpPr>
          <p:nvPr>
            <p:ph type="title"/>
          </p:nvPr>
        </p:nvSpPr>
        <p:spPr>
          <a:xfrm>
            <a:off x="2262850" y="3333013"/>
            <a:ext cx="695100" cy="5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1</a:t>
            </a:r>
            <a:r>
              <a:rPr lang="en">
                <a:solidFill>
                  <a:srgbClr val="FFFFFF"/>
                </a:solidFill>
              </a:rPr>
              <a:t>ST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29" name="Google Shape;1129;p50"/>
          <p:cNvSpPr txBox="1">
            <a:spLocks noGrp="1"/>
          </p:cNvSpPr>
          <p:nvPr>
            <p:ph type="title"/>
          </p:nvPr>
        </p:nvSpPr>
        <p:spPr>
          <a:xfrm>
            <a:off x="6186075" y="3333013"/>
            <a:ext cx="695100" cy="5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2</a:t>
            </a:r>
            <a:r>
              <a:rPr lang="en">
                <a:solidFill>
                  <a:srgbClr val="FFFFFF"/>
                </a:solidFill>
              </a:rPr>
              <a:t>ND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51"/>
          <p:cNvSpPr txBox="1">
            <a:spLocks noGrp="1"/>
          </p:cNvSpPr>
          <p:nvPr>
            <p:ph type="title"/>
          </p:nvPr>
        </p:nvSpPr>
        <p:spPr>
          <a:xfrm>
            <a:off x="815975" y="3147275"/>
            <a:ext cx="3625800" cy="13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52"/>
          <p:cNvSpPr txBox="1">
            <a:spLocks noGrp="1"/>
          </p:cNvSpPr>
          <p:nvPr>
            <p:ph type="subTitle" idx="1"/>
          </p:nvPr>
        </p:nvSpPr>
        <p:spPr>
          <a:xfrm>
            <a:off x="771938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0" name="Google Shape;1140;p52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SIZE</a:t>
            </a:r>
            <a:endParaRPr/>
          </a:p>
        </p:txBody>
      </p:sp>
      <p:sp>
        <p:nvSpPr>
          <p:cNvPr id="1141" name="Google Shape;1141;p52"/>
          <p:cNvSpPr txBox="1">
            <a:spLocks noGrp="1"/>
          </p:cNvSpPr>
          <p:nvPr>
            <p:ph type="title" idx="2"/>
          </p:nvPr>
        </p:nvSpPr>
        <p:spPr>
          <a:xfrm>
            <a:off x="771938" y="2971150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10%</a:t>
            </a:r>
            <a:endParaRPr/>
          </a:p>
        </p:txBody>
      </p:sp>
      <p:sp>
        <p:nvSpPr>
          <p:cNvPr id="1142" name="Google Shape;1142;p52"/>
          <p:cNvSpPr txBox="1">
            <a:spLocks noGrp="1"/>
          </p:cNvSpPr>
          <p:nvPr>
            <p:ph type="subTitle" idx="3"/>
          </p:nvPr>
        </p:nvSpPr>
        <p:spPr>
          <a:xfrm>
            <a:off x="2725213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1143" name="Google Shape;1143;p52"/>
          <p:cNvSpPr txBox="1">
            <a:spLocks noGrp="1"/>
          </p:cNvSpPr>
          <p:nvPr>
            <p:ph type="title" idx="4"/>
          </p:nvPr>
        </p:nvSpPr>
        <p:spPr>
          <a:xfrm>
            <a:off x="2725213" y="2971150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15%</a:t>
            </a:r>
            <a:endParaRPr/>
          </a:p>
        </p:txBody>
      </p:sp>
      <p:sp>
        <p:nvSpPr>
          <p:cNvPr id="1144" name="Google Shape;1144;p52"/>
          <p:cNvSpPr txBox="1">
            <a:spLocks noGrp="1"/>
          </p:cNvSpPr>
          <p:nvPr>
            <p:ph type="subTitle" idx="5"/>
          </p:nvPr>
        </p:nvSpPr>
        <p:spPr>
          <a:xfrm>
            <a:off x="4678488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1145" name="Google Shape;1145;p52"/>
          <p:cNvSpPr txBox="1">
            <a:spLocks noGrp="1"/>
          </p:cNvSpPr>
          <p:nvPr>
            <p:ph type="title" idx="6"/>
          </p:nvPr>
        </p:nvSpPr>
        <p:spPr>
          <a:xfrm>
            <a:off x="4678488" y="2971150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20%</a:t>
            </a:r>
            <a:endParaRPr/>
          </a:p>
        </p:txBody>
      </p:sp>
      <p:sp>
        <p:nvSpPr>
          <p:cNvPr id="1146" name="Google Shape;1146;p52"/>
          <p:cNvSpPr txBox="1">
            <a:spLocks noGrp="1"/>
          </p:cNvSpPr>
          <p:nvPr>
            <p:ph type="subTitle" idx="7"/>
          </p:nvPr>
        </p:nvSpPr>
        <p:spPr>
          <a:xfrm>
            <a:off x="6631763" y="3609569"/>
            <a:ext cx="1740300" cy="7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1147" name="Google Shape;1147;p52"/>
          <p:cNvSpPr txBox="1">
            <a:spLocks noGrp="1"/>
          </p:cNvSpPr>
          <p:nvPr>
            <p:ph type="title" idx="8"/>
          </p:nvPr>
        </p:nvSpPr>
        <p:spPr>
          <a:xfrm>
            <a:off x="6631763" y="2971150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grpSp>
        <p:nvGrpSpPr>
          <p:cNvPr id="1148" name="Google Shape;1148;p52"/>
          <p:cNvGrpSpPr/>
          <p:nvPr/>
        </p:nvGrpSpPr>
        <p:grpSpPr>
          <a:xfrm>
            <a:off x="2990712" y="1486317"/>
            <a:ext cx="1131631" cy="962924"/>
            <a:chOff x="2730800" y="3881575"/>
            <a:chExt cx="1703750" cy="1449750"/>
          </a:xfrm>
        </p:grpSpPr>
        <p:sp>
          <p:nvSpPr>
            <p:cNvPr id="1149" name="Google Shape;1149;p52"/>
            <p:cNvSpPr/>
            <p:nvPr/>
          </p:nvSpPr>
          <p:spPr>
            <a:xfrm>
              <a:off x="2975925" y="4171700"/>
              <a:ext cx="1458625" cy="1159625"/>
            </a:xfrm>
            <a:custGeom>
              <a:avLst/>
              <a:gdLst/>
              <a:ahLst/>
              <a:cxnLst/>
              <a:rect l="l" t="t" r="r" b="b"/>
              <a:pathLst>
                <a:path w="58345" h="46385" extrusionOk="0">
                  <a:moveTo>
                    <a:pt x="13623" y="1"/>
                  </a:moveTo>
                  <a:cubicBezTo>
                    <a:pt x="13489" y="1"/>
                    <a:pt x="13354" y="1"/>
                    <a:pt x="13219" y="2"/>
                  </a:cubicBezTo>
                  <a:cubicBezTo>
                    <a:pt x="11828" y="8"/>
                    <a:pt x="10706" y="53"/>
                    <a:pt x="9690" y="141"/>
                  </a:cubicBezTo>
                  <a:cubicBezTo>
                    <a:pt x="8391" y="257"/>
                    <a:pt x="7262" y="454"/>
                    <a:pt x="6239" y="741"/>
                  </a:cubicBezTo>
                  <a:cubicBezTo>
                    <a:pt x="5089" y="1064"/>
                    <a:pt x="4084" y="1522"/>
                    <a:pt x="3252" y="2106"/>
                  </a:cubicBezTo>
                  <a:cubicBezTo>
                    <a:pt x="2815" y="2412"/>
                    <a:pt x="2415" y="2767"/>
                    <a:pt x="2059" y="3164"/>
                  </a:cubicBezTo>
                  <a:cubicBezTo>
                    <a:pt x="1704" y="3558"/>
                    <a:pt x="1389" y="4014"/>
                    <a:pt x="1125" y="4518"/>
                  </a:cubicBezTo>
                  <a:cubicBezTo>
                    <a:pt x="866" y="5015"/>
                    <a:pt x="656" y="5583"/>
                    <a:pt x="502" y="6208"/>
                  </a:cubicBezTo>
                  <a:cubicBezTo>
                    <a:pt x="422" y="6525"/>
                    <a:pt x="369" y="6843"/>
                    <a:pt x="313" y="7225"/>
                  </a:cubicBezTo>
                  <a:cubicBezTo>
                    <a:pt x="254" y="7632"/>
                    <a:pt x="203" y="8059"/>
                    <a:pt x="157" y="8532"/>
                  </a:cubicBezTo>
                  <a:cubicBezTo>
                    <a:pt x="3" y="10172"/>
                    <a:pt x="0" y="11910"/>
                    <a:pt x="153" y="13847"/>
                  </a:cubicBezTo>
                  <a:cubicBezTo>
                    <a:pt x="278" y="15474"/>
                    <a:pt x="523" y="17212"/>
                    <a:pt x="898" y="19155"/>
                  </a:cubicBezTo>
                  <a:cubicBezTo>
                    <a:pt x="1199" y="20720"/>
                    <a:pt x="1588" y="22396"/>
                    <a:pt x="2118" y="24428"/>
                  </a:cubicBezTo>
                  <a:cubicBezTo>
                    <a:pt x="2434" y="25638"/>
                    <a:pt x="2776" y="26861"/>
                    <a:pt x="3108" y="28042"/>
                  </a:cubicBezTo>
                  <a:lnTo>
                    <a:pt x="3448" y="29258"/>
                  </a:lnTo>
                  <a:cubicBezTo>
                    <a:pt x="3570" y="29695"/>
                    <a:pt x="3690" y="30132"/>
                    <a:pt x="3809" y="30569"/>
                  </a:cubicBezTo>
                  <a:cubicBezTo>
                    <a:pt x="4280" y="32298"/>
                    <a:pt x="4768" y="34088"/>
                    <a:pt x="5403" y="35800"/>
                  </a:cubicBezTo>
                  <a:cubicBezTo>
                    <a:pt x="5838" y="36971"/>
                    <a:pt x="6294" y="37975"/>
                    <a:pt x="6801" y="38868"/>
                  </a:cubicBezTo>
                  <a:cubicBezTo>
                    <a:pt x="7357" y="39853"/>
                    <a:pt x="7994" y="40702"/>
                    <a:pt x="8694" y="41394"/>
                  </a:cubicBezTo>
                  <a:cubicBezTo>
                    <a:pt x="9057" y="41749"/>
                    <a:pt x="9450" y="42069"/>
                    <a:pt x="9871" y="42352"/>
                  </a:cubicBezTo>
                  <a:cubicBezTo>
                    <a:pt x="10298" y="42635"/>
                    <a:pt x="10754" y="42873"/>
                    <a:pt x="11230" y="43062"/>
                  </a:cubicBezTo>
                  <a:cubicBezTo>
                    <a:pt x="12101" y="43413"/>
                    <a:pt x="13091" y="43592"/>
                    <a:pt x="14175" y="43592"/>
                  </a:cubicBezTo>
                  <a:cubicBezTo>
                    <a:pt x="14306" y="43592"/>
                    <a:pt x="14437" y="43590"/>
                    <a:pt x="14566" y="43585"/>
                  </a:cubicBezTo>
                  <a:cubicBezTo>
                    <a:pt x="14962" y="43569"/>
                    <a:pt x="15359" y="43527"/>
                    <a:pt x="15743" y="43487"/>
                  </a:cubicBezTo>
                  <a:cubicBezTo>
                    <a:pt x="16159" y="43443"/>
                    <a:pt x="16604" y="43383"/>
                    <a:pt x="17102" y="43305"/>
                  </a:cubicBezTo>
                  <a:cubicBezTo>
                    <a:pt x="17935" y="43177"/>
                    <a:pt x="18823" y="42999"/>
                    <a:pt x="19815" y="42762"/>
                  </a:cubicBezTo>
                  <a:cubicBezTo>
                    <a:pt x="21398" y="42383"/>
                    <a:pt x="23048" y="41887"/>
                    <a:pt x="25168" y="41156"/>
                  </a:cubicBezTo>
                  <a:cubicBezTo>
                    <a:pt x="26297" y="40767"/>
                    <a:pt x="27434" y="40350"/>
                    <a:pt x="28496" y="39959"/>
                  </a:cubicBezTo>
                  <a:cubicBezTo>
                    <a:pt x="29628" y="39544"/>
                    <a:pt x="30762" y="39134"/>
                    <a:pt x="31899" y="38730"/>
                  </a:cubicBezTo>
                  <a:lnTo>
                    <a:pt x="32501" y="38517"/>
                  </a:lnTo>
                  <a:cubicBezTo>
                    <a:pt x="34554" y="37790"/>
                    <a:pt x="36676" y="37039"/>
                    <a:pt x="38727" y="36200"/>
                  </a:cubicBezTo>
                  <a:cubicBezTo>
                    <a:pt x="38833" y="36254"/>
                    <a:pt x="38939" y="36315"/>
                    <a:pt x="39044" y="36383"/>
                  </a:cubicBezTo>
                  <a:cubicBezTo>
                    <a:pt x="39474" y="36671"/>
                    <a:pt x="39871" y="37008"/>
                    <a:pt x="40224" y="37386"/>
                  </a:cubicBezTo>
                  <a:cubicBezTo>
                    <a:pt x="40549" y="37748"/>
                    <a:pt x="40828" y="38149"/>
                    <a:pt x="41056" y="38579"/>
                  </a:cubicBezTo>
                  <a:lnTo>
                    <a:pt x="41038" y="38528"/>
                  </a:lnTo>
                  <a:lnTo>
                    <a:pt x="41038" y="38528"/>
                  </a:lnTo>
                  <a:cubicBezTo>
                    <a:pt x="41251" y="38960"/>
                    <a:pt x="41413" y="39417"/>
                    <a:pt x="41520" y="39887"/>
                  </a:cubicBezTo>
                  <a:cubicBezTo>
                    <a:pt x="41618" y="40369"/>
                    <a:pt x="41656" y="40861"/>
                    <a:pt x="41633" y="41352"/>
                  </a:cubicBezTo>
                  <a:cubicBezTo>
                    <a:pt x="41597" y="41890"/>
                    <a:pt x="41494" y="42421"/>
                    <a:pt x="41328" y="42934"/>
                  </a:cubicBezTo>
                  <a:cubicBezTo>
                    <a:pt x="41141" y="43469"/>
                    <a:pt x="40892" y="43980"/>
                    <a:pt x="40583" y="44456"/>
                  </a:cubicBezTo>
                  <a:cubicBezTo>
                    <a:pt x="40258" y="44942"/>
                    <a:pt x="39876" y="45388"/>
                    <a:pt x="39448" y="45785"/>
                  </a:cubicBezTo>
                  <a:lnTo>
                    <a:pt x="39445" y="45785"/>
                  </a:lnTo>
                  <a:cubicBezTo>
                    <a:pt x="39442" y="45790"/>
                    <a:pt x="39431" y="45803"/>
                    <a:pt x="39433" y="45804"/>
                  </a:cubicBezTo>
                  <a:cubicBezTo>
                    <a:pt x="39435" y="45805"/>
                    <a:pt x="39424" y="45819"/>
                    <a:pt x="39424" y="45819"/>
                  </a:cubicBezTo>
                  <a:lnTo>
                    <a:pt x="39333" y="45887"/>
                  </a:lnTo>
                  <a:cubicBezTo>
                    <a:pt x="39290" y="45925"/>
                    <a:pt x="39258" y="45962"/>
                    <a:pt x="39248" y="46017"/>
                  </a:cubicBezTo>
                  <a:cubicBezTo>
                    <a:pt x="39215" y="46082"/>
                    <a:pt x="39197" y="46125"/>
                    <a:pt x="39196" y="46173"/>
                  </a:cubicBezTo>
                  <a:cubicBezTo>
                    <a:pt x="39195" y="46229"/>
                    <a:pt x="39217" y="46285"/>
                    <a:pt x="39257" y="46325"/>
                  </a:cubicBezTo>
                  <a:cubicBezTo>
                    <a:pt x="39292" y="46362"/>
                    <a:pt x="39339" y="46384"/>
                    <a:pt x="39391" y="46385"/>
                  </a:cubicBezTo>
                  <a:cubicBezTo>
                    <a:pt x="40945" y="46365"/>
                    <a:pt x="42578" y="45918"/>
                    <a:pt x="44247" y="45053"/>
                  </a:cubicBezTo>
                  <a:cubicBezTo>
                    <a:pt x="45030" y="44648"/>
                    <a:pt x="45801" y="44147"/>
                    <a:pt x="46540" y="43565"/>
                  </a:cubicBezTo>
                  <a:cubicBezTo>
                    <a:pt x="47258" y="42998"/>
                    <a:pt x="47917" y="42358"/>
                    <a:pt x="48505" y="41655"/>
                  </a:cubicBezTo>
                  <a:cubicBezTo>
                    <a:pt x="49506" y="40463"/>
                    <a:pt x="50199" y="39196"/>
                    <a:pt x="50563" y="37884"/>
                  </a:cubicBezTo>
                  <a:cubicBezTo>
                    <a:pt x="50751" y="37211"/>
                    <a:pt x="50844" y="36514"/>
                    <a:pt x="50840" y="35815"/>
                  </a:cubicBezTo>
                  <a:cubicBezTo>
                    <a:pt x="50835" y="35453"/>
                    <a:pt x="50803" y="35091"/>
                    <a:pt x="50744" y="34733"/>
                  </a:cubicBezTo>
                  <a:cubicBezTo>
                    <a:pt x="50713" y="34535"/>
                    <a:pt x="50670" y="34339"/>
                    <a:pt x="50623" y="34146"/>
                  </a:cubicBezTo>
                  <a:cubicBezTo>
                    <a:pt x="50572" y="33927"/>
                    <a:pt x="50495" y="33714"/>
                    <a:pt x="50395" y="33514"/>
                  </a:cubicBezTo>
                  <a:cubicBezTo>
                    <a:pt x="50746" y="33351"/>
                    <a:pt x="51103" y="33189"/>
                    <a:pt x="51461" y="33026"/>
                  </a:cubicBezTo>
                  <a:cubicBezTo>
                    <a:pt x="52374" y="32611"/>
                    <a:pt x="53319" y="32181"/>
                    <a:pt x="54195" y="31651"/>
                  </a:cubicBezTo>
                  <a:cubicBezTo>
                    <a:pt x="54861" y="31250"/>
                    <a:pt x="55398" y="30830"/>
                    <a:pt x="55838" y="30371"/>
                  </a:cubicBezTo>
                  <a:cubicBezTo>
                    <a:pt x="56272" y="29913"/>
                    <a:pt x="56641" y="29324"/>
                    <a:pt x="56964" y="28571"/>
                  </a:cubicBezTo>
                  <a:cubicBezTo>
                    <a:pt x="57530" y="27259"/>
                    <a:pt x="57786" y="25867"/>
                    <a:pt x="57995" y="24181"/>
                  </a:cubicBezTo>
                  <a:cubicBezTo>
                    <a:pt x="58211" y="22453"/>
                    <a:pt x="58323" y="20668"/>
                    <a:pt x="58335" y="18725"/>
                  </a:cubicBezTo>
                  <a:cubicBezTo>
                    <a:pt x="58345" y="16889"/>
                    <a:pt x="58255" y="15053"/>
                    <a:pt x="58066" y="13227"/>
                  </a:cubicBezTo>
                  <a:cubicBezTo>
                    <a:pt x="57969" y="12291"/>
                    <a:pt x="57859" y="11461"/>
                    <a:pt x="57733" y="10686"/>
                  </a:cubicBezTo>
                  <a:cubicBezTo>
                    <a:pt x="57628" y="10043"/>
                    <a:pt x="57474" y="9409"/>
                    <a:pt x="57274" y="8789"/>
                  </a:cubicBezTo>
                  <a:cubicBezTo>
                    <a:pt x="57094" y="8233"/>
                    <a:pt x="56857" y="7697"/>
                    <a:pt x="56568" y="7189"/>
                  </a:cubicBezTo>
                  <a:cubicBezTo>
                    <a:pt x="56291" y="6707"/>
                    <a:pt x="55955" y="6260"/>
                    <a:pt x="55569" y="5860"/>
                  </a:cubicBezTo>
                  <a:cubicBezTo>
                    <a:pt x="55202" y="5478"/>
                    <a:pt x="54752" y="5122"/>
                    <a:pt x="54232" y="4801"/>
                  </a:cubicBezTo>
                  <a:cubicBezTo>
                    <a:pt x="53748" y="4502"/>
                    <a:pt x="53188" y="4245"/>
                    <a:pt x="52520" y="4013"/>
                  </a:cubicBezTo>
                  <a:cubicBezTo>
                    <a:pt x="52179" y="3893"/>
                    <a:pt x="51843" y="3802"/>
                    <a:pt x="51441" y="3695"/>
                  </a:cubicBezTo>
                  <a:cubicBezTo>
                    <a:pt x="51014" y="3583"/>
                    <a:pt x="50566" y="3477"/>
                    <a:pt x="50073" y="3370"/>
                  </a:cubicBezTo>
                  <a:cubicBezTo>
                    <a:pt x="49258" y="3194"/>
                    <a:pt x="48379" y="3038"/>
                    <a:pt x="47385" y="2893"/>
                  </a:cubicBezTo>
                  <a:cubicBezTo>
                    <a:pt x="45535" y="2621"/>
                    <a:pt x="43646" y="2444"/>
                    <a:pt x="41979" y="2289"/>
                  </a:cubicBezTo>
                  <a:cubicBezTo>
                    <a:pt x="41058" y="2204"/>
                    <a:pt x="40169" y="2122"/>
                    <a:pt x="39284" y="2028"/>
                  </a:cubicBezTo>
                  <a:cubicBezTo>
                    <a:pt x="38518" y="1949"/>
                    <a:pt x="37753" y="1864"/>
                    <a:pt x="36988" y="1779"/>
                  </a:cubicBezTo>
                  <a:lnTo>
                    <a:pt x="36409" y="1716"/>
                  </a:lnTo>
                  <a:lnTo>
                    <a:pt x="35102" y="1572"/>
                  </a:lnTo>
                  <a:cubicBezTo>
                    <a:pt x="33606" y="1407"/>
                    <a:pt x="32110" y="1245"/>
                    <a:pt x="30612" y="1084"/>
                  </a:cubicBezTo>
                  <a:cubicBezTo>
                    <a:pt x="27438" y="750"/>
                    <a:pt x="23248" y="341"/>
                    <a:pt x="18991" y="136"/>
                  </a:cubicBezTo>
                  <a:cubicBezTo>
                    <a:pt x="17136" y="46"/>
                    <a:pt x="15330" y="1"/>
                    <a:pt x="136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2"/>
            <p:cNvSpPr/>
            <p:nvPr/>
          </p:nvSpPr>
          <p:spPr>
            <a:xfrm>
              <a:off x="2955550" y="3881575"/>
              <a:ext cx="143825" cy="253925"/>
            </a:xfrm>
            <a:custGeom>
              <a:avLst/>
              <a:gdLst/>
              <a:ahLst/>
              <a:cxnLst/>
              <a:rect l="l" t="t" r="r" b="b"/>
              <a:pathLst>
                <a:path w="5753" h="10157" extrusionOk="0">
                  <a:moveTo>
                    <a:pt x="1295" y="1"/>
                  </a:moveTo>
                  <a:lnTo>
                    <a:pt x="1296" y="2"/>
                  </a:lnTo>
                  <a:cubicBezTo>
                    <a:pt x="1226" y="2"/>
                    <a:pt x="1157" y="10"/>
                    <a:pt x="1089" y="27"/>
                  </a:cubicBezTo>
                  <a:cubicBezTo>
                    <a:pt x="875" y="74"/>
                    <a:pt x="708" y="209"/>
                    <a:pt x="586" y="320"/>
                  </a:cubicBezTo>
                  <a:cubicBezTo>
                    <a:pt x="418" y="477"/>
                    <a:pt x="275" y="686"/>
                    <a:pt x="173" y="925"/>
                  </a:cubicBezTo>
                  <a:cubicBezTo>
                    <a:pt x="81" y="1144"/>
                    <a:pt x="30" y="1386"/>
                    <a:pt x="17" y="1690"/>
                  </a:cubicBezTo>
                  <a:cubicBezTo>
                    <a:pt x="0" y="1989"/>
                    <a:pt x="52" y="2281"/>
                    <a:pt x="104" y="2527"/>
                  </a:cubicBezTo>
                  <a:cubicBezTo>
                    <a:pt x="162" y="2799"/>
                    <a:pt x="252" y="3082"/>
                    <a:pt x="385" y="3415"/>
                  </a:cubicBezTo>
                  <a:cubicBezTo>
                    <a:pt x="618" y="3996"/>
                    <a:pt x="942" y="4599"/>
                    <a:pt x="1402" y="5313"/>
                  </a:cubicBezTo>
                  <a:cubicBezTo>
                    <a:pt x="1772" y="5890"/>
                    <a:pt x="2212" y="6497"/>
                    <a:pt x="2748" y="7173"/>
                  </a:cubicBezTo>
                  <a:cubicBezTo>
                    <a:pt x="3163" y="7695"/>
                    <a:pt x="3609" y="8220"/>
                    <a:pt x="4111" y="8781"/>
                  </a:cubicBezTo>
                  <a:cubicBezTo>
                    <a:pt x="4544" y="9269"/>
                    <a:pt x="4994" y="9746"/>
                    <a:pt x="5337" y="10108"/>
                  </a:cubicBezTo>
                  <a:cubicBezTo>
                    <a:pt x="5372" y="10144"/>
                    <a:pt x="5432" y="10157"/>
                    <a:pt x="5472" y="10157"/>
                  </a:cubicBezTo>
                  <a:cubicBezTo>
                    <a:pt x="5528" y="10151"/>
                    <a:pt x="5564" y="10137"/>
                    <a:pt x="5594" y="10115"/>
                  </a:cubicBezTo>
                  <a:cubicBezTo>
                    <a:pt x="5634" y="10104"/>
                    <a:pt x="5668" y="10081"/>
                    <a:pt x="5695" y="10050"/>
                  </a:cubicBezTo>
                  <a:cubicBezTo>
                    <a:pt x="5726" y="10013"/>
                    <a:pt x="5752" y="9953"/>
                    <a:pt x="5743" y="9902"/>
                  </a:cubicBezTo>
                  <a:cubicBezTo>
                    <a:pt x="5634" y="9320"/>
                    <a:pt x="5510" y="8695"/>
                    <a:pt x="5353" y="8066"/>
                  </a:cubicBezTo>
                  <a:cubicBezTo>
                    <a:pt x="5300" y="7857"/>
                    <a:pt x="5243" y="7650"/>
                    <a:pt x="5184" y="7443"/>
                  </a:cubicBezTo>
                  <a:lnTo>
                    <a:pt x="5160" y="7359"/>
                  </a:lnTo>
                  <a:cubicBezTo>
                    <a:pt x="5041" y="6936"/>
                    <a:pt x="4917" y="6516"/>
                    <a:pt x="4788" y="6096"/>
                  </a:cubicBezTo>
                  <a:cubicBezTo>
                    <a:pt x="4326" y="4601"/>
                    <a:pt x="3915" y="3485"/>
                    <a:pt x="3454" y="2479"/>
                  </a:cubicBezTo>
                  <a:cubicBezTo>
                    <a:pt x="3249" y="2034"/>
                    <a:pt x="2965" y="1454"/>
                    <a:pt x="2593" y="930"/>
                  </a:cubicBezTo>
                  <a:cubicBezTo>
                    <a:pt x="2456" y="734"/>
                    <a:pt x="2299" y="553"/>
                    <a:pt x="2126" y="389"/>
                  </a:cubicBezTo>
                  <a:cubicBezTo>
                    <a:pt x="1974" y="245"/>
                    <a:pt x="1807" y="135"/>
                    <a:pt x="1645" y="71"/>
                  </a:cubicBezTo>
                  <a:cubicBezTo>
                    <a:pt x="1566" y="37"/>
                    <a:pt x="1480" y="17"/>
                    <a:pt x="1394" y="7"/>
                  </a:cubicBezTo>
                  <a:cubicBezTo>
                    <a:pt x="1362" y="3"/>
                    <a:pt x="1328" y="1"/>
                    <a:pt x="12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2"/>
            <p:cNvSpPr/>
            <p:nvPr/>
          </p:nvSpPr>
          <p:spPr>
            <a:xfrm>
              <a:off x="2880425" y="4044250"/>
              <a:ext cx="163850" cy="117600"/>
            </a:xfrm>
            <a:custGeom>
              <a:avLst/>
              <a:gdLst/>
              <a:ahLst/>
              <a:cxnLst/>
              <a:rect l="l" t="t" r="r" b="b"/>
              <a:pathLst>
                <a:path w="6554" h="4704" extrusionOk="0">
                  <a:moveTo>
                    <a:pt x="1110" y="0"/>
                  </a:moveTo>
                  <a:lnTo>
                    <a:pt x="1110" y="2"/>
                  </a:lnTo>
                  <a:cubicBezTo>
                    <a:pt x="1107" y="2"/>
                    <a:pt x="1104" y="2"/>
                    <a:pt x="1101" y="2"/>
                  </a:cubicBezTo>
                  <a:cubicBezTo>
                    <a:pt x="962" y="2"/>
                    <a:pt x="823" y="28"/>
                    <a:pt x="693" y="79"/>
                  </a:cubicBezTo>
                  <a:cubicBezTo>
                    <a:pt x="582" y="125"/>
                    <a:pt x="481" y="188"/>
                    <a:pt x="393" y="268"/>
                  </a:cubicBezTo>
                  <a:cubicBezTo>
                    <a:pt x="290" y="358"/>
                    <a:pt x="221" y="434"/>
                    <a:pt x="168" y="516"/>
                  </a:cubicBezTo>
                  <a:cubicBezTo>
                    <a:pt x="52" y="687"/>
                    <a:pt x="0" y="873"/>
                    <a:pt x="13" y="1068"/>
                  </a:cubicBezTo>
                  <a:cubicBezTo>
                    <a:pt x="23" y="1237"/>
                    <a:pt x="91" y="1415"/>
                    <a:pt x="219" y="1610"/>
                  </a:cubicBezTo>
                  <a:cubicBezTo>
                    <a:pt x="354" y="1816"/>
                    <a:pt x="539" y="1989"/>
                    <a:pt x="683" y="2117"/>
                  </a:cubicBezTo>
                  <a:cubicBezTo>
                    <a:pt x="860" y="2272"/>
                    <a:pt x="1069" y="2425"/>
                    <a:pt x="1340" y="2599"/>
                  </a:cubicBezTo>
                  <a:cubicBezTo>
                    <a:pt x="1817" y="2905"/>
                    <a:pt x="2354" y="3193"/>
                    <a:pt x="3031" y="3505"/>
                  </a:cubicBezTo>
                  <a:cubicBezTo>
                    <a:pt x="3563" y="3748"/>
                    <a:pt x="4128" y="3980"/>
                    <a:pt x="4760" y="4215"/>
                  </a:cubicBezTo>
                  <a:cubicBezTo>
                    <a:pt x="5076" y="4332"/>
                    <a:pt x="5394" y="4442"/>
                    <a:pt x="5713" y="4545"/>
                  </a:cubicBezTo>
                  <a:cubicBezTo>
                    <a:pt x="5907" y="4609"/>
                    <a:pt x="6082" y="4665"/>
                    <a:pt x="6258" y="4703"/>
                  </a:cubicBezTo>
                  <a:lnTo>
                    <a:pt x="6281" y="4703"/>
                  </a:lnTo>
                  <a:cubicBezTo>
                    <a:pt x="6355" y="4703"/>
                    <a:pt x="6399" y="4684"/>
                    <a:pt x="6434" y="4652"/>
                  </a:cubicBezTo>
                  <a:cubicBezTo>
                    <a:pt x="6460" y="4639"/>
                    <a:pt x="6483" y="4622"/>
                    <a:pt x="6502" y="4600"/>
                  </a:cubicBezTo>
                  <a:cubicBezTo>
                    <a:pt x="6536" y="4558"/>
                    <a:pt x="6553" y="4505"/>
                    <a:pt x="6550" y="4452"/>
                  </a:cubicBezTo>
                  <a:cubicBezTo>
                    <a:pt x="6544" y="4388"/>
                    <a:pt x="6513" y="4350"/>
                    <a:pt x="6477" y="4310"/>
                  </a:cubicBezTo>
                  <a:cubicBezTo>
                    <a:pt x="5989" y="3778"/>
                    <a:pt x="5459" y="3216"/>
                    <a:pt x="4861" y="2596"/>
                  </a:cubicBezTo>
                  <a:cubicBezTo>
                    <a:pt x="4228" y="1942"/>
                    <a:pt x="3721" y="1466"/>
                    <a:pt x="3213" y="1053"/>
                  </a:cubicBezTo>
                  <a:cubicBezTo>
                    <a:pt x="2927" y="819"/>
                    <a:pt x="2625" y="604"/>
                    <a:pt x="2309" y="412"/>
                  </a:cubicBezTo>
                  <a:cubicBezTo>
                    <a:pt x="2007" y="231"/>
                    <a:pt x="1727" y="111"/>
                    <a:pt x="1454" y="44"/>
                  </a:cubicBezTo>
                  <a:cubicBezTo>
                    <a:pt x="1341" y="15"/>
                    <a:pt x="1226" y="0"/>
                    <a:pt x="1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2"/>
            <p:cNvSpPr/>
            <p:nvPr/>
          </p:nvSpPr>
          <p:spPr>
            <a:xfrm>
              <a:off x="2730800" y="4162925"/>
              <a:ext cx="262675" cy="80225"/>
            </a:xfrm>
            <a:custGeom>
              <a:avLst/>
              <a:gdLst/>
              <a:ahLst/>
              <a:cxnLst/>
              <a:rect l="l" t="t" r="r" b="b"/>
              <a:pathLst>
                <a:path w="10507" h="3209" extrusionOk="0">
                  <a:moveTo>
                    <a:pt x="1584" y="0"/>
                  </a:moveTo>
                  <a:cubicBezTo>
                    <a:pt x="1438" y="0"/>
                    <a:pt x="1292" y="6"/>
                    <a:pt x="1148" y="19"/>
                  </a:cubicBezTo>
                  <a:cubicBezTo>
                    <a:pt x="657" y="66"/>
                    <a:pt x="328" y="213"/>
                    <a:pt x="144" y="472"/>
                  </a:cubicBezTo>
                  <a:cubicBezTo>
                    <a:pt x="46" y="610"/>
                    <a:pt x="1" y="787"/>
                    <a:pt x="11" y="998"/>
                  </a:cubicBezTo>
                  <a:cubicBezTo>
                    <a:pt x="17" y="1089"/>
                    <a:pt x="33" y="1179"/>
                    <a:pt x="58" y="1266"/>
                  </a:cubicBezTo>
                  <a:cubicBezTo>
                    <a:pt x="93" y="1385"/>
                    <a:pt x="139" y="1500"/>
                    <a:pt x="195" y="1609"/>
                  </a:cubicBezTo>
                  <a:cubicBezTo>
                    <a:pt x="405" y="2001"/>
                    <a:pt x="783" y="2318"/>
                    <a:pt x="1354" y="2579"/>
                  </a:cubicBezTo>
                  <a:cubicBezTo>
                    <a:pt x="1598" y="2691"/>
                    <a:pt x="1869" y="2784"/>
                    <a:pt x="2208" y="2872"/>
                  </a:cubicBezTo>
                  <a:cubicBezTo>
                    <a:pt x="2540" y="2956"/>
                    <a:pt x="2877" y="3021"/>
                    <a:pt x="3217" y="3069"/>
                  </a:cubicBezTo>
                  <a:cubicBezTo>
                    <a:pt x="3876" y="3163"/>
                    <a:pt x="4584" y="3208"/>
                    <a:pt x="5446" y="3208"/>
                  </a:cubicBezTo>
                  <a:cubicBezTo>
                    <a:pt x="6158" y="3208"/>
                    <a:pt x="6913" y="3171"/>
                    <a:pt x="7688" y="3100"/>
                  </a:cubicBezTo>
                  <a:cubicBezTo>
                    <a:pt x="8375" y="3035"/>
                    <a:pt x="8982" y="2951"/>
                    <a:pt x="9545" y="2843"/>
                  </a:cubicBezTo>
                  <a:cubicBezTo>
                    <a:pt x="9759" y="2801"/>
                    <a:pt x="10042" y="2742"/>
                    <a:pt x="10316" y="2659"/>
                  </a:cubicBezTo>
                  <a:cubicBezTo>
                    <a:pt x="10372" y="2643"/>
                    <a:pt x="10414" y="2624"/>
                    <a:pt x="10447" y="2578"/>
                  </a:cubicBezTo>
                  <a:cubicBezTo>
                    <a:pt x="10506" y="2492"/>
                    <a:pt x="10494" y="2376"/>
                    <a:pt x="10417" y="2306"/>
                  </a:cubicBezTo>
                  <a:cubicBezTo>
                    <a:pt x="10394" y="2262"/>
                    <a:pt x="10355" y="2228"/>
                    <a:pt x="10309" y="2212"/>
                  </a:cubicBezTo>
                  <a:cubicBezTo>
                    <a:pt x="9719" y="2012"/>
                    <a:pt x="9124" y="1821"/>
                    <a:pt x="8529" y="1631"/>
                  </a:cubicBezTo>
                  <a:lnTo>
                    <a:pt x="7841" y="1411"/>
                  </a:lnTo>
                  <a:cubicBezTo>
                    <a:pt x="7400" y="1269"/>
                    <a:pt x="6956" y="1130"/>
                    <a:pt x="6513" y="997"/>
                  </a:cubicBezTo>
                  <a:cubicBezTo>
                    <a:pt x="5852" y="799"/>
                    <a:pt x="5256" y="635"/>
                    <a:pt x="4693" y="496"/>
                  </a:cubicBezTo>
                  <a:cubicBezTo>
                    <a:pt x="3953" y="314"/>
                    <a:pt x="3342" y="188"/>
                    <a:pt x="2772" y="102"/>
                  </a:cubicBezTo>
                  <a:cubicBezTo>
                    <a:pt x="2303" y="32"/>
                    <a:pt x="1926" y="0"/>
                    <a:pt x="1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2"/>
            <p:cNvSpPr/>
            <p:nvPr/>
          </p:nvSpPr>
          <p:spPr>
            <a:xfrm>
              <a:off x="4059025" y="5003850"/>
              <a:ext cx="148275" cy="264975"/>
            </a:xfrm>
            <a:custGeom>
              <a:avLst/>
              <a:gdLst/>
              <a:ahLst/>
              <a:cxnLst/>
              <a:rect l="l" t="t" r="r" b="b"/>
              <a:pathLst>
                <a:path w="5931" h="10599" extrusionOk="0">
                  <a:moveTo>
                    <a:pt x="4923" y="1"/>
                  </a:moveTo>
                  <a:cubicBezTo>
                    <a:pt x="4732" y="1"/>
                    <a:pt x="4546" y="68"/>
                    <a:pt x="4399" y="191"/>
                  </a:cubicBezTo>
                  <a:cubicBezTo>
                    <a:pt x="4246" y="320"/>
                    <a:pt x="4115" y="535"/>
                    <a:pt x="4115" y="741"/>
                  </a:cubicBezTo>
                  <a:cubicBezTo>
                    <a:pt x="4110" y="1309"/>
                    <a:pt x="4136" y="1875"/>
                    <a:pt x="4101" y="2442"/>
                  </a:cubicBezTo>
                  <a:cubicBezTo>
                    <a:pt x="4066" y="3008"/>
                    <a:pt x="3984" y="3573"/>
                    <a:pt x="3868" y="4129"/>
                  </a:cubicBezTo>
                  <a:cubicBezTo>
                    <a:pt x="3631" y="5158"/>
                    <a:pt x="3290" y="6168"/>
                    <a:pt x="2811" y="7108"/>
                  </a:cubicBezTo>
                  <a:cubicBezTo>
                    <a:pt x="2638" y="7429"/>
                    <a:pt x="2449" y="7739"/>
                    <a:pt x="2244" y="8039"/>
                  </a:cubicBezTo>
                  <a:cubicBezTo>
                    <a:pt x="2029" y="8351"/>
                    <a:pt x="1781" y="8634"/>
                    <a:pt x="1528" y="8916"/>
                  </a:cubicBezTo>
                  <a:cubicBezTo>
                    <a:pt x="1192" y="9275"/>
                    <a:pt x="813" y="9592"/>
                    <a:pt x="399" y="9861"/>
                  </a:cubicBezTo>
                  <a:cubicBezTo>
                    <a:pt x="346" y="9893"/>
                    <a:pt x="294" y="9924"/>
                    <a:pt x="241" y="9957"/>
                  </a:cubicBezTo>
                  <a:cubicBezTo>
                    <a:pt x="85" y="10051"/>
                    <a:pt x="0" y="10226"/>
                    <a:pt x="83" y="10404"/>
                  </a:cubicBezTo>
                  <a:cubicBezTo>
                    <a:pt x="137" y="10516"/>
                    <a:pt x="266" y="10598"/>
                    <a:pt x="393" y="10598"/>
                  </a:cubicBezTo>
                  <a:cubicBezTo>
                    <a:pt x="440" y="10598"/>
                    <a:pt x="486" y="10587"/>
                    <a:pt x="529" y="10562"/>
                  </a:cubicBezTo>
                  <a:cubicBezTo>
                    <a:pt x="922" y="10328"/>
                    <a:pt x="1299" y="10072"/>
                    <a:pt x="1671" y="9810"/>
                  </a:cubicBezTo>
                  <a:cubicBezTo>
                    <a:pt x="2069" y="9530"/>
                    <a:pt x="2446" y="9225"/>
                    <a:pt x="2802" y="8896"/>
                  </a:cubicBezTo>
                  <a:cubicBezTo>
                    <a:pt x="3174" y="8553"/>
                    <a:pt x="3524" y="8186"/>
                    <a:pt x="3850" y="7799"/>
                  </a:cubicBezTo>
                  <a:cubicBezTo>
                    <a:pt x="4165" y="7428"/>
                    <a:pt x="4461" y="7036"/>
                    <a:pt x="4706" y="6613"/>
                  </a:cubicBezTo>
                  <a:cubicBezTo>
                    <a:pt x="4957" y="6179"/>
                    <a:pt x="5184" y="5731"/>
                    <a:pt x="5370" y="5265"/>
                  </a:cubicBezTo>
                  <a:cubicBezTo>
                    <a:pt x="5572" y="4764"/>
                    <a:pt x="5698" y="4234"/>
                    <a:pt x="5800" y="3704"/>
                  </a:cubicBezTo>
                  <a:cubicBezTo>
                    <a:pt x="5889" y="3225"/>
                    <a:pt x="5931" y="2738"/>
                    <a:pt x="5924" y="2252"/>
                  </a:cubicBezTo>
                  <a:cubicBezTo>
                    <a:pt x="5918" y="1719"/>
                    <a:pt x="5879" y="1170"/>
                    <a:pt x="5717" y="659"/>
                  </a:cubicBezTo>
                  <a:cubicBezTo>
                    <a:pt x="5690" y="522"/>
                    <a:pt x="5629" y="394"/>
                    <a:pt x="5539" y="288"/>
                  </a:cubicBezTo>
                  <a:cubicBezTo>
                    <a:pt x="5400" y="123"/>
                    <a:pt x="5203" y="22"/>
                    <a:pt x="4989" y="3"/>
                  </a:cubicBezTo>
                  <a:cubicBezTo>
                    <a:pt x="4967" y="2"/>
                    <a:pt x="4946" y="1"/>
                    <a:pt x="492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2"/>
            <p:cNvSpPr/>
            <p:nvPr/>
          </p:nvSpPr>
          <p:spPr>
            <a:xfrm>
              <a:off x="3026725" y="4596050"/>
              <a:ext cx="616675" cy="602300"/>
            </a:xfrm>
            <a:custGeom>
              <a:avLst/>
              <a:gdLst/>
              <a:ahLst/>
              <a:cxnLst/>
              <a:rect l="l" t="t" r="r" b="b"/>
              <a:pathLst>
                <a:path w="24667" h="24092" extrusionOk="0">
                  <a:moveTo>
                    <a:pt x="178" y="0"/>
                  </a:moveTo>
                  <a:cubicBezTo>
                    <a:pt x="169" y="0"/>
                    <a:pt x="158" y="1"/>
                    <a:pt x="148" y="4"/>
                  </a:cubicBezTo>
                  <a:lnTo>
                    <a:pt x="149" y="5"/>
                  </a:lnTo>
                  <a:cubicBezTo>
                    <a:pt x="73" y="18"/>
                    <a:pt x="1" y="104"/>
                    <a:pt x="26" y="184"/>
                  </a:cubicBezTo>
                  <a:cubicBezTo>
                    <a:pt x="638" y="2166"/>
                    <a:pt x="1067" y="4196"/>
                    <a:pt x="1528" y="6215"/>
                  </a:cubicBezTo>
                  <a:cubicBezTo>
                    <a:pt x="1994" y="8262"/>
                    <a:pt x="2452" y="10311"/>
                    <a:pt x="2998" y="12340"/>
                  </a:cubicBezTo>
                  <a:cubicBezTo>
                    <a:pt x="3535" y="14337"/>
                    <a:pt x="4202" y="16316"/>
                    <a:pt x="5067" y="18200"/>
                  </a:cubicBezTo>
                  <a:cubicBezTo>
                    <a:pt x="5485" y="19114"/>
                    <a:pt x="5966" y="19992"/>
                    <a:pt x="6537" y="20820"/>
                  </a:cubicBezTo>
                  <a:cubicBezTo>
                    <a:pt x="7013" y="21508"/>
                    <a:pt x="7613" y="22117"/>
                    <a:pt x="8278" y="22621"/>
                  </a:cubicBezTo>
                  <a:cubicBezTo>
                    <a:pt x="8726" y="22960"/>
                    <a:pt x="9221" y="23237"/>
                    <a:pt x="9732" y="23471"/>
                  </a:cubicBezTo>
                  <a:cubicBezTo>
                    <a:pt x="10270" y="23719"/>
                    <a:pt x="10850" y="23863"/>
                    <a:pt x="11432" y="23964"/>
                  </a:cubicBezTo>
                  <a:cubicBezTo>
                    <a:pt x="11973" y="24062"/>
                    <a:pt x="12524" y="24088"/>
                    <a:pt x="13073" y="24091"/>
                  </a:cubicBezTo>
                  <a:cubicBezTo>
                    <a:pt x="13089" y="24091"/>
                    <a:pt x="13104" y="24091"/>
                    <a:pt x="13120" y="24091"/>
                  </a:cubicBezTo>
                  <a:cubicBezTo>
                    <a:pt x="13757" y="24091"/>
                    <a:pt x="14396" y="24046"/>
                    <a:pt x="15027" y="23972"/>
                  </a:cubicBezTo>
                  <a:cubicBezTo>
                    <a:pt x="15613" y="23903"/>
                    <a:pt x="16195" y="23803"/>
                    <a:pt x="16772" y="23689"/>
                  </a:cubicBezTo>
                  <a:cubicBezTo>
                    <a:pt x="17451" y="23554"/>
                    <a:pt x="18118" y="23379"/>
                    <a:pt x="18794" y="23228"/>
                  </a:cubicBezTo>
                  <a:cubicBezTo>
                    <a:pt x="19200" y="23137"/>
                    <a:pt x="19604" y="23051"/>
                    <a:pt x="20010" y="22960"/>
                  </a:cubicBezTo>
                  <a:cubicBezTo>
                    <a:pt x="20456" y="22859"/>
                    <a:pt x="20898" y="22734"/>
                    <a:pt x="21339" y="22615"/>
                  </a:cubicBezTo>
                  <a:cubicBezTo>
                    <a:pt x="21814" y="22484"/>
                    <a:pt x="22287" y="22329"/>
                    <a:pt x="22751" y="22165"/>
                  </a:cubicBezTo>
                  <a:cubicBezTo>
                    <a:pt x="22969" y="22089"/>
                    <a:pt x="23183" y="21999"/>
                    <a:pt x="23392" y="21898"/>
                  </a:cubicBezTo>
                  <a:cubicBezTo>
                    <a:pt x="23474" y="21855"/>
                    <a:pt x="23555" y="21808"/>
                    <a:pt x="23632" y="21756"/>
                  </a:cubicBezTo>
                  <a:cubicBezTo>
                    <a:pt x="23822" y="21632"/>
                    <a:pt x="23979" y="21539"/>
                    <a:pt x="24134" y="21385"/>
                  </a:cubicBezTo>
                  <a:cubicBezTo>
                    <a:pt x="24496" y="21079"/>
                    <a:pt x="24667" y="20602"/>
                    <a:pt x="24579" y="20136"/>
                  </a:cubicBezTo>
                  <a:cubicBezTo>
                    <a:pt x="24537" y="19912"/>
                    <a:pt x="24436" y="19703"/>
                    <a:pt x="24289" y="19530"/>
                  </a:cubicBezTo>
                  <a:cubicBezTo>
                    <a:pt x="24077" y="19279"/>
                    <a:pt x="23730" y="19072"/>
                    <a:pt x="23393" y="19068"/>
                  </a:cubicBezTo>
                  <a:cubicBezTo>
                    <a:pt x="23367" y="19067"/>
                    <a:pt x="23341" y="19067"/>
                    <a:pt x="23315" y="19067"/>
                  </a:cubicBezTo>
                  <a:cubicBezTo>
                    <a:pt x="23084" y="19067"/>
                    <a:pt x="22856" y="19082"/>
                    <a:pt x="22628" y="19125"/>
                  </a:cubicBezTo>
                  <a:cubicBezTo>
                    <a:pt x="22326" y="19183"/>
                    <a:pt x="22029" y="19303"/>
                    <a:pt x="21739" y="19409"/>
                  </a:cubicBezTo>
                  <a:cubicBezTo>
                    <a:pt x="21306" y="19565"/>
                    <a:pt x="20883" y="19749"/>
                    <a:pt x="20458" y="19929"/>
                  </a:cubicBezTo>
                  <a:cubicBezTo>
                    <a:pt x="19720" y="20239"/>
                    <a:pt x="18970" y="20527"/>
                    <a:pt x="18211" y="20790"/>
                  </a:cubicBezTo>
                  <a:cubicBezTo>
                    <a:pt x="17717" y="20940"/>
                    <a:pt x="17215" y="21065"/>
                    <a:pt x="16714" y="21196"/>
                  </a:cubicBezTo>
                  <a:cubicBezTo>
                    <a:pt x="16231" y="21322"/>
                    <a:pt x="15747" y="21447"/>
                    <a:pt x="15259" y="21560"/>
                  </a:cubicBezTo>
                  <a:cubicBezTo>
                    <a:pt x="14410" y="21759"/>
                    <a:pt x="13548" y="21929"/>
                    <a:pt x="12678" y="21989"/>
                  </a:cubicBezTo>
                  <a:cubicBezTo>
                    <a:pt x="12581" y="21992"/>
                    <a:pt x="12484" y="21993"/>
                    <a:pt x="12388" y="21993"/>
                  </a:cubicBezTo>
                  <a:cubicBezTo>
                    <a:pt x="11826" y="21993"/>
                    <a:pt x="11268" y="21944"/>
                    <a:pt x="10715" y="21835"/>
                  </a:cubicBezTo>
                  <a:cubicBezTo>
                    <a:pt x="10265" y="21727"/>
                    <a:pt x="9827" y="21570"/>
                    <a:pt x="9411" y="21367"/>
                  </a:cubicBezTo>
                  <a:cubicBezTo>
                    <a:pt x="8993" y="21135"/>
                    <a:pt x="8608" y="20852"/>
                    <a:pt x="8247" y="20539"/>
                  </a:cubicBezTo>
                  <a:cubicBezTo>
                    <a:pt x="7703" y="20023"/>
                    <a:pt x="7238" y="19448"/>
                    <a:pt x="6824" y="18823"/>
                  </a:cubicBezTo>
                  <a:cubicBezTo>
                    <a:pt x="5424" y="16629"/>
                    <a:pt x="4423" y="14208"/>
                    <a:pt x="3612" y="11741"/>
                  </a:cubicBezTo>
                  <a:lnTo>
                    <a:pt x="3612" y="11741"/>
                  </a:lnTo>
                  <a:cubicBezTo>
                    <a:pt x="3623" y="11772"/>
                    <a:pt x="3633" y="11802"/>
                    <a:pt x="3643" y="11834"/>
                  </a:cubicBezTo>
                  <a:cubicBezTo>
                    <a:pt x="3016" y="9911"/>
                    <a:pt x="2498" y="7955"/>
                    <a:pt x="1991" y="6000"/>
                  </a:cubicBezTo>
                  <a:cubicBezTo>
                    <a:pt x="1481" y="4030"/>
                    <a:pt x="932" y="2069"/>
                    <a:pt x="329" y="127"/>
                  </a:cubicBezTo>
                  <a:cubicBezTo>
                    <a:pt x="306" y="55"/>
                    <a:pt x="253" y="0"/>
                    <a:pt x="178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2"/>
            <p:cNvSpPr/>
            <p:nvPr/>
          </p:nvSpPr>
          <p:spPr>
            <a:xfrm>
              <a:off x="3665650" y="5059550"/>
              <a:ext cx="45775" cy="43875"/>
            </a:xfrm>
            <a:custGeom>
              <a:avLst/>
              <a:gdLst/>
              <a:ahLst/>
              <a:cxnLst/>
              <a:rect l="l" t="t" r="r" b="b"/>
              <a:pathLst>
                <a:path w="1831" h="1755" extrusionOk="0">
                  <a:moveTo>
                    <a:pt x="988" y="1"/>
                  </a:moveTo>
                  <a:cubicBezTo>
                    <a:pt x="748" y="1"/>
                    <a:pt x="536" y="45"/>
                    <a:pt x="347" y="205"/>
                  </a:cubicBezTo>
                  <a:cubicBezTo>
                    <a:pt x="169" y="356"/>
                    <a:pt x="58" y="573"/>
                    <a:pt x="39" y="806"/>
                  </a:cubicBezTo>
                  <a:cubicBezTo>
                    <a:pt x="1" y="1253"/>
                    <a:pt x="363" y="1754"/>
                    <a:pt x="843" y="1754"/>
                  </a:cubicBezTo>
                  <a:cubicBezTo>
                    <a:pt x="1083" y="1754"/>
                    <a:pt x="1295" y="1710"/>
                    <a:pt x="1484" y="1550"/>
                  </a:cubicBezTo>
                  <a:cubicBezTo>
                    <a:pt x="1662" y="1398"/>
                    <a:pt x="1773" y="1182"/>
                    <a:pt x="1792" y="950"/>
                  </a:cubicBezTo>
                  <a:cubicBezTo>
                    <a:pt x="1830" y="502"/>
                    <a:pt x="1468" y="1"/>
                    <a:pt x="98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2"/>
            <p:cNvSpPr/>
            <p:nvPr/>
          </p:nvSpPr>
          <p:spPr>
            <a:xfrm>
              <a:off x="3275525" y="4427950"/>
              <a:ext cx="211775" cy="527075"/>
            </a:xfrm>
            <a:custGeom>
              <a:avLst/>
              <a:gdLst/>
              <a:ahLst/>
              <a:cxnLst/>
              <a:rect l="l" t="t" r="r" b="b"/>
              <a:pathLst>
                <a:path w="8471" h="21083" extrusionOk="0">
                  <a:moveTo>
                    <a:pt x="5632" y="0"/>
                  </a:moveTo>
                  <a:cubicBezTo>
                    <a:pt x="5604" y="0"/>
                    <a:pt x="5578" y="2"/>
                    <a:pt x="5550" y="5"/>
                  </a:cubicBezTo>
                  <a:cubicBezTo>
                    <a:pt x="4820" y="81"/>
                    <a:pt x="4111" y="266"/>
                    <a:pt x="3453" y="592"/>
                  </a:cubicBezTo>
                  <a:cubicBezTo>
                    <a:pt x="2815" y="911"/>
                    <a:pt x="2275" y="1376"/>
                    <a:pt x="1820" y="1920"/>
                  </a:cubicBezTo>
                  <a:cubicBezTo>
                    <a:pt x="840" y="3092"/>
                    <a:pt x="430" y="4631"/>
                    <a:pt x="215" y="6113"/>
                  </a:cubicBezTo>
                  <a:cubicBezTo>
                    <a:pt x="1" y="7615"/>
                    <a:pt x="9" y="9156"/>
                    <a:pt x="124" y="10666"/>
                  </a:cubicBezTo>
                  <a:cubicBezTo>
                    <a:pt x="238" y="12138"/>
                    <a:pt x="425" y="13606"/>
                    <a:pt x="677" y="15058"/>
                  </a:cubicBezTo>
                  <a:cubicBezTo>
                    <a:pt x="846" y="16022"/>
                    <a:pt x="1081" y="16962"/>
                    <a:pt x="1426" y="17877"/>
                  </a:cubicBezTo>
                  <a:cubicBezTo>
                    <a:pt x="1724" y="18668"/>
                    <a:pt x="2146" y="19447"/>
                    <a:pt x="2764" y="20033"/>
                  </a:cubicBezTo>
                  <a:cubicBezTo>
                    <a:pt x="3422" y="20657"/>
                    <a:pt x="4257" y="21029"/>
                    <a:pt x="5164" y="21077"/>
                  </a:cubicBezTo>
                  <a:cubicBezTo>
                    <a:pt x="5226" y="21081"/>
                    <a:pt x="5288" y="21082"/>
                    <a:pt x="5350" y="21082"/>
                  </a:cubicBezTo>
                  <a:cubicBezTo>
                    <a:pt x="6346" y="21082"/>
                    <a:pt x="7283" y="20655"/>
                    <a:pt x="8102" y="20117"/>
                  </a:cubicBezTo>
                  <a:cubicBezTo>
                    <a:pt x="8329" y="19970"/>
                    <a:pt x="8471" y="19737"/>
                    <a:pt x="8406" y="19455"/>
                  </a:cubicBezTo>
                  <a:cubicBezTo>
                    <a:pt x="8348" y="19200"/>
                    <a:pt x="8097" y="18984"/>
                    <a:pt x="7831" y="18984"/>
                  </a:cubicBezTo>
                  <a:cubicBezTo>
                    <a:pt x="7785" y="18984"/>
                    <a:pt x="7738" y="18991"/>
                    <a:pt x="7692" y="19005"/>
                  </a:cubicBezTo>
                  <a:cubicBezTo>
                    <a:pt x="7214" y="19149"/>
                    <a:pt x="6731" y="19258"/>
                    <a:pt x="6238" y="19316"/>
                  </a:cubicBezTo>
                  <a:cubicBezTo>
                    <a:pt x="6121" y="19324"/>
                    <a:pt x="6004" y="19329"/>
                    <a:pt x="5888" y="19329"/>
                  </a:cubicBezTo>
                  <a:cubicBezTo>
                    <a:pt x="5722" y="19329"/>
                    <a:pt x="5556" y="19319"/>
                    <a:pt x="5390" y="19298"/>
                  </a:cubicBezTo>
                  <a:cubicBezTo>
                    <a:pt x="5243" y="19262"/>
                    <a:pt x="5099" y="19216"/>
                    <a:pt x="4960" y="19158"/>
                  </a:cubicBezTo>
                  <a:cubicBezTo>
                    <a:pt x="4855" y="19099"/>
                    <a:pt x="4754" y="19034"/>
                    <a:pt x="4659" y="18962"/>
                  </a:cubicBezTo>
                  <a:cubicBezTo>
                    <a:pt x="4517" y="18827"/>
                    <a:pt x="4387" y="18681"/>
                    <a:pt x="4268" y="18525"/>
                  </a:cubicBezTo>
                  <a:cubicBezTo>
                    <a:pt x="4036" y="18169"/>
                    <a:pt x="3853" y="17786"/>
                    <a:pt x="3699" y="17390"/>
                  </a:cubicBezTo>
                  <a:cubicBezTo>
                    <a:pt x="3209" y="15978"/>
                    <a:pt x="3004" y="14479"/>
                    <a:pt x="2785" y="13007"/>
                  </a:cubicBezTo>
                  <a:cubicBezTo>
                    <a:pt x="2589" y="11694"/>
                    <a:pt x="2413" y="10383"/>
                    <a:pt x="2295" y="9062"/>
                  </a:cubicBezTo>
                  <a:cubicBezTo>
                    <a:pt x="2189" y="7667"/>
                    <a:pt x="2179" y="6243"/>
                    <a:pt x="2404" y="4862"/>
                  </a:cubicBezTo>
                  <a:cubicBezTo>
                    <a:pt x="2532" y="4207"/>
                    <a:pt x="2704" y="3560"/>
                    <a:pt x="2976" y="2948"/>
                  </a:cubicBezTo>
                  <a:cubicBezTo>
                    <a:pt x="3127" y="2645"/>
                    <a:pt x="3301" y="2353"/>
                    <a:pt x="3512" y="2088"/>
                  </a:cubicBezTo>
                  <a:cubicBezTo>
                    <a:pt x="3688" y="1891"/>
                    <a:pt x="3882" y="1711"/>
                    <a:pt x="4093" y="1551"/>
                  </a:cubicBezTo>
                  <a:cubicBezTo>
                    <a:pt x="4320" y="1401"/>
                    <a:pt x="4561" y="1275"/>
                    <a:pt x="4813" y="1174"/>
                  </a:cubicBezTo>
                  <a:cubicBezTo>
                    <a:pt x="5123" y="1071"/>
                    <a:pt x="5444" y="1002"/>
                    <a:pt x="5769" y="968"/>
                  </a:cubicBezTo>
                  <a:cubicBezTo>
                    <a:pt x="6037" y="940"/>
                    <a:pt x="6197" y="616"/>
                    <a:pt x="6141" y="377"/>
                  </a:cubicBezTo>
                  <a:cubicBezTo>
                    <a:pt x="6084" y="120"/>
                    <a:pt x="5868" y="0"/>
                    <a:pt x="563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2"/>
            <p:cNvSpPr/>
            <p:nvPr/>
          </p:nvSpPr>
          <p:spPr>
            <a:xfrm>
              <a:off x="3471600" y="4407175"/>
              <a:ext cx="249075" cy="528275"/>
            </a:xfrm>
            <a:custGeom>
              <a:avLst/>
              <a:gdLst/>
              <a:ahLst/>
              <a:cxnLst/>
              <a:rect l="l" t="t" r="r" b="b"/>
              <a:pathLst>
                <a:path w="9963" h="21131" extrusionOk="0">
                  <a:moveTo>
                    <a:pt x="2779" y="14335"/>
                  </a:moveTo>
                  <a:cubicBezTo>
                    <a:pt x="2789" y="14363"/>
                    <a:pt x="2799" y="14391"/>
                    <a:pt x="2810" y="14419"/>
                  </a:cubicBezTo>
                  <a:cubicBezTo>
                    <a:pt x="2800" y="14391"/>
                    <a:pt x="2789" y="14363"/>
                    <a:pt x="2779" y="14335"/>
                  </a:cubicBezTo>
                  <a:close/>
                  <a:moveTo>
                    <a:pt x="3521" y="998"/>
                  </a:moveTo>
                  <a:cubicBezTo>
                    <a:pt x="3574" y="998"/>
                    <a:pt x="3627" y="1003"/>
                    <a:pt x="3680" y="1012"/>
                  </a:cubicBezTo>
                  <a:cubicBezTo>
                    <a:pt x="3794" y="1039"/>
                    <a:pt x="3906" y="1075"/>
                    <a:pt x="4013" y="1121"/>
                  </a:cubicBezTo>
                  <a:cubicBezTo>
                    <a:pt x="4188" y="1214"/>
                    <a:pt x="4354" y="1325"/>
                    <a:pt x="4508" y="1449"/>
                  </a:cubicBezTo>
                  <a:cubicBezTo>
                    <a:pt x="4851" y="1752"/>
                    <a:pt x="5149" y="2101"/>
                    <a:pt x="5418" y="2471"/>
                  </a:cubicBezTo>
                  <a:cubicBezTo>
                    <a:pt x="5989" y="3295"/>
                    <a:pt x="6440" y="4210"/>
                    <a:pt x="6793" y="5148"/>
                  </a:cubicBezTo>
                  <a:cubicBezTo>
                    <a:pt x="6891" y="5419"/>
                    <a:pt x="6982" y="5691"/>
                    <a:pt x="7059" y="5969"/>
                  </a:cubicBezTo>
                  <a:cubicBezTo>
                    <a:pt x="7093" y="6097"/>
                    <a:pt x="7120" y="6227"/>
                    <a:pt x="7143" y="6359"/>
                  </a:cubicBezTo>
                  <a:cubicBezTo>
                    <a:pt x="7206" y="6700"/>
                    <a:pt x="7265" y="7041"/>
                    <a:pt x="7328" y="7381"/>
                  </a:cubicBezTo>
                  <a:cubicBezTo>
                    <a:pt x="7570" y="8694"/>
                    <a:pt x="7758" y="10022"/>
                    <a:pt x="7884" y="11352"/>
                  </a:cubicBezTo>
                  <a:cubicBezTo>
                    <a:pt x="8013" y="12904"/>
                    <a:pt x="8038" y="14476"/>
                    <a:pt x="7784" y="16018"/>
                  </a:cubicBezTo>
                  <a:cubicBezTo>
                    <a:pt x="7681" y="16533"/>
                    <a:pt x="7551" y="17038"/>
                    <a:pt x="7341" y="17522"/>
                  </a:cubicBezTo>
                  <a:cubicBezTo>
                    <a:pt x="7202" y="17794"/>
                    <a:pt x="7037" y="18053"/>
                    <a:pt x="6848" y="18293"/>
                  </a:cubicBezTo>
                  <a:cubicBezTo>
                    <a:pt x="6717" y="18434"/>
                    <a:pt x="6576" y="18567"/>
                    <a:pt x="6426" y="18687"/>
                  </a:cubicBezTo>
                  <a:cubicBezTo>
                    <a:pt x="6327" y="18749"/>
                    <a:pt x="6224" y="18803"/>
                    <a:pt x="6117" y="18851"/>
                  </a:cubicBezTo>
                  <a:cubicBezTo>
                    <a:pt x="6041" y="18873"/>
                    <a:pt x="5964" y="18891"/>
                    <a:pt x="5885" y="18904"/>
                  </a:cubicBezTo>
                  <a:cubicBezTo>
                    <a:pt x="5817" y="18904"/>
                    <a:pt x="5750" y="18902"/>
                    <a:pt x="5683" y="18896"/>
                  </a:cubicBezTo>
                  <a:cubicBezTo>
                    <a:pt x="5607" y="18876"/>
                    <a:pt x="5534" y="18850"/>
                    <a:pt x="5461" y="18823"/>
                  </a:cubicBezTo>
                  <a:cubicBezTo>
                    <a:pt x="5357" y="18763"/>
                    <a:pt x="5257" y="18696"/>
                    <a:pt x="5160" y="18624"/>
                  </a:cubicBezTo>
                  <a:cubicBezTo>
                    <a:pt x="4930" y="18408"/>
                    <a:pt x="4729" y="18167"/>
                    <a:pt x="4542" y="17911"/>
                  </a:cubicBezTo>
                  <a:cubicBezTo>
                    <a:pt x="3837" y="16869"/>
                    <a:pt x="3301" y="15722"/>
                    <a:pt x="2856" y="14545"/>
                  </a:cubicBezTo>
                  <a:lnTo>
                    <a:pt x="2761" y="14286"/>
                  </a:lnTo>
                  <a:lnTo>
                    <a:pt x="2761" y="14286"/>
                  </a:lnTo>
                  <a:cubicBezTo>
                    <a:pt x="2767" y="14302"/>
                    <a:pt x="2773" y="14318"/>
                    <a:pt x="2779" y="14335"/>
                  </a:cubicBezTo>
                  <a:lnTo>
                    <a:pt x="2779" y="14335"/>
                  </a:lnTo>
                  <a:cubicBezTo>
                    <a:pt x="2415" y="13333"/>
                    <a:pt x="2119" y="12310"/>
                    <a:pt x="1859" y="11275"/>
                  </a:cubicBezTo>
                  <a:cubicBezTo>
                    <a:pt x="1718" y="10717"/>
                    <a:pt x="1619" y="10149"/>
                    <a:pt x="1531" y="9579"/>
                  </a:cubicBezTo>
                  <a:cubicBezTo>
                    <a:pt x="1451" y="9066"/>
                    <a:pt x="1385" y="8552"/>
                    <a:pt x="1335" y="8036"/>
                  </a:cubicBezTo>
                  <a:cubicBezTo>
                    <a:pt x="1278" y="7314"/>
                    <a:pt x="1267" y="6589"/>
                    <a:pt x="1304" y="5866"/>
                  </a:cubicBezTo>
                  <a:cubicBezTo>
                    <a:pt x="1322" y="5533"/>
                    <a:pt x="1350" y="5200"/>
                    <a:pt x="1387" y="4868"/>
                  </a:cubicBezTo>
                  <a:cubicBezTo>
                    <a:pt x="1425" y="4542"/>
                    <a:pt x="1460" y="4216"/>
                    <a:pt x="1514" y="3893"/>
                  </a:cubicBezTo>
                  <a:cubicBezTo>
                    <a:pt x="1526" y="3830"/>
                    <a:pt x="1537" y="3767"/>
                    <a:pt x="1549" y="3705"/>
                  </a:cubicBezTo>
                  <a:lnTo>
                    <a:pt x="1549" y="3705"/>
                  </a:lnTo>
                  <a:cubicBezTo>
                    <a:pt x="1546" y="3713"/>
                    <a:pt x="1545" y="3722"/>
                    <a:pt x="1543" y="3730"/>
                  </a:cubicBezTo>
                  <a:cubicBezTo>
                    <a:pt x="1546" y="3715"/>
                    <a:pt x="1549" y="3700"/>
                    <a:pt x="1552" y="3685"/>
                  </a:cubicBezTo>
                  <a:cubicBezTo>
                    <a:pt x="1554" y="3675"/>
                    <a:pt x="1556" y="3664"/>
                    <a:pt x="1558" y="3654"/>
                  </a:cubicBezTo>
                  <a:lnTo>
                    <a:pt x="1558" y="3654"/>
                  </a:lnTo>
                  <a:cubicBezTo>
                    <a:pt x="1557" y="3658"/>
                    <a:pt x="1556" y="3663"/>
                    <a:pt x="1556" y="3667"/>
                  </a:cubicBezTo>
                  <a:cubicBezTo>
                    <a:pt x="1568" y="3597"/>
                    <a:pt x="1584" y="3526"/>
                    <a:pt x="1599" y="3456"/>
                  </a:cubicBezTo>
                  <a:cubicBezTo>
                    <a:pt x="1696" y="3123"/>
                    <a:pt x="1817" y="2797"/>
                    <a:pt x="1959" y="2480"/>
                  </a:cubicBezTo>
                  <a:cubicBezTo>
                    <a:pt x="2122" y="2154"/>
                    <a:pt x="2312" y="1841"/>
                    <a:pt x="2541" y="1558"/>
                  </a:cubicBezTo>
                  <a:cubicBezTo>
                    <a:pt x="2658" y="1429"/>
                    <a:pt x="2786" y="1310"/>
                    <a:pt x="2925" y="1205"/>
                  </a:cubicBezTo>
                  <a:cubicBezTo>
                    <a:pt x="3015" y="1147"/>
                    <a:pt x="3109" y="1098"/>
                    <a:pt x="3207" y="1055"/>
                  </a:cubicBezTo>
                  <a:cubicBezTo>
                    <a:pt x="3308" y="1017"/>
                    <a:pt x="3414" y="998"/>
                    <a:pt x="3521" y="998"/>
                  </a:cubicBezTo>
                  <a:close/>
                  <a:moveTo>
                    <a:pt x="3634" y="1"/>
                  </a:moveTo>
                  <a:cubicBezTo>
                    <a:pt x="3324" y="1"/>
                    <a:pt x="3015" y="73"/>
                    <a:pt x="2733" y="217"/>
                  </a:cubicBezTo>
                  <a:cubicBezTo>
                    <a:pt x="2177" y="499"/>
                    <a:pt x="1790" y="1060"/>
                    <a:pt x="1508" y="1597"/>
                  </a:cubicBezTo>
                  <a:cubicBezTo>
                    <a:pt x="1353" y="1895"/>
                    <a:pt x="1221" y="2207"/>
                    <a:pt x="1115" y="2526"/>
                  </a:cubicBezTo>
                  <a:cubicBezTo>
                    <a:pt x="987" y="2811"/>
                    <a:pt x="873" y="3102"/>
                    <a:pt x="765" y="3395"/>
                  </a:cubicBezTo>
                  <a:cubicBezTo>
                    <a:pt x="275" y="4721"/>
                    <a:pt x="129" y="6150"/>
                    <a:pt x="50" y="7553"/>
                  </a:cubicBezTo>
                  <a:cubicBezTo>
                    <a:pt x="6" y="8302"/>
                    <a:pt x="1" y="9052"/>
                    <a:pt x="33" y="9803"/>
                  </a:cubicBezTo>
                  <a:cubicBezTo>
                    <a:pt x="49" y="10165"/>
                    <a:pt x="77" y="10527"/>
                    <a:pt x="107" y="10887"/>
                  </a:cubicBezTo>
                  <a:cubicBezTo>
                    <a:pt x="144" y="11327"/>
                    <a:pt x="175" y="11767"/>
                    <a:pt x="229" y="12203"/>
                  </a:cubicBezTo>
                  <a:cubicBezTo>
                    <a:pt x="405" y="13624"/>
                    <a:pt x="690" y="15034"/>
                    <a:pt x="1186" y="16380"/>
                  </a:cubicBezTo>
                  <a:cubicBezTo>
                    <a:pt x="1654" y="17649"/>
                    <a:pt x="2216" y="18904"/>
                    <a:pt x="3163" y="19897"/>
                  </a:cubicBezTo>
                  <a:cubicBezTo>
                    <a:pt x="3363" y="20109"/>
                    <a:pt x="3595" y="20296"/>
                    <a:pt x="3825" y="20473"/>
                  </a:cubicBezTo>
                  <a:cubicBezTo>
                    <a:pt x="4040" y="20638"/>
                    <a:pt x="4285" y="20754"/>
                    <a:pt x="4528" y="20866"/>
                  </a:cubicBezTo>
                  <a:cubicBezTo>
                    <a:pt x="4894" y="21032"/>
                    <a:pt x="5306" y="21131"/>
                    <a:pt x="5711" y="21131"/>
                  </a:cubicBezTo>
                  <a:cubicBezTo>
                    <a:pt x="5757" y="21131"/>
                    <a:pt x="5803" y="21129"/>
                    <a:pt x="5848" y="21127"/>
                  </a:cubicBezTo>
                  <a:cubicBezTo>
                    <a:pt x="6088" y="21112"/>
                    <a:pt x="6320" y="21088"/>
                    <a:pt x="6550" y="21021"/>
                  </a:cubicBezTo>
                  <a:cubicBezTo>
                    <a:pt x="6776" y="20955"/>
                    <a:pt x="6996" y="20867"/>
                    <a:pt x="7205" y="20759"/>
                  </a:cubicBezTo>
                  <a:cubicBezTo>
                    <a:pt x="7417" y="20651"/>
                    <a:pt x="7608" y="20501"/>
                    <a:pt x="7799" y="20360"/>
                  </a:cubicBezTo>
                  <a:cubicBezTo>
                    <a:pt x="7970" y="20230"/>
                    <a:pt x="8123" y="20074"/>
                    <a:pt x="8265" y="19913"/>
                  </a:cubicBezTo>
                  <a:cubicBezTo>
                    <a:pt x="8572" y="19566"/>
                    <a:pt x="8829" y="19198"/>
                    <a:pt x="9037" y="18786"/>
                  </a:cubicBezTo>
                  <a:cubicBezTo>
                    <a:pt x="9273" y="18317"/>
                    <a:pt x="9455" y="17839"/>
                    <a:pt x="9581" y="17330"/>
                  </a:cubicBezTo>
                  <a:cubicBezTo>
                    <a:pt x="9825" y="16322"/>
                    <a:pt x="9931" y="15278"/>
                    <a:pt x="9940" y="14243"/>
                  </a:cubicBezTo>
                  <a:cubicBezTo>
                    <a:pt x="9962" y="12121"/>
                    <a:pt x="9607" y="10015"/>
                    <a:pt x="9148" y="7949"/>
                  </a:cubicBezTo>
                  <a:cubicBezTo>
                    <a:pt x="9045" y="7486"/>
                    <a:pt x="8933" y="7024"/>
                    <a:pt x="8820" y="6561"/>
                  </a:cubicBezTo>
                  <a:cubicBezTo>
                    <a:pt x="8740" y="6248"/>
                    <a:pt x="8660" y="5936"/>
                    <a:pt x="8556" y="5627"/>
                  </a:cubicBezTo>
                  <a:cubicBezTo>
                    <a:pt x="8370" y="5078"/>
                    <a:pt x="8137" y="4547"/>
                    <a:pt x="7870" y="4029"/>
                  </a:cubicBezTo>
                  <a:cubicBezTo>
                    <a:pt x="7568" y="3442"/>
                    <a:pt x="7215" y="2888"/>
                    <a:pt x="6834" y="2347"/>
                  </a:cubicBezTo>
                  <a:cubicBezTo>
                    <a:pt x="6483" y="1850"/>
                    <a:pt x="6095" y="1381"/>
                    <a:pt x="5648" y="967"/>
                  </a:cubicBezTo>
                  <a:cubicBezTo>
                    <a:pt x="5238" y="591"/>
                    <a:pt x="4772" y="262"/>
                    <a:pt x="4236" y="94"/>
                  </a:cubicBezTo>
                  <a:cubicBezTo>
                    <a:pt x="4039" y="31"/>
                    <a:pt x="3836" y="1"/>
                    <a:pt x="363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2"/>
            <p:cNvSpPr/>
            <p:nvPr/>
          </p:nvSpPr>
          <p:spPr>
            <a:xfrm>
              <a:off x="3510300" y="4498850"/>
              <a:ext cx="200" cy="975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lnTo>
                    <a:pt x="8" y="0"/>
                  </a:lnTo>
                  <a:cubicBezTo>
                    <a:pt x="7" y="6"/>
                    <a:pt x="5" y="12"/>
                    <a:pt x="4" y="17"/>
                  </a:cubicBezTo>
                  <a:lnTo>
                    <a:pt x="1" y="38"/>
                  </a:lnTo>
                  <a:cubicBezTo>
                    <a:pt x="3" y="25"/>
                    <a:pt x="5" y="13"/>
                    <a:pt x="8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2"/>
            <p:cNvSpPr/>
            <p:nvPr/>
          </p:nvSpPr>
          <p:spPr>
            <a:xfrm>
              <a:off x="4004750" y="4346275"/>
              <a:ext cx="216100" cy="513700"/>
            </a:xfrm>
            <a:custGeom>
              <a:avLst/>
              <a:gdLst/>
              <a:ahLst/>
              <a:cxnLst/>
              <a:rect l="l" t="t" r="r" b="b"/>
              <a:pathLst>
                <a:path w="8644" h="20548" extrusionOk="0">
                  <a:moveTo>
                    <a:pt x="644" y="0"/>
                  </a:moveTo>
                  <a:cubicBezTo>
                    <a:pt x="426" y="0"/>
                    <a:pt x="213" y="113"/>
                    <a:pt x="95" y="315"/>
                  </a:cubicBezTo>
                  <a:cubicBezTo>
                    <a:pt x="0" y="479"/>
                    <a:pt x="5" y="629"/>
                    <a:pt x="30" y="808"/>
                  </a:cubicBezTo>
                  <a:cubicBezTo>
                    <a:pt x="40" y="871"/>
                    <a:pt x="49" y="933"/>
                    <a:pt x="57" y="995"/>
                  </a:cubicBezTo>
                  <a:cubicBezTo>
                    <a:pt x="243" y="2432"/>
                    <a:pt x="342" y="3875"/>
                    <a:pt x="442" y="5318"/>
                  </a:cubicBezTo>
                  <a:cubicBezTo>
                    <a:pt x="536" y="6681"/>
                    <a:pt x="644" y="8041"/>
                    <a:pt x="753" y="9401"/>
                  </a:cubicBezTo>
                  <a:cubicBezTo>
                    <a:pt x="797" y="9960"/>
                    <a:pt x="792" y="10529"/>
                    <a:pt x="795" y="11090"/>
                  </a:cubicBezTo>
                  <a:cubicBezTo>
                    <a:pt x="802" y="11891"/>
                    <a:pt x="809" y="12692"/>
                    <a:pt x="827" y="13492"/>
                  </a:cubicBezTo>
                  <a:cubicBezTo>
                    <a:pt x="845" y="14344"/>
                    <a:pt x="879" y="15193"/>
                    <a:pt x="943" y="16043"/>
                  </a:cubicBezTo>
                  <a:cubicBezTo>
                    <a:pt x="1001" y="16823"/>
                    <a:pt x="1086" y="17611"/>
                    <a:pt x="1262" y="18376"/>
                  </a:cubicBezTo>
                  <a:cubicBezTo>
                    <a:pt x="1318" y="18627"/>
                    <a:pt x="1396" y="18874"/>
                    <a:pt x="1496" y="19112"/>
                  </a:cubicBezTo>
                  <a:cubicBezTo>
                    <a:pt x="1642" y="19456"/>
                    <a:pt x="1779" y="19750"/>
                    <a:pt x="2037" y="20026"/>
                  </a:cubicBezTo>
                  <a:cubicBezTo>
                    <a:pt x="2282" y="20287"/>
                    <a:pt x="2639" y="20444"/>
                    <a:pt x="2988" y="20493"/>
                  </a:cubicBezTo>
                  <a:cubicBezTo>
                    <a:pt x="3203" y="20522"/>
                    <a:pt x="3405" y="20548"/>
                    <a:pt x="3619" y="20548"/>
                  </a:cubicBezTo>
                  <a:cubicBezTo>
                    <a:pt x="3632" y="20548"/>
                    <a:pt x="3646" y="20548"/>
                    <a:pt x="3659" y="20547"/>
                  </a:cubicBezTo>
                  <a:cubicBezTo>
                    <a:pt x="3875" y="20546"/>
                    <a:pt x="4088" y="20519"/>
                    <a:pt x="4300" y="20491"/>
                  </a:cubicBezTo>
                  <a:cubicBezTo>
                    <a:pt x="4993" y="20402"/>
                    <a:pt x="5665" y="20252"/>
                    <a:pt x="6339" y="20066"/>
                  </a:cubicBezTo>
                  <a:cubicBezTo>
                    <a:pt x="6845" y="19927"/>
                    <a:pt x="7350" y="19760"/>
                    <a:pt x="7869" y="19676"/>
                  </a:cubicBezTo>
                  <a:cubicBezTo>
                    <a:pt x="7897" y="19673"/>
                    <a:pt x="7926" y="19672"/>
                    <a:pt x="7954" y="19672"/>
                  </a:cubicBezTo>
                  <a:cubicBezTo>
                    <a:pt x="7964" y="19672"/>
                    <a:pt x="7973" y="19672"/>
                    <a:pt x="7983" y="19672"/>
                  </a:cubicBezTo>
                  <a:cubicBezTo>
                    <a:pt x="7987" y="19673"/>
                    <a:pt x="7992" y="19673"/>
                    <a:pt x="7997" y="19673"/>
                  </a:cubicBezTo>
                  <a:cubicBezTo>
                    <a:pt x="8257" y="19673"/>
                    <a:pt x="8496" y="19479"/>
                    <a:pt x="8564" y="19231"/>
                  </a:cubicBezTo>
                  <a:cubicBezTo>
                    <a:pt x="8643" y="18937"/>
                    <a:pt x="8466" y="18550"/>
                    <a:pt x="8144" y="18490"/>
                  </a:cubicBezTo>
                  <a:cubicBezTo>
                    <a:pt x="7362" y="18348"/>
                    <a:pt x="6574" y="18316"/>
                    <a:pt x="5780" y="18315"/>
                  </a:cubicBezTo>
                  <a:cubicBezTo>
                    <a:pt x="5319" y="18315"/>
                    <a:pt x="4859" y="18326"/>
                    <a:pt x="4399" y="18338"/>
                  </a:cubicBezTo>
                  <a:cubicBezTo>
                    <a:pt x="4239" y="18341"/>
                    <a:pt x="4078" y="18345"/>
                    <a:pt x="3918" y="18345"/>
                  </a:cubicBezTo>
                  <a:cubicBezTo>
                    <a:pt x="3751" y="18345"/>
                    <a:pt x="3584" y="18341"/>
                    <a:pt x="3418" y="18328"/>
                  </a:cubicBezTo>
                  <a:cubicBezTo>
                    <a:pt x="3389" y="18277"/>
                    <a:pt x="3361" y="18225"/>
                    <a:pt x="3335" y="18170"/>
                  </a:cubicBezTo>
                  <a:cubicBezTo>
                    <a:pt x="3061" y="17447"/>
                    <a:pt x="2931" y="16665"/>
                    <a:pt x="2823" y="15899"/>
                  </a:cubicBezTo>
                  <a:cubicBezTo>
                    <a:pt x="2655" y="14603"/>
                    <a:pt x="2571" y="13299"/>
                    <a:pt x="2490" y="11997"/>
                  </a:cubicBezTo>
                  <a:cubicBezTo>
                    <a:pt x="2427" y="10973"/>
                    <a:pt x="2382" y="9951"/>
                    <a:pt x="2244" y="8934"/>
                  </a:cubicBezTo>
                  <a:lnTo>
                    <a:pt x="2244" y="8934"/>
                  </a:lnTo>
                  <a:cubicBezTo>
                    <a:pt x="2245" y="8939"/>
                    <a:pt x="2245" y="8943"/>
                    <a:pt x="2246" y="8948"/>
                  </a:cubicBezTo>
                  <a:cubicBezTo>
                    <a:pt x="1879" y="6126"/>
                    <a:pt x="1657" y="3287"/>
                    <a:pt x="1259" y="469"/>
                  </a:cubicBezTo>
                  <a:cubicBezTo>
                    <a:pt x="1236" y="315"/>
                    <a:pt x="1092" y="162"/>
                    <a:pt x="966" y="88"/>
                  </a:cubicBezTo>
                  <a:cubicBezTo>
                    <a:pt x="865" y="29"/>
                    <a:pt x="754" y="0"/>
                    <a:pt x="64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2"/>
            <p:cNvSpPr/>
            <p:nvPr/>
          </p:nvSpPr>
          <p:spPr>
            <a:xfrm>
              <a:off x="3734500" y="4363400"/>
              <a:ext cx="240675" cy="528750"/>
            </a:xfrm>
            <a:custGeom>
              <a:avLst/>
              <a:gdLst/>
              <a:ahLst/>
              <a:cxnLst/>
              <a:rect l="l" t="t" r="r" b="b"/>
              <a:pathLst>
                <a:path w="9627" h="21150" extrusionOk="0">
                  <a:moveTo>
                    <a:pt x="3845" y="1170"/>
                  </a:moveTo>
                  <a:cubicBezTo>
                    <a:pt x="3886" y="1170"/>
                    <a:pt x="3927" y="1171"/>
                    <a:pt x="3968" y="1174"/>
                  </a:cubicBezTo>
                  <a:cubicBezTo>
                    <a:pt x="4049" y="1190"/>
                    <a:pt x="4127" y="1212"/>
                    <a:pt x="4204" y="1240"/>
                  </a:cubicBezTo>
                  <a:cubicBezTo>
                    <a:pt x="4317" y="1294"/>
                    <a:pt x="4425" y="1358"/>
                    <a:pt x="4526" y="1431"/>
                  </a:cubicBezTo>
                  <a:cubicBezTo>
                    <a:pt x="4713" y="1587"/>
                    <a:pt x="4878" y="1764"/>
                    <a:pt x="5029" y="1954"/>
                  </a:cubicBezTo>
                  <a:cubicBezTo>
                    <a:pt x="5399" y="2458"/>
                    <a:pt x="5685" y="3018"/>
                    <a:pt x="5933" y="3589"/>
                  </a:cubicBezTo>
                  <a:cubicBezTo>
                    <a:pt x="6344" y="4570"/>
                    <a:pt x="6650" y="5592"/>
                    <a:pt x="6899" y="6627"/>
                  </a:cubicBezTo>
                  <a:cubicBezTo>
                    <a:pt x="7084" y="7403"/>
                    <a:pt x="7243" y="8187"/>
                    <a:pt x="7350" y="8976"/>
                  </a:cubicBezTo>
                  <a:cubicBezTo>
                    <a:pt x="7425" y="9548"/>
                    <a:pt x="7497" y="10121"/>
                    <a:pt x="7573" y="10693"/>
                  </a:cubicBezTo>
                  <a:cubicBezTo>
                    <a:pt x="7816" y="12537"/>
                    <a:pt x="8037" y="14427"/>
                    <a:pt x="7811" y="16287"/>
                  </a:cubicBezTo>
                  <a:cubicBezTo>
                    <a:pt x="7727" y="16838"/>
                    <a:pt x="7598" y="17379"/>
                    <a:pt x="7394" y="17900"/>
                  </a:cubicBezTo>
                  <a:cubicBezTo>
                    <a:pt x="7265" y="18189"/>
                    <a:pt x="7107" y="18464"/>
                    <a:pt x="6924" y="18722"/>
                  </a:cubicBezTo>
                  <a:cubicBezTo>
                    <a:pt x="6785" y="18891"/>
                    <a:pt x="6632" y="19047"/>
                    <a:pt x="6468" y="19190"/>
                  </a:cubicBezTo>
                  <a:cubicBezTo>
                    <a:pt x="6375" y="19256"/>
                    <a:pt x="6277" y="19314"/>
                    <a:pt x="6177" y="19366"/>
                  </a:cubicBezTo>
                  <a:cubicBezTo>
                    <a:pt x="6106" y="19389"/>
                    <a:pt x="6035" y="19409"/>
                    <a:pt x="5963" y="19424"/>
                  </a:cubicBezTo>
                  <a:cubicBezTo>
                    <a:pt x="5932" y="19425"/>
                    <a:pt x="5901" y="19426"/>
                    <a:pt x="5870" y="19426"/>
                  </a:cubicBezTo>
                  <a:cubicBezTo>
                    <a:pt x="5839" y="19426"/>
                    <a:pt x="5808" y="19425"/>
                    <a:pt x="5777" y="19424"/>
                  </a:cubicBezTo>
                  <a:cubicBezTo>
                    <a:pt x="5690" y="19406"/>
                    <a:pt x="5605" y="19383"/>
                    <a:pt x="5522" y="19353"/>
                  </a:cubicBezTo>
                  <a:cubicBezTo>
                    <a:pt x="5380" y="19284"/>
                    <a:pt x="5245" y="19202"/>
                    <a:pt x="5117" y="19111"/>
                  </a:cubicBezTo>
                  <a:cubicBezTo>
                    <a:pt x="4879" y="18907"/>
                    <a:pt x="4661" y="18682"/>
                    <a:pt x="4466" y="18438"/>
                  </a:cubicBezTo>
                  <a:cubicBezTo>
                    <a:pt x="3990" y="17785"/>
                    <a:pt x="3644" y="17064"/>
                    <a:pt x="3327" y="16325"/>
                  </a:cubicBezTo>
                  <a:cubicBezTo>
                    <a:pt x="2539" y="14432"/>
                    <a:pt x="1995" y="12447"/>
                    <a:pt x="1708" y="10417"/>
                  </a:cubicBezTo>
                  <a:cubicBezTo>
                    <a:pt x="1631" y="9797"/>
                    <a:pt x="1573" y="9176"/>
                    <a:pt x="1538" y="8552"/>
                  </a:cubicBezTo>
                  <a:cubicBezTo>
                    <a:pt x="1503" y="7888"/>
                    <a:pt x="1507" y="7219"/>
                    <a:pt x="1505" y="6552"/>
                  </a:cubicBezTo>
                  <a:cubicBezTo>
                    <a:pt x="1504" y="5691"/>
                    <a:pt x="1516" y="4831"/>
                    <a:pt x="1624" y="3976"/>
                  </a:cubicBezTo>
                  <a:cubicBezTo>
                    <a:pt x="1693" y="3509"/>
                    <a:pt x="1798" y="3048"/>
                    <a:pt x="1973" y="2610"/>
                  </a:cubicBezTo>
                  <a:cubicBezTo>
                    <a:pt x="2013" y="2524"/>
                    <a:pt x="2056" y="2438"/>
                    <a:pt x="2101" y="2355"/>
                  </a:cubicBezTo>
                  <a:cubicBezTo>
                    <a:pt x="2112" y="2339"/>
                    <a:pt x="2124" y="2324"/>
                    <a:pt x="2135" y="2307"/>
                  </a:cubicBezTo>
                  <a:cubicBezTo>
                    <a:pt x="2353" y="2044"/>
                    <a:pt x="2598" y="1806"/>
                    <a:pt x="2866" y="1593"/>
                  </a:cubicBezTo>
                  <a:cubicBezTo>
                    <a:pt x="3037" y="1465"/>
                    <a:pt x="3220" y="1355"/>
                    <a:pt x="3414" y="1263"/>
                  </a:cubicBezTo>
                  <a:cubicBezTo>
                    <a:pt x="3513" y="1225"/>
                    <a:pt x="3617" y="1196"/>
                    <a:pt x="3721" y="1174"/>
                  </a:cubicBezTo>
                  <a:cubicBezTo>
                    <a:pt x="3762" y="1171"/>
                    <a:pt x="3804" y="1170"/>
                    <a:pt x="3845" y="1170"/>
                  </a:cubicBezTo>
                  <a:close/>
                  <a:moveTo>
                    <a:pt x="3950" y="0"/>
                  </a:moveTo>
                  <a:cubicBezTo>
                    <a:pt x="3833" y="0"/>
                    <a:pt x="3718" y="10"/>
                    <a:pt x="3604" y="27"/>
                  </a:cubicBezTo>
                  <a:cubicBezTo>
                    <a:pt x="3151" y="88"/>
                    <a:pt x="2758" y="329"/>
                    <a:pt x="2412" y="613"/>
                  </a:cubicBezTo>
                  <a:cubicBezTo>
                    <a:pt x="2282" y="721"/>
                    <a:pt x="2162" y="840"/>
                    <a:pt x="2052" y="969"/>
                  </a:cubicBezTo>
                  <a:cubicBezTo>
                    <a:pt x="1157" y="1658"/>
                    <a:pt x="729" y="2799"/>
                    <a:pt x="474" y="3873"/>
                  </a:cubicBezTo>
                  <a:cubicBezTo>
                    <a:pt x="325" y="4513"/>
                    <a:pt x="248" y="5174"/>
                    <a:pt x="183" y="5827"/>
                  </a:cubicBezTo>
                  <a:cubicBezTo>
                    <a:pt x="109" y="6550"/>
                    <a:pt x="44" y="7273"/>
                    <a:pt x="32" y="7999"/>
                  </a:cubicBezTo>
                  <a:cubicBezTo>
                    <a:pt x="1" y="9863"/>
                    <a:pt x="175" y="11738"/>
                    <a:pt x="579" y="13561"/>
                  </a:cubicBezTo>
                  <a:cubicBezTo>
                    <a:pt x="776" y="14454"/>
                    <a:pt x="1047" y="15331"/>
                    <a:pt x="1369" y="16189"/>
                  </a:cubicBezTo>
                  <a:cubicBezTo>
                    <a:pt x="1688" y="17031"/>
                    <a:pt x="2049" y="17876"/>
                    <a:pt x="2515" y="18650"/>
                  </a:cubicBezTo>
                  <a:cubicBezTo>
                    <a:pt x="2726" y="19001"/>
                    <a:pt x="2970" y="19329"/>
                    <a:pt x="3226" y="19647"/>
                  </a:cubicBezTo>
                  <a:cubicBezTo>
                    <a:pt x="3494" y="19980"/>
                    <a:pt x="3801" y="20262"/>
                    <a:pt x="4139" y="20519"/>
                  </a:cubicBezTo>
                  <a:cubicBezTo>
                    <a:pt x="4434" y="20745"/>
                    <a:pt x="4751" y="20904"/>
                    <a:pt x="5100" y="21029"/>
                  </a:cubicBezTo>
                  <a:cubicBezTo>
                    <a:pt x="5287" y="21097"/>
                    <a:pt x="5495" y="21125"/>
                    <a:pt x="5690" y="21142"/>
                  </a:cubicBezTo>
                  <a:cubicBezTo>
                    <a:pt x="5745" y="21147"/>
                    <a:pt x="5800" y="21149"/>
                    <a:pt x="5854" y="21149"/>
                  </a:cubicBezTo>
                  <a:cubicBezTo>
                    <a:pt x="6025" y="21149"/>
                    <a:pt x="6192" y="21126"/>
                    <a:pt x="6366" y="21103"/>
                  </a:cubicBezTo>
                  <a:cubicBezTo>
                    <a:pt x="6571" y="21074"/>
                    <a:pt x="6767" y="20987"/>
                    <a:pt x="6952" y="20904"/>
                  </a:cubicBezTo>
                  <a:cubicBezTo>
                    <a:pt x="7115" y="20833"/>
                    <a:pt x="7269" y="20743"/>
                    <a:pt x="7414" y="20638"/>
                  </a:cubicBezTo>
                  <a:cubicBezTo>
                    <a:pt x="7614" y="20492"/>
                    <a:pt x="7803" y="20330"/>
                    <a:pt x="7976" y="20153"/>
                  </a:cubicBezTo>
                  <a:cubicBezTo>
                    <a:pt x="8148" y="19976"/>
                    <a:pt x="8296" y="19776"/>
                    <a:pt x="8443" y="19578"/>
                  </a:cubicBezTo>
                  <a:cubicBezTo>
                    <a:pt x="8613" y="19345"/>
                    <a:pt x="8753" y="19089"/>
                    <a:pt x="8875" y="18826"/>
                  </a:cubicBezTo>
                  <a:cubicBezTo>
                    <a:pt x="9034" y="18486"/>
                    <a:pt x="9166" y="18132"/>
                    <a:pt x="9268" y="17771"/>
                  </a:cubicBezTo>
                  <a:cubicBezTo>
                    <a:pt x="9462" y="17080"/>
                    <a:pt x="9546" y="16352"/>
                    <a:pt x="9586" y="15639"/>
                  </a:cubicBezTo>
                  <a:cubicBezTo>
                    <a:pt x="9627" y="14927"/>
                    <a:pt x="9602" y="14212"/>
                    <a:pt x="9548" y="13502"/>
                  </a:cubicBezTo>
                  <a:cubicBezTo>
                    <a:pt x="9443" y="12104"/>
                    <a:pt x="9207" y="10716"/>
                    <a:pt x="8956" y="9338"/>
                  </a:cubicBezTo>
                  <a:cubicBezTo>
                    <a:pt x="8828" y="8644"/>
                    <a:pt x="8701" y="7953"/>
                    <a:pt x="8530" y="7267"/>
                  </a:cubicBezTo>
                  <a:cubicBezTo>
                    <a:pt x="8316" y="6398"/>
                    <a:pt x="8057" y="5541"/>
                    <a:pt x="7763" y="4695"/>
                  </a:cubicBezTo>
                  <a:cubicBezTo>
                    <a:pt x="7444" y="3775"/>
                    <a:pt x="7068" y="2860"/>
                    <a:pt x="6573" y="2021"/>
                  </a:cubicBezTo>
                  <a:cubicBezTo>
                    <a:pt x="6350" y="1638"/>
                    <a:pt x="6089" y="1280"/>
                    <a:pt x="5794" y="948"/>
                  </a:cubicBezTo>
                  <a:cubicBezTo>
                    <a:pt x="5543" y="670"/>
                    <a:pt x="5240" y="415"/>
                    <a:pt x="4905" y="245"/>
                  </a:cubicBezTo>
                  <a:cubicBezTo>
                    <a:pt x="4729" y="153"/>
                    <a:pt x="4541" y="85"/>
                    <a:pt x="4347" y="41"/>
                  </a:cubicBezTo>
                  <a:cubicBezTo>
                    <a:pt x="4216" y="14"/>
                    <a:pt x="4083" y="0"/>
                    <a:pt x="3950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" name="Google Shape;1161;p52"/>
          <p:cNvGrpSpPr/>
          <p:nvPr/>
        </p:nvGrpSpPr>
        <p:grpSpPr>
          <a:xfrm>
            <a:off x="4990025" y="1350624"/>
            <a:ext cx="1117258" cy="1234309"/>
            <a:chOff x="4936025" y="2450975"/>
            <a:chExt cx="1447975" cy="1599675"/>
          </a:xfrm>
        </p:grpSpPr>
        <p:sp>
          <p:nvSpPr>
            <p:cNvPr id="1162" name="Google Shape;1162;p52"/>
            <p:cNvSpPr/>
            <p:nvPr/>
          </p:nvSpPr>
          <p:spPr>
            <a:xfrm>
              <a:off x="4936025" y="2485850"/>
              <a:ext cx="1447975" cy="1287675"/>
            </a:xfrm>
            <a:custGeom>
              <a:avLst/>
              <a:gdLst/>
              <a:ahLst/>
              <a:cxnLst/>
              <a:rect l="l" t="t" r="r" b="b"/>
              <a:pathLst>
                <a:path w="57919" h="51507" extrusionOk="0">
                  <a:moveTo>
                    <a:pt x="22461" y="0"/>
                  </a:moveTo>
                  <a:cubicBezTo>
                    <a:pt x="21644" y="0"/>
                    <a:pt x="20827" y="68"/>
                    <a:pt x="20021" y="206"/>
                  </a:cubicBezTo>
                  <a:cubicBezTo>
                    <a:pt x="19085" y="367"/>
                    <a:pt x="18116" y="672"/>
                    <a:pt x="17142" y="1117"/>
                  </a:cubicBezTo>
                  <a:cubicBezTo>
                    <a:pt x="16145" y="1572"/>
                    <a:pt x="15224" y="2174"/>
                    <a:pt x="14410" y="2907"/>
                  </a:cubicBezTo>
                  <a:cubicBezTo>
                    <a:pt x="13653" y="3594"/>
                    <a:pt x="13009" y="4397"/>
                    <a:pt x="12503" y="5284"/>
                  </a:cubicBezTo>
                  <a:cubicBezTo>
                    <a:pt x="11802" y="6507"/>
                    <a:pt x="11358" y="7916"/>
                    <a:pt x="11181" y="9470"/>
                  </a:cubicBezTo>
                  <a:cubicBezTo>
                    <a:pt x="11022" y="10870"/>
                    <a:pt x="11110" y="12372"/>
                    <a:pt x="11445" y="13934"/>
                  </a:cubicBezTo>
                  <a:cubicBezTo>
                    <a:pt x="10947" y="13880"/>
                    <a:pt x="10446" y="13852"/>
                    <a:pt x="9945" y="13852"/>
                  </a:cubicBezTo>
                  <a:cubicBezTo>
                    <a:pt x="9925" y="13852"/>
                    <a:pt x="9905" y="13852"/>
                    <a:pt x="9885" y="13852"/>
                  </a:cubicBezTo>
                  <a:lnTo>
                    <a:pt x="9739" y="13852"/>
                  </a:lnTo>
                  <a:cubicBezTo>
                    <a:pt x="9100" y="13856"/>
                    <a:pt x="8519" y="13913"/>
                    <a:pt x="7965" y="14029"/>
                  </a:cubicBezTo>
                  <a:cubicBezTo>
                    <a:pt x="7455" y="14133"/>
                    <a:pt x="6930" y="14303"/>
                    <a:pt x="6399" y="14531"/>
                  </a:cubicBezTo>
                  <a:cubicBezTo>
                    <a:pt x="5936" y="14733"/>
                    <a:pt x="5469" y="14992"/>
                    <a:pt x="4975" y="15325"/>
                  </a:cubicBezTo>
                  <a:cubicBezTo>
                    <a:pt x="4118" y="15903"/>
                    <a:pt x="3319" y="16671"/>
                    <a:pt x="2599" y="17607"/>
                  </a:cubicBezTo>
                  <a:cubicBezTo>
                    <a:pt x="1944" y="18461"/>
                    <a:pt x="1389" y="19446"/>
                    <a:pt x="948" y="20535"/>
                  </a:cubicBezTo>
                  <a:cubicBezTo>
                    <a:pt x="534" y="21568"/>
                    <a:pt x="259" y="22652"/>
                    <a:pt x="129" y="23757"/>
                  </a:cubicBezTo>
                  <a:cubicBezTo>
                    <a:pt x="1" y="24835"/>
                    <a:pt x="57" y="25973"/>
                    <a:pt x="295" y="27139"/>
                  </a:cubicBezTo>
                  <a:cubicBezTo>
                    <a:pt x="532" y="28313"/>
                    <a:pt x="948" y="29443"/>
                    <a:pt x="1529" y="30490"/>
                  </a:cubicBezTo>
                  <a:cubicBezTo>
                    <a:pt x="2121" y="31553"/>
                    <a:pt x="2859" y="32443"/>
                    <a:pt x="3727" y="33134"/>
                  </a:cubicBezTo>
                  <a:cubicBezTo>
                    <a:pt x="4076" y="33410"/>
                    <a:pt x="4466" y="33653"/>
                    <a:pt x="4922" y="33879"/>
                  </a:cubicBezTo>
                  <a:cubicBezTo>
                    <a:pt x="5293" y="34062"/>
                    <a:pt x="5713" y="34213"/>
                    <a:pt x="6207" y="34340"/>
                  </a:cubicBezTo>
                  <a:cubicBezTo>
                    <a:pt x="6616" y="34445"/>
                    <a:pt x="7026" y="34520"/>
                    <a:pt x="7519" y="34599"/>
                  </a:cubicBezTo>
                  <a:lnTo>
                    <a:pt x="7943" y="34667"/>
                  </a:lnTo>
                  <a:cubicBezTo>
                    <a:pt x="8139" y="34699"/>
                    <a:pt x="8335" y="34730"/>
                    <a:pt x="8530" y="34763"/>
                  </a:cubicBezTo>
                  <a:cubicBezTo>
                    <a:pt x="8335" y="35044"/>
                    <a:pt x="8165" y="35344"/>
                    <a:pt x="8025" y="35656"/>
                  </a:cubicBezTo>
                  <a:cubicBezTo>
                    <a:pt x="7814" y="36135"/>
                    <a:pt x="7662" y="36637"/>
                    <a:pt x="7572" y="37154"/>
                  </a:cubicBezTo>
                  <a:cubicBezTo>
                    <a:pt x="7396" y="38131"/>
                    <a:pt x="7433" y="39199"/>
                    <a:pt x="7681" y="40324"/>
                  </a:cubicBezTo>
                  <a:cubicBezTo>
                    <a:pt x="7908" y="41355"/>
                    <a:pt x="8323" y="42358"/>
                    <a:pt x="8913" y="43303"/>
                  </a:cubicBezTo>
                  <a:cubicBezTo>
                    <a:pt x="9475" y="44208"/>
                    <a:pt x="10193" y="44994"/>
                    <a:pt x="10992" y="45578"/>
                  </a:cubicBezTo>
                  <a:cubicBezTo>
                    <a:pt x="11389" y="45868"/>
                    <a:pt x="11841" y="46138"/>
                    <a:pt x="12413" y="46426"/>
                  </a:cubicBezTo>
                  <a:cubicBezTo>
                    <a:pt x="12900" y="46673"/>
                    <a:pt x="13431" y="46892"/>
                    <a:pt x="14035" y="47097"/>
                  </a:cubicBezTo>
                  <a:cubicBezTo>
                    <a:pt x="15139" y="47471"/>
                    <a:pt x="16297" y="47663"/>
                    <a:pt x="17464" y="47664"/>
                  </a:cubicBezTo>
                  <a:cubicBezTo>
                    <a:pt x="18625" y="47664"/>
                    <a:pt x="19781" y="47429"/>
                    <a:pt x="20809" y="46984"/>
                  </a:cubicBezTo>
                  <a:cubicBezTo>
                    <a:pt x="21345" y="46750"/>
                    <a:pt x="21852" y="46456"/>
                    <a:pt x="22321" y="46107"/>
                  </a:cubicBezTo>
                  <a:cubicBezTo>
                    <a:pt x="22568" y="45922"/>
                    <a:pt x="22802" y="45720"/>
                    <a:pt x="23020" y="45501"/>
                  </a:cubicBezTo>
                  <a:cubicBezTo>
                    <a:pt x="23111" y="45410"/>
                    <a:pt x="23200" y="45316"/>
                    <a:pt x="23290" y="45223"/>
                  </a:cubicBezTo>
                  <a:lnTo>
                    <a:pt x="23423" y="45082"/>
                  </a:lnTo>
                  <a:cubicBezTo>
                    <a:pt x="23709" y="45774"/>
                    <a:pt x="24072" y="46431"/>
                    <a:pt x="24507" y="47039"/>
                  </a:cubicBezTo>
                  <a:cubicBezTo>
                    <a:pt x="24982" y="47701"/>
                    <a:pt x="25536" y="48303"/>
                    <a:pt x="26158" y="48829"/>
                  </a:cubicBezTo>
                  <a:cubicBezTo>
                    <a:pt x="27321" y="49824"/>
                    <a:pt x="28781" y="50587"/>
                    <a:pt x="30382" y="51040"/>
                  </a:cubicBezTo>
                  <a:cubicBezTo>
                    <a:pt x="31475" y="51350"/>
                    <a:pt x="32626" y="51507"/>
                    <a:pt x="33806" y="51507"/>
                  </a:cubicBezTo>
                  <a:cubicBezTo>
                    <a:pt x="34257" y="51507"/>
                    <a:pt x="34708" y="51484"/>
                    <a:pt x="35158" y="51438"/>
                  </a:cubicBezTo>
                  <a:cubicBezTo>
                    <a:pt x="36785" y="51271"/>
                    <a:pt x="38319" y="50805"/>
                    <a:pt x="39717" y="50055"/>
                  </a:cubicBezTo>
                  <a:cubicBezTo>
                    <a:pt x="41031" y="49349"/>
                    <a:pt x="42182" y="48366"/>
                    <a:pt x="43045" y="47211"/>
                  </a:cubicBezTo>
                  <a:cubicBezTo>
                    <a:pt x="43508" y="46591"/>
                    <a:pt x="43894" y="45916"/>
                    <a:pt x="44197" y="45205"/>
                  </a:cubicBezTo>
                  <a:cubicBezTo>
                    <a:pt x="44511" y="44470"/>
                    <a:pt x="44740" y="43669"/>
                    <a:pt x="44878" y="42826"/>
                  </a:cubicBezTo>
                  <a:cubicBezTo>
                    <a:pt x="45351" y="42977"/>
                    <a:pt x="45841" y="43067"/>
                    <a:pt x="46336" y="43095"/>
                  </a:cubicBezTo>
                  <a:cubicBezTo>
                    <a:pt x="46433" y="43100"/>
                    <a:pt x="46530" y="43103"/>
                    <a:pt x="46628" y="43103"/>
                  </a:cubicBezTo>
                  <a:cubicBezTo>
                    <a:pt x="47055" y="43103"/>
                    <a:pt x="47503" y="43052"/>
                    <a:pt x="47999" y="42947"/>
                  </a:cubicBezTo>
                  <a:cubicBezTo>
                    <a:pt x="48505" y="42839"/>
                    <a:pt x="49043" y="42659"/>
                    <a:pt x="49643" y="42398"/>
                  </a:cubicBezTo>
                  <a:cubicBezTo>
                    <a:pt x="50164" y="42170"/>
                    <a:pt x="50682" y="41888"/>
                    <a:pt x="51225" y="41536"/>
                  </a:cubicBezTo>
                  <a:cubicBezTo>
                    <a:pt x="52186" y="40918"/>
                    <a:pt x="53096" y="40158"/>
                    <a:pt x="53930" y="39276"/>
                  </a:cubicBezTo>
                  <a:cubicBezTo>
                    <a:pt x="54292" y="38892"/>
                    <a:pt x="54631" y="38486"/>
                    <a:pt x="54946" y="38062"/>
                  </a:cubicBezTo>
                  <a:cubicBezTo>
                    <a:pt x="55284" y="37604"/>
                    <a:pt x="55598" y="37105"/>
                    <a:pt x="55912" y="36535"/>
                  </a:cubicBezTo>
                  <a:cubicBezTo>
                    <a:pt x="56504" y="35454"/>
                    <a:pt x="56977" y="34263"/>
                    <a:pt x="57318" y="32995"/>
                  </a:cubicBezTo>
                  <a:cubicBezTo>
                    <a:pt x="57650" y="31748"/>
                    <a:pt x="57838" y="30467"/>
                    <a:pt x="57878" y="29177"/>
                  </a:cubicBezTo>
                  <a:cubicBezTo>
                    <a:pt x="57919" y="27898"/>
                    <a:pt x="57800" y="26619"/>
                    <a:pt x="57524" y="25370"/>
                  </a:cubicBezTo>
                  <a:cubicBezTo>
                    <a:pt x="57387" y="24753"/>
                    <a:pt x="57206" y="24146"/>
                    <a:pt x="56984" y="23554"/>
                  </a:cubicBezTo>
                  <a:cubicBezTo>
                    <a:pt x="56826" y="23139"/>
                    <a:pt x="56632" y="22737"/>
                    <a:pt x="56406" y="22354"/>
                  </a:cubicBezTo>
                  <a:cubicBezTo>
                    <a:pt x="56030" y="21710"/>
                    <a:pt x="55561" y="21071"/>
                    <a:pt x="54972" y="20402"/>
                  </a:cubicBezTo>
                  <a:cubicBezTo>
                    <a:pt x="54384" y="19734"/>
                    <a:pt x="53726" y="19132"/>
                    <a:pt x="53009" y="18605"/>
                  </a:cubicBezTo>
                  <a:cubicBezTo>
                    <a:pt x="52296" y="18080"/>
                    <a:pt x="51566" y="17696"/>
                    <a:pt x="50841" y="17464"/>
                  </a:cubicBezTo>
                  <a:cubicBezTo>
                    <a:pt x="50400" y="17317"/>
                    <a:pt x="49937" y="17241"/>
                    <a:pt x="49473" y="17239"/>
                  </a:cubicBezTo>
                  <a:cubicBezTo>
                    <a:pt x="49382" y="17239"/>
                    <a:pt x="49292" y="17243"/>
                    <a:pt x="49202" y="17249"/>
                  </a:cubicBezTo>
                  <a:cubicBezTo>
                    <a:pt x="49502" y="16911"/>
                    <a:pt x="49776" y="16521"/>
                    <a:pt x="50022" y="16098"/>
                  </a:cubicBezTo>
                  <a:cubicBezTo>
                    <a:pt x="50315" y="15587"/>
                    <a:pt x="50577" y="14998"/>
                    <a:pt x="50800" y="14346"/>
                  </a:cubicBezTo>
                  <a:cubicBezTo>
                    <a:pt x="50994" y="13778"/>
                    <a:pt x="51147" y="13166"/>
                    <a:pt x="51263" y="12475"/>
                  </a:cubicBezTo>
                  <a:cubicBezTo>
                    <a:pt x="51374" y="11826"/>
                    <a:pt x="51430" y="11233"/>
                    <a:pt x="51438" y="10664"/>
                  </a:cubicBezTo>
                  <a:cubicBezTo>
                    <a:pt x="51450" y="9562"/>
                    <a:pt x="51236" y="8410"/>
                    <a:pt x="50824" y="7338"/>
                  </a:cubicBezTo>
                  <a:cubicBezTo>
                    <a:pt x="50436" y="6333"/>
                    <a:pt x="49864" y="5370"/>
                    <a:pt x="49120" y="4473"/>
                  </a:cubicBezTo>
                  <a:cubicBezTo>
                    <a:pt x="48430" y="3639"/>
                    <a:pt x="47581" y="2882"/>
                    <a:pt x="46597" y="2220"/>
                  </a:cubicBezTo>
                  <a:cubicBezTo>
                    <a:pt x="45672" y="1598"/>
                    <a:pt x="44640" y="1094"/>
                    <a:pt x="43527" y="724"/>
                  </a:cubicBezTo>
                  <a:cubicBezTo>
                    <a:pt x="42486" y="378"/>
                    <a:pt x="41434" y="186"/>
                    <a:pt x="40399" y="154"/>
                  </a:cubicBezTo>
                  <a:cubicBezTo>
                    <a:pt x="40294" y="153"/>
                    <a:pt x="40190" y="150"/>
                    <a:pt x="40088" y="150"/>
                  </a:cubicBezTo>
                  <a:cubicBezTo>
                    <a:pt x="39164" y="153"/>
                    <a:pt x="38246" y="269"/>
                    <a:pt x="37351" y="496"/>
                  </a:cubicBezTo>
                  <a:cubicBezTo>
                    <a:pt x="35961" y="846"/>
                    <a:pt x="34695" y="1468"/>
                    <a:pt x="33694" y="2294"/>
                  </a:cubicBezTo>
                  <a:cubicBezTo>
                    <a:pt x="33188" y="2713"/>
                    <a:pt x="32746" y="3204"/>
                    <a:pt x="32383" y="3751"/>
                  </a:cubicBezTo>
                  <a:cubicBezTo>
                    <a:pt x="32165" y="4079"/>
                    <a:pt x="31983" y="4427"/>
                    <a:pt x="31838" y="4791"/>
                  </a:cubicBezTo>
                  <a:cubicBezTo>
                    <a:pt x="31599" y="4130"/>
                    <a:pt x="31222" y="3513"/>
                    <a:pt x="30726" y="2956"/>
                  </a:cubicBezTo>
                  <a:cubicBezTo>
                    <a:pt x="30158" y="2322"/>
                    <a:pt x="29416" y="1770"/>
                    <a:pt x="28518" y="1313"/>
                  </a:cubicBezTo>
                  <a:cubicBezTo>
                    <a:pt x="27709" y="902"/>
                    <a:pt x="26780" y="577"/>
                    <a:pt x="25755" y="351"/>
                  </a:cubicBezTo>
                  <a:cubicBezTo>
                    <a:pt x="24819" y="146"/>
                    <a:pt x="23824" y="29"/>
                    <a:pt x="22800" y="5"/>
                  </a:cubicBezTo>
                  <a:cubicBezTo>
                    <a:pt x="22687" y="0"/>
                    <a:pt x="22574" y="0"/>
                    <a:pt x="224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2"/>
            <p:cNvSpPr/>
            <p:nvPr/>
          </p:nvSpPr>
          <p:spPr>
            <a:xfrm>
              <a:off x="6075875" y="3624750"/>
              <a:ext cx="202575" cy="187750"/>
            </a:xfrm>
            <a:custGeom>
              <a:avLst/>
              <a:gdLst/>
              <a:ahLst/>
              <a:cxnLst/>
              <a:rect l="l" t="t" r="r" b="b"/>
              <a:pathLst>
                <a:path w="8103" h="7510" extrusionOk="0">
                  <a:moveTo>
                    <a:pt x="5751" y="1"/>
                  </a:moveTo>
                  <a:cubicBezTo>
                    <a:pt x="5744" y="1"/>
                    <a:pt x="5736" y="1"/>
                    <a:pt x="5729" y="1"/>
                  </a:cubicBezTo>
                  <a:cubicBezTo>
                    <a:pt x="5568" y="1"/>
                    <a:pt x="5407" y="13"/>
                    <a:pt x="5248" y="39"/>
                  </a:cubicBezTo>
                  <a:cubicBezTo>
                    <a:pt x="4828" y="105"/>
                    <a:pt x="4430" y="281"/>
                    <a:pt x="4128" y="537"/>
                  </a:cubicBezTo>
                  <a:cubicBezTo>
                    <a:pt x="3965" y="675"/>
                    <a:pt x="3832" y="846"/>
                    <a:pt x="3736" y="1037"/>
                  </a:cubicBezTo>
                  <a:cubicBezTo>
                    <a:pt x="3682" y="1143"/>
                    <a:pt x="3641" y="1256"/>
                    <a:pt x="3614" y="1371"/>
                  </a:cubicBezTo>
                  <a:cubicBezTo>
                    <a:pt x="3414" y="1219"/>
                    <a:pt x="3187" y="1105"/>
                    <a:pt x="2945" y="1038"/>
                  </a:cubicBezTo>
                  <a:cubicBezTo>
                    <a:pt x="2790" y="997"/>
                    <a:pt x="2628" y="975"/>
                    <a:pt x="2466" y="975"/>
                  </a:cubicBezTo>
                  <a:cubicBezTo>
                    <a:pt x="2316" y="975"/>
                    <a:pt x="2166" y="993"/>
                    <a:pt x="2021" y="1031"/>
                  </a:cubicBezTo>
                  <a:cubicBezTo>
                    <a:pt x="1459" y="1175"/>
                    <a:pt x="934" y="1574"/>
                    <a:pt x="542" y="2155"/>
                  </a:cubicBezTo>
                  <a:cubicBezTo>
                    <a:pt x="363" y="2420"/>
                    <a:pt x="225" y="2710"/>
                    <a:pt x="131" y="3016"/>
                  </a:cubicBezTo>
                  <a:cubicBezTo>
                    <a:pt x="39" y="3314"/>
                    <a:pt x="0" y="3625"/>
                    <a:pt x="16" y="3936"/>
                  </a:cubicBezTo>
                  <a:cubicBezTo>
                    <a:pt x="30" y="4230"/>
                    <a:pt x="121" y="4517"/>
                    <a:pt x="278" y="4767"/>
                  </a:cubicBezTo>
                  <a:cubicBezTo>
                    <a:pt x="354" y="4886"/>
                    <a:pt x="447" y="4994"/>
                    <a:pt x="555" y="5088"/>
                  </a:cubicBezTo>
                  <a:cubicBezTo>
                    <a:pt x="662" y="5186"/>
                    <a:pt x="787" y="5269"/>
                    <a:pt x="965" y="5357"/>
                  </a:cubicBezTo>
                  <a:cubicBezTo>
                    <a:pt x="1080" y="5414"/>
                    <a:pt x="1214" y="5460"/>
                    <a:pt x="1387" y="5501"/>
                  </a:cubicBezTo>
                  <a:cubicBezTo>
                    <a:pt x="1456" y="5516"/>
                    <a:pt x="1525" y="5530"/>
                    <a:pt x="1595" y="5543"/>
                  </a:cubicBezTo>
                  <a:cubicBezTo>
                    <a:pt x="1383" y="5958"/>
                    <a:pt x="1346" y="6341"/>
                    <a:pt x="1484" y="6673"/>
                  </a:cubicBezTo>
                  <a:cubicBezTo>
                    <a:pt x="1686" y="7156"/>
                    <a:pt x="2231" y="7348"/>
                    <a:pt x="2536" y="7419"/>
                  </a:cubicBezTo>
                  <a:cubicBezTo>
                    <a:pt x="2796" y="7479"/>
                    <a:pt x="3061" y="7509"/>
                    <a:pt x="3328" y="7509"/>
                  </a:cubicBezTo>
                  <a:cubicBezTo>
                    <a:pt x="3333" y="7509"/>
                    <a:pt x="3338" y="7509"/>
                    <a:pt x="3343" y="7509"/>
                  </a:cubicBezTo>
                  <a:cubicBezTo>
                    <a:pt x="3625" y="7508"/>
                    <a:pt x="3908" y="7481"/>
                    <a:pt x="4185" y="7428"/>
                  </a:cubicBezTo>
                  <a:cubicBezTo>
                    <a:pt x="4794" y="7312"/>
                    <a:pt x="5320" y="7094"/>
                    <a:pt x="5748" y="6780"/>
                  </a:cubicBezTo>
                  <a:cubicBezTo>
                    <a:pt x="5933" y="6646"/>
                    <a:pt x="6093" y="6485"/>
                    <a:pt x="6226" y="6299"/>
                  </a:cubicBezTo>
                  <a:cubicBezTo>
                    <a:pt x="6356" y="6119"/>
                    <a:pt x="6447" y="5901"/>
                    <a:pt x="6497" y="5651"/>
                  </a:cubicBezTo>
                  <a:cubicBezTo>
                    <a:pt x="6538" y="5440"/>
                    <a:pt x="6525" y="5202"/>
                    <a:pt x="6460" y="4960"/>
                  </a:cubicBezTo>
                  <a:cubicBezTo>
                    <a:pt x="6411" y="4781"/>
                    <a:pt x="6341" y="4608"/>
                    <a:pt x="6251" y="4446"/>
                  </a:cubicBezTo>
                  <a:cubicBezTo>
                    <a:pt x="6343" y="4424"/>
                    <a:pt x="6433" y="4395"/>
                    <a:pt x="6521" y="4360"/>
                  </a:cubicBezTo>
                  <a:cubicBezTo>
                    <a:pt x="6710" y="4284"/>
                    <a:pt x="6901" y="4175"/>
                    <a:pt x="7105" y="4026"/>
                  </a:cubicBezTo>
                  <a:cubicBezTo>
                    <a:pt x="7245" y="3925"/>
                    <a:pt x="7382" y="3793"/>
                    <a:pt x="7535" y="3614"/>
                  </a:cubicBezTo>
                  <a:cubicBezTo>
                    <a:pt x="7657" y="3474"/>
                    <a:pt x="7766" y="3306"/>
                    <a:pt x="7875" y="3087"/>
                  </a:cubicBezTo>
                  <a:cubicBezTo>
                    <a:pt x="7964" y="2909"/>
                    <a:pt x="8015" y="2719"/>
                    <a:pt x="8052" y="2556"/>
                  </a:cubicBezTo>
                  <a:cubicBezTo>
                    <a:pt x="8091" y="2380"/>
                    <a:pt x="8102" y="2190"/>
                    <a:pt x="8087" y="1958"/>
                  </a:cubicBezTo>
                  <a:cubicBezTo>
                    <a:pt x="8061" y="1565"/>
                    <a:pt x="7889" y="1165"/>
                    <a:pt x="7602" y="833"/>
                  </a:cubicBezTo>
                  <a:cubicBezTo>
                    <a:pt x="7476" y="686"/>
                    <a:pt x="7310" y="544"/>
                    <a:pt x="7110" y="410"/>
                  </a:cubicBezTo>
                  <a:cubicBezTo>
                    <a:pt x="6917" y="282"/>
                    <a:pt x="6708" y="182"/>
                    <a:pt x="6487" y="113"/>
                  </a:cubicBezTo>
                  <a:cubicBezTo>
                    <a:pt x="6249" y="39"/>
                    <a:pt x="6001" y="1"/>
                    <a:pt x="5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2"/>
            <p:cNvSpPr/>
            <p:nvPr/>
          </p:nvSpPr>
          <p:spPr>
            <a:xfrm>
              <a:off x="6152275" y="3826850"/>
              <a:ext cx="146975" cy="134150"/>
            </a:xfrm>
            <a:custGeom>
              <a:avLst/>
              <a:gdLst/>
              <a:ahLst/>
              <a:cxnLst/>
              <a:rect l="l" t="t" r="r" b="b"/>
              <a:pathLst>
                <a:path w="5879" h="5366" extrusionOk="0">
                  <a:moveTo>
                    <a:pt x="4186" y="1"/>
                  </a:moveTo>
                  <a:cubicBezTo>
                    <a:pt x="4084" y="1"/>
                    <a:pt x="3982" y="11"/>
                    <a:pt x="3882" y="29"/>
                  </a:cubicBezTo>
                  <a:cubicBezTo>
                    <a:pt x="3619" y="81"/>
                    <a:pt x="3367" y="213"/>
                    <a:pt x="3154" y="409"/>
                  </a:cubicBezTo>
                  <a:cubicBezTo>
                    <a:pt x="3023" y="530"/>
                    <a:pt x="2910" y="668"/>
                    <a:pt x="2819" y="820"/>
                  </a:cubicBezTo>
                  <a:cubicBezTo>
                    <a:pt x="2752" y="722"/>
                    <a:pt x="2666" y="638"/>
                    <a:pt x="2567" y="575"/>
                  </a:cubicBezTo>
                  <a:cubicBezTo>
                    <a:pt x="2395" y="466"/>
                    <a:pt x="2184" y="411"/>
                    <a:pt x="1937" y="411"/>
                  </a:cubicBezTo>
                  <a:cubicBezTo>
                    <a:pt x="1836" y="412"/>
                    <a:pt x="1736" y="420"/>
                    <a:pt x="1635" y="436"/>
                  </a:cubicBezTo>
                  <a:cubicBezTo>
                    <a:pt x="1345" y="481"/>
                    <a:pt x="1051" y="601"/>
                    <a:pt x="761" y="794"/>
                  </a:cubicBezTo>
                  <a:cubicBezTo>
                    <a:pt x="477" y="984"/>
                    <a:pt x="250" y="1275"/>
                    <a:pt x="124" y="1613"/>
                  </a:cubicBezTo>
                  <a:cubicBezTo>
                    <a:pt x="23" y="1881"/>
                    <a:pt x="1" y="2190"/>
                    <a:pt x="56" y="2508"/>
                  </a:cubicBezTo>
                  <a:cubicBezTo>
                    <a:pt x="109" y="2809"/>
                    <a:pt x="245" y="3090"/>
                    <a:pt x="448" y="3318"/>
                  </a:cubicBezTo>
                  <a:cubicBezTo>
                    <a:pt x="542" y="3422"/>
                    <a:pt x="651" y="3511"/>
                    <a:pt x="772" y="3580"/>
                  </a:cubicBezTo>
                  <a:cubicBezTo>
                    <a:pt x="884" y="3644"/>
                    <a:pt x="1008" y="3690"/>
                    <a:pt x="1176" y="3728"/>
                  </a:cubicBezTo>
                  <a:cubicBezTo>
                    <a:pt x="1239" y="3740"/>
                    <a:pt x="1302" y="3746"/>
                    <a:pt x="1367" y="3746"/>
                  </a:cubicBezTo>
                  <a:cubicBezTo>
                    <a:pt x="1450" y="3745"/>
                    <a:pt x="1532" y="3738"/>
                    <a:pt x="1614" y="3725"/>
                  </a:cubicBezTo>
                  <a:lnTo>
                    <a:pt x="1614" y="3725"/>
                  </a:lnTo>
                  <a:cubicBezTo>
                    <a:pt x="1579" y="3897"/>
                    <a:pt x="1576" y="4074"/>
                    <a:pt x="1603" y="4247"/>
                  </a:cubicBezTo>
                  <a:cubicBezTo>
                    <a:pt x="1650" y="4538"/>
                    <a:pt x="1828" y="4812"/>
                    <a:pt x="2103" y="5022"/>
                  </a:cubicBezTo>
                  <a:cubicBezTo>
                    <a:pt x="2207" y="5101"/>
                    <a:pt x="2335" y="5169"/>
                    <a:pt x="2506" y="5235"/>
                  </a:cubicBezTo>
                  <a:cubicBezTo>
                    <a:pt x="2635" y="5286"/>
                    <a:pt x="2787" y="5321"/>
                    <a:pt x="2973" y="5347"/>
                  </a:cubicBezTo>
                  <a:cubicBezTo>
                    <a:pt x="3063" y="5359"/>
                    <a:pt x="3152" y="5365"/>
                    <a:pt x="3242" y="5365"/>
                  </a:cubicBezTo>
                  <a:cubicBezTo>
                    <a:pt x="3489" y="5365"/>
                    <a:pt x="3751" y="5321"/>
                    <a:pt x="4018" y="5235"/>
                  </a:cubicBezTo>
                  <a:cubicBezTo>
                    <a:pt x="4809" y="4984"/>
                    <a:pt x="5238" y="4246"/>
                    <a:pt x="5423" y="3829"/>
                  </a:cubicBezTo>
                  <a:cubicBezTo>
                    <a:pt x="5489" y="3675"/>
                    <a:pt x="5536" y="3514"/>
                    <a:pt x="5564" y="3350"/>
                  </a:cubicBezTo>
                  <a:cubicBezTo>
                    <a:pt x="5591" y="3181"/>
                    <a:pt x="5579" y="3008"/>
                    <a:pt x="5526" y="2845"/>
                  </a:cubicBezTo>
                  <a:cubicBezTo>
                    <a:pt x="5500" y="2774"/>
                    <a:pt x="5466" y="2707"/>
                    <a:pt x="5423" y="2645"/>
                  </a:cubicBezTo>
                  <a:cubicBezTo>
                    <a:pt x="5381" y="2588"/>
                    <a:pt x="5331" y="2538"/>
                    <a:pt x="5278" y="2490"/>
                  </a:cubicBezTo>
                  <a:cubicBezTo>
                    <a:pt x="5378" y="2406"/>
                    <a:pt x="5475" y="2322"/>
                    <a:pt x="5559" y="2226"/>
                  </a:cubicBezTo>
                  <a:cubicBezTo>
                    <a:pt x="5724" y="2047"/>
                    <a:pt x="5827" y="1817"/>
                    <a:pt x="5852" y="1574"/>
                  </a:cubicBezTo>
                  <a:cubicBezTo>
                    <a:pt x="5879" y="1322"/>
                    <a:pt x="5797" y="1091"/>
                    <a:pt x="5724" y="942"/>
                  </a:cubicBezTo>
                  <a:cubicBezTo>
                    <a:pt x="5627" y="739"/>
                    <a:pt x="5475" y="556"/>
                    <a:pt x="5260" y="382"/>
                  </a:cubicBezTo>
                  <a:cubicBezTo>
                    <a:pt x="5077" y="237"/>
                    <a:pt x="4868" y="130"/>
                    <a:pt x="4644" y="67"/>
                  </a:cubicBezTo>
                  <a:cubicBezTo>
                    <a:pt x="4495" y="25"/>
                    <a:pt x="4341" y="3"/>
                    <a:pt x="4185" y="2"/>
                  </a:cubicBezTo>
                  <a:lnTo>
                    <a:pt x="41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2"/>
            <p:cNvSpPr/>
            <p:nvPr/>
          </p:nvSpPr>
          <p:spPr>
            <a:xfrm>
              <a:off x="6109175" y="3961975"/>
              <a:ext cx="85750" cy="88675"/>
            </a:xfrm>
            <a:custGeom>
              <a:avLst/>
              <a:gdLst/>
              <a:ahLst/>
              <a:cxnLst/>
              <a:rect l="l" t="t" r="r" b="b"/>
              <a:pathLst>
                <a:path w="3430" h="3547" extrusionOk="0">
                  <a:moveTo>
                    <a:pt x="1194" y="1"/>
                  </a:moveTo>
                  <a:cubicBezTo>
                    <a:pt x="1158" y="1"/>
                    <a:pt x="1121" y="2"/>
                    <a:pt x="1082" y="4"/>
                  </a:cubicBezTo>
                  <a:cubicBezTo>
                    <a:pt x="961" y="11"/>
                    <a:pt x="843" y="50"/>
                    <a:pt x="754" y="84"/>
                  </a:cubicBezTo>
                  <a:cubicBezTo>
                    <a:pt x="651" y="119"/>
                    <a:pt x="555" y="188"/>
                    <a:pt x="493" y="237"/>
                  </a:cubicBezTo>
                  <a:cubicBezTo>
                    <a:pt x="366" y="334"/>
                    <a:pt x="262" y="478"/>
                    <a:pt x="186" y="668"/>
                  </a:cubicBezTo>
                  <a:cubicBezTo>
                    <a:pt x="122" y="827"/>
                    <a:pt x="103" y="1023"/>
                    <a:pt x="134" y="1232"/>
                  </a:cubicBezTo>
                  <a:cubicBezTo>
                    <a:pt x="156" y="1391"/>
                    <a:pt x="226" y="1553"/>
                    <a:pt x="348" y="1727"/>
                  </a:cubicBezTo>
                  <a:cubicBezTo>
                    <a:pt x="371" y="1760"/>
                    <a:pt x="396" y="1789"/>
                    <a:pt x="424" y="1817"/>
                  </a:cubicBezTo>
                  <a:cubicBezTo>
                    <a:pt x="343" y="1861"/>
                    <a:pt x="273" y="1921"/>
                    <a:pt x="214" y="1991"/>
                  </a:cubicBezTo>
                  <a:cubicBezTo>
                    <a:pt x="160" y="2056"/>
                    <a:pt x="112" y="2127"/>
                    <a:pt x="75" y="2203"/>
                  </a:cubicBezTo>
                  <a:cubicBezTo>
                    <a:pt x="2" y="2346"/>
                    <a:pt x="1" y="2517"/>
                    <a:pt x="7" y="2633"/>
                  </a:cubicBezTo>
                  <a:cubicBezTo>
                    <a:pt x="13" y="2758"/>
                    <a:pt x="59" y="2889"/>
                    <a:pt x="150" y="3037"/>
                  </a:cubicBezTo>
                  <a:cubicBezTo>
                    <a:pt x="292" y="3265"/>
                    <a:pt x="535" y="3410"/>
                    <a:pt x="787" y="3414"/>
                  </a:cubicBezTo>
                  <a:cubicBezTo>
                    <a:pt x="1022" y="3414"/>
                    <a:pt x="1237" y="3310"/>
                    <a:pt x="1421" y="3113"/>
                  </a:cubicBezTo>
                  <a:cubicBezTo>
                    <a:pt x="1458" y="3162"/>
                    <a:pt x="1498" y="3207"/>
                    <a:pt x="1544" y="3248"/>
                  </a:cubicBezTo>
                  <a:cubicBezTo>
                    <a:pt x="1642" y="3335"/>
                    <a:pt x="1751" y="3409"/>
                    <a:pt x="1870" y="3467"/>
                  </a:cubicBezTo>
                  <a:cubicBezTo>
                    <a:pt x="1969" y="3514"/>
                    <a:pt x="2077" y="3540"/>
                    <a:pt x="2186" y="3546"/>
                  </a:cubicBezTo>
                  <a:lnTo>
                    <a:pt x="2196" y="3546"/>
                  </a:lnTo>
                  <a:cubicBezTo>
                    <a:pt x="2200" y="3546"/>
                    <a:pt x="2203" y="3546"/>
                    <a:pt x="2206" y="3546"/>
                  </a:cubicBezTo>
                  <a:cubicBezTo>
                    <a:pt x="2314" y="3546"/>
                    <a:pt x="2420" y="3528"/>
                    <a:pt x="2521" y="3492"/>
                  </a:cubicBezTo>
                  <a:cubicBezTo>
                    <a:pt x="2629" y="3454"/>
                    <a:pt x="2727" y="3384"/>
                    <a:pt x="2790" y="3333"/>
                  </a:cubicBezTo>
                  <a:cubicBezTo>
                    <a:pt x="2877" y="3261"/>
                    <a:pt x="2953" y="3180"/>
                    <a:pt x="3019" y="3089"/>
                  </a:cubicBezTo>
                  <a:cubicBezTo>
                    <a:pt x="3145" y="2926"/>
                    <a:pt x="3248" y="2721"/>
                    <a:pt x="3323" y="2479"/>
                  </a:cubicBezTo>
                  <a:cubicBezTo>
                    <a:pt x="3395" y="2248"/>
                    <a:pt x="3430" y="2026"/>
                    <a:pt x="3426" y="1814"/>
                  </a:cubicBezTo>
                  <a:cubicBezTo>
                    <a:pt x="3422" y="1561"/>
                    <a:pt x="3368" y="1357"/>
                    <a:pt x="3259" y="1188"/>
                  </a:cubicBezTo>
                  <a:cubicBezTo>
                    <a:pt x="3155" y="1024"/>
                    <a:pt x="2980" y="918"/>
                    <a:pt x="2767" y="889"/>
                  </a:cubicBezTo>
                  <a:cubicBezTo>
                    <a:pt x="2738" y="885"/>
                    <a:pt x="2709" y="882"/>
                    <a:pt x="2681" y="882"/>
                  </a:cubicBezTo>
                  <a:cubicBezTo>
                    <a:pt x="2596" y="885"/>
                    <a:pt x="2515" y="896"/>
                    <a:pt x="2434" y="919"/>
                  </a:cubicBezTo>
                  <a:cubicBezTo>
                    <a:pt x="2394" y="931"/>
                    <a:pt x="2355" y="942"/>
                    <a:pt x="2316" y="956"/>
                  </a:cubicBezTo>
                  <a:cubicBezTo>
                    <a:pt x="2316" y="878"/>
                    <a:pt x="2301" y="799"/>
                    <a:pt x="2274" y="726"/>
                  </a:cubicBezTo>
                  <a:cubicBezTo>
                    <a:pt x="2183" y="487"/>
                    <a:pt x="2009" y="288"/>
                    <a:pt x="1769" y="152"/>
                  </a:cubicBezTo>
                  <a:cubicBezTo>
                    <a:pt x="1673" y="97"/>
                    <a:pt x="1569" y="57"/>
                    <a:pt x="1461" y="32"/>
                  </a:cubicBezTo>
                  <a:cubicBezTo>
                    <a:pt x="1378" y="12"/>
                    <a:pt x="1293" y="2"/>
                    <a:pt x="1207" y="2"/>
                  </a:cubicBezTo>
                  <a:cubicBezTo>
                    <a:pt x="1203" y="2"/>
                    <a:pt x="1198" y="2"/>
                    <a:pt x="1194" y="2"/>
                  </a:cubicBezTo>
                  <a:lnTo>
                    <a:pt x="11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2"/>
            <p:cNvSpPr/>
            <p:nvPr/>
          </p:nvSpPr>
          <p:spPr>
            <a:xfrm>
              <a:off x="5066900" y="3404325"/>
              <a:ext cx="196700" cy="311850"/>
            </a:xfrm>
            <a:custGeom>
              <a:avLst/>
              <a:gdLst/>
              <a:ahLst/>
              <a:cxnLst/>
              <a:rect l="l" t="t" r="r" b="b"/>
              <a:pathLst>
                <a:path w="7868" h="12474" extrusionOk="0">
                  <a:moveTo>
                    <a:pt x="617" y="3145"/>
                  </a:moveTo>
                  <a:cubicBezTo>
                    <a:pt x="617" y="3146"/>
                    <a:pt x="617" y="3147"/>
                    <a:pt x="617" y="3148"/>
                  </a:cubicBezTo>
                  <a:lnTo>
                    <a:pt x="617" y="3148"/>
                  </a:lnTo>
                  <a:cubicBezTo>
                    <a:pt x="617" y="3147"/>
                    <a:pt x="617" y="3146"/>
                    <a:pt x="617" y="3145"/>
                  </a:cubicBezTo>
                  <a:close/>
                  <a:moveTo>
                    <a:pt x="476" y="1"/>
                  </a:moveTo>
                  <a:cubicBezTo>
                    <a:pt x="473" y="1"/>
                    <a:pt x="471" y="1"/>
                    <a:pt x="468" y="1"/>
                  </a:cubicBezTo>
                  <a:cubicBezTo>
                    <a:pt x="370" y="1"/>
                    <a:pt x="268" y="64"/>
                    <a:pt x="249" y="163"/>
                  </a:cubicBezTo>
                  <a:cubicBezTo>
                    <a:pt x="51" y="1234"/>
                    <a:pt x="0" y="2327"/>
                    <a:pt x="97" y="3413"/>
                  </a:cubicBezTo>
                  <a:cubicBezTo>
                    <a:pt x="194" y="4506"/>
                    <a:pt x="428" y="5581"/>
                    <a:pt x="795" y="6616"/>
                  </a:cubicBezTo>
                  <a:cubicBezTo>
                    <a:pt x="982" y="7146"/>
                    <a:pt x="1213" y="7662"/>
                    <a:pt x="1484" y="8155"/>
                  </a:cubicBezTo>
                  <a:cubicBezTo>
                    <a:pt x="1760" y="8659"/>
                    <a:pt x="2084" y="9126"/>
                    <a:pt x="2435" y="9579"/>
                  </a:cubicBezTo>
                  <a:cubicBezTo>
                    <a:pt x="2768" y="10003"/>
                    <a:pt x="3144" y="10391"/>
                    <a:pt x="3555" y="10739"/>
                  </a:cubicBezTo>
                  <a:cubicBezTo>
                    <a:pt x="3995" y="11120"/>
                    <a:pt x="4474" y="11453"/>
                    <a:pt x="4982" y="11736"/>
                  </a:cubicBezTo>
                  <a:cubicBezTo>
                    <a:pt x="5580" y="12064"/>
                    <a:pt x="6229" y="12316"/>
                    <a:pt x="6897" y="12452"/>
                  </a:cubicBezTo>
                  <a:cubicBezTo>
                    <a:pt x="6961" y="12466"/>
                    <a:pt x="7025" y="12473"/>
                    <a:pt x="7088" y="12473"/>
                  </a:cubicBezTo>
                  <a:cubicBezTo>
                    <a:pt x="7204" y="12473"/>
                    <a:pt x="7317" y="12447"/>
                    <a:pt x="7427" y="12383"/>
                  </a:cubicBezTo>
                  <a:cubicBezTo>
                    <a:pt x="7757" y="12191"/>
                    <a:pt x="7867" y="11769"/>
                    <a:pt x="7675" y="11439"/>
                  </a:cubicBezTo>
                  <a:cubicBezTo>
                    <a:pt x="7579" y="11274"/>
                    <a:pt x="7437" y="11185"/>
                    <a:pt x="7262" y="11122"/>
                  </a:cubicBezTo>
                  <a:cubicBezTo>
                    <a:pt x="7008" y="11030"/>
                    <a:pt x="6758" y="10930"/>
                    <a:pt x="6508" y="10825"/>
                  </a:cubicBezTo>
                  <a:cubicBezTo>
                    <a:pt x="5747" y="10490"/>
                    <a:pt x="5022" y="10074"/>
                    <a:pt x="4361" y="9567"/>
                  </a:cubicBezTo>
                  <a:cubicBezTo>
                    <a:pt x="3726" y="9058"/>
                    <a:pt x="3140" y="8485"/>
                    <a:pt x="2635" y="7847"/>
                  </a:cubicBezTo>
                  <a:cubicBezTo>
                    <a:pt x="2106" y="7144"/>
                    <a:pt x="1643" y="6395"/>
                    <a:pt x="1290" y="5588"/>
                  </a:cubicBezTo>
                  <a:cubicBezTo>
                    <a:pt x="968" y="4811"/>
                    <a:pt x="737" y="3998"/>
                    <a:pt x="620" y="3166"/>
                  </a:cubicBezTo>
                  <a:cubicBezTo>
                    <a:pt x="620" y="3169"/>
                    <a:pt x="620" y="3171"/>
                    <a:pt x="620" y="3173"/>
                  </a:cubicBezTo>
                  <a:cubicBezTo>
                    <a:pt x="620" y="3170"/>
                    <a:pt x="620" y="3166"/>
                    <a:pt x="619" y="3163"/>
                  </a:cubicBezTo>
                  <a:cubicBezTo>
                    <a:pt x="619" y="3162"/>
                    <a:pt x="619" y="3161"/>
                    <a:pt x="619" y="3160"/>
                  </a:cubicBezTo>
                  <a:lnTo>
                    <a:pt x="619" y="3160"/>
                  </a:lnTo>
                  <a:cubicBezTo>
                    <a:pt x="619" y="3160"/>
                    <a:pt x="619" y="3160"/>
                    <a:pt x="619" y="3160"/>
                  </a:cubicBezTo>
                  <a:cubicBezTo>
                    <a:pt x="619" y="3160"/>
                    <a:pt x="619" y="3160"/>
                    <a:pt x="619" y="3160"/>
                  </a:cubicBezTo>
                  <a:lnTo>
                    <a:pt x="619" y="3160"/>
                  </a:lnTo>
                  <a:cubicBezTo>
                    <a:pt x="619" y="3157"/>
                    <a:pt x="618" y="3154"/>
                    <a:pt x="618" y="3151"/>
                  </a:cubicBezTo>
                  <a:lnTo>
                    <a:pt x="618" y="3151"/>
                  </a:lnTo>
                  <a:cubicBezTo>
                    <a:pt x="515" y="2349"/>
                    <a:pt x="512" y="1537"/>
                    <a:pt x="609" y="734"/>
                  </a:cubicBezTo>
                  <a:cubicBezTo>
                    <a:pt x="628" y="583"/>
                    <a:pt x="654" y="432"/>
                    <a:pt x="680" y="282"/>
                  </a:cubicBezTo>
                  <a:cubicBezTo>
                    <a:pt x="703" y="162"/>
                    <a:pt x="650" y="42"/>
                    <a:pt x="525" y="8"/>
                  </a:cubicBezTo>
                  <a:cubicBezTo>
                    <a:pt x="509" y="4"/>
                    <a:pt x="493" y="1"/>
                    <a:pt x="4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2"/>
            <p:cNvSpPr/>
            <p:nvPr/>
          </p:nvSpPr>
          <p:spPr>
            <a:xfrm>
              <a:off x="5001625" y="3360875"/>
              <a:ext cx="43625" cy="190375"/>
            </a:xfrm>
            <a:custGeom>
              <a:avLst/>
              <a:gdLst/>
              <a:ahLst/>
              <a:cxnLst/>
              <a:rect l="l" t="t" r="r" b="b"/>
              <a:pathLst>
                <a:path w="1745" h="7615" extrusionOk="0">
                  <a:moveTo>
                    <a:pt x="996" y="1"/>
                  </a:moveTo>
                  <a:cubicBezTo>
                    <a:pt x="994" y="1"/>
                    <a:pt x="992" y="1"/>
                    <a:pt x="990" y="1"/>
                  </a:cubicBezTo>
                  <a:cubicBezTo>
                    <a:pt x="928" y="1"/>
                    <a:pt x="863" y="28"/>
                    <a:pt x="837" y="87"/>
                  </a:cubicBezTo>
                  <a:lnTo>
                    <a:pt x="837" y="86"/>
                  </a:lnTo>
                  <a:cubicBezTo>
                    <a:pt x="600" y="652"/>
                    <a:pt x="386" y="1229"/>
                    <a:pt x="242" y="1825"/>
                  </a:cubicBezTo>
                  <a:cubicBezTo>
                    <a:pt x="89" y="2458"/>
                    <a:pt x="19" y="3113"/>
                    <a:pt x="5" y="3763"/>
                  </a:cubicBezTo>
                  <a:cubicBezTo>
                    <a:pt x="0" y="4419"/>
                    <a:pt x="73" y="5072"/>
                    <a:pt x="222" y="5712"/>
                  </a:cubicBezTo>
                  <a:cubicBezTo>
                    <a:pt x="297" y="6025"/>
                    <a:pt x="410" y="6323"/>
                    <a:pt x="539" y="6619"/>
                  </a:cubicBezTo>
                  <a:cubicBezTo>
                    <a:pt x="601" y="6761"/>
                    <a:pt x="671" y="6901"/>
                    <a:pt x="748" y="7036"/>
                  </a:cubicBezTo>
                  <a:cubicBezTo>
                    <a:pt x="842" y="7200"/>
                    <a:pt x="956" y="7353"/>
                    <a:pt x="1073" y="7501"/>
                  </a:cubicBezTo>
                  <a:cubicBezTo>
                    <a:pt x="1121" y="7548"/>
                    <a:pt x="1179" y="7583"/>
                    <a:pt x="1244" y="7601"/>
                  </a:cubicBezTo>
                  <a:cubicBezTo>
                    <a:pt x="1277" y="7610"/>
                    <a:pt x="1311" y="7614"/>
                    <a:pt x="1343" y="7614"/>
                  </a:cubicBezTo>
                  <a:cubicBezTo>
                    <a:pt x="1512" y="7614"/>
                    <a:pt x="1667" y="7503"/>
                    <a:pt x="1715" y="7333"/>
                  </a:cubicBezTo>
                  <a:cubicBezTo>
                    <a:pt x="1744" y="7229"/>
                    <a:pt x="1726" y="7131"/>
                    <a:pt x="1677" y="7036"/>
                  </a:cubicBezTo>
                  <a:cubicBezTo>
                    <a:pt x="1508" y="6704"/>
                    <a:pt x="1335" y="6373"/>
                    <a:pt x="1185" y="6030"/>
                  </a:cubicBezTo>
                  <a:cubicBezTo>
                    <a:pt x="1063" y="5736"/>
                    <a:pt x="956" y="5437"/>
                    <a:pt x="865" y="5132"/>
                  </a:cubicBezTo>
                  <a:cubicBezTo>
                    <a:pt x="771" y="4818"/>
                    <a:pt x="702" y="4497"/>
                    <a:pt x="657" y="4172"/>
                  </a:cubicBezTo>
                  <a:cubicBezTo>
                    <a:pt x="574" y="3491"/>
                    <a:pt x="577" y="2801"/>
                    <a:pt x="664" y="2119"/>
                  </a:cubicBezTo>
                  <a:lnTo>
                    <a:pt x="664" y="2119"/>
                  </a:lnTo>
                  <a:cubicBezTo>
                    <a:pt x="661" y="2141"/>
                    <a:pt x="660" y="2163"/>
                    <a:pt x="655" y="2185"/>
                  </a:cubicBezTo>
                  <a:cubicBezTo>
                    <a:pt x="701" y="1845"/>
                    <a:pt x="765" y="1512"/>
                    <a:pt x="843" y="1180"/>
                  </a:cubicBezTo>
                  <a:cubicBezTo>
                    <a:pt x="924" y="854"/>
                    <a:pt x="1031" y="534"/>
                    <a:pt x="1163" y="224"/>
                  </a:cubicBezTo>
                  <a:cubicBezTo>
                    <a:pt x="1192" y="153"/>
                    <a:pt x="1143" y="59"/>
                    <a:pt x="1080" y="23"/>
                  </a:cubicBezTo>
                  <a:cubicBezTo>
                    <a:pt x="1054" y="9"/>
                    <a:pt x="1025" y="1"/>
                    <a:pt x="9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2"/>
            <p:cNvSpPr/>
            <p:nvPr/>
          </p:nvSpPr>
          <p:spPr>
            <a:xfrm>
              <a:off x="6144900" y="2520750"/>
              <a:ext cx="148375" cy="355875"/>
            </a:xfrm>
            <a:custGeom>
              <a:avLst/>
              <a:gdLst/>
              <a:ahLst/>
              <a:cxnLst/>
              <a:rect l="l" t="t" r="r" b="b"/>
              <a:pathLst>
                <a:path w="5935" h="14235" extrusionOk="0">
                  <a:moveTo>
                    <a:pt x="198" y="0"/>
                  </a:moveTo>
                  <a:cubicBezTo>
                    <a:pt x="136" y="0"/>
                    <a:pt x="79" y="34"/>
                    <a:pt x="48" y="88"/>
                  </a:cubicBezTo>
                  <a:lnTo>
                    <a:pt x="48" y="89"/>
                  </a:lnTo>
                  <a:cubicBezTo>
                    <a:pt x="1" y="169"/>
                    <a:pt x="25" y="292"/>
                    <a:pt x="112" y="336"/>
                  </a:cubicBezTo>
                  <a:cubicBezTo>
                    <a:pt x="392" y="476"/>
                    <a:pt x="651" y="646"/>
                    <a:pt x="902" y="834"/>
                  </a:cubicBezTo>
                  <a:cubicBezTo>
                    <a:pt x="1346" y="1180"/>
                    <a:pt x="1738" y="1584"/>
                    <a:pt x="2085" y="2026"/>
                  </a:cubicBezTo>
                  <a:cubicBezTo>
                    <a:pt x="2326" y="2340"/>
                    <a:pt x="2543" y="2672"/>
                    <a:pt x="2734" y="3019"/>
                  </a:cubicBezTo>
                  <a:cubicBezTo>
                    <a:pt x="2936" y="3385"/>
                    <a:pt x="3119" y="3762"/>
                    <a:pt x="3281" y="4147"/>
                  </a:cubicBezTo>
                  <a:cubicBezTo>
                    <a:pt x="3530" y="4760"/>
                    <a:pt x="3731" y="5394"/>
                    <a:pt x="3899" y="6037"/>
                  </a:cubicBezTo>
                  <a:cubicBezTo>
                    <a:pt x="3988" y="6378"/>
                    <a:pt x="4073" y="6719"/>
                    <a:pt x="4147" y="7066"/>
                  </a:cubicBezTo>
                  <a:cubicBezTo>
                    <a:pt x="4213" y="7379"/>
                    <a:pt x="4262" y="7696"/>
                    <a:pt x="4307" y="8013"/>
                  </a:cubicBezTo>
                  <a:cubicBezTo>
                    <a:pt x="4434" y="8984"/>
                    <a:pt x="4470" y="9966"/>
                    <a:pt x="4358" y="10941"/>
                  </a:cubicBezTo>
                  <a:lnTo>
                    <a:pt x="4358" y="10941"/>
                  </a:lnTo>
                  <a:cubicBezTo>
                    <a:pt x="4357" y="10946"/>
                    <a:pt x="4356" y="10951"/>
                    <a:pt x="4356" y="10955"/>
                  </a:cubicBezTo>
                  <a:cubicBezTo>
                    <a:pt x="4356" y="10951"/>
                    <a:pt x="4357" y="10946"/>
                    <a:pt x="4358" y="10942"/>
                  </a:cubicBezTo>
                  <a:lnTo>
                    <a:pt x="4358" y="10942"/>
                  </a:lnTo>
                  <a:cubicBezTo>
                    <a:pt x="4356" y="10957"/>
                    <a:pt x="4354" y="10972"/>
                    <a:pt x="4352" y="10987"/>
                  </a:cubicBezTo>
                  <a:cubicBezTo>
                    <a:pt x="4350" y="11000"/>
                    <a:pt x="4348" y="11014"/>
                    <a:pt x="4346" y="11028"/>
                  </a:cubicBezTo>
                  <a:lnTo>
                    <a:pt x="4346" y="11028"/>
                  </a:lnTo>
                  <a:cubicBezTo>
                    <a:pt x="4347" y="11021"/>
                    <a:pt x="4348" y="11015"/>
                    <a:pt x="4349" y="11009"/>
                  </a:cubicBezTo>
                  <a:lnTo>
                    <a:pt x="4349" y="11009"/>
                  </a:lnTo>
                  <a:cubicBezTo>
                    <a:pt x="4347" y="11021"/>
                    <a:pt x="4345" y="11034"/>
                    <a:pt x="4343" y="11047"/>
                  </a:cubicBezTo>
                  <a:lnTo>
                    <a:pt x="4343" y="11047"/>
                  </a:lnTo>
                  <a:cubicBezTo>
                    <a:pt x="4344" y="11041"/>
                    <a:pt x="4345" y="11034"/>
                    <a:pt x="4346" y="11028"/>
                  </a:cubicBezTo>
                  <a:lnTo>
                    <a:pt x="4346" y="11028"/>
                  </a:lnTo>
                  <a:cubicBezTo>
                    <a:pt x="4344" y="11044"/>
                    <a:pt x="4342" y="11061"/>
                    <a:pt x="4340" y="11078"/>
                  </a:cubicBezTo>
                  <a:cubicBezTo>
                    <a:pt x="4341" y="11067"/>
                    <a:pt x="4342" y="11057"/>
                    <a:pt x="4343" y="11047"/>
                  </a:cubicBezTo>
                  <a:lnTo>
                    <a:pt x="4343" y="11047"/>
                  </a:lnTo>
                  <a:cubicBezTo>
                    <a:pt x="4259" y="11599"/>
                    <a:pt x="4137" y="12153"/>
                    <a:pt x="3930" y="12671"/>
                  </a:cubicBezTo>
                  <a:cubicBezTo>
                    <a:pt x="3887" y="12770"/>
                    <a:pt x="3840" y="12868"/>
                    <a:pt x="3793" y="12966"/>
                  </a:cubicBezTo>
                  <a:cubicBezTo>
                    <a:pt x="3736" y="13089"/>
                    <a:pt x="3680" y="13216"/>
                    <a:pt x="3602" y="13326"/>
                  </a:cubicBezTo>
                  <a:cubicBezTo>
                    <a:pt x="3514" y="13454"/>
                    <a:pt x="3502" y="13647"/>
                    <a:pt x="3542" y="13792"/>
                  </a:cubicBezTo>
                  <a:cubicBezTo>
                    <a:pt x="3585" y="13943"/>
                    <a:pt x="3684" y="14072"/>
                    <a:pt x="3819" y="14152"/>
                  </a:cubicBezTo>
                  <a:cubicBezTo>
                    <a:pt x="3914" y="14207"/>
                    <a:pt x="4020" y="14235"/>
                    <a:pt x="4127" y="14235"/>
                  </a:cubicBezTo>
                  <a:cubicBezTo>
                    <a:pt x="4180" y="14235"/>
                    <a:pt x="4232" y="14228"/>
                    <a:pt x="4284" y="14214"/>
                  </a:cubicBezTo>
                  <a:cubicBezTo>
                    <a:pt x="4446" y="14168"/>
                    <a:pt x="4553" y="14068"/>
                    <a:pt x="4645" y="13935"/>
                  </a:cubicBezTo>
                  <a:cubicBezTo>
                    <a:pt x="4650" y="13928"/>
                    <a:pt x="4654" y="13922"/>
                    <a:pt x="4659" y="13916"/>
                  </a:cubicBezTo>
                  <a:cubicBezTo>
                    <a:pt x="4797" y="13751"/>
                    <a:pt x="4923" y="13577"/>
                    <a:pt x="5034" y="13393"/>
                  </a:cubicBezTo>
                  <a:cubicBezTo>
                    <a:pt x="5150" y="13199"/>
                    <a:pt x="5243" y="12996"/>
                    <a:pt x="5338" y="12790"/>
                  </a:cubicBezTo>
                  <a:cubicBezTo>
                    <a:pt x="5543" y="12339"/>
                    <a:pt x="5696" y="11875"/>
                    <a:pt x="5786" y="11384"/>
                  </a:cubicBezTo>
                  <a:cubicBezTo>
                    <a:pt x="5881" y="10869"/>
                    <a:pt x="5930" y="10347"/>
                    <a:pt x="5933" y="9823"/>
                  </a:cubicBezTo>
                  <a:cubicBezTo>
                    <a:pt x="5935" y="9278"/>
                    <a:pt x="5878" y="8738"/>
                    <a:pt x="5800" y="8199"/>
                  </a:cubicBezTo>
                  <a:cubicBezTo>
                    <a:pt x="5648" y="7146"/>
                    <a:pt x="5312" y="6121"/>
                    <a:pt x="4870" y="5157"/>
                  </a:cubicBezTo>
                  <a:cubicBezTo>
                    <a:pt x="4655" y="4691"/>
                    <a:pt x="4402" y="4242"/>
                    <a:pt x="4130" y="3809"/>
                  </a:cubicBezTo>
                  <a:cubicBezTo>
                    <a:pt x="4000" y="3604"/>
                    <a:pt x="3865" y="3400"/>
                    <a:pt x="3726" y="3199"/>
                  </a:cubicBezTo>
                  <a:cubicBezTo>
                    <a:pt x="3577" y="2977"/>
                    <a:pt x="3406" y="2766"/>
                    <a:pt x="3238" y="2555"/>
                  </a:cubicBezTo>
                  <a:cubicBezTo>
                    <a:pt x="2418" y="1544"/>
                    <a:pt x="1472" y="608"/>
                    <a:pt x="295" y="23"/>
                  </a:cubicBezTo>
                  <a:cubicBezTo>
                    <a:pt x="266" y="8"/>
                    <a:pt x="234" y="0"/>
                    <a:pt x="201" y="0"/>
                  </a:cubicBezTo>
                  <a:cubicBezTo>
                    <a:pt x="200" y="0"/>
                    <a:pt x="199" y="0"/>
                    <a:pt x="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2"/>
            <p:cNvSpPr/>
            <p:nvPr/>
          </p:nvSpPr>
          <p:spPr>
            <a:xfrm>
              <a:off x="6111500" y="2450975"/>
              <a:ext cx="162500" cy="136775"/>
            </a:xfrm>
            <a:custGeom>
              <a:avLst/>
              <a:gdLst/>
              <a:ahLst/>
              <a:cxnLst/>
              <a:rect l="l" t="t" r="r" b="b"/>
              <a:pathLst>
                <a:path w="6500" h="5471" extrusionOk="0">
                  <a:moveTo>
                    <a:pt x="2637" y="1560"/>
                  </a:moveTo>
                  <a:lnTo>
                    <a:pt x="2637" y="1560"/>
                  </a:lnTo>
                  <a:cubicBezTo>
                    <a:pt x="2642" y="1564"/>
                    <a:pt x="2646" y="1568"/>
                    <a:pt x="2652" y="1572"/>
                  </a:cubicBezTo>
                  <a:cubicBezTo>
                    <a:pt x="2648" y="1568"/>
                    <a:pt x="2642" y="1564"/>
                    <a:pt x="2637" y="1560"/>
                  </a:cubicBezTo>
                  <a:close/>
                  <a:moveTo>
                    <a:pt x="2652" y="1572"/>
                  </a:moveTo>
                  <a:cubicBezTo>
                    <a:pt x="2654" y="1574"/>
                    <a:pt x="2657" y="1576"/>
                    <a:pt x="2659" y="1577"/>
                  </a:cubicBezTo>
                  <a:lnTo>
                    <a:pt x="2659" y="1577"/>
                  </a:lnTo>
                  <a:cubicBezTo>
                    <a:pt x="2657" y="1576"/>
                    <a:pt x="2654" y="1574"/>
                    <a:pt x="2652" y="1572"/>
                  </a:cubicBezTo>
                  <a:close/>
                  <a:moveTo>
                    <a:pt x="250" y="1"/>
                  </a:moveTo>
                  <a:cubicBezTo>
                    <a:pt x="151" y="1"/>
                    <a:pt x="60" y="55"/>
                    <a:pt x="30" y="159"/>
                  </a:cubicBezTo>
                  <a:cubicBezTo>
                    <a:pt x="1" y="267"/>
                    <a:pt x="65" y="405"/>
                    <a:pt x="183" y="428"/>
                  </a:cubicBezTo>
                  <a:cubicBezTo>
                    <a:pt x="572" y="506"/>
                    <a:pt x="951" y="621"/>
                    <a:pt x="1316" y="774"/>
                  </a:cubicBezTo>
                  <a:lnTo>
                    <a:pt x="1259" y="751"/>
                  </a:lnTo>
                  <a:lnTo>
                    <a:pt x="1259" y="751"/>
                  </a:lnTo>
                  <a:cubicBezTo>
                    <a:pt x="1748" y="960"/>
                    <a:pt x="2200" y="1233"/>
                    <a:pt x="2627" y="1552"/>
                  </a:cubicBezTo>
                  <a:cubicBezTo>
                    <a:pt x="2622" y="1549"/>
                    <a:pt x="2618" y="1545"/>
                    <a:pt x="2613" y="1541"/>
                  </a:cubicBezTo>
                  <a:lnTo>
                    <a:pt x="2613" y="1541"/>
                  </a:lnTo>
                  <a:cubicBezTo>
                    <a:pt x="2620" y="1546"/>
                    <a:pt x="2626" y="1551"/>
                    <a:pt x="2632" y="1556"/>
                  </a:cubicBezTo>
                  <a:lnTo>
                    <a:pt x="2632" y="1556"/>
                  </a:lnTo>
                  <a:cubicBezTo>
                    <a:pt x="2630" y="1555"/>
                    <a:pt x="2629" y="1554"/>
                    <a:pt x="2627" y="1552"/>
                  </a:cubicBezTo>
                  <a:lnTo>
                    <a:pt x="2627" y="1552"/>
                  </a:lnTo>
                  <a:lnTo>
                    <a:pt x="2633" y="1557"/>
                  </a:lnTo>
                  <a:cubicBezTo>
                    <a:pt x="2632" y="1557"/>
                    <a:pt x="2632" y="1556"/>
                    <a:pt x="2632" y="1556"/>
                  </a:cubicBezTo>
                  <a:lnTo>
                    <a:pt x="2632" y="1556"/>
                  </a:lnTo>
                  <a:cubicBezTo>
                    <a:pt x="2633" y="1557"/>
                    <a:pt x="2633" y="1557"/>
                    <a:pt x="2634" y="1558"/>
                  </a:cubicBezTo>
                  <a:lnTo>
                    <a:pt x="2634" y="1558"/>
                  </a:lnTo>
                  <a:cubicBezTo>
                    <a:pt x="2634" y="1558"/>
                    <a:pt x="2633" y="1557"/>
                    <a:pt x="2633" y="1557"/>
                  </a:cubicBezTo>
                  <a:lnTo>
                    <a:pt x="2633" y="1557"/>
                  </a:lnTo>
                  <a:cubicBezTo>
                    <a:pt x="2634" y="1558"/>
                    <a:pt x="2635" y="1559"/>
                    <a:pt x="2637" y="1560"/>
                  </a:cubicBezTo>
                  <a:lnTo>
                    <a:pt x="2637" y="1560"/>
                  </a:lnTo>
                  <a:cubicBezTo>
                    <a:pt x="2636" y="1559"/>
                    <a:pt x="2635" y="1559"/>
                    <a:pt x="2634" y="1558"/>
                  </a:cubicBezTo>
                  <a:lnTo>
                    <a:pt x="2634" y="1558"/>
                  </a:lnTo>
                  <a:cubicBezTo>
                    <a:pt x="2649" y="1569"/>
                    <a:pt x="2664" y="1580"/>
                    <a:pt x="2679" y="1591"/>
                  </a:cubicBezTo>
                  <a:cubicBezTo>
                    <a:pt x="2672" y="1586"/>
                    <a:pt x="2665" y="1582"/>
                    <a:pt x="2659" y="1577"/>
                  </a:cubicBezTo>
                  <a:lnTo>
                    <a:pt x="2659" y="1577"/>
                  </a:lnTo>
                  <a:cubicBezTo>
                    <a:pt x="2960" y="1817"/>
                    <a:pt x="3244" y="2077"/>
                    <a:pt x="3509" y="2356"/>
                  </a:cubicBezTo>
                  <a:cubicBezTo>
                    <a:pt x="3762" y="2628"/>
                    <a:pt x="4003" y="2911"/>
                    <a:pt x="4236" y="3204"/>
                  </a:cubicBezTo>
                  <a:cubicBezTo>
                    <a:pt x="4477" y="3515"/>
                    <a:pt x="4703" y="3840"/>
                    <a:pt x="4921" y="4170"/>
                  </a:cubicBezTo>
                  <a:cubicBezTo>
                    <a:pt x="5149" y="4518"/>
                    <a:pt x="5355" y="4879"/>
                    <a:pt x="5576" y="5232"/>
                  </a:cubicBezTo>
                  <a:cubicBezTo>
                    <a:pt x="5667" y="5380"/>
                    <a:pt x="5826" y="5471"/>
                    <a:pt x="5995" y="5471"/>
                  </a:cubicBezTo>
                  <a:cubicBezTo>
                    <a:pt x="6037" y="5471"/>
                    <a:pt x="6079" y="5465"/>
                    <a:pt x="6121" y="5454"/>
                  </a:cubicBezTo>
                  <a:cubicBezTo>
                    <a:pt x="6242" y="5418"/>
                    <a:pt x="6344" y="5339"/>
                    <a:pt x="6409" y="5232"/>
                  </a:cubicBezTo>
                  <a:cubicBezTo>
                    <a:pt x="6470" y="5125"/>
                    <a:pt x="6500" y="4976"/>
                    <a:pt x="6457" y="4859"/>
                  </a:cubicBezTo>
                  <a:cubicBezTo>
                    <a:pt x="6227" y="4213"/>
                    <a:pt x="5865" y="3641"/>
                    <a:pt x="5445" y="3105"/>
                  </a:cubicBezTo>
                  <a:cubicBezTo>
                    <a:pt x="5015" y="2555"/>
                    <a:pt x="4503" y="2081"/>
                    <a:pt x="3944" y="1667"/>
                  </a:cubicBezTo>
                  <a:cubicBezTo>
                    <a:pt x="2867" y="866"/>
                    <a:pt x="1625" y="255"/>
                    <a:pt x="301" y="5"/>
                  </a:cubicBezTo>
                  <a:cubicBezTo>
                    <a:pt x="283" y="2"/>
                    <a:pt x="267" y="1"/>
                    <a:pt x="2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2"/>
            <p:cNvSpPr/>
            <p:nvPr/>
          </p:nvSpPr>
          <p:spPr>
            <a:xfrm>
              <a:off x="5253275" y="2564025"/>
              <a:ext cx="150950" cy="324500"/>
            </a:xfrm>
            <a:custGeom>
              <a:avLst/>
              <a:gdLst/>
              <a:ahLst/>
              <a:cxnLst/>
              <a:rect l="l" t="t" r="r" b="b"/>
              <a:pathLst>
                <a:path w="6038" h="12980" extrusionOk="0">
                  <a:moveTo>
                    <a:pt x="2349" y="6799"/>
                  </a:moveTo>
                  <a:cubicBezTo>
                    <a:pt x="2346" y="6825"/>
                    <a:pt x="2343" y="6848"/>
                    <a:pt x="2339" y="6873"/>
                  </a:cubicBezTo>
                  <a:cubicBezTo>
                    <a:pt x="2343" y="6848"/>
                    <a:pt x="2346" y="6823"/>
                    <a:pt x="2349" y="6799"/>
                  </a:cubicBezTo>
                  <a:close/>
                  <a:moveTo>
                    <a:pt x="5625" y="1"/>
                  </a:moveTo>
                  <a:cubicBezTo>
                    <a:pt x="5622" y="1"/>
                    <a:pt x="5619" y="1"/>
                    <a:pt x="5615" y="1"/>
                  </a:cubicBezTo>
                  <a:cubicBezTo>
                    <a:pt x="5543" y="1"/>
                    <a:pt x="5470" y="17"/>
                    <a:pt x="5403" y="47"/>
                  </a:cubicBezTo>
                  <a:cubicBezTo>
                    <a:pt x="4912" y="260"/>
                    <a:pt x="4439" y="514"/>
                    <a:pt x="3989" y="805"/>
                  </a:cubicBezTo>
                  <a:cubicBezTo>
                    <a:pt x="3493" y="1128"/>
                    <a:pt x="3052" y="1556"/>
                    <a:pt x="2648" y="1983"/>
                  </a:cubicBezTo>
                  <a:cubicBezTo>
                    <a:pt x="2230" y="2425"/>
                    <a:pt x="1860" y="2908"/>
                    <a:pt x="1528" y="3415"/>
                  </a:cubicBezTo>
                  <a:cubicBezTo>
                    <a:pt x="1164" y="3973"/>
                    <a:pt x="897" y="4603"/>
                    <a:pt x="655" y="5221"/>
                  </a:cubicBezTo>
                  <a:cubicBezTo>
                    <a:pt x="439" y="5773"/>
                    <a:pt x="281" y="6346"/>
                    <a:pt x="182" y="6931"/>
                  </a:cubicBezTo>
                  <a:cubicBezTo>
                    <a:pt x="64" y="7598"/>
                    <a:pt x="1" y="8275"/>
                    <a:pt x="19" y="8951"/>
                  </a:cubicBezTo>
                  <a:cubicBezTo>
                    <a:pt x="35" y="9598"/>
                    <a:pt x="124" y="10257"/>
                    <a:pt x="298" y="10880"/>
                  </a:cubicBezTo>
                  <a:cubicBezTo>
                    <a:pt x="393" y="11207"/>
                    <a:pt x="525" y="11524"/>
                    <a:pt x="667" y="11834"/>
                  </a:cubicBezTo>
                  <a:cubicBezTo>
                    <a:pt x="776" y="12076"/>
                    <a:pt x="931" y="12287"/>
                    <a:pt x="1067" y="12515"/>
                  </a:cubicBezTo>
                  <a:cubicBezTo>
                    <a:pt x="1245" y="12810"/>
                    <a:pt x="1565" y="12980"/>
                    <a:pt x="1892" y="12980"/>
                  </a:cubicBezTo>
                  <a:cubicBezTo>
                    <a:pt x="2052" y="12980"/>
                    <a:pt x="2213" y="12939"/>
                    <a:pt x="2360" y="12853"/>
                  </a:cubicBezTo>
                  <a:cubicBezTo>
                    <a:pt x="2572" y="12729"/>
                    <a:pt x="2728" y="12526"/>
                    <a:pt x="2794" y="12288"/>
                  </a:cubicBezTo>
                  <a:cubicBezTo>
                    <a:pt x="2805" y="12204"/>
                    <a:pt x="2817" y="12122"/>
                    <a:pt x="2828" y="12037"/>
                  </a:cubicBezTo>
                  <a:cubicBezTo>
                    <a:pt x="2828" y="11892"/>
                    <a:pt x="2794" y="11749"/>
                    <a:pt x="2728" y="11619"/>
                  </a:cubicBezTo>
                  <a:cubicBezTo>
                    <a:pt x="2633" y="11333"/>
                    <a:pt x="2567" y="11035"/>
                    <a:pt x="2497" y="10744"/>
                  </a:cubicBezTo>
                  <a:cubicBezTo>
                    <a:pt x="2427" y="10447"/>
                    <a:pt x="2374" y="10145"/>
                    <a:pt x="2329" y="9845"/>
                  </a:cubicBezTo>
                  <a:cubicBezTo>
                    <a:pt x="2215" y="8884"/>
                    <a:pt x="2215" y="7914"/>
                    <a:pt x="2329" y="6954"/>
                  </a:cubicBezTo>
                  <a:cubicBezTo>
                    <a:pt x="2409" y="6377"/>
                    <a:pt x="2507" y="5807"/>
                    <a:pt x="2653" y="5244"/>
                  </a:cubicBezTo>
                  <a:cubicBezTo>
                    <a:pt x="2797" y="4697"/>
                    <a:pt x="2978" y="4160"/>
                    <a:pt x="3194" y="3636"/>
                  </a:cubicBezTo>
                  <a:cubicBezTo>
                    <a:pt x="3416" y="3136"/>
                    <a:pt x="3673" y="2651"/>
                    <a:pt x="3997" y="2209"/>
                  </a:cubicBezTo>
                  <a:cubicBezTo>
                    <a:pt x="4292" y="1837"/>
                    <a:pt x="4628" y="1483"/>
                    <a:pt x="4995" y="1183"/>
                  </a:cubicBezTo>
                  <a:cubicBezTo>
                    <a:pt x="5244" y="1000"/>
                    <a:pt x="5514" y="846"/>
                    <a:pt x="5798" y="723"/>
                  </a:cubicBezTo>
                  <a:cubicBezTo>
                    <a:pt x="5996" y="637"/>
                    <a:pt x="6037" y="356"/>
                    <a:pt x="5940" y="186"/>
                  </a:cubicBezTo>
                  <a:cubicBezTo>
                    <a:pt x="5876" y="71"/>
                    <a:pt x="5756" y="1"/>
                    <a:pt x="562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2"/>
            <p:cNvSpPr/>
            <p:nvPr/>
          </p:nvSpPr>
          <p:spPr>
            <a:xfrm>
              <a:off x="5359725" y="2543500"/>
              <a:ext cx="199775" cy="174425"/>
            </a:xfrm>
            <a:custGeom>
              <a:avLst/>
              <a:gdLst/>
              <a:ahLst/>
              <a:cxnLst/>
              <a:rect l="l" t="t" r="r" b="b"/>
              <a:pathLst>
                <a:path w="7991" h="6977" extrusionOk="0">
                  <a:moveTo>
                    <a:pt x="5214" y="1315"/>
                  </a:moveTo>
                  <a:lnTo>
                    <a:pt x="5214" y="1315"/>
                  </a:lnTo>
                  <a:cubicBezTo>
                    <a:pt x="5201" y="1322"/>
                    <a:pt x="5187" y="1328"/>
                    <a:pt x="5174" y="1335"/>
                  </a:cubicBezTo>
                  <a:lnTo>
                    <a:pt x="5214" y="1315"/>
                  </a:lnTo>
                  <a:close/>
                  <a:moveTo>
                    <a:pt x="7441" y="1"/>
                  </a:moveTo>
                  <a:cubicBezTo>
                    <a:pt x="5776" y="1"/>
                    <a:pt x="4137" y="548"/>
                    <a:pt x="2861" y="1637"/>
                  </a:cubicBezTo>
                  <a:lnTo>
                    <a:pt x="2862" y="1637"/>
                  </a:lnTo>
                  <a:cubicBezTo>
                    <a:pt x="2216" y="2188"/>
                    <a:pt x="1654" y="2828"/>
                    <a:pt x="1190" y="3539"/>
                  </a:cubicBezTo>
                  <a:cubicBezTo>
                    <a:pt x="937" y="3926"/>
                    <a:pt x="712" y="4330"/>
                    <a:pt x="519" y="4751"/>
                  </a:cubicBezTo>
                  <a:cubicBezTo>
                    <a:pt x="325" y="5175"/>
                    <a:pt x="179" y="5620"/>
                    <a:pt x="53" y="6066"/>
                  </a:cubicBezTo>
                  <a:cubicBezTo>
                    <a:pt x="1" y="6253"/>
                    <a:pt x="76" y="6491"/>
                    <a:pt x="181" y="6642"/>
                  </a:cubicBezTo>
                  <a:cubicBezTo>
                    <a:pt x="302" y="6813"/>
                    <a:pt x="486" y="6931"/>
                    <a:pt x="693" y="6965"/>
                  </a:cubicBezTo>
                  <a:cubicBezTo>
                    <a:pt x="738" y="6973"/>
                    <a:pt x="782" y="6977"/>
                    <a:pt x="825" y="6977"/>
                  </a:cubicBezTo>
                  <a:cubicBezTo>
                    <a:pt x="1201" y="6977"/>
                    <a:pt x="1514" y="6699"/>
                    <a:pt x="1591" y="6326"/>
                  </a:cubicBezTo>
                  <a:cubicBezTo>
                    <a:pt x="1643" y="6081"/>
                    <a:pt x="1703" y="5837"/>
                    <a:pt x="1772" y="5596"/>
                  </a:cubicBezTo>
                  <a:cubicBezTo>
                    <a:pt x="1777" y="5583"/>
                    <a:pt x="1781" y="5570"/>
                    <a:pt x="1785" y="5557"/>
                  </a:cubicBezTo>
                  <a:lnTo>
                    <a:pt x="1785" y="5557"/>
                  </a:lnTo>
                  <a:cubicBezTo>
                    <a:pt x="1783" y="5564"/>
                    <a:pt x="1781" y="5570"/>
                    <a:pt x="1779" y="5576"/>
                  </a:cubicBezTo>
                  <a:cubicBezTo>
                    <a:pt x="1783" y="5564"/>
                    <a:pt x="1787" y="5552"/>
                    <a:pt x="1790" y="5540"/>
                  </a:cubicBezTo>
                  <a:lnTo>
                    <a:pt x="1790" y="5540"/>
                  </a:lnTo>
                  <a:cubicBezTo>
                    <a:pt x="1998" y="4903"/>
                    <a:pt x="2278" y="4293"/>
                    <a:pt x="2625" y="3719"/>
                  </a:cubicBezTo>
                  <a:cubicBezTo>
                    <a:pt x="2963" y="3204"/>
                    <a:pt x="3362" y="2730"/>
                    <a:pt x="3813" y="2309"/>
                  </a:cubicBezTo>
                  <a:cubicBezTo>
                    <a:pt x="4260" y="1910"/>
                    <a:pt x="4745" y="1559"/>
                    <a:pt x="5278" y="1284"/>
                  </a:cubicBezTo>
                  <a:cubicBezTo>
                    <a:pt x="5668" y="1096"/>
                    <a:pt x="6080" y="950"/>
                    <a:pt x="6503" y="850"/>
                  </a:cubicBezTo>
                  <a:cubicBezTo>
                    <a:pt x="6855" y="780"/>
                    <a:pt x="7212" y="744"/>
                    <a:pt x="7571" y="744"/>
                  </a:cubicBezTo>
                  <a:cubicBezTo>
                    <a:pt x="7593" y="744"/>
                    <a:pt x="7614" y="744"/>
                    <a:pt x="7636" y="744"/>
                  </a:cubicBezTo>
                  <a:cubicBezTo>
                    <a:pt x="7638" y="744"/>
                    <a:pt x="7639" y="744"/>
                    <a:pt x="7641" y="744"/>
                  </a:cubicBezTo>
                  <a:cubicBezTo>
                    <a:pt x="7842" y="744"/>
                    <a:pt x="7991" y="526"/>
                    <a:pt x="7974" y="340"/>
                  </a:cubicBezTo>
                  <a:cubicBezTo>
                    <a:pt x="7955" y="121"/>
                    <a:pt x="7772" y="6"/>
                    <a:pt x="7569" y="2"/>
                  </a:cubicBezTo>
                  <a:cubicBezTo>
                    <a:pt x="7525" y="1"/>
                    <a:pt x="7484" y="1"/>
                    <a:pt x="744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2"/>
            <p:cNvSpPr/>
            <p:nvPr/>
          </p:nvSpPr>
          <p:spPr>
            <a:xfrm>
              <a:off x="6001600" y="3350150"/>
              <a:ext cx="267200" cy="153850"/>
            </a:xfrm>
            <a:custGeom>
              <a:avLst/>
              <a:gdLst/>
              <a:ahLst/>
              <a:cxnLst/>
              <a:rect l="l" t="t" r="r" b="b"/>
              <a:pathLst>
                <a:path w="10688" h="6154" extrusionOk="0">
                  <a:moveTo>
                    <a:pt x="10419" y="1"/>
                  </a:moveTo>
                  <a:cubicBezTo>
                    <a:pt x="10417" y="1"/>
                    <a:pt x="10415" y="1"/>
                    <a:pt x="10413" y="1"/>
                  </a:cubicBezTo>
                  <a:cubicBezTo>
                    <a:pt x="10317" y="1"/>
                    <a:pt x="10221" y="49"/>
                    <a:pt x="10185" y="139"/>
                  </a:cubicBezTo>
                  <a:cubicBezTo>
                    <a:pt x="10057" y="460"/>
                    <a:pt x="9899" y="766"/>
                    <a:pt x="9712" y="1058"/>
                  </a:cubicBezTo>
                  <a:cubicBezTo>
                    <a:pt x="9382" y="1537"/>
                    <a:pt x="8981" y="1971"/>
                    <a:pt x="8549" y="2362"/>
                  </a:cubicBezTo>
                  <a:cubicBezTo>
                    <a:pt x="8084" y="2758"/>
                    <a:pt x="7569" y="3076"/>
                    <a:pt x="7029" y="3357"/>
                  </a:cubicBezTo>
                  <a:cubicBezTo>
                    <a:pt x="6471" y="3627"/>
                    <a:pt x="5887" y="3846"/>
                    <a:pt x="5284" y="3989"/>
                  </a:cubicBezTo>
                  <a:cubicBezTo>
                    <a:pt x="4794" y="4085"/>
                    <a:pt x="4296" y="4140"/>
                    <a:pt x="3798" y="4140"/>
                  </a:cubicBezTo>
                  <a:cubicBezTo>
                    <a:pt x="3718" y="4140"/>
                    <a:pt x="3639" y="4138"/>
                    <a:pt x="3560" y="4136"/>
                  </a:cubicBezTo>
                  <a:cubicBezTo>
                    <a:pt x="3144" y="4100"/>
                    <a:pt x="2732" y="4020"/>
                    <a:pt x="2332" y="3898"/>
                  </a:cubicBezTo>
                  <a:cubicBezTo>
                    <a:pt x="2059" y="3796"/>
                    <a:pt x="1794" y="3673"/>
                    <a:pt x="1537" y="3535"/>
                  </a:cubicBezTo>
                  <a:cubicBezTo>
                    <a:pt x="1396" y="3458"/>
                    <a:pt x="1242" y="3423"/>
                    <a:pt x="1089" y="3423"/>
                  </a:cubicBezTo>
                  <a:cubicBezTo>
                    <a:pt x="703" y="3423"/>
                    <a:pt x="320" y="3647"/>
                    <a:pt x="145" y="4000"/>
                  </a:cubicBezTo>
                  <a:cubicBezTo>
                    <a:pt x="19" y="4250"/>
                    <a:pt x="1" y="4540"/>
                    <a:pt x="93" y="4805"/>
                  </a:cubicBezTo>
                  <a:cubicBezTo>
                    <a:pt x="131" y="4886"/>
                    <a:pt x="171" y="4963"/>
                    <a:pt x="212" y="5043"/>
                  </a:cubicBezTo>
                  <a:cubicBezTo>
                    <a:pt x="311" y="5193"/>
                    <a:pt x="448" y="5314"/>
                    <a:pt x="608" y="5394"/>
                  </a:cubicBezTo>
                  <a:cubicBezTo>
                    <a:pt x="1422" y="5910"/>
                    <a:pt x="2385" y="6153"/>
                    <a:pt x="3343" y="6153"/>
                  </a:cubicBezTo>
                  <a:cubicBezTo>
                    <a:pt x="3489" y="6153"/>
                    <a:pt x="3634" y="6148"/>
                    <a:pt x="3778" y="6137"/>
                  </a:cubicBezTo>
                  <a:cubicBezTo>
                    <a:pt x="4315" y="6094"/>
                    <a:pt x="4851" y="5967"/>
                    <a:pt x="5353" y="5782"/>
                  </a:cubicBezTo>
                  <a:cubicBezTo>
                    <a:pt x="5638" y="5676"/>
                    <a:pt x="5913" y="5540"/>
                    <a:pt x="6181" y="5401"/>
                  </a:cubicBezTo>
                  <a:cubicBezTo>
                    <a:pt x="6416" y="5284"/>
                    <a:pt x="6645" y="5155"/>
                    <a:pt x="6866" y="5014"/>
                  </a:cubicBezTo>
                  <a:cubicBezTo>
                    <a:pt x="7737" y="4456"/>
                    <a:pt x="8469" y="3711"/>
                    <a:pt x="9124" y="2917"/>
                  </a:cubicBezTo>
                  <a:cubicBezTo>
                    <a:pt x="9756" y="2149"/>
                    <a:pt x="10265" y="1288"/>
                    <a:pt x="10635" y="365"/>
                  </a:cubicBezTo>
                  <a:cubicBezTo>
                    <a:pt x="10687" y="236"/>
                    <a:pt x="10654" y="91"/>
                    <a:pt x="10523" y="26"/>
                  </a:cubicBezTo>
                  <a:cubicBezTo>
                    <a:pt x="10491" y="10"/>
                    <a:pt x="10455" y="1"/>
                    <a:pt x="1041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2"/>
            <p:cNvSpPr/>
            <p:nvPr/>
          </p:nvSpPr>
          <p:spPr>
            <a:xfrm>
              <a:off x="6135050" y="3204600"/>
              <a:ext cx="134650" cy="175725"/>
            </a:xfrm>
            <a:custGeom>
              <a:avLst/>
              <a:gdLst/>
              <a:ahLst/>
              <a:cxnLst/>
              <a:rect l="l" t="t" r="r" b="b"/>
              <a:pathLst>
                <a:path w="5386" h="7029" extrusionOk="0">
                  <a:moveTo>
                    <a:pt x="4828" y="1599"/>
                  </a:moveTo>
                  <a:cubicBezTo>
                    <a:pt x="4828" y="1601"/>
                    <a:pt x="4828" y="1602"/>
                    <a:pt x="4827" y="1603"/>
                  </a:cubicBezTo>
                  <a:lnTo>
                    <a:pt x="4827" y="1603"/>
                  </a:lnTo>
                  <a:cubicBezTo>
                    <a:pt x="4828" y="1602"/>
                    <a:pt x="4828" y="1601"/>
                    <a:pt x="4828" y="1599"/>
                  </a:cubicBezTo>
                  <a:close/>
                  <a:moveTo>
                    <a:pt x="4825" y="1610"/>
                  </a:moveTo>
                  <a:lnTo>
                    <a:pt x="4822" y="1614"/>
                  </a:lnTo>
                  <a:cubicBezTo>
                    <a:pt x="4822" y="1616"/>
                    <a:pt x="4821" y="1618"/>
                    <a:pt x="4820" y="1620"/>
                  </a:cubicBezTo>
                  <a:lnTo>
                    <a:pt x="4820" y="1620"/>
                  </a:lnTo>
                  <a:cubicBezTo>
                    <a:pt x="4822" y="1616"/>
                    <a:pt x="4823" y="1613"/>
                    <a:pt x="4825" y="1610"/>
                  </a:cubicBezTo>
                  <a:close/>
                  <a:moveTo>
                    <a:pt x="4820" y="1620"/>
                  </a:moveTo>
                  <a:lnTo>
                    <a:pt x="4820" y="1620"/>
                  </a:lnTo>
                  <a:cubicBezTo>
                    <a:pt x="4820" y="1621"/>
                    <a:pt x="4819" y="1622"/>
                    <a:pt x="4819" y="1624"/>
                  </a:cubicBezTo>
                  <a:lnTo>
                    <a:pt x="4819" y="1624"/>
                  </a:lnTo>
                  <a:cubicBezTo>
                    <a:pt x="4819" y="1622"/>
                    <a:pt x="4820" y="1621"/>
                    <a:pt x="4820" y="1620"/>
                  </a:cubicBezTo>
                  <a:close/>
                  <a:moveTo>
                    <a:pt x="4819" y="1624"/>
                  </a:moveTo>
                  <a:lnTo>
                    <a:pt x="4819" y="1624"/>
                  </a:lnTo>
                  <a:cubicBezTo>
                    <a:pt x="4818" y="1625"/>
                    <a:pt x="4817" y="1627"/>
                    <a:pt x="4817" y="1628"/>
                  </a:cubicBezTo>
                  <a:lnTo>
                    <a:pt x="4817" y="1629"/>
                  </a:lnTo>
                  <a:cubicBezTo>
                    <a:pt x="4817" y="1628"/>
                    <a:pt x="4818" y="1626"/>
                    <a:pt x="4819" y="1624"/>
                  </a:cubicBezTo>
                  <a:close/>
                  <a:moveTo>
                    <a:pt x="4206" y="2857"/>
                  </a:moveTo>
                  <a:lnTo>
                    <a:pt x="4206" y="2857"/>
                  </a:lnTo>
                  <a:cubicBezTo>
                    <a:pt x="4204" y="2860"/>
                    <a:pt x="4202" y="2863"/>
                    <a:pt x="4200" y="2865"/>
                  </a:cubicBezTo>
                  <a:lnTo>
                    <a:pt x="4200" y="2865"/>
                  </a:lnTo>
                  <a:cubicBezTo>
                    <a:pt x="4202" y="2862"/>
                    <a:pt x="4204" y="2860"/>
                    <a:pt x="4206" y="2857"/>
                  </a:cubicBezTo>
                  <a:close/>
                  <a:moveTo>
                    <a:pt x="5235" y="1"/>
                  </a:moveTo>
                  <a:cubicBezTo>
                    <a:pt x="5151" y="5"/>
                    <a:pt x="5111" y="74"/>
                    <a:pt x="5105" y="149"/>
                  </a:cubicBezTo>
                  <a:cubicBezTo>
                    <a:pt x="5105" y="175"/>
                    <a:pt x="5102" y="198"/>
                    <a:pt x="5101" y="221"/>
                  </a:cubicBezTo>
                  <a:cubicBezTo>
                    <a:pt x="5102" y="209"/>
                    <a:pt x="5102" y="195"/>
                    <a:pt x="5105" y="184"/>
                  </a:cubicBezTo>
                  <a:lnTo>
                    <a:pt x="5105" y="184"/>
                  </a:lnTo>
                  <a:cubicBezTo>
                    <a:pt x="5070" y="668"/>
                    <a:pt x="4977" y="1146"/>
                    <a:pt x="4827" y="1606"/>
                  </a:cubicBezTo>
                  <a:lnTo>
                    <a:pt x="4827" y="1606"/>
                  </a:lnTo>
                  <a:cubicBezTo>
                    <a:pt x="4827" y="1605"/>
                    <a:pt x="4827" y="1604"/>
                    <a:pt x="4827" y="1603"/>
                  </a:cubicBezTo>
                  <a:lnTo>
                    <a:pt x="4827" y="1603"/>
                  </a:lnTo>
                  <a:cubicBezTo>
                    <a:pt x="4826" y="1606"/>
                    <a:pt x="4825" y="1610"/>
                    <a:pt x="4824" y="1614"/>
                  </a:cubicBezTo>
                  <a:cubicBezTo>
                    <a:pt x="4820" y="1625"/>
                    <a:pt x="4817" y="1635"/>
                    <a:pt x="4813" y="1647"/>
                  </a:cubicBezTo>
                  <a:cubicBezTo>
                    <a:pt x="4814" y="1641"/>
                    <a:pt x="4817" y="1635"/>
                    <a:pt x="4818" y="1629"/>
                  </a:cubicBezTo>
                  <a:lnTo>
                    <a:pt x="4818" y="1629"/>
                  </a:lnTo>
                  <a:cubicBezTo>
                    <a:pt x="4661" y="2067"/>
                    <a:pt x="4453" y="2484"/>
                    <a:pt x="4196" y="2872"/>
                  </a:cubicBezTo>
                  <a:lnTo>
                    <a:pt x="4196" y="2872"/>
                  </a:lnTo>
                  <a:cubicBezTo>
                    <a:pt x="3900" y="3296"/>
                    <a:pt x="3557" y="3685"/>
                    <a:pt x="3172" y="4030"/>
                  </a:cubicBezTo>
                  <a:cubicBezTo>
                    <a:pt x="2654" y="4475"/>
                    <a:pt x="2095" y="4889"/>
                    <a:pt x="1488" y="5206"/>
                  </a:cubicBezTo>
                  <a:cubicBezTo>
                    <a:pt x="1212" y="5336"/>
                    <a:pt x="927" y="5447"/>
                    <a:pt x="630" y="5523"/>
                  </a:cubicBezTo>
                  <a:cubicBezTo>
                    <a:pt x="444" y="5568"/>
                    <a:pt x="274" y="5741"/>
                    <a:pt x="191" y="5908"/>
                  </a:cubicBezTo>
                  <a:cubicBezTo>
                    <a:pt x="1" y="6291"/>
                    <a:pt x="155" y="6755"/>
                    <a:pt x="538" y="6948"/>
                  </a:cubicBezTo>
                  <a:cubicBezTo>
                    <a:pt x="647" y="7002"/>
                    <a:pt x="765" y="7028"/>
                    <a:pt x="883" y="7028"/>
                  </a:cubicBezTo>
                  <a:cubicBezTo>
                    <a:pt x="1034" y="7028"/>
                    <a:pt x="1185" y="6984"/>
                    <a:pt x="1316" y="6897"/>
                  </a:cubicBezTo>
                  <a:cubicBezTo>
                    <a:pt x="1602" y="6737"/>
                    <a:pt x="1885" y="6573"/>
                    <a:pt x="2160" y="6391"/>
                  </a:cubicBezTo>
                  <a:cubicBezTo>
                    <a:pt x="2478" y="6179"/>
                    <a:pt x="2774" y="5934"/>
                    <a:pt x="3062" y="5678"/>
                  </a:cubicBezTo>
                  <a:cubicBezTo>
                    <a:pt x="3581" y="5219"/>
                    <a:pt x="3982" y="4622"/>
                    <a:pt x="4308" y="4014"/>
                  </a:cubicBezTo>
                  <a:cubicBezTo>
                    <a:pt x="4630" y="3418"/>
                    <a:pt x="4874" y="2777"/>
                    <a:pt x="5057" y="2126"/>
                  </a:cubicBezTo>
                  <a:cubicBezTo>
                    <a:pt x="5242" y="1475"/>
                    <a:pt x="5351" y="805"/>
                    <a:pt x="5384" y="129"/>
                  </a:cubicBezTo>
                  <a:cubicBezTo>
                    <a:pt x="5386" y="58"/>
                    <a:pt x="5309" y="1"/>
                    <a:pt x="524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2"/>
            <p:cNvSpPr/>
            <p:nvPr/>
          </p:nvSpPr>
          <p:spPr>
            <a:xfrm>
              <a:off x="5213350" y="3486050"/>
              <a:ext cx="288000" cy="120175"/>
            </a:xfrm>
            <a:custGeom>
              <a:avLst/>
              <a:gdLst/>
              <a:ahLst/>
              <a:cxnLst/>
              <a:rect l="l" t="t" r="r" b="b"/>
              <a:pathLst>
                <a:path w="11520" h="4807" extrusionOk="0">
                  <a:moveTo>
                    <a:pt x="8991" y="3567"/>
                  </a:moveTo>
                  <a:lnTo>
                    <a:pt x="8958" y="3571"/>
                  </a:lnTo>
                  <a:cubicBezTo>
                    <a:pt x="8968" y="3570"/>
                    <a:pt x="8979" y="3569"/>
                    <a:pt x="8991" y="3567"/>
                  </a:cubicBezTo>
                  <a:close/>
                  <a:moveTo>
                    <a:pt x="886" y="1"/>
                  </a:moveTo>
                  <a:cubicBezTo>
                    <a:pt x="750" y="1"/>
                    <a:pt x="617" y="32"/>
                    <a:pt x="495" y="93"/>
                  </a:cubicBezTo>
                  <a:lnTo>
                    <a:pt x="496" y="93"/>
                  </a:lnTo>
                  <a:cubicBezTo>
                    <a:pt x="293" y="197"/>
                    <a:pt x="138" y="377"/>
                    <a:pt x="66" y="593"/>
                  </a:cubicBezTo>
                  <a:cubicBezTo>
                    <a:pt x="0" y="795"/>
                    <a:pt x="2" y="1064"/>
                    <a:pt x="116" y="1249"/>
                  </a:cubicBezTo>
                  <a:cubicBezTo>
                    <a:pt x="386" y="1693"/>
                    <a:pt x="695" y="2105"/>
                    <a:pt x="1059" y="2475"/>
                  </a:cubicBezTo>
                  <a:cubicBezTo>
                    <a:pt x="1443" y="2857"/>
                    <a:pt x="1866" y="3197"/>
                    <a:pt x="2324" y="3488"/>
                  </a:cubicBezTo>
                  <a:cubicBezTo>
                    <a:pt x="3200" y="4051"/>
                    <a:pt x="4200" y="4427"/>
                    <a:pt x="5222" y="4632"/>
                  </a:cubicBezTo>
                  <a:cubicBezTo>
                    <a:pt x="5723" y="4733"/>
                    <a:pt x="6219" y="4806"/>
                    <a:pt x="6727" y="4806"/>
                  </a:cubicBezTo>
                  <a:cubicBezTo>
                    <a:pt x="6763" y="4806"/>
                    <a:pt x="6800" y="4806"/>
                    <a:pt x="6837" y="4805"/>
                  </a:cubicBezTo>
                  <a:cubicBezTo>
                    <a:pt x="7365" y="4795"/>
                    <a:pt x="7897" y="4764"/>
                    <a:pt x="8419" y="4683"/>
                  </a:cubicBezTo>
                  <a:cubicBezTo>
                    <a:pt x="8909" y="4608"/>
                    <a:pt x="9394" y="4469"/>
                    <a:pt x="9868" y="4321"/>
                  </a:cubicBezTo>
                  <a:cubicBezTo>
                    <a:pt x="10343" y="4171"/>
                    <a:pt x="10808" y="3995"/>
                    <a:pt x="11261" y="3791"/>
                  </a:cubicBezTo>
                  <a:cubicBezTo>
                    <a:pt x="11451" y="3707"/>
                    <a:pt x="11520" y="3458"/>
                    <a:pt x="11430" y="3279"/>
                  </a:cubicBezTo>
                  <a:cubicBezTo>
                    <a:pt x="11361" y="3143"/>
                    <a:pt x="11231" y="3074"/>
                    <a:pt x="11093" y="3074"/>
                  </a:cubicBezTo>
                  <a:cubicBezTo>
                    <a:pt x="11035" y="3074"/>
                    <a:pt x="10975" y="3086"/>
                    <a:pt x="10918" y="3111"/>
                  </a:cubicBezTo>
                  <a:cubicBezTo>
                    <a:pt x="10792" y="3166"/>
                    <a:pt x="10664" y="3218"/>
                    <a:pt x="10532" y="3266"/>
                  </a:cubicBezTo>
                  <a:cubicBezTo>
                    <a:pt x="10055" y="3421"/>
                    <a:pt x="9560" y="3520"/>
                    <a:pt x="9059" y="3563"/>
                  </a:cubicBezTo>
                  <a:cubicBezTo>
                    <a:pt x="8862" y="3574"/>
                    <a:pt x="8663" y="3580"/>
                    <a:pt x="8464" y="3580"/>
                  </a:cubicBezTo>
                  <a:cubicBezTo>
                    <a:pt x="7946" y="3580"/>
                    <a:pt x="7426" y="3540"/>
                    <a:pt x="6921" y="3446"/>
                  </a:cubicBezTo>
                  <a:lnTo>
                    <a:pt x="6921" y="3446"/>
                  </a:lnTo>
                  <a:cubicBezTo>
                    <a:pt x="6976" y="3458"/>
                    <a:pt x="7034" y="3469"/>
                    <a:pt x="7091" y="3481"/>
                  </a:cubicBezTo>
                  <a:cubicBezTo>
                    <a:pt x="6598" y="3385"/>
                    <a:pt x="6106" y="3285"/>
                    <a:pt x="5622" y="3148"/>
                  </a:cubicBezTo>
                  <a:cubicBezTo>
                    <a:pt x="5177" y="3015"/>
                    <a:pt x="4741" y="2852"/>
                    <a:pt x="4319" y="2656"/>
                  </a:cubicBezTo>
                  <a:cubicBezTo>
                    <a:pt x="3756" y="2374"/>
                    <a:pt x="3223" y="2031"/>
                    <a:pt x="2734" y="1632"/>
                  </a:cubicBezTo>
                  <a:cubicBezTo>
                    <a:pt x="2281" y="1230"/>
                    <a:pt x="1874" y="778"/>
                    <a:pt x="1523" y="283"/>
                  </a:cubicBezTo>
                  <a:cubicBezTo>
                    <a:pt x="1422" y="173"/>
                    <a:pt x="1295" y="91"/>
                    <a:pt x="1153" y="44"/>
                  </a:cubicBezTo>
                  <a:cubicBezTo>
                    <a:pt x="1067" y="15"/>
                    <a:pt x="978" y="1"/>
                    <a:pt x="886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2"/>
            <p:cNvSpPr/>
            <p:nvPr/>
          </p:nvSpPr>
          <p:spPr>
            <a:xfrm>
              <a:off x="5267000" y="2907325"/>
              <a:ext cx="293425" cy="460825"/>
            </a:xfrm>
            <a:custGeom>
              <a:avLst/>
              <a:gdLst/>
              <a:ahLst/>
              <a:cxnLst/>
              <a:rect l="l" t="t" r="r" b="b"/>
              <a:pathLst>
                <a:path w="11737" h="18433" extrusionOk="0">
                  <a:moveTo>
                    <a:pt x="6263" y="1"/>
                  </a:moveTo>
                  <a:cubicBezTo>
                    <a:pt x="6023" y="1"/>
                    <a:pt x="5793" y="139"/>
                    <a:pt x="5673" y="376"/>
                  </a:cubicBezTo>
                  <a:cubicBezTo>
                    <a:pt x="5511" y="694"/>
                    <a:pt x="5349" y="1009"/>
                    <a:pt x="5214" y="1340"/>
                  </a:cubicBezTo>
                  <a:cubicBezTo>
                    <a:pt x="5103" y="1613"/>
                    <a:pt x="5026" y="1907"/>
                    <a:pt x="4941" y="2191"/>
                  </a:cubicBezTo>
                  <a:cubicBezTo>
                    <a:pt x="4754" y="2811"/>
                    <a:pt x="4491" y="3406"/>
                    <a:pt x="4278" y="4013"/>
                  </a:cubicBezTo>
                  <a:cubicBezTo>
                    <a:pt x="3813" y="5323"/>
                    <a:pt x="3432" y="6665"/>
                    <a:pt x="3022" y="7993"/>
                  </a:cubicBezTo>
                  <a:cubicBezTo>
                    <a:pt x="2733" y="8919"/>
                    <a:pt x="2434" y="9841"/>
                    <a:pt x="2120" y="10760"/>
                  </a:cubicBezTo>
                  <a:cubicBezTo>
                    <a:pt x="2135" y="10321"/>
                    <a:pt x="2152" y="9883"/>
                    <a:pt x="2174" y="9445"/>
                  </a:cubicBezTo>
                  <a:cubicBezTo>
                    <a:pt x="2277" y="7269"/>
                    <a:pt x="2329" y="5094"/>
                    <a:pt x="2401" y="2920"/>
                  </a:cubicBezTo>
                  <a:cubicBezTo>
                    <a:pt x="2416" y="2548"/>
                    <a:pt x="2285" y="1591"/>
                    <a:pt x="1739" y="1591"/>
                  </a:cubicBezTo>
                  <a:cubicBezTo>
                    <a:pt x="1566" y="1610"/>
                    <a:pt x="1437" y="1695"/>
                    <a:pt x="1346" y="1846"/>
                  </a:cubicBezTo>
                  <a:cubicBezTo>
                    <a:pt x="1125" y="2147"/>
                    <a:pt x="1085" y="2563"/>
                    <a:pt x="1074" y="2920"/>
                  </a:cubicBezTo>
                  <a:cubicBezTo>
                    <a:pt x="1027" y="4232"/>
                    <a:pt x="957" y="5543"/>
                    <a:pt x="859" y="6852"/>
                  </a:cubicBezTo>
                  <a:cubicBezTo>
                    <a:pt x="647" y="9341"/>
                    <a:pt x="306" y="11820"/>
                    <a:pt x="174" y="14316"/>
                  </a:cubicBezTo>
                  <a:cubicBezTo>
                    <a:pt x="86" y="15176"/>
                    <a:pt x="0" y="16048"/>
                    <a:pt x="320" y="16879"/>
                  </a:cubicBezTo>
                  <a:cubicBezTo>
                    <a:pt x="461" y="17245"/>
                    <a:pt x="629" y="17503"/>
                    <a:pt x="931" y="17750"/>
                  </a:cubicBezTo>
                  <a:cubicBezTo>
                    <a:pt x="1029" y="17830"/>
                    <a:pt x="1146" y="17862"/>
                    <a:pt x="1265" y="17862"/>
                  </a:cubicBezTo>
                  <a:cubicBezTo>
                    <a:pt x="1460" y="17862"/>
                    <a:pt x="1663" y="17776"/>
                    <a:pt x="1808" y="17674"/>
                  </a:cubicBezTo>
                  <a:cubicBezTo>
                    <a:pt x="2299" y="17324"/>
                    <a:pt x="2581" y="16678"/>
                    <a:pt x="2831" y="16158"/>
                  </a:cubicBezTo>
                  <a:cubicBezTo>
                    <a:pt x="3050" y="15705"/>
                    <a:pt x="3246" y="15243"/>
                    <a:pt x="3445" y="14783"/>
                  </a:cubicBezTo>
                  <a:cubicBezTo>
                    <a:pt x="3896" y="13726"/>
                    <a:pt x="4296" y="12646"/>
                    <a:pt x="4661" y="11555"/>
                  </a:cubicBezTo>
                  <a:lnTo>
                    <a:pt x="4661" y="11555"/>
                  </a:lnTo>
                  <a:cubicBezTo>
                    <a:pt x="4618" y="12739"/>
                    <a:pt x="4598" y="13926"/>
                    <a:pt x="4698" y="15107"/>
                  </a:cubicBezTo>
                  <a:cubicBezTo>
                    <a:pt x="4757" y="15790"/>
                    <a:pt x="4899" y="16421"/>
                    <a:pt x="5074" y="17085"/>
                  </a:cubicBezTo>
                  <a:cubicBezTo>
                    <a:pt x="5130" y="17304"/>
                    <a:pt x="5334" y="17752"/>
                    <a:pt x="5442" y="17882"/>
                  </a:cubicBezTo>
                  <a:cubicBezTo>
                    <a:pt x="5589" y="18053"/>
                    <a:pt x="5717" y="18245"/>
                    <a:pt x="5927" y="18333"/>
                  </a:cubicBezTo>
                  <a:cubicBezTo>
                    <a:pt x="6057" y="18387"/>
                    <a:pt x="6209" y="18432"/>
                    <a:pt x="6359" y="18432"/>
                  </a:cubicBezTo>
                  <a:cubicBezTo>
                    <a:pt x="6490" y="18432"/>
                    <a:pt x="6619" y="18398"/>
                    <a:pt x="6730" y="18306"/>
                  </a:cubicBezTo>
                  <a:cubicBezTo>
                    <a:pt x="6955" y="18117"/>
                    <a:pt x="7155" y="17901"/>
                    <a:pt x="7325" y="17660"/>
                  </a:cubicBezTo>
                  <a:cubicBezTo>
                    <a:pt x="7531" y="17367"/>
                    <a:pt x="7700" y="16966"/>
                    <a:pt x="7849" y="16648"/>
                  </a:cubicBezTo>
                  <a:cubicBezTo>
                    <a:pt x="7982" y="16365"/>
                    <a:pt x="8107" y="16081"/>
                    <a:pt x="8224" y="15791"/>
                  </a:cubicBezTo>
                  <a:cubicBezTo>
                    <a:pt x="8724" y="14559"/>
                    <a:pt x="9119" y="13275"/>
                    <a:pt x="9546" y="12013"/>
                  </a:cubicBezTo>
                  <a:cubicBezTo>
                    <a:pt x="10019" y="10610"/>
                    <a:pt x="10428" y="9186"/>
                    <a:pt x="10789" y="7750"/>
                  </a:cubicBezTo>
                  <a:cubicBezTo>
                    <a:pt x="11130" y="6399"/>
                    <a:pt x="11331" y="5017"/>
                    <a:pt x="11670" y="3664"/>
                  </a:cubicBezTo>
                  <a:cubicBezTo>
                    <a:pt x="11737" y="3256"/>
                    <a:pt x="11736" y="2838"/>
                    <a:pt x="11667" y="2430"/>
                  </a:cubicBezTo>
                  <a:cubicBezTo>
                    <a:pt x="11621" y="2090"/>
                    <a:pt x="11502" y="1763"/>
                    <a:pt x="11319" y="1471"/>
                  </a:cubicBezTo>
                  <a:cubicBezTo>
                    <a:pt x="11186" y="1249"/>
                    <a:pt x="10994" y="1122"/>
                    <a:pt x="10741" y="1094"/>
                  </a:cubicBezTo>
                  <a:cubicBezTo>
                    <a:pt x="10313" y="1094"/>
                    <a:pt x="10089" y="1572"/>
                    <a:pt x="9954" y="1893"/>
                  </a:cubicBezTo>
                  <a:cubicBezTo>
                    <a:pt x="9579" y="2790"/>
                    <a:pt x="9343" y="3725"/>
                    <a:pt x="9104" y="4662"/>
                  </a:cubicBezTo>
                  <a:cubicBezTo>
                    <a:pt x="8659" y="6330"/>
                    <a:pt x="8097" y="7969"/>
                    <a:pt x="7552" y="9608"/>
                  </a:cubicBezTo>
                  <a:cubicBezTo>
                    <a:pt x="7235" y="10560"/>
                    <a:pt x="6957" y="11534"/>
                    <a:pt x="6629" y="12488"/>
                  </a:cubicBezTo>
                  <a:cubicBezTo>
                    <a:pt x="6633" y="11795"/>
                    <a:pt x="6653" y="11100"/>
                    <a:pt x="6672" y="10409"/>
                  </a:cubicBezTo>
                  <a:cubicBezTo>
                    <a:pt x="6710" y="9133"/>
                    <a:pt x="6805" y="7858"/>
                    <a:pt x="6904" y="6586"/>
                  </a:cubicBezTo>
                  <a:cubicBezTo>
                    <a:pt x="6974" y="5807"/>
                    <a:pt x="7054" y="5029"/>
                    <a:pt x="7125" y="4249"/>
                  </a:cubicBezTo>
                  <a:cubicBezTo>
                    <a:pt x="7168" y="3768"/>
                    <a:pt x="7238" y="3294"/>
                    <a:pt x="7274" y="2812"/>
                  </a:cubicBezTo>
                  <a:cubicBezTo>
                    <a:pt x="7312" y="2326"/>
                    <a:pt x="7265" y="1852"/>
                    <a:pt x="7223" y="1367"/>
                  </a:cubicBezTo>
                  <a:cubicBezTo>
                    <a:pt x="7187" y="963"/>
                    <a:pt x="6965" y="314"/>
                    <a:pt x="6586" y="90"/>
                  </a:cubicBezTo>
                  <a:cubicBezTo>
                    <a:pt x="6488" y="32"/>
                    <a:pt x="6377" y="1"/>
                    <a:pt x="626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2"/>
            <p:cNvSpPr/>
            <p:nvPr/>
          </p:nvSpPr>
          <p:spPr>
            <a:xfrm>
              <a:off x="5532550" y="2926175"/>
              <a:ext cx="245350" cy="433825"/>
            </a:xfrm>
            <a:custGeom>
              <a:avLst/>
              <a:gdLst/>
              <a:ahLst/>
              <a:cxnLst/>
              <a:rect l="l" t="t" r="r" b="b"/>
              <a:pathLst>
                <a:path w="9814" h="17353" extrusionOk="0">
                  <a:moveTo>
                    <a:pt x="6655" y="2403"/>
                  </a:moveTo>
                  <a:cubicBezTo>
                    <a:pt x="6815" y="2403"/>
                    <a:pt x="6974" y="2418"/>
                    <a:pt x="7131" y="2448"/>
                  </a:cubicBezTo>
                  <a:cubicBezTo>
                    <a:pt x="7420" y="2559"/>
                    <a:pt x="7686" y="2722"/>
                    <a:pt x="7917" y="2928"/>
                  </a:cubicBezTo>
                  <a:cubicBezTo>
                    <a:pt x="8054" y="3093"/>
                    <a:pt x="8176" y="3269"/>
                    <a:pt x="8284" y="3455"/>
                  </a:cubicBezTo>
                  <a:cubicBezTo>
                    <a:pt x="8335" y="3584"/>
                    <a:pt x="8382" y="3714"/>
                    <a:pt x="8424" y="3848"/>
                  </a:cubicBezTo>
                  <a:cubicBezTo>
                    <a:pt x="8453" y="4004"/>
                    <a:pt x="8474" y="4158"/>
                    <a:pt x="8491" y="4316"/>
                  </a:cubicBezTo>
                  <a:cubicBezTo>
                    <a:pt x="8514" y="4755"/>
                    <a:pt x="8514" y="5192"/>
                    <a:pt x="8493" y="5632"/>
                  </a:cubicBezTo>
                  <a:cubicBezTo>
                    <a:pt x="8432" y="6239"/>
                    <a:pt x="8331" y="6840"/>
                    <a:pt x="8189" y="7433"/>
                  </a:cubicBezTo>
                  <a:cubicBezTo>
                    <a:pt x="7988" y="8131"/>
                    <a:pt x="7733" y="8815"/>
                    <a:pt x="7427" y="9475"/>
                  </a:cubicBezTo>
                  <a:cubicBezTo>
                    <a:pt x="6928" y="10395"/>
                    <a:pt x="6301" y="11205"/>
                    <a:pt x="5590" y="11968"/>
                  </a:cubicBezTo>
                  <a:cubicBezTo>
                    <a:pt x="5147" y="12401"/>
                    <a:pt x="4688" y="12764"/>
                    <a:pt x="4121" y="13000"/>
                  </a:cubicBezTo>
                  <a:cubicBezTo>
                    <a:pt x="3927" y="13039"/>
                    <a:pt x="3739" y="13059"/>
                    <a:pt x="3551" y="13059"/>
                  </a:cubicBezTo>
                  <a:cubicBezTo>
                    <a:pt x="3372" y="13059"/>
                    <a:pt x="3192" y="13041"/>
                    <a:pt x="3008" y="13004"/>
                  </a:cubicBezTo>
                  <a:cubicBezTo>
                    <a:pt x="2762" y="12897"/>
                    <a:pt x="2534" y="12753"/>
                    <a:pt x="2332" y="12576"/>
                  </a:cubicBezTo>
                  <a:cubicBezTo>
                    <a:pt x="2234" y="12454"/>
                    <a:pt x="2144" y="12325"/>
                    <a:pt x="2063" y="12191"/>
                  </a:cubicBezTo>
                  <a:cubicBezTo>
                    <a:pt x="2020" y="12084"/>
                    <a:pt x="1978" y="11975"/>
                    <a:pt x="1941" y="11866"/>
                  </a:cubicBezTo>
                  <a:cubicBezTo>
                    <a:pt x="1921" y="11749"/>
                    <a:pt x="1902" y="11631"/>
                    <a:pt x="1887" y="11512"/>
                  </a:cubicBezTo>
                  <a:cubicBezTo>
                    <a:pt x="1879" y="11247"/>
                    <a:pt x="1880" y="10983"/>
                    <a:pt x="1890" y="10718"/>
                  </a:cubicBezTo>
                  <a:cubicBezTo>
                    <a:pt x="1955" y="10145"/>
                    <a:pt x="2056" y="9576"/>
                    <a:pt x="2189" y="9016"/>
                  </a:cubicBezTo>
                  <a:cubicBezTo>
                    <a:pt x="2454" y="8070"/>
                    <a:pt x="2793" y="7147"/>
                    <a:pt x="3204" y="6256"/>
                  </a:cubicBezTo>
                  <a:cubicBezTo>
                    <a:pt x="3710" y="5287"/>
                    <a:pt x="4323" y="4400"/>
                    <a:pt x="5068" y="3596"/>
                  </a:cubicBezTo>
                  <a:cubicBezTo>
                    <a:pt x="5476" y="3196"/>
                    <a:pt x="5918" y="2833"/>
                    <a:pt x="6389" y="2510"/>
                  </a:cubicBezTo>
                  <a:cubicBezTo>
                    <a:pt x="6431" y="2480"/>
                    <a:pt x="6470" y="2446"/>
                    <a:pt x="6504" y="2407"/>
                  </a:cubicBezTo>
                  <a:cubicBezTo>
                    <a:pt x="6554" y="2404"/>
                    <a:pt x="6605" y="2403"/>
                    <a:pt x="6655" y="2403"/>
                  </a:cubicBezTo>
                  <a:close/>
                  <a:moveTo>
                    <a:pt x="6836" y="0"/>
                  </a:moveTo>
                  <a:cubicBezTo>
                    <a:pt x="6763" y="0"/>
                    <a:pt x="6692" y="3"/>
                    <a:pt x="6621" y="8"/>
                  </a:cubicBezTo>
                  <a:cubicBezTo>
                    <a:pt x="6194" y="35"/>
                    <a:pt x="5811" y="289"/>
                    <a:pt x="5521" y="578"/>
                  </a:cubicBezTo>
                  <a:cubicBezTo>
                    <a:pt x="5244" y="856"/>
                    <a:pt x="4995" y="1167"/>
                    <a:pt x="4749" y="1474"/>
                  </a:cubicBezTo>
                  <a:cubicBezTo>
                    <a:pt x="3728" y="2360"/>
                    <a:pt x="2853" y="3403"/>
                    <a:pt x="2160" y="4565"/>
                  </a:cubicBezTo>
                  <a:cubicBezTo>
                    <a:pt x="1071" y="6394"/>
                    <a:pt x="314" y="8457"/>
                    <a:pt x="116" y="10582"/>
                  </a:cubicBezTo>
                  <a:cubicBezTo>
                    <a:pt x="14" y="11662"/>
                    <a:pt x="0" y="12763"/>
                    <a:pt x="260" y="13823"/>
                  </a:cubicBezTo>
                  <a:cubicBezTo>
                    <a:pt x="484" y="14748"/>
                    <a:pt x="819" y="15694"/>
                    <a:pt x="1487" y="16392"/>
                  </a:cubicBezTo>
                  <a:cubicBezTo>
                    <a:pt x="1810" y="16727"/>
                    <a:pt x="2088" y="16970"/>
                    <a:pt x="2519" y="17145"/>
                  </a:cubicBezTo>
                  <a:cubicBezTo>
                    <a:pt x="2854" y="17283"/>
                    <a:pt x="3212" y="17352"/>
                    <a:pt x="3572" y="17352"/>
                  </a:cubicBezTo>
                  <a:cubicBezTo>
                    <a:pt x="3644" y="17352"/>
                    <a:pt x="3717" y="17349"/>
                    <a:pt x="3789" y="17344"/>
                  </a:cubicBezTo>
                  <a:cubicBezTo>
                    <a:pt x="3946" y="17322"/>
                    <a:pt x="4099" y="17283"/>
                    <a:pt x="4248" y="17226"/>
                  </a:cubicBezTo>
                  <a:cubicBezTo>
                    <a:pt x="4526" y="17140"/>
                    <a:pt x="4762" y="17047"/>
                    <a:pt x="5017" y="16911"/>
                  </a:cubicBezTo>
                  <a:cubicBezTo>
                    <a:pt x="5504" y="16649"/>
                    <a:pt x="5889" y="16194"/>
                    <a:pt x="6259" y="15796"/>
                  </a:cubicBezTo>
                  <a:cubicBezTo>
                    <a:pt x="6566" y="15464"/>
                    <a:pt x="6797" y="15066"/>
                    <a:pt x="7009" y="14672"/>
                  </a:cubicBezTo>
                  <a:cubicBezTo>
                    <a:pt x="7243" y="14234"/>
                    <a:pt x="7449" y="13781"/>
                    <a:pt x="7627" y="13317"/>
                  </a:cubicBezTo>
                  <a:cubicBezTo>
                    <a:pt x="7820" y="12810"/>
                    <a:pt x="7976" y="12287"/>
                    <a:pt x="8154" y="11775"/>
                  </a:cubicBezTo>
                  <a:cubicBezTo>
                    <a:pt x="8337" y="11246"/>
                    <a:pt x="8514" y="10715"/>
                    <a:pt x="8681" y="10182"/>
                  </a:cubicBezTo>
                  <a:cubicBezTo>
                    <a:pt x="9360" y="8029"/>
                    <a:pt x="9813" y="5722"/>
                    <a:pt x="9564" y="3461"/>
                  </a:cubicBezTo>
                  <a:cubicBezTo>
                    <a:pt x="9470" y="2601"/>
                    <a:pt x="9195" y="1792"/>
                    <a:pt x="8724" y="1069"/>
                  </a:cubicBezTo>
                  <a:cubicBezTo>
                    <a:pt x="8509" y="739"/>
                    <a:pt x="8179" y="460"/>
                    <a:pt x="7851" y="254"/>
                  </a:cubicBezTo>
                  <a:cubicBezTo>
                    <a:pt x="7554" y="65"/>
                    <a:pt x="7185" y="0"/>
                    <a:pt x="6836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2"/>
            <p:cNvSpPr/>
            <p:nvPr/>
          </p:nvSpPr>
          <p:spPr>
            <a:xfrm>
              <a:off x="5785875" y="2937950"/>
              <a:ext cx="314375" cy="440425"/>
            </a:xfrm>
            <a:custGeom>
              <a:avLst/>
              <a:gdLst/>
              <a:ahLst/>
              <a:cxnLst/>
              <a:rect l="l" t="t" r="r" b="b"/>
              <a:pathLst>
                <a:path w="12575" h="17617" extrusionOk="0">
                  <a:moveTo>
                    <a:pt x="11776" y="1"/>
                  </a:moveTo>
                  <a:cubicBezTo>
                    <a:pt x="11575" y="22"/>
                    <a:pt x="11419" y="123"/>
                    <a:pt x="11314" y="302"/>
                  </a:cubicBezTo>
                  <a:cubicBezTo>
                    <a:pt x="10259" y="2281"/>
                    <a:pt x="9695" y="4450"/>
                    <a:pt x="8930" y="6547"/>
                  </a:cubicBezTo>
                  <a:cubicBezTo>
                    <a:pt x="8260" y="8383"/>
                    <a:pt x="7807" y="10293"/>
                    <a:pt x="6997" y="12075"/>
                  </a:cubicBezTo>
                  <a:cubicBezTo>
                    <a:pt x="6988" y="11376"/>
                    <a:pt x="7001" y="10676"/>
                    <a:pt x="7002" y="9979"/>
                  </a:cubicBezTo>
                  <a:cubicBezTo>
                    <a:pt x="7004" y="8896"/>
                    <a:pt x="7042" y="7816"/>
                    <a:pt x="7117" y="6739"/>
                  </a:cubicBezTo>
                  <a:cubicBezTo>
                    <a:pt x="7204" y="5838"/>
                    <a:pt x="7333" y="4946"/>
                    <a:pt x="7457" y="4048"/>
                  </a:cubicBezTo>
                  <a:cubicBezTo>
                    <a:pt x="7517" y="3626"/>
                    <a:pt x="7565" y="3202"/>
                    <a:pt x="7616" y="2779"/>
                  </a:cubicBezTo>
                  <a:cubicBezTo>
                    <a:pt x="7686" y="2238"/>
                    <a:pt x="7681" y="1692"/>
                    <a:pt x="7603" y="1154"/>
                  </a:cubicBezTo>
                  <a:cubicBezTo>
                    <a:pt x="7559" y="845"/>
                    <a:pt x="7420" y="374"/>
                    <a:pt x="7125" y="200"/>
                  </a:cubicBezTo>
                  <a:cubicBezTo>
                    <a:pt x="7049" y="155"/>
                    <a:pt x="6967" y="134"/>
                    <a:pt x="6887" y="134"/>
                  </a:cubicBezTo>
                  <a:cubicBezTo>
                    <a:pt x="6708" y="134"/>
                    <a:pt x="6536" y="238"/>
                    <a:pt x="6444" y="415"/>
                  </a:cubicBezTo>
                  <a:cubicBezTo>
                    <a:pt x="6329" y="639"/>
                    <a:pt x="6212" y="858"/>
                    <a:pt x="6132" y="1101"/>
                  </a:cubicBezTo>
                  <a:cubicBezTo>
                    <a:pt x="6048" y="1359"/>
                    <a:pt x="5992" y="1628"/>
                    <a:pt x="5933" y="1897"/>
                  </a:cubicBezTo>
                  <a:cubicBezTo>
                    <a:pt x="5480" y="3447"/>
                    <a:pt x="4920" y="4977"/>
                    <a:pt x="4350" y="6487"/>
                  </a:cubicBezTo>
                  <a:cubicBezTo>
                    <a:pt x="4026" y="7345"/>
                    <a:pt x="3685" y="8194"/>
                    <a:pt x="3345" y="9046"/>
                  </a:cubicBezTo>
                  <a:cubicBezTo>
                    <a:pt x="2996" y="9927"/>
                    <a:pt x="2656" y="10812"/>
                    <a:pt x="2249" y="11668"/>
                  </a:cubicBezTo>
                  <a:cubicBezTo>
                    <a:pt x="2079" y="11997"/>
                    <a:pt x="1897" y="12325"/>
                    <a:pt x="1681" y="12629"/>
                  </a:cubicBezTo>
                  <a:cubicBezTo>
                    <a:pt x="1674" y="12456"/>
                    <a:pt x="1670" y="12283"/>
                    <a:pt x="1663" y="12111"/>
                  </a:cubicBezTo>
                  <a:cubicBezTo>
                    <a:pt x="1627" y="11176"/>
                    <a:pt x="1599" y="10240"/>
                    <a:pt x="1607" y="9306"/>
                  </a:cubicBezTo>
                  <a:cubicBezTo>
                    <a:pt x="1619" y="7478"/>
                    <a:pt x="1730" y="5651"/>
                    <a:pt x="1871" y="3829"/>
                  </a:cubicBezTo>
                  <a:cubicBezTo>
                    <a:pt x="1918" y="3272"/>
                    <a:pt x="1965" y="2715"/>
                    <a:pt x="2020" y="2158"/>
                  </a:cubicBezTo>
                  <a:cubicBezTo>
                    <a:pt x="2052" y="1957"/>
                    <a:pt x="2052" y="1752"/>
                    <a:pt x="2020" y="1551"/>
                  </a:cubicBezTo>
                  <a:cubicBezTo>
                    <a:pt x="1986" y="1354"/>
                    <a:pt x="1908" y="1059"/>
                    <a:pt x="1717" y="945"/>
                  </a:cubicBezTo>
                  <a:cubicBezTo>
                    <a:pt x="1662" y="912"/>
                    <a:pt x="1610" y="898"/>
                    <a:pt x="1561" y="898"/>
                  </a:cubicBezTo>
                  <a:cubicBezTo>
                    <a:pt x="1295" y="898"/>
                    <a:pt x="1134" y="1332"/>
                    <a:pt x="1112" y="1551"/>
                  </a:cubicBezTo>
                  <a:cubicBezTo>
                    <a:pt x="810" y="4449"/>
                    <a:pt x="393" y="7332"/>
                    <a:pt x="199" y="10240"/>
                  </a:cubicBezTo>
                  <a:cubicBezTo>
                    <a:pt x="120" y="11414"/>
                    <a:pt x="72" y="12595"/>
                    <a:pt x="26" y="13771"/>
                  </a:cubicBezTo>
                  <a:cubicBezTo>
                    <a:pt x="1" y="14409"/>
                    <a:pt x="107" y="15042"/>
                    <a:pt x="304" y="15649"/>
                  </a:cubicBezTo>
                  <a:cubicBezTo>
                    <a:pt x="367" y="15845"/>
                    <a:pt x="511" y="16108"/>
                    <a:pt x="661" y="16272"/>
                  </a:cubicBezTo>
                  <a:cubicBezTo>
                    <a:pt x="750" y="16415"/>
                    <a:pt x="879" y="16530"/>
                    <a:pt x="1033" y="16602"/>
                  </a:cubicBezTo>
                  <a:cubicBezTo>
                    <a:pt x="1174" y="16665"/>
                    <a:pt x="1325" y="16704"/>
                    <a:pt x="1479" y="16721"/>
                  </a:cubicBezTo>
                  <a:cubicBezTo>
                    <a:pt x="1529" y="16711"/>
                    <a:pt x="1580" y="16700"/>
                    <a:pt x="1629" y="16691"/>
                  </a:cubicBezTo>
                  <a:cubicBezTo>
                    <a:pt x="1786" y="16656"/>
                    <a:pt x="1936" y="16600"/>
                    <a:pt x="2075" y="16521"/>
                  </a:cubicBezTo>
                  <a:cubicBezTo>
                    <a:pt x="2176" y="16454"/>
                    <a:pt x="2267" y="16377"/>
                    <a:pt x="2347" y="16288"/>
                  </a:cubicBezTo>
                  <a:cubicBezTo>
                    <a:pt x="2485" y="16157"/>
                    <a:pt x="2614" y="16019"/>
                    <a:pt x="2736" y="15873"/>
                  </a:cubicBezTo>
                  <a:cubicBezTo>
                    <a:pt x="3069" y="15491"/>
                    <a:pt x="3309" y="15010"/>
                    <a:pt x="3545" y="14566"/>
                  </a:cubicBezTo>
                  <a:cubicBezTo>
                    <a:pt x="4179" y="13373"/>
                    <a:pt x="4645" y="12095"/>
                    <a:pt x="5097" y="10821"/>
                  </a:cubicBezTo>
                  <a:lnTo>
                    <a:pt x="5097" y="10821"/>
                  </a:lnTo>
                  <a:cubicBezTo>
                    <a:pt x="5015" y="12141"/>
                    <a:pt x="4957" y="13454"/>
                    <a:pt x="5082" y="14776"/>
                  </a:cubicBezTo>
                  <a:cubicBezTo>
                    <a:pt x="5102" y="15019"/>
                    <a:pt x="5131" y="15262"/>
                    <a:pt x="5163" y="15507"/>
                  </a:cubicBezTo>
                  <a:cubicBezTo>
                    <a:pt x="5233" y="16020"/>
                    <a:pt x="5394" y="16475"/>
                    <a:pt x="5637" y="16928"/>
                  </a:cubicBezTo>
                  <a:cubicBezTo>
                    <a:pt x="5763" y="17156"/>
                    <a:pt x="5943" y="17327"/>
                    <a:pt x="6146" y="17488"/>
                  </a:cubicBezTo>
                  <a:cubicBezTo>
                    <a:pt x="6264" y="17582"/>
                    <a:pt x="6392" y="17617"/>
                    <a:pt x="6523" y="17617"/>
                  </a:cubicBezTo>
                  <a:cubicBezTo>
                    <a:pt x="6740" y="17617"/>
                    <a:pt x="6964" y="17520"/>
                    <a:pt x="7156" y="17438"/>
                  </a:cubicBezTo>
                  <a:cubicBezTo>
                    <a:pt x="7203" y="17402"/>
                    <a:pt x="7246" y="17366"/>
                    <a:pt x="7292" y="17327"/>
                  </a:cubicBezTo>
                  <a:cubicBezTo>
                    <a:pt x="7443" y="17179"/>
                    <a:pt x="7590" y="17025"/>
                    <a:pt x="7728" y="16865"/>
                  </a:cubicBezTo>
                  <a:cubicBezTo>
                    <a:pt x="7910" y="16661"/>
                    <a:pt x="8046" y="16398"/>
                    <a:pt x="8187" y="16166"/>
                  </a:cubicBezTo>
                  <a:cubicBezTo>
                    <a:pt x="8552" y="15559"/>
                    <a:pt x="8853" y="14903"/>
                    <a:pt x="9130" y="14250"/>
                  </a:cubicBezTo>
                  <a:cubicBezTo>
                    <a:pt x="9617" y="13101"/>
                    <a:pt x="9934" y="11882"/>
                    <a:pt x="10258" y="10678"/>
                  </a:cubicBezTo>
                  <a:cubicBezTo>
                    <a:pt x="10635" y="9281"/>
                    <a:pt x="11071" y="7905"/>
                    <a:pt x="11423" y="6501"/>
                  </a:cubicBezTo>
                  <a:cubicBezTo>
                    <a:pt x="11790" y="5021"/>
                    <a:pt x="12157" y="3541"/>
                    <a:pt x="12521" y="2061"/>
                  </a:cubicBezTo>
                  <a:cubicBezTo>
                    <a:pt x="12574" y="1735"/>
                    <a:pt x="12574" y="1400"/>
                    <a:pt x="12520" y="1073"/>
                  </a:cubicBezTo>
                  <a:cubicBezTo>
                    <a:pt x="12483" y="799"/>
                    <a:pt x="12387" y="537"/>
                    <a:pt x="12241" y="302"/>
                  </a:cubicBezTo>
                  <a:cubicBezTo>
                    <a:pt x="12135" y="123"/>
                    <a:pt x="11979" y="22"/>
                    <a:pt x="11776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52"/>
          <p:cNvGrpSpPr/>
          <p:nvPr/>
        </p:nvGrpSpPr>
        <p:grpSpPr>
          <a:xfrm>
            <a:off x="1161165" y="1681439"/>
            <a:ext cx="961861" cy="572679"/>
            <a:chOff x="3003425" y="2330300"/>
            <a:chExt cx="1376250" cy="819400"/>
          </a:xfrm>
        </p:grpSpPr>
        <p:sp>
          <p:nvSpPr>
            <p:cNvPr id="1179" name="Google Shape;1179;p52"/>
            <p:cNvSpPr/>
            <p:nvPr/>
          </p:nvSpPr>
          <p:spPr>
            <a:xfrm>
              <a:off x="3003425" y="2364200"/>
              <a:ext cx="1316350" cy="723950"/>
            </a:xfrm>
            <a:custGeom>
              <a:avLst/>
              <a:gdLst/>
              <a:ahLst/>
              <a:cxnLst/>
              <a:rect l="l" t="t" r="r" b="b"/>
              <a:pathLst>
                <a:path w="52654" h="28958" extrusionOk="0">
                  <a:moveTo>
                    <a:pt x="30064" y="1"/>
                  </a:moveTo>
                  <a:cubicBezTo>
                    <a:pt x="28346" y="1"/>
                    <a:pt x="26664" y="114"/>
                    <a:pt x="25063" y="338"/>
                  </a:cubicBezTo>
                  <a:cubicBezTo>
                    <a:pt x="22666" y="673"/>
                    <a:pt x="20454" y="1288"/>
                    <a:pt x="18491" y="2168"/>
                  </a:cubicBezTo>
                  <a:cubicBezTo>
                    <a:pt x="17455" y="2631"/>
                    <a:pt x="16465" y="3193"/>
                    <a:pt x="15536" y="3845"/>
                  </a:cubicBezTo>
                  <a:cubicBezTo>
                    <a:pt x="15071" y="4171"/>
                    <a:pt x="14626" y="4522"/>
                    <a:pt x="14200" y="4896"/>
                  </a:cubicBezTo>
                  <a:cubicBezTo>
                    <a:pt x="13840" y="5209"/>
                    <a:pt x="13475" y="5563"/>
                    <a:pt x="13014" y="6043"/>
                  </a:cubicBezTo>
                  <a:cubicBezTo>
                    <a:pt x="12132" y="6957"/>
                    <a:pt x="11424" y="7820"/>
                    <a:pt x="10850" y="8678"/>
                  </a:cubicBezTo>
                  <a:cubicBezTo>
                    <a:pt x="10523" y="9162"/>
                    <a:pt x="10238" y="9673"/>
                    <a:pt x="9997" y="10204"/>
                  </a:cubicBezTo>
                  <a:cubicBezTo>
                    <a:pt x="9861" y="10508"/>
                    <a:pt x="9747" y="10821"/>
                    <a:pt x="9655" y="11140"/>
                  </a:cubicBezTo>
                  <a:cubicBezTo>
                    <a:pt x="9651" y="11146"/>
                    <a:pt x="9648" y="11152"/>
                    <a:pt x="9646" y="11159"/>
                  </a:cubicBezTo>
                  <a:cubicBezTo>
                    <a:pt x="9630" y="11213"/>
                    <a:pt x="9617" y="11268"/>
                    <a:pt x="9601" y="11321"/>
                  </a:cubicBezTo>
                  <a:cubicBezTo>
                    <a:pt x="9494" y="11643"/>
                    <a:pt x="9412" y="11973"/>
                    <a:pt x="9359" y="12307"/>
                  </a:cubicBezTo>
                  <a:cubicBezTo>
                    <a:pt x="9352" y="12344"/>
                    <a:pt x="9341" y="12378"/>
                    <a:pt x="9334" y="12416"/>
                  </a:cubicBezTo>
                  <a:cubicBezTo>
                    <a:pt x="9324" y="12473"/>
                    <a:pt x="9321" y="12531"/>
                    <a:pt x="9311" y="12587"/>
                  </a:cubicBezTo>
                  <a:cubicBezTo>
                    <a:pt x="8973" y="12943"/>
                    <a:pt x="8603" y="13267"/>
                    <a:pt x="8205" y="13555"/>
                  </a:cubicBezTo>
                  <a:cubicBezTo>
                    <a:pt x="8205" y="13555"/>
                    <a:pt x="8169" y="13582"/>
                    <a:pt x="8169" y="13582"/>
                  </a:cubicBezTo>
                  <a:cubicBezTo>
                    <a:pt x="7501" y="14054"/>
                    <a:pt x="6776" y="14442"/>
                    <a:pt x="6012" y="14738"/>
                  </a:cubicBezTo>
                  <a:cubicBezTo>
                    <a:pt x="6010" y="14739"/>
                    <a:pt x="6008" y="14740"/>
                    <a:pt x="6006" y="14740"/>
                  </a:cubicBezTo>
                  <a:lnTo>
                    <a:pt x="6007" y="14740"/>
                  </a:lnTo>
                  <a:cubicBezTo>
                    <a:pt x="5378" y="14972"/>
                    <a:pt x="4765" y="15123"/>
                    <a:pt x="4182" y="15188"/>
                  </a:cubicBezTo>
                  <a:cubicBezTo>
                    <a:pt x="3984" y="15206"/>
                    <a:pt x="3811" y="15214"/>
                    <a:pt x="3639" y="15214"/>
                  </a:cubicBezTo>
                  <a:cubicBezTo>
                    <a:pt x="3632" y="15214"/>
                    <a:pt x="3626" y="15214"/>
                    <a:pt x="3619" y="15214"/>
                  </a:cubicBezTo>
                  <a:cubicBezTo>
                    <a:pt x="3368" y="15214"/>
                    <a:pt x="3118" y="15193"/>
                    <a:pt x="2870" y="15154"/>
                  </a:cubicBezTo>
                  <a:cubicBezTo>
                    <a:pt x="2564" y="15099"/>
                    <a:pt x="2264" y="15007"/>
                    <a:pt x="1979" y="14881"/>
                  </a:cubicBezTo>
                  <a:cubicBezTo>
                    <a:pt x="1724" y="14760"/>
                    <a:pt x="1486" y="14609"/>
                    <a:pt x="1267" y="14431"/>
                  </a:cubicBezTo>
                  <a:cubicBezTo>
                    <a:pt x="1052" y="14243"/>
                    <a:pt x="860" y="14034"/>
                    <a:pt x="690" y="13804"/>
                  </a:cubicBezTo>
                  <a:cubicBezTo>
                    <a:pt x="604" y="13682"/>
                    <a:pt x="526" y="13554"/>
                    <a:pt x="451" y="13424"/>
                  </a:cubicBezTo>
                  <a:cubicBezTo>
                    <a:pt x="414" y="13357"/>
                    <a:pt x="345" y="13317"/>
                    <a:pt x="269" y="13316"/>
                  </a:cubicBezTo>
                  <a:cubicBezTo>
                    <a:pt x="189" y="13317"/>
                    <a:pt x="118" y="13363"/>
                    <a:pt x="85" y="13435"/>
                  </a:cubicBezTo>
                  <a:cubicBezTo>
                    <a:pt x="52" y="13463"/>
                    <a:pt x="31" y="13502"/>
                    <a:pt x="24" y="13545"/>
                  </a:cubicBezTo>
                  <a:cubicBezTo>
                    <a:pt x="0" y="13922"/>
                    <a:pt x="14" y="14269"/>
                    <a:pt x="70" y="14605"/>
                  </a:cubicBezTo>
                  <a:cubicBezTo>
                    <a:pt x="128" y="14942"/>
                    <a:pt x="226" y="15272"/>
                    <a:pt x="362" y="15585"/>
                  </a:cubicBezTo>
                  <a:cubicBezTo>
                    <a:pt x="614" y="16178"/>
                    <a:pt x="1017" y="16749"/>
                    <a:pt x="1556" y="17285"/>
                  </a:cubicBezTo>
                  <a:cubicBezTo>
                    <a:pt x="2040" y="17766"/>
                    <a:pt x="2626" y="18194"/>
                    <a:pt x="3346" y="18594"/>
                  </a:cubicBezTo>
                  <a:cubicBezTo>
                    <a:pt x="3974" y="18946"/>
                    <a:pt x="4671" y="19240"/>
                    <a:pt x="5473" y="19491"/>
                  </a:cubicBezTo>
                  <a:cubicBezTo>
                    <a:pt x="6327" y="19759"/>
                    <a:pt x="7211" y="19923"/>
                    <a:pt x="8105" y="19980"/>
                  </a:cubicBezTo>
                  <a:cubicBezTo>
                    <a:pt x="8298" y="19992"/>
                    <a:pt x="8493" y="20000"/>
                    <a:pt x="8688" y="20000"/>
                  </a:cubicBezTo>
                  <a:cubicBezTo>
                    <a:pt x="9293" y="20000"/>
                    <a:pt x="9834" y="19935"/>
                    <a:pt x="10342" y="19806"/>
                  </a:cubicBezTo>
                  <a:cubicBezTo>
                    <a:pt x="11216" y="21372"/>
                    <a:pt x="12673" y="22791"/>
                    <a:pt x="14789" y="24139"/>
                  </a:cubicBezTo>
                  <a:cubicBezTo>
                    <a:pt x="15628" y="24673"/>
                    <a:pt x="16569" y="25191"/>
                    <a:pt x="17664" y="25718"/>
                  </a:cubicBezTo>
                  <a:cubicBezTo>
                    <a:pt x="18131" y="25944"/>
                    <a:pt x="18604" y="26160"/>
                    <a:pt x="19079" y="26371"/>
                  </a:cubicBezTo>
                  <a:cubicBezTo>
                    <a:pt x="19671" y="26633"/>
                    <a:pt x="20162" y="26835"/>
                    <a:pt x="20622" y="27012"/>
                  </a:cubicBezTo>
                  <a:cubicBezTo>
                    <a:pt x="22834" y="27861"/>
                    <a:pt x="25303" y="28445"/>
                    <a:pt x="27960" y="28745"/>
                  </a:cubicBezTo>
                  <a:cubicBezTo>
                    <a:pt x="29216" y="28886"/>
                    <a:pt x="30478" y="28958"/>
                    <a:pt x="31741" y="28958"/>
                  </a:cubicBezTo>
                  <a:cubicBezTo>
                    <a:pt x="33016" y="28956"/>
                    <a:pt x="34289" y="28886"/>
                    <a:pt x="35556" y="28745"/>
                  </a:cubicBezTo>
                  <a:cubicBezTo>
                    <a:pt x="37854" y="28491"/>
                    <a:pt x="40020" y="28008"/>
                    <a:pt x="41991" y="27309"/>
                  </a:cubicBezTo>
                  <a:cubicBezTo>
                    <a:pt x="42994" y="26954"/>
                    <a:pt x="43968" y="26528"/>
                    <a:pt x="44910" y="26033"/>
                  </a:cubicBezTo>
                  <a:cubicBezTo>
                    <a:pt x="45841" y="25540"/>
                    <a:pt x="46728" y="24966"/>
                    <a:pt x="47557" y="24315"/>
                  </a:cubicBezTo>
                  <a:cubicBezTo>
                    <a:pt x="48385" y="23664"/>
                    <a:pt x="49138" y="22923"/>
                    <a:pt x="49801" y="22106"/>
                  </a:cubicBezTo>
                  <a:cubicBezTo>
                    <a:pt x="50490" y="21259"/>
                    <a:pt x="51065" y="20326"/>
                    <a:pt x="51512" y="19330"/>
                  </a:cubicBezTo>
                  <a:cubicBezTo>
                    <a:pt x="52010" y="18240"/>
                    <a:pt x="52349" y="17116"/>
                    <a:pt x="52521" y="15992"/>
                  </a:cubicBezTo>
                  <a:cubicBezTo>
                    <a:pt x="52605" y="15447"/>
                    <a:pt x="52649" y="14895"/>
                    <a:pt x="52651" y="14343"/>
                  </a:cubicBezTo>
                  <a:cubicBezTo>
                    <a:pt x="52653" y="13834"/>
                    <a:pt x="52614" y="13303"/>
                    <a:pt x="52531" y="12721"/>
                  </a:cubicBezTo>
                  <a:cubicBezTo>
                    <a:pt x="52383" y="11685"/>
                    <a:pt x="52055" y="10637"/>
                    <a:pt x="51562" y="9605"/>
                  </a:cubicBezTo>
                  <a:cubicBezTo>
                    <a:pt x="51092" y="8628"/>
                    <a:pt x="50441" y="7672"/>
                    <a:pt x="49630" y="6765"/>
                  </a:cubicBezTo>
                  <a:cubicBezTo>
                    <a:pt x="48950" y="6009"/>
                    <a:pt x="48126" y="5277"/>
                    <a:pt x="47176" y="4589"/>
                  </a:cubicBezTo>
                  <a:cubicBezTo>
                    <a:pt x="46355" y="3992"/>
                    <a:pt x="45449" y="3451"/>
                    <a:pt x="44409" y="2937"/>
                  </a:cubicBezTo>
                  <a:cubicBezTo>
                    <a:pt x="42581" y="2037"/>
                    <a:pt x="40480" y="1327"/>
                    <a:pt x="38163" y="829"/>
                  </a:cubicBezTo>
                  <a:cubicBezTo>
                    <a:pt x="36138" y="391"/>
                    <a:pt x="33953" y="123"/>
                    <a:pt x="31669" y="33"/>
                  </a:cubicBezTo>
                  <a:cubicBezTo>
                    <a:pt x="31124" y="11"/>
                    <a:pt x="30583" y="1"/>
                    <a:pt x="300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2"/>
            <p:cNvSpPr/>
            <p:nvPr/>
          </p:nvSpPr>
          <p:spPr>
            <a:xfrm>
              <a:off x="3254300" y="2910300"/>
              <a:ext cx="857375" cy="239400"/>
            </a:xfrm>
            <a:custGeom>
              <a:avLst/>
              <a:gdLst/>
              <a:ahLst/>
              <a:cxnLst/>
              <a:rect l="l" t="t" r="r" b="b"/>
              <a:pathLst>
                <a:path w="34295" h="9576" extrusionOk="0">
                  <a:moveTo>
                    <a:pt x="2076" y="2261"/>
                  </a:moveTo>
                  <a:cubicBezTo>
                    <a:pt x="2077" y="2263"/>
                    <a:pt x="2080" y="2264"/>
                    <a:pt x="2081" y="2265"/>
                  </a:cubicBezTo>
                  <a:lnTo>
                    <a:pt x="2081" y="2265"/>
                  </a:lnTo>
                  <a:cubicBezTo>
                    <a:pt x="2079" y="2264"/>
                    <a:pt x="2078" y="2263"/>
                    <a:pt x="2076" y="2261"/>
                  </a:cubicBezTo>
                  <a:close/>
                  <a:moveTo>
                    <a:pt x="2081" y="2265"/>
                  </a:moveTo>
                  <a:lnTo>
                    <a:pt x="2081" y="2266"/>
                  </a:lnTo>
                  <a:lnTo>
                    <a:pt x="2082" y="2266"/>
                  </a:lnTo>
                  <a:cubicBezTo>
                    <a:pt x="2082" y="2266"/>
                    <a:pt x="2081" y="2266"/>
                    <a:pt x="2081" y="2265"/>
                  </a:cubicBezTo>
                  <a:close/>
                  <a:moveTo>
                    <a:pt x="12812" y="7434"/>
                  </a:moveTo>
                  <a:cubicBezTo>
                    <a:pt x="12814" y="7434"/>
                    <a:pt x="12817" y="7435"/>
                    <a:pt x="12819" y="7435"/>
                  </a:cubicBezTo>
                  <a:lnTo>
                    <a:pt x="12819" y="7435"/>
                  </a:lnTo>
                  <a:cubicBezTo>
                    <a:pt x="12817" y="7435"/>
                    <a:pt x="12815" y="7434"/>
                    <a:pt x="12812" y="7434"/>
                  </a:cubicBezTo>
                  <a:close/>
                  <a:moveTo>
                    <a:pt x="24051" y="8369"/>
                  </a:moveTo>
                  <a:cubicBezTo>
                    <a:pt x="24038" y="8369"/>
                    <a:pt x="24025" y="8370"/>
                    <a:pt x="24012" y="8370"/>
                  </a:cubicBezTo>
                  <a:lnTo>
                    <a:pt x="24012" y="8370"/>
                  </a:lnTo>
                  <a:lnTo>
                    <a:pt x="24051" y="8369"/>
                  </a:lnTo>
                  <a:close/>
                  <a:moveTo>
                    <a:pt x="154" y="0"/>
                  </a:moveTo>
                  <a:cubicBezTo>
                    <a:pt x="152" y="0"/>
                    <a:pt x="150" y="0"/>
                    <a:pt x="148" y="0"/>
                  </a:cubicBezTo>
                  <a:cubicBezTo>
                    <a:pt x="117" y="0"/>
                    <a:pt x="86" y="10"/>
                    <a:pt x="60" y="29"/>
                  </a:cubicBezTo>
                  <a:cubicBezTo>
                    <a:pt x="0" y="78"/>
                    <a:pt x="4" y="151"/>
                    <a:pt x="41" y="211"/>
                  </a:cubicBezTo>
                  <a:cubicBezTo>
                    <a:pt x="469" y="882"/>
                    <a:pt x="954" y="1516"/>
                    <a:pt x="1488" y="2105"/>
                  </a:cubicBezTo>
                  <a:cubicBezTo>
                    <a:pt x="2032" y="2703"/>
                    <a:pt x="2618" y="3262"/>
                    <a:pt x="3239" y="3780"/>
                  </a:cubicBezTo>
                  <a:cubicBezTo>
                    <a:pt x="3876" y="4314"/>
                    <a:pt x="4565" y="4787"/>
                    <a:pt x="5273" y="5220"/>
                  </a:cubicBezTo>
                  <a:cubicBezTo>
                    <a:pt x="6013" y="5673"/>
                    <a:pt x="6783" y="6073"/>
                    <a:pt x="7571" y="6436"/>
                  </a:cubicBezTo>
                  <a:cubicBezTo>
                    <a:pt x="8370" y="6803"/>
                    <a:pt x="9189" y="7126"/>
                    <a:pt x="10018" y="7420"/>
                  </a:cubicBezTo>
                  <a:cubicBezTo>
                    <a:pt x="10862" y="7719"/>
                    <a:pt x="11714" y="7988"/>
                    <a:pt x="12580" y="8217"/>
                  </a:cubicBezTo>
                  <a:cubicBezTo>
                    <a:pt x="13469" y="8451"/>
                    <a:pt x="14366" y="8667"/>
                    <a:pt x="15271" y="8843"/>
                  </a:cubicBezTo>
                  <a:cubicBezTo>
                    <a:pt x="16149" y="9011"/>
                    <a:pt x="17031" y="9157"/>
                    <a:pt x="17919" y="9270"/>
                  </a:cubicBezTo>
                  <a:cubicBezTo>
                    <a:pt x="19519" y="9474"/>
                    <a:pt x="21131" y="9576"/>
                    <a:pt x="22744" y="9576"/>
                  </a:cubicBezTo>
                  <a:cubicBezTo>
                    <a:pt x="22839" y="9576"/>
                    <a:pt x="22934" y="9575"/>
                    <a:pt x="23029" y="9574"/>
                  </a:cubicBezTo>
                  <a:cubicBezTo>
                    <a:pt x="24830" y="9560"/>
                    <a:pt x="26633" y="9425"/>
                    <a:pt x="28409" y="9120"/>
                  </a:cubicBezTo>
                  <a:cubicBezTo>
                    <a:pt x="29344" y="8964"/>
                    <a:pt x="30269" y="8748"/>
                    <a:pt x="31177" y="8474"/>
                  </a:cubicBezTo>
                  <a:cubicBezTo>
                    <a:pt x="31665" y="8326"/>
                    <a:pt x="32146" y="8165"/>
                    <a:pt x="32624" y="7979"/>
                  </a:cubicBezTo>
                  <a:cubicBezTo>
                    <a:pt x="32846" y="7893"/>
                    <a:pt x="33066" y="7798"/>
                    <a:pt x="33285" y="7696"/>
                  </a:cubicBezTo>
                  <a:cubicBezTo>
                    <a:pt x="33501" y="7593"/>
                    <a:pt x="33705" y="7467"/>
                    <a:pt x="33923" y="7365"/>
                  </a:cubicBezTo>
                  <a:cubicBezTo>
                    <a:pt x="34175" y="7245"/>
                    <a:pt x="34295" y="6941"/>
                    <a:pt x="34177" y="6681"/>
                  </a:cubicBezTo>
                  <a:cubicBezTo>
                    <a:pt x="34092" y="6496"/>
                    <a:pt x="33899" y="6380"/>
                    <a:pt x="33703" y="6380"/>
                  </a:cubicBezTo>
                  <a:cubicBezTo>
                    <a:pt x="33632" y="6380"/>
                    <a:pt x="33561" y="6395"/>
                    <a:pt x="33495" y="6427"/>
                  </a:cubicBezTo>
                  <a:cubicBezTo>
                    <a:pt x="33320" y="6508"/>
                    <a:pt x="33140" y="6568"/>
                    <a:pt x="32959" y="6634"/>
                  </a:cubicBezTo>
                  <a:cubicBezTo>
                    <a:pt x="32779" y="6701"/>
                    <a:pt x="32599" y="6770"/>
                    <a:pt x="32418" y="6837"/>
                  </a:cubicBezTo>
                  <a:cubicBezTo>
                    <a:pt x="32056" y="6972"/>
                    <a:pt x="31691" y="7096"/>
                    <a:pt x="31323" y="7211"/>
                  </a:cubicBezTo>
                  <a:cubicBezTo>
                    <a:pt x="28952" y="7930"/>
                    <a:pt x="26480" y="8257"/>
                    <a:pt x="24011" y="8370"/>
                  </a:cubicBezTo>
                  <a:lnTo>
                    <a:pt x="24011" y="8370"/>
                  </a:lnTo>
                  <a:cubicBezTo>
                    <a:pt x="24004" y="8370"/>
                    <a:pt x="23997" y="8370"/>
                    <a:pt x="23991" y="8370"/>
                  </a:cubicBezTo>
                  <a:lnTo>
                    <a:pt x="23991" y="8370"/>
                  </a:lnTo>
                  <a:cubicBezTo>
                    <a:pt x="23997" y="8370"/>
                    <a:pt x="24004" y="8369"/>
                    <a:pt x="24011" y="8369"/>
                  </a:cubicBezTo>
                  <a:lnTo>
                    <a:pt x="24011" y="8369"/>
                  </a:lnTo>
                  <a:cubicBezTo>
                    <a:pt x="23982" y="8370"/>
                    <a:pt x="23953" y="8371"/>
                    <a:pt x="23924" y="8372"/>
                  </a:cubicBezTo>
                  <a:cubicBezTo>
                    <a:pt x="23939" y="8372"/>
                    <a:pt x="23954" y="8371"/>
                    <a:pt x="23970" y="8371"/>
                  </a:cubicBezTo>
                  <a:cubicBezTo>
                    <a:pt x="23949" y="8372"/>
                    <a:pt x="23929" y="8373"/>
                    <a:pt x="23909" y="8374"/>
                  </a:cubicBezTo>
                  <a:lnTo>
                    <a:pt x="23909" y="8374"/>
                  </a:lnTo>
                  <a:cubicBezTo>
                    <a:pt x="23372" y="8394"/>
                    <a:pt x="22834" y="8403"/>
                    <a:pt x="22297" y="8403"/>
                  </a:cubicBezTo>
                  <a:cubicBezTo>
                    <a:pt x="21201" y="8403"/>
                    <a:pt x="20105" y="8364"/>
                    <a:pt x="19014" y="8290"/>
                  </a:cubicBezTo>
                  <a:cubicBezTo>
                    <a:pt x="17234" y="8172"/>
                    <a:pt x="15459" y="7961"/>
                    <a:pt x="13709" y="7623"/>
                  </a:cubicBezTo>
                  <a:cubicBezTo>
                    <a:pt x="13412" y="7566"/>
                    <a:pt x="13114" y="7503"/>
                    <a:pt x="12819" y="7435"/>
                  </a:cubicBezTo>
                  <a:lnTo>
                    <a:pt x="12819" y="7435"/>
                  </a:lnTo>
                  <a:cubicBezTo>
                    <a:pt x="12819" y="7436"/>
                    <a:pt x="12820" y="7436"/>
                    <a:pt x="12820" y="7436"/>
                  </a:cubicBezTo>
                  <a:cubicBezTo>
                    <a:pt x="11599" y="7154"/>
                    <a:pt x="10392" y="6823"/>
                    <a:pt x="9210" y="6400"/>
                  </a:cubicBezTo>
                  <a:cubicBezTo>
                    <a:pt x="8038" y="5980"/>
                    <a:pt x="6897" y="5474"/>
                    <a:pt x="5797" y="4888"/>
                  </a:cubicBezTo>
                  <a:lnTo>
                    <a:pt x="5797" y="4888"/>
                  </a:lnTo>
                  <a:cubicBezTo>
                    <a:pt x="5819" y="4900"/>
                    <a:pt x="5841" y="4911"/>
                    <a:pt x="5863" y="4923"/>
                  </a:cubicBezTo>
                  <a:cubicBezTo>
                    <a:pt x="4506" y="4196"/>
                    <a:pt x="3206" y="3327"/>
                    <a:pt x="2082" y="2268"/>
                  </a:cubicBezTo>
                  <a:lnTo>
                    <a:pt x="2081" y="2266"/>
                  </a:lnTo>
                  <a:cubicBezTo>
                    <a:pt x="2077" y="2263"/>
                    <a:pt x="2074" y="2261"/>
                    <a:pt x="2071" y="2257"/>
                  </a:cubicBezTo>
                  <a:lnTo>
                    <a:pt x="2071" y="2257"/>
                  </a:lnTo>
                  <a:cubicBezTo>
                    <a:pt x="2073" y="2258"/>
                    <a:pt x="2074" y="2261"/>
                    <a:pt x="2076" y="2262"/>
                  </a:cubicBezTo>
                  <a:cubicBezTo>
                    <a:pt x="1382" y="1598"/>
                    <a:pt x="760" y="857"/>
                    <a:pt x="244" y="48"/>
                  </a:cubicBezTo>
                  <a:cubicBezTo>
                    <a:pt x="223" y="18"/>
                    <a:pt x="190" y="0"/>
                    <a:pt x="1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2"/>
            <p:cNvSpPr/>
            <p:nvPr/>
          </p:nvSpPr>
          <p:spPr>
            <a:xfrm>
              <a:off x="3791700" y="2330300"/>
              <a:ext cx="587975" cy="339575"/>
            </a:xfrm>
            <a:custGeom>
              <a:avLst/>
              <a:gdLst/>
              <a:ahLst/>
              <a:cxnLst/>
              <a:rect l="l" t="t" r="r" b="b"/>
              <a:pathLst>
                <a:path w="23519" h="13583" extrusionOk="0">
                  <a:moveTo>
                    <a:pt x="14322" y="3042"/>
                  </a:moveTo>
                  <a:lnTo>
                    <a:pt x="14333" y="3048"/>
                  </a:lnTo>
                  <a:lnTo>
                    <a:pt x="14333" y="3048"/>
                  </a:lnTo>
                  <a:cubicBezTo>
                    <a:pt x="14329" y="3046"/>
                    <a:pt x="14325" y="3044"/>
                    <a:pt x="14322" y="3042"/>
                  </a:cubicBezTo>
                  <a:close/>
                  <a:moveTo>
                    <a:pt x="14333" y="3048"/>
                  </a:moveTo>
                  <a:cubicBezTo>
                    <a:pt x="14336" y="3050"/>
                    <a:pt x="14340" y="3052"/>
                    <a:pt x="14344" y="3054"/>
                  </a:cubicBezTo>
                  <a:lnTo>
                    <a:pt x="14333" y="3048"/>
                  </a:lnTo>
                  <a:close/>
                  <a:moveTo>
                    <a:pt x="20663" y="8319"/>
                  </a:moveTo>
                  <a:lnTo>
                    <a:pt x="20679" y="8342"/>
                  </a:lnTo>
                  <a:cubicBezTo>
                    <a:pt x="20673" y="8335"/>
                    <a:pt x="20668" y="8327"/>
                    <a:pt x="20663" y="8319"/>
                  </a:cubicBezTo>
                  <a:close/>
                  <a:moveTo>
                    <a:pt x="21822" y="10689"/>
                  </a:moveTo>
                  <a:lnTo>
                    <a:pt x="21822" y="10689"/>
                  </a:lnTo>
                  <a:cubicBezTo>
                    <a:pt x="21834" y="10720"/>
                    <a:pt x="21843" y="10750"/>
                    <a:pt x="21854" y="10780"/>
                  </a:cubicBezTo>
                  <a:cubicBezTo>
                    <a:pt x="21843" y="10750"/>
                    <a:pt x="21833" y="10720"/>
                    <a:pt x="21822" y="10689"/>
                  </a:cubicBezTo>
                  <a:close/>
                  <a:moveTo>
                    <a:pt x="2784" y="0"/>
                  </a:moveTo>
                  <a:cubicBezTo>
                    <a:pt x="1984" y="0"/>
                    <a:pt x="1186" y="49"/>
                    <a:pt x="391" y="144"/>
                  </a:cubicBezTo>
                  <a:cubicBezTo>
                    <a:pt x="302" y="155"/>
                    <a:pt x="212" y="167"/>
                    <a:pt x="123" y="180"/>
                  </a:cubicBezTo>
                  <a:cubicBezTo>
                    <a:pt x="0" y="197"/>
                    <a:pt x="31" y="379"/>
                    <a:pt x="147" y="379"/>
                  </a:cubicBezTo>
                  <a:cubicBezTo>
                    <a:pt x="152" y="379"/>
                    <a:pt x="157" y="379"/>
                    <a:pt x="162" y="378"/>
                  </a:cubicBezTo>
                  <a:cubicBezTo>
                    <a:pt x="576" y="321"/>
                    <a:pt x="992" y="279"/>
                    <a:pt x="1409" y="255"/>
                  </a:cubicBezTo>
                  <a:lnTo>
                    <a:pt x="1402" y="255"/>
                  </a:lnTo>
                  <a:cubicBezTo>
                    <a:pt x="1407" y="255"/>
                    <a:pt x="1413" y="255"/>
                    <a:pt x="1417" y="254"/>
                  </a:cubicBezTo>
                  <a:lnTo>
                    <a:pt x="1410" y="254"/>
                  </a:lnTo>
                  <a:lnTo>
                    <a:pt x="1430" y="253"/>
                  </a:lnTo>
                  <a:cubicBezTo>
                    <a:pt x="1824" y="230"/>
                    <a:pt x="2219" y="219"/>
                    <a:pt x="2614" y="219"/>
                  </a:cubicBezTo>
                  <a:cubicBezTo>
                    <a:pt x="3246" y="219"/>
                    <a:pt x="3878" y="247"/>
                    <a:pt x="4508" y="296"/>
                  </a:cubicBezTo>
                  <a:cubicBezTo>
                    <a:pt x="5628" y="386"/>
                    <a:pt x="6743" y="545"/>
                    <a:pt x="7844" y="776"/>
                  </a:cubicBezTo>
                  <a:cubicBezTo>
                    <a:pt x="7837" y="775"/>
                    <a:pt x="7829" y="774"/>
                    <a:pt x="7822" y="773"/>
                  </a:cubicBezTo>
                  <a:lnTo>
                    <a:pt x="7822" y="773"/>
                  </a:lnTo>
                  <a:cubicBezTo>
                    <a:pt x="8371" y="889"/>
                    <a:pt x="8916" y="1015"/>
                    <a:pt x="9455" y="1164"/>
                  </a:cubicBezTo>
                  <a:cubicBezTo>
                    <a:pt x="10016" y="1320"/>
                    <a:pt x="10572" y="1494"/>
                    <a:pt x="11122" y="1687"/>
                  </a:cubicBezTo>
                  <a:cubicBezTo>
                    <a:pt x="12205" y="2064"/>
                    <a:pt x="13266" y="2505"/>
                    <a:pt x="14288" y="3025"/>
                  </a:cubicBezTo>
                  <a:cubicBezTo>
                    <a:pt x="15050" y="3417"/>
                    <a:pt x="15792" y="3840"/>
                    <a:pt x="16504" y="4322"/>
                  </a:cubicBezTo>
                  <a:cubicBezTo>
                    <a:pt x="17198" y="4788"/>
                    <a:pt x="17871" y="5289"/>
                    <a:pt x="18498" y="5845"/>
                  </a:cubicBezTo>
                  <a:cubicBezTo>
                    <a:pt x="19293" y="6565"/>
                    <a:pt x="20015" y="7362"/>
                    <a:pt x="20618" y="8251"/>
                  </a:cubicBezTo>
                  <a:cubicBezTo>
                    <a:pt x="21110" y="9000"/>
                    <a:pt x="21509" y="9805"/>
                    <a:pt x="21808" y="10649"/>
                  </a:cubicBezTo>
                  <a:cubicBezTo>
                    <a:pt x="21906" y="10945"/>
                    <a:pt x="21989" y="11245"/>
                    <a:pt x="22061" y="11548"/>
                  </a:cubicBezTo>
                  <a:cubicBezTo>
                    <a:pt x="22117" y="11797"/>
                    <a:pt x="22163" y="12047"/>
                    <a:pt x="22206" y="12298"/>
                  </a:cubicBezTo>
                  <a:cubicBezTo>
                    <a:pt x="22228" y="12424"/>
                    <a:pt x="22249" y="12548"/>
                    <a:pt x="22272" y="12674"/>
                  </a:cubicBezTo>
                  <a:cubicBezTo>
                    <a:pt x="22284" y="12748"/>
                    <a:pt x="22301" y="12824"/>
                    <a:pt x="22318" y="12898"/>
                  </a:cubicBezTo>
                  <a:cubicBezTo>
                    <a:pt x="22324" y="12923"/>
                    <a:pt x="22332" y="12948"/>
                    <a:pt x="22339" y="12971"/>
                  </a:cubicBezTo>
                  <a:cubicBezTo>
                    <a:pt x="22358" y="13020"/>
                    <a:pt x="22369" y="13071"/>
                    <a:pt x="22367" y="13122"/>
                  </a:cubicBezTo>
                  <a:cubicBezTo>
                    <a:pt x="22382" y="13263"/>
                    <a:pt x="22493" y="13406"/>
                    <a:pt x="22606" y="13483"/>
                  </a:cubicBezTo>
                  <a:cubicBezTo>
                    <a:pt x="22702" y="13548"/>
                    <a:pt x="22814" y="13583"/>
                    <a:pt x="22928" y="13583"/>
                  </a:cubicBezTo>
                  <a:cubicBezTo>
                    <a:pt x="22965" y="13583"/>
                    <a:pt x="23002" y="13579"/>
                    <a:pt x="23039" y="13572"/>
                  </a:cubicBezTo>
                  <a:cubicBezTo>
                    <a:pt x="23186" y="13543"/>
                    <a:pt x="23316" y="13458"/>
                    <a:pt x="23400" y="13334"/>
                  </a:cubicBezTo>
                  <a:cubicBezTo>
                    <a:pt x="23483" y="13216"/>
                    <a:pt x="23500" y="13094"/>
                    <a:pt x="23495" y="12959"/>
                  </a:cubicBezTo>
                  <a:cubicBezTo>
                    <a:pt x="23519" y="12632"/>
                    <a:pt x="23469" y="12302"/>
                    <a:pt x="23405" y="11984"/>
                  </a:cubicBezTo>
                  <a:cubicBezTo>
                    <a:pt x="23344" y="11678"/>
                    <a:pt x="23264" y="11378"/>
                    <a:pt x="23188" y="11078"/>
                  </a:cubicBezTo>
                  <a:cubicBezTo>
                    <a:pt x="23084" y="10686"/>
                    <a:pt x="22959" y="10299"/>
                    <a:pt x="22813" y="9921"/>
                  </a:cubicBezTo>
                  <a:cubicBezTo>
                    <a:pt x="22537" y="9204"/>
                    <a:pt x="22155" y="8538"/>
                    <a:pt x="21723" y="7904"/>
                  </a:cubicBezTo>
                  <a:cubicBezTo>
                    <a:pt x="20853" y="6630"/>
                    <a:pt x="19712" y="5560"/>
                    <a:pt x="18474" y="4650"/>
                  </a:cubicBezTo>
                  <a:cubicBezTo>
                    <a:pt x="18157" y="4416"/>
                    <a:pt x="17828" y="4193"/>
                    <a:pt x="17496" y="3979"/>
                  </a:cubicBezTo>
                  <a:cubicBezTo>
                    <a:pt x="17156" y="3761"/>
                    <a:pt x="16805" y="3565"/>
                    <a:pt x="16451" y="3375"/>
                  </a:cubicBezTo>
                  <a:cubicBezTo>
                    <a:pt x="15718" y="2978"/>
                    <a:pt x="14964" y="2619"/>
                    <a:pt x="14195" y="2299"/>
                  </a:cubicBezTo>
                  <a:cubicBezTo>
                    <a:pt x="12653" y="1659"/>
                    <a:pt x="11051" y="1174"/>
                    <a:pt x="9425" y="805"/>
                  </a:cubicBezTo>
                  <a:cubicBezTo>
                    <a:pt x="7857" y="449"/>
                    <a:pt x="6268" y="189"/>
                    <a:pt x="4663" y="69"/>
                  </a:cubicBezTo>
                  <a:cubicBezTo>
                    <a:pt x="4057" y="24"/>
                    <a:pt x="3448" y="0"/>
                    <a:pt x="2840" y="0"/>
                  </a:cubicBezTo>
                  <a:cubicBezTo>
                    <a:pt x="2821" y="0"/>
                    <a:pt x="2803" y="0"/>
                    <a:pt x="2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2"/>
            <p:cNvSpPr/>
            <p:nvPr/>
          </p:nvSpPr>
          <p:spPr>
            <a:xfrm>
              <a:off x="3056200" y="2770400"/>
              <a:ext cx="194275" cy="64775"/>
            </a:xfrm>
            <a:custGeom>
              <a:avLst/>
              <a:gdLst/>
              <a:ahLst/>
              <a:cxnLst/>
              <a:rect l="l" t="t" r="r" b="b"/>
              <a:pathLst>
                <a:path w="7771" h="2591" extrusionOk="0">
                  <a:moveTo>
                    <a:pt x="205" y="0"/>
                  </a:moveTo>
                  <a:cubicBezTo>
                    <a:pt x="162" y="0"/>
                    <a:pt x="121" y="15"/>
                    <a:pt x="90" y="44"/>
                  </a:cubicBezTo>
                  <a:lnTo>
                    <a:pt x="88" y="45"/>
                  </a:lnTo>
                  <a:cubicBezTo>
                    <a:pt x="18" y="107"/>
                    <a:pt x="1" y="235"/>
                    <a:pt x="71" y="304"/>
                  </a:cubicBezTo>
                  <a:cubicBezTo>
                    <a:pt x="1010" y="1221"/>
                    <a:pt x="2162" y="1935"/>
                    <a:pt x="3425" y="2308"/>
                  </a:cubicBezTo>
                  <a:cubicBezTo>
                    <a:pt x="3742" y="2401"/>
                    <a:pt x="4069" y="2467"/>
                    <a:pt x="4394" y="2522"/>
                  </a:cubicBezTo>
                  <a:cubicBezTo>
                    <a:pt x="4663" y="2568"/>
                    <a:pt x="4935" y="2590"/>
                    <a:pt x="5207" y="2590"/>
                  </a:cubicBezTo>
                  <a:cubicBezTo>
                    <a:pt x="5260" y="2590"/>
                    <a:pt x="5312" y="2589"/>
                    <a:pt x="5364" y="2588"/>
                  </a:cubicBezTo>
                  <a:cubicBezTo>
                    <a:pt x="5707" y="2576"/>
                    <a:pt x="6047" y="2542"/>
                    <a:pt x="6383" y="2483"/>
                  </a:cubicBezTo>
                  <a:cubicBezTo>
                    <a:pt x="6754" y="2418"/>
                    <a:pt x="7115" y="2303"/>
                    <a:pt x="7468" y="2172"/>
                  </a:cubicBezTo>
                  <a:cubicBezTo>
                    <a:pt x="7591" y="2124"/>
                    <a:pt x="7690" y="1988"/>
                    <a:pt x="7731" y="1867"/>
                  </a:cubicBezTo>
                  <a:cubicBezTo>
                    <a:pt x="7771" y="1739"/>
                    <a:pt x="7762" y="1600"/>
                    <a:pt x="7702" y="1479"/>
                  </a:cubicBezTo>
                  <a:cubicBezTo>
                    <a:pt x="7615" y="1302"/>
                    <a:pt x="7423" y="1190"/>
                    <a:pt x="7230" y="1190"/>
                  </a:cubicBezTo>
                  <a:cubicBezTo>
                    <a:pt x="7155" y="1190"/>
                    <a:pt x="7080" y="1207"/>
                    <a:pt x="7010" y="1244"/>
                  </a:cubicBezTo>
                  <a:cubicBezTo>
                    <a:pt x="6775" y="1369"/>
                    <a:pt x="6532" y="1479"/>
                    <a:pt x="6283" y="1571"/>
                  </a:cubicBezTo>
                  <a:cubicBezTo>
                    <a:pt x="6080" y="1640"/>
                    <a:pt x="5875" y="1697"/>
                    <a:pt x="5665" y="1739"/>
                  </a:cubicBezTo>
                  <a:cubicBezTo>
                    <a:pt x="5436" y="1789"/>
                    <a:pt x="5202" y="1813"/>
                    <a:pt x="4968" y="1830"/>
                  </a:cubicBezTo>
                  <a:cubicBezTo>
                    <a:pt x="4812" y="1840"/>
                    <a:pt x="4656" y="1846"/>
                    <a:pt x="4499" y="1846"/>
                  </a:cubicBezTo>
                  <a:cubicBezTo>
                    <a:pt x="4436" y="1846"/>
                    <a:pt x="4373" y="1845"/>
                    <a:pt x="4309" y="1843"/>
                  </a:cubicBezTo>
                  <a:cubicBezTo>
                    <a:pt x="4059" y="1834"/>
                    <a:pt x="3809" y="1806"/>
                    <a:pt x="3561" y="1760"/>
                  </a:cubicBezTo>
                  <a:lnTo>
                    <a:pt x="3561" y="1760"/>
                  </a:lnTo>
                  <a:cubicBezTo>
                    <a:pt x="3575" y="1762"/>
                    <a:pt x="3588" y="1764"/>
                    <a:pt x="3599" y="1766"/>
                  </a:cubicBezTo>
                  <a:cubicBezTo>
                    <a:pt x="3067" y="1663"/>
                    <a:pt x="2548" y="1495"/>
                    <a:pt x="2056" y="1265"/>
                  </a:cubicBezTo>
                  <a:lnTo>
                    <a:pt x="2056" y="1265"/>
                  </a:lnTo>
                  <a:cubicBezTo>
                    <a:pt x="2064" y="1269"/>
                    <a:pt x="2072" y="1273"/>
                    <a:pt x="2080" y="1277"/>
                  </a:cubicBezTo>
                  <a:cubicBezTo>
                    <a:pt x="2072" y="1273"/>
                    <a:pt x="2063" y="1268"/>
                    <a:pt x="2054" y="1264"/>
                  </a:cubicBezTo>
                  <a:lnTo>
                    <a:pt x="2054" y="1264"/>
                  </a:lnTo>
                  <a:cubicBezTo>
                    <a:pt x="2055" y="1264"/>
                    <a:pt x="2055" y="1264"/>
                    <a:pt x="2056" y="1265"/>
                  </a:cubicBezTo>
                  <a:cubicBezTo>
                    <a:pt x="2055" y="1264"/>
                    <a:pt x="2053" y="1263"/>
                    <a:pt x="2052" y="1263"/>
                  </a:cubicBezTo>
                  <a:lnTo>
                    <a:pt x="2052" y="1263"/>
                  </a:lnTo>
                  <a:cubicBezTo>
                    <a:pt x="2052" y="1263"/>
                    <a:pt x="2053" y="1263"/>
                    <a:pt x="2054" y="1264"/>
                  </a:cubicBezTo>
                  <a:lnTo>
                    <a:pt x="2054" y="1264"/>
                  </a:lnTo>
                  <a:cubicBezTo>
                    <a:pt x="2049" y="1262"/>
                    <a:pt x="2044" y="1260"/>
                    <a:pt x="2040" y="1257"/>
                  </a:cubicBezTo>
                  <a:lnTo>
                    <a:pt x="2040" y="1257"/>
                  </a:lnTo>
                  <a:cubicBezTo>
                    <a:pt x="2044" y="1259"/>
                    <a:pt x="2048" y="1261"/>
                    <a:pt x="2052" y="1263"/>
                  </a:cubicBezTo>
                  <a:lnTo>
                    <a:pt x="2052" y="1263"/>
                  </a:lnTo>
                  <a:cubicBezTo>
                    <a:pt x="2047" y="1261"/>
                    <a:pt x="2043" y="1258"/>
                    <a:pt x="2039" y="1256"/>
                  </a:cubicBezTo>
                  <a:lnTo>
                    <a:pt x="2039" y="1256"/>
                  </a:lnTo>
                  <a:cubicBezTo>
                    <a:pt x="2038" y="1256"/>
                    <a:pt x="2036" y="1255"/>
                    <a:pt x="2035" y="1254"/>
                  </a:cubicBezTo>
                  <a:lnTo>
                    <a:pt x="2035" y="1254"/>
                  </a:lnTo>
                  <a:lnTo>
                    <a:pt x="2036" y="1255"/>
                  </a:lnTo>
                  <a:lnTo>
                    <a:pt x="2036" y="1255"/>
                  </a:lnTo>
                  <a:lnTo>
                    <a:pt x="2033" y="1254"/>
                  </a:lnTo>
                  <a:lnTo>
                    <a:pt x="2033" y="1254"/>
                  </a:lnTo>
                  <a:cubicBezTo>
                    <a:pt x="2034" y="1254"/>
                    <a:pt x="2034" y="1254"/>
                    <a:pt x="2035" y="1254"/>
                  </a:cubicBezTo>
                  <a:cubicBezTo>
                    <a:pt x="1530" y="1004"/>
                    <a:pt x="1059" y="693"/>
                    <a:pt x="631" y="325"/>
                  </a:cubicBezTo>
                  <a:lnTo>
                    <a:pt x="631" y="325"/>
                  </a:lnTo>
                  <a:cubicBezTo>
                    <a:pt x="638" y="331"/>
                    <a:pt x="645" y="337"/>
                    <a:pt x="653" y="342"/>
                  </a:cubicBezTo>
                  <a:cubicBezTo>
                    <a:pt x="548" y="252"/>
                    <a:pt x="447" y="158"/>
                    <a:pt x="349" y="61"/>
                  </a:cubicBezTo>
                  <a:cubicBezTo>
                    <a:pt x="311" y="23"/>
                    <a:pt x="259" y="1"/>
                    <a:pt x="20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2"/>
            <p:cNvSpPr/>
            <p:nvPr/>
          </p:nvSpPr>
          <p:spPr>
            <a:xfrm>
              <a:off x="3291650" y="2412100"/>
              <a:ext cx="917150" cy="200650"/>
            </a:xfrm>
            <a:custGeom>
              <a:avLst/>
              <a:gdLst/>
              <a:ahLst/>
              <a:cxnLst/>
              <a:rect l="l" t="t" r="r" b="b"/>
              <a:pathLst>
                <a:path w="36686" h="8026" extrusionOk="0">
                  <a:moveTo>
                    <a:pt x="3124" y="5125"/>
                  </a:moveTo>
                  <a:cubicBezTo>
                    <a:pt x="3123" y="5125"/>
                    <a:pt x="3122" y="5126"/>
                    <a:pt x="3120" y="5127"/>
                  </a:cubicBezTo>
                  <a:cubicBezTo>
                    <a:pt x="3122" y="5127"/>
                    <a:pt x="3123" y="5126"/>
                    <a:pt x="3124" y="5125"/>
                  </a:cubicBezTo>
                  <a:close/>
                  <a:moveTo>
                    <a:pt x="19795" y="1"/>
                  </a:moveTo>
                  <a:cubicBezTo>
                    <a:pt x="19790" y="1"/>
                    <a:pt x="19784" y="1"/>
                    <a:pt x="19778" y="1"/>
                  </a:cubicBezTo>
                  <a:cubicBezTo>
                    <a:pt x="19315" y="1"/>
                    <a:pt x="18850" y="8"/>
                    <a:pt x="18387" y="24"/>
                  </a:cubicBezTo>
                  <a:cubicBezTo>
                    <a:pt x="17468" y="55"/>
                    <a:pt x="16548" y="123"/>
                    <a:pt x="15636" y="239"/>
                  </a:cubicBezTo>
                  <a:cubicBezTo>
                    <a:pt x="14759" y="351"/>
                    <a:pt x="13888" y="499"/>
                    <a:pt x="13021" y="673"/>
                  </a:cubicBezTo>
                  <a:cubicBezTo>
                    <a:pt x="12136" y="848"/>
                    <a:pt x="11262" y="1073"/>
                    <a:pt x="10402" y="1346"/>
                  </a:cubicBezTo>
                  <a:cubicBezTo>
                    <a:pt x="9992" y="1474"/>
                    <a:pt x="9580" y="1602"/>
                    <a:pt x="9174" y="1745"/>
                  </a:cubicBezTo>
                  <a:cubicBezTo>
                    <a:pt x="8821" y="1869"/>
                    <a:pt x="8471" y="2009"/>
                    <a:pt x="8121" y="2140"/>
                  </a:cubicBezTo>
                  <a:cubicBezTo>
                    <a:pt x="6870" y="2605"/>
                    <a:pt x="5653" y="3142"/>
                    <a:pt x="4475" y="3769"/>
                  </a:cubicBezTo>
                  <a:cubicBezTo>
                    <a:pt x="3301" y="4397"/>
                    <a:pt x="2185" y="5151"/>
                    <a:pt x="1272" y="6127"/>
                  </a:cubicBezTo>
                  <a:cubicBezTo>
                    <a:pt x="796" y="6637"/>
                    <a:pt x="374" y="7184"/>
                    <a:pt x="37" y="7796"/>
                  </a:cubicBezTo>
                  <a:cubicBezTo>
                    <a:pt x="0" y="7865"/>
                    <a:pt x="0" y="7947"/>
                    <a:pt x="69" y="7998"/>
                  </a:cubicBezTo>
                  <a:cubicBezTo>
                    <a:pt x="93" y="8016"/>
                    <a:pt x="126" y="8025"/>
                    <a:pt x="159" y="8025"/>
                  </a:cubicBezTo>
                  <a:cubicBezTo>
                    <a:pt x="205" y="8025"/>
                    <a:pt x="250" y="8007"/>
                    <a:pt x="272" y="7967"/>
                  </a:cubicBezTo>
                  <a:cubicBezTo>
                    <a:pt x="543" y="7478"/>
                    <a:pt x="874" y="7025"/>
                    <a:pt x="1258" y="6618"/>
                  </a:cubicBezTo>
                  <a:cubicBezTo>
                    <a:pt x="1810" y="6044"/>
                    <a:pt x="2455" y="5555"/>
                    <a:pt x="3124" y="5124"/>
                  </a:cubicBezTo>
                  <a:lnTo>
                    <a:pt x="3124" y="5124"/>
                  </a:lnTo>
                  <a:cubicBezTo>
                    <a:pt x="3124" y="5124"/>
                    <a:pt x="3124" y="5125"/>
                    <a:pt x="3124" y="5125"/>
                  </a:cubicBezTo>
                  <a:lnTo>
                    <a:pt x="3124" y="5125"/>
                  </a:lnTo>
                  <a:cubicBezTo>
                    <a:pt x="3865" y="4660"/>
                    <a:pt x="4641" y="4251"/>
                    <a:pt x="5445" y="3904"/>
                  </a:cubicBezTo>
                  <a:cubicBezTo>
                    <a:pt x="6241" y="3558"/>
                    <a:pt x="7072" y="3280"/>
                    <a:pt x="7898" y="3017"/>
                  </a:cubicBezTo>
                  <a:cubicBezTo>
                    <a:pt x="8478" y="2841"/>
                    <a:pt x="9064" y="2696"/>
                    <a:pt x="9652" y="2547"/>
                  </a:cubicBezTo>
                  <a:cubicBezTo>
                    <a:pt x="10416" y="2353"/>
                    <a:pt x="11192" y="2222"/>
                    <a:pt x="11968" y="2085"/>
                  </a:cubicBezTo>
                  <a:cubicBezTo>
                    <a:pt x="12738" y="1949"/>
                    <a:pt x="13512" y="1843"/>
                    <a:pt x="14290" y="1768"/>
                  </a:cubicBezTo>
                  <a:cubicBezTo>
                    <a:pt x="15040" y="1696"/>
                    <a:pt x="15791" y="1655"/>
                    <a:pt x="16544" y="1624"/>
                  </a:cubicBezTo>
                  <a:cubicBezTo>
                    <a:pt x="16542" y="1623"/>
                    <a:pt x="16541" y="1623"/>
                    <a:pt x="16540" y="1623"/>
                  </a:cubicBezTo>
                  <a:lnTo>
                    <a:pt x="16540" y="1623"/>
                  </a:lnTo>
                  <a:cubicBezTo>
                    <a:pt x="16540" y="1623"/>
                    <a:pt x="16540" y="1623"/>
                    <a:pt x="16540" y="1623"/>
                  </a:cubicBezTo>
                  <a:cubicBezTo>
                    <a:pt x="16541" y="1623"/>
                    <a:pt x="16543" y="1623"/>
                    <a:pt x="16545" y="1624"/>
                  </a:cubicBezTo>
                  <a:lnTo>
                    <a:pt x="16735" y="1616"/>
                  </a:lnTo>
                  <a:lnTo>
                    <a:pt x="16735" y="1616"/>
                  </a:lnTo>
                  <a:cubicBezTo>
                    <a:pt x="16686" y="1618"/>
                    <a:pt x="16638" y="1620"/>
                    <a:pt x="16591" y="1623"/>
                  </a:cubicBezTo>
                  <a:cubicBezTo>
                    <a:pt x="17035" y="1609"/>
                    <a:pt x="17480" y="1602"/>
                    <a:pt x="17925" y="1602"/>
                  </a:cubicBezTo>
                  <a:cubicBezTo>
                    <a:pt x="19412" y="1602"/>
                    <a:pt x="20900" y="1677"/>
                    <a:pt x="22380" y="1813"/>
                  </a:cubicBezTo>
                  <a:cubicBezTo>
                    <a:pt x="23992" y="1958"/>
                    <a:pt x="25600" y="2188"/>
                    <a:pt x="27179" y="2550"/>
                  </a:cubicBezTo>
                  <a:cubicBezTo>
                    <a:pt x="28165" y="2786"/>
                    <a:pt x="29131" y="3084"/>
                    <a:pt x="30088" y="3421"/>
                  </a:cubicBezTo>
                  <a:cubicBezTo>
                    <a:pt x="31048" y="3756"/>
                    <a:pt x="31983" y="4162"/>
                    <a:pt x="32883" y="4636"/>
                  </a:cubicBezTo>
                  <a:cubicBezTo>
                    <a:pt x="33649" y="5059"/>
                    <a:pt x="34388" y="5534"/>
                    <a:pt x="35078" y="6075"/>
                  </a:cubicBezTo>
                  <a:cubicBezTo>
                    <a:pt x="35242" y="6205"/>
                    <a:pt x="35440" y="6265"/>
                    <a:pt x="35640" y="6265"/>
                  </a:cubicBezTo>
                  <a:cubicBezTo>
                    <a:pt x="35957" y="6265"/>
                    <a:pt x="36277" y="6113"/>
                    <a:pt x="36466" y="5852"/>
                  </a:cubicBezTo>
                  <a:cubicBezTo>
                    <a:pt x="36623" y="5634"/>
                    <a:pt x="36686" y="5363"/>
                    <a:pt x="36639" y="5098"/>
                  </a:cubicBezTo>
                  <a:cubicBezTo>
                    <a:pt x="36594" y="4832"/>
                    <a:pt x="36448" y="4631"/>
                    <a:pt x="36244" y="4463"/>
                  </a:cubicBezTo>
                  <a:cubicBezTo>
                    <a:pt x="35063" y="3491"/>
                    <a:pt x="33721" y="2733"/>
                    <a:pt x="32316" y="2133"/>
                  </a:cubicBezTo>
                  <a:cubicBezTo>
                    <a:pt x="30875" y="1520"/>
                    <a:pt x="29357" y="1106"/>
                    <a:pt x="27825" y="797"/>
                  </a:cubicBezTo>
                  <a:cubicBezTo>
                    <a:pt x="25182" y="268"/>
                    <a:pt x="22491" y="1"/>
                    <a:pt x="1979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2"/>
            <p:cNvSpPr/>
            <p:nvPr/>
          </p:nvSpPr>
          <p:spPr>
            <a:xfrm>
              <a:off x="4203000" y="2573075"/>
              <a:ext cx="48325" cy="42850"/>
            </a:xfrm>
            <a:custGeom>
              <a:avLst/>
              <a:gdLst/>
              <a:ahLst/>
              <a:cxnLst/>
              <a:rect l="l" t="t" r="r" b="b"/>
              <a:pathLst>
                <a:path w="1933" h="1714" extrusionOk="0">
                  <a:moveTo>
                    <a:pt x="1051" y="1"/>
                  </a:moveTo>
                  <a:cubicBezTo>
                    <a:pt x="814" y="1"/>
                    <a:pt x="611" y="39"/>
                    <a:pt x="422" y="193"/>
                  </a:cubicBezTo>
                  <a:cubicBezTo>
                    <a:pt x="54" y="494"/>
                    <a:pt x="1" y="1037"/>
                    <a:pt x="304" y="1403"/>
                  </a:cubicBezTo>
                  <a:cubicBezTo>
                    <a:pt x="438" y="1566"/>
                    <a:pt x="668" y="1713"/>
                    <a:pt x="884" y="1713"/>
                  </a:cubicBezTo>
                  <a:cubicBezTo>
                    <a:pt x="1121" y="1713"/>
                    <a:pt x="1324" y="1675"/>
                    <a:pt x="1513" y="1521"/>
                  </a:cubicBezTo>
                  <a:cubicBezTo>
                    <a:pt x="1881" y="1220"/>
                    <a:pt x="1933" y="678"/>
                    <a:pt x="1632" y="311"/>
                  </a:cubicBezTo>
                  <a:cubicBezTo>
                    <a:pt x="1498" y="149"/>
                    <a:pt x="1267" y="1"/>
                    <a:pt x="105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2"/>
            <p:cNvSpPr/>
            <p:nvPr/>
          </p:nvSpPr>
          <p:spPr>
            <a:xfrm>
              <a:off x="3472375" y="2529775"/>
              <a:ext cx="529800" cy="465250"/>
            </a:xfrm>
            <a:custGeom>
              <a:avLst/>
              <a:gdLst/>
              <a:ahLst/>
              <a:cxnLst/>
              <a:rect l="l" t="t" r="r" b="b"/>
              <a:pathLst>
                <a:path w="21192" h="18610" extrusionOk="0">
                  <a:moveTo>
                    <a:pt x="11643" y="8595"/>
                  </a:moveTo>
                  <a:lnTo>
                    <a:pt x="11643" y="8595"/>
                  </a:lnTo>
                  <a:cubicBezTo>
                    <a:pt x="11644" y="8611"/>
                    <a:pt x="11645" y="8627"/>
                    <a:pt x="11645" y="8643"/>
                  </a:cubicBezTo>
                  <a:cubicBezTo>
                    <a:pt x="11644" y="8627"/>
                    <a:pt x="11644" y="8611"/>
                    <a:pt x="11643" y="8595"/>
                  </a:cubicBezTo>
                  <a:close/>
                  <a:moveTo>
                    <a:pt x="16779" y="6747"/>
                  </a:moveTo>
                  <a:cubicBezTo>
                    <a:pt x="16848" y="6747"/>
                    <a:pt x="16917" y="6755"/>
                    <a:pt x="16984" y="6770"/>
                  </a:cubicBezTo>
                  <a:cubicBezTo>
                    <a:pt x="17194" y="6882"/>
                    <a:pt x="17277" y="7076"/>
                    <a:pt x="17305" y="7306"/>
                  </a:cubicBezTo>
                  <a:cubicBezTo>
                    <a:pt x="17304" y="7727"/>
                    <a:pt x="17162" y="8123"/>
                    <a:pt x="16982" y="8498"/>
                  </a:cubicBezTo>
                  <a:cubicBezTo>
                    <a:pt x="16812" y="8799"/>
                    <a:pt x="16619" y="9086"/>
                    <a:pt x="16404" y="9356"/>
                  </a:cubicBezTo>
                  <a:cubicBezTo>
                    <a:pt x="16218" y="9573"/>
                    <a:pt x="16023" y="9783"/>
                    <a:pt x="15820" y="9983"/>
                  </a:cubicBezTo>
                  <a:cubicBezTo>
                    <a:pt x="15634" y="10160"/>
                    <a:pt x="15441" y="10330"/>
                    <a:pt x="15245" y="10496"/>
                  </a:cubicBezTo>
                  <a:cubicBezTo>
                    <a:pt x="15240" y="10462"/>
                    <a:pt x="15236" y="10427"/>
                    <a:pt x="15232" y="10392"/>
                  </a:cubicBezTo>
                  <a:cubicBezTo>
                    <a:pt x="15195" y="9450"/>
                    <a:pt x="15531" y="8498"/>
                    <a:pt x="15951" y="7664"/>
                  </a:cubicBezTo>
                  <a:cubicBezTo>
                    <a:pt x="16112" y="7361"/>
                    <a:pt x="16299" y="7071"/>
                    <a:pt x="16506" y="6797"/>
                  </a:cubicBezTo>
                  <a:cubicBezTo>
                    <a:pt x="16550" y="6782"/>
                    <a:pt x="16595" y="6770"/>
                    <a:pt x="16640" y="6757"/>
                  </a:cubicBezTo>
                  <a:cubicBezTo>
                    <a:pt x="16686" y="6751"/>
                    <a:pt x="16733" y="6747"/>
                    <a:pt x="16779" y="6747"/>
                  </a:cubicBezTo>
                  <a:close/>
                  <a:moveTo>
                    <a:pt x="5352" y="9506"/>
                  </a:moveTo>
                  <a:lnTo>
                    <a:pt x="5352" y="9506"/>
                  </a:lnTo>
                  <a:cubicBezTo>
                    <a:pt x="5225" y="9883"/>
                    <a:pt x="5069" y="10250"/>
                    <a:pt x="4888" y="10604"/>
                  </a:cubicBezTo>
                  <a:cubicBezTo>
                    <a:pt x="4733" y="10896"/>
                    <a:pt x="4550" y="11175"/>
                    <a:pt x="4346" y="11437"/>
                  </a:cubicBezTo>
                  <a:cubicBezTo>
                    <a:pt x="4262" y="11535"/>
                    <a:pt x="4176" y="11630"/>
                    <a:pt x="4086" y="11723"/>
                  </a:cubicBezTo>
                  <a:cubicBezTo>
                    <a:pt x="4062" y="11744"/>
                    <a:pt x="4038" y="11766"/>
                    <a:pt x="4013" y="11787"/>
                  </a:cubicBezTo>
                  <a:cubicBezTo>
                    <a:pt x="3988" y="11796"/>
                    <a:pt x="3961" y="11804"/>
                    <a:pt x="3934" y="11812"/>
                  </a:cubicBezTo>
                  <a:cubicBezTo>
                    <a:pt x="3909" y="11814"/>
                    <a:pt x="3885" y="11816"/>
                    <a:pt x="3860" y="11816"/>
                  </a:cubicBezTo>
                  <a:cubicBezTo>
                    <a:pt x="3813" y="11816"/>
                    <a:pt x="3767" y="11811"/>
                    <a:pt x="3722" y="11800"/>
                  </a:cubicBezTo>
                  <a:cubicBezTo>
                    <a:pt x="3587" y="11731"/>
                    <a:pt x="3522" y="11616"/>
                    <a:pt x="3496" y="11467"/>
                  </a:cubicBezTo>
                  <a:cubicBezTo>
                    <a:pt x="3492" y="11256"/>
                    <a:pt x="3558" y="11059"/>
                    <a:pt x="3648" y="10870"/>
                  </a:cubicBezTo>
                  <a:cubicBezTo>
                    <a:pt x="3725" y="10734"/>
                    <a:pt x="3813" y="10604"/>
                    <a:pt x="3911" y="10479"/>
                  </a:cubicBezTo>
                  <a:cubicBezTo>
                    <a:pt x="3980" y="10400"/>
                    <a:pt x="4052" y="10324"/>
                    <a:pt x="4127" y="10249"/>
                  </a:cubicBezTo>
                  <a:cubicBezTo>
                    <a:pt x="4187" y="10196"/>
                    <a:pt x="4248" y="10141"/>
                    <a:pt x="4310" y="10090"/>
                  </a:cubicBezTo>
                  <a:cubicBezTo>
                    <a:pt x="4372" y="10042"/>
                    <a:pt x="4434" y="9995"/>
                    <a:pt x="4499" y="9949"/>
                  </a:cubicBezTo>
                  <a:cubicBezTo>
                    <a:pt x="4570" y="9903"/>
                    <a:pt x="4644" y="9859"/>
                    <a:pt x="4718" y="9815"/>
                  </a:cubicBezTo>
                  <a:cubicBezTo>
                    <a:pt x="4925" y="9705"/>
                    <a:pt x="5137" y="9604"/>
                    <a:pt x="5352" y="9506"/>
                  </a:cubicBezTo>
                  <a:close/>
                  <a:moveTo>
                    <a:pt x="11195" y="14171"/>
                  </a:moveTo>
                  <a:cubicBezTo>
                    <a:pt x="11008" y="15106"/>
                    <a:pt x="10742" y="16034"/>
                    <a:pt x="10320" y="16881"/>
                  </a:cubicBezTo>
                  <a:cubicBezTo>
                    <a:pt x="10201" y="17104"/>
                    <a:pt x="10066" y="17317"/>
                    <a:pt x="9915" y="17519"/>
                  </a:cubicBezTo>
                  <a:cubicBezTo>
                    <a:pt x="9904" y="17530"/>
                    <a:pt x="9893" y="17542"/>
                    <a:pt x="9883" y="17553"/>
                  </a:cubicBezTo>
                  <a:cubicBezTo>
                    <a:pt x="9882" y="17554"/>
                    <a:pt x="9879" y="17555"/>
                    <a:pt x="9877" y="17555"/>
                  </a:cubicBezTo>
                  <a:cubicBezTo>
                    <a:pt x="9840" y="17568"/>
                    <a:pt x="9804" y="17580"/>
                    <a:pt x="9766" y="17590"/>
                  </a:cubicBezTo>
                  <a:cubicBezTo>
                    <a:pt x="9743" y="17593"/>
                    <a:pt x="9719" y="17594"/>
                    <a:pt x="9695" y="17594"/>
                  </a:cubicBezTo>
                  <a:cubicBezTo>
                    <a:pt x="9662" y="17594"/>
                    <a:pt x="9629" y="17592"/>
                    <a:pt x="9597" y="17585"/>
                  </a:cubicBezTo>
                  <a:cubicBezTo>
                    <a:pt x="9479" y="17519"/>
                    <a:pt x="9438" y="17404"/>
                    <a:pt x="9422" y="17273"/>
                  </a:cubicBezTo>
                  <a:cubicBezTo>
                    <a:pt x="9424" y="16741"/>
                    <a:pt x="9671" y="16205"/>
                    <a:pt x="9912" y="15735"/>
                  </a:cubicBezTo>
                  <a:cubicBezTo>
                    <a:pt x="10055" y="15476"/>
                    <a:pt x="10218" y="15229"/>
                    <a:pt x="10401" y="14997"/>
                  </a:cubicBezTo>
                  <a:cubicBezTo>
                    <a:pt x="10596" y="14768"/>
                    <a:pt x="10800" y="14549"/>
                    <a:pt x="11012" y="14338"/>
                  </a:cubicBezTo>
                  <a:cubicBezTo>
                    <a:pt x="11073" y="14282"/>
                    <a:pt x="11133" y="14227"/>
                    <a:pt x="11195" y="14171"/>
                  </a:cubicBezTo>
                  <a:close/>
                  <a:moveTo>
                    <a:pt x="2242" y="0"/>
                  </a:moveTo>
                  <a:cubicBezTo>
                    <a:pt x="2207" y="1"/>
                    <a:pt x="2172" y="9"/>
                    <a:pt x="2143" y="27"/>
                  </a:cubicBezTo>
                  <a:cubicBezTo>
                    <a:pt x="1934" y="84"/>
                    <a:pt x="1731" y="228"/>
                    <a:pt x="1560" y="355"/>
                  </a:cubicBezTo>
                  <a:cubicBezTo>
                    <a:pt x="1429" y="451"/>
                    <a:pt x="1306" y="559"/>
                    <a:pt x="1193" y="676"/>
                  </a:cubicBezTo>
                  <a:cubicBezTo>
                    <a:pt x="1104" y="775"/>
                    <a:pt x="1009" y="869"/>
                    <a:pt x="1023" y="1010"/>
                  </a:cubicBezTo>
                  <a:cubicBezTo>
                    <a:pt x="1038" y="1168"/>
                    <a:pt x="1051" y="1325"/>
                    <a:pt x="1061" y="1482"/>
                  </a:cubicBezTo>
                  <a:cubicBezTo>
                    <a:pt x="1156" y="3244"/>
                    <a:pt x="920" y="4989"/>
                    <a:pt x="642" y="6724"/>
                  </a:cubicBezTo>
                  <a:cubicBezTo>
                    <a:pt x="357" y="8515"/>
                    <a:pt x="1" y="10326"/>
                    <a:pt x="23" y="12146"/>
                  </a:cubicBezTo>
                  <a:cubicBezTo>
                    <a:pt x="4" y="12209"/>
                    <a:pt x="30" y="12243"/>
                    <a:pt x="95" y="12244"/>
                  </a:cubicBezTo>
                  <a:cubicBezTo>
                    <a:pt x="105" y="12245"/>
                    <a:pt x="115" y="12246"/>
                    <a:pt x="125" y="12246"/>
                  </a:cubicBezTo>
                  <a:cubicBezTo>
                    <a:pt x="264" y="12246"/>
                    <a:pt x="460" y="12113"/>
                    <a:pt x="558" y="12053"/>
                  </a:cubicBezTo>
                  <a:cubicBezTo>
                    <a:pt x="822" y="11889"/>
                    <a:pt x="1134" y="11666"/>
                    <a:pt x="1265" y="11374"/>
                  </a:cubicBezTo>
                  <a:cubicBezTo>
                    <a:pt x="1781" y="10242"/>
                    <a:pt x="2076" y="9021"/>
                    <a:pt x="2631" y="7904"/>
                  </a:cubicBezTo>
                  <a:cubicBezTo>
                    <a:pt x="2795" y="7597"/>
                    <a:pt x="2976" y="7302"/>
                    <a:pt x="3190" y="7029"/>
                  </a:cubicBezTo>
                  <a:cubicBezTo>
                    <a:pt x="3239" y="6975"/>
                    <a:pt x="3287" y="6922"/>
                    <a:pt x="3337" y="6871"/>
                  </a:cubicBezTo>
                  <a:cubicBezTo>
                    <a:pt x="3352" y="6856"/>
                    <a:pt x="3367" y="6844"/>
                    <a:pt x="3383" y="6830"/>
                  </a:cubicBezTo>
                  <a:cubicBezTo>
                    <a:pt x="3391" y="6824"/>
                    <a:pt x="3400" y="6818"/>
                    <a:pt x="3408" y="6814"/>
                  </a:cubicBezTo>
                  <a:cubicBezTo>
                    <a:pt x="3444" y="6796"/>
                    <a:pt x="3478" y="6779"/>
                    <a:pt x="3514" y="6763"/>
                  </a:cubicBezTo>
                  <a:cubicBezTo>
                    <a:pt x="3627" y="6723"/>
                    <a:pt x="3742" y="6689"/>
                    <a:pt x="3860" y="6664"/>
                  </a:cubicBezTo>
                  <a:cubicBezTo>
                    <a:pt x="3994" y="6644"/>
                    <a:pt x="4128" y="6633"/>
                    <a:pt x="4262" y="6633"/>
                  </a:cubicBezTo>
                  <a:cubicBezTo>
                    <a:pt x="4469" y="6633"/>
                    <a:pt x="4674" y="6660"/>
                    <a:pt x="4873" y="6727"/>
                  </a:cubicBezTo>
                  <a:cubicBezTo>
                    <a:pt x="5097" y="6823"/>
                    <a:pt x="5284" y="6987"/>
                    <a:pt x="5408" y="7196"/>
                  </a:cubicBezTo>
                  <a:cubicBezTo>
                    <a:pt x="5542" y="7414"/>
                    <a:pt x="5588" y="7677"/>
                    <a:pt x="5606" y="7928"/>
                  </a:cubicBezTo>
                  <a:cubicBezTo>
                    <a:pt x="5617" y="8284"/>
                    <a:pt x="5574" y="8642"/>
                    <a:pt x="5495" y="8992"/>
                  </a:cubicBezTo>
                  <a:cubicBezTo>
                    <a:pt x="5485" y="8997"/>
                    <a:pt x="5477" y="9000"/>
                    <a:pt x="5469" y="9005"/>
                  </a:cubicBezTo>
                  <a:cubicBezTo>
                    <a:pt x="4857" y="9303"/>
                    <a:pt x="4303" y="9679"/>
                    <a:pt x="3779" y="10113"/>
                  </a:cubicBezTo>
                  <a:cubicBezTo>
                    <a:pt x="3390" y="10432"/>
                    <a:pt x="3035" y="10812"/>
                    <a:pt x="2759" y="11232"/>
                  </a:cubicBezTo>
                  <a:cubicBezTo>
                    <a:pt x="2581" y="11506"/>
                    <a:pt x="2423" y="11835"/>
                    <a:pt x="2439" y="12168"/>
                  </a:cubicBezTo>
                  <a:cubicBezTo>
                    <a:pt x="2448" y="12382"/>
                    <a:pt x="2533" y="12547"/>
                    <a:pt x="2744" y="12616"/>
                  </a:cubicBezTo>
                  <a:cubicBezTo>
                    <a:pt x="2807" y="12637"/>
                    <a:pt x="2873" y="12645"/>
                    <a:pt x="2938" y="12645"/>
                  </a:cubicBezTo>
                  <a:cubicBezTo>
                    <a:pt x="3178" y="12645"/>
                    <a:pt x="3426" y="12529"/>
                    <a:pt x="3626" y="12425"/>
                  </a:cubicBezTo>
                  <a:cubicBezTo>
                    <a:pt x="4488" y="11978"/>
                    <a:pt x="5220" y="11212"/>
                    <a:pt x="5712" y="10382"/>
                  </a:cubicBezTo>
                  <a:cubicBezTo>
                    <a:pt x="5960" y="9962"/>
                    <a:pt x="6165" y="9517"/>
                    <a:pt x="6326" y="9056"/>
                  </a:cubicBezTo>
                  <a:cubicBezTo>
                    <a:pt x="6448" y="8994"/>
                    <a:pt x="6569" y="8932"/>
                    <a:pt x="6689" y="8867"/>
                  </a:cubicBezTo>
                  <a:cubicBezTo>
                    <a:pt x="7235" y="8566"/>
                    <a:pt x="7739" y="8195"/>
                    <a:pt x="8188" y="7763"/>
                  </a:cubicBezTo>
                  <a:lnTo>
                    <a:pt x="8188" y="7763"/>
                  </a:lnTo>
                  <a:cubicBezTo>
                    <a:pt x="8199" y="9620"/>
                    <a:pt x="7741" y="11430"/>
                    <a:pt x="7504" y="13267"/>
                  </a:cubicBezTo>
                  <a:cubicBezTo>
                    <a:pt x="7489" y="13383"/>
                    <a:pt x="7547" y="13421"/>
                    <a:pt x="7631" y="13421"/>
                  </a:cubicBezTo>
                  <a:cubicBezTo>
                    <a:pt x="7773" y="13421"/>
                    <a:pt x="7987" y="13312"/>
                    <a:pt x="8051" y="13281"/>
                  </a:cubicBezTo>
                  <a:cubicBezTo>
                    <a:pt x="8263" y="13174"/>
                    <a:pt x="8466" y="13047"/>
                    <a:pt x="8655" y="12904"/>
                  </a:cubicBezTo>
                  <a:cubicBezTo>
                    <a:pt x="8913" y="12712"/>
                    <a:pt x="9173" y="12494"/>
                    <a:pt x="9361" y="12227"/>
                  </a:cubicBezTo>
                  <a:cubicBezTo>
                    <a:pt x="9622" y="11857"/>
                    <a:pt x="9898" y="11497"/>
                    <a:pt x="10182" y="11144"/>
                  </a:cubicBezTo>
                  <a:cubicBezTo>
                    <a:pt x="10669" y="10566"/>
                    <a:pt x="11178" y="10008"/>
                    <a:pt x="11688" y="9451"/>
                  </a:cubicBezTo>
                  <a:lnTo>
                    <a:pt x="11688" y="9451"/>
                  </a:lnTo>
                  <a:cubicBezTo>
                    <a:pt x="11694" y="9958"/>
                    <a:pt x="11660" y="10468"/>
                    <a:pt x="11623" y="10974"/>
                  </a:cubicBezTo>
                  <a:cubicBezTo>
                    <a:pt x="11574" y="11673"/>
                    <a:pt x="11495" y="12370"/>
                    <a:pt x="11389" y="13062"/>
                  </a:cubicBezTo>
                  <a:cubicBezTo>
                    <a:pt x="11369" y="13199"/>
                    <a:pt x="11346" y="13337"/>
                    <a:pt x="11324" y="13474"/>
                  </a:cubicBezTo>
                  <a:cubicBezTo>
                    <a:pt x="10564" y="14092"/>
                    <a:pt x="9844" y="14761"/>
                    <a:pt x="9237" y="15529"/>
                  </a:cubicBezTo>
                  <a:cubicBezTo>
                    <a:pt x="8795" y="16088"/>
                    <a:pt x="8464" y="16731"/>
                    <a:pt x="8248" y="17409"/>
                  </a:cubicBezTo>
                  <a:cubicBezTo>
                    <a:pt x="8163" y="17681"/>
                    <a:pt x="8119" y="17950"/>
                    <a:pt x="8139" y="18233"/>
                  </a:cubicBezTo>
                  <a:cubicBezTo>
                    <a:pt x="8155" y="18478"/>
                    <a:pt x="8335" y="18603"/>
                    <a:pt x="8569" y="18609"/>
                  </a:cubicBezTo>
                  <a:cubicBezTo>
                    <a:pt x="8576" y="18609"/>
                    <a:pt x="8583" y="18609"/>
                    <a:pt x="8590" y="18609"/>
                  </a:cubicBezTo>
                  <a:cubicBezTo>
                    <a:pt x="8743" y="18609"/>
                    <a:pt x="8907" y="18552"/>
                    <a:pt x="9048" y="18500"/>
                  </a:cubicBezTo>
                  <a:cubicBezTo>
                    <a:pt x="9297" y="18408"/>
                    <a:pt x="9525" y="18281"/>
                    <a:pt x="9756" y="18151"/>
                  </a:cubicBezTo>
                  <a:cubicBezTo>
                    <a:pt x="10186" y="17912"/>
                    <a:pt x="10576" y="17565"/>
                    <a:pt x="10912" y="17206"/>
                  </a:cubicBezTo>
                  <a:cubicBezTo>
                    <a:pt x="11468" y="16615"/>
                    <a:pt x="11842" y="15877"/>
                    <a:pt x="12143" y="15130"/>
                  </a:cubicBezTo>
                  <a:cubicBezTo>
                    <a:pt x="12433" y="14411"/>
                    <a:pt x="12635" y="13661"/>
                    <a:pt x="12801" y="12902"/>
                  </a:cubicBezTo>
                  <a:cubicBezTo>
                    <a:pt x="13124" y="12667"/>
                    <a:pt x="13451" y="12435"/>
                    <a:pt x="13777" y="12202"/>
                  </a:cubicBezTo>
                  <a:cubicBezTo>
                    <a:pt x="13854" y="12345"/>
                    <a:pt x="13964" y="12469"/>
                    <a:pt x="14098" y="12561"/>
                  </a:cubicBezTo>
                  <a:cubicBezTo>
                    <a:pt x="14307" y="12705"/>
                    <a:pt x="14541" y="12752"/>
                    <a:pt x="14780" y="12752"/>
                  </a:cubicBezTo>
                  <a:cubicBezTo>
                    <a:pt x="14981" y="12752"/>
                    <a:pt x="15186" y="12719"/>
                    <a:pt x="15381" y="12681"/>
                  </a:cubicBezTo>
                  <a:cubicBezTo>
                    <a:pt x="15706" y="12617"/>
                    <a:pt x="16012" y="12484"/>
                    <a:pt x="16312" y="12356"/>
                  </a:cubicBezTo>
                  <a:cubicBezTo>
                    <a:pt x="16769" y="12159"/>
                    <a:pt x="17200" y="11866"/>
                    <a:pt x="17593" y="11566"/>
                  </a:cubicBezTo>
                  <a:cubicBezTo>
                    <a:pt x="18324" y="11008"/>
                    <a:pt x="18934" y="10329"/>
                    <a:pt x="19500" y="9610"/>
                  </a:cubicBezTo>
                  <a:cubicBezTo>
                    <a:pt x="19999" y="8974"/>
                    <a:pt x="20443" y="8296"/>
                    <a:pt x="20946" y="7664"/>
                  </a:cubicBezTo>
                  <a:cubicBezTo>
                    <a:pt x="20972" y="7633"/>
                    <a:pt x="20997" y="7603"/>
                    <a:pt x="21022" y="7573"/>
                  </a:cubicBezTo>
                  <a:cubicBezTo>
                    <a:pt x="21091" y="7508"/>
                    <a:pt x="21144" y="7429"/>
                    <a:pt x="21181" y="7342"/>
                  </a:cubicBezTo>
                  <a:cubicBezTo>
                    <a:pt x="21191" y="7271"/>
                    <a:pt x="21156" y="7251"/>
                    <a:pt x="21109" y="7251"/>
                  </a:cubicBezTo>
                  <a:cubicBezTo>
                    <a:pt x="21074" y="7251"/>
                    <a:pt x="21031" y="7262"/>
                    <a:pt x="20997" y="7272"/>
                  </a:cubicBezTo>
                  <a:cubicBezTo>
                    <a:pt x="20881" y="7314"/>
                    <a:pt x="20770" y="7368"/>
                    <a:pt x="20666" y="7434"/>
                  </a:cubicBezTo>
                  <a:cubicBezTo>
                    <a:pt x="20482" y="7547"/>
                    <a:pt x="20285" y="7689"/>
                    <a:pt x="20144" y="7856"/>
                  </a:cubicBezTo>
                  <a:cubicBezTo>
                    <a:pt x="19483" y="8631"/>
                    <a:pt x="18906" y="9474"/>
                    <a:pt x="18264" y="10265"/>
                  </a:cubicBezTo>
                  <a:cubicBezTo>
                    <a:pt x="18062" y="10503"/>
                    <a:pt x="17854" y="10735"/>
                    <a:pt x="17633" y="10958"/>
                  </a:cubicBezTo>
                  <a:cubicBezTo>
                    <a:pt x="17552" y="11032"/>
                    <a:pt x="17471" y="11106"/>
                    <a:pt x="17387" y="11179"/>
                  </a:cubicBezTo>
                  <a:cubicBezTo>
                    <a:pt x="17349" y="11208"/>
                    <a:pt x="17311" y="11236"/>
                    <a:pt x="17271" y="11265"/>
                  </a:cubicBezTo>
                  <a:cubicBezTo>
                    <a:pt x="17250" y="11278"/>
                    <a:pt x="17228" y="11293"/>
                    <a:pt x="17205" y="11306"/>
                  </a:cubicBezTo>
                  <a:cubicBezTo>
                    <a:pt x="17157" y="11330"/>
                    <a:pt x="17110" y="11353"/>
                    <a:pt x="17062" y="11375"/>
                  </a:cubicBezTo>
                  <a:cubicBezTo>
                    <a:pt x="16904" y="11431"/>
                    <a:pt x="16744" y="11480"/>
                    <a:pt x="16580" y="11517"/>
                  </a:cubicBezTo>
                  <a:cubicBezTo>
                    <a:pt x="16479" y="11532"/>
                    <a:pt x="16378" y="11540"/>
                    <a:pt x="16277" y="11540"/>
                  </a:cubicBezTo>
                  <a:cubicBezTo>
                    <a:pt x="16139" y="11540"/>
                    <a:pt x="16001" y="11523"/>
                    <a:pt x="15865" y="11482"/>
                  </a:cubicBezTo>
                  <a:cubicBezTo>
                    <a:pt x="15646" y="11379"/>
                    <a:pt x="15497" y="11213"/>
                    <a:pt x="15398" y="11015"/>
                  </a:cubicBezTo>
                  <a:cubicBezTo>
                    <a:pt x="16201" y="10395"/>
                    <a:pt x="16966" y="9732"/>
                    <a:pt x="17644" y="8965"/>
                  </a:cubicBezTo>
                  <a:cubicBezTo>
                    <a:pt x="18048" y="8507"/>
                    <a:pt x="18408" y="8016"/>
                    <a:pt x="18690" y="7474"/>
                  </a:cubicBezTo>
                  <a:cubicBezTo>
                    <a:pt x="18903" y="7066"/>
                    <a:pt x="19071" y="6630"/>
                    <a:pt x="19070" y="6165"/>
                  </a:cubicBezTo>
                  <a:cubicBezTo>
                    <a:pt x="19070" y="5865"/>
                    <a:pt x="18992" y="5572"/>
                    <a:pt x="18700" y="5440"/>
                  </a:cubicBezTo>
                  <a:cubicBezTo>
                    <a:pt x="18581" y="5386"/>
                    <a:pt x="18464" y="5366"/>
                    <a:pt x="18341" y="5366"/>
                  </a:cubicBezTo>
                  <a:cubicBezTo>
                    <a:pt x="18296" y="5366"/>
                    <a:pt x="18251" y="5368"/>
                    <a:pt x="18204" y="5373"/>
                  </a:cubicBezTo>
                  <a:cubicBezTo>
                    <a:pt x="17866" y="5407"/>
                    <a:pt x="17556" y="5546"/>
                    <a:pt x="17248" y="5677"/>
                  </a:cubicBezTo>
                  <a:cubicBezTo>
                    <a:pt x="16723" y="5904"/>
                    <a:pt x="16250" y="6251"/>
                    <a:pt x="15814" y="6618"/>
                  </a:cubicBezTo>
                  <a:cubicBezTo>
                    <a:pt x="15484" y="6897"/>
                    <a:pt x="15198" y="7226"/>
                    <a:pt x="14933" y="7569"/>
                  </a:cubicBezTo>
                  <a:cubicBezTo>
                    <a:pt x="14510" y="8116"/>
                    <a:pt x="14190" y="8762"/>
                    <a:pt x="13947" y="9406"/>
                  </a:cubicBezTo>
                  <a:cubicBezTo>
                    <a:pt x="13726" y="10000"/>
                    <a:pt x="13575" y="10635"/>
                    <a:pt x="13581" y="11270"/>
                  </a:cubicBezTo>
                  <a:cubicBezTo>
                    <a:pt x="13582" y="11430"/>
                    <a:pt x="13596" y="11589"/>
                    <a:pt x="13623" y="11746"/>
                  </a:cubicBezTo>
                  <a:cubicBezTo>
                    <a:pt x="13393" y="11915"/>
                    <a:pt x="13163" y="12084"/>
                    <a:pt x="12934" y="12252"/>
                  </a:cubicBezTo>
                  <a:cubicBezTo>
                    <a:pt x="13084" y="11462"/>
                    <a:pt x="13189" y="10662"/>
                    <a:pt x="13265" y="9861"/>
                  </a:cubicBezTo>
                  <a:cubicBezTo>
                    <a:pt x="13309" y="9406"/>
                    <a:pt x="13340" y="8950"/>
                    <a:pt x="13363" y="8493"/>
                  </a:cubicBezTo>
                  <a:cubicBezTo>
                    <a:pt x="13380" y="8140"/>
                    <a:pt x="13411" y="7795"/>
                    <a:pt x="13407" y="7441"/>
                  </a:cubicBezTo>
                  <a:cubicBezTo>
                    <a:pt x="13433" y="7352"/>
                    <a:pt x="13398" y="7305"/>
                    <a:pt x="13305" y="7302"/>
                  </a:cubicBezTo>
                  <a:cubicBezTo>
                    <a:pt x="13166" y="7317"/>
                    <a:pt x="13032" y="7360"/>
                    <a:pt x="12910" y="7428"/>
                  </a:cubicBezTo>
                  <a:cubicBezTo>
                    <a:pt x="12534" y="7609"/>
                    <a:pt x="12151" y="7886"/>
                    <a:pt x="11873" y="8199"/>
                  </a:cubicBezTo>
                  <a:cubicBezTo>
                    <a:pt x="11151" y="9014"/>
                    <a:pt x="10389" y="9797"/>
                    <a:pt x="9651" y="10600"/>
                  </a:cubicBezTo>
                  <a:cubicBezTo>
                    <a:pt x="9768" y="9819"/>
                    <a:pt x="9885" y="9037"/>
                    <a:pt x="9950" y="8248"/>
                  </a:cubicBezTo>
                  <a:cubicBezTo>
                    <a:pt x="9997" y="7648"/>
                    <a:pt x="9987" y="7051"/>
                    <a:pt x="9937" y="6453"/>
                  </a:cubicBezTo>
                  <a:cubicBezTo>
                    <a:pt x="9912" y="6155"/>
                    <a:pt x="9856" y="5864"/>
                    <a:pt x="9787" y="5574"/>
                  </a:cubicBezTo>
                  <a:cubicBezTo>
                    <a:pt x="9754" y="5433"/>
                    <a:pt x="9704" y="5297"/>
                    <a:pt x="9640" y="5166"/>
                  </a:cubicBezTo>
                  <a:cubicBezTo>
                    <a:pt x="9553" y="4992"/>
                    <a:pt x="9490" y="4803"/>
                    <a:pt x="9407" y="4626"/>
                  </a:cubicBezTo>
                  <a:cubicBezTo>
                    <a:pt x="9370" y="4604"/>
                    <a:pt x="9333" y="4593"/>
                    <a:pt x="9296" y="4593"/>
                  </a:cubicBezTo>
                  <a:cubicBezTo>
                    <a:pt x="9259" y="4593"/>
                    <a:pt x="9222" y="4603"/>
                    <a:pt x="9183" y="4622"/>
                  </a:cubicBezTo>
                  <a:cubicBezTo>
                    <a:pt x="8949" y="4688"/>
                    <a:pt x="8720" y="4848"/>
                    <a:pt x="8528" y="4992"/>
                  </a:cubicBezTo>
                  <a:cubicBezTo>
                    <a:pt x="8381" y="5100"/>
                    <a:pt x="8243" y="5221"/>
                    <a:pt x="8117" y="5352"/>
                  </a:cubicBezTo>
                  <a:cubicBezTo>
                    <a:pt x="8038" y="5441"/>
                    <a:pt x="7883" y="5587"/>
                    <a:pt x="7924" y="5727"/>
                  </a:cubicBezTo>
                  <a:cubicBezTo>
                    <a:pt x="7958" y="5838"/>
                    <a:pt x="7987" y="5949"/>
                    <a:pt x="8011" y="6062"/>
                  </a:cubicBezTo>
                  <a:cubicBezTo>
                    <a:pt x="8003" y="6217"/>
                    <a:pt x="8011" y="6374"/>
                    <a:pt x="8005" y="6523"/>
                  </a:cubicBezTo>
                  <a:cubicBezTo>
                    <a:pt x="7999" y="6675"/>
                    <a:pt x="7989" y="6826"/>
                    <a:pt x="7975" y="6977"/>
                  </a:cubicBezTo>
                  <a:cubicBezTo>
                    <a:pt x="7965" y="7106"/>
                    <a:pt x="7929" y="7232"/>
                    <a:pt x="7872" y="7348"/>
                  </a:cubicBezTo>
                  <a:cubicBezTo>
                    <a:pt x="7798" y="7472"/>
                    <a:pt x="7717" y="7591"/>
                    <a:pt x="7628" y="7705"/>
                  </a:cubicBezTo>
                  <a:cubicBezTo>
                    <a:pt x="7539" y="7810"/>
                    <a:pt x="7447" y="7910"/>
                    <a:pt x="7350" y="8008"/>
                  </a:cubicBezTo>
                  <a:cubicBezTo>
                    <a:pt x="7315" y="8040"/>
                    <a:pt x="7279" y="8071"/>
                    <a:pt x="7242" y="8102"/>
                  </a:cubicBezTo>
                  <a:cubicBezTo>
                    <a:pt x="7226" y="8115"/>
                    <a:pt x="7209" y="8127"/>
                    <a:pt x="7192" y="8139"/>
                  </a:cubicBezTo>
                  <a:cubicBezTo>
                    <a:pt x="7107" y="8193"/>
                    <a:pt x="7023" y="8245"/>
                    <a:pt x="6937" y="8296"/>
                  </a:cubicBezTo>
                  <a:cubicBezTo>
                    <a:pt x="6789" y="8376"/>
                    <a:pt x="6639" y="8450"/>
                    <a:pt x="6488" y="8523"/>
                  </a:cubicBezTo>
                  <a:cubicBezTo>
                    <a:pt x="6504" y="8465"/>
                    <a:pt x="6518" y="8407"/>
                    <a:pt x="6533" y="8348"/>
                  </a:cubicBezTo>
                  <a:cubicBezTo>
                    <a:pt x="6681" y="7733"/>
                    <a:pt x="6753" y="7003"/>
                    <a:pt x="6449" y="6425"/>
                  </a:cubicBezTo>
                  <a:cubicBezTo>
                    <a:pt x="6204" y="5958"/>
                    <a:pt x="5683" y="5806"/>
                    <a:pt x="5178" y="5806"/>
                  </a:cubicBezTo>
                  <a:cubicBezTo>
                    <a:pt x="5003" y="5806"/>
                    <a:pt x="4829" y="5825"/>
                    <a:pt x="4670" y="5855"/>
                  </a:cubicBezTo>
                  <a:cubicBezTo>
                    <a:pt x="3750" y="6029"/>
                    <a:pt x="2924" y="6655"/>
                    <a:pt x="2319" y="7345"/>
                  </a:cubicBezTo>
                  <a:cubicBezTo>
                    <a:pt x="2010" y="7698"/>
                    <a:pt x="1754" y="8090"/>
                    <a:pt x="1533" y="8500"/>
                  </a:cubicBezTo>
                  <a:cubicBezTo>
                    <a:pt x="1665" y="7578"/>
                    <a:pt x="1831" y="6658"/>
                    <a:pt x="1983" y="5739"/>
                  </a:cubicBezTo>
                  <a:cubicBezTo>
                    <a:pt x="2295" y="3850"/>
                    <a:pt x="2531" y="1945"/>
                    <a:pt x="2342" y="29"/>
                  </a:cubicBezTo>
                  <a:cubicBezTo>
                    <a:pt x="2312" y="10"/>
                    <a:pt x="2277" y="0"/>
                    <a:pt x="224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2"/>
            <p:cNvSpPr/>
            <p:nvPr/>
          </p:nvSpPr>
          <p:spPr>
            <a:xfrm>
              <a:off x="4016975" y="2530525"/>
              <a:ext cx="63725" cy="239725"/>
            </a:xfrm>
            <a:custGeom>
              <a:avLst/>
              <a:gdLst/>
              <a:ahLst/>
              <a:cxnLst/>
              <a:rect l="l" t="t" r="r" b="b"/>
              <a:pathLst>
                <a:path w="2549" h="9589" extrusionOk="0">
                  <a:moveTo>
                    <a:pt x="2452" y="0"/>
                  </a:moveTo>
                  <a:cubicBezTo>
                    <a:pt x="2294" y="0"/>
                    <a:pt x="1966" y="194"/>
                    <a:pt x="1932" y="213"/>
                  </a:cubicBezTo>
                  <a:cubicBezTo>
                    <a:pt x="1779" y="309"/>
                    <a:pt x="1632" y="417"/>
                    <a:pt x="1496" y="537"/>
                  </a:cubicBezTo>
                  <a:cubicBezTo>
                    <a:pt x="1371" y="649"/>
                    <a:pt x="1193" y="801"/>
                    <a:pt x="1141" y="972"/>
                  </a:cubicBezTo>
                  <a:cubicBezTo>
                    <a:pt x="922" y="1681"/>
                    <a:pt x="725" y="2400"/>
                    <a:pt x="569" y="3125"/>
                  </a:cubicBezTo>
                  <a:cubicBezTo>
                    <a:pt x="419" y="3815"/>
                    <a:pt x="322" y="4515"/>
                    <a:pt x="242" y="5218"/>
                  </a:cubicBezTo>
                  <a:cubicBezTo>
                    <a:pt x="167" y="5901"/>
                    <a:pt x="121" y="6592"/>
                    <a:pt x="91" y="7279"/>
                  </a:cubicBezTo>
                  <a:cubicBezTo>
                    <a:pt x="59" y="8020"/>
                    <a:pt x="60" y="8765"/>
                    <a:pt x="5" y="9505"/>
                  </a:cubicBezTo>
                  <a:cubicBezTo>
                    <a:pt x="1" y="9566"/>
                    <a:pt x="32" y="9588"/>
                    <a:pt x="79" y="9588"/>
                  </a:cubicBezTo>
                  <a:cubicBezTo>
                    <a:pt x="198" y="9588"/>
                    <a:pt x="421" y="9449"/>
                    <a:pt x="460" y="9424"/>
                  </a:cubicBezTo>
                  <a:cubicBezTo>
                    <a:pt x="577" y="9352"/>
                    <a:pt x="687" y="9270"/>
                    <a:pt x="790" y="9180"/>
                  </a:cubicBezTo>
                  <a:cubicBezTo>
                    <a:pt x="862" y="9114"/>
                    <a:pt x="1049" y="8967"/>
                    <a:pt x="1060" y="8853"/>
                  </a:cubicBezTo>
                  <a:cubicBezTo>
                    <a:pt x="1125" y="8112"/>
                    <a:pt x="1253" y="7376"/>
                    <a:pt x="1365" y="6642"/>
                  </a:cubicBezTo>
                  <a:cubicBezTo>
                    <a:pt x="1476" y="5908"/>
                    <a:pt x="1598" y="5177"/>
                    <a:pt x="1727" y="4446"/>
                  </a:cubicBezTo>
                  <a:cubicBezTo>
                    <a:pt x="1983" y="2999"/>
                    <a:pt x="2219" y="1545"/>
                    <a:pt x="2530" y="108"/>
                  </a:cubicBezTo>
                  <a:cubicBezTo>
                    <a:pt x="2549" y="29"/>
                    <a:pt x="2513" y="0"/>
                    <a:pt x="245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2"/>
            <p:cNvSpPr/>
            <p:nvPr/>
          </p:nvSpPr>
          <p:spPr>
            <a:xfrm>
              <a:off x="4004600" y="2782225"/>
              <a:ext cx="50600" cy="52975"/>
            </a:xfrm>
            <a:custGeom>
              <a:avLst/>
              <a:gdLst/>
              <a:ahLst/>
              <a:cxnLst/>
              <a:rect l="l" t="t" r="r" b="b"/>
              <a:pathLst>
                <a:path w="2024" h="2119" extrusionOk="0">
                  <a:moveTo>
                    <a:pt x="1741" y="1"/>
                  </a:moveTo>
                  <a:cubicBezTo>
                    <a:pt x="1692" y="1"/>
                    <a:pt x="1644" y="13"/>
                    <a:pt x="1602" y="38"/>
                  </a:cubicBezTo>
                  <a:cubicBezTo>
                    <a:pt x="1311" y="119"/>
                    <a:pt x="1027" y="319"/>
                    <a:pt x="789" y="495"/>
                  </a:cubicBezTo>
                  <a:cubicBezTo>
                    <a:pt x="605" y="629"/>
                    <a:pt x="434" y="779"/>
                    <a:pt x="277" y="944"/>
                  </a:cubicBezTo>
                  <a:cubicBezTo>
                    <a:pt x="168" y="1065"/>
                    <a:pt x="1" y="1226"/>
                    <a:pt x="38" y="1409"/>
                  </a:cubicBezTo>
                  <a:cubicBezTo>
                    <a:pt x="65" y="1537"/>
                    <a:pt x="85" y="1666"/>
                    <a:pt x="96" y="1797"/>
                  </a:cubicBezTo>
                  <a:cubicBezTo>
                    <a:pt x="102" y="1891"/>
                    <a:pt x="109" y="1985"/>
                    <a:pt x="123" y="2076"/>
                  </a:cubicBezTo>
                  <a:cubicBezTo>
                    <a:pt x="170" y="2104"/>
                    <a:pt x="218" y="2119"/>
                    <a:pt x="268" y="2119"/>
                  </a:cubicBezTo>
                  <a:cubicBezTo>
                    <a:pt x="314" y="2119"/>
                    <a:pt x="361" y="2106"/>
                    <a:pt x="410" y="2081"/>
                  </a:cubicBezTo>
                  <a:cubicBezTo>
                    <a:pt x="594" y="2016"/>
                    <a:pt x="772" y="1928"/>
                    <a:pt x="937" y="1822"/>
                  </a:cubicBezTo>
                  <a:cubicBezTo>
                    <a:pt x="1148" y="1689"/>
                    <a:pt x="1348" y="1541"/>
                    <a:pt x="1536" y="1377"/>
                  </a:cubicBezTo>
                  <a:cubicBezTo>
                    <a:pt x="1614" y="1301"/>
                    <a:pt x="1693" y="1226"/>
                    <a:pt x="1770" y="1150"/>
                  </a:cubicBezTo>
                  <a:cubicBezTo>
                    <a:pt x="1878" y="1046"/>
                    <a:pt x="1965" y="921"/>
                    <a:pt x="2024" y="782"/>
                  </a:cubicBezTo>
                  <a:cubicBezTo>
                    <a:pt x="2016" y="525"/>
                    <a:pt x="1951" y="288"/>
                    <a:pt x="1881" y="42"/>
                  </a:cubicBezTo>
                  <a:cubicBezTo>
                    <a:pt x="1839" y="16"/>
                    <a:pt x="1791" y="1"/>
                    <a:pt x="174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52"/>
          <p:cNvGrpSpPr/>
          <p:nvPr/>
        </p:nvGrpSpPr>
        <p:grpSpPr>
          <a:xfrm>
            <a:off x="6730480" y="1226526"/>
            <a:ext cx="1542907" cy="1482505"/>
            <a:chOff x="1137850" y="238100"/>
            <a:chExt cx="2013450" cy="1934375"/>
          </a:xfrm>
        </p:grpSpPr>
        <p:sp>
          <p:nvSpPr>
            <p:cNvPr id="1189" name="Google Shape;1189;p52"/>
            <p:cNvSpPr/>
            <p:nvPr/>
          </p:nvSpPr>
          <p:spPr>
            <a:xfrm>
              <a:off x="1354175" y="396350"/>
              <a:ext cx="1679775" cy="1709000"/>
            </a:xfrm>
            <a:custGeom>
              <a:avLst/>
              <a:gdLst/>
              <a:ahLst/>
              <a:cxnLst/>
              <a:rect l="l" t="t" r="r" b="b"/>
              <a:pathLst>
                <a:path w="67191" h="68360" extrusionOk="0">
                  <a:moveTo>
                    <a:pt x="29505" y="0"/>
                  </a:moveTo>
                  <a:cubicBezTo>
                    <a:pt x="29421" y="0"/>
                    <a:pt x="29337" y="5"/>
                    <a:pt x="29254" y="13"/>
                  </a:cubicBezTo>
                  <a:cubicBezTo>
                    <a:pt x="28863" y="59"/>
                    <a:pt x="28459" y="238"/>
                    <a:pt x="28056" y="543"/>
                  </a:cubicBezTo>
                  <a:cubicBezTo>
                    <a:pt x="27846" y="702"/>
                    <a:pt x="27662" y="889"/>
                    <a:pt x="27495" y="1068"/>
                  </a:cubicBezTo>
                  <a:cubicBezTo>
                    <a:pt x="27280" y="1296"/>
                    <a:pt x="27089" y="1550"/>
                    <a:pt x="26903" y="1795"/>
                  </a:cubicBezTo>
                  <a:cubicBezTo>
                    <a:pt x="26537" y="2280"/>
                    <a:pt x="26179" y="2797"/>
                    <a:pt x="25834" y="3342"/>
                  </a:cubicBezTo>
                  <a:cubicBezTo>
                    <a:pt x="25156" y="4408"/>
                    <a:pt x="24554" y="5519"/>
                    <a:pt x="24031" y="6670"/>
                  </a:cubicBezTo>
                  <a:cubicBezTo>
                    <a:pt x="23779" y="7220"/>
                    <a:pt x="23542" y="7794"/>
                    <a:pt x="23328" y="8377"/>
                  </a:cubicBezTo>
                  <a:cubicBezTo>
                    <a:pt x="23127" y="8913"/>
                    <a:pt x="22955" y="9497"/>
                    <a:pt x="22771" y="10270"/>
                  </a:cubicBezTo>
                  <a:cubicBezTo>
                    <a:pt x="22742" y="10393"/>
                    <a:pt x="22713" y="10515"/>
                    <a:pt x="22684" y="10637"/>
                  </a:cubicBezTo>
                  <a:cubicBezTo>
                    <a:pt x="21652" y="10101"/>
                    <a:pt x="20527" y="9623"/>
                    <a:pt x="19251" y="9172"/>
                  </a:cubicBezTo>
                  <a:cubicBezTo>
                    <a:pt x="18705" y="8980"/>
                    <a:pt x="18114" y="8787"/>
                    <a:pt x="17388" y="8567"/>
                  </a:cubicBezTo>
                  <a:cubicBezTo>
                    <a:pt x="17157" y="8498"/>
                    <a:pt x="16927" y="8431"/>
                    <a:pt x="16696" y="8364"/>
                  </a:cubicBezTo>
                  <a:cubicBezTo>
                    <a:pt x="16412" y="8282"/>
                    <a:pt x="16127" y="8201"/>
                    <a:pt x="15842" y="8113"/>
                  </a:cubicBezTo>
                  <a:lnTo>
                    <a:pt x="15672" y="8061"/>
                  </a:lnTo>
                  <a:cubicBezTo>
                    <a:pt x="14834" y="7806"/>
                    <a:pt x="13967" y="7542"/>
                    <a:pt x="13086" y="7404"/>
                  </a:cubicBezTo>
                  <a:cubicBezTo>
                    <a:pt x="12732" y="7346"/>
                    <a:pt x="12375" y="7318"/>
                    <a:pt x="12017" y="7316"/>
                  </a:cubicBezTo>
                  <a:cubicBezTo>
                    <a:pt x="11901" y="7316"/>
                    <a:pt x="11787" y="7319"/>
                    <a:pt x="11669" y="7326"/>
                  </a:cubicBezTo>
                  <a:cubicBezTo>
                    <a:pt x="11203" y="7355"/>
                    <a:pt x="10773" y="7461"/>
                    <a:pt x="10389" y="7640"/>
                  </a:cubicBezTo>
                  <a:cubicBezTo>
                    <a:pt x="10005" y="7821"/>
                    <a:pt x="9668" y="8090"/>
                    <a:pt x="9384" y="8445"/>
                  </a:cubicBezTo>
                  <a:cubicBezTo>
                    <a:pt x="9146" y="8742"/>
                    <a:pt x="8949" y="9105"/>
                    <a:pt x="8798" y="9528"/>
                  </a:cubicBezTo>
                  <a:cubicBezTo>
                    <a:pt x="8453" y="10486"/>
                    <a:pt x="8430" y="11528"/>
                    <a:pt x="8443" y="12229"/>
                  </a:cubicBezTo>
                  <a:cubicBezTo>
                    <a:pt x="8463" y="13259"/>
                    <a:pt x="8609" y="14260"/>
                    <a:pt x="8750" y="15104"/>
                  </a:cubicBezTo>
                  <a:cubicBezTo>
                    <a:pt x="8822" y="15534"/>
                    <a:pt x="8902" y="15964"/>
                    <a:pt x="8984" y="16392"/>
                  </a:cubicBezTo>
                  <a:lnTo>
                    <a:pt x="9067" y="16838"/>
                  </a:lnTo>
                  <a:cubicBezTo>
                    <a:pt x="9130" y="17173"/>
                    <a:pt x="9192" y="17510"/>
                    <a:pt x="9260" y="17846"/>
                  </a:cubicBezTo>
                  <a:cubicBezTo>
                    <a:pt x="9476" y="18911"/>
                    <a:pt x="9741" y="19952"/>
                    <a:pt x="10045" y="20939"/>
                  </a:cubicBezTo>
                  <a:cubicBezTo>
                    <a:pt x="10197" y="21433"/>
                    <a:pt x="10371" y="21942"/>
                    <a:pt x="10578" y="22496"/>
                  </a:cubicBezTo>
                  <a:cubicBezTo>
                    <a:pt x="10730" y="22903"/>
                    <a:pt x="10898" y="23304"/>
                    <a:pt x="11065" y="23707"/>
                  </a:cubicBezTo>
                  <a:lnTo>
                    <a:pt x="11122" y="23841"/>
                  </a:lnTo>
                  <a:cubicBezTo>
                    <a:pt x="9922" y="23987"/>
                    <a:pt x="8793" y="24300"/>
                    <a:pt x="7444" y="24696"/>
                  </a:cubicBezTo>
                  <a:cubicBezTo>
                    <a:pt x="7017" y="24819"/>
                    <a:pt x="6588" y="24941"/>
                    <a:pt x="6160" y="25057"/>
                  </a:cubicBezTo>
                  <a:cubicBezTo>
                    <a:pt x="5761" y="25163"/>
                    <a:pt x="5363" y="25274"/>
                    <a:pt x="4967" y="25391"/>
                  </a:cubicBezTo>
                  <a:cubicBezTo>
                    <a:pt x="3899" y="25704"/>
                    <a:pt x="3107" y="26002"/>
                    <a:pt x="2399" y="26352"/>
                  </a:cubicBezTo>
                  <a:cubicBezTo>
                    <a:pt x="1996" y="26552"/>
                    <a:pt x="1647" y="26770"/>
                    <a:pt x="1329" y="27018"/>
                  </a:cubicBezTo>
                  <a:cubicBezTo>
                    <a:pt x="1021" y="27259"/>
                    <a:pt x="774" y="27531"/>
                    <a:pt x="597" y="27830"/>
                  </a:cubicBezTo>
                  <a:cubicBezTo>
                    <a:pt x="532" y="27935"/>
                    <a:pt x="476" y="28057"/>
                    <a:pt x="421" y="28215"/>
                  </a:cubicBezTo>
                  <a:cubicBezTo>
                    <a:pt x="371" y="28358"/>
                    <a:pt x="345" y="28506"/>
                    <a:pt x="326" y="28647"/>
                  </a:cubicBezTo>
                  <a:cubicBezTo>
                    <a:pt x="292" y="28901"/>
                    <a:pt x="310" y="29182"/>
                    <a:pt x="380" y="29507"/>
                  </a:cubicBezTo>
                  <a:cubicBezTo>
                    <a:pt x="438" y="29778"/>
                    <a:pt x="537" y="30055"/>
                    <a:pt x="700" y="30409"/>
                  </a:cubicBezTo>
                  <a:cubicBezTo>
                    <a:pt x="835" y="30693"/>
                    <a:pt x="1005" y="30983"/>
                    <a:pt x="1236" y="31323"/>
                  </a:cubicBezTo>
                  <a:cubicBezTo>
                    <a:pt x="1638" y="31910"/>
                    <a:pt x="2131" y="32492"/>
                    <a:pt x="2791" y="33155"/>
                  </a:cubicBezTo>
                  <a:cubicBezTo>
                    <a:pt x="3340" y="33708"/>
                    <a:pt x="3951" y="34255"/>
                    <a:pt x="4658" y="34826"/>
                  </a:cubicBezTo>
                  <a:cubicBezTo>
                    <a:pt x="5201" y="35266"/>
                    <a:pt x="5761" y="35688"/>
                    <a:pt x="6324" y="36078"/>
                  </a:cubicBezTo>
                  <a:cubicBezTo>
                    <a:pt x="6613" y="36278"/>
                    <a:pt x="6957" y="36511"/>
                    <a:pt x="7319" y="36726"/>
                  </a:cubicBezTo>
                  <a:lnTo>
                    <a:pt x="7041" y="36914"/>
                  </a:lnTo>
                  <a:cubicBezTo>
                    <a:pt x="6838" y="37058"/>
                    <a:pt x="6636" y="37201"/>
                    <a:pt x="6434" y="37346"/>
                  </a:cubicBezTo>
                  <a:cubicBezTo>
                    <a:pt x="5852" y="37765"/>
                    <a:pt x="5325" y="38158"/>
                    <a:pt x="4825" y="38548"/>
                  </a:cubicBezTo>
                  <a:cubicBezTo>
                    <a:pt x="4180" y="39050"/>
                    <a:pt x="3604" y="39532"/>
                    <a:pt x="3062" y="40020"/>
                  </a:cubicBezTo>
                  <a:cubicBezTo>
                    <a:pt x="2429" y="40590"/>
                    <a:pt x="1906" y="41118"/>
                    <a:pt x="1462" y="41634"/>
                  </a:cubicBezTo>
                  <a:cubicBezTo>
                    <a:pt x="963" y="42215"/>
                    <a:pt x="614" y="42730"/>
                    <a:pt x="363" y="43255"/>
                  </a:cubicBezTo>
                  <a:cubicBezTo>
                    <a:pt x="100" y="43804"/>
                    <a:pt x="1" y="44317"/>
                    <a:pt x="69" y="44780"/>
                  </a:cubicBezTo>
                  <a:cubicBezTo>
                    <a:pt x="105" y="45016"/>
                    <a:pt x="196" y="45252"/>
                    <a:pt x="337" y="45482"/>
                  </a:cubicBezTo>
                  <a:cubicBezTo>
                    <a:pt x="508" y="45756"/>
                    <a:pt x="762" y="45968"/>
                    <a:pt x="1011" y="46156"/>
                  </a:cubicBezTo>
                  <a:cubicBezTo>
                    <a:pt x="1345" y="46406"/>
                    <a:pt x="1742" y="46631"/>
                    <a:pt x="2228" y="46844"/>
                  </a:cubicBezTo>
                  <a:cubicBezTo>
                    <a:pt x="2629" y="47021"/>
                    <a:pt x="3080" y="47177"/>
                    <a:pt x="3649" y="47337"/>
                  </a:cubicBezTo>
                  <a:cubicBezTo>
                    <a:pt x="4751" y="47642"/>
                    <a:pt x="5898" y="47823"/>
                    <a:pt x="7008" y="47999"/>
                  </a:cubicBezTo>
                  <a:lnTo>
                    <a:pt x="7215" y="48032"/>
                  </a:lnTo>
                  <a:cubicBezTo>
                    <a:pt x="7413" y="48064"/>
                    <a:pt x="7610" y="48097"/>
                    <a:pt x="7807" y="48131"/>
                  </a:cubicBezTo>
                  <a:cubicBezTo>
                    <a:pt x="8245" y="48206"/>
                    <a:pt x="8699" y="48283"/>
                    <a:pt x="9148" y="48336"/>
                  </a:cubicBezTo>
                  <a:cubicBezTo>
                    <a:pt x="9804" y="48418"/>
                    <a:pt x="10527" y="48465"/>
                    <a:pt x="11356" y="48481"/>
                  </a:cubicBezTo>
                  <a:cubicBezTo>
                    <a:pt x="11252" y="48935"/>
                    <a:pt x="11148" y="49394"/>
                    <a:pt x="11045" y="49854"/>
                  </a:cubicBezTo>
                  <a:cubicBezTo>
                    <a:pt x="10635" y="51666"/>
                    <a:pt x="10212" y="53539"/>
                    <a:pt x="10080" y="55426"/>
                  </a:cubicBezTo>
                  <a:cubicBezTo>
                    <a:pt x="10036" y="56017"/>
                    <a:pt x="10028" y="56610"/>
                    <a:pt x="10058" y="57201"/>
                  </a:cubicBezTo>
                  <a:cubicBezTo>
                    <a:pt x="10073" y="57461"/>
                    <a:pt x="10098" y="57731"/>
                    <a:pt x="10139" y="58029"/>
                  </a:cubicBezTo>
                  <a:cubicBezTo>
                    <a:pt x="10163" y="58228"/>
                    <a:pt x="10201" y="58427"/>
                    <a:pt x="10252" y="58621"/>
                  </a:cubicBezTo>
                  <a:cubicBezTo>
                    <a:pt x="10399" y="59175"/>
                    <a:pt x="10716" y="59641"/>
                    <a:pt x="11146" y="59938"/>
                  </a:cubicBezTo>
                  <a:cubicBezTo>
                    <a:pt x="11558" y="60225"/>
                    <a:pt x="12069" y="60383"/>
                    <a:pt x="12710" y="60423"/>
                  </a:cubicBezTo>
                  <a:cubicBezTo>
                    <a:pt x="12815" y="60430"/>
                    <a:pt x="12920" y="60432"/>
                    <a:pt x="13025" y="60432"/>
                  </a:cubicBezTo>
                  <a:cubicBezTo>
                    <a:pt x="13501" y="60432"/>
                    <a:pt x="14016" y="60371"/>
                    <a:pt x="14651" y="60239"/>
                  </a:cubicBezTo>
                  <a:cubicBezTo>
                    <a:pt x="15291" y="60105"/>
                    <a:pt x="15969" y="59904"/>
                    <a:pt x="16786" y="59606"/>
                  </a:cubicBezTo>
                  <a:cubicBezTo>
                    <a:pt x="17448" y="59364"/>
                    <a:pt x="18139" y="59073"/>
                    <a:pt x="18900" y="58719"/>
                  </a:cubicBezTo>
                  <a:cubicBezTo>
                    <a:pt x="19652" y="58369"/>
                    <a:pt x="20424" y="57976"/>
                    <a:pt x="21197" y="57552"/>
                  </a:cubicBezTo>
                  <a:cubicBezTo>
                    <a:pt x="21479" y="57398"/>
                    <a:pt x="21758" y="57239"/>
                    <a:pt x="22035" y="57078"/>
                  </a:cubicBezTo>
                  <a:cubicBezTo>
                    <a:pt x="22324" y="56910"/>
                    <a:pt x="22630" y="56727"/>
                    <a:pt x="22926" y="56529"/>
                  </a:cubicBezTo>
                  <a:cubicBezTo>
                    <a:pt x="23420" y="58973"/>
                    <a:pt x="24152" y="61362"/>
                    <a:pt x="25113" y="63663"/>
                  </a:cubicBezTo>
                  <a:cubicBezTo>
                    <a:pt x="25294" y="64092"/>
                    <a:pt x="25513" y="64598"/>
                    <a:pt x="25770" y="65095"/>
                  </a:cubicBezTo>
                  <a:cubicBezTo>
                    <a:pt x="26009" y="65556"/>
                    <a:pt x="26257" y="65925"/>
                    <a:pt x="26526" y="66224"/>
                  </a:cubicBezTo>
                  <a:cubicBezTo>
                    <a:pt x="26831" y="66560"/>
                    <a:pt x="27165" y="66795"/>
                    <a:pt x="27518" y="66922"/>
                  </a:cubicBezTo>
                  <a:cubicBezTo>
                    <a:pt x="27708" y="66991"/>
                    <a:pt x="27906" y="67030"/>
                    <a:pt x="28108" y="67041"/>
                  </a:cubicBezTo>
                  <a:cubicBezTo>
                    <a:pt x="28146" y="67043"/>
                    <a:pt x="28183" y="67043"/>
                    <a:pt x="28221" y="67043"/>
                  </a:cubicBezTo>
                  <a:cubicBezTo>
                    <a:pt x="28405" y="67043"/>
                    <a:pt x="28597" y="67020"/>
                    <a:pt x="28825" y="66969"/>
                  </a:cubicBezTo>
                  <a:cubicBezTo>
                    <a:pt x="29088" y="66909"/>
                    <a:pt x="29335" y="66803"/>
                    <a:pt x="29544" y="66707"/>
                  </a:cubicBezTo>
                  <a:cubicBezTo>
                    <a:pt x="29779" y="66597"/>
                    <a:pt x="30009" y="66473"/>
                    <a:pt x="30231" y="66337"/>
                  </a:cubicBezTo>
                  <a:cubicBezTo>
                    <a:pt x="30633" y="66095"/>
                    <a:pt x="31049" y="65789"/>
                    <a:pt x="31502" y="65399"/>
                  </a:cubicBezTo>
                  <a:cubicBezTo>
                    <a:pt x="32230" y="64774"/>
                    <a:pt x="32938" y="64031"/>
                    <a:pt x="33799" y="62987"/>
                  </a:cubicBezTo>
                  <a:cubicBezTo>
                    <a:pt x="34271" y="62413"/>
                    <a:pt x="34731" y="61813"/>
                    <a:pt x="35176" y="61233"/>
                  </a:cubicBezTo>
                  <a:cubicBezTo>
                    <a:pt x="35366" y="60984"/>
                    <a:pt x="35558" y="60737"/>
                    <a:pt x="35750" y="60489"/>
                  </a:cubicBezTo>
                  <a:cubicBezTo>
                    <a:pt x="36083" y="60059"/>
                    <a:pt x="36424" y="59635"/>
                    <a:pt x="36766" y="59210"/>
                  </a:cubicBezTo>
                  <a:cubicBezTo>
                    <a:pt x="37242" y="58618"/>
                    <a:pt x="37734" y="58006"/>
                    <a:pt x="38198" y="57388"/>
                  </a:cubicBezTo>
                  <a:cubicBezTo>
                    <a:pt x="38535" y="56942"/>
                    <a:pt x="38868" y="56470"/>
                    <a:pt x="39186" y="55989"/>
                  </a:cubicBezTo>
                  <a:cubicBezTo>
                    <a:pt x="39501" y="55514"/>
                    <a:pt x="39750" y="55108"/>
                    <a:pt x="39948" y="54672"/>
                  </a:cubicBezTo>
                  <a:cubicBezTo>
                    <a:pt x="42835" y="56999"/>
                    <a:pt x="45453" y="59715"/>
                    <a:pt x="47986" y="62342"/>
                  </a:cubicBezTo>
                  <a:cubicBezTo>
                    <a:pt x="48848" y="63238"/>
                    <a:pt x="49711" y="64132"/>
                    <a:pt x="50585" y="65013"/>
                  </a:cubicBezTo>
                  <a:cubicBezTo>
                    <a:pt x="51873" y="66311"/>
                    <a:pt x="52970" y="67358"/>
                    <a:pt x="54037" y="68310"/>
                  </a:cubicBezTo>
                  <a:cubicBezTo>
                    <a:pt x="54073" y="68342"/>
                    <a:pt x="54120" y="68359"/>
                    <a:pt x="54169" y="68359"/>
                  </a:cubicBezTo>
                  <a:cubicBezTo>
                    <a:pt x="54236" y="68359"/>
                    <a:pt x="54299" y="68329"/>
                    <a:pt x="54343" y="68279"/>
                  </a:cubicBezTo>
                  <a:cubicBezTo>
                    <a:pt x="54399" y="68207"/>
                    <a:pt x="54405" y="68108"/>
                    <a:pt x="54358" y="68031"/>
                  </a:cubicBezTo>
                  <a:cubicBezTo>
                    <a:pt x="54362" y="68000"/>
                    <a:pt x="54357" y="67968"/>
                    <a:pt x="54344" y="67941"/>
                  </a:cubicBezTo>
                  <a:cubicBezTo>
                    <a:pt x="54246" y="67756"/>
                    <a:pt x="54160" y="67565"/>
                    <a:pt x="54074" y="67376"/>
                  </a:cubicBezTo>
                  <a:cubicBezTo>
                    <a:pt x="53961" y="67122"/>
                    <a:pt x="53854" y="66866"/>
                    <a:pt x="53748" y="66611"/>
                  </a:cubicBezTo>
                  <a:cubicBezTo>
                    <a:pt x="53493" y="65997"/>
                    <a:pt x="53261" y="65385"/>
                    <a:pt x="53046" y="64817"/>
                  </a:cubicBezTo>
                  <a:cubicBezTo>
                    <a:pt x="52532" y="63445"/>
                    <a:pt x="52066" y="62057"/>
                    <a:pt x="51717" y="61002"/>
                  </a:cubicBezTo>
                  <a:cubicBezTo>
                    <a:pt x="51477" y="60277"/>
                    <a:pt x="51240" y="59549"/>
                    <a:pt x="51005" y="58822"/>
                  </a:cubicBezTo>
                  <a:cubicBezTo>
                    <a:pt x="50419" y="57017"/>
                    <a:pt x="49814" y="55153"/>
                    <a:pt x="49150" y="53340"/>
                  </a:cubicBezTo>
                  <a:cubicBezTo>
                    <a:pt x="48906" y="52669"/>
                    <a:pt x="48644" y="51990"/>
                    <a:pt x="48372" y="51323"/>
                  </a:cubicBezTo>
                  <a:lnTo>
                    <a:pt x="48372" y="51323"/>
                  </a:lnTo>
                  <a:cubicBezTo>
                    <a:pt x="50374" y="51736"/>
                    <a:pt x="52443" y="51943"/>
                    <a:pt x="54519" y="51943"/>
                  </a:cubicBezTo>
                  <a:cubicBezTo>
                    <a:pt x="54719" y="51943"/>
                    <a:pt x="54919" y="51942"/>
                    <a:pt x="55119" y="51937"/>
                  </a:cubicBezTo>
                  <a:cubicBezTo>
                    <a:pt x="56336" y="51916"/>
                    <a:pt x="57550" y="51812"/>
                    <a:pt x="58752" y="51626"/>
                  </a:cubicBezTo>
                  <a:cubicBezTo>
                    <a:pt x="59953" y="51439"/>
                    <a:pt x="61101" y="51165"/>
                    <a:pt x="62163" y="50812"/>
                  </a:cubicBezTo>
                  <a:cubicBezTo>
                    <a:pt x="62753" y="50615"/>
                    <a:pt x="63197" y="50434"/>
                    <a:pt x="63600" y="50224"/>
                  </a:cubicBezTo>
                  <a:cubicBezTo>
                    <a:pt x="63997" y="50017"/>
                    <a:pt x="64327" y="49769"/>
                    <a:pt x="64583" y="49489"/>
                  </a:cubicBezTo>
                  <a:cubicBezTo>
                    <a:pt x="64828" y="49221"/>
                    <a:pt x="64996" y="48893"/>
                    <a:pt x="65070" y="48538"/>
                  </a:cubicBezTo>
                  <a:cubicBezTo>
                    <a:pt x="65142" y="48191"/>
                    <a:pt x="65116" y="47803"/>
                    <a:pt x="64986" y="47352"/>
                  </a:cubicBezTo>
                  <a:cubicBezTo>
                    <a:pt x="64933" y="47159"/>
                    <a:pt x="64850" y="46950"/>
                    <a:pt x="64729" y="46697"/>
                  </a:cubicBezTo>
                  <a:cubicBezTo>
                    <a:pt x="64587" y="46403"/>
                    <a:pt x="64428" y="46123"/>
                    <a:pt x="64276" y="45863"/>
                  </a:cubicBezTo>
                  <a:cubicBezTo>
                    <a:pt x="63984" y="45363"/>
                    <a:pt x="63651" y="44853"/>
                    <a:pt x="63225" y="44257"/>
                  </a:cubicBezTo>
                  <a:cubicBezTo>
                    <a:pt x="62475" y="43208"/>
                    <a:pt x="61628" y="42204"/>
                    <a:pt x="60823" y="41276"/>
                  </a:cubicBezTo>
                  <a:cubicBezTo>
                    <a:pt x="59897" y="40206"/>
                    <a:pt x="59002" y="39239"/>
                    <a:pt x="58090" y="38319"/>
                  </a:cubicBezTo>
                  <a:cubicBezTo>
                    <a:pt x="60483" y="36869"/>
                    <a:pt x="62553" y="35032"/>
                    <a:pt x="64090" y="33595"/>
                  </a:cubicBezTo>
                  <a:cubicBezTo>
                    <a:pt x="64221" y="33473"/>
                    <a:pt x="64353" y="33353"/>
                    <a:pt x="64485" y="33235"/>
                  </a:cubicBezTo>
                  <a:cubicBezTo>
                    <a:pt x="64601" y="33130"/>
                    <a:pt x="64716" y="33027"/>
                    <a:pt x="64829" y="32921"/>
                  </a:cubicBezTo>
                  <a:cubicBezTo>
                    <a:pt x="65178" y="32599"/>
                    <a:pt x="65479" y="32304"/>
                    <a:pt x="65745" y="32022"/>
                  </a:cubicBezTo>
                  <a:cubicBezTo>
                    <a:pt x="66050" y="31702"/>
                    <a:pt x="66330" y="31359"/>
                    <a:pt x="66581" y="30996"/>
                  </a:cubicBezTo>
                  <a:cubicBezTo>
                    <a:pt x="66833" y="30631"/>
                    <a:pt x="67001" y="30286"/>
                    <a:pt x="67094" y="29944"/>
                  </a:cubicBezTo>
                  <a:cubicBezTo>
                    <a:pt x="67191" y="29591"/>
                    <a:pt x="67177" y="29234"/>
                    <a:pt x="67055" y="28939"/>
                  </a:cubicBezTo>
                  <a:cubicBezTo>
                    <a:pt x="66936" y="28645"/>
                    <a:pt x="66723" y="28363"/>
                    <a:pt x="66420" y="28103"/>
                  </a:cubicBezTo>
                  <a:cubicBezTo>
                    <a:pt x="66157" y="27873"/>
                    <a:pt x="65837" y="27674"/>
                    <a:pt x="65416" y="27473"/>
                  </a:cubicBezTo>
                  <a:cubicBezTo>
                    <a:pt x="65070" y="27307"/>
                    <a:pt x="64679" y="27160"/>
                    <a:pt x="64188" y="27007"/>
                  </a:cubicBezTo>
                  <a:cubicBezTo>
                    <a:pt x="63305" y="26735"/>
                    <a:pt x="62392" y="26567"/>
                    <a:pt x="61696" y="26453"/>
                  </a:cubicBezTo>
                  <a:cubicBezTo>
                    <a:pt x="60444" y="26248"/>
                    <a:pt x="59403" y="26120"/>
                    <a:pt x="58420" y="26052"/>
                  </a:cubicBezTo>
                  <a:cubicBezTo>
                    <a:pt x="58174" y="26035"/>
                    <a:pt x="57930" y="26022"/>
                    <a:pt x="57686" y="26014"/>
                  </a:cubicBezTo>
                  <a:cubicBezTo>
                    <a:pt x="58473" y="25217"/>
                    <a:pt x="59230" y="24372"/>
                    <a:pt x="59940" y="23509"/>
                  </a:cubicBezTo>
                  <a:cubicBezTo>
                    <a:pt x="60642" y="22653"/>
                    <a:pt x="61309" y="21742"/>
                    <a:pt x="61932" y="20882"/>
                  </a:cubicBezTo>
                  <a:cubicBezTo>
                    <a:pt x="62447" y="20169"/>
                    <a:pt x="62974" y="19392"/>
                    <a:pt x="63330" y="18537"/>
                  </a:cubicBezTo>
                  <a:cubicBezTo>
                    <a:pt x="63514" y="18092"/>
                    <a:pt x="63615" y="17676"/>
                    <a:pt x="63632" y="17298"/>
                  </a:cubicBezTo>
                  <a:cubicBezTo>
                    <a:pt x="63642" y="17111"/>
                    <a:pt x="63624" y="16925"/>
                    <a:pt x="63583" y="16743"/>
                  </a:cubicBezTo>
                  <a:cubicBezTo>
                    <a:pt x="63540" y="16563"/>
                    <a:pt x="63470" y="16390"/>
                    <a:pt x="63373" y="16234"/>
                  </a:cubicBezTo>
                  <a:cubicBezTo>
                    <a:pt x="63119" y="15823"/>
                    <a:pt x="62685" y="15505"/>
                    <a:pt x="62080" y="15287"/>
                  </a:cubicBezTo>
                  <a:cubicBezTo>
                    <a:pt x="61816" y="15190"/>
                    <a:pt x="61515" y="15116"/>
                    <a:pt x="61135" y="15052"/>
                  </a:cubicBezTo>
                  <a:cubicBezTo>
                    <a:pt x="60828" y="15000"/>
                    <a:pt x="60486" y="14967"/>
                    <a:pt x="60060" y="14947"/>
                  </a:cubicBezTo>
                  <a:cubicBezTo>
                    <a:pt x="59882" y="14939"/>
                    <a:pt x="59702" y="14936"/>
                    <a:pt x="59522" y="14936"/>
                  </a:cubicBezTo>
                  <a:cubicBezTo>
                    <a:pt x="58962" y="14936"/>
                    <a:pt x="58350" y="14969"/>
                    <a:pt x="57650" y="15038"/>
                  </a:cubicBezTo>
                  <a:cubicBezTo>
                    <a:pt x="56900" y="15114"/>
                    <a:pt x="56104" y="15229"/>
                    <a:pt x="55218" y="15390"/>
                  </a:cubicBezTo>
                  <a:cubicBezTo>
                    <a:pt x="54235" y="15567"/>
                    <a:pt x="53286" y="15776"/>
                    <a:pt x="52396" y="16010"/>
                  </a:cubicBezTo>
                  <a:cubicBezTo>
                    <a:pt x="52560" y="15370"/>
                    <a:pt x="52729" y="14728"/>
                    <a:pt x="52900" y="14086"/>
                  </a:cubicBezTo>
                  <a:cubicBezTo>
                    <a:pt x="53042" y="13548"/>
                    <a:pt x="53184" y="13010"/>
                    <a:pt x="53320" y="12469"/>
                  </a:cubicBezTo>
                  <a:cubicBezTo>
                    <a:pt x="53491" y="11789"/>
                    <a:pt x="53642" y="11125"/>
                    <a:pt x="53769" y="10496"/>
                  </a:cubicBezTo>
                  <a:cubicBezTo>
                    <a:pt x="53863" y="10030"/>
                    <a:pt x="53949" y="9532"/>
                    <a:pt x="54031" y="8975"/>
                  </a:cubicBezTo>
                  <a:cubicBezTo>
                    <a:pt x="54129" y="8308"/>
                    <a:pt x="54229" y="7431"/>
                    <a:pt x="54127" y="6575"/>
                  </a:cubicBezTo>
                  <a:cubicBezTo>
                    <a:pt x="54078" y="6159"/>
                    <a:pt x="53971" y="5787"/>
                    <a:pt x="53809" y="5470"/>
                  </a:cubicBezTo>
                  <a:cubicBezTo>
                    <a:pt x="53634" y="5129"/>
                    <a:pt x="53379" y="4852"/>
                    <a:pt x="53074" y="4669"/>
                  </a:cubicBezTo>
                  <a:cubicBezTo>
                    <a:pt x="52917" y="4577"/>
                    <a:pt x="52741" y="4505"/>
                    <a:pt x="52519" y="4443"/>
                  </a:cubicBezTo>
                  <a:cubicBezTo>
                    <a:pt x="52274" y="4377"/>
                    <a:pt x="52023" y="4334"/>
                    <a:pt x="51770" y="4316"/>
                  </a:cubicBezTo>
                  <a:cubicBezTo>
                    <a:pt x="51654" y="4308"/>
                    <a:pt x="51537" y="4305"/>
                    <a:pt x="51421" y="4305"/>
                  </a:cubicBezTo>
                  <a:cubicBezTo>
                    <a:pt x="51058" y="4305"/>
                    <a:pt x="50665" y="4345"/>
                    <a:pt x="50219" y="4428"/>
                  </a:cubicBezTo>
                  <a:cubicBezTo>
                    <a:pt x="49738" y="4520"/>
                    <a:pt x="49235" y="4664"/>
                    <a:pt x="48636" y="4884"/>
                  </a:cubicBezTo>
                  <a:cubicBezTo>
                    <a:pt x="48174" y="5051"/>
                    <a:pt x="47682" y="5264"/>
                    <a:pt x="47132" y="5534"/>
                  </a:cubicBezTo>
                  <a:cubicBezTo>
                    <a:pt x="46723" y="5734"/>
                    <a:pt x="46284" y="5970"/>
                    <a:pt x="45789" y="6256"/>
                  </a:cubicBezTo>
                  <a:cubicBezTo>
                    <a:pt x="45230" y="6579"/>
                    <a:pt x="44676" y="6918"/>
                    <a:pt x="44144" y="7265"/>
                  </a:cubicBezTo>
                  <a:cubicBezTo>
                    <a:pt x="43049" y="7978"/>
                    <a:pt x="42000" y="8758"/>
                    <a:pt x="41003" y="9602"/>
                  </a:cubicBezTo>
                  <a:cubicBezTo>
                    <a:pt x="40727" y="9836"/>
                    <a:pt x="40481" y="10059"/>
                    <a:pt x="40248" y="10282"/>
                  </a:cubicBezTo>
                  <a:cubicBezTo>
                    <a:pt x="40083" y="10440"/>
                    <a:pt x="39922" y="10602"/>
                    <a:pt x="39760" y="10763"/>
                  </a:cubicBezTo>
                  <a:cubicBezTo>
                    <a:pt x="38657" y="8770"/>
                    <a:pt x="37294" y="6812"/>
                    <a:pt x="35711" y="4942"/>
                  </a:cubicBezTo>
                  <a:cubicBezTo>
                    <a:pt x="34916" y="4000"/>
                    <a:pt x="34069" y="3102"/>
                    <a:pt x="33175" y="2254"/>
                  </a:cubicBezTo>
                  <a:cubicBezTo>
                    <a:pt x="32751" y="1852"/>
                    <a:pt x="32308" y="1459"/>
                    <a:pt x="31857" y="1085"/>
                  </a:cubicBezTo>
                  <a:cubicBezTo>
                    <a:pt x="31364" y="677"/>
                    <a:pt x="30933" y="399"/>
                    <a:pt x="30503" y="214"/>
                  </a:cubicBezTo>
                  <a:cubicBezTo>
                    <a:pt x="30176" y="72"/>
                    <a:pt x="29840" y="0"/>
                    <a:pt x="29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2"/>
            <p:cNvSpPr/>
            <p:nvPr/>
          </p:nvSpPr>
          <p:spPr>
            <a:xfrm>
              <a:off x="1717575" y="1894300"/>
              <a:ext cx="176525" cy="278175"/>
            </a:xfrm>
            <a:custGeom>
              <a:avLst/>
              <a:gdLst/>
              <a:ahLst/>
              <a:cxnLst/>
              <a:rect l="l" t="t" r="r" b="b"/>
              <a:pathLst>
                <a:path w="7061" h="11127" extrusionOk="0">
                  <a:moveTo>
                    <a:pt x="6832" y="0"/>
                  </a:moveTo>
                  <a:cubicBezTo>
                    <a:pt x="6780" y="4"/>
                    <a:pt x="6713" y="27"/>
                    <a:pt x="6681" y="73"/>
                  </a:cubicBezTo>
                  <a:cubicBezTo>
                    <a:pt x="5988" y="1042"/>
                    <a:pt x="5252" y="2005"/>
                    <a:pt x="4539" y="2935"/>
                  </a:cubicBezTo>
                  <a:cubicBezTo>
                    <a:pt x="3671" y="4068"/>
                    <a:pt x="2775" y="5239"/>
                    <a:pt x="1950" y="6433"/>
                  </a:cubicBezTo>
                  <a:cubicBezTo>
                    <a:pt x="1775" y="6688"/>
                    <a:pt x="1603" y="6944"/>
                    <a:pt x="1433" y="7202"/>
                  </a:cubicBezTo>
                  <a:lnTo>
                    <a:pt x="1273" y="7450"/>
                  </a:lnTo>
                  <a:cubicBezTo>
                    <a:pt x="1201" y="7559"/>
                    <a:pt x="1130" y="7671"/>
                    <a:pt x="1056" y="7778"/>
                  </a:cubicBezTo>
                  <a:lnTo>
                    <a:pt x="1029" y="7819"/>
                  </a:lnTo>
                  <a:cubicBezTo>
                    <a:pt x="835" y="8109"/>
                    <a:pt x="634" y="8409"/>
                    <a:pt x="461" y="8718"/>
                  </a:cubicBezTo>
                  <a:cubicBezTo>
                    <a:pt x="311" y="8985"/>
                    <a:pt x="104" y="9390"/>
                    <a:pt x="31" y="9827"/>
                  </a:cubicBezTo>
                  <a:cubicBezTo>
                    <a:pt x="0" y="9996"/>
                    <a:pt x="4" y="10169"/>
                    <a:pt x="39" y="10337"/>
                  </a:cubicBezTo>
                  <a:cubicBezTo>
                    <a:pt x="57" y="10417"/>
                    <a:pt x="83" y="10494"/>
                    <a:pt x="120" y="10567"/>
                  </a:cubicBezTo>
                  <a:cubicBezTo>
                    <a:pt x="164" y="10651"/>
                    <a:pt x="219" y="10730"/>
                    <a:pt x="285" y="10800"/>
                  </a:cubicBezTo>
                  <a:cubicBezTo>
                    <a:pt x="346" y="10866"/>
                    <a:pt x="416" y="10923"/>
                    <a:pt x="495" y="10969"/>
                  </a:cubicBezTo>
                  <a:cubicBezTo>
                    <a:pt x="565" y="11013"/>
                    <a:pt x="641" y="11049"/>
                    <a:pt x="721" y="11075"/>
                  </a:cubicBezTo>
                  <a:cubicBezTo>
                    <a:pt x="820" y="11110"/>
                    <a:pt x="923" y="11127"/>
                    <a:pt x="1027" y="11127"/>
                  </a:cubicBezTo>
                  <a:cubicBezTo>
                    <a:pt x="1080" y="11127"/>
                    <a:pt x="1133" y="11122"/>
                    <a:pt x="1186" y="11114"/>
                  </a:cubicBezTo>
                  <a:cubicBezTo>
                    <a:pt x="1559" y="11053"/>
                    <a:pt x="1855" y="10815"/>
                    <a:pt x="2071" y="10614"/>
                  </a:cubicBezTo>
                  <a:cubicBezTo>
                    <a:pt x="2367" y="10340"/>
                    <a:pt x="2606" y="10005"/>
                    <a:pt x="2822" y="9685"/>
                  </a:cubicBezTo>
                  <a:cubicBezTo>
                    <a:pt x="3036" y="9370"/>
                    <a:pt x="3225" y="9042"/>
                    <a:pt x="3399" y="8733"/>
                  </a:cubicBezTo>
                  <a:lnTo>
                    <a:pt x="3577" y="8422"/>
                  </a:lnTo>
                  <a:cubicBezTo>
                    <a:pt x="3723" y="8163"/>
                    <a:pt x="3870" y="7906"/>
                    <a:pt x="4009" y="7645"/>
                  </a:cubicBezTo>
                  <a:cubicBezTo>
                    <a:pt x="4282" y="7133"/>
                    <a:pt x="4549" y="6574"/>
                    <a:pt x="4846" y="5887"/>
                  </a:cubicBezTo>
                  <a:cubicBezTo>
                    <a:pt x="5215" y="5033"/>
                    <a:pt x="5551" y="4147"/>
                    <a:pt x="5875" y="3290"/>
                  </a:cubicBezTo>
                  <a:cubicBezTo>
                    <a:pt x="6003" y="2952"/>
                    <a:pt x="6131" y="2614"/>
                    <a:pt x="6261" y="2278"/>
                  </a:cubicBezTo>
                  <a:cubicBezTo>
                    <a:pt x="6531" y="1584"/>
                    <a:pt x="6784" y="971"/>
                    <a:pt x="7034" y="404"/>
                  </a:cubicBezTo>
                  <a:cubicBezTo>
                    <a:pt x="7052" y="362"/>
                    <a:pt x="7059" y="315"/>
                    <a:pt x="7052" y="269"/>
                  </a:cubicBezTo>
                  <a:cubicBezTo>
                    <a:pt x="7058" y="249"/>
                    <a:pt x="7060" y="228"/>
                    <a:pt x="7059" y="209"/>
                  </a:cubicBezTo>
                  <a:cubicBezTo>
                    <a:pt x="7056" y="151"/>
                    <a:pt x="7030" y="97"/>
                    <a:pt x="6988" y="57"/>
                  </a:cubicBezTo>
                  <a:cubicBezTo>
                    <a:pt x="6946" y="22"/>
                    <a:pt x="6893" y="1"/>
                    <a:pt x="6838" y="1"/>
                  </a:cubicBezTo>
                  <a:lnTo>
                    <a:pt x="68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2"/>
            <p:cNvSpPr/>
            <p:nvPr/>
          </p:nvSpPr>
          <p:spPr>
            <a:xfrm>
              <a:off x="1349275" y="1700650"/>
              <a:ext cx="192050" cy="127475"/>
            </a:xfrm>
            <a:custGeom>
              <a:avLst/>
              <a:gdLst/>
              <a:ahLst/>
              <a:cxnLst/>
              <a:rect l="l" t="t" r="r" b="b"/>
              <a:pathLst>
                <a:path w="7682" h="5099" extrusionOk="0">
                  <a:moveTo>
                    <a:pt x="7448" y="0"/>
                  </a:moveTo>
                  <a:cubicBezTo>
                    <a:pt x="7399" y="0"/>
                    <a:pt x="7353" y="18"/>
                    <a:pt x="7318" y="53"/>
                  </a:cubicBezTo>
                  <a:lnTo>
                    <a:pt x="7270" y="67"/>
                  </a:lnTo>
                  <a:cubicBezTo>
                    <a:pt x="6941" y="176"/>
                    <a:pt x="6614" y="308"/>
                    <a:pt x="6297" y="436"/>
                  </a:cubicBezTo>
                  <a:cubicBezTo>
                    <a:pt x="6120" y="507"/>
                    <a:pt x="5943" y="579"/>
                    <a:pt x="5764" y="646"/>
                  </a:cubicBezTo>
                  <a:cubicBezTo>
                    <a:pt x="5601" y="708"/>
                    <a:pt x="5438" y="768"/>
                    <a:pt x="5274" y="827"/>
                  </a:cubicBezTo>
                  <a:lnTo>
                    <a:pt x="4930" y="953"/>
                  </a:lnTo>
                  <a:cubicBezTo>
                    <a:pt x="4251" y="1203"/>
                    <a:pt x="3455" y="1505"/>
                    <a:pt x="2691" y="1858"/>
                  </a:cubicBezTo>
                  <a:cubicBezTo>
                    <a:pt x="2318" y="2029"/>
                    <a:pt x="1952" y="2218"/>
                    <a:pt x="1596" y="2424"/>
                  </a:cubicBezTo>
                  <a:cubicBezTo>
                    <a:pt x="1231" y="2641"/>
                    <a:pt x="948" y="2840"/>
                    <a:pt x="706" y="3052"/>
                  </a:cubicBezTo>
                  <a:cubicBezTo>
                    <a:pt x="591" y="3153"/>
                    <a:pt x="484" y="3263"/>
                    <a:pt x="387" y="3380"/>
                  </a:cubicBezTo>
                  <a:cubicBezTo>
                    <a:pt x="292" y="3493"/>
                    <a:pt x="213" y="3616"/>
                    <a:pt x="150" y="3749"/>
                  </a:cubicBezTo>
                  <a:cubicBezTo>
                    <a:pt x="20" y="4016"/>
                    <a:pt x="1" y="4325"/>
                    <a:pt x="94" y="4607"/>
                  </a:cubicBezTo>
                  <a:cubicBezTo>
                    <a:pt x="173" y="4831"/>
                    <a:pt x="356" y="4996"/>
                    <a:pt x="597" y="5060"/>
                  </a:cubicBezTo>
                  <a:cubicBezTo>
                    <a:pt x="694" y="5086"/>
                    <a:pt x="794" y="5098"/>
                    <a:pt x="895" y="5098"/>
                  </a:cubicBezTo>
                  <a:cubicBezTo>
                    <a:pt x="899" y="5098"/>
                    <a:pt x="904" y="5098"/>
                    <a:pt x="908" y="5098"/>
                  </a:cubicBezTo>
                  <a:cubicBezTo>
                    <a:pt x="1052" y="5098"/>
                    <a:pt x="1209" y="5078"/>
                    <a:pt x="1402" y="5034"/>
                  </a:cubicBezTo>
                  <a:cubicBezTo>
                    <a:pt x="1666" y="4973"/>
                    <a:pt x="1943" y="4875"/>
                    <a:pt x="2297" y="4720"/>
                  </a:cubicBezTo>
                  <a:cubicBezTo>
                    <a:pt x="2555" y="4607"/>
                    <a:pt x="2806" y="4481"/>
                    <a:pt x="3052" y="4341"/>
                  </a:cubicBezTo>
                  <a:cubicBezTo>
                    <a:pt x="3394" y="4150"/>
                    <a:pt x="3721" y="3921"/>
                    <a:pt x="3966" y="3745"/>
                  </a:cubicBezTo>
                  <a:cubicBezTo>
                    <a:pt x="4360" y="3462"/>
                    <a:pt x="4767" y="3131"/>
                    <a:pt x="5248" y="2703"/>
                  </a:cubicBezTo>
                  <a:cubicBezTo>
                    <a:pt x="5904" y="2114"/>
                    <a:pt x="6532" y="1473"/>
                    <a:pt x="7139" y="853"/>
                  </a:cubicBezTo>
                  <a:lnTo>
                    <a:pt x="7602" y="382"/>
                  </a:lnTo>
                  <a:cubicBezTo>
                    <a:pt x="7649" y="332"/>
                    <a:pt x="7672" y="288"/>
                    <a:pt x="7677" y="236"/>
                  </a:cubicBezTo>
                  <a:cubicBezTo>
                    <a:pt x="7681" y="178"/>
                    <a:pt x="7663" y="120"/>
                    <a:pt x="7625" y="75"/>
                  </a:cubicBezTo>
                  <a:cubicBezTo>
                    <a:pt x="7580" y="27"/>
                    <a:pt x="7517" y="0"/>
                    <a:pt x="7452" y="0"/>
                  </a:cubicBezTo>
                  <a:lnTo>
                    <a:pt x="7453" y="0"/>
                  </a:lnTo>
                  <a:cubicBezTo>
                    <a:pt x="7451" y="0"/>
                    <a:pt x="7450" y="0"/>
                    <a:pt x="74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2"/>
            <p:cNvSpPr/>
            <p:nvPr/>
          </p:nvSpPr>
          <p:spPr>
            <a:xfrm>
              <a:off x="1137850" y="1295000"/>
              <a:ext cx="267200" cy="64875"/>
            </a:xfrm>
            <a:custGeom>
              <a:avLst/>
              <a:gdLst/>
              <a:ahLst/>
              <a:cxnLst/>
              <a:rect l="l" t="t" r="r" b="b"/>
              <a:pathLst>
                <a:path w="10688" h="2595" extrusionOk="0">
                  <a:moveTo>
                    <a:pt x="3883" y="1"/>
                  </a:moveTo>
                  <a:lnTo>
                    <a:pt x="3884" y="2"/>
                  </a:lnTo>
                  <a:cubicBezTo>
                    <a:pt x="3762" y="2"/>
                    <a:pt x="3640" y="3"/>
                    <a:pt x="3517" y="5"/>
                  </a:cubicBezTo>
                  <a:cubicBezTo>
                    <a:pt x="2879" y="17"/>
                    <a:pt x="2133" y="53"/>
                    <a:pt x="1425" y="230"/>
                  </a:cubicBezTo>
                  <a:cubicBezTo>
                    <a:pt x="1119" y="304"/>
                    <a:pt x="866" y="399"/>
                    <a:pt x="651" y="520"/>
                  </a:cubicBezTo>
                  <a:cubicBezTo>
                    <a:pt x="424" y="649"/>
                    <a:pt x="254" y="804"/>
                    <a:pt x="147" y="984"/>
                  </a:cubicBezTo>
                  <a:cubicBezTo>
                    <a:pt x="88" y="1082"/>
                    <a:pt x="48" y="1190"/>
                    <a:pt x="26" y="1302"/>
                  </a:cubicBezTo>
                  <a:cubicBezTo>
                    <a:pt x="7" y="1399"/>
                    <a:pt x="1" y="1497"/>
                    <a:pt x="9" y="1595"/>
                  </a:cubicBezTo>
                  <a:cubicBezTo>
                    <a:pt x="16" y="1748"/>
                    <a:pt x="84" y="1912"/>
                    <a:pt x="198" y="2053"/>
                  </a:cubicBezTo>
                  <a:cubicBezTo>
                    <a:pt x="324" y="2209"/>
                    <a:pt x="509" y="2304"/>
                    <a:pt x="637" y="2362"/>
                  </a:cubicBezTo>
                  <a:cubicBezTo>
                    <a:pt x="835" y="2451"/>
                    <a:pt x="1056" y="2496"/>
                    <a:pt x="1248" y="2529"/>
                  </a:cubicBezTo>
                  <a:cubicBezTo>
                    <a:pt x="1514" y="2573"/>
                    <a:pt x="1807" y="2594"/>
                    <a:pt x="2141" y="2594"/>
                  </a:cubicBezTo>
                  <a:cubicBezTo>
                    <a:pt x="2394" y="2594"/>
                    <a:pt x="2647" y="2582"/>
                    <a:pt x="2898" y="2567"/>
                  </a:cubicBezTo>
                  <a:cubicBezTo>
                    <a:pt x="3486" y="2530"/>
                    <a:pt x="4123" y="2455"/>
                    <a:pt x="4899" y="2330"/>
                  </a:cubicBezTo>
                  <a:cubicBezTo>
                    <a:pt x="5547" y="2227"/>
                    <a:pt x="6224" y="2098"/>
                    <a:pt x="6970" y="1934"/>
                  </a:cubicBezTo>
                  <a:cubicBezTo>
                    <a:pt x="7552" y="1808"/>
                    <a:pt x="8164" y="1664"/>
                    <a:pt x="8789" y="1504"/>
                  </a:cubicBezTo>
                  <a:cubicBezTo>
                    <a:pt x="9208" y="1397"/>
                    <a:pt x="9628" y="1284"/>
                    <a:pt x="10044" y="1159"/>
                  </a:cubicBezTo>
                  <a:cubicBezTo>
                    <a:pt x="10185" y="1117"/>
                    <a:pt x="10306" y="1080"/>
                    <a:pt x="10421" y="1038"/>
                  </a:cubicBezTo>
                  <a:cubicBezTo>
                    <a:pt x="10462" y="1022"/>
                    <a:pt x="10496" y="992"/>
                    <a:pt x="10515" y="954"/>
                  </a:cubicBezTo>
                  <a:cubicBezTo>
                    <a:pt x="10549" y="947"/>
                    <a:pt x="10581" y="932"/>
                    <a:pt x="10608" y="909"/>
                  </a:cubicBezTo>
                  <a:cubicBezTo>
                    <a:pt x="10649" y="871"/>
                    <a:pt x="10677" y="819"/>
                    <a:pt x="10682" y="763"/>
                  </a:cubicBezTo>
                  <a:cubicBezTo>
                    <a:pt x="10687" y="704"/>
                    <a:pt x="10668" y="646"/>
                    <a:pt x="10629" y="603"/>
                  </a:cubicBezTo>
                  <a:cubicBezTo>
                    <a:pt x="10590" y="556"/>
                    <a:pt x="10544" y="539"/>
                    <a:pt x="10485" y="528"/>
                  </a:cubicBezTo>
                  <a:cubicBezTo>
                    <a:pt x="9817" y="390"/>
                    <a:pt x="9128" y="341"/>
                    <a:pt x="8460" y="292"/>
                  </a:cubicBezTo>
                  <a:cubicBezTo>
                    <a:pt x="8182" y="273"/>
                    <a:pt x="7903" y="252"/>
                    <a:pt x="7627" y="226"/>
                  </a:cubicBezTo>
                  <a:cubicBezTo>
                    <a:pt x="7022" y="170"/>
                    <a:pt x="6416" y="113"/>
                    <a:pt x="5809" y="73"/>
                  </a:cubicBezTo>
                  <a:cubicBezTo>
                    <a:pt x="5095" y="25"/>
                    <a:pt x="4466" y="1"/>
                    <a:pt x="38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2"/>
            <p:cNvSpPr/>
            <p:nvPr/>
          </p:nvSpPr>
          <p:spPr>
            <a:xfrm>
              <a:off x="1232475" y="727575"/>
              <a:ext cx="274825" cy="199750"/>
            </a:xfrm>
            <a:custGeom>
              <a:avLst/>
              <a:gdLst/>
              <a:ahLst/>
              <a:cxnLst/>
              <a:rect l="l" t="t" r="r" b="b"/>
              <a:pathLst>
                <a:path w="10993" h="7990" extrusionOk="0">
                  <a:moveTo>
                    <a:pt x="1178" y="0"/>
                  </a:moveTo>
                  <a:cubicBezTo>
                    <a:pt x="1118" y="0"/>
                    <a:pt x="1058" y="4"/>
                    <a:pt x="996" y="8"/>
                  </a:cubicBezTo>
                  <a:cubicBezTo>
                    <a:pt x="769" y="29"/>
                    <a:pt x="358" y="118"/>
                    <a:pt x="161" y="480"/>
                  </a:cubicBezTo>
                  <a:cubicBezTo>
                    <a:pt x="1" y="773"/>
                    <a:pt x="33" y="1143"/>
                    <a:pt x="261" y="1613"/>
                  </a:cubicBezTo>
                  <a:cubicBezTo>
                    <a:pt x="366" y="1827"/>
                    <a:pt x="509" y="2026"/>
                    <a:pt x="646" y="2217"/>
                  </a:cubicBezTo>
                  <a:cubicBezTo>
                    <a:pt x="789" y="2413"/>
                    <a:pt x="943" y="2601"/>
                    <a:pt x="1105" y="2781"/>
                  </a:cubicBezTo>
                  <a:cubicBezTo>
                    <a:pt x="1663" y="3401"/>
                    <a:pt x="2387" y="3985"/>
                    <a:pt x="3317" y="4567"/>
                  </a:cubicBezTo>
                  <a:cubicBezTo>
                    <a:pt x="4227" y="5134"/>
                    <a:pt x="5181" y="5585"/>
                    <a:pt x="5994" y="5951"/>
                  </a:cubicBezTo>
                  <a:cubicBezTo>
                    <a:pt x="6700" y="6267"/>
                    <a:pt x="7429" y="6566"/>
                    <a:pt x="8133" y="6858"/>
                  </a:cubicBezTo>
                  <a:lnTo>
                    <a:pt x="8752" y="7114"/>
                  </a:lnTo>
                  <a:cubicBezTo>
                    <a:pt x="9217" y="7306"/>
                    <a:pt x="9679" y="7504"/>
                    <a:pt x="10135" y="7712"/>
                  </a:cubicBezTo>
                  <a:lnTo>
                    <a:pt x="10133" y="7711"/>
                  </a:lnTo>
                  <a:lnTo>
                    <a:pt x="10133" y="7711"/>
                  </a:lnTo>
                  <a:cubicBezTo>
                    <a:pt x="10308" y="7791"/>
                    <a:pt x="10482" y="7872"/>
                    <a:pt x="10654" y="7958"/>
                  </a:cubicBezTo>
                  <a:cubicBezTo>
                    <a:pt x="10690" y="7977"/>
                    <a:pt x="10730" y="7988"/>
                    <a:pt x="10771" y="7990"/>
                  </a:cubicBezTo>
                  <a:cubicBezTo>
                    <a:pt x="10785" y="7990"/>
                    <a:pt x="10800" y="7988"/>
                    <a:pt x="10815" y="7985"/>
                  </a:cubicBezTo>
                  <a:cubicBezTo>
                    <a:pt x="10873" y="7972"/>
                    <a:pt x="10923" y="7938"/>
                    <a:pt x="10954" y="7888"/>
                  </a:cubicBezTo>
                  <a:cubicBezTo>
                    <a:pt x="10984" y="7840"/>
                    <a:pt x="10993" y="7782"/>
                    <a:pt x="10981" y="7727"/>
                  </a:cubicBezTo>
                  <a:cubicBezTo>
                    <a:pt x="10973" y="7696"/>
                    <a:pt x="10960" y="7666"/>
                    <a:pt x="10941" y="7639"/>
                  </a:cubicBezTo>
                  <a:cubicBezTo>
                    <a:pt x="10931" y="7618"/>
                    <a:pt x="10918" y="7601"/>
                    <a:pt x="10902" y="7586"/>
                  </a:cubicBezTo>
                  <a:lnTo>
                    <a:pt x="9945" y="6726"/>
                  </a:lnTo>
                  <a:cubicBezTo>
                    <a:pt x="9228" y="6082"/>
                    <a:pt x="8510" y="5438"/>
                    <a:pt x="7800" y="4785"/>
                  </a:cubicBezTo>
                  <a:cubicBezTo>
                    <a:pt x="7311" y="4339"/>
                    <a:pt x="6825" y="3890"/>
                    <a:pt x="6349" y="3431"/>
                  </a:cubicBezTo>
                  <a:lnTo>
                    <a:pt x="5936" y="3027"/>
                  </a:lnTo>
                  <a:cubicBezTo>
                    <a:pt x="5661" y="2759"/>
                    <a:pt x="5385" y="2490"/>
                    <a:pt x="5103" y="2227"/>
                  </a:cubicBezTo>
                  <a:cubicBezTo>
                    <a:pt x="4629" y="1784"/>
                    <a:pt x="4192" y="1416"/>
                    <a:pt x="3769" y="1101"/>
                  </a:cubicBezTo>
                  <a:cubicBezTo>
                    <a:pt x="3320" y="766"/>
                    <a:pt x="2834" y="482"/>
                    <a:pt x="2321" y="259"/>
                  </a:cubicBezTo>
                  <a:cubicBezTo>
                    <a:pt x="2105" y="165"/>
                    <a:pt x="1880" y="95"/>
                    <a:pt x="1649" y="49"/>
                  </a:cubicBezTo>
                  <a:cubicBezTo>
                    <a:pt x="1494" y="18"/>
                    <a:pt x="1336" y="2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2"/>
            <p:cNvSpPr/>
            <p:nvPr/>
          </p:nvSpPr>
          <p:spPr>
            <a:xfrm>
              <a:off x="1722950" y="297850"/>
              <a:ext cx="150775" cy="264700"/>
            </a:xfrm>
            <a:custGeom>
              <a:avLst/>
              <a:gdLst/>
              <a:ahLst/>
              <a:cxnLst/>
              <a:rect l="l" t="t" r="r" b="b"/>
              <a:pathLst>
                <a:path w="6031" h="10588" extrusionOk="0">
                  <a:moveTo>
                    <a:pt x="1081" y="1"/>
                  </a:moveTo>
                  <a:cubicBezTo>
                    <a:pt x="1081" y="1"/>
                    <a:pt x="1081" y="1"/>
                    <a:pt x="1082" y="1"/>
                  </a:cubicBezTo>
                  <a:lnTo>
                    <a:pt x="1082" y="1"/>
                  </a:lnTo>
                  <a:lnTo>
                    <a:pt x="1082" y="1"/>
                  </a:lnTo>
                  <a:close/>
                  <a:moveTo>
                    <a:pt x="1082" y="1"/>
                  </a:moveTo>
                  <a:lnTo>
                    <a:pt x="1040" y="2"/>
                  </a:lnTo>
                  <a:cubicBezTo>
                    <a:pt x="934" y="7"/>
                    <a:pt x="829" y="33"/>
                    <a:pt x="733" y="75"/>
                  </a:cubicBezTo>
                  <a:cubicBezTo>
                    <a:pt x="642" y="112"/>
                    <a:pt x="561" y="172"/>
                    <a:pt x="488" y="232"/>
                  </a:cubicBezTo>
                  <a:cubicBezTo>
                    <a:pt x="413" y="293"/>
                    <a:pt x="344" y="369"/>
                    <a:pt x="265" y="479"/>
                  </a:cubicBezTo>
                  <a:cubicBezTo>
                    <a:pt x="155" y="633"/>
                    <a:pt x="83" y="832"/>
                    <a:pt x="42" y="1083"/>
                  </a:cubicBezTo>
                  <a:cubicBezTo>
                    <a:pt x="1" y="1339"/>
                    <a:pt x="28" y="1597"/>
                    <a:pt x="56" y="1793"/>
                  </a:cubicBezTo>
                  <a:cubicBezTo>
                    <a:pt x="91" y="2029"/>
                    <a:pt x="154" y="2275"/>
                    <a:pt x="260" y="2589"/>
                  </a:cubicBezTo>
                  <a:cubicBezTo>
                    <a:pt x="367" y="2896"/>
                    <a:pt x="491" y="3197"/>
                    <a:pt x="630" y="3490"/>
                  </a:cubicBezTo>
                  <a:cubicBezTo>
                    <a:pt x="902" y="4064"/>
                    <a:pt x="1234" y="4652"/>
                    <a:pt x="1708" y="5397"/>
                  </a:cubicBezTo>
                  <a:cubicBezTo>
                    <a:pt x="2582" y="6767"/>
                    <a:pt x="3559" y="8038"/>
                    <a:pt x="4313" y="8993"/>
                  </a:cubicBezTo>
                  <a:cubicBezTo>
                    <a:pt x="4553" y="9296"/>
                    <a:pt x="4795" y="9598"/>
                    <a:pt x="5038" y="9900"/>
                  </a:cubicBezTo>
                  <a:lnTo>
                    <a:pt x="5160" y="10051"/>
                  </a:lnTo>
                  <a:cubicBezTo>
                    <a:pt x="5281" y="10201"/>
                    <a:pt x="5402" y="10352"/>
                    <a:pt x="5520" y="10505"/>
                  </a:cubicBezTo>
                  <a:cubicBezTo>
                    <a:pt x="5556" y="10548"/>
                    <a:pt x="5611" y="10573"/>
                    <a:pt x="5667" y="10573"/>
                  </a:cubicBezTo>
                  <a:cubicBezTo>
                    <a:pt x="5669" y="10573"/>
                    <a:pt x="5672" y="10573"/>
                    <a:pt x="5674" y="10573"/>
                  </a:cubicBezTo>
                  <a:cubicBezTo>
                    <a:pt x="5718" y="10580"/>
                    <a:pt x="5761" y="10584"/>
                    <a:pt x="5804" y="10588"/>
                  </a:cubicBezTo>
                  <a:cubicBezTo>
                    <a:pt x="5819" y="10588"/>
                    <a:pt x="5834" y="10586"/>
                    <a:pt x="5848" y="10583"/>
                  </a:cubicBezTo>
                  <a:cubicBezTo>
                    <a:pt x="5906" y="10571"/>
                    <a:pt x="5955" y="10536"/>
                    <a:pt x="5987" y="10486"/>
                  </a:cubicBezTo>
                  <a:cubicBezTo>
                    <a:pt x="6012" y="10445"/>
                    <a:pt x="6030" y="10376"/>
                    <a:pt x="6013" y="10324"/>
                  </a:cubicBezTo>
                  <a:cubicBezTo>
                    <a:pt x="5892" y="9972"/>
                    <a:pt x="5777" y="9619"/>
                    <a:pt x="5660" y="9265"/>
                  </a:cubicBezTo>
                  <a:lnTo>
                    <a:pt x="5456" y="8647"/>
                  </a:lnTo>
                  <a:lnTo>
                    <a:pt x="5334" y="8283"/>
                  </a:lnTo>
                  <a:cubicBezTo>
                    <a:pt x="5279" y="8121"/>
                    <a:pt x="5223" y="7959"/>
                    <a:pt x="5172" y="7796"/>
                  </a:cubicBezTo>
                  <a:lnTo>
                    <a:pt x="4986" y="7214"/>
                  </a:lnTo>
                  <a:cubicBezTo>
                    <a:pt x="4904" y="6956"/>
                    <a:pt x="4822" y="6698"/>
                    <a:pt x="4737" y="6441"/>
                  </a:cubicBezTo>
                  <a:cubicBezTo>
                    <a:pt x="4507" y="5739"/>
                    <a:pt x="4286" y="5106"/>
                    <a:pt x="4064" y="4508"/>
                  </a:cubicBezTo>
                  <a:cubicBezTo>
                    <a:pt x="3771" y="3723"/>
                    <a:pt x="3507" y="3084"/>
                    <a:pt x="3234" y="2500"/>
                  </a:cubicBezTo>
                  <a:cubicBezTo>
                    <a:pt x="2912" y="1808"/>
                    <a:pt x="2623" y="1301"/>
                    <a:pt x="2298" y="857"/>
                  </a:cubicBezTo>
                  <a:cubicBezTo>
                    <a:pt x="2135" y="634"/>
                    <a:pt x="1986" y="467"/>
                    <a:pt x="1825" y="330"/>
                  </a:cubicBezTo>
                  <a:cubicBezTo>
                    <a:pt x="1639" y="172"/>
                    <a:pt x="1471" y="77"/>
                    <a:pt x="1300" y="30"/>
                  </a:cubicBezTo>
                  <a:cubicBezTo>
                    <a:pt x="1229" y="11"/>
                    <a:pt x="1155" y="1"/>
                    <a:pt x="1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2"/>
            <p:cNvSpPr/>
            <p:nvPr/>
          </p:nvSpPr>
          <p:spPr>
            <a:xfrm>
              <a:off x="2323925" y="238100"/>
              <a:ext cx="95650" cy="293200"/>
            </a:xfrm>
            <a:custGeom>
              <a:avLst/>
              <a:gdLst/>
              <a:ahLst/>
              <a:cxnLst/>
              <a:rect l="l" t="t" r="r" b="b"/>
              <a:pathLst>
                <a:path w="3826" h="11728" extrusionOk="0">
                  <a:moveTo>
                    <a:pt x="2770" y="1"/>
                  </a:moveTo>
                  <a:cubicBezTo>
                    <a:pt x="2764" y="1"/>
                    <a:pt x="2758" y="1"/>
                    <a:pt x="2752" y="1"/>
                  </a:cubicBezTo>
                  <a:lnTo>
                    <a:pt x="2724" y="2"/>
                  </a:lnTo>
                  <a:cubicBezTo>
                    <a:pt x="2597" y="8"/>
                    <a:pt x="2506" y="39"/>
                    <a:pt x="2400" y="84"/>
                  </a:cubicBezTo>
                  <a:cubicBezTo>
                    <a:pt x="2312" y="121"/>
                    <a:pt x="2235" y="179"/>
                    <a:pt x="2155" y="240"/>
                  </a:cubicBezTo>
                  <a:cubicBezTo>
                    <a:pt x="2069" y="311"/>
                    <a:pt x="1987" y="389"/>
                    <a:pt x="1911" y="474"/>
                  </a:cubicBezTo>
                  <a:cubicBezTo>
                    <a:pt x="1824" y="569"/>
                    <a:pt x="1743" y="671"/>
                    <a:pt x="1668" y="776"/>
                  </a:cubicBezTo>
                  <a:cubicBezTo>
                    <a:pt x="1588" y="883"/>
                    <a:pt x="1516" y="995"/>
                    <a:pt x="1452" y="1112"/>
                  </a:cubicBezTo>
                  <a:cubicBezTo>
                    <a:pt x="1305" y="1374"/>
                    <a:pt x="1184" y="1684"/>
                    <a:pt x="1071" y="2090"/>
                  </a:cubicBezTo>
                  <a:cubicBezTo>
                    <a:pt x="962" y="2475"/>
                    <a:pt x="898" y="2867"/>
                    <a:pt x="849" y="3197"/>
                  </a:cubicBezTo>
                  <a:cubicBezTo>
                    <a:pt x="792" y="3595"/>
                    <a:pt x="754" y="3995"/>
                    <a:pt x="714" y="4394"/>
                  </a:cubicBezTo>
                  <a:cubicBezTo>
                    <a:pt x="682" y="4729"/>
                    <a:pt x="650" y="5064"/>
                    <a:pt x="606" y="5398"/>
                  </a:cubicBezTo>
                  <a:lnTo>
                    <a:pt x="608" y="5389"/>
                  </a:lnTo>
                  <a:lnTo>
                    <a:pt x="608" y="5389"/>
                  </a:lnTo>
                  <a:cubicBezTo>
                    <a:pt x="494" y="6257"/>
                    <a:pt x="425" y="7140"/>
                    <a:pt x="366" y="7965"/>
                  </a:cubicBezTo>
                  <a:lnTo>
                    <a:pt x="362" y="8046"/>
                  </a:lnTo>
                  <a:cubicBezTo>
                    <a:pt x="303" y="8899"/>
                    <a:pt x="242" y="9779"/>
                    <a:pt x="129" y="10640"/>
                  </a:cubicBezTo>
                  <a:lnTo>
                    <a:pt x="130" y="10635"/>
                  </a:lnTo>
                  <a:lnTo>
                    <a:pt x="130" y="10635"/>
                  </a:lnTo>
                  <a:cubicBezTo>
                    <a:pt x="95" y="10885"/>
                    <a:pt x="57" y="11135"/>
                    <a:pt x="15" y="11384"/>
                  </a:cubicBezTo>
                  <a:cubicBezTo>
                    <a:pt x="1" y="11451"/>
                    <a:pt x="8" y="11501"/>
                    <a:pt x="34" y="11549"/>
                  </a:cubicBezTo>
                  <a:cubicBezTo>
                    <a:pt x="41" y="11561"/>
                    <a:pt x="49" y="11573"/>
                    <a:pt x="60" y="11584"/>
                  </a:cubicBezTo>
                  <a:cubicBezTo>
                    <a:pt x="85" y="11650"/>
                    <a:pt x="139" y="11700"/>
                    <a:pt x="207" y="11719"/>
                  </a:cubicBezTo>
                  <a:cubicBezTo>
                    <a:pt x="226" y="11725"/>
                    <a:pt x="244" y="11727"/>
                    <a:pt x="264" y="11727"/>
                  </a:cubicBezTo>
                  <a:cubicBezTo>
                    <a:pt x="357" y="11727"/>
                    <a:pt x="441" y="11663"/>
                    <a:pt x="473" y="11566"/>
                  </a:cubicBezTo>
                  <a:cubicBezTo>
                    <a:pt x="668" y="10975"/>
                    <a:pt x="906" y="10353"/>
                    <a:pt x="1217" y="9609"/>
                  </a:cubicBezTo>
                  <a:cubicBezTo>
                    <a:pt x="1220" y="9598"/>
                    <a:pt x="1224" y="9589"/>
                    <a:pt x="1226" y="9580"/>
                  </a:cubicBezTo>
                  <a:cubicBezTo>
                    <a:pt x="1226" y="9578"/>
                    <a:pt x="1234" y="9553"/>
                    <a:pt x="1233" y="9553"/>
                  </a:cubicBezTo>
                  <a:cubicBezTo>
                    <a:pt x="1353" y="9279"/>
                    <a:pt x="1473" y="9000"/>
                    <a:pt x="1593" y="8722"/>
                  </a:cubicBezTo>
                  <a:cubicBezTo>
                    <a:pt x="1984" y="7810"/>
                    <a:pt x="2388" y="6868"/>
                    <a:pt x="2718" y="5913"/>
                  </a:cubicBezTo>
                  <a:lnTo>
                    <a:pt x="2759" y="5790"/>
                  </a:lnTo>
                  <a:cubicBezTo>
                    <a:pt x="2815" y="5626"/>
                    <a:pt x="2870" y="5462"/>
                    <a:pt x="2930" y="5299"/>
                  </a:cubicBezTo>
                  <a:lnTo>
                    <a:pt x="3054" y="4953"/>
                  </a:lnTo>
                  <a:lnTo>
                    <a:pt x="3178" y="4607"/>
                  </a:lnTo>
                  <a:cubicBezTo>
                    <a:pt x="3386" y="4023"/>
                    <a:pt x="3526" y="3567"/>
                    <a:pt x="3632" y="3128"/>
                  </a:cubicBezTo>
                  <a:cubicBezTo>
                    <a:pt x="3768" y="2571"/>
                    <a:pt x="3825" y="2112"/>
                    <a:pt x="3812" y="1683"/>
                  </a:cubicBezTo>
                  <a:cubicBezTo>
                    <a:pt x="3797" y="1189"/>
                    <a:pt x="3647" y="726"/>
                    <a:pt x="3386" y="376"/>
                  </a:cubicBezTo>
                  <a:cubicBezTo>
                    <a:pt x="3326" y="291"/>
                    <a:pt x="3255" y="218"/>
                    <a:pt x="3174" y="155"/>
                  </a:cubicBezTo>
                  <a:cubicBezTo>
                    <a:pt x="3104" y="101"/>
                    <a:pt x="3027" y="60"/>
                    <a:pt x="2944" y="30"/>
                  </a:cubicBezTo>
                  <a:cubicBezTo>
                    <a:pt x="2888" y="11"/>
                    <a:pt x="2830" y="1"/>
                    <a:pt x="2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2"/>
            <p:cNvSpPr/>
            <p:nvPr/>
          </p:nvSpPr>
          <p:spPr>
            <a:xfrm>
              <a:off x="2758500" y="465475"/>
              <a:ext cx="230275" cy="203800"/>
            </a:xfrm>
            <a:custGeom>
              <a:avLst/>
              <a:gdLst/>
              <a:ahLst/>
              <a:cxnLst/>
              <a:rect l="l" t="t" r="r" b="b"/>
              <a:pathLst>
                <a:path w="9211" h="8152" extrusionOk="0">
                  <a:moveTo>
                    <a:pt x="8201" y="1"/>
                  </a:moveTo>
                  <a:cubicBezTo>
                    <a:pt x="7961" y="3"/>
                    <a:pt x="7721" y="26"/>
                    <a:pt x="7485" y="71"/>
                  </a:cubicBezTo>
                  <a:cubicBezTo>
                    <a:pt x="6779" y="195"/>
                    <a:pt x="6072" y="540"/>
                    <a:pt x="5321" y="1126"/>
                  </a:cubicBezTo>
                  <a:cubicBezTo>
                    <a:pt x="4813" y="1521"/>
                    <a:pt x="4317" y="1999"/>
                    <a:pt x="3759" y="2630"/>
                  </a:cubicBezTo>
                  <a:cubicBezTo>
                    <a:pt x="3314" y="3136"/>
                    <a:pt x="2864" y="3709"/>
                    <a:pt x="2341" y="4434"/>
                  </a:cubicBezTo>
                  <a:cubicBezTo>
                    <a:pt x="1895" y="5051"/>
                    <a:pt x="1468" y="5690"/>
                    <a:pt x="1102" y="6242"/>
                  </a:cubicBezTo>
                  <a:lnTo>
                    <a:pt x="853" y="6617"/>
                  </a:lnTo>
                  <a:cubicBezTo>
                    <a:pt x="592" y="7011"/>
                    <a:pt x="330" y="7408"/>
                    <a:pt x="56" y="7794"/>
                  </a:cubicBezTo>
                  <a:cubicBezTo>
                    <a:pt x="27" y="7835"/>
                    <a:pt x="0" y="7882"/>
                    <a:pt x="4" y="7948"/>
                  </a:cubicBezTo>
                  <a:cubicBezTo>
                    <a:pt x="7" y="8006"/>
                    <a:pt x="35" y="8060"/>
                    <a:pt x="79" y="8099"/>
                  </a:cubicBezTo>
                  <a:cubicBezTo>
                    <a:pt x="120" y="8133"/>
                    <a:pt x="172" y="8151"/>
                    <a:pt x="226" y="8151"/>
                  </a:cubicBezTo>
                  <a:cubicBezTo>
                    <a:pt x="228" y="8151"/>
                    <a:pt x="229" y="8151"/>
                    <a:pt x="231" y="8151"/>
                  </a:cubicBezTo>
                  <a:cubicBezTo>
                    <a:pt x="285" y="8151"/>
                    <a:pt x="338" y="8130"/>
                    <a:pt x="375" y="8089"/>
                  </a:cubicBezTo>
                  <a:cubicBezTo>
                    <a:pt x="1200" y="7514"/>
                    <a:pt x="2053" y="7007"/>
                    <a:pt x="2877" y="6515"/>
                  </a:cubicBezTo>
                  <a:cubicBezTo>
                    <a:pt x="3166" y="6343"/>
                    <a:pt x="3454" y="6171"/>
                    <a:pt x="3741" y="5997"/>
                  </a:cubicBezTo>
                  <a:cubicBezTo>
                    <a:pt x="4011" y="5834"/>
                    <a:pt x="4278" y="5666"/>
                    <a:pt x="4543" y="5497"/>
                  </a:cubicBezTo>
                  <a:cubicBezTo>
                    <a:pt x="4686" y="5404"/>
                    <a:pt x="4827" y="5312"/>
                    <a:pt x="4967" y="5215"/>
                  </a:cubicBezTo>
                  <a:cubicBezTo>
                    <a:pt x="5111" y="5113"/>
                    <a:pt x="5251" y="5004"/>
                    <a:pt x="5390" y="4897"/>
                  </a:cubicBezTo>
                  <a:cubicBezTo>
                    <a:pt x="5838" y="4549"/>
                    <a:pt x="6278" y="4186"/>
                    <a:pt x="6714" y="3802"/>
                  </a:cubicBezTo>
                  <a:cubicBezTo>
                    <a:pt x="7278" y="3304"/>
                    <a:pt x="7726" y="2877"/>
                    <a:pt x="8121" y="2455"/>
                  </a:cubicBezTo>
                  <a:cubicBezTo>
                    <a:pt x="8319" y="2247"/>
                    <a:pt x="8505" y="2029"/>
                    <a:pt x="8679" y="1802"/>
                  </a:cubicBezTo>
                  <a:cubicBezTo>
                    <a:pt x="8851" y="1578"/>
                    <a:pt x="8974" y="1385"/>
                    <a:pt x="9066" y="1198"/>
                  </a:cubicBezTo>
                  <a:cubicBezTo>
                    <a:pt x="9163" y="1001"/>
                    <a:pt x="9210" y="823"/>
                    <a:pt x="9210" y="652"/>
                  </a:cubicBezTo>
                  <a:cubicBezTo>
                    <a:pt x="9208" y="479"/>
                    <a:pt x="9130" y="315"/>
                    <a:pt x="8997" y="205"/>
                  </a:cubicBezTo>
                  <a:cubicBezTo>
                    <a:pt x="8867" y="95"/>
                    <a:pt x="8681" y="32"/>
                    <a:pt x="8432" y="11"/>
                  </a:cubicBezTo>
                  <a:cubicBezTo>
                    <a:pt x="8355" y="4"/>
                    <a:pt x="8278" y="1"/>
                    <a:pt x="8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2"/>
            <p:cNvSpPr/>
            <p:nvPr/>
          </p:nvSpPr>
          <p:spPr>
            <a:xfrm>
              <a:off x="2908375" y="901250"/>
              <a:ext cx="242925" cy="102300"/>
            </a:xfrm>
            <a:custGeom>
              <a:avLst/>
              <a:gdLst/>
              <a:ahLst/>
              <a:cxnLst/>
              <a:rect l="l" t="t" r="r" b="b"/>
              <a:pathLst>
                <a:path w="9717" h="4092" extrusionOk="0">
                  <a:moveTo>
                    <a:pt x="8699" y="1"/>
                  </a:moveTo>
                  <a:lnTo>
                    <a:pt x="8699" y="2"/>
                  </a:lnTo>
                  <a:cubicBezTo>
                    <a:pt x="8570" y="2"/>
                    <a:pt x="8440" y="11"/>
                    <a:pt x="8314" y="31"/>
                  </a:cubicBezTo>
                  <a:cubicBezTo>
                    <a:pt x="7755" y="104"/>
                    <a:pt x="7207" y="280"/>
                    <a:pt x="6746" y="441"/>
                  </a:cubicBezTo>
                  <a:cubicBezTo>
                    <a:pt x="6201" y="631"/>
                    <a:pt x="5634" y="862"/>
                    <a:pt x="4907" y="1188"/>
                  </a:cubicBezTo>
                  <a:cubicBezTo>
                    <a:pt x="3955" y="1619"/>
                    <a:pt x="2967" y="2109"/>
                    <a:pt x="1890" y="2686"/>
                  </a:cubicBezTo>
                  <a:cubicBezTo>
                    <a:pt x="1514" y="2888"/>
                    <a:pt x="1139" y="3094"/>
                    <a:pt x="768" y="3305"/>
                  </a:cubicBezTo>
                  <a:cubicBezTo>
                    <a:pt x="588" y="3407"/>
                    <a:pt x="409" y="3508"/>
                    <a:pt x="231" y="3614"/>
                  </a:cubicBezTo>
                  <a:cubicBezTo>
                    <a:pt x="186" y="3625"/>
                    <a:pt x="147" y="3650"/>
                    <a:pt x="118" y="3686"/>
                  </a:cubicBezTo>
                  <a:cubicBezTo>
                    <a:pt x="65" y="3716"/>
                    <a:pt x="28" y="3766"/>
                    <a:pt x="13" y="3825"/>
                  </a:cubicBezTo>
                  <a:cubicBezTo>
                    <a:pt x="0" y="3882"/>
                    <a:pt x="10" y="3939"/>
                    <a:pt x="40" y="3988"/>
                  </a:cubicBezTo>
                  <a:cubicBezTo>
                    <a:pt x="80" y="4052"/>
                    <a:pt x="151" y="4091"/>
                    <a:pt x="228" y="4091"/>
                  </a:cubicBezTo>
                  <a:cubicBezTo>
                    <a:pt x="267" y="4091"/>
                    <a:pt x="306" y="4080"/>
                    <a:pt x="339" y="4059"/>
                  </a:cubicBezTo>
                  <a:lnTo>
                    <a:pt x="402" y="4017"/>
                  </a:lnTo>
                  <a:lnTo>
                    <a:pt x="403" y="4020"/>
                  </a:lnTo>
                  <a:cubicBezTo>
                    <a:pt x="798" y="3921"/>
                    <a:pt x="1198" y="3839"/>
                    <a:pt x="1597" y="3757"/>
                  </a:cubicBezTo>
                  <a:lnTo>
                    <a:pt x="1847" y="3706"/>
                  </a:lnTo>
                  <a:cubicBezTo>
                    <a:pt x="2000" y="3675"/>
                    <a:pt x="2153" y="3644"/>
                    <a:pt x="2307" y="3618"/>
                  </a:cubicBezTo>
                  <a:lnTo>
                    <a:pt x="2307" y="3618"/>
                  </a:lnTo>
                  <a:lnTo>
                    <a:pt x="2251" y="3620"/>
                  </a:lnTo>
                  <a:cubicBezTo>
                    <a:pt x="2687" y="3555"/>
                    <a:pt x="3127" y="3496"/>
                    <a:pt x="3565" y="3438"/>
                  </a:cubicBezTo>
                  <a:cubicBezTo>
                    <a:pt x="3776" y="3409"/>
                    <a:pt x="3986" y="3381"/>
                    <a:pt x="4196" y="3351"/>
                  </a:cubicBezTo>
                  <a:cubicBezTo>
                    <a:pt x="4859" y="3256"/>
                    <a:pt x="5732" y="3123"/>
                    <a:pt x="6594" y="2927"/>
                  </a:cubicBezTo>
                  <a:cubicBezTo>
                    <a:pt x="7234" y="2780"/>
                    <a:pt x="7979" y="2583"/>
                    <a:pt x="8656" y="2226"/>
                  </a:cubicBezTo>
                  <a:cubicBezTo>
                    <a:pt x="8929" y="2082"/>
                    <a:pt x="9159" y="1915"/>
                    <a:pt x="9335" y="1730"/>
                  </a:cubicBezTo>
                  <a:cubicBezTo>
                    <a:pt x="9503" y="1552"/>
                    <a:pt x="9620" y="1333"/>
                    <a:pt x="9673" y="1094"/>
                  </a:cubicBezTo>
                  <a:cubicBezTo>
                    <a:pt x="9716" y="888"/>
                    <a:pt x="9715" y="703"/>
                    <a:pt x="9669" y="543"/>
                  </a:cubicBezTo>
                  <a:cubicBezTo>
                    <a:pt x="9647" y="472"/>
                    <a:pt x="9615" y="404"/>
                    <a:pt x="9572" y="344"/>
                  </a:cubicBezTo>
                  <a:cubicBezTo>
                    <a:pt x="9522" y="274"/>
                    <a:pt x="9463" y="218"/>
                    <a:pt x="9374" y="158"/>
                  </a:cubicBezTo>
                  <a:cubicBezTo>
                    <a:pt x="9313" y="115"/>
                    <a:pt x="9242" y="88"/>
                    <a:pt x="9162" y="61"/>
                  </a:cubicBezTo>
                  <a:cubicBezTo>
                    <a:pt x="9086" y="35"/>
                    <a:pt x="9008" y="19"/>
                    <a:pt x="8927" y="12"/>
                  </a:cubicBezTo>
                  <a:cubicBezTo>
                    <a:pt x="8851" y="4"/>
                    <a:pt x="8775" y="1"/>
                    <a:pt x="86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2"/>
            <p:cNvSpPr/>
            <p:nvPr/>
          </p:nvSpPr>
          <p:spPr>
            <a:xfrm>
              <a:off x="2903075" y="1348675"/>
              <a:ext cx="224750" cy="65500"/>
            </a:xfrm>
            <a:custGeom>
              <a:avLst/>
              <a:gdLst/>
              <a:ahLst/>
              <a:cxnLst/>
              <a:rect l="l" t="t" r="r" b="b"/>
              <a:pathLst>
                <a:path w="8990" h="2620" extrusionOk="0">
                  <a:moveTo>
                    <a:pt x="1966" y="0"/>
                  </a:moveTo>
                  <a:lnTo>
                    <a:pt x="1966" y="1"/>
                  </a:lnTo>
                  <a:cubicBezTo>
                    <a:pt x="1651" y="1"/>
                    <a:pt x="1339" y="6"/>
                    <a:pt x="1024" y="14"/>
                  </a:cubicBezTo>
                  <a:cubicBezTo>
                    <a:pt x="753" y="21"/>
                    <a:pt x="482" y="28"/>
                    <a:pt x="212" y="51"/>
                  </a:cubicBezTo>
                  <a:cubicBezTo>
                    <a:pt x="90" y="60"/>
                    <a:pt x="0" y="156"/>
                    <a:pt x="4" y="275"/>
                  </a:cubicBezTo>
                  <a:cubicBezTo>
                    <a:pt x="7" y="356"/>
                    <a:pt x="56" y="429"/>
                    <a:pt x="129" y="465"/>
                  </a:cubicBezTo>
                  <a:cubicBezTo>
                    <a:pt x="125" y="491"/>
                    <a:pt x="127" y="518"/>
                    <a:pt x="135" y="544"/>
                  </a:cubicBezTo>
                  <a:cubicBezTo>
                    <a:pt x="150" y="591"/>
                    <a:pt x="189" y="650"/>
                    <a:pt x="239" y="669"/>
                  </a:cubicBezTo>
                  <a:cubicBezTo>
                    <a:pt x="444" y="748"/>
                    <a:pt x="649" y="830"/>
                    <a:pt x="853" y="911"/>
                  </a:cubicBezTo>
                  <a:cubicBezTo>
                    <a:pt x="1098" y="1008"/>
                    <a:pt x="1342" y="1103"/>
                    <a:pt x="1586" y="1199"/>
                  </a:cubicBezTo>
                  <a:cubicBezTo>
                    <a:pt x="2366" y="1494"/>
                    <a:pt x="3063" y="1738"/>
                    <a:pt x="3719" y="1944"/>
                  </a:cubicBezTo>
                  <a:cubicBezTo>
                    <a:pt x="4610" y="2223"/>
                    <a:pt x="5349" y="2405"/>
                    <a:pt x="6042" y="2518"/>
                  </a:cubicBezTo>
                  <a:cubicBezTo>
                    <a:pt x="6389" y="2576"/>
                    <a:pt x="6740" y="2610"/>
                    <a:pt x="7093" y="2619"/>
                  </a:cubicBezTo>
                  <a:lnTo>
                    <a:pt x="7184" y="2619"/>
                  </a:lnTo>
                  <a:cubicBezTo>
                    <a:pt x="7193" y="2619"/>
                    <a:pt x="7202" y="2619"/>
                    <a:pt x="7211" y="2619"/>
                  </a:cubicBezTo>
                  <a:cubicBezTo>
                    <a:pt x="7467" y="2619"/>
                    <a:pt x="7722" y="2588"/>
                    <a:pt x="7971" y="2527"/>
                  </a:cubicBezTo>
                  <a:cubicBezTo>
                    <a:pt x="8214" y="2469"/>
                    <a:pt x="8440" y="2350"/>
                    <a:pt x="8626" y="2183"/>
                  </a:cubicBezTo>
                  <a:cubicBezTo>
                    <a:pt x="8775" y="2051"/>
                    <a:pt x="8889" y="1882"/>
                    <a:pt x="8956" y="1695"/>
                  </a:cubicBezTo>
                  <a:cubicBezTo>
                    <a:pt x="8979" y="1622"/>
                    <a:pt x="8989" y="1546"/>
                    <a:pt x="8986" y="1470"/>
                  </a:cubicBezTo>
                  <a:cubicBezTo>
                    <a:pt x="8982" y="1379"/>
                    <a:pt x="8954" y="1300"/>
                    <a:pt x="8913" y="1213"/>
                  </a:cubicBezTo>
                  <a:cubicBezTo>
                    <a:pt x="8882" y="1142"/>
                    <a:pt x="8828" y="1080"/>
                    <a:pt x="8780" y="1028"/>
                  </a:cubicBezTo>
                  <a:cubicBezTo>
                    <a:pt x="8717" y="958"/>
                    <a:pt x="8636" y="903"/>
                    <a:pt x="8566" y="854"/>
                  </a:cubicBezTo>
                  <a:cubicBezTo>
                    <a:pt x="8390" y="737"/>
                    <a:pt x="8182" y="658"/>
                    <a:pt x="8001" y="595"/>
                  </a:cubicBezTo>
                  <a:cubicBezTo>
                    <a:pt x="7746" y="504"/>
                    <a:pt x="7487" y="444"/>
                    <a:pt x="7267" y="397"/>
                  </a:cubicBezTo>
                  <a:cubicBezTo>
                    <a:pt x="6639" y="262"/>
                    <a:pt x="5990" y="192"/>
                    <a:pt x="5380" y="135"/>
                  </a:cubicBezTo>
                  <a:cubicBezTo>
                    <a:pt x="4456" y="52"/>
                    <a:pt x="3467" y="11"/>
                    <a:pt x="2267" y="2"/>
                  </a:cubicBezTo>
                  <a:cubicBezTo>
                    <a:pt x="2166" y="0"/>
                    <a:pt x="2065" y="0"/>
                    <a:pt x="19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2"/>
            <p:cNvSpPr/>
            <p:nvPr/>
          </p:nvSpPr>
          <p:spPr>
            <a:xfrm>
              <a:off x="2399225" y="1748975"/>
              <a:ext cx="246150" cy="264375"/>
            </a:xfrm>
            <a:custGeom>
              <a:avLst/>
              <a:gdLst/>
              <a:ahLst/>
              <a:cxnLst/>
              <a:rect l="l" t="t" r="r" b="b"/>
              <a:pathLst>
                <a:path w="9846" h="10575" extrusionOk="0">
                  <a:moveTo>
                    <a:pt x="5236" y="4439"/>
                  </a:moveTo>
                  <a:cubicBezTo>
                    <a:pt x="5247" y="4452"/>
                    <a:pt x="5258" y="4465"/>
                    <a:pt x="5270" y="4478"/>
                  </a:cubicBezTo>
                  <a:lnTo>
                    <a:pt x="5270" y="4478"/>
                  </a:lnTo>
                  <a:cubicBezTo>
                    <a:pt x="5259" y="4465"/>
                    <a:pt x="5247" y="4452"/>
                    <a:pt x="5236" y="4439"/>
                  </a:cubicBezTo>
                  <a:close/>
                  <a:moveTo>
                    <a:pt x="634" y="0"/>
                  </a:moveTo>
                  <a:cubicBezTo>
                    <a:pt x="623" y="0"/>
                    <a:pt x="614" y="0"/>
                    <a:pt x="604" y="1"/>
                  </a:cubicBezTo>
                  <a:lnTo>
                    <a:pt x="605" y="2"/>
                  </a:lnTo>
                  <a:cubicBezTo>
                    <a:pt x="264" y="17"/>
                    <a:pt x="1" y="307"/>
                    <a:pt x="17" y="648"/>
                  </a:cubicBezTo>
                  <a:cubicBezTo>
                    <a:pt x="26" y="700"/>
                    <a:pt x="35" y="753"/>
                    <a:pt x="46" y="806"/>
                  </a:cubicBezTo>
                  <a:cubicBezTo>
                    <a:pt x="79" y="912"/>
                    <a:pt x="140" y="1006"/>
                    <a:pt x="224" y="1080"/>
                  </a:cubicBezTo>
                  <a:cubicBezTo>
                    <a:pt x="816" y="1737"/>
                    <a:pt x="1466" y="2345"/>
                    <a:pt x="2126" y="2931"/>
                  </a:cubicBezTo>
                  <a:cubicBezTo>
                    <a:pt x="2461" y="3228"/>
                    <a:pt x="2801" y="3516"/>
                    <a:pt x="3135" y="3811"/>
                  </a:cubicBezTo>
                  <a:cubicBezTo>
                    <a:pt x="3490" y="4126"/>
                    <a:pt x="3843" y="4443"/>
                    <a:pt x="4190" y="4765"/>
                  </a:cubicBezTo>
                  <a:cubicBezTo>
                    <a:pt x="4518" y="5070"/>
                    <a:pt x="4849" y="5373"/>
                    <a:pt x="5172" y="5682"/>
                  </a:cubicBezTo>
                  <a:cubicBezTo>
                    <a:pt x="5513" y="6009"/>
                    <a:pt x="5863" y="6327"/>
                    <a:pt x="6201" y="6658"/>
                  </a:cubicBezTo>
                  <a:cubicBezTo>
                    <a:pt x="6519" y="6972"/>
                    <a:pt x="6826" y="7294"/>
                    <a:pt x="7133" y="7618"/>
                  </a:cubicBezTo>
                  <a:cubicBezTo>
                    <a:pt x="7455" y="7959"/>
                    <a:pt x="7773" y="8303"/>
                    <a:pt x="8079" y="8659"/>
                  </a:cubicBezTo>
                  <a:lnTo>
                    <a:pt x="8044" y="8620"/>
                  </a:lnTo>
                  <a:lnTo>
                    <a:pt x="8044" y="8620"/>
                  </a:lnTo>
                  <a:cubicBezTo>
                    <a:pt x="8568" y="9233"/>
                    <a:pt x="9082" y="9853"/>
                    <a:pt x="9557" y="10509"/>
                  </a:cubicBezTo>
                  <a:cubicBezTo>
                    <a:pt x="9586" y="10550"/>
                    <a:pt x="9632" y="10574"/>
                    <a:pt x="9679" y="10574"/>
                  </a:cubicBezTo>
                  <a:cubicBezTo>
                    <a:pt x="9705" y="10574"/>
                    <a:pt x="9732" y="10567"/>
                    <a:pt x="9756" y="10551"/>
                  </a:cubicBezTo>
                  <a:cubicBezTo>
                    <a:pt x="9821" y="10509"/>
                    <a:pt x="9846" y="10415"/>
                    <a:pt x="9799" y="10351"/>
                  </a:cubicBezTo>
                  <a:cubicBezTo>
                    <a:pt x="9451" y="9867"/>
                    <a:pt x="9105" y="9383"/>
                    <a:pt x="8752" y="8902"/>
                  </a:cubicBezTo>
                  <a:cubicBezTo>
                    <a:pt x="8383" y="8396"/>
                    <a:pt x="7999" y="7901"/>
                    <a:pt x="7621" y="7404"/>
                  </a:cubicBezTo>
                  <a:cubicBezTo>
                    <a:pt x="7241" y="6902"/>
                    <a:pt x="6845" y="6414"/>
                    <a:pt x="6457" y="5921"/>
                  </a:cubicBezTo>
                  <a:cubicBezTo>
                    <a:pt x="6261" y="5676"/>
                    <a:pt x="6071" y="5426"/>
                    <a:pt x="5869" y="5185"/>
                  </a:cubicBezTo>
                  <a:cubicBezTo>
                    <a:pt x="5684" y="4960"/>
                    <a:pt x="5495" y="4738"/>
                    <a:pt x="5303" y="4517"/>
                  </a:cubicBezTo>
                  <a:lnTo>
                    <a:pt x="5303" y="4517"/>
                  </a:lnTo>
                  <a:cubicBezTo>
                    <a:pt x="5307" y="4520"/>
                    <a:pt x="5309" y="4523"/>
                    <a:pt x="5311" y="4526"/>
                  </a:cubicBezTo>
                  <a:cubicBezTo>
                    <a:pt x="5301" y="4514"/>
                    <a:pt x="5292" y="4502"/>
                    <a:pt x="5281" y="4491"/>
                  </a:cubicBezTo>
                  <a:lnTo>
                    <a:pt x="5281" y="4491"/>
                  </a:lnTo>
                  <a:cubicBezTo>
                    <a:pt x="5284" y="4494"/>
                    <a:pt x="5287" y="4497"/>
                    <a:pt x="5289" y="4501"/>
                  </a:cubicBezTo>
                  <a:lnTo>
                    <a:pt x="5289" y="4501"/>
                  </a:lnTo>
                  <a:cubicBezTo>
                    <a:pt x="5285" y="4496"/>
                    <a:pt x="5281" y="4492"/>
                    <a:pt x="5278" y="4487"/>
                  </a:cubicBezTo>
                  <a:lnTo>
                    <a:pt x="5278" y="4487"/>
                  </a:lnTo>
                  <a:cubicBezTo>
                    <a:pt x="5279" y="4488"/>
                    <a:pt x="5280" y="4490"/>
                    <a:pt x="5281" y="4491"/>
                  </a:cubicBezTo>
                  <a:cubicBezTo>
                    <a:pt x="5278" y="4487"/>
                    <a:pt x="5274" y="4482"/>
                    <a:pt x="5270" y="4478"/>
                  </a:cubicBezTo>
                  <a:lnTo>
                    <a:pt x="5270" y="4478"/>
                  </a:lnTo>
                  <a:cubicBezTo>
                    <a:pt x="5272" y="4481"/>
                    <a:pt x="5275" y="4484"/>
                    <a:pt x="5278" y="4487"/>
                  </a:cubicBezTo>
                  <a:lnTo>
                    <a:pt x="5278" y="4487"/>
                  </a:lnTo>
                  <a:cubicBezTo>
                    <a:pt x="5260" y="4469"/>
                    <a:pt x="5244" y="4449"/>
                    <a:pt x="5228" y="4430"/>
                  </a:cubicBezTo>
                  <a:lnTo>
                    <a:pt x="5228" y="4430"/>
                  </a:lnTo>
                  <a:cubicBezTo>
                    <a:pt x="5231" y="4432"/>
                    <a:pt x="5233" y="4436"/>
                    <a:pt x="5236" y="4439"/>
                  </a:cubicBezTo>
                  <a:cubicBezTo>
                    <a:pt x="4594" y="3692"/>
                    <a:pt x="3941" y="2956"/>
                    <a:pt x="3276" y="2229"/>
                  </a:cubicBezTo>
                  <a:cubicBezTo>
                    <a:pt x="2587" y="1484"/>
                    <a:pt x="1851" y="771"/>
                    <a:pt x="1043" y="156"/>
                  </a:cubicBezTo>
                  <a:cubicBezTo>
                    <a:pt x="920" y="62"/>
                    <a:pt x="789" y="0"/>
                    <a:pt x="63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2069950" y="1753525"/>
              <a:ext cx="215950" cy="262850"/>
            </a:xfrm>
            <a:custGeom>
              <a:avLst/>
              <a:gdLst/>
              <a:ahLst/>
              <a:cxnLst/>
              <a:rect l="l" t="t" r="r" b="b"/>
              <a:pathLst>
                <a:path w="8638" h="10514" extrusionOk="0">
                  <a:moveTo>
                    <a:pt x="1618" y="9174"/>
                  </a:moveTo>
                  <a:cubicBezTo>
                    <a:pt x="1607" y="9183"/>
                    <a:pt x="1597" y="9192"/>
                    <a:pt x="1587" y="9201"/>
                  </a:cubicBezTo>
                  <a:lnTo>
                    <a:pt x="1587" y="9201"/>
                  </a:lnTo>
                  <a:cubicBezTo>
                    <a:pt x="1588" y="9200"/>
                    <a:pt x="1588" y="9200"/>
                    <a:pt x="1589" y="9199"/>
                  </a:cubicBezTo>
                  <a:lnTo>
                    <a:pt x="1589" y="9199"/>
                  </a:lnTo>
                  <a:cubicBezTo>
                    <a:pt x="1598" y="9191"/>
                    <a:pt x="1608" y="9182"/>
                    <a:pt x="1618" y="9174"/>
                  </a:cubicBezTo>
                  <a:close/>
                  <a:moveTo>
                    <a:pt x="7837" y="0"/>
                  </a:moveTo>
                  <a:cubicBezTo>
                    <a:pt x="7757" y="0"/>
                    <a:pt x="7676" y="13"/>
                    <a:pt x="7596" y="39"/>
                  </a:cubicBezTo>
                  <a:lnTo>
                    <a:pt x="7596" y="42"/>
                  </a:lnTo>
                  <a:cubicBezTo>
                    <a:pt x="7422" y="99"/>
                    <a:pt x="7231" y="243"/>
                    <a:pt x="7159" y="418"/>
                  </a:cubicBezTo>
                  <a:cubicBezTo>
                    <a:pt x="7073" y="628"/>
                    <a:pt x="6968" y="830"/>
                    <a:pt x="6875" y="1038"/>
                  </a:cubicBezTo>
                  <a:cubicBezTo>
                    <a:pt x="6766" y="1281"/>
                    <a:pt x="6660" y="1525"/>
                    <a:pt x="6551" y="1767"/>
                  </a:cubicBezTo>
                  <a:cubicBezTo>
                    <a:pt x="6323" y="2273"/>
                    <a:pt x="6084" y="2776"/>
                    <a:pt x="5835" y="3272"/>
                  </a:cubicBezTo>
                  <a:cubicBezTo>
                    <a:pt x="5293" y="4345"/>
                    <a:pt x="4692" y="5387"/>
                    <a:pt x="4014" y="6379"/>
                  </a:cubicBezTo>
                  <a:cubicBezTo>
                    <a:pt x="3655" y="6894"/>
                    <a:pt x="3276" y="7395"/>
                    <a:pt x="2871" y="7875"/>
                  </a:cubicBezTo>
                  <a:cubicBezTo>
                    <a:pt x="2484" y="8332"/>
                    <a:pt x="2067" y="8775"/>
                    <a:pt x="1618" y="9174"/>
                  </a:cubicBezTo>
                  <a:lnTo>
                    <a:pt x="1618" y="9174"/>
                  </a:lnTo>
                  <a:cubicBezTo>
                    <a:pt x="1625" y="9167"/>
                    <a:pt x="1633" y="9161"/>
                    <a:pt x="1642" y="9155"/>
                  </a:cubicBezTo>
                  <a:lnTo>
                    <a:pt x="1642" y="9155"/>
                  </a:lnTo>
                  <a:cubicBezTo>
                    <a:pt x="1624" y="9170"/>
                    <a:pt x="1606" y="9185"/>
                    <a:pt x="1589" y="9199"/>
                  </a:cubicBezTo>
                  <a:lnTo>
                    <a:pt x="1589" y="9199"/>
                  </a:lnTo>
                  <a:cubicBezTo>
                    <a:pt x="1586" y="9202"/>
                    <a:pt x="1583" y="9204"/>
                    <a:pt x="1580" y="9207"/>
                  </a:cubicBezTo>
                  <a:cubicBezTo>
                    <a:pt x="1583" y="9205"/>
                    <a:pt x="1585" y="9203"/>
                    <a:pt x="1587" y="9201"/>
                  </a:cubicBezTo>
                  <a:lnTo>
                    <a:pt x="1587" y="9201"/>
                  </a:lnTo>
                  <a:cubicBezTo>
                    <a:pt x="1235" y="9497"/>
                    <a:pt x="871" y="9782"/>
                    <a:pt x="459" y="9991"/>
                  </a:cubicBezTo>
                  <a:cubicBezTo>
                    <a:pt x="363" y="10036"/>
                    <a:pt x="264" y="10078"/>
                    <a:pt x="165" y="10117"/>
                  </a:cubicBezTo>
                  <a:cubicBezTo>
                    <a:pt x="61" y="10158"/>
                    <a:pt x="0" y="10264"/>
                    <a:pt x="37" y="10374"/>
                  </a:cubicBezTo>
                  <a:cubicBezTo>
                    <a:pt x="63" y="10454"/>
                    <a:pt x="145" y="10513"/>
                    <a:pt x="229" y="10513"/>
                  </a:cubicBezTo>
                  <a:cubicBezTo>
                    <a:pt x="251" y="10513"/>
                    <a:pt x="272" y="10509"/>
                    <a:pt x="293" y="10501"/>
                  </a:cubicBezTo>
                  <a:cubicBezTo>
                    <a:pt x="722" y="10335"/>
                    <a:pt x="1141" y="10145"/>
                    <a:pt x="1548" y="9932"/>
                  </a:cubicBezTo>
                  <a:cubicBezTo>
                    <a:pt x="2005" y="9693"/>
                    <a:pt x="2438" y="9399"/>
                    <a:pt x="2843" y="9081"/>
                  </a:cubicBezTo>
                  <a:cubicBezTo>
                    <a:pt x="3720" y="8394"/>
                    <a:pt x="4491" y="7577"/>
                    <a:pt x="5190" y="6712"/>
                  </a:cubicBezTo>
                  <a:cubicBezTo>
                    <a:pt x="5911" y="5817"/>
                    <a:pt x="6564" y="4858"/>
                    <a:pt x="7156" y="3873"/>
                  </a:cubicBezTo>
                  <a:cubicBezTo>
                    <a:pt x="7429" y="3416"/>
                    <a:pt x="7686" y="2950"/>
                    <a:pt x="7928" y="2475"/>
                  </a:cubicBezTo>
                  <a:cubicBezTo>
                    <a:pt x="8143" y="2053"/>
                    <a:pt x="8333" y="1618"/>
                    <a:pt x="8497" y="1174"/>
                  </a:cubicBezTo>
                  <a:lnTo>
                    <a:pt x="8497" y="1174"/>
                  </a:lnTo>
                  <a:cubicBezTo>
                    <a:pt x="8492" y="1190"/>
                    <a:pt x="8487" y="1205"/>
                    <a:pt x="8482" y="1220"/>
                  </a:cubicBezTo>
                  <a:cubicBezTo>
                    <a:pt x="8493" y="1185"/>
                    <a:pt x="8507" y="1151"/>
                    <a:pt x="8522" y="1117"/>
                  </a:cubicBezTo>
                  <a:cubicBezTo>
                    <a:pt x="8601" y="920"/>
                    <a:pt x="8637" y="732"/>
                    <a:pt x="8567" y="524"/>
                  </a:cubicBezTo>
                  <a:cubicBezTo>
                    <a:pt x="8458" y="203"/>
                    <a:pt x="8158" y="0"/>
                    <a:pt x="7837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2"/>
            <p:cNvSpPr/>
            <p:nvPr/>
          </p:nvSpPr>
          <p:spPr>
            <a:xfrm>
              <a:off x="1671325" y="1745800"/>
              <a:ext cx="202950" cy="110725"/>
            </a:xfrm>
            <a:custGeom>
              <a:avLst/>
              <a:gdLst/>
              <a:ahLst/>
              <a:cxnLst/>
              <a:rect l="l" t="t" r="r" b="b"/>
              <a:pathLst>
                <a:path w="8118" h="4429" extrusionOk="0">
                  <a:moveTo>
                    <a:pt x="2816" y="3223"/>
                  </a:moveTo>
                  <a:lnTo>
                    <a:pt x="2816" y="3223"/>
                  </a:lnTo>
                  <a:cubicBezTo>
                    <a:pt x="2815" y="3224"/>
                    <a:pt x="2813" y="3225"/>
                    <a:pt x="2812" y="3225"/>
                  </a:cubicBezTo>
                  <a:lnTo>
                    <a:pt x="2812" y="3225"/>
                  </a:lnTo>
                  <a:cubicBezTo>
                    <a:pt x="2813" y="3225"/>
                    <a:pt x="2815" y="3224"/>
                    <a:pt x="2816" y="3223"/>
                  </a:cubicBezTo>
                  <a:close/>
                  <a:moveTo>
                    <a:pt x="2812" y="3225"/>
                  </a:moveTo>
                  <a:cubicBezTo>
                    <a:pt x="2805" y="3229"/>
                    <a:pt x="2797" y="3232"/>
                    <a:pt x="2791" y="3236"/>
                  </a:cubicBezTo>
                  <a:lnTo>
                    <a:pt x="2810" y="3227"/>
                  </a:lnTo>
                  <a:cubicBezTo>
                    <a:pt x="2811" y="3226"/>
                    <a:pt x="2811" y="3226"/>
                    <a:pt x="2812" y="3225"/>
                  </a:cubicBezTo>
                  <a:close/>
                  <a:moveTo>
                    <a:pt x="7392" y="0"/>
                  </a:moveTo>
                  <a:cubicBezTo>
                    <a:pt x="7283" y="0"/>
                    <a:pt x="7164" y="28"/>
                    <a:pt x="7086" y="94"/>
                  </a:cubicBezTo>
                  <a:cubicBezTo>
                    <a:pt x="6734" y="397"/>
                    <a:pt x="6385" y="708"/>
                    <a:pt x="6034" y="1012"/>
                  </a:cubicBezTo>
                  <a:cubicBezTo>
                    <a:pt x="5544" y="1432"/>
                    <a:pt x="5037" y="1830"/>
                    <a:pt x="4512" y="2207"/>
                  </a:cubicBezTo>
                  <a:cubicBezTo>
                    <a:pt x="3976" y="2592"/>
                    <a:pt x="3409" y="2932"/>
                    <a:pt x="2817" y="3224"/>
                  </a:cubicBezTo>
                  <a:cubicBezTo>
                    <a:pt x="2823" y="3221"/>
                    <a:pt x="2829" y="3219"/>
                    <a:pt x="2836" y="3215"/>
                  </a:cubicBezTo>
                  <a:lnTo>
                    <a:pt x="2836" y="3215"/>
                  </a:lnTo>
                  <a:lnTo>
                    <a:pt x="2811" y="3227"/>
                  </a:lnTo>
                  <a:cubicBezTo>
                    <a:pt x="2794" y="3236"/>
                    <a:pt x="2777" y="3244"/>
                    <a:pt x="2761" y="3252"/>
                  </a:cubicBezTo>
                  <a:cubicBezTo>
                    <a:pt x="2771" y="3246"/>
                    <a:pt x="2781" y="3242"/>
                    <a:pt x="2792" y="3236"/>
                  </a:cubicBezTo>
                  <a:lnTo>
                    <a:pt x="2792" y="3236"/>
                  </a:lnTo>
                  <a:cubicBezTo>
                    <a:pt x="2131" y="3548"/>
                    <a:pt x="1434" y="3774"/>
                    <a:pt x="717" y="3910"/>
                  </a:cubicBezTo>
                  <a:lnTo>
                    <a:pt x="777" y="3901"/>
                  </a:lnTo>
                  <a:lnTo>
                    <a:pt x="777" y="3901"/>
                  </a:lnTo>
                  <a:cubicBezTo>
                    <a:pt x="591" y="3934"/>
                    <a:pt x="405" y="3961"/>
                    <a:pt x="218" y="3984"/>
                  </a:cubicBezTo>
                  <a:cubicBezTo>
                    <a:pt x="97" y="3998"/>
                    <a:pt x="0" y="4090"/>
                    <a:pt x="7" y="4217"/>
                  </a:cubicBezTo>
                  <a:cubicBezTo>
                    <a:pt x="13" y="4326"/>
                    <a:pt x="110" y="4429"/>
                    <a:pt x="220" y="4429"/>
                  </a:cubicBezTo>
                  <a:cubicBezTo>
                    <a:pt x="227" y="4429"/>
                    <a:pt x="234" y="4429"/>
                    <a:pt x="241" y="4428"/>
                  </a:cubicBezTo>
                  <a:cubicBezTo>
                    <a:pt x="1623" y="4270"/>
                    <a:pt x="3002" y="3936"/>
                    <a:pt x="4265" y="3345"/>
                  </a:cubicBezTo>
                  <a:cubicBezTo>
                    <a:pt x="4904" y="3048"/>
                    <a:pt x="5521" y="2710"/>
                    <a:pt x="6107" y="2317"/>
                  </a:cubicBezTo>
                  <a:cubicBezTo>
                    <a:pt x="6716" y="1910"/>
                    <a:pt x="7291" y="1454"/>
                    <a:pt x="7824" y="951"/>
                  </a:cubicBezTo>
                  <a:cubicBezTo>
                    <a:pt x="8117" y="626"/>
                    <a:pt x="7949" y="106"/>
                    <a:pt x="7522" y="14"/>
                  </a:cubicBezTo>
                  <a:cubicBezTo>
                    <a:pt x="7480" y="5"/>
                    <a:pt x="7436" y="0"/>
                    <a:pt x="739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2"/>
            <p:cNvSpPr/>
            <p:nvPr/>
          </p:nvSpPr>
          <p:spPr>
            <a:xfrm>
              <a:off x="1410900" y="1502225"/>
              <a:ext cx="224600" cy="49950"/>
            </a:xfrm>
            <a:custGeom>
              <a:avLst/>
              <a:gdLst/>
              <a:ahLst/>
              <a:cxnLst/>
              <a:rect l="l" t="t" r="r" b="b"/>
              <a:pathLst>
                <a:path w="8984" h="1998" extrusionOk="0">
                  <a:moveTo>
                    <a:pt x="7677" y="218"/>
                  </a:moveTo>
                  <a:cubicBezTo>
                    <a:pt x="7662" y="224"/>
                    <a:pt x="7649" y="231"/>
                    <a:pt x="7636" y="238"/>
                  </a:cubicBezTo>
                  <a:cubicBezTo>
                    <a:pt x="7649" y="231"/>
                    <a:pt x="7663" y="223"/>
                    <a:pt x="7677" y="218"/>
                  </a:cubicBezTo>
                  <a:close/>
                  <a:moveTo>
                    <a:pt x="8242" y="1"/>
                  </a:moveTo>
                  <a:cubicBezTo>
                    <a:pt x="8241" y="1"/>
                    <a:pt x="8240" y="1"/>
                    <a:pt x="8238" y="1"/>
                  </a:cubicBezTo>
                  <a:cubicBezTo>
                    <a:pt x="8111" y="1"/>
                    <a:pt x="7985" y="38"/>
                    <a:pt x="7877" y="106"/>
                  </a:cubicBezTo>
                  <a:lnTo>
                    <a:pt x="7877" y="105"/>
                  </a:lnTo>
                  <a:cubicBezTo>
                    <a:pt x="7828" y="135"/>
                    <a:pt x="7777" y="163"/>
                    <a:pt x="7727" y="190"/>
                  </a:cubicBezTo>
                  <a:cubicBezTo>
                    <a:pt x="7322" y="374"/>
                    <a:pt x="6882" y="483"/>
                    <a:pt x="6446" y="571"/>
                  </a:cubicBezTo>
                  <a:cubicBezTo>
                    <a:pt x="5893" y="672"/>
                    <a:pt x="5336" y="721"/>
                    <a:pt x="4775" y="755"/>
                  </a:cubicBezTo>
                  <a:cubicBezTo>
                    <a:pt x="4500" y="772"/>
                    <a:pt x="4225" y="781"/>
                    <a:pt x="3951" y="781"/>
                  </a:cubicBezTo>
                  <a:cubicBezTo>
                    <a:pt x="3642" y="781"/>
                    <a:pt x="3333" y="770"/>
                    <a:pt x="3025" y="748"/>
                  </a:cubicBezTo>
                  <a:cubicBezTo>
                    <a:pt x="2387" y="689"/>
                    <a:pt x="1752" y="579"/>
                    <a:pt x="1148" y="373"/>
                  </a:cubicBezTo>
                  <a:cubicBezTo>
                    <a:pt x="914" y="287"/>
                    <a:pt x="688" y="176"/>
                    <a:pt x="476" y="46"/>
                  </a:cubicBezTo>
                  <a:cubicBezTo>
                    <a:pt x="437" y="21"/>
                    <a:pt x="393" y="10"/>
                    <a:pt x="349" y="10"/>
                  </a:cubicBezTo>
                  <a:cubicBezTo>
                    <a:pt x="240" y="10"/>
                    <a:pt x="129" y="78"/>
                    <a:pt x="79" y="174"/>
                  </a:cubicBezTo>
                  <a:cubicBezTo>
                    <a:pt x="0" y="325"/>
                    <a:pt x="71" y="486"/>
                    <a:pt x="207" y="571"/>
                  </a:cubicBezTo>
                  <a:cubicBezTo>
                    <a:pt x="749" y="911"/>
                    <a:pt x="1358" y="1147"/>
                    <a:pt x="1960" y="1353"/>
                  </a:cubicBezTo>
                  <a:cubicBezTo>
                    <a:pt x="2695" y="1605"/>
                    <a:pt x="3464" y="1785"/>
                    <a:pt x="4232" y="1898"/>
                  </a:cubicBezTo>
                  <a:cubicBezTo>
                    <a:pt x="4671" y="1962"/>
                    <a:pt x="5116" y="1997"/>
                    <a:pt x="5562" y="1997"/>
                  </a:cubicBezTo>
                  <a:cubicBezTo>
                    <a:pt x="5901" y="1997"/>
                    <a:pt x="6241" y="1976"/>
                    <a:pt x="6576" y="1932"/>
                  </a:cubicBezTo>
                  <a:cubicBezTo>
                    <a:pt x="7299" y="1837"/>
                    <a:pt x="7995" y="1616"/>
                    <a:pt x="8597" y="1198"/>
                  </a:cubicBezTo>
                  <a:cubicBezTo>
                    <a:pt x="8890" y="993"/>
                    <a:pt x="8983" y="594"/>
                    <a:pt x="8783" y="291"/>
                  </a:cubicBezTo>
                  <a:cubicBezTo>
                    <a:pt x="8663" y="109"/>
                    <a:pt x="8460" y="1"/>
                    <a:pt x="824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2"/>
            <p:cNvSpPr/>
            <p:nvPr/>
          </p:nvSpPr>
          <p:spPr>
            <a:xfrm>
              <a:off x="1409550" y="1125075"/>
              <a:ext cx="157850" cy="127425"/>
            </a:xfrm>
            <a:custGeom>
              <a:avLst/>
              <a:gdLst/>
              <a:ahLst/>
              <a:cxnLst/>
              <a:rect l="l" t="t" r="r" b="b"/>
              <a:pathLst>
                <a:path w="6314" h="5097" extrusionOk="0">
                  <a:moveTo>
                    <a:pt x="4875" y="3701"/>
                  </a:moveTo>
                  <a:cubicBezTo>
                    <a:pt x="4899" y="3710"/>
                    <a:pt x="4924" y="3719"/>
                    <a:pt x="4949" y="3728"/>
                  </a:cubicBezTo>
                  <a:cubicBezTo>
                    <a:pt x="4924" y="3719"/>
                    <a:pt x="4899" y="3710"/>
                    <a:pt x="4875" y="3701"/>
                  </a:cubicBezTo>
                  <a:close/>
                  <a:moveTo>
                    <a:pt x="232" y="0"/>
                  </a:moveTo>
                  <a:cubicBezTo>
                    <a:pt x="190" y="0"/>
                    <a:pt x="151" y="13"/>
                    <a:pt x="116" y="35"/>
                  </a:cubicBezTo>
                  <a:cubicBezTo>
                    <a:pt x="9" y="105"/>
                    <a:pt x="0" y="230"/>
                    <a:pt x="54" y="335"/>
                  </a:cubicBezTo>
                  <a:cubicBezTo>
                    <a:pt x="319" y="847"/>
                    <a:pt x="627" y="1335"/>
                    <a:pt x="974" y="1795"/>
                  </a:cubicBezTo>
                  <a:cubicBezTo>
                    <a:pt x="1169" y="2051"/>
                    <a:pt x="1376" y="2299"/>
                    <a:pt x="1592" y="2539"/>
                  </a:cubicBezTo>
                  <a:cubicBezTo>
                    <a:pt x="1806" y="2777"/>
                    <a:pt x="2045" y="3002"/>
                    <a:pt x="2280" y="3227"/>
                  </a:cubicBezTo>
                  <a:cubicBezTo>
                    <a:pt x="2756" y="3683"/>
                    <a:pt x="3284" y="4081"/>
                    <a:pt x="3853" y="4413"/>
                  </a:cubicBezTo>
                  <a:cubicBezTo>
                    <a:pt x="4119" y="4567"/>
                    <a:pt x="4389" y="4710"/>
                    <a:pt x="4672" y="4823"/>
                  </a:cubicBezTo>
                  <a:cubicBezTo>
                    <a:pt x="4970" y="4945"/>
                    <a:pt x="5276" y="5025"/>
                    <a:pt x="5591" y="5086"/>
                  </a:cubicBezTo>
                  <a:cubicBezTo>
                    <a:pt x="5628" y="5093"/>
                    <a:pt x="5665" y="5097"/>
                    <a:pt x="5701" y="5097"/>
                  </a:cubicBezTo>
                  <a:cubicBezTo>
                    <a:pt x="5957" y="5097"/>
                    <a:pt x="6192" y="4927"/>
                    <a:pt x="6249" y="4665"/>
                  </a:cubicBezTo>
                  <a:cubicBezTo>
                    <a:pt x="6313" y="4365"/>
                    <a:pt x="6119" y="4080"/>
                    <a:pt x="5826" y="4008"/>
                  </a:cubicBezTo>
                  <a:cubicBezTo>
                    <a:pt x="5482" y="3922"/>
                    <a:pt x="5146" y="3797"/>
                    <a:pt x="4811" y="3680"/>
                  </a:cubicBezTo>
                  <a:lnTo>
                    <a:pt x="4811" y="3680"/>
                  </a:lnTo>
                  <a:cubicBezTo>
                    <a:pt x="4832" y="3686"/>
                    <a:pt x="4853" y="3693"/>
                    <a:pt x="4875" y="3701"/>
                  </a:cubicBezTo>
                  <a:lnTo>
                    <a:pt x="4875" y="3701"/>
                  </a:lnTo>
                  <a:cubicBezTo>
                    <a:pt x="4501" y="3561"/>
                    <a:pt x="4145" y="3390"/>
                    <a:pt x="3790" y="3205"/>
                  </a:cubicBezTo>
                  <a:cubicBezTo>
                    <a:pt x="3428" y="3016"/>
                    <a:pt x="3077" y="2807"/>
                    <a:pt x="2738" y="2580"/>
                  </a:cubicBezTo>
                  <a:cubicBezTo>
                    <a:pt x="2131" y="2150"/>
                    <a:pt x="1580" y="1642"/>
                    <a:pt x="1089" y="1086"/>
                  </a:cubicBezTo>
                  <a:lnTo>
                    <a:pt x="1089" y="1086"/>
                  </a:lnTo>
                  <a:cubicBezTo>
                    <a:pt x="1102" y="1102"/>
                    <a:pt x="1118" y="1120"/>
                    <a:pt x="1131" y="1136"/>
                  </a:cubicBezTo>
                  <a:cubicBezTo>
                    <a:pt x="854" y="818"/>
                    <a:pt x="614" y="468"/>
                    <a:pt x="415" y="97"/>
                  </a:cubicBezTo>
                  <a:cubicBezTo>
                    <a:pt x="380" y="32"/>
                    <a:pt x="309" y="0"/>
                    <a:pt x="238" y="0"/>
                  </a:cubicBezTo>
                  <a:cubicBezTo>
                    <a:pt x="236" y="0"/>
                    <a:pt x="234" y="0"/>
                    <a:pt x="23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2"/>
            <p:cNvSpPr/>
            <p:nvPr/>
          </p:nvSpPr>
          <p:spPr>
            <a:xfrm>
              <a:off x="1609350" y="649350"/>
              <a:ext cx="68475" cy="266725"/>
            </a:xfrm>
            <a:custGeom>
              <a:avLst/>
              <a:gdLst/>
              <a:ahLst/>
              <a:cxnLst/>
              <a:rect l="l" t="t" r="r" b="b"/>
              <a:pathLst>
                <a:path w="2739" h="10669" extrusionOk="0">
                  <a:moveTo>
                    <a:pt x="461" y="1"/>
                  </a:moveTo>
                  <a:cubicBezTo>
                    <a:pt x="339" y="1"/>
                    <a:pt x="209" y="87"/>
                    <a:pt x="193" y="214"/>
                  </a:cubicBezTo>
                  <a:cubicBezTo>
                    <a:pt x="88" y="1041"/>
                    <a:pt x="22" y="1872"/>
                    <a:pt x="12" y="2705"/>
                  </a:cubicBezTo>
                  <a:cubicBezTo>
                    <a:pt x="1" y="3571"/>
                    <a:pt x="41" y="4438"/>
                    <a:pt x="132" y="5299"/>
                  </a:cubicBezTo>
                  <a:cubicBezTo>
                    <a:pt x="315" y="7054"/>
                    <a:pt x="664" y="8850"/>
                    <a:pt x="1557" y="10394"/>
                  </a:cubicBezTo>
                  <a:cubicBezTo>
                    <a:pt x="1662" y="10574"/>
                    <a:pt x="1875" y="10669"/>
                    <a:pt x="2080" y="10669"/>
                  </a:cubicBezTo>
                  <a:cubicBezTo>
                    <a:pt x="2150" y="10669"/>
                    <a:pt x="2219" y="10658"/>
                    <a:pt x="2283" y="10636"/>
                  </a:cubicBezTo>
                  <a:cubicBezTo>
                    <a:pt x="2438" y="10581"/>
                    <a:pt x="2564" y="10470"/>
                    <a:pt x="2638" y="10324"/>
                  </a:cubicBezTo>
                  <a:cubicBezTo>
                    <a:pt x="2708" y="10186"/>
                    <a:pt x="2738" y="9982"/>
                    <a:pt x="2670" y="9837"/>
                  </a:cubicBezTo>
                  <a:cubicBezTo>
                    <a:pt x="2315" y="9080"/>
                    <a:pt x="1968" y="8322"/>
                    <a:pt x="1683" y="7536"/>
                  </a:cubicBezTo>
                  <a:cubicBezTo>
                    <a:pt x="1382" y="6710"/>
                    <a:pt x="1120" y="5873"/>
                    <a:pt x="943" y="5012"/>
                  </a:cubicBezTo>
                  <a:cubicBezTo>
                    <a:pt x="679" y="3642"/>
                    <a:pt x="576" y="2248"/>
                    <a:pt x="667" y="854"/>
                  </a:cubicBezTo>
                  <a:cubicBezTo>
                    <a:pt x="680" y="676"/>
                    <a:pt x="697" y="499"/>
                    <a:pt x="719" y="323"/>
                  </a:cubicBezTo>
                  <a:cubicBezTo>
                    <a:pt x="736" y="178"/>
                    <a:pt x="662" y="38"/>
                    <a:pt x="511" y="7"/>
                  </a:cubicBezTo>
                  <a:cubicBezTo>
                    <a:pt x="494" y="3"/>
                    <a:pt x="478" y="1"/>
                    <a:pt x="461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2"/>
            <p:cNvSpPr/>
            <p:nvPr/>
          </p:nvSpPr>
          <p:spPr>
            <a:xfrm>
              <a:off x="1993800" y="444900"/>
              <a:ext cx="72900" cy="130525"/>
            </a:xfrm>
            <a:custGeom>
              <a:avLst/>
              <a:gdLst/>
              <a:ahLst/>
              <a:cxnLst/>
              <a:rect l="l" t="t" r="r" b="b"/>
              <a:pathLst>
                <a:path w="2916" h="5221" extrusionOk="0">
                  <a:moveTo>
                    <a:pt x="992" y="3866"/>
                  </a:moveTo>
                  <a:cubicBezTo>
                    <a:pt x="989" y="3871"/>
                    <a:pt x="987" y="3879"/>
                    <a:pt x="984" y="3885"/>
                  </a:cubicBezTo>
                  <a:cubicBezTo>
                    <a:pt x="986" y="3878"/>
                    <a:pt x="989" y="3871"/>
                    <a:pt x="992" y="3866"/>
                  </a:cubicBezTo>
                  <a:close/>
                  <a:moveTo>
                    <a:pt x="2645" y="1"/>
                  </a:moveTo>
                  <a:cubicBezTo>
                    <a:pt x="2577" y="1"/>
                    <a:pt x="2513" y="31"/>
                    <a:pt x="2471" y="85"/>
                  </a:cubicBezTo>
                  <a:cubicBezTo>
                    <a:pt x="1948" y="793"/>
                    <a:pt x="1443" y="1519"/>
                    <a:pt x="1012" y="2285"/>
                  </a:cubicBezTo>
                  <a:cubicBezTo>
                    <a:pt x="788" y="2684"/>
                    <a:pt x="592" y="3097"/>
                    <a:pt x="426" y="3523"/>
                  </a:cubicBezTo>
                  <a:cubicBezTo>
                    <a:pt x="261" y="3942"/>
                    <a:pt x="125" y="4376"/>
                    <a:pt x="38" y="4819"/>
                  </a:cubicBezTo>
                  <a:cubicBezTo>
                    <a:pt x="1" y="4999"/>
                    <a:pt x="116" y="5175"/>
                    <a:pt x="297" y="5214"/>
                  </a:cubicBezTo>
                  <a:cubicBezTo>
                    <a:pt x="319" y="5219"/>
                    <a:pt x="341" y="5221"/>
                    <a:pt x="362" y="5221"/>
                  </a:cubicBezTo>
                  <a:cubicBezTo>
                    <a:pt x="517" y="5221"/>
                    <a:pt x="656" y="5110"/>
                    <a:pt x="691" y="4955"/>
                  </a:cubicBezTo>
                  <a:cubicBezTo>
                    <a:pt x="772" y="4578"/>
                    <a:pt x="876" y="4206"/>
                    <a:pt x="1001" y="3841"/>
                  </a:cubicBezTo>
                  <a:cubicBezTo>
                    <a:pt x="1368" y="2825"/>
                    <a:pt x="1873" y="1854"/>
                    <a:pt x="2470" y="955"/>
                  </a:cubicBezTo>
                  <a:cubicBezTo>
                    <a:pt x="2592" y="774"/>
                    <a:pt x="2720" y="594"/>
                    <a:pt x="2849" y="417"/>
                  </a:cubicBezTo>
                  <a:cubicBezTo>
                    <a:pt x="2888" y="361"/>
                    <a:pt x="2916" y="306"/>
                    <a:pt x="2910" y="235"/>
                  </a:cubicBezTo>
                  <a:cubicBezTo>
                    <a:pt x="2906" y="168"/>
                    <a:pt x="2876" y="107"/>
                    <a:pt x="2826" y="63"/>
                  </a:cubicBezTo>
                  <a:cubicBezTo>
                    <a:pt x="2776" y="23"/>
                    <a:pt x="2715" y="1"/>
                    <a:pt x="2652" y="1"/>
                  </a:cubicBezTo>
                  <a:cubicBezTo>
                    <a:pt x="2649" y="1"/>
                    <a:pt x="2647" y="1"/>
                    <a:pt x="264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2"/>
            <p:cNvSpPr/>
            <p:nvPr/>
          </p:nvSpPr>
          <p:spPr>
            <a:xfrm>
              <a:off x="2528750" y="541375"/>
              <a:ext cx="62950" cy="41950"/>
            </a:xfrm>
            <a:custGeom>
              <a:avLst/>
              <a:gdLst/>
              <a:ahLst/>
              <a:cxnLst/>
              <a:rect l="l" t="t" r="r" b="b"/>
              <a:pathLst>
                <a:path w="2518" h="1678" extrusionOk="0">
                  <a:moveTo>
                    <a:pt x="2283" y="1"/>
                  </a:moveTo>
                  <a:cubicBezTo>
                    <a:pt x="2282" y="1"/>
                    <a:pt x="2281" y="1"/>
                    <a:pt x="2280" y="1"/>
                  </a:cubicBezTo>
                  <a:cubicBezTo>
                    <a:pt x="2257" y="1"/>
                    <a:pt x="2234" y="4"/>
                    <a:pt x="2213" y="11"/>
                  </a:cubicBezTo>
                  <a:lnTo>
                    <a:pt x="2212" y="12"/>
                  </a:lnTo>
                  <a:cubicBezTo>
                    <a:pt x="1814" y="141"/>
                    <a:pt x="1430" y="313"/>
                    <a:pt x="1070" y="526"/>
                  </a:cubicBezTo>
                  <a:cubicBezTo>
                    <a:pt x="709" y="739"/>
                    <a:pt x="379" y="1007"/>
                    <a:pt x="86" y="1305"/>
                  </a:cubicBezTo>
                  <a:cubicBezTo>
                    <a:pt x="0" y="1391"/>
                    <a:pt x="18" y="1544"/>
                    <a:pt x="106" y="1620"/>
                  </a:cubicBezTo>
                  <a:cubicBezTo>
                    <a:pt x="148" y="1657"/>
                    <a:pt x="201" y="1677"/>
                    <a:pt x="257" y="1677"/>
                  </a:cubicBezTo>
                  <a:cubicBezTo>
                    <a:pt x="261" y="1677"/>
                    <a:pt x="265" y="1677"/>
                    <a:pt x="270" y="1677"/>
                  </a:cubicBezTo>
                  <a:cubicBezTo>
                    <a:pt x="329" y="1671"/>
                    <a:pt x="384" y="1643"/>
                    <a:pt x="424" y="1600"/>
                  </a:cubicBezTo>
                  <a:cubicBezTo>
                    <a:pt x="499" y="1527"/>
                    <a:pt x="574" y="1456"/>
                    <a:pt x="651" y="1385"/>
                  </a:cubicBezTo>
                  <a:lnTo>
                    <a:pt x="651" y="1385"/>
                  </a:lnTo>
                  <a:cubicBezTo>
                    <a:pt x="647" y="1389"/>
                    <a:pt x="642" y="1392"/>
                    <a:pt x="639" y="1396"/>
                  </a:cubicBezTo>
                  <a:cubicBezTo>
                    <a:pt x="646" y="1389"/>
                    <a:pt x="654" y="1383"/>
                    <a:pt x="662" y="1376"/>
                  </a:cubicBezTo>
                  <a:lnTo>
                    <a:pt x="662" y="1376"/>
                  </a:lnTo>
                  <a:cubicBezTo>
                    <a:pt x="658" y="1379"/>
                    <a:pt x="655" y="1382"/>
                    <a:pt x="651" y="1385"/>
                  </a:cubicBezTo>
                  <a:cubicBezTo>
                    <a:pt x="658" y="1379"/>
                    <a:pt x="666" y="1374"/>
                    <a:pt x="672" y="1367"/>
                  </a:cubicBezTo>
                  <a:lnTo>
                    <a:pt x="672" y="1367"/>
                  </a:lnTo>
                  <a:cubicBezTo>
                    <a:pt x="671" y="1368"/>
                    <a:pt x="669" y="1370"/>
                    <a:pt x="667" y="1371"/>
                  </a:cubicBezTo>
                  <a:lnTo>
                    <a:pt x="667" y="1371"/>
                  </a:lnTo>
                  <a:cubicBezTo>
                    <a:pt x="673" y="1366"/>
                    <a:pt x="677" y="1362"/>
                    <a:pt x="681" y="1358"/>
                  </a:cubicBezTo>
                  <a:lnTo>
                    <a:pt x="681" y="1358"/>
                  </a:lnTo>
                  <a:cubicBezTo>
                    <a:pt x="679" y="1360"/>
                    <a:pt x="675" y="1364"/>
                    <a:pt x="672" y="1367"/>
                  </a:cubicBezTo>
                  <a:cubicBezTo>
                    <a:pt x="990" y="1094"/>
                    <a:pt x="1339" y="858"/>
                    <a:pt x="1712" y="667"/>
                  </a:cubicBezTo>
                  <a:cubicBezTo>
                    <a:pt x="1919" y="568"/>
                    <a:pt x="2132" y="483"/>
                    <a:pt x="2350" y="412"/>
                  </a:cubicBezTo>
                  <a:cubicBezTo>
                    <a:pt x="2460" y="373"/>
                    <a:pt x="2517" y="253"/>
                    <a:pt x="2482" y="143"/>
                  </a:cubicBezTo>
                  <a:cubicBezTo>
                    <a:pt x="2452" y="58"/>
                    <a:pt x="2373" y="1"/>
                    <a:pt x="228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2"/>
            <p:cNvSpPr/>
            <p:nvPr/>
          </p:nvSpPr>
          <p:spPr>
            <a:xfrm>
              <a:off x="2695925" y="1602525"/>
              <a:ext cx="206625" cy="54975"/>
            </a:xfrm>
            <a:custGeom>
              <a:avLst/>
              <a:gdLst/>
              <a:ahLst/>
              <a:cxnLst/>
              <a:rect l="l" t="t" r="r" b="b"/>
              <a:pathLst>
                <a:path w="8265" h="2199" extrusionOk="0">
                  <a:moveTo>
                    <a:pt x="733" y="1696"/>
                  </a:moveTo>
                  <a:cubicBezTo>
                    <a:pt x="738" y="1696"/>
                    <a:pt x="743" y="1697"/>
                    <a:pt x="748" y="1697"/>
                  </a:cubicBezTo>
                  <a:cubicBezTo>
                    <a:pt x="743" y="1697"/>
                    <a:pt x="738" y="1696"/>
                    <a:pt x="733" y="1696"/>
                  </a:cubicBezTo>
                  <a:close/>
                  <a:moveTo>
                    <a:pt x="7529" y="0"/>
                  </a:moveTo>
                  <a:cubicBezTo>
                    <a:pt x="7456" y="0"/>
                    <a:pt x="7384" y="13"/>
                    <a:pt x="7315" y="38"/>
                  </a:cubicBezTo>
                  <a:lnTo>
                    <a:pt x="7314" y="38"/>
                  </a:lnTo>
                  <a:cubicBezTo>
                    <a:pt x="6603" y="300"/>
                    <a:pt x="5904" y="588"/>
                    <a:pt x="5185" y="832"/>
                  </a:cubicBezTo>
                  <a:cubicBezTo>
                    <a:pt x="4827" y="955"/>
                    <a:pt x="4464" y="1062"/>
                    <a:pt x="4100" y="1164"/>
                  </a:cubicBezTo>
                  <a:cubicBezTo>
                    <a:pt x="3756" y="1262"/>
                    <a:pt x="3414" y="1363"/>
                    <a:pt x="3066" y="1442"/>
                  </a:cubicBezTo>
                  <a:cubicBezTo>
                    <a:pt x="2682" y="1522"/>
                    <a:pt x="2292" y="1587"/>
                    <a:pt x="1903" y="1632"/>
                  </a:cubicBezTo>
                  <a:cubicBezTo>
                    <a:pt x="1577" y="1671"/>
                    <a:pt x="1252" y="1698"/>
                    <a:pt x="924" y="1698"/>
                  </a:cubicBezTo>
                  <a:cubicBezTo>
                    <a:pt x="847" y="1698"/>
                    <a:pt x="770" y="1697"/>
                    <a:pt x="692" y="1693"/>
                  </a:cubicBezTo>
                  <a:lnTo>
                    <a:pt x="692" y="1693"/>
                  </a:lnTo>
                  <a:cubicBezTo>
                    <a:pt x="696" y="1694"/>
                    <a:pt x="700" y="1694"/>
                    <a:pt x="704" y="1695"/>
                  </a:cubicBezTo>
                  <a:lnTo>
                    <a:pt x="704" y="1695"/>
                  </a:lnTo>
                  <a:cubicBezTo>
                    <a:pt x="555" y="1686"/>
                    <a:pt x="407" y="1674"/>
                    <a:pt x="259" y="1659"/>
                  </a:cubicBezTo>
                  <a:cubicBezTo>
                    <a:pt x="250" y="1658"/>
                    <a:pt x="242" y="1658"/>
                    <a:pt x="233" y="1658"/>
                  </a:cubicBezTo>
                  <a:cubicBezTo>
                    <a:pt x="131" y="1658"/>
                    <a:pt x="40" y="1720"/>
                    <a:pt x="19" y="1827"/>
                  </a:cubicBezTo>
                  <a:cubicBezTo>
                    <a:pt x="1" y="1933"/>
                    <a:pt x="76" y="2054"/>
                    <a:pt x="188" y="2067"/>
                  </a:cubicBezTo>
                  <a:cubicBezTo>
                    <a:pt x="800" y="2135"/>
                    <a:pt x="1418" y="2186"/>
                    <a:pt x="2034" y="2197"/>
                  </a:cubicBezTo>
                  <a:cubicBezTo>
                    <a:pt x="2097" y="2198"/>
                    <a:pt x="2160" y="2199"/>
                    <a:pt x="2223" y="2199"/>
                  </a:cubicBezTo>
                  <a:cubicBezTo>
                    <a:pt x="2808" y="2199"/>
                    <a:pt x="3394" y="2157"/>
                    <a:pt x="3976" y="2103"/>
                  </a:cubicBezTo>
                  <a:cubicBezTo>
                    <a:pt x="4270" y="2074"/>
                    <a:pt x="4563" y="2023"/>
                    <a:pt x="4855" y="1970"/>
                  </a:cubicBezTo>
                  <a:cubicBezTo>
                    <a:pt x="5193" y="1908"/>
                    <a:pt x="5529" y="1839"/>
                    <a:pt x="5865" y="1764"/>
                  </a:cubicBezTo>
                  <a:cubicBezTo>
                    <a:pt x="6500" y="1624"/>
                    <a:pt x="7134" y="1466"/>
                    <a:pt x="7753" y="1266"/>
                  </a:cubicBezTo>
                  <a:cubicBezTo>
                    <a:pt x="8092" y="1156"/>
                    <a:pt x="8264" y="760"/>
                    <a:pt x="8148" y="432"/>
                  </a:cubicBezTo>
                  <a:cubicBezTo>
                    <a:pt x="8055" y="171"/>
                    <a:pt x="7798" y="0"/>
                    <a:pt x="7529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2"/>
            <p:cNvSpPr/>
            <p:nvPr/>
          </p:nvSpPr>
          <p:spPr>
            <a:xfrm>
              <a:off x="2212450" y="895225"/>
              <a:ext cx="314575" cy="466900"/>
            </a:xfrm>
            <a:custGeom>
              <a:avLst/>
              <a:gdLst/>
              <a:ahLst/>
              <a:cxnLst/>
              <a:rect l="l" t="t" r="r" b="b"/>
              <a:pathLst>
                <a:path w="12583" h="18676" extrusionOk="0">
                  <a:moveTo>
                    <a:pt x="1847" y="1"/>
                  </a:moveTo>
                  <a:cubicBezTo>
                    <a:pt x="1712" y="1"/>
                    <a:pt x="1577" y="49"/>
                    <a:pt x="1470" y="147"/>
                  </a:cubicBezTo>
                  <a:cubicBezTo>
                    <a:pt x="944" y="637"/>
                    <a:pt x="543" y="1246"/>
                    <a:pt x="302" y="1922"/>
                  </a:cubicBezTo>
                  <a:cubicBezTo>
                    <a:pt x="54" y="2610"/>
                    <a:pt x="0" y="3367"/>
                    <a:pt x="39" y="4092"/>
                  </a:cubicBezTo>
                  <a:cubicBezTo>
                    <a:pt x="87" y="4928"/>
                    <a:pt x="263" y="5748"/>
                    <a:pt x="503" y="6550"/>
                  </a:cubicBezTo>
                  <a:cubicBezTo>
                    <a:pt x="763" y="7423"/>
                    <a:pt x="1083" y="8282"/>
                    <a:pt x="1433" y="9123"/>
                  </a:cubicBezTo>
                  <a:cubicBezTo>
                    <a:pt x="2080" y="10663"/>
                    <a:pt x="2912" y="12117"/>
                    <a:pt x="3811" y="13523"/>
                  </a:cubicBezTo>
                  <a:cubicBezTo>
                    <a:pt x="4183" y="14108"/>
                    <a:pt x="4576" y="14679"/>
                    <a:pt x="4982" y="15243"/>
                  </a:cubicBezTo>
                  <a:cubicBezTo>
                    <a:pt x="5486" y="15943"/>
                    <a:pt x="5981" y="16644"/>
                    <a:pt x="6604" y="17247"/>
                  </a:cubicBezTo>
                  <a:cubicBezTo>
                    <a:pt x="7206" y="17833"/>
                    <a:pt x="7918" y="18364"/>
                    <a:pt x="8743" y="18580"/>
                  </a:cubicBezTo>
                  <a:cubicBezTo>
                    <a:pt x="9001" y="18647"/>
                    <a:pt x="9251" y="18676"/>
                    <a:pt x="9503" y="18676"/>
                  </a:cubicBezTo>
                  <a:cubicBezTo>
                    <a:pt x="9682" y="18676"/>
                    <a:pt x="9863" y="18661"/>
                    <a:pt x="10048" y="18636"/>
                  </a:cubicBezTo>
                  <a:cubicBezTo>
                    <a:pt x="10263" y="18607"/>
                    <a:pt x="10492" y="18520"/>
                    <a:pt x="10688" y="18436"/>
                  </a:cubicBezTo>
                  <a:cubicBezTo>
                    <a:pt x="10926" y="18333"/>
                    <a:pt x="11137" y="18197"/>
                    <a:pt x="11344" y="18040"/>
                  </a:cubicBezTo>
                  <a:cubicBezTo>
                    <a:pt x="12537" y="17139"/>
                    <a:pt x="12583" y="15464"/>
                    <a:pt x="12343" y="14120"/>
                  </a:cubicBezTo>
                  <a:cubicBezTo>
                    <a:pt x="12214" y="13391"/>
                    <a:pt x="11948" y="12678"/>
                    <a:pt x="11645" y="12005"/>
                  </a:cubicBezTo>
                  <a:cubicBezTo>
                    <a:pt x="11355" y="11359"/>
                    <a:pt x="10981" y="10758"/>
                    <a:pt x="10529" y="10215"/>
                  </a:cubicBezTo>
                  <a:cubicBezTo>
                    <a:pt x="10375" y="10027"/>
                    <a:pt x="10201" y="9862"/>
                    <a:pt x="10019" y="9702"/>
                  </a:cubicBezTo>
                  <a:cubicBezTo>
                    <a:pt x="9635" y="9362"/>
                    <a:pt x="9234" y="9054"/>
                    <a:pt x="8742" y="8889"/>
                  </a:cubicBezTo>
                  <a:cubicBezTo>
                    <a:pt x="8527" y="8817"/>
                    <a:pt x="8300" y="8788"/>
                    <a:pt x="8071" y="8788"/>
                  </a:cubicBezTo>
                  <a:cubicBezTo>
                    <a:pt x="7822" y="8788"/>
                    <a:pt x="7572" y="8823"/>
                    <a:pt x="7335" y="8875"/>
                  </a:cubicBezTo>
                  <a:cubicBezTo>
                    <a:pt x="7096" y="8927"/>
                    <a:pt x="6864" y="9025"/>
                    <a:pt x="6643" y="9125"/>
                  </a:cubicBezTo>
                  <a:cubicBezTo>
                    <a:pt x="6423" y="9223"/>
                    <a:pt x="6226" y="9367"/>
                    <a:pt x="6066" y="9548"/>
                  </a:cubicBezTo>
                  <a:cubicBezTo>
                    <a:pt x="5705" y="9734"/>
                    <a:pt x="5576" y="10208"/>
                    <a:pt x="5761" y="10558"/>
                  </a:cubicBezTo>
                  <a:cubicBezTo>
                    <a:pt x="5896" y="10813"/>
                    <a:pt x="6156" y="10952"/>
                    <a:pt x="6424" y="10952"/>
                  </a:cubicBezTo>
                  <a:cubicBezTo>
                    <a:pt x="6527" y="10952"/>
                    <a:pt x="6632" y="10932"/>
                    <a:pt x="6732" y="10889"/>
                  </a:cubicBezTo>
                  <a:cubicBezTo>
                    <a:pt x="7203" y="10851"/>
                    <a:pt x="7630" y="10583"/>
                    <a:pt x="8063" y="10397"/>
                  </a:cubicBezTo>
                  <a:cubicBezTo>
                    <a:pt x="8165" y="10364"/>
                    <a:pt x="8268" y="10339"/>
                    <a:pt x="8374" y="10320"/>
                  </a:cubicBezTo>
                  <a:cubicBezTo>
                    <a:pt x="8383" y="10319"/>
                    <a:pt x="8391" y="10319"/>
                    <a:pt x="8400" y="10319"/>
                  </a:cubicBezTo>
                  <a:cubicBezTo>
                    <a:pt x="8475" y="10319"/>
                    <a:pt x="8550" y="10324"/>
                    <a:pt x="8626" y="10331"/>
                  </a:cubicBezTo>
                  <a:cubicBezTo>
                    <a:pt x="8698" y="10349"/>
                    <a:pt x="8771" y="10371"/>
                    <a:pt x="8841" y="10398"/>
                  </a:cubicBezTo>
                  <a:cubicBezTo>
                    <a:pt x="8948" y="10456"/>
                    <a:pt x="9050" y="10521"/>
                    <a:pt x="9148" y="10594"/>
                  </a:cubicBezTo>
                  <a:cubicBezTo>
                    <a:pt x="9257" y="10700"/>
                    <a:pt x="9358" y="10816"/>
                    <a:pt x="9446" y="10941"/>
                  </a:cubicBezTo>
                  <a:cubicBezTo>
                    <a:pt x="9807" y="11471"/>
                    <a:pt x="10080" y="12051"/>
                    <a:pt x="10309" y="12649"/>
                  </a:cubicBezTo>
                  <a:cubicBezTo>
                    <a:pt x="10536" y="13285"/>
                    <a:pt x="10696" y="13949"/>
                    <a:pt x="10770" y="14621"/>
                  </a:cubicBezTo>
                  <a:cubicBezTo>
                    <a:pt x="10793" y="14946"/>
                    <a:pt x="10781" y="15274"/>
                    <a:pt x="10736" y="15598"/>
                  </a:cubicBezTo>
                  <a:cubicBezTo>
                    <a:pt x="10704" y="15743"/>
                    <a:pt x="10660" y="15886"/>
                    <a:pt x="10606" y="16024"/>
                  </a:cubicBezTo>
                  <a:cubicBezTo>
                    <a:pt x="10560" y="16107"/>
                    <a:pt x="10509" y="16189"/>
                    <a:pt x="10454" y="16266"/>
                  </a:cubicBezTo>
                  <a:cubicBezTo>
                    <a:pt x="10401" y="16322"/>
                    <a:pt x="10344" y="16375"/>
                    <a:pt x="10286" y="16424"/>
                  </a:cubicBezTo>
                  <a:cubicBezTo>
                    <a:pt x="10209" y="16469"/>
                    <a:pt x="10131" y="16509"/>
                    <a:pt x="10052" y="16545"/>
                  </a:cubicBezTo>
                  <a:cubicBezTo>
                    <a:pt x="9969" y="16569"/>
                    <a:pt x="9884" y="16589"/>
                    <a:pt x="9799" y="16604"/>
                  </a:cubicBezTo>
                  <a:cubicBezTo>
                    <a:pt x="9791" y="16604"/>
                    <a:pt x="9783" y="16604"/>
                    <a:pt x="9775" y="16604"/>
                  </a:cubicBezTo>
                  <a:cubicBezTo>
                    <a:pt x="9705" y="16604"/>
                    <a:pt x="9636" y="16600"/>
                    <a:pt x="9566" y="16592"/>
                  </a:cubicBezTo>
                  <a:cubicBezTo>
                    <a:pt x="9461" y="16565"/>
                    <a:pt x="9359" y="16530"/>
                    <a:pt x="9257" y="16490"/>
                  </a:cubicBezTo>
                  <a:cubicBezTo>
                    <a:pt x="9050" y="16375"/>
                    <a:pt x="8852" y="16243"/>
                    <a:pt x="8665" y="16097"/>
                  </a:cubicBezTo>
                  <a:cubicBezTo>
                    <a:pt x="7903" y="15419"/>
                    <a:pt x="7302" y="14579"/>
                    <a:pt x="6686" y="13775"/>
                  </a:cubicBezTo>
                  <a:cubicBezTo>
                    <a:pt x="6217" y="13164"/>
                    <a:pt x="5743" y="12561"/>
                    <a:pt x="5291" y="11939"/>
                  </a:cubicBezTo>
                  <a:cubicBezTo>
                    <a:pt x="4665" y="11055"/>
                    <a:pt x="4069" y="10155"/>
                    <a:pt x="3508" y="9229"/>
                  </a:cubicBezTo>
                  <a:cubicBezTo>
                    <a:pt x="2896" y="8227"/>
                    <a:pt x="2326" y="7195"/>
                    <a:pt x="1910" y="6095"/>
                  </a:cubicBezTo>
                  <a:cubicBezTo>
                    <a:pt x="1640" y="5327"/>
                    <a:pt x="1431" y="4539"/>
                    <a:pt x="1346" y="3727"/>
                  </a:cubicBezTo>
                  <a:cubicBezTo>
                    <a:pt x="1321" y="3324"/>
                    <a:pt x="1328" y="2919"/>
                    <a:pt x="1389" y="2518"/>
                  </a:cubicBezTo>
                  <a:cubicBezTo>
                    <a:pt x="1442" y="2258"/>
                    <a:pt x="1522" y="2004"/>
                    <a:pt x="1627" y="1760"/>
                  </a:cubicBezTo>
                  <a:cubicBezTo>
                    <a:pt x="1722" y="1574"/>
                    <a:pt x="1833" y="1399"/>
                    <a:pt x="1960" y="1234"/>
                  </a:cubicBezTo>
                  <a:cubicBezTo>
                    <a:pt x="2045" y="1140"/>
                    <a:pt x="2133" y="1050"/>
                    <a:pt x="2226" y="962"/>
                  </a:cubicBezTo>
                  <a:cubicBezTo>
                    <a:pt x="2447" y="757"/>
                    <a:pt x="2461" y="398"/>
                    <a:pt x="2257" y="177"/>
                  </a:cubicBezTo>
                  <a:cubicBezTo>
                    <a:pt x="2146" y="60"/>
                    <a:pt x="1997" y="1"/>
                    <a:pt x="184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2"/>
            <p:cNvSpPr/>
            <p:nvPr/>
          </p:nvSpPr>
          <p:spPr>
            <a:xfrm>
              <a:off x="2332050" y="750625"/>
              <a:ext cx="248775" cy="406400"/>
            </a:xfrm>
            <a:custGeom>
              <a:avLst/>
              <a:gdLst/>
              <a:ahLst/>
              <a:cxnLst/>
              <a:rect l="l" t="t" r="r" b="b"/>
              <a:pathLst>
                <a:path w="9951" h="16256" extrusionOk="0">
                  <a:moveTo>
                    <a:pt x="1082" y="0"/>
                  </a:moveTo>
                  <a:cubicBezTo>
                    <a:pt x="925" y="0"/>
                    <a:pt x="771" y="39"/>
                    <a:pt x="633" y="112"/>
                  </a:cubicBezTo>
                  <a:cubicBezTo>
                    <a:pt x="151" y="368"/>
                    <a:pt x="1" y="950"/>
                    <a:pt x="230" y="1428"/>
                  </a:cubicBezTo>
                  <a:cubicBezTo>
                    <a:pt x="832" y="2680"/>
                    <a:pt x="1478" y="3908"/>
                    <a:pt x="2176" y="5108"/>
                  </a:cubicBezTo>
                  <a:cubicBezTo>
                    <a:pt x="2896" y="6349"/>
                    <a:pt x="3658" y="7569"/>
                    <a:pt x="4443" y="8770"/>
                  </a:cubicBezTo>
                  <a:cubicBezTo>
                    <a:pt x="4838" y="9372"/>
                    <a:pt x="5234" y="9970"/>
                    <a:pt x="5621" y="10576"/>
                  </a:cubicBezTo>
                  <a:cubicBezTo>
                    <a:pt x="6009" y="11182"/>
                    <a:pt x="6393" y="11789"/>
                    <a:pt x="6790" y="12387"/>
                  </a:cubicBezTo>
                  <a:cubicBezTo>
                    <a:pt x="7586" y="13581"/>
                    <a:pt x="8363" y="14794"/>
                    <a:pt x="9088" y="16030"/>
                  </a:cubicBezTo>
                  <a:cubicBezTo>
                    <a:pt x="9169" y="16170"/>
                    <a:pt x="9314" y="16255"/>
                    <a:pt x="9466" y="16255"/>
                  </a:cubicBezTo>
                  <a:cubicBezTo>
                    <a:pt x="9531" y="16255"/>
                    <a:pt x="9597" y="16240"/>
                    <a:pt x="9659" y="16206"/>
                  </a:cubicBezTo>
                  <a:cubicBezTo>
                    <a:pt x="9856" y="16102"/>
                    <a:pt x="9951" y="15834"/>
                    <a:pt x="9834" y="15634"/>
                  </a:cubicBezTo>
                  <a:cubicBezTo>
                    <a:pt x="9136" y="14439"/>
                    <a:pt x="8487" y="13214"/>
                    <a:pt x="7865" y="11978"/>
                  </a:cubicBezTo>
                  <a:cubicBezTo>
                    <a:pt x="7544" y="11339"/>
                    <a:pt x="7214" y="10703"/>
                    <a:pt x="6887" y="10067"/>
                  </a:cubicBezTo>
                  <a:cubicBezTo>
                    <a:pt x="6557" y="9429"/>
                    <a:pt x="6245" y="8786"/>
                    <a:pt x="5929" y="8142"/>
                  </a:cubicBezTo>
                  <a:cubicBezTo>
                    <a:pt x="5299" y="6857"/>
                    <a:pt x="4665" y="5570"/>
                    <a:pt x="4004" y="4300"/>
                  </a:cubicBezTo>
                  <a:cubicBezTo>
                    <a:pt x="3673" y="3665"/>
                    <a:pt x="3340" y="3029"/>
                    <a:pt x="2997" y="2402"/>
                  </a:cubicBezTo>
                  <a:cubicBezTo>
                    <a:pt x="2651" y="1770"/>
                    <a:pt x="2283" y="1152"/>
                    <a:pt x="1949" y="515"/>
                  </a:cubicBezTo>
                  <a:cubicBezTo>
                    <a:pt x="1777" y="188"/>
                    <a:pt x="1433" y="0"/>
                    <a:pt x="108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2"/>
            <p:cNvSpPr/>
            <p:nvPr/>
          </p:nvSpPr>
          <p:spPr>
            <a:xfrm>
              <a:off x="2579775" y="1185275"/>
              <a:ext cx="65475" cy="63850"/>
            </a:xfrm>
            <a:custGeom>
              <a:avLst/>
              <a:gdLst/>
              <a:ahLst/>
              <a:cxnLst/>
              <a:rect l="l" t="t" r="r" b="b"/>
              <a:pathLst>
                <a:path w="2619" h="2554" extrusionOk="0">
                  <a:moveTo>
                    <a:pt x="1373" y="0"/>
                  </a:moveTo>
                  <a:cubicBezTo>
                    <a:pt x="678" y="0"/>
                    <a:pt x="68" y="491"/>
                    <a:pt x="33" y="1213"/>
                  </a:cubicBezTo>
                  <a:cubicBezTo>
                    <a:pt x="0" y="1882"/>
                    <a:pt x="549" y="2554"/>
                    <a:pt x="1246" y="2554"/>
                  </a:cubicBezTo>
                  <a:cubicBezTo>
                    <a:pt x="1940" y="2554"/>
                    <a:pt x="2550" y="2063"/>
                    <a:pt x="2585" y="1340"/>
                  </a:cubicBezTo>
                  <a:cubicBezTo>
                    <a:pt x="2618" y="671"/>
                    <a:pt x="2069" y="0"/>
                    <a:pt x="137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2"/>
            <p:cNvSpPr/>
            <p:nvPr/>
          </p:nvSpPr>
          <p:spPr>
            <a:xfrm>
              <a:off x="1921850" y="993975"/>
              <a:ext cx="440875" cy="555300"/>
            </a:xfrm>
            <a:custGeom>
              <a:avLst/>
              <a:gdLst/>
              <a:ahLst/>
              <a:cxnLst/>
              <a:rect l="l" t="t" r="r" b="b"/>
              <a:pathLst>
                <a:path w="17635" h="22212" extrusionOk="0">
                  <a:moveTo>
                    <a:pt x="9534" y="6876"/>
                  </a:moveTo>
                  <a:lnTo>
                    <a:pt x="9534" y="6876"/>
                  </a:lnTo>
                  <a:cubicBezTo>
                    <a:pt x="9538" y="6888"/>
                    <a:pt x="9543" y="6900"/>
                    <a:pt x="9547" y="6912"/>
                  </a:cubicBezTo>
                  <a:cubicBezTo>
                    <a:pt x="9543" y="6900"/>
                    <a:pt x="9538" y="6888"/>
                    <a:pt x="9534" y="6876"/>
                  </a:cubicBezTo>
                  <a:close/>
                  <a:moveTo>
                    <a:pt x="10190" y="8658"/>
                  </a:moveTo>
                  <a:cubicBezTo>
                    <a:pt x="10190" y="8659"/>
                    <a:pt x="10191" y="8661"/>
                    <a:pt x="10191" y="8662"/>
                  </a:cubicBezTo>
                  <a:cubicBezTo>
                    <a:pt x="10191" y="8661"/>
                    <a:pt x="10190" y="8659"/>
                    <a:pt x="10190" y="8658"/>
                  </a:cubicBezTo>
                  <a:close/>
                  <a:moveTo>
                    <a:pt x="10556" y="9659"/>
                  </a:moveTo>
                  <a:lnTo>
                    <a:pt x="10556" y="9659"/>
                  </a:lnTo>
                  <a:cubicBezTo>
                    <a:pt x="10558" y="9667"/>
                    <a:pt x="10561" y="9674"/>
                    <a:pt x="10564" y="9681"/>
                  </a:cubicBezTo>
                  <a:lnTo>
                    <a:pt x="10564" y="9681"/>
                  </a:lnTo>
                  <a:cubicBezTo>
                    <a:pt x="10561" y="9674"/>
                    <a:pt x="10558" y="9667"/>
                    <a:pt x="10556" y="9659"/>
                  </a:cubicBezTo>
                  <a:close/>
                  <a:moveTo>
                    <a:pt x="6906" y="1"/>
                  </a:moveTo>
                  <a:cubicBezTo>
                    <a:pt x="6854" y="1"/>
                    <a:pt x="6804" y="14"/>
                    <a:pt x="6758" y="38"/>
                  </a:cubicBezTo>
                  <a:cubicBezTo>
                    <a:pt x="6633" y="105"/>
                    <a:pt x="6570" y="251"/>
                    <a:pt x="6595" y="387"/>
                  </a:cubicBezTo>
                  <a:cubicBezTo>
                    <a:pt x="6571" y="446"/>
                    <a:pt x="6558" y="509"/>
                    <a:pt x="6581" y="571"/>
                  </a:cubicBezTo>
                  <a:cubicBezTo>
                    <a:pt x="7056" y="1892"/>
                    <a:pt x="7494" y="3226"/>
                    <a:pt x="7918" y="4566"/>
                  </a:cubicBezTo>
                  <a:cubicBezTo>
                    <a:pt x="8348" y="5929"/>
                    <a:pt x="8744" y="7307"/>
                    <a:pt x="9150" y="8678"/>
                  </a:cubicBezTo>
                  <a:cubicBezTo>
                    <a:pt x="9548" y="10025"/>
                    <a:pt x="9964" y="11364"/>
                    <a:pt x="10398" y="12698"/>
                  </a:cubicBezTo>
                  <a:cubicBezTo>
                    <a:pt x="10582" y="13266"/>
                    <a:pt x="10779" y="13829"/>
                    <a:pt x="10986" y="14390"/>
                  </a:cubicBezTo>
                  <a:cubicBezTo>
                    <a:pt x="10559" y="13952"/>
                    <a:pt x="10136" y="13510"/>
                    <a:pt x="9715" y="13068"/>
                  </a:cubicBezTo>
                  <a:cubicBezTo>
                    <a:pt x="8706" y="12002"/>
                    <a:pt x="7733" y="10898"/>
                    <a:pt x="6760" y="9799"/>
                  </a:cubicBezTo>
                  <a:cubicBezTo>
                    <a:pt x="4835" y="7625"/>
                    <a:pt x="2899" y="5462"/>
                    <a:pt x="798" y="3456"/>
                  </a:cubicBezTo>
                  <a:cubicBezTo>
                    <a:pt x="713" y="3373"/>
                    <a:pt x="599" y="3325"/>
                    <a:pt x="480" y="3323"/>
                  </a:cubicBezTo>
                  <a:cubicBezTo>
                    <a:pt x="377" y="3323"/>
                    <a:pt x="278" y="3362"/>
                    <a:pt x="202" y="3434"/>
                  </a:cubicBezTo>
                  <a:cubicBezTo>
                    <a:pt x="141" y="3490"/>
                    <a:pt x="108" y="3567"/>
                    <a:pt x="87" y="3649"/>
                  </a:cubicBezTo>
                  <a:cubicBezTo>
                    <a:pt x="19" y="3764"/>
                    <a:pt x="0" y="3909"/>
                    <a:pt x="70" y="4032"/>
                  </a:cubicBezTo>
                  <a:cubicBezTo>
                    <a:pt x="867" y="5469"/>
                    <a:pt x="1606" y="6939"/>
                    <a:pt x="2352" y="8405"/>
                  </a:cubicBezTo>
                  <a:cubicBezTo>
                    <a:pt x="2727" y="9137"/>
                    <a:pt x="3077" y="9882"/>
                    <a:pt x="3447" y="10616"/>
                  </a:cubicBezTo>
                  <a:cubicBezTo>
                    <a:pt x="3834" y="11391"/>
                    <a:pt x="4218" y="12166"/>
                    <a:pt x="4600" y="12944"/>
                  </a:cubicBezTo>
                  <a:cubicBezTo>
                    <a:pt x="5345" y="14458"/>
                    <a:pt x="6115" y="15960"/>
                    <a:pt x="6894" y="17457"/>
                  </a:cubicBezTo>
                  <a:cubicBezTo>
                    <a:pt x="7270" y="18187"/>
                    <a:pt x="7657" y="18913"/>
                    <a:pt x="8051" y="19636"/>
                  </a:cubicBezTo>
                  <a:cubicBezTo>
                    <a:pt x="8254" y="20013"/>
                    <a:pt x="8461" y="20383"/>
                    <a:pt x="8651" y="20765"/>
                  </a:cubicBezTo>
                  <a:cubicBezTo>
                    <a:pt x="8854" y="21178"/>
                    <a:pt x="9055" y="21580"/>
                    <a:pt x="9355" y="21933"/>
                  </a:cubicBezTo>
                  <a:cubicBezTo>
                    <a:pt x="9513" y="22119"/>
                    <a:pt x="9754" y="22212"/>
                    <a:pt x="9995" y="22212"/>
                  </a:cubicBezTo>
                  <a:cubicBezTo>
                    <a:pt x="10140" y="22212"/>
                    <a:pt x="10284" y="22178"/>
                    <a:pt x="10410" y="22111"/>
                  </a:cubicBezTo>
                  <a:cubicBezTo>
                    <a:pt x="10735" y="21940"/>
                    <a:pt x="10972" y="21513"/>
                    <a:pt x="10856" y="21142"/>
                  </a:cubicBezTo>
                  <a:cubicBezTo>
                    <a:pt x="10797" y="20946"/>
                    <a:pt x="10723" y="20754"/>
                    <a:pt x="10634" y="20568"/>
                  </a:cubicBezTo>
                  <a:cubicBezTo>
                    <a:pt x="10544" y="20379"/>
                    <a:pt x="10425" y="20203"/>
                    <a:pt x="10315" y="20025"/>
                  </a:cubicBezTo>
                  <a:cubicBezTo>
                    <a:pt x="10086" y="19663"/>
                    <a:pt x="9880" y="19295"/>
                    <a:pt x="9674" y="18920"/>
                  </a:cubicBezTo>
                  <a:cubicBezTo>
                    <a:pt x="9276" y="18200"/>
                    <a:pt x="8870" y="17485"/>
                    <a:pt x="8463" y="16771"/>
                  </a:cubicBezTo>
                  <a:cubicBezTo>
                    <a:pt x="7624" y="15304"/>
                    <a:pt x="6779" y="13842"/>
                    <a:pt x="5911" y="12393"/>
                  </a:cubicBezTo>
                  <a:cubicBezTo>
                    <a:pt x="5043" y="10945"/>
                    <a:pt x="4170" y="9497"/>
                    <a:pt x="3306" y="8046"/>
                  </a:cubicBezTo>
                  <a:cubicBezTo>
                    <a:pt x="2896" y="7355"/>
                    <a:pt x="2488" y="6665"/>
                    <a:pt x="2081" y="5972"/>
                  </a:cubicBezTo>
                  <a:lnTo>
                    <a:pt x="2081" y="5972"/>
                  </a:lnTo>
                  <a:cubicBezTo>
                    <a:pt x="3440" y="7433"/>
                    <a:pt x="4730" y="8962"/>
                    <a:pt x="6015" y="10487"/>
                  </a:cubicBezTo>
                  <a:cubicBezTo>
                    <a:pt x="6964" y="11611"/>
                    <a:pt x="7910" y="12738"/>
                    <a:pt x="8872" y="13850"/>
                  </a:cubicBezTo>
                  <a:cubicBezTo>
                    <a:pt x="9353" y="14406"/>
                    <a:pt x="9846" y="14951"/>
                    <a:pt x="10348" y="15485"/>
                  </a:cubicBezTo>
                  <a:cubicBezTo>
                    <a:pt x="10588" y="15739"/>
                    <a:pt x="10832" y="15989"/>
                    <a:pt x="11080" y="16236"/>
                  </a:cubicBezTo>
                  <a:cubicBezTo>
                    <a:pt x="11369" y="16526"/>
                    <a:pt x="11656" y="16834"/>
                    <a:pt x="11988" y="17074"/>
                  </a:cubicBezTo>
                  <a:cubicBezTo>
                    <a:pt x="12076" y="17137"/>
                    <a:pt x="12182" y="17166"/>
                    <a:pt x="12288" y="17166"/>
                  </a:cubicBezTo>
                  <a:cubicBezTo>
                    <a:pt x="12439" y="17166"/>
                    <a:pt x="12591" y="17109"/>
                    <a:pt x="12698" y="17010"/>
                  </a:cubicBezTo>
                  <a:cubicBezTo>
                    <a:pt x="12810" y="16906"/>
                    <a:pt x="12877" y="16762"/>
                    <a:pt x="12884" y="16610"/>
                  </a:cubicBezTo>
                  <a:cubicBezTo>
                    <a:pt x="12886" y="16567"/>
                    <a:pt x="12883" y="16526"/>
                    <a:pt x="12876" y="16483"/>
                  </a:cubicBezTo>
                  <a:cubicBezTo>
                    <a:pt x="12878" y="16437"/>
                    <a:pt x="12877" y="16390"/>
                    <a:pt x="12871" y="16344"/>
                  </a:cubicBezTo>
                  <a:cubicBezTo>
                    <a:pt x="12834" y="16050"/>
                    <a:pt x="12735" y="15763"/>
                    <a:pt x="12647" y="15483"/>
                  </a:cubicBezTo>
                  <a:cubicBezTo>
                    <a:pt x="12549" y="15169"/>
                    <a:pt x="12447" y="14858"/>
                    <a:pt x="12341" y="14547"/>
                  </a:cubicBezTo>
                  <a:cubicBezTo>
                    <a:pt x="12141" y="13969"/>
                    <a:pt x="11927" y="13394"/>
                    <a:pt x="11715" y="12820"/>
                  </a:cubicBezTo>
                  <a:lnTo>
                    <a:pt x="11715" y="12820"/>
                  </a:lnTo>
                  <a:cubicBezTo>
                    <a:pt x="11720" y="12833"/>
                    <a:pt x="11724" y="12845"/>
                    <a:pt x="11729" y="12858"/>
                  </a:cubicBezTo>
                  <a:cubicBezTo>
                    <a:pt x="11614" y="12544"/>
                    <a:pt x="11497" y="12230"/>
                    <a:pt x="11380" y="11916"/>
                  </a:cubicBezTo>
                  <a:cubicBezTo>
                    <a:pt x="11108" y="11172"/>
                    <a:pt x="10838" y="10425"/>
                    <a:pt x="10564" y="9681"/>
                  </a:cubicBezTo>
                  <a:lnTo>
                    <a:pt x="10564" y="9681"/>
                  </a:lnTo>
                  <a:cubicBezTo>
                    <a:pt x="10570" y="9698"/>
                    <a:pt x="10575" y="9715"/>
                    <a:pt x="10581" y="9732"/>
                  </a:cubicBezTo>
                  <a:cubicBezTo>
                    <a:pt x="10447" y="9367"/>
                    <a:pt x="10315" y="8998"/>
                    <a:pt x="10181" y="8633"/>
                  </a:cubicBezTo>
                  <a:lnTo>
                    <a:pt x="10181" y="8633"/>
                  </a:lnTo>
                  <a:cubicBezTo>
                    <a:pt x="10184" y="8641"/>
                    <a:pt x="10187" y="8649"/>
                    <a:pt x="10190" y="8658"/>
                  </a:cubicBezTo>
                  <a:lnTo>
                    <a:pt x="10190" y="8658"/>
                  </a:lnTo>
                  <a:cubicBezTo>
                    <a:pt x="10099" y="8411"/>
                    <a:pt x="10010" y="8166"/>
                    <a:pt x="9919" y="7920"/>
                  </a:cubicBezTo>
                  <a:lnTo>
                    <a:pt x="9919" y="7920"/>
                  </a:lnTo>
                  <a:cubicBezTo>
                    <a:pt x="9932" y="7960"/>
                    <a:pt x="9947" y="7999"/>
                    <a:pt x="9962" y="8041"/>
                  </a:cubicBezTo>
                  <a:cubicBezTo>
                    <a:pt x="9814" y="7637"/>
                    <a:pt x="9666" y="7234"/>
                    <a:pt x="9516" y="6832"/>
                  </a:cubicBezTo>
                  <a:lnTo>
                    <a:pt x="9516" y="6832"/>
                  </a:lnTo>
                  <a:cubicBezTo>
                    <a:pt x="9522" y="6847"/>
                    <a:pt x="9528" y="6861"/>
                    <a:pt x="9534" y="6876"/>
                  </a:cubicBezTo>
                  <a:lnTo>
                    <a:pt x="9534" y="6876"/>
                  </a:lnTo>
                  <a:cubicBezTo>
                    <a:pt x="9172" y="5889"/>
                    <a:pt x="8825" y="4896"/>
                    <a:pt x="8474" y="3904"/>
                  </a:cubicBezTo>
                  <a:lnTo>
                    <a:pt x="8474" y="3904"/>
                  </a:lnTo>
                  <a:cubicBezTo>
                    <a:pt x="8643" y="4232"/>
                    <a:pt x="8819" y="4560"/>
                    <a:pt x="8983" y="4892"/>
                  </a:cubicBezTo>
                  <a:cubicBezTo>
                    <a:pt x="9358" y="5638"/>
                    <a:pt x="9727" y="6387"/>
                    <a:pt x="10090" y="7139"/>
                  </a:cubicBezTo>
                  <a:cubicBezTo>
                    <a:pt x="10454" y="7891"/>
                    <a:pt x="10841" y="8630"/>
                    <a:pt x="11213" y="9378"/>
                  </a:cubicBezTo>
                  <a:cubicBezTo>
                    <a:pt x="11952" y="10874"/>
                    <a:pt x="12688" y="12372"/>
                    <a:pt x="13483" y="13842"/>
                  </a:cubicBezTo>
                  <a:cubicBezTo>
                    <a:pt x="13878" y="14572"/>
                    <a:pt x="14298" y="15287"/>
                    <a:pt x="14705" y="16008"/>
                  </a:cubicBezTo>
                  <a:cubicBezTo>
                    <a:pt x="14893" y="16343"/>
                    <a:pt x="15079" y="16677"/>
                    <a:pt x="15286" y="16997"/>
                  </a:cubicBezTo>
                  <a:cubicBezTo>
                    <a:pt x="15426" y="17211"/>
                    <a:pt x="15578" y="17418"/>
                    <a:pt x="15737" y="17616"/>
                  </a:cubicBezTo>
                  <a:cubicBezTo>
                    <a:pt x="15888" y="17806"/>
                    <a:pt x="16070" y="17959"/>
                    <a:pt x="16260" y="18108"/>
                  </a:cubicBezTo>
                  <a:cubicBezTo>
                    <a:pt x="16381" y="18202"/>
                    <a:pt x="16540" y="18243"/>
                    <a:pt x="16699" y="18243"/>
                  </a:cubicBezTo>
                  <a:cubicBezTo>
                    <a:pt x="16848" y="18243"/>
                    <a:pt x="16998" y="18207"/>
                    <a:pt x="17119" y="18142"/>
                  </a:cubicBezTo>
                  <a:cubicBezTo>
                    <a:pt x="17456" y="17964"/>
                    <a:pt x="17634" y="17574"/>
                    <a:pt x="17552" y="17205"/>
                  </a:cubicBezTo>
                  <a:cubicBezTo>
                    <a:pt x="17380" y="16421"/>
                    <a:pt x="16888" y="15741"/>
                    <a:pt x="16479" y="15067"/>
                  </a:cubicBezTo>
                  <a:cubicBezTo>
                    <a:pt x="16278" y="14735"/>
                    <a:pt x="16095" y="14390"/>
                    <a:pt x="15904" y="14050"/>
                  </a:cubicBezTo>
                  <a:cubicBezTo>
                    <a:pt x="15687" y="13667"/>
                    <a:pt x="15467" y="13288"/>
                    <a:pt x="15242" y="12910"/>
                  </a:cubicBezTo>
                  <a:cubicBezTo>
                    <a:pt x="14385" y="11470"/>
                    <a:pt x="13479" y="10063"/>
                    <a:pt x="12562" y="8661"/>
                  </a:cubicBezTo>
                  <a:cubicBezTo>
                    <a:pt x="12105" y="7960"/>
                    <a:pt x="11669" y="7246"/>
                    <a:pt x="11206" y="6547"/>
                  </a:cubicBezTo>
                  <a:cubicBezTo>
                    <a:pt x="10744" y="5847"/>
                    <a:pt x="10284" y="5147"/>
                    <a:pt x="9827" y="4445"/>
                  </a:cubicBezTo>
                  <a:cubicBezTo>
                    <a:pt x="9371" y="3743"/>
                    <a:pt x="8928" y="3034"/>
                    <a:pt x="8488" y="2321"/>
                  </a:cubicBezTo>
                  <a:cubicBezTo>
                    <a:pt x="8047" y="1610"/>
                    <a:pt x="7615" y="897"/>
                    <a:pt x="7196" y="173"/>
                  </a:cubicBezTo>
                  <a:cubicBezTo>
                    <a:pt x="7136" y="68"/>
                    <a:pt x="7026" y="3"/>
                    <a:pt x="6906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2"/>
            <p:cNvSpPr/>
            <p:nvPr/>
          </p:nvSpPr>
          <p:spPr>
            <a:xfrm>
              <a:off x="1738475" y="1161925"/>
              <a:ext cx="314775" cy="459725"/>
            </a:xfrm>
            <a:custGeom>
              <a:avLst/>
              <a:gdLst/>
              <a:ahLst/>
              <a:cxnLst/>
              <a:rect l="l" t="t" r="r" b="b"/>
              <a:pathLst>
                <a:path w="12591" h="18389" extrusionOk="0">
                  <a:moveTo>
                    <a:pt x="2433" y="975"/>
                  </a:moveTo>
                  <a:cubicBezTo>
                    <a:pt x="2490" y="975"/>
                    <a:pt x="2546" y="978"/>
                    <a:pt x="2603" y="983"/>
                  </a:cubicBezTo>
                  <a:cubicBezTo>
                    <a:pt x="2741" y="1008"/>
                    <a:pt x="2875" y="1046"/>
                    <a:pt x="3006" y="1097"/>
                  </a:cubicBezTo>
                  <a:cubicBezTo>
                    <a:pt x="3218" y="1194"/>
                    <a:pt x="3421" y="1313"/>
                    <a:pt x="3611" y="1449"/>
                  </a:cubicBezTo>
                  <a:cubicBezTo>
                    <a:pt x="4090" y="1816"/>
                    <a:pt x="4507" y="2265"/>
                    <a:pt x="4888" y="2730"/>
                  </a:cubicBezTo>
                  <a:cubicBezTo>
                    <a:pt x="5869" y="3976"/>
                    <a:pt x="6668" y="5368"/>
                    <a:pt x="7416" y="6762"/>
                  </a:cubicBezTo>
                  <a:cubicBezTo>
                    <a:pt x="7701" y="7293"/>
                    <a:pt x="7974" y="7831"/>
                    <a:pt x="8260" y="8361"/>
                  </a:cubicBezTo>
                  <a:cubicBezTo>
                    <a:pt x="8854" y="9464"/>
                    <a:pt x="9461" y="10561"/>
                    <a:pt x="9966" y="11710"/>
                  </a:cubicBezTo>
                  <a:cubicBezTo>
                    <a:pt x="10330" y="12574"/>
                    <a:pt x="10634" y="13466"/>
                    <a:pt x="10783" y="14394"/>
                  </a:cubicBezTo>
                  <a:cubicBezTo>
                    <a:pt x="10835" y="14828"/>
                    <a:pt x="10841" y="15265"/>
                    <a:pt x="10799" y="15699"/>
                  </a:cubicBezTo>
                  <a:lnTo>
                    <a:pt x="10800" y="15699"/>
                  </a:lnTo>
                  <a:cubicBezTo>
                    <a:pt x="10768" y="15909"/>
                    <a:pt x="10719" y="16115"/>
                    <a:pt x="10651" y="16317"/>
                  </a:cubicBezTo>
                  <a:cubicBezTo>
                    <a:pt x="10617" y="16387"/>
                    <a:pt x="10579" y="16455"/>
                    <a:pt x="10539" y="16521"/>
                  </a:cubicBezTo>
                  <a:cubicBezTo>
                    <a:pt x="10516" y="16548"/>
                    <a:pt x="10492" y="16573"/>
                    <a:pt x="10466" y="16596"/>
                  </a:cubicBezTo>
                  <a:cubicBezTo>
                    <a:pt x="10450" y="16606"/>
                    <a:pt x="10434" y="16616"/>
                    <a:pt x="10419" y="16625"/>
                  </a:cubicBezTo>
                  <a:cubicBezTo>
                    <a:pt x="10395" y="16633"/>
                    <a:pt x="10371" y="16640"/>
                    <a:pt x="10345" y="16644"/>
                  </a:cubicBezTo>
                  <a:cubicBezTo>
                    <a:pt x="10319" y="16646"/>
                    <a:pt x="10294" y="16646"/>
                    <a:pt x="10268" y="16646"/>
                  </a:cubicBezTo>
                  <a:cubicBezTo>
                    <a:pt x="10242" y="16646"/>
                    <a:pt x="10217" y="16646"/>
                    <a:pt x="10191" y="16644"/>
                  </a:cubicBezTo>
                  <a:cubicBezTo>
                    <a:pt x="10065" y="16618"/>
                    <a:pt x="9941" y="16583"/>
                    <a:pt x="9820" y="16538"/>
                  </a:cubicBezTo>
                  <a:cubicBezTo>
                    <a:pt x="9546" y="16412"/>
                    <a:pt x="9286" y="16257"/>
                    <a:pt x="9044" y="16078"/>
                  </a:cubicBezTo>
                  <a:cubicBezTo>
                    <a:pt x="8482" y="15638"/>
                    <a:pt x="7980" y="15121"/>
                    <a:pt x="7491" y="14604"/>
                  </a:cubicBezTo>
                  <a:cubicBezTo>
                    <a:pt x="6904" y="13984"/>
                    <a:pt x="6346" y="13338"/>
                    <a:pt x="5813" y="12673"/>
                  </a:cubicBezTo>
                  <a:cubicBezTo>
                    <a:pt x="5804" y="12663"/>
                    <a:pt x="5794" y="12651"/>
                    <a:pt x="5786" y="12640"/>
                  </a:cubicBezTo>
                  <a:cubicBezTo>
                    <a:pt x="5485" y="12258"/>
                    <a:pt x="5196" y="11869"/>
                    <a:pt x="4908" y="11478"/>
                  </a:cubicBezTo>
                  <a:cubicBezTo>
                    <a:pt x="4559" y="10851"/>
                    <a:pt x="4193" y="10232"/>
                    <a:pt x="3823" y="9616"/>
                  </a:cubicBezTo>
                  <a:cubicBezTo>
                    <a:pt x="3688" y="9393"/>
                    <a:pt x="3555" y="9169"/>
                    <a:pt x="3422" y="8946"/>
                  </a:cubicBezTo>
                  <a:cubicBezTo>
                    <a:pt x="3358" y="8827"/>
                    <a:pt x="3291" y="8708"/>
                    <a:pt x="3226" y="8589"/>
                  </a:cubicBezTo>
                  <a:cubicBezTo>
                    <a:pt x="3226" y="8586"/>
                    <a:pt x="3228" y="8584"/>
                    <a:pt x="3228" y="8580"/>
                  </a:cubicBezTo>
                  <a:cubicBezTo>
                    <a:pt x="3205" y="8539"/>
                    <a:pt x="3182" y="8498"/>
                    <a:pt x="3159" y="8457"/>
                  </a:cubicBezTo>
                  <a:cubicBezTo>
                    <a:pt x="3124" y="8389"/>
                    <a:pt x="3086" y="8321"/>
                    <a:pt x="3050" y="8253"/>
                  </a:cubicBezTo>
                  <a:cubicBezTo>
                    <a:pt x="2883" y="7970"/>
                    <a:pt x="2724" y="7681"/>
                    <a:pt x="2575" y="7388"/>
                  </a:cubicBezTo>
                  <a:cubicBezTo>
                    <a:pt x="2313" y="6881"/>
                    <a:pt x="2076" y="6360"/>
                    <a:pt x="1878" y="5825"/>
                  </a:cubicBezTo>
                  <a:cubicBezTo>
                    <a:pt x="1795" y="5650"/>
                    <a:pt x="1714" y="5474"/>
                    <a:pt x="1635" y="5299"/>
                  </a:cubicBezTo>
                  <a:cubicBezTo>
                    <a:pt x="1351" y="4632"/>
                    <a:pt x="1106" y="3949"/>
                    <a:pt x="995" y="3232"/>
                  </a:cubicBezTo>
                  <a:cubicBezTo>
                    <a:pt x="980" y="3096"/>
                    <a:pt x="970" y="2957"/>
                    <a:pt x="966" y="2819"/>
                  </a:cubicBezTo>
                  <a:cubicBezTo>
                    <a:pt x="969" y="2678"/>
                    <a:pt x="977" y="2537"/>
                    <a:pt x="995" y="2396"/>
                  </a:cubicBezTo>
                  <a:cubicBezTo>
                    <a:pt x="1006" y="2315"/>
                    <a:pt x="1021" y="2236"/>
                    <a:pt x="1037" y="2157"/>
                  </a:cubicBezTo>
                  <a:cubicBezTo>
                    <a:pt x="1058" y="2085"/>
                    <a:pt x="1081" y="2012"/>
                    <a:pt x="1108" y="1942"/>
                  </a:cubicBezTo>
                  <a:cubicBezTo>
                    <a:pt x="1158" y="1832"/>
                    <a:pt x="1218" y="1726"/>
                    <a:pt x="1285" y="1627"/>
                  </a:cubicBezTo>
                  <a:cubicBezTo>
                    <a:pt x="1389" y="1498"/>
                    <a:pt x="1504" y="1379"/>
                    <a:pt x="1630" y="1273"/>
                  </a:cubicBezTo>
                  <a:cubicBezTo>
                    <a:pt x="1738" y="1193"/>
                    <a:pt x="1853" y="1122"/>
                    <a:pt x="1974" y="1064"/>
                  </a:cubicBezTo>
                  <a:cubicBezTo>
                    <a:pt x="2071" y="1028"/>
                    <a:pt x="2171" y="1000"/>
                    <a:pt x="2274" y="982"/>
                  </a:cubicBezTo>
                  <a:cubicBezTo>
                    <a:pt x="2327" y="977"/>
                    <a:pt x="2380" y="975"/>
                    <a:pt x="2433" y="975"/>
                  </a:cubicBezTo>
                  <a:close/>
                  <a:moveTo>
                    <a:pt x="2522" y="1"/>
                  </a:moveTo>
                  <a:cubicBezTo>
                    <a:pt x="2177" y="1"/>
                    <a:pt x="1843" y="98"/>
                    <a:pt x="1532" y="238"/>
                  </a:cubicBezTo>
                  <a:cubicBezTo>
                    <a:pt x="1348" y="324"/>
                    <a:pt x="1185" y="447"/>
                    <a:pt x="1028" y="572"/>
                  </a:cubicBezTo>
                  <a:cubicBezTo>
                    <a:pt x="848" y="717"/>
                    <a:pt x="687" y="881"/>
                    <a:pt x="547" y="1062"/>
                  </a:cubicBezTo>
                  <a:cubicBezTo>
                    <a:pt x="388" y="1276"/>
                    <a:pt x="261" y="1510"/>
                    <a:pt x="170" y="1757"/>
                  </a:cubicBezTo>
                  <a:cubicBezTo>
                    <a:pt x="76" y="2012"/>
                    <a:pt x="41" y="2290"/>
                    <a:pt x="21" y="2560"/>
                  </a:cubicBezTo>
                  <a:cubicBezTo>
                    <a:pt x="1" y="2828"/>
                    <a:pt x="22" y="3107"/>
                    <a:pt x="64" y="3379"/>
                  </a:cubicBezTo>
                  <a:cubicBezTo>
                    <a:pt x="78" y="3575"/>
                    <a:pt x="100" y="3770"/>
                    <a:pt x="134" y="3964"/>
                  </a:cubicBezTo>
                  <a:cubicBezTo>
                    <a:pt x="170" y="4165"/>
                    <a:pt x="221" y="4364"/>
                    <a:pt x="285" y="4557"/>
                  </a:cubicBezTo>
                  <a:cubicBezTo>
                    <a:pt x="304" y="4633"/>
                    <a:pt x="325" y="4709"/>
                    <a:pt x="346" y="4784"/>
                  </a:cubicBezTo>
                  <a:cubicBezTo>
                    <a:pt x="368" y="4860"/>
                    <a:pt x="396" y="4935"/>
                    <a:pt x="422" y="5011"/>
                  </a:cubicBezTo>
                  <a:cubicBezTo>
                    <a:pt x="482" y="5229"/>
                    <a:pt x="546" y="5447"/>
                    <a:pt x="619" y="5662"/>
                  </a:cubicBezTo>
                  <a:cubicBezTo>
                    <a:pt x="832" y="6283"/>
                    <a:pt x="1103" y="6885"/>
                    <a:pt x="1395" y="7471"/>
                  </a:cubicBezTo>
                  <a:cubicBezTo>
                    <a:pt x="1405" y="7492"/>
                    <a:pt x="1419" y="7511"/>
                    <a:pt x="1436" y="7527"/>
                  </a:cubicBezTo>
                  <a:cubicBezTo>
                    <a:pt x="1887" y="8625"/>
                    <a:pt x="2424" y="9687"/>
                    <a:pt x="2996" y="10729"/>
                  </a:cubicBezTo>
                  <a:cubicBezTo>
                    <a:pt x="3601" y="11831"/>
                    <a:pt x="4287" y="12887"/>
                    <a:pt x="5000" y="13924"/>
                  </a:cubicBezTo>
                  <a:cubicBezTo>
                    <a:pt x="5315" y="14377"/>
                    <a:pt x="5650" y="14820"/>
                    <a:pt x="5991" y="15257"/>
                  </a:cubicBezTo>
                  <a:cubicBezTo>
                    <a:pt x="6314" y="15668"/>
                    <a:pt x="6643" y="16075"/>
                    <a:pt x="6995" y="16462"/>
                  </a:cubicBezTo>
                  <a:cubicBezTo>
                    <a:pt x="7324" y="16824"/>
                    <a:pt x="7673" y="17165"/>
                    <a:pt x="8061" y="17462"/>
                  </a:cubicBezTo>
                  <a:cubicBezTo>
                    <a:pt x="8578" y="17857"/>
                    <a:pt x="9156" y="18217"/>
                    <a:pt x="9806" y="18337"/>
                  </a:cubicBezTo>
                  <a:cubicBezTo>
                    <a:pt x="9968" y="18368"/>
                    <a:pt x="10133" y="18385"/>
                    <a:pt x="10299" y="18388"/>
                  </a:cubicBezTo>
                  <a:cubicBezTo>
                    <a:pt x="10302" y="18388"/>
                    <a:pt x="10305" y="18388"/>
                    <a:pt x="10308" y="18388"/>
                  </a:cubicBezTo>
                  <a:cubicBezTo>
                    <a:pt x="10467" y="18388"/>
                    <a:pt x="10628" y="18359"/>
                    <a:pt x="10785" y="18331"/>
                  </a:cubicBezTo>
                  <a:cubicBezTo>
                    <a:pt x="11123" y="18267"/>
                    <a:pt x="11407" y="18069"/>
                    <a:pt x="11665" y="17855"/>
                  </a:cubicBezTo>
                  <a:cubicBezTo>
                    <a:pt x="11789" y="17752"/>
                    <a:pt x="11890" y="17606"/>
                    <a:pt x="11981" y="17475"/>
                  </a:cubicBezTo>
                  <a:cubicBezTo>
                    <a:pt x="12053" y="17375"/>
                    <a:pt x="12115" y="17266"/>
                    <a:pt x="12165" y="17153"/>
                  </a:cubicBezTo>
                  <a:cubicBezTo>
                    <a:pt x="12352" y="16749"/>
                    <a:pt x="12438" y="16335"/>
                    <a:pt x="12493" y="15895"/>
                  </a:cubicBezTo>
                  <a:cubicBezTo>
                    <a:pt x="12591" y="15071"/>
                    <a:pt x="12493" y="14239"/>
                    <a:pt x="12309" y="13433"/>
                  </a:cubicBezTo>
                  <a:cubicBezTo>
                    <a:pt x="12111" y="12581"/>
                    <a:pt x="11774" y="11766"/>
                    <a:pt x="11414" y="10971"/>
                  </a:cubicBezTo>
                  <a:cubicBezTo>
                    <a:pt x="10787" y="9592"/>
                    <a:pt x="9998" y="8295"/>
                    <a:pt x="9284" y="6963"/>
                  </a:cubicBezTo>
                  <a:cubicBezTo>
                    <a:pt x="8912" y="6274"/>
                    <a:pt x="8523" y="5592"/>
                    <a:pt x="8108" y="4927"/>
                  </a:cubicBezTo>
                  <a:cubicBezTo>
                    <a:pt x="7522" y="3991"/>
                    <a:pt x="6877" y="3084"/>
                    <a:pt x="6146" y="2254"/>
                  </a:cubicBezTo>
                  <a:cubicBezTo>
                    <a:pt x="5492" y="1511"/>
                    <a:pt x="4750" y="789"/>
                    <a:pt x="3853" y="343"/>
                  </a:cubicBezTo>
                  <a:cubicBezTo>
                    <a:pt x="3477" y="158"/>
                    <a:pt x="3089" y="42"/>
                    <a:pt x="2672" y="5"/>
                  </a:cubicBezTo>
                  <a:cubicBezTo>
                    <a:pt x="2620" y="3"/>
                    <a:pt x="2570" y="1"/>
                    <a:pt x="252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53"/>
          <p:cNvSpPr/>
          <p:nvPr/>
        </p:nvSpPr>
        <p:spPr>
          <a:xfrm>
            <a:off x="2681188" y="-1012562"/>
            <a:ext cx="6568532" cy="6625929"/>
          </a:xfrm>
          <a:custGeom>
            <a:avLst/>
            <a:gdLst/>
            <a:ahLst/>
            <a:cxnLst/>
            <a:rect l="l" t="t" r="r" b="b"/>
            <a:pathLst>
              <a:path w="43602" h="43983" extrusionOk="0">
                <a:moveTo>
                  <a:pt x="21588" y="0"/>
                </a:moveTo>
                <a:cubicBezTo>
                  <a:pt x="18585" y="0"/>
                  <a:pt x="15743" y="1799"/>
                  <a:pt x="12921" y="4206"/>
                </a:cubicBezTo>
                <a:cubicBezTo>
                  <a:pt x="9647" y="6997"/>
                  <a:pt x="5195" y="10449"/>
                  <a:pt x="2533" y="14562"/>
                </a:cubicBezTo>
                <a:cubicBezTo>
                  <a:pt x="953" y="17014"/>
                  <a:pt x="1" y="19691"/>
                  <a:pt x="323" y="22611"/>
                </a:cubicBezTo>
                <a:cubicBezTo>
                  <a:pt x="936" y="28321"/>
                  <a:pt x="5227" y="32902"/>
                  <a:pt x="9373" y="36499"/>
                </a:cubicBezTo>
                <a:cubicBezTo>
                  <a:pt x="12002" y="38790"/>
                  <a:pt x="14550" y="41355"/>
                  <a:pt x="17728" y="42871"/>
                </a:cubicBezTo>
                <a:cubicBezTo>
                  <a:pt x="19316" y="43630"/>
                  <a:pt x="20754" y="43982"/>
                  <a:pt x="22133" y="43982"/>
                </a:cubicBezTo>
                <a:cubicBezTo>
                  <a:pt x="24270" y="43982"/>
                  <a:pt x="26262" y="43135"/>
                  <a:pt x="28439" y="41645"/>
                </a:cubicBezTo>
                <a:cubicBezTo>
                  <a:pt x="32068" y="39161"/>
                  <a:pt x="35391" y="36306"/>
                  <a:pt x="38391" y="33096"/>
                </a:cubicBezTo>
                <a:cubicBezTo>
                  <a:pt x="40746" y="30579"/>
                  <a:pt x="43601" y="26998"/>
                  <a:pt x="43117" y="23272"/>
                </a:cubicBezTo>
                <a:cubicBezTo>
                  <a:pt x="42988" y="22305"/>
                  <a:pt x="42601" y="21401"/>
                  <a:pt x="42182" y="20530"/>
                </a:cubicBezTo>
                <a:cubicBezTo>
                  <a:pt x="38794" y="13481"/>
                  <a:pt x="33262" y="6997"/>
                  <a:pt x="27148" y="2158"/>
                </a:cubicBezTo>
                <a:cubicBezTo>
                  <a:pt x="25217" y="636"/>
                  <a:pt x="23374" y="0"/>
                  <a:pt x="2158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53"/>
          <p:cNvSpPr txBox="1">
            <a:spLocks noGrp="1"/>
          </p:cNvSpPr>
          <p:nvPr>
            <p:ph type="title"/>
          </p:nvPr>
        </p:nvSpPr>
        <p:spPr>
          <a:xfrm>
            <a:off x="3690700" y="1318650"/>
            <a:ext cx="4549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88.5%</a:t>
            </a:r>
            <a:endParaRPr/>
          </a:p>
        </p:txBody>
      </p:sp>
      <p:sp>
        <p:nvSpPr>
          <p:cNvPr id="1219" name="Google Shape;1219;p53"/>
          <p:cNvSpPr txBox="1">
            <a:spLocks noGrp="1"/>
          </p:cNvSpPr>
          <p:nvPr>
            <p:ph type="body" idx="1"/>
          </p:nvPr>
        </p:nvSpPr>
        <p:spPr>
          <a:xfrm>
            <a:off x="5020775" y="3212350"/>
            <a:ext cx="32193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54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grpSp>
        <p:nvGrpSpPr>
          <p:cNvPr id="1225" name="Google Shape;1225;p54"/>
          <p:cNvGrpSpPr/>
          <p:nvPr/>
        </p:nvGrpSpPr>
        <p:grpSpPr>
          <a:xfrm>
            <a:off x="706675" y="2709875"/>
            <a:ext cx="6141300" cy="2206850"/>
            <a:chOff x="1489650" y="2714075"/>
            <a:chExt cx="6141300" cy="2206850"/>
          </a:xfrm>
        </p:grpSpPr>
        <p:sp>
          <p:nvSpPr>
            <p:cNvPr id="1226" name="Google Shape;1226;p54"/>
            <p:cNvSpPr/>
            <p:nvPr/>
          </p:nvSpPr>
          <p:spPr>
            <a:xfrm>
              <a:off x="3314700" y="2960175"/>
              <a:ext cx="631325" cy="1670375"/>
            </a:xfrm>
            <a:custGeom>
              <a:avLst/>
              <a:gdLst/>
              <a:ahLst/>
              <a:cxnLst/>
              <a:rect l="l" t="t" r="r" b="b"/>
              <a:pathLst>
                <a:path w="25253" h="66815" extrusionOk="0">
                  <a:moveTo>
                    <a:pt x="0" y="0"/>
                  </a:moveTo>
                  <a:lnTo>
                    <a:pt x="2415" y="6305"/>
                  </a:lnTo>
                  <a:lnTo>
                    <a:pt x="6256" y="7072"/>
                  </a:lnTo>
                  <a:lnTo>
                    <a:pt x="17542" y="37680"/>
                  </a:lnTo>
                  <a:lnTo>
                    <a:pt x="5974" y="66814"/>
                  </a:lnTo>
                  <a:lnTo>
                    <a:pt x="17344" y="65727"/>
                  </a:lnTo>
                  <a:lnTo>
                    <a:pt x="25253" y="36857"/>
                  </a:lnTo>
                  <a:lnTo>
                    <a:pt x="12004" y="6405"/>
                  </a:lnTo>
                  <a:lnTo>
                    <a:pt x="8613" y="3666"/>
                  </a:lnTo>
                  <a:lnTo>
                    <a:pt x="3699" y="44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4"/>
            <p:cNvSpPr/>
            <p:nvPr/>
          </p:nvSpPr>
          <p:spPr>
            <a:xfrm>
              <a:off x="3383075" y="4298175"/>
              <a:ext cx="461986" cy="325200"/>
            </a:xfrm>
            <a:custGeom>
              <a:avLst/>
              <a:gdLst/>
              <a:ahLst/>
              <a:cxnLst/>
              <a:rect l="l" t="t" r="r" b="b"/>
              <a:pathLst>
                <a:path w="17219" h="13008" extrusionOk="0">
                  <a:moveTo>
                    <a:pt x="7361" y="1"/>
                  </a:moveTo>
                  <a:lnTo>
                    <a:pt x="0" y="13007"/>
                  </a:lnTo>
                  <a:lnTo>
                    <a:pt x="11454" y="13007"/>
                  </a:lnTo>
                  <a:lnTo>
                    <a:pt x="17218" y="689"/>
                  </a:lnTo>
                  <a:lnTo>
                    <a:pt x="73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4"/>
            <p:cNvSpPr/>
            <p:nvPr/>
          </p:nvSpPr>
          <p:spPr>
            <a:xfrm>
              <a:off x="6737950" y="2917300"/>
              <a:ext cx="354350" cy="250625"/>
            </a:xfrm>
            <a:custGeom>
              <a:avLst/>
              <a:gdLst/>
              <a:ahLst/>
              <a:cxnLst/>
              <a:rect l="l" t="t" r="r" b="b"/>
              <a:pathLst>
                <a:path w="14174" h="10025" extrusionOk="0">
                  <a:moveTo>
                    <a:pt x="14173" y="0"/>
                  </a:moveTo>
                  <a:lnTo>
                    <a:pt x="14173" y="0"/>
                  </a:lnTo>
                  <a:cubicBezTo>
                    <a:pt x="10050" y="4265"/>
                    <a:pt x="1" y="4717"/>
                    <a:pt x="1" y="4717"/>
                  </a:cubicBezTo>
                  <a:lnTo>
                    <a:pt x="2758" y="10024"/>
                  </a:lnTo>
                  <a:cubicBezTo>
                    <a:pt x="2758" y="10024"/>
                    <a:pt x="11384" y="6335"/>
                    <a:pt x="14173" y="0"/>
                  </a:cubicBezTo>
                  <a:close/>
                </a:path>
              </a:pathLst>
            </a:custGeom>
            <a:solidFill>
              <a:srgbClr val="EF8F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4"/>
            <p:cNvSpPr/>
            <p:nvPr/>
          </p:nvSpPr>
          <p:spPr>
            <a:xfrm>
              <a:off x="6799600" y="2838975"/>
              <a:ext cx="393250" cy="373300"/>
            </a:xfrm>
            <a:custGeom>
              <a:avLst/>
              <a:gdLst/>
              <a:ahLst/>
              <a:cxnLst/>
              <a:rect l="l" t="t" r="r" b="b"/>
              <a:pathLst>
                <a:path w="15730" h="14932" extrusionOk="0">
                  <a:moveTo>
                    <a:pt x="14806" y="1"/>
                  </a:moveTo>
                  <a:cubicBezTo>
                    <a:pt x="14529" y="1"/>
                    <a:pt x="14170" y="117"/>
                    <a:pt x="13703" y="423"/>
                  </a:cubicBezTo>
                  <a:cubicBezTo>
                    <a:pt x="11738" y="1711"/>
                    <a:pt x="9202" y="3541"/>
                    <a:pt x="7240" y="4203"/>
                  </a:cubicBezTo>
                  <a:cubicBezTo>
                    <a:pt x="5277" y="4866"/>
                    <a:pt x="1703" y="5980"/>
                    <a:pt x="1703" y="5980"/>
                  </a:cubicBezTo>
                  <a:cubicBezTo>
                    <a:pt x="1672" y="5977"/>
                    <a:pt x="1641" y="5976"/>
                    <a:pt x="1610" y="5976"/>
                  </a:cubicBezTo>
                  <a:cubicBezTo>
                    <a:pt x="781" y="5976"/>
                    <a:pt x="455" y="6812"/>
                    <a:pt x="968" y="7296"/>
                  </a:cubicBezTo>
                  <a:cubicBezTo>
                    <a:pt x="1501" y="7797"/>
                    <a:pt x="2787" y="7627"/>
                    <a:pt x="2248" y="9002"/>
                  </a:cubicBezTo>
                  <a:cubicBezTo>
                    <a:pt x="1708" y="10375"/>
                    <a:pt x="0" y="13128"/>
                    <a:pt x="0" y="13128"/>
                  </a:cubicBezTo>
                  <a:lnTo>
                    <a:pt x="2818" y="14931"/>
                  </a:lnTo>
                  <a:lnTo>
                    <a:pt x="15730" y="1201"/>
                  </a:lnTo>
                  <a:cubicBezTo>
                    <a:pt x="15730" y="1201"/>
                    <a:pt x="15693" y="1"/>
                    <a:pt x="1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4"/>
            <p:cNvSpPr/>
            <p:nvPr/>
          </p:nvSpPr>
          <p:spPr>
            <a:xfrm>
              <a:off x="6734450" y="4499575"/>
              <a:ext cx="380500" cy="194750"/>
            </a:xfrm>
            <a:custGeom>
              <a:avLst/>
              <a:gdLst/>
              <a:ahLst/>
              <a:cxnLst/>
              <a:rect l="l" t="t" r="r" b="b"/>
              <a:pathLst>
                <a:path w="15220" h="7790" extrusionOk="0">
                  <a:moveTo>
                    <a:pt x="2074" y="1"/>
                  </a:moveTo>
                  <a:lnTo>
                    <a:pt x="1" y="5238"/>
                  </a:lnTo>
                  <a:cubicBezTo>
                    <a:pt x="1" y="5238"/>
                    <a:pt x="5330" y="7790"/>
                    <a:pt x="10776" y="7790"/>
                  </a:cubicBezTo>
                  <a:cubicBezTo>
                    <a:pt x="12285" y="7790"/>
                    <a:pt x="13803" y="7594"/>
                    <a:pt x="15219" y="7093"/>
                  </a:cubicBezTo>
                  <a:cubicBezTo>
                    <a:pt x="9287" y="7010"/>
                    <a:pt x="2074" y="1"/>
                    <a:pt x="2074" y="1"/>
                  </a:cubicBezTo>
                  <a:close/>
                </a:path>
              </a:pathLst>
            </a:custGeom>
            <a:solidFill>
              <a:srgbClr val="EF8F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4"/>
            <p:cNvSpPr/>
            <p:nvPr/>
          </p:nvSpPr>
          <p:spPr>
            <a:xfrm>
              <a:off x="1489650" y="4631425"/>
              <a:ext cx="6141300" cy="289500"/>
            </a:xfrm>
            <a:prstGeom prst="ellipse">
              <a:avLst/>
            </a:pr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4"/>
            <p:cNvSpPr/>
            <p:nvPr/>
          </p:nvSpPr>
          <p:spPr>
            <a:xfrm>
              <a:off x="5125375" y="3024650"/>
              <a:ext cx="1667600" cy="989300"/>
            </a:xfrm>
            <a:custGeom>
              <a:avLst/>
              <a:gdLst/>
              <a:ahLst/>
              <a:cxnLst/>
              <a:rect l="l" t="t" r="r" b="b"/>
              <a:pathLst>
                <a:path w="66704" h="39572" extrusionOk="0">
                  <a:moveTo>
                    <a:pt x="66191" y="1"/>
                  </a:moveTo>
                  <a:lnTo>
                    <a:pt x="0" y="3412"/>
                  </a:lnTo>
                  <a:lnTo>
                    <a:pt x="982" y="39572"/>
                  </a:lnTo>
                  <a:lnTo>
                    <a:pt x="16941" y="31014"/>
                  </a:lnTo>
                  <a:lnTo>
                    <a:pt x="14369" y="13520"/>
                  </a:lnTo>
                  <a:cubicBezTo>
                    <a:pt x="14369" y="13520"/>
                    <a:pt x="33879" y="12049"/>
                    <a:pt x="39134" y="11420"/>
                  </a:cubicBezTo>
                  <a:cubicBezTo>
                    <a:pt x="45232" y="10691"/>
                    <a:pt x="66704" y="4895"/>
                    <a:pt x="66704" y="4895"/>
                  </a:cubicBezTo>
                  <a:lnTo>
                    <a:pt x="661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4"/>
            <p:cNvSpPr/>
            <p:nvPr/>
          </p:nvSpPr>
          <p:spPr>
            <a:xfrm>
              <a:off x="4818075" y="3266925"/>
              <a:ext cx="2022050" cy="1483000"/>
            </a:xfrm>
            <a:custGeom>
              <a:avLst/>
              <a:gdLst/>
              <a:ahLst/>
              <a:cxnLst/>
              <a:rect l="l" t="t" r="r" b="b"/>
              <a:pathLst>
                <a:path w="80882" h="59320" extrusionOk="0">
                  <a:moveTo>
                    <a:pt x="41633" y="0"/>
                  </a:moveTo>
                  <a:lnTo>
                    <a:pt x="1" y="36188"/>
                  </a:lnTo>
                  <a:cubicBezTo>
                    <a:pt x="1" y="36188"/>
                    <a:pt x="4085" y="59311"/>
                    <a:pt x="5954" y="59319"/>
                  </a:cubicBezTo>
                  <a:cubicBezTo>
                    <a:pt x="5981" y="59319"/>
                    <a:pt x="6008" y="59319"/>
                    <a:pt x="6035" y="59319"/>
                  </a:cubicBezTo>
                  <a:cubicBezTo>
                    <a:pt x="17336" y="59319"/>
                    <a:pt x="20972" y="47175"/>
                    <a:pt x="20972" y="47175"/>
                  </a:cubicBezTo>
                  <a:lnTo>
                    <a:pt x="43978" y="16413"/>
                  </a:lnTo>
                  <a:cubicBezTo>
                    <a:pt x="43978" y="16413"/>
                    <a:pt x="51345" y="31442"/>
                    <a:pt x="56091" y="36188"/>
                  </a:cubicBezTo>
                  <a:cubicBezTo>
                    <a:pt x="60837" y="40933"/>
                    <a:pt x="76656" y="54544"/>
                    <a:pt x="76656" y="54544"/>
                  </a:cubicBezTo>
                  <a:lnTo>
                    <a:pt x="80881" y="50029"/>
                  </a:lnTo>
                  <a:lnTo>
                    <a:pt x="41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4"/>
            <p:cNvSpPr/>
            <p:nvPr/>
          </p:nvSpPr>
          <p:spPr>
            <a:xfrm>
              <a:off x="3177600" y="4394175"/>
              <a:ext cx="685025" cy="347600"/>
            </a:xfrm>
            <a:custGeom>
              <a:avLst/>
              <a:gdLst/>
              <a:ahLst/>
              <a:cxnLst/>
              <a:rect l="l" t="t" r="r" b="b"/>
              <a:pathLst>
                <a:path w="27401" h="13904" extrusionOk="0">
                  <a:moveTo>
                    <a:pt x="27401" y="1"/>
                  </a:moveTo>
                  <a:lnTo>
                    <a:pt x="13533" y="7774"/>
                  </a:lnTo>
                  <a:lnTo>
                    <a:pt x="1254" y="7930"/>
                  </a:lnTo>
                  <a:lnTo>
                    <a:pt x="0" y="13904"/>
                  </a:lnTo>
                  <a:lnTo>
                    <a:pt x="22630" y="13904"/>
                  </a:lnTo>
                  <a:lnTo>
                    <a:pt x="27401" y="1"/>
                  </a:lnTo>
                  <a:close/>
                </a:path>
              </a:pathLst>
            </a:custGeom>
            <a:solidFill>
              <a:srgbClr val="EF8F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4"/>
            <p:cNvSpPr/>
            <p:nvPr/>
          </p:nvSpPr>
          <p:spPr>
            <a:xfrm>
              <a:off x="1888425" y="4249250"/>
              <a:ext cx="1352175" cy="505350"/>
            </a:xfrm>
            <a:custGeom>
              <a:avLst/>
              <a:gdLst/>
              <a:ahLst/>
              <a:cxnLst/>
              <a:rect l="l" t="t" r="r" b="b"/>
              <a:pathLst>
                <a:path w="54087" h="20214" extrusionOk="0">
                  <a:moveTo>
                    <a:pt x="41261" y="1"/>
                  </a:moveTo>
                  <a:cubicBezTo>
                    <a:pt x="40965" y="1"/>
                    <a:pt x="40653" y="19"/>
                    <a:pt x="40323" y="59"/>
                  </a:cubicBezTo>
                  <a:cubicBezTo>
                    <a:pt x="35380" y="652"/>
                    <a:pt x="32019" y="7177"/>
                    <a:pt x="28657" y="7177"/>
                  </a:cubicBezTo>
                  <a:lnTo>
                    <a:pt x="25296" y="7177"/>
                  </a:lnTo>
                  <a:cubicBezTo>
                    <a:pt x="25296" y="7177"/>
                    <a:pt x="23042" y="4190"/>
                    <a:pt x="18469" y="4190"/>
                  </a:cubicBezTo>
                  <a:cubicBezTo>
                    <a:pt x="16822" y="4190"/>
                    <a:pt x="14874" y="4578"/>
                    <a:pt x="12621" y="5633"/>
                  </a:cubicBezTo>
                  <a:cubicBezTo>
                    <a:pt x="5632" y="8909"/>
                    <a:pt x="4438" y="14383"/>
                    <a:pt x="708" y="17400"/>
                  </a:cubicBezTo>
                  <a:cubicBezTo>
                    <a:pt x="0" y="17973"/>
                    <a:pt x="330" y="19127"/>
                    <a:pt x="1230" y="19266"/>
                  </a:cubicBezTo>
                  <a:cubicBezTo>
                    <a:pt x="5968" y="19994"/>
                    <a:pt x="14840" y="20214"/>
                    <a:pt x="23831" y="20214"/>
                  </a:cubicBezTo>
                  <a:cubicBezTo>
                    <a:pt x="37560" y="20214"/>
                    <a:pt x="51567" y="19701"/>
                    <a:pt x="51567" y="19701"/>
                  </a:cubicBezTo>
                  <a:cubicBezTo>
                    <a:pt x="51567" y="19701"/>
                    <a:pt x="53947" y="18101"/>
                    <a:pt x="54017" y="13726"/>
                  </a:cubicBezTo>
                  <a:cubicBezTo>
                    <a:pt x="54086" y="9352"/>
                    <a:pt x="46255" y="3618"/>
                    <a:pt x="46255" y="3618"/>
                  </a:cubicBezTo>
                  <a:cubicBezTo>
                    <a:pt x="46255" y="3618"/>
                    <a:pt x="45395" y="1"/>
                    <a:pt x="41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4"/>
            <p:cNvSpPr/>
            <p:nvPr/>
          </p:nvSpPr>
          <p:spPr>
            <a:xfrm>
              <a:off x="3510200" y="4171600"/>
              <a:ext cx="1483775" cy="578350"/>
            </a:xfrm>
            <a:custGeom>
              <a:avLst/>
              <a:gdLst/>
              <a:ahLst/>
              <a:cxnLst/>
              <a:rect l="l" t="t" r="r" b="b"/>
              <a:pathLst>
                <a:path w="59351" h="23134" extrusionOk="0">
                  <a:moveTo>
                    <a:pt x="52316" y="1"/>
                  </a:moveTo>
                  <a:lnTo>
                    <a:pt x="40977" y="7910"/>
                  </a:lnTo>
                  <a:lnTo>
                    <a:pt x="30333" y="7376"/>
                  </a:lnTo>
                  <a:cubicBezTo>
                    <a:pt x="30333" y="7376"/>
                    <a:pt x="24313" y="6432"/>
                    <a:pt x="19574" y="6432"/>
                  </a:cubicBezTo>
                  <a:cubicBezTo>
                    <a:pt x="17818" y="6432"/>
                    <a:pt x="16238" y="6562"/>
                    <a:pt x="15204" y="6917"/>
                  </a:cubicBezTo>
                  <a:cubicBezTo>
                    <a:pt x="13576" y="7477"/>
                    <a:pt x="6705" y="11668"/>
                    <a:pt x="3089" y="15773"/>
                  </a:cubicBezTo>
                  <a:cubicBezTo>
                    <a:pt x="12" y="19266"/>
                    <a:pt x="0" y="22807"/>
                    <a:pt x="0" y="22807"/>
                  </a:cubicBezTo>
                  <a:cubicBezTo>
                    <a:pt x="0" y="22807"/>
                    <a:pt x="57556" y="23133"/>
                    <a:pt x="58265" y="23133"/>
                  </a:cubicBezTo>
                  <a:cubicBezTo>
                    <a:pt x="58269" y="23133"/>
                    <a:pt x="58271" y="23133"/>
                    <a:pt x="58272" y="23133"/>
                  </a:cubicBezTo>
                  <a:cubicBezTo>
                    <a:pt x="59351" y="12055"/>
                    <a:pt x="52316" y="1"/>
                    <a:pt x="52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4"/>
            <p:cNvSpPr/>
            <p:nvPr/>
          </p:nvSpPr>
          <p:spPr>
            <a:xfrm>
              <a:off x="2864250" y="4306675"/>
              <a:ext cx="617300" cy="440375"/>
            </a:xfrm>
            <a:custGeom>
              <a:avLst/>
              <a:gdLst/>
              <a:ahLst/>
              <a:cxnLst/>
              <a:rect l="l" t="t" r="r" b="b"/>
              <a:pathLst>
                <a:path w="24692" h="17615" extrusionOk="0">
                  <a:moveTo>
                    <a:pt x="11436" y="1"/>
                  </a:moveTo>
                  <a:cubicBezTo>
                    <a:pt x="4456" y="1"/>
                    <a:pt x="1" y="2897"/>
                    <a:pt x="1" y="2897"/>
                  </a:cubicBezTo>
                  <a:cubicBezTo>
                    <a:pt x="297" y="9126"/>
                    <a:pt x="7712" y="12981"/>
                    <a:pt x="7712" y="12981"/>
                  </a:cubicBezTo>
                  <a:cubicBezTo>
                    <a:pt x="7712" y="12981"/>
                    <a:pt x="6147" y="16935"/>
                    <a:pt x="10003" y="17528"/>
                  </a:cubicBezTo>
                  <a:cubicBezTo>
                    <a:pt x="10387" y="17587"/>
                    <a:pt x="10750" y="17614"/>
                    <a:pt x="11092" y="17614"/>
                  </a:cubicBezTo>
                  <a:cubicBezTo>
                    <a:pt x="14190" y="17614"/>
                    <a:pt x="15580" y="15422"/>
                    <a:pt x="15046" y="15155"/>
                  </a:cubicBezTo>
                  <a:cubicBezTo>
                    <a:pt x="23054" y="13376"/>
                    <a:pt x="24692" y="7780"/>
                    <a:pt x="24692" y="7780"/>
                  </a:cubicBezTo>
                  <a:cubicBezTo>
                    <a:pt x="24692" y="7780"/>
                    <a:pt x="23730" y="1414"/>
                    <a:pt x="14831" y="228"/>
                  </a:cubicBezTo>
                  <a:cubicBezTo>
                    <a:pt x="13645" y="69"/>
                    <a:pt x="12510" y="1"/>
                    <a:pt x="11436" y="1"/>
                  </a:cubicBezTo>
                  <a:close/>
                </a:path>
              </a:pathLst>
            </a:custGeom>
            <a:solidFill>
              <a:srgbClr val="FFA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4"/>
            <p:cNvSpPr/>
            <p:nvPr/>
          </p:nvSpPr>
          <p:spPr>
            <a:xfrm>
              <a:off x="3177600" y="2714075"/>
              <a:ext cx="429225" cy="374500"/>
            </a:xfrm>
            <a:custGeom>
              <a:avLst/>
              <a:gdLst/>
              <a:ahLst/>
              <a:cxnLst/>
              <a:rect l="l" t="t" r="r" b="b"/>
              <a:pathLst>
                <a:path w="17169" h="14980" extrusionOk="0">
                  <a:moveTo>
                    <a:pt x="7899" y="1"/>
                  </a:moveTo>
                  <a:lnTo>
                    <a:pt x="0" y="2406"/>
                  </a:lnTo>
                  <a:lnTo>
                    <a:pt x="9271" y="14980"/>
                  </a:lnTo>
                  <a:lnTo>
                    <a:pt x="17168" y="12574"/>
                  </a:lnTo>
                  <a:lnTo>
                    <a:pt x="7899" y="1"/>
                  </a:ln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4"/>
            <p:cNvSpPr/>
            <p:nvPr/>
          </p:nvSpPr>
          <p:spPr>
            <a:xfrm>
              <a:off x="3221500" y="2751500"/>
              <a:ext cx="330850" cy="289550"/>
            </a:xfrm>
            <a:custGeom>
              <a:avLst/>
              <a:gdLst/>
              <a:ahLst/>
              <a:cxnLst/>
              <a:rect l="l" t="t" r="r" b="b"/>
              <a:pathLst>
                <a:path w="13234" h="11582" extrusionOk="0">
                  <a:moveTo>
                    <a:pt x="5894" y="0"/>
                  </a:moveTo>
                  <a:lnTo>
                    <a:pt x="1" y="1795"/>
                  </a:lnTo>
                  <a:lnTo>
                    <a:pt x="7341" y="11581"/>
                  </a:lnTo>
                  <a:lnTo>
                    <a:pt x="13234" y="9786"/>
                  </a:lnTo>
                  <a:lnTo>
                    <a:pt x="58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4"/>
            <p:cNvSpPr/>
            <p:nvPr/>
          </p:nvSpPr>
          <p:spPr>
            <a:xfrm>
              <a:off x="3890300" y="4306225"/>
              <a:ext cx="523400" cy="435550"/>
            </a:xfrm>
            <a:custGeom>
              <a:avLst/>
              <a:gdLst/>
              <a:ahLst/>
              <a:cxnLst/>
              <a:rect l="l" t="t" r="r" b="b"/>
              <a:pathLst>
                <a:path w="20936" h="17422" extrusionOk="0">
                  <a:moveTo>
                    <a:pt x="18105" y="1"/>
                  </a:moveTo>
                  <a:cubicBezTo>
                    <a:pt x="14768" y="1"/>
                    <a:pt x="15333" y="2130"/>
                    <a:pt x="15333" y="2130"/>
                  </a:cubicBezTo>
                  <a:lnTo>
                    <a:pt x="13837" y="8230"/>
                  </a:lnTo>
                  <a:lnTo>
                    <a:pt x="0" y="10866"/>
                  </a:lnTo>
                  <a:lnTo>
                    <a:pt x="611" y="17422"/>
                  </a:lnTo>
                  <a:lnTo>
                    <a:pt x="20629" y="12345"/>
                  </a:lnTo>
                  <a:lnTo>
                    <a:pt x="20935" y="2526"/>
                  </a:lnTo>
                  <a:cubicBezTo>
                    <a:pt x="20935" y="2526"/>
                    <a:pt x="20879" y="83"/>
                    <a:pt x="18364" y="5"/>
                  </a:cubicBezTo>
                  <a:cubicBezTo>
                    <a:pt x="18275" y="2"/>
                    <a:pt x="18189" y="1"/>
                    <a:pt x="18105" y="1"/>
                  </a:cubicBezTo>
                  <a:close/>
                </a:path>
              </a:pathLst>
            </a:custGeom>
            <a:solidFill>
              <a:srgbClr val="EF8F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4"/>
            <p:cNvSpPr/>
            <p:nvPr/>
          </p:nvSpPr>
          <p:spPr>
            <a:xfrm>
              <a:off x="3504475" y="4497450"/>
              <a:ext cx="403050" cy="244325"/>
            </a:xfrm>
            <a:custGeom>
              <a:avLst/>
              <a:gdLst/>
              <a:ahLst/>
              <a:cxnLst/>
              <a:rect l="l" t="t" r="r" b="b"/>
              <a:pathLst>
                <a:path w="16122" h="9773" extrusionOk="0">
                  <a:moveTo>
                    <a:pt x="16121" y="1"/>
                  </a:moveTo>
                  <a:cubicBezTo>
                    <a:pt x="16121" y="1"/>
                    <a:pt x="3829" y="688"/>
                    <a:pt x="1915" y="2522"/>
                  </a:cubicBezTo>
                  <a:cubicBezTo>
                    <a:pt x="0" y="4355"/>
                    <a:pt x="0" y="9773"/>
                    <a:pt x="0" y="9773"/>
                  </a:cubicBezTo>
                  <a:lnTo>
                    <a:pt x="16044" y="9773"/>
                  </a:lnTo>
                  <a:lnTo>
                    <a:pt x="16121" y="1"/>
                  </a:lnTo>
                  <a:close/>
                </a:path>
              </a:pathLst>
            </a:custGeom>
            <a:solidFill>
              <a:srgbClr val="C76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4"/>
            <p:cNvSpPr/>
            <p:nvPr/>
          </p:nvSpPr>
          <p:spPr>
            <a:xfrm>
              <a:off x="6732375" y="4533850"/>
              <a:ext cx="523200" cy="183250"/>
            </a:xfrm>
            <a:custGeom>
              <a:avLst/>
              <a:gdLst/>
              <a:ahLst/>
              <a:cxnLst/>
              <a:rect l="l" t="t" r="r" b="b"/>
              <a:pathLst>
                <a:path w="20928" h="7330" extrusionOk="0">
                  <a:moveTo>
                    <a:pt x="5646" y="0"/>
                  </a:moveTo>
                  <a:cubicBezTo>
                    <a:pt x="5252" y="0"/>
                    <a:pt x="4912" y="300"/>
                    <a:pt x="4912" y="750"/>
                  </a:cubicBezTo>
                  <a:cubicBezTo>
                    <a:pt x="4912" y="1481"/>
                    <a:pt x="5918" y="2304"/>
                    <a:pt x="4547" y="2852"/>
                  </a:cubicBezTo>
                  <a:cubicBezTo>
                    <a:pt x="3177" y="3400"/>
                    <a:pt x="1" y="4040"/>
                    <a:pt x="1" y="4040"/>
                  </a:cubicBezTo>
                  <a:lnTo>
                    <a:pt x="618" y="7329"/>
                  </a:lnTo>
                  <a:lnTo>
                    <a:pt x="19466" y="7329"/>
                  </a:lnTo>
                  <a:cubicBezTo>
                    <a:pt x="19466" y="7329"/>
                    <a:pt x="20927" y="5867"/>
                    <a:pt x="18643" y="5319"/>
                  </a:cubicBezTo>
                  <a:cubicBezTo>
                    <a:pt x="16359" y="4771"/>
                    <a:pt x="13288" y="4177"/>
                    <a:pt x="11461" y="3201"/>
                  </a:cubicBezTo>
                  <a:cubicBezTo>
                    <a:pt x="9634" y="2225"/>
                    <a:pt x="6374" y="385"/>
                    <a:pt x="6374" y="385"/>
                  </a:cubicBezTo>
                  <a:cubicBezTo>
                    <a:pt x="6157" y="117"/>
                    <a:pt x="5891" y="0"/>
                    <a:pt x="56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3" name="Google Shape;1243;p54"/>
            <p:cNvGrpSpPr/>
            <p:nvPr/>
          </p:nvGrpSpPr>
          <p:grpSpPr>
            <a:xfrm rot="-7661573">
              <a:off x="3035392" y="4355564"/>
              <a:ext cx="135125" cy="115284"/>
              <a:chOff x="2823155" y="3372271"/>
              <a:chExt cx="178714" cy="165702"/>
            </a:xfrm>
          </p:grpSpPr>
          <p:sp>
            <p:nvSpPr>
              <p:cNvPr id="1244" name="Google Shape;1244;p54"/>
              <p:cNvSpPr/>
              <p:nvPr/>
            </p:nvSpPr>
            <p:spPr>
              <a:xfrm>
                <a:off x="2937302" y="3372271"/>
                <a:ext cx="64567" cy="145719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5017" extrusionOk="0">
                    <a:moveTo>
                      <a:pt x="1970" y="0"/>
                    </a:moveTo>
                    <a:cubicBezTo>
                      <a:pt x="1850" y="0"/>
                      <a:pt x="1745" y="89"/>
                      <a:pt x="1730" y="210"/>
                    </a:cubicBezTo>
                    <a:cubicBezTo>
                      <a:pt x="1725" y="242"/>
                      <a:pt x="1363" y="3420"/>
                      <a:pt x="157" y="4602"/>
                    </a:cubicBezTo>
                    <a:cubicBezTo>
                      <a:pt x="1" y="4754"/>
                      <a:pt x="111" y="5016"/>
                      <a:pt x="324" y="5016"/>
                    </a:cubicBezTo>
                    <a:cubicBezTo>
                      <a:pt x="328" y="5016"/>
                      <a:pt x="331" y="5016"/>
                      <a:pt x="335" y="5016"/>
                    </a:cubicBezTo>
                    <a:cubicBezTo>
                      <a:pt x="395" y="5014"/>
                      <a:pt x="453" y="4990"/>
                      <a:pt x="495" y="4947"/>
                    </a:cubicBezTo>
                    <a:cubicBezTo>
                      <a:pt x="1825" y="3644"/>
                      <a:pt x="2195" y="400"/>
                      <a:pt x="2210" y="263"/>
                    </a:cubicBezTo>
                    <a:cubicBezTo>
                      <a:pt x="2222" y="132"/>
                      <a:pt x="2126" y="16"/>
                      <a:pt x="1996" y="2"/>
                    </a:cubicBezTo>
                    <a:cubicBezTo>
                      <a:pt x="1987" y="1"/>
                      <a:pt x="1978" y="0"/>
                      <a:pt x="1970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54"/>
              <p:cNvSpPr/>
              <p:nvPr/>
            </p:nvSpPr>
            <p:spPr>
              <a:xfrm>
                <a:off x="2823155" y="3383802"/>
                <a:ext cx="159864" cy="154171"/>
              </a:xfrm>
              <a:custGeom>
                <a:avLst/>
                <a:gdLst/>
                <a:ahLst/>
                <a:cxnLst/>
                <a:rect l="l" t="t" r="r" b="b"/>
                <a:pathLst>
                  <a:path w="5504" h="5308" extrusionOk="0">
                    <a:moveTo>
                      <a:pt x="1564" y="0"/>
                    </a:moveTo>
                    <a:cubicBezTo>
                      <a:pt x="1513" y="0"/>
                      <a:pt x="1462" y="16"/>
                      <a:pt x="1419" y="49"/>
                    </a:cubicBezTo>
                    <a:cubicBezTo>
                      <a:pt x="311" y="849"/>
                      <a:pt x="64" y="1515"/>
                      <a:pt x="54" y="1543"/>
                    </a:cubicBezTo>
                    <a:lnTo>
                      <a:pt x="1" y="1693"/>
                    </a:lnTo>
                    <a:lnTo>
                      <a:pt x="117" y="1801"/>
                    </a:lnTo>
                    <a:cubicBezTo>
                      <a:pt x="247" y="1921"/>
                      <a:pt x="3314" y="4752"/>
                      <a:pt x="5182" y="5298"/>
                    </a:cubicBezTo>
                    <a:cubicBezTo>
                      <a:pt x="5204" y="5305"/>
                      <a:pt x="5226" y="5308"/>
                      <a:pt x="5249" y="5308"/>
                    </a:cubicBezTo>
                    <a:cubicBezTo>
                      <a:pt x="5253" y="5308"/>
                      <a:pt x="5256" y="5308"/>
                      <a:pt x="5259" y="5308"/>
                    </a:cubicBezTo>
                    <a:lnTo>
                      <a:pt x="5258" y="5308"/>
                    </a:lnTo>
                    <a:cubicBezTo>
                      <a:pt x="5377" y="5303"/>
                      <a:pt x="5474" y="5214"/>
                      <a:pt x="5490" y="5096"/>
                    </a:cubicBezTo>
                    <a:cubicBezTo>
                      <a:pt x="5504" y="4978"/>
                      <a:pt x="5431" y="4868"/>
                      <a:pt x="5317" y="4834"/>
                    </a:cubicBezTo>
                    <a:cubicBezTo>
                      <a:pt x="3769" y="4382"/>
                      <a:pt x="1196" y="2123"/>
                      <a:pt x="580" y="1570"/>
                    </a:cubicBezTo>
                    <a:cubicBezTo>
                      <a:pt x="706" y="1360"/>
                      <a:pt x="1017" y="937"/>
                      <a:pt x="1701" y="441"/>
                    </a:cubicBezTo>
                    <a:cubicBezTo>
                      <a:pt x="1813" y="365"/>
                      <a:pt x="1840" y="211"/>
                      <a:pt x="1760" y="100"/>
                    </a:cubicBezTo>
                    <a:cubicBezTo>
                      <a:pt x="1713" y="35"/>
                      <a:pt x="1639" y="0"/>
                      <a:pt x="1564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6" name="Google Shape;1246;p54"/>
            <p:cNvSpPr/>
            <p:nvPr/>
          </p:nvSpPr>
          <p:spPr>
            <a:xfrm rot="-6476204">
              <a:off x="3199789" y="4220656"/>
              <a:ext cx="73383" cy="185111"/>
            </a:xfrm>
            <a:custGeom>
              <a:avLst/>
              <a:gdLst/>
              <a:ahLst/>
              <a:cxnLst/>
              <a:rect l="l" t="t" r="r" b="b"/>
              <a:pathLst>
                <a:path w="6457" h="16288" extrusionOk="0">
                  <a:moveTo>
                    <a:pt x="6457" y="1"/>
                  </a:moveTo>
                  <a:cubicBezTo>
                    <a:pt x="6456" y="1"/>
                    <a:pt x="23" y="9074"/>
                    <a:pt x="0" y="14881"/>
                  </a:cubicBezTo>
                  <a:lnTo>
                    <a:pt x="4408" y="16288"/>
                  </a:lnTo>
                  <a:cubicBezTo>
                    <a:pt x="4408" y="16288"/>
                    <a:pt x="4895" y="6713"/>
                    <a:pt x="6457" y="1"/>
                  </a:cubicBezTo>
                  <a:close/>
                </a:path>
              </a:pathLst>
            </a:custGeom>
            <a:solidFill>
              <a:srgbClr val="DD87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4"/>
            <p:cNvSpPr/>
            <p:nvPr/>
          </p:nvSpPr>
          <p:spPr>
            <a:xfrm rot="-5400000">
              <a:off x="3290854" y="4395471"/>
              <a:ext cx="115072" cy="77370"/>
            </a:xfrm>
            <a:custGeom>
              <a:avLst/>
              <a:gdLst/>
              <a:ahLst/>
              <a:cxnLst/>
              <a:rect l="l" t="t" r="r" b="b"/>
              <a:pathLst>
                <a:path w="5877" h="3951" extrusionOk="0">
                  <a:moveTo>
                    <a:pt x="1531" y="0"/>
                  </a:moveTo>
                  <a:cubicBezTo>
                    <a:pt x="1436" y="0"/>
                    <a:pt x="1344" y="4"/>
                    <a:pt x="1256" y="10"/>
                  </a:cubicBezTo>
                  <a:cubicBezTo>
                    <a:pt x="815" y="44"/>
                    <a:pt x="455" y="337"/>
                    <a:pt x="266" y="814"/>
                  </a:cubicBezTo>
                  <a:cubicBezTo>
                    <a:pt x="0" y="1488"/>
                    <a:pt x="80" y="2550"/>
                    <a:pt x="748" y="3278"/>
                  </a:cubicBezTo>
                  <a:cubicBezTo>
                    <a:pt x="1008" y="3560"/>
                    <a:pt x="1520" y="3950"/>
                    <a:pt x="2363" y="3950"/>
                  </a:cubicBezTo>
                  <a:cubicBezTo>
                    <a:pt x="2650" y="3950"/>
                    <a:pt x="2976" y="3905"/>
                    <a:pt x="3343" y="3795"/>
                  </a:cubicBezTo>
                  <a:cubicBezTo>
                    <a:pt x="3471" y="3757"/>
                    <a:pt x="3544" y="3623"/>
                    <a:pt x="3506" y="3494"/>
                  </a:cubicBezTo>
                  <a:cubicBezTo>
                    <a:pt x="3474" y="3389"/>
                    <a:pt x="3378" y="3321"/>
                    <a:pt x="3273" y="3321"/>
                  </a:cubicBezTo>
                  <a:cubicBezTo>
                    <a:pt x="3251" y="3321"/>
                    <a:pt x="3227" y="3324"/>
                    <a:pt x="3204" y="3331"/>
                  </a:cubicBezTo>
                  <a:cubicBezTo>
                    <a:pt x="2901" y="3422"/>
                    <a:pt x="2617" y="3468"/>
                    <a:pt x="2356" y="3468"/>
                  </a:cubicBezTo>
                  <a:cubicBezTo>
                    <a:pt x="1844" y="3468"/>
                    <a:pt x="1419" y="3293"/>
                    <a:pt x="1104" y="2950"/>
                  </a:cubicBezTo>
                  <a:cubicBezTo>
                    <a:pt x="577" y="2376"/>
                    <a:pt x="510" y="1512"/>
                    <a:pt x="715" y="992"/>
                  </a:cubicBezTo>
                  <a:cubicBezTo>
                    <a:pt x="801" y="778"/>
                    <a:pt x="969" y="517"/>
                    <a:pt x="1293" y="493"/>
                  </a:cubicBezTo>
                  <a:cubicBezTo>
                    <a:pt x="1373" y="487"/>
                    <a:pt x="1456" y="484"/>
                    <a:pt x="1543" y="484"/>
                  </a:cubicBezTo>
                  <a:cubicBezTo>
                    <a:pt x="3070" y="484"/>
                    <a:pt x="5492" y="1393"/>
                    <a:pt x="5518" y="1403"/>
                  </a:cubicBezTo>
                  <a:cubicBezTo>
                    <a:pt x="5546" y="1414"/>
                    <a:pt x="5575" y="1419"/>
                    <a:pt x="5603" y="1419"/>
                  </a:cubicBezTo>
                  <a:cubicBezTo>
                    <a:pt x="5701" y="1419"/>
                    <a:pt x="5793" y="1360"/>
                    <a:pt x="5829" y="1262"/>
                  </a:cubicBezTo>
                  <a:cubicBezTo>
                    <a:pt x="5877" y="1138"/>
                    <a:pt x="5814" y="998"/>
                    <a:pt x="5689" y="951"/>
                  </a:cubicBezTo>
                  <a:cubicBezTo>
                    <a:pt x="5581" y="910"/>
                    <a:pt x="3152" y="0"/>
                    <a:pt x="1531" y="0"/>
                  </a:cubicBezTo>
                  <a:close/>
                </a:path>
              </a:pathLst>
            </a:custGeom>
            <a:solidFill>
              <a:srgbClr val="B75A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" name="Google Shape;1248;p54"/>
          <p:cNvGrpSpPr/>
          <p:nvPr/>
        </p:nvGrpSpPr>
        <p:grpSpPr>
          <a:xfrm rot="-184">
            <a:off x="767157" y="1204166"/>
            <a:ext cx="1602278" cy="1601763"/>
            <a:chOff x="4049800" y="640400"/>
            <a:chExt cx="858900" cy="858900"/>
          </a:xfrm>
        </p:grpSpPr>
        <p:sp>
          <p:nvSpPr>
            <p:cNvPr id="1249" name="Google Shape;1249;p54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E277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4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13383685"/>
                <a:gd name="adj2" fmla="val 0"/>
                <a:gd name="adj3" fmla="val 25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1" name="Google Shape;1251;p54"/>
          <p:cNvSpPr txBox="1">
            <a:spLocks noGrp="1"/>
          </p:cNvSpPr>
          <p:nvPr>
            <p:ph type="subTitle" idx="4294967295"/>
          </p:nvPr>
        </p:nvSpPr>
        <p:spPr>
          <a:xfrm>
            <a:off x="782863" y="3024175"/>
            <a:ext cx="8178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Women</a:t>
            </a:r>
            <a:endParaRPr sz="1200"/>
          </a:p>
        </p:txBody>
      </p:sp>
      <p:sp>
        <p:nvSpPr>
          <p:cNvPr id="1252" name="Google Shape;1252;p54"/>
          <p:cNvSpPr/>
          <p:nvPr/>
        </p:nvSpPr>
        <p:spPr>
          <a:xfrm>
            <a:off x="588038" y="3152575"/>
            <a:ext cx="178800" cy="178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54"/>
          <p:cNvSpPr txBox="1">
            <a:spLocks noGrp="1"/>
          </p:cNvSpPr>
          <p:nvPr>
            <p:ph type="subTitle" idx="4294967295"/>
          </p:nvPr>
        </p:nvSpPr>
        <p:spPr>
          <a:xfrm>
            <a:off x="1947888" y="3024175"/>
            <a:ext cx="5235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Men</a:t>
            </a:r>
            <a:endParaRPr sz="1200"/>
          </a:p>
        </p:txBody>
      </p:sp>
      <p:sp>
        <p:nvSpPr>
          <p:cNvPr id="1254" name="Google Shape;1254;p54"/>
          <p:cNvSpPr/>
          <p:nvPr/>
        </p:nvSpPr>
        <p:spPr>
          <a:xfrm>
            <a:off x="1753063" y="3152575"/>
            <a:ext cx="178800" cy="178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54"/>
          <p:cNvSpPr txBox="1">
            <a:spLocks noGrp="1"/>
          </p:cNvSpPr>
          <p:nvPr>
            <p:ph type="subTitle" idx="4294967295"/>
          </p:nvPr>
        </p:nvSpPr>
        <p:spPr>
          <a:xfrm>
            <a:off x="2710714" y="1204125"/>
            <a:ext cx="7725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34%</a:t>
            </a:r>
            <a:endParaRPr/>
          </a:p>
        </p:txBody>
      </p:sp>
      <p:sp>
        <p:nvSpPr>
          <p:cNvPr id="1256" name="Google Shape;1256;p54"/>
          <p:cNvSpPr txBox="1">
            <a:spLocks noGrp="1"/>
          </p:cNvSpPr>
          <p:nvPr>
            <p:ph type="subTitle" idx="4294967295"/>
          </p:nvPr>
        </p:nvSpPr>
        <p:spPr>
          <a:xfrm>
            <a:off x="2710714" y="2026725"/>
            <a:ext cx="7725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66%</a:t>
            </a:r>
            <a:endParaRPr/>
          </a:p>
        </p:txBody>
      </p:sp>
      <p:cxnSp>
        <p:nvCxnSpPr>
          <p:cNvPr id="1257" name="Google Shape;1257;p54"/>
          <p:cNvCxnSpPr>
            <a:stCxn id="1255" idx="1"/>
          </p:cNvCxnSpPr>
          <p:nvPr/>
        </p:nvCxnSpPr>
        <p:spPr>
          <a:xfrm rot="10800000">
            <a:off x="1813414" y="1421925"/>
            <a:ext cx="8973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8" name="Google Shape;1258;p54"/>
          <p:cNvCxnSpPr>
            <a:stCxn id="1256" idx="1"/>
          </p:cNvCxnSpPr>
          <p:nvPr/>
        </p:nvCxnSpPr>
        <p:spPr>
          <a:xfrm rot="10800000">
            <a:off x="2284414" y="2244525"/>
            <a:ext cx="4263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9" name="Google Shape;1259;p54"/>
          <p:cNvSpPr/>
          <p:nvPr/>
        </p:nvSpPr>
        <p:spPr>
          <a:xfrm rot="5400000">
            <a:off x="4286121" y="624551"/>
            <a:ext cx="1526485" cy="2761002"/>
          </a:xfrm>
          <a:custGeom>
            <a:avLst/>
            <a:gdLst/>
            <a:ahLst/>
            <a:cxnLst/>
            <a:rect l="l" t="t" r="r" b="b"/>
            <a:pathLst>
              <a:path w="34278" h="51389" extrusionOk="0">
                <a:moveTo>
                  <a:pt x="19761" y="1"/>
                </a:moveTo>
                <a:cubicBezTo>
                  <a:pt x="16740" y="1"/>
                  <a:pt x="13720" y="151"/>
                  <a:pt x="10711" y="433"/>
                </a:cubicBezTo>
                <a:cubicBezTo>
                  <a:pt x="7743" y="724"/>
                  <a:pt x="5017" y="1192"/>
                  <a:pt x="3065" y="3724"/>
                </a:cubicBezTo>
                <a:cubicBezTo>
                  <a:pt x="1049" y="6337"/>
                  <a:pt x="1339" y="9983"/>
                  <a:pt x="1533" y="13289"/>
                </a:cubicBezTo>
                <a:cubicBezTo>
                  <a:pt x="2033" y="21774"/>
                  <a:pt x="1242" y="30291"/>
                  <a:pt x="388" y="38759"/>
                </a:cubicBezTo>
                <a:cubicBezTo>
                  <a:pt x="194" y="40679"/>
                  <a:pt x="0" y="42647"/>
                  <a:pt x="549" y="44486"/>
                </a:cubicBezTo>
                <a:cubicBezTo>
                  <a:pt x="2146" y="49825"/>
                  <a:pt x="8146" y="50631"/>
                  <a:pt x="12905" y="51131"/>
                </a:cubicBezTo>
                <a:cubicBezTo>
                  <a:pt x="14251" y="51278"/>
                  <a:pt x="15907" y="51389"/>
                  <a:pt x="17690" y="51389"/>
                </a:cubicBezTo>
                <a:cubicBezTo>
                  <a:pt x="23724" y="51389"/>
                  <a:pt x="31218" y="50126"/>
                  <a:pt x="33148" y="44760"/>
                </a:cubicBezTo>
                <a:cubicBezTo>
                  <a:pt x="34197" y="41824"/>
                  <a:pt x="34277" y="38630"/>
                  <a:pt x="34068" y="35501"/>
                </a:cubicBezTo>
                <a:cubicBezTo>
                  <a:pt x="33487" y="26629"/>
                  <a:pt x="32793" y="17596"/>
                  <a:pt x="31132" y="8837"/>
                </a:cubicBezTo>
                <a:cubicBezTo>
                  <a:pt x="30471" y="5321"/>
                  <a:pt x="29600" y="1788"/>
                  <a:pt x="25744" y="514"/>
                </a:cubicBezTo>
                <a:cubicBezTo>
                  <a:pt x="24567" y="127"/>
                  <a:pt x="23309" y="62"/>
                  <a:pt x="22067" y="30"/>
                </a:cubicBezTo>
                <a:cubicBezTo>
                  <a:pt x="21298" y="11"/>
                  <a:pt x="20530" y="1"/>
                  <a:pt x="1976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54"/>
          <p:cNvSpPr txBox="1">
            <a:spLocks noGrp="1"/>
          </p:cNvSpPr>
          <p:nvPr>
            <p:ph type="title" idx="4294967295"/>
          </p:nvPr>
        </p:nvSpPr>
        <p:spPr>
          <a:xfrm>
            <a:off x="3991850" y="1517576"/>
            <a:ext cx="2115000" cy="6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$50.00</a:t>
            </a:r>
            <a:endParaRPr sz="3600"/>
          </a:p>
        </p:txBody>
      </p:sp>
      <p:sp>
        <p:nvSpPr>
          <p:cNvPr id="1261" name="Google Shape;1261;p54"/>
          <p:cNvSpPr txBox="1">
            <a:spLocks noGrp="1"/>
          </p:cNvSpPr>
          <p:nvPr>
            <p:ph type="subTitle" idx="4294967295"/>
          </p:nvPr>
        </p:nvSpPr>
        <p:spPr>
          <a:xfrm>
            <a:off x="3991875" y="2048156"/>
            <a:ext cx="21150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Average Spend</a:t>
            </a:r>
            <a:endParaRPr/>
          </a:p>
        </p:txBody>
      </p:sp>
      <p:grpSp>
        <p:nvGrpSpPr>
          <p:cNvPr id="1262" name="Google Shape;1262;p54"/>
          <p:cNvGrpSpPr/>
          <p:nvPr/>
        </p:nvGrpSpPr>
        <p:grpSpPr>
          <a:xfrm>
            <a:off x="6986650" y="2048124"/>
            <a:ext cx="323100" cy="2723726"/>
            <a:chOff x="6986650" y="2048124"/>
            <a:chExt cx="323100" cy="2723726"/>
          </a:xfrm>
        </p:grpSpPr>
        <p:sp>
          <p:nvSpPr>
            <p:cNvPr id="1263" name="Google Shape;1263;p54"/>
            <p:cNvSpPr/>
            <p:nvPr/>
          </p:nvSpPr>
          <p:spPr>
            <a:xfrm>
              <a:off x="6986650" y="2048150"/>
              <a:ext cx="323100" cy="2723700"/>
            </a:xfrm>
            <a:prstGeom prst="rect">
              <a:avLst/>
            </a:pr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4"/>
            <p:cNvSpPr/>
            <p:nvPr/>
          </p:nvSpPr>
          <p:spPr>
            <a:xfrm>
              <a:off x="6986650" y="2048124"/>
              <a:ext cx="323100" cy="1750200"/>
            </a:xfrm>
            <a:prstGeom prst="rect">
              <a:avLst/>
            </a:prstGeom>
            <a:solidFill>
              <a:srgbClr val="89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" name="Google Shape;1265;p54"/>
          <p:cNvGrpSpPr/>
          <p:nvPr/>
        </p:nvGrpSpPr>
        <p:grpSpPr>
          <a:xfrm>
            <a:off x="7582825" y="2048123"/>
            <a:ext cx="323100" cy="2723726"/>
            <a:chOff x="7582825" y="2048123"/>
            <a:chExt cx="323100" cy="2723726"/>
          </a:xfrm>
        </p:grpSpPr>
        <p:sp>
          <p:nvSpPr>
            <p:cNvPr id="1266" name="Google Shape;1266;p54"/>
            <p:cNvSpPr/>
            <p:nvPr/>
          </p:nvSpPr>
          <p:spPr>
            <a:xfrm>
              <a:off x="7582825" y="2048150"/>
              <a:ext cx="323100" cy="2723700"/>
            </a:xfrm>
            <a:prstGeom prst="rect">
              <a:avLst/>
            </a:pr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4"/>
            <p:cNvSpPr/>
            <p:nvPr/>
          </p:nvSpPr>
          <p:spPr>
            <a:xfrm>
              <a:off x="7582825" y="2048123"/>
              <a:ext cx="323100" cy="2340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54"/>
          <p:cNvGrpSpPr/>
          <p:nvPr/>
        </p:nvGrpSpPr>
        <p:grpSpPr>
          <a:xfrm>
            <a:off x="8179000" y="2048126"/>
            <a:ext cx="323100" cy="2723724"/>
            <a:chOff x="8179000" y="2048126"/>
            <a:chExt cx="323100" cy="2723724"/>
          </a:xfrm>
        </p:grpSpPr>
        <p:sp>
          <p:nvSpPr>
            <p:cNvPr id="1269" name="Google Shape;1269;p54"/>
            <p:cNvSpPr/>
            <p:nvPr/>
          </p:nvSpPr>
          <p:spPr>
            <a:xfrm>
              <a:off x="8179000" y="2048150"/>
              <a:ext cx="323100" cy="2723700"/>
            </a:xfrm>
            <a:prstGeom prst="rect">
              <a:avLst/>
            </a:pr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4"/>
            <p:cNvSpPr/>
            <p:nvPr/>
          </p:nvSpPr>
          <p:spPr>
            <a:xfrm>
              <a:off x="8179000" y="2048126"/>
              <a:ext cx="323100" cy="815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" name="Google Shape;1271;p54"/>
          <p:cNvGrpSpPr/>
          <p:nvPr/>
        </p:nvGrpSpPr>
        <p:grpSpPr>
          <a:xfrm>
            <a:off x="7676977" y="1294603"/>
            <a:ext cx="204663" cy="363007"/>
            <a:chOff x="2593102" y="2288778"/>
            <a:chExt cx="204663" cy="363007"/>
          </a:xfrm>
        </p:grpSpPr>
        <p:sp>
          <p:nvSpPr>
            <p:cNvPr id="1272" name="Google Shape;1272;p54"/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4"/>
            <p:cNvSpPr/>
            <p:nvPr/>
          </p:nvSpPr>
          <p:spPr>
            <a:xfrm>
              <a:off x="2593102" y="2310636"/>
              <a:ext cx="182620" cy="297431"/>
            </a:xfrm>
            <a:custGeom>
              <a:avLst/>
              <a:gdLst/>
              <a:ahLst/>
              <a:cxnLst/>
              <a:rect l="l" t="t" r="r" b="b"/>
              <a:pathLst>
                <a:path w="6951" h="11321" extrusionOk="0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4"/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C76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4"/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C76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4"/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4"/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4"/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4"/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4"/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54"/>
          <p:cNvGrpSpPr/>
          <p:nvPr/>
        </p:nvGrpSpPr>
        <p:grpSpPr>
          <a:xfrm>
            <a:off x="8193343" y="1300334"/>
            <a:ext cx="364294" cy="351552"/>
            <a:chOff x="4718468" y="2306984"/>
            <a:chExt cx="364294" cy="351552"/>
          </a:xfrm>
        </p:grpSpPr>
        <p:sp>
          <p:nvSpPr>
            <p:cNvPr id="1282" name="Google Shape;1282;p54"/>
            <p:cNvSpPr/>
            <p:nvPr/>
          </p:nvSpPr>
          <p:spPr>
            <a:xfrm>
              <a:off x="4718468" y="2472869"/>
              <a:ext cx="55593" cy="57195"/>
            </a:xfrm>
            <a:custGeom>
              <a:avLst/>
              <a:gdLst/>
              <a:ahLst/>
              <a:cxnLst/>
              <a:rect l="l" t="t" r="r" b="b"/>
              <a:pathLst>
                <a:path w="2116" h="2177" extrusionOk="0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4"/>
            <p:cNvSpPr/>
            <p:nvPr/>
          </p:nvSpPr>
          <p:spPr>
            <a:xfrm>
              <a:off x="4764392" y="2405927"/>
              <a:ext cx="318370" cy="252610"/>
            </a:xfrm>
            <a:custGeom>
              <a:avLst/>
              <a:gdLst/>
              <a:ahLst/>
              <a:cxnLst/>
              <a:rect l="l" t="t" r="r" b="b"/>
              <a:pathLst>
                <a:path w="12118" h="9615" extrusionOk="0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4"/>
            <p:cNvSpPr/>
            <p:nvPr/>
          </p:nvSpPr>
          <p:spPr>
            <a:xfrm>
              <a:off x="4764760" y="2495595"/>
              <a:ext cx="318002" cy="162574"/>
            </a:xfrm>
            <a:custGeom>
              <a:avLst/>
              <a:gdLst/>
              <a:ahLst/>
              <a:cxnLst/>
              <a:rect l="l" t="t" r="r" b="b"/>
              <a:pathLst>
                <a:path w="12104" h="6188" extrusionOk="0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4"/>
            <p:cNvSpPr/>
            <p:nvPr/>
          </p:nvSpPr>
          <p:spPr>
            <a:xfrm>
              <a:off x="4952976" y="2394314"/>
              <a:ext cx="81129" cy="79816"/>
            </a:xfrm>
            <a:custGeom>
              <a:avLst/>
              <a:gdLst/>
              <a:ahLst/>
              <a:cxnLst/>
              <a:rect l="l" t="t" r="r" b="b"/>
              <a:pathLst>
                <a:path w="3088" h="3038" extrusionOk="0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rgbClr val="C76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4"/>
            <p:cNvSpPr/>
            <p:nvPr/>
          </p:nvSpPr>
          <p:spPr>
            <a:xfrm>
              <a:off x="4993804" y="2493230"/>
              <a:ext cx="35205" cy="22988"/>
            </a:xfrm>
            <a:custGeom>
              <a:avLst/>
              <a:gdLst/>
              <a:ahLst/>
              <a:cxnLst/>
              <a:rect l="l" t="t" r="r" b="b"/>
              <a:pathLst>
                <a:path w="1340" h="875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C76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4"/>
            <p:cNvSpPr/>
            <p:nvPr/>
          </p:nvSpPr>
          <p:spPr>
            <a:xfrm>
              <a:off x="4829916" y="2432278"/>
              <a:ext cx="109793" cy="18470"/>
            </a:xfrm>
            <a:custGeom>
              <a:avLst/>
              <a:gdLst/>
              <a:ahLst/>
              <a:cxnLst/>
              <a:rect l="l" t="t" r="r" b="b"/>
              <a:pathLst>
                <a:path w="4179" h="703" extrusionOk="0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rgbClr val="C76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4"/>
            <p:cNvSpPr/>
            <p:nvPr/>
          </p:nvSpPr>
          <p:spPr>
            <a:xfrm>
              <a:off x="4816859" y="2306984"/>
              <a:ext cx="136170" cy="135986"/>
            </a:xfrm>
            <a:custGeom>
              <a:avLst/>
              <a:gdLst/>
              <a:ahLst/>
              <a:cxnLst/>
              <a:rect l="l" t="t" r="r" b="b"/>
              <a:pathLst>
                <a:path w="5183" h="5176" extrusionOk="0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4"/>
            <p:cNvSpPr/>
            <p:nvPr/>
          </p:nvSpPr>
          <p:spPr>
            <a:xfrm>
              <a:off x="4966113" y="2402301"/>
              <a:ext cx="57616" cy="56775"/>
            </a:xfrm>
            <a:custGeom>
              <a:avLst/>
              <a:gdLst/>
              <a:ahLst/>
              <a:cxnLst/>
              <a:rect l="l" t="t" r="r" b="b"/>
              <a:pathLst>
                <a:path w="2193" h="2161" extrusionOk="0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4"/>
            <p:cNvSpPr/>
            <p:nvPr/>
          </p:nvSpPr>
          <p:spPr>
            <a:xfrm>
              <a:off x="4837640" y="2327766"/>
              <a:ext cx="122115" cy="115257"/>
            </a:xfrm>
            <a:custGeom>
              <a:avLst/>
              <a:gdLst/>
              <a:ahLst/>
              <a:cxnLst/>
              <a:rect l="l" t="t" r="r" b="b"/>
              <a:pathLst>
                <a:path w="4648" h="4387" extrusionOk="0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4"/>
            <p:cNvSpPr/>
            <p:nvPr/>
          </p:nvSpPr>
          <p:spPr>
            <a:xfrm>
              <a:off x="4864070" y="2336305"/>
              <a:ext cx="41931" cy="76611"/>
            </a:xfrm>
            <a:custGeom>
              <a:avLst/>
              <a:gdLst/>
              <a:ahLst/>
              <a:cxnLst/>
              <a:rect l="l" t="t" r="r" b="b"/>
              <a:pathLst>
                <a:path w="1596" h="2916" extrusionOk="0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54"/>
          <p:cNvGrpSpPr/>
          <p:nvPr/>
        </p:nvGrpSpPr>
        <p:grpSpPr>
          <a:xfrm>
            <a:off x="6931104" y="1313307"/>
            <a:ext cx="504064" cy="325595"/>
            <a:chOff x="5084391" y="4183682"/>
            <a:chExt cx="504064" cy="325595"/>
          </a:xfrm>
        </p:grpSpPr>
        <p:sp>
          <p:nvSpPr>
            <p:cNvPr id="1293" name="Google Shape;1293;p54"/>
            <p:cNvSpPr/>
            <p:nvPr/>
          </p:nvSpPr>
          <p:spPr>
            <a:xfrm>
              <a:off x="5209948" y="4186887"/>
              <a:ext cx="186981" cy="137957"/>
            </a:xfrm>
            <a:custGeom>
              <a:avLst/>
              <a:gdLst/>
              <a:ahLst/>
              <a:cxnLst/>
              <a:rect l="l" t="t" r="r" b="b"/>
              <a:pathLst>
                <a:path w="7117" h="5251" extrusionOk="0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4"/>
            <p:cNvSpPr/>
            <p:nvPr/>
          </p:nvSpPr>
          <p:spPr>
            <a:xfrm>
              <a:off x="5212680" y="4186887"/>
              <a:ext cx="184249" cy="137957"/>
            </a:xfrm>
            <a:custGeom>
              <a:avLst/>
              <a:gdLst/>
              <a:ahLst/>
              <a:cxnLst/>
              <a:rect l="l" t="t" r="r" b="b"/>
              <a:pathLst>
                <a:path w="7013" h="5251" extrusionOk="0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4"/>
            <p:cNvSpPr/>
            <p:nvPr/>
          </p:nvSpPr>
          <p:spPr>
            <a:xfrm>
              <a:off x="5084391" y="4236069"/>
              <a:ext cx="504064" cy="145103"/>
            </a:xfrm>
            <a:custGeom>
              <a:avLst/>
              <a:gdLst/>
              <a:ahLst/>
              <a:cxnLst/>
              <a:rect l="l" t="t" r="r" b="b"/>
              <a:pathLst>
                <a:path w="19186" h="5523" extrusionOk="0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4"/>
            <p:cNvSpPr/>
            <p:nvPr/>
          </p:nvSpPr>
          <p:spPr>
            <a:xfrm>
              <a:off x="5209948" y="4348148"/>
              <a:ext cx="209050" cy="161129"/>
            </a:xfrm>
            <a:custGeom>
              <a:avLst/>
              <a:gdLst/>
              <a:ahLst/>
              <a:cxnLst/>
              <a:rect l="l" t="t" r="r" b="b"/>
              <a:pathLst>
                <a:path w="7957" h="6133" extrusionOk="0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4"/>
            <p:cNvSpPr/>
            <p:nvPr/>
          </p:nvSpPr>
          <p:spPr>
            <a:xfrm>
              <a:off x="5382322" y="4183682"/>
              <a:ext cx="203218" cy="76663"/>
            </a:xfrm>
            <a:custGeom>
              <a:avLst/>
              <a:gdLst/>
              <a:ahLst/>
              <a:cxnLst/>
              <a:rect l="l" t="t" r="r" b="b"/>
              <a:pathLst>
                <a:path w="7735" h="2918" extrusionOk="0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4"/>
            <p:cNvSpPr/>
            <p:nvPr/>
          </p:nvSpPr>
          <p:spPr>
            <a:xfrm>
              <a:off x="5274263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4"/>
            <p:cNvSpPr/>
            <p:nvPr/>
          </p:nvSpPr>
          <p:spPr>
            <a:xfrm>
              <a:off x="523361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4"/>
            <p:cNvSpPr/>
            <p:nvPr/>
          </p:nvSpPr>
          <p:spPr>
            <a:xfrm>
              <a:off x="5193002" y="4337901"/>
              <a:ext cx="23698" cy="20309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4"/>
            <p:cNvSpPr/>
            <p:nvPr/>
          </p:nvSpPr>
          <p:spPr>
            <a:xfrm>
              <a:off x="5152542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4"/>
            <p:cNvSpPr/>
            <p:nvPr/>
          </p:nvSpPr>
          <p:spPr>
            <a:xfrm>
              <a:off x="544647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4"/>
            <p:cNvSpPr/>
            <p:nvPr/>
          </p:nvSpPr>
          <p:spPr>
            <a:xfrm>
              <a:off x="5467261" y="4183944"/>
              <a:ext cx="118279" cy="76400"/>
            </a:xfrm>
            <a:custGeom>
              <a:avLst/>
              <a:gdLst/>
              <a:ahLst/>
              <a:cxnLst/>
              <a:rect l="l" t="t" r="r" b="b"/>
              <a:pathLst>
                <a:path w="4502" h="2908" extrusionOk="0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4"/>
            <p:cNvSpPr/>
            <p:nvPr/>
          </p:nvSpPr>
          <p:spPr>
            <a:xfrm>
              <a:off x="5212680" y="4348148"/>
              <a:ext cx="206265" cy="161129"/>
            </a:xfrm>
            <a:custGeom>
              <a:avLst/>
              <a:gdLst/>
              <a:ahLst/>
              <a:cxnLst/>
              <a:rect l="l" t="t" r="r" b="b"/>
              <a:pathLst>
                <a:path w="7851" h="6133" extrusionOk="0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4"/>
            <p:cNvSpPr/>
            <p:nvPr/>
          </p:nvSpPr>
          <p:spPr>
            <a:xfrm>
              <a:off x="5479819" y="4315176"/>
              <a:ext cx="27376" cy="6410"/>
            </a:xfrm>
            <a:custGeom>
              <a:avLst/>
              <a:gdLst/>
              <a:ahLst/>
              <a:cxnLst/>
              <a:rect l="l" t="t" r="r" b="b"/>
              <a:pathLst>
                <a:path w="1042" h="244" extrusionOk="0">
                  <a:moveTo>
                    <a:pt x="1" y="0"/>
                  </a:moveTo>
                  <a:cubicBezTo>
                    <a:pt x="361" y="0"/>
                    <a:pt x="715" y="84"/>
                    <a:pt x="1041" y="243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4"/>
            <p:cNvSpPr/>
            <p:nvPr/>
          </p:nvSpPr>
          <p:spPr>
            <a:xfrm>
              <a:off x="5540508" y="4350696"/>
              <a:ext cx="47947" cy="30476"/>
            </a:xfrm>
            <a:custGeom>
              <a:avLst/>
              <a:gdLst/>
              <a:ahLst/>
              <a:cxnLst/>
              <a:rect l="l" t="t" r="r" b="b"/>
              <a:pathLst>
                <a:path w="1825" h="1160" extrusionOk="0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4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4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55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314" name="Google Shape;1314;p55"/>
          <p:cNvGraphicFramePr/>
          <p:nvPr/>
        </p:nvGraphicFramePr>
        <p:xfrm>
          <a:off x="1102875" y="2060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{BCA29FDD-519F-447D-8986-8F0086768F60}</a:tableStyleId>
              </a:tblPr>
              <a:tblGrid>
                <a:gridCol w="1118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5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MARS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Despite being red, Mars is a cold place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JUPITER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Jupiter is the biggest planet of them all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SATURN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It’s composed of hydrogen and helium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15" name="Google Shape;1315;p55"/>
          <p:cNvGraphicFramePr/>
          <p:nvPr/>
        </p:nvGraphicFramePr>
        <p:xfrm>
          <a:off x="5157225" y="2060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{BCA29FDD-519F-447D-8986-8F0086768F60}</a:tableStyleId>
              </a:tblPr>
              <a:tblGrid>
                <a:gridCol w="1118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5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MERCURY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It’s the smallest planet in the Solar System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VENUS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It’s the second planet from the Sun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Oswald Regular"/>
                          <a:ea typeface="Oswald Regular"/>
                          <a:cs typeface="Oswald Regular"/>
                          <a:sym typeface="Oswald Regular"/>
                        </a:rPr>
                        <a:t>NEPTUNE</a:t>
                      </a:r>
                      <a:endParaRPr>
                        <a:solidFill>
                          <a:srgbClr val="FFFFFF"/>
                        </a:solidFill>
                        <a:latin typeface="Oswald Regular"/>
                        <a:ea typeface="Oswald Regular"/>
                        <a:cs typeface="Oswald Regular"/>
                        <a:sym typeface="Oswald Regula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It’s the farthest planet from the Sun</a:t>
                      </a:r>
                      <a:endParaRPr sz="1200">
                        <a:solidFill>
                          <a:srgbClr val="FFFFFF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16" name="Google Shape;1316;p55"/>
          <p:cNvSpPr txBox="1">
            <a:spLocks noGrp="1"/>
          </p:cNvSpPr>
          <p:nvPr>
            <p:ph type="title" idx="2"/>
          </p:nvPr>
        </p:nvSpPr>
        <p:spPr>
          <a:xfrm>
            <a:off x="1373313" y="1381475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COMPANY 1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1317" name="Google Shape;1317;p55"/>
          <p:cNvSpPr txBox="1">
            <a:spLocks noGrp="1"/>
          </p:cNvSpPr>
          <p:nvPr>
            <p:ph type="title" idx="2"/>
          </p:nvPr>
        </p:nvSpPr>
        <p:spPr>
          <a:xfrm>
            <a:off x="5427663" y="1381475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COMPANY 2</a:t>
            </a:r>
            <a:endParaRPr sz="18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56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MODEL</a:t>
            </a:r>
            <a:endParaRPr/>
          </a:p>
        </p:txBody>
      </p:sp>
      <p:grpSp>
        <p:nvGrpSpPr>
          <p:cNvPr id="1323" name="Google Shape;1323;p56"/>
          <p:cNvGrpSpPr/>
          <p:nvPr/>
        </p:nvGrpSpPr>
        <p:grpSpPr>
          <a:xfrm>
            <a:off x="2963291" y="1369337"/>
            <a:ext cx="3217425" cy="3001163"/>
            <a:chOff x="2963291" y="1369337"/>
            <a:chExt cx="3217425" cy="3001163"/>
          </a:xfrm>
        </p:grpSpPr>
        <p:grpSp>
          <p:nvGrpSpPr>
            <p:cNvPr id="1324" name="Google Shape;1324;p56"/>
            <p:cNvGrpSpPr/>
            <p:nvPr/>
          </p:nvGrpSpPr>
          <p:grpSpPr>
            <a:xfrm>
              <a:off x="2963291" y="2947770"/>
              <a:ext cx="1520161" cy="1422730"/>
              <a:chOff x="2963291" y="2947770"/>
              <a:chExt cx="1520161" cy="1422730"/>
            </a:xfrm>
          </p:grpSpPr>
          <p:sp>
            <p:nvSpPr>
              <p:cNvPr id="1325" name="Google Shape;1325;p56"/>
              <p:cNvSpPr/>
              <p:nvPr/>
            </p:nvSpPr>
            <p:spPr>
              <a:xfrm>
                <a:off x="2963291" y="2947770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56"/>
              <p:cNvSpPr/>
              <p:nvPr/>
            </p:nvSpPr>
            <p:spPr>
              <a:xfrm>
                <a:off x="2963291" y="3263778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56"/>
              <p:cNvSpPr/>
              <p:nvPr/>
            </p:nvSpPr>
            <p:spPr>
              <a:xfrm>
                <a:off x="2963291" y="3579786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56"/>
              <p:cNvSpPr/>
              <p:nvPr/>
            </p:nvSpPr>
            <p:spPr>
              <a:xfrm>
                <a:off x="2963291" y="3895795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56"/>
              <p:cNvSpPr/>
              <p:nvPr/>
            </p:nvSpPr>
            <p:spPr>
              <a:xfrm>
                <a:off x="2963291" y="4211803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56"/>
              <p:cNvSpPr/>
              <p:nvPr/>
            </p:nvSpPr>
            <p:spPr>
              <a:xfrm>
                <a:off x="3305186" y="2947770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56"/>
              <p:cNvSpPr/>
              <p:nvPr/>
            </p:nvSpPr>
            <p:spPr>
              <a:xfrm>
                <a:off x="3305186" y="3263778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56"/>
              <p:cNvSpPr/>
              <p:nvPr/>
            </p:nvSpPr>
            <p:spPr>
              <a:xfrm>
                <a:off x="3305186" y="3579786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56"/>
              <p:cNvSpPr/>
              <p:nvPr/>
            </p:nvSpPr>
            <p:spPr>
              <a:xfrm>
                <a:off x="3305186" y="3895795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56"/>
              <p:cNvSpPr/>
              <p:nvPr/>
            </p:nvSpPr>
            <p:spPr>
              <a:xfrm>
                <a:off x="3305186" y="4211803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56"/>
              <p:cNvSpPr/>
              <p:nvPr/>
            </p:nvSpPr>
            <p:spPr>
              <a:xfrm>
                <a:off x="3647082" y="2947770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56"/>
              <p:cNvSpPr/>
              <p:nvPr/>
            </p:nvSpPr>
            <p:spPr>
              <a:xfrm>
                <a:off x="3647082" y="3263778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56"/>
              <p:cNvSpPr/>
              <p:nvPr/>
            </p:nvSpPr>
            <p:spPr>
              <a:xfrm>
                <a:off x="3647082" y="3579786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56"/>
              <p:cNvSpPr/>
              <p:nvPr/>
            </p:nvSpPr>
            <p:spPr>
              <a:xfrm>
                <a:off x="3647082" y="3895795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56"/>
              <p:cNvSpPr/>
              <p:nvPr/>
            </p:nvSpPr>
            <p:spPr>
              <a:xfrm>
                <a:off x="3647082" y="4211803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56"/>
              <p:cNvSpPr/>
              <p:nvPr/>
            </p:nvSpPr>
            <p:spPr>
              <a:xfrm>
                <a:off x="3982859" y="2947770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56"/>
              <p:cNvSpPr/>
              <p:nvPr/>
            </p:nvSpPr>
            <p:spPr>
              <a:xfrm>
                <a:off x="3982859" y="3263778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56"/>
              <p:cNvSpPr/>
              <p:nvPr/>
            </p:nvSpPr>
            <p:spPr>
              <a:xfrm>
                <a:off x="3982859" y="3579786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56"/>
              <p:cNvSpPr/>
              <p:nvPr/>
            </p:nvSpPr>
            <p:spPr>
              <a:xfrm>
                <a:off x="3982859" y="3895795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56"/>
              <p:cNvSpPr/>
              <p:nvPr/>
            </p:nvSpPr>
            <p:spPr>
              <a:xfrm>
                <a:off x="3982859" y="4211803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56"/>
              <p:cNvSpPr/>
              <p:nvPr/>
            </p:nvSpPr>
            <p:spPr>
              <a:xfrm>
                <a:off x="4324755" y="2947770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56"/>
              <p:cNvSpPr/>
              <p:nvPr/>
            </p:nvSpPr>
            <p:spPr>
              <a:xfrm>
                <a:off x="4324755" y="3263778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56"/>
              <p:cNvSpPr/>
              <p:nvPr/>
            </p:nvSpPr>
            <p:spPr>
              <a:xfrm>
                <a:off x="4324755" y="3579786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56"/>
              <p:cNvSpPr/>
              <p:nvPr/>
            </p:nvSpPr>
            <p:spPr>
              <a:xfrm>
                <a:off x="4324755" y="3895795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56"/>
              <p:cNvSpPr/>
              <p:nvPr/>
            </p:nvSpPr>
            <p:spPr>
              <a:xfrm>
                <a:off x="4324755" y="4211803"/>
                <a:ext cx="158697" cy="1586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0" name="Google Shape;1350;p56"/>
            <p:cNvGrpSpPr/>
            <p:nvPr/>
          </p:nvGrpSpPr>
          <p:grpSpPr>
            <a:xfrm>
              <a:off x="2963291" y="1369337"/>
              <a:ext cx="1855961" cy="2053138"/>
              <a:chOff x="2963291" y="1369337"/>
              <a:chExt cx="1855961" cy="2053138"/>
            </a:xfrm>
          </p:grpSpPr>
          <p:sp>
            <p:nvSpPr>
              <p:cNvPr id="1351" name="Google Shape;1351;p56"/>
              <p:cNvSpPr/>
              <p:nvPr/>
            </p:nvSpPr>
            <p:spPr>
              <a:xfrm>
                <a:off x="2963291" y="1369337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56"/>
              <p:cNvSpPr/>
              <p:nvPr/>
            </p:nvSpPr>
            <p:spPr>
              <a:xfrm>
                <a:off x="2963291" y="1685345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56"/>
              <p:cNvSpPr/>
              <p:nvPr/>
            </p:nvSpPr>
            <p:spPr>
              <a:xfrm>
                <a:off x="2963291" y="2001353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56"/>
              <p:cNvSpPr/>
              <p:nvPr/>
            </p:nvSpPr>
            <p:spPr>
              <a:xfrm>
                <a:off x="2963291" y="23173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56"/>
              <p:cNvSpPr/>
              <p:nvPr/>
            </p:nvSpPr>
            <p:spPr>
              <a:xfrm>
                <a:off x="2963291" y="26317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56"/>
              <p:cNvSpPr/>
              <p:nvPr/>
            </p:nvSpPr>
            <p:spPr>
              <a:xfrm>
                <a:off x="3305186" y="1369337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56"/>
              <p:cNvSpPr/>
              <p:nvPr/>
            </p:nvSpPr>
            <p:spPr>
              <a:xfrm>
                <a:off x="3305186" y="1685345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56"/>
              <p:cNvSpPr/>
              <p:nvPr/>
            </p:nvSpPr>
            <p:spPr>
              <a:xfrm>
                <a:off x="3305186" y="2001353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56"/>
              <p:cNvSpPr/>
              <p:nvPr/>
            </p:nvSpPr>
            <p:spPr>
              <a:xfrm>
                <a:off x="3305186" y="23173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56"/>
              <p:cNvSpPr/>
              <p:nvPr/>
            </p:nvSpPr>
            <p:spPr>
              <a:xfrm>
                <a:off x="3305186" y="26317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56"/>
              <p:cNvSpPr/>
              <p:nvPr/>
            </p:nvSpPr>
            <p:spPr>
              <a:xfrm>
                <a:off x="3647082" y="1369337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56"/>
              <p:cNvSpPr/>
              <p:nvPr/>
            </p:nvSpPr>
            <p:spPr>
              <a:xfrm>
                <a:off x="3647082" y="1685345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56"/>
              <p:cNvSpPr/>
              <p:nvPr/>
            </p:nvSpPr>
            <p:spPr>
              <a:xfrm>
                <a:off x="3647082" y="2001353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56"/>
              <p:cNvSpPr/>
              <p:nvPr/>
            </p:nvSpPr>
            <p:spPr>
              <a:xfrm>
                <a:off x="3647082" y="23173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56"/>
              <p:cNvSpPr/>
              <p:nvPr/>
            </p:nvSpPr>
            <p:spPr>
              <a:xfrm>
                <a:off x="3647082" y="26317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56"/>
              <p:cNvSpPr/>
              <p:nvPr/>
            </p:nvSpPr>
            <p:spPr>
              <a:xfrm>
                <a:off x="3982859" y="1369337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56"/>
              <p:cNvSpPr/>
              <p:nvPr/>
            </p:nvSpPr>
            <p:spPr>
              <a:xfrm>
                <a:off x="3982859" y="1685345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56"/>
              <p:cNvSpPr/>
              <p:nvPr/>
            </p:nvSpPr>
            <p:spPr>
              <a:xfrm>
                <a:off x="3982859" y="2001353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56"/>
              <p:cNvSpPr/>
              <p:nvPr/>
            </p:nvSpPr>
            <p:spPr>
              <a:xfrm>
                <a:off x="3982859" y="23173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56"/>
              <p:cNvSpPr/>
              <p:nvPr/>
            </p:nvSpPr>
            <p:spPr>
              <a:xfrm>
                <a:off x="3982859" y="26317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56"/>
              <p:cNvSpPr/>
              <p:nvPr/>
            </p:nvSpPr>
            <p:spPr>
              <a:xfrm>
                <a:off x="4324755" y="1369337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56"/>
              <p:cNvSpPr/>
              <p:nvPr/>
            </p:nvSpPr>
            <p:spPr>
              <a:xfrm>
                <a:off x="4324755" y="1685345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56"/>
              <p:cNvSpPr/>
              <p:nvPr/>
            </p:nvSpPr>
            <p:spPr>
              <a:xfrm>
                <a:off x="4324755" y="2001353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56"/>
              <p:cNvSpPr/>
              <p:nvPr/>
            </p:nvSpPr>
            <p:spPr>
              <a:xfrm>
                <a:off x="4324755" y="23173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56"/>
              <p:cNvSpPr/>
              <p:nvPr/>
            </p:nvSpPr>
            <p:spPr>
              <a:xfrm>
                <a:off x="4324755" y="26317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56"/>
              <p:cNvSpPr/>
              <p:nvPr/>
            </p:nvSpPr>
            <p:spPr>
              <a:xfrm>
                <a:off x="4660555" y="1369337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56"/>
              <p:cNvSpPr/>
              <p:nvPr/>
            </p:nvSpPr>
            <p:spPr>
              <a:xfrm>
                <a:off x="4660555" y="1685345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56"/>
              <p:cNvSpPr/>
              <p:nvPr/>
            </p:nvSpPr>
            <p:spPr>
              <a:xfrm>
                <a:off x="4660555" y="2001353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56"/>
              <p:cNvSpPr/>
              <p:nvPr/>
            </p:nvSpPr>
            <p:spPr>
              <a:xfrm>
                <a:off x="4660555" y="23173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56"/>
              <p:cNvSpPr/>
              <p:nvPr/>
            </p:nvSpPr>
            <p:spPr>
              <a:xfrm>
                <a:off x="4660555" y="2631762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56"/>
              <p:cNvSpPr/>
              <p:nvPr/>
            </p:nvSpPr>
            <p:spPr>
              <a:xfrm>
                <a:off x="4660555" y="2947770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56"/>
              <p:cNvSpPr/>
              <p:nvPr/>
            </p:nvSpPr>
            <p:spPr>
              <a:xfrm>
                <a:off x="4660555" y="3263778"/>
                <a:ext cx="158697" cy="1586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56"/>
            <p:cNvGrpSpPr/>
            <p:nvPr/>
          </p:nvGrpSpPr>
          <p:grpSpPr>
            <a:xfrm>
              <a:off x="5002450" y="1369337"/>
              <a:ext cx="1178265" cy="2053138"/>
              <a:chOff x="5002450" y="1369337"/>
              <a:chExt cx="1178265" cy="2053138"/>
            </a:xfrm>
          </p:grpSpPr>
          <p:sp>
            <p:nvSpPr>
              <p:cNvPr id="1384" name="Google Shape;1384;p56"/>
              <p:cNvSpPr/>
              <p:nvPr/>
            </p:nvSpPr>
            <p:spPr>
              <a:xfrm>
                <a:off x="5002450" y="1369337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56"/>
              <p:cNvSpPr/>
              <p:nvPr/>
            </p:nvSpPr>
            <p:spPr>
              <a:xfrm>
                <a:off x="5002450" y="1685345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56"/>
              <p:cNvSpPr/>
              <p:nvPr/>
            </p:nvSpPr>
            <p:spPr>
              <a:xfrm>
                <a:off x="5002450" y="2001353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56"/>
              <p:cNvSpPr/>
              <p:nvPr/>
            </p:nvSpPr>
            <p:spPr>
              <a:xfrm>
                <a:off x="5002450" y="2317362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56"/>
              <p:cNvSpPr/>
              <p:nvPr/>
            </p:nvSpPr>
            <p:spPr>
              <a:xfrm>
                <a:off x="5002450" y="2631762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56"/>
              <p:cNvSpPr/>
              <p:nvPr/>
            </p:nvSpPr>
            <p:spPr>
              <a:xfrm>
                <a:off x="5002450" y="2947770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56"/>
              <p:cNvSpPr/>
              <p:nvPr/>
            </p:nvSpPr>
            <p:spPr>
              <a:xfrm>
                <a:off x="5002450" y="3263778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56"/>
              <p:cNvSpPr/>
              <p:nvPr/>
            </p:nvSpPr>
            <p:spPr>
              <a:xfrm>
                <a:off x="5338228" y="1369337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56"/>
              <p:cNvSpPr/>
              <p:nvPr/>
            </p:nvSpPr>
            <p:spPr>
              <a:xfrm>
                <a:off x="5338228" y="1685345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56"/>
              <p:cNvSpPr/>
              <p:nvPr/>
            </p:nvSpPr>
            <p:spPr>
              <a:xfrm>
                <a:off x="5338228" y="2001353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56"/>
              <p:cNvSpPr/>
              <p:nvPr/>
            </p:nvSpPr>
            <p:spPr>
              <a:xfrm>
                <a:off x="5338228" y="2317362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56"/>
              <p:cNvSpPr/>
              <p:nvPr/>
            </p:nvSpPr>
            <p:spPr>
              <a:xfrm>
                <a:off x="5338228" y="2631762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56"/>
              <p:cNvSpPr/>
              <p:nvPr/>
            </p:nvSpPr>
            <p:spPr>
              <a:xfrm>
                <a:off x="5338228" y="2947770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56"/>
              <p:cNvSpPr/>
              <p:nvPr/>
            </p:nvSpPr>
            <p:spPr>
              <a:xfrm>
                <a:off x="5338228" y="3263778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56"/>
              <p:cNvSpPr/>
              <p:nvPr/>
            </p:nvSpPr>
            <p:spPr>
              <a:xfrm>
                <a:off x="5680123" y="1369337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56"/>
              <p:cNvSpPr/>
              <p:nvPr/>
            </p:nvSpPr>
            <p:spPr>
              <a:xfrm>
                <a:off x="5680123" y="1685345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56"/>
              <p:cNvSpPr/>
              <p:nvPr/>
            </p:nvSpPr>
            <p:spPr>
              <a:xfrm>
                <a:off x="5680123" y="2001353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56"/>
              <p:cNvSpPr/>
              <p:nvPr/>
            </p:nvSpPr>
            <p:spPr>
              <a:xfrm>
                <a:off x="5680123" y="2317362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56"/>
              <p:cNvSpPr/>
              <p:nvPr/>
            </p:nvSpPr>
            <p:spPr>
              <a:xfrm>
                <a:off x="5680123" y="2631762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56"/>
              <p:cNvSpPr/>
              <p:nvPr/>
            </p:nvSpPr>
            <p:spPr>
              <a:xfrm>
                <a:off x="5680123" y="2947770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56"/>
              <p:cNvSpPr/>
              <p:nvPr/>
            </p:nvSpPr>
            <p:spPr>
              <a:xfrm>
                <a:off x="5680123" y="3263778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56"/>
              <p:cNvSpPr/>
              <p:nvPr/>
            </p:nvSpPr>
            <p:spPr>
              <a:xfrm>
                <a:off x="6022019" y="1369337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56"/>
              <p:cNvSpPr/>
              <p:nvPr/>
            </p:nvSpPr>
            <p:spPr>
              <a:xfrm>
                <a:off x="6022019" y="1685345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56"/>
              <p:cNvSpPr/>
              <p:nvPr/>
            </p:nvSpPr>
            <p:spPr>
              <a:xfrm>
                <a:off x="6022019" y="2001353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56"/>
              <p:cNvSpPr/>
              <p:nvPr/>
            </p:nvSpPr>
            <p:spPr>
              <a:xfrm>
                <a:off x="6022019" y="2317362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56"/>
              <p:cNvSpPr/>
              <p:nvPr/>
            </p:nvSpPr>
            <p:spPr>
              <a:xfrm>
                <a:off x="6022019" y="2631762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56"/>
              <p:cNvSpPr/>
              <p:nvPr/>
            </p:nvSpPr>
            <p:spPr>
              <a:xfrm>
                <a:off x="6022019" y="2947770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56"/>
              <p:cNvSpPr/>
              <p:nvPr/>
            </p:nvSpPr>
            <p:spPr>
              <a:xfrm>
                <a:off x="6022019" y="3263778"/>
                <a:ext cx="158697" cy="15869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2" name="Google Shape;1412;p56"/>
            <p:cNvGrpSpPr/>
            <p:nvPr/>
          </p:nvGrpSpPr>
          <p:grpSpPr>
            <a:xfrm>
              <a:off x="4660555" y="3579786"/>
              <a:ext cx="1520161" cy="790713"/>
              <a:chOff x="4660555" y="3579786"/>
              <a:chExt cx="1520161" cy="790713"/>
            </a:xfrm>
          </p:grpSpPr>
          <p:sp>
            <p:nvSpPr>
              <p:cNvPr id="1413" name="Google Shape;1413;p56"/>
              <p:cNvSpPr/>
              <p:nvPr/>
            </p:nvSpPr>
            <p:spPr>
              <a:xfrm>
                <a:off x="4660555" y="3579786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56"/>
              <p:cNvSpPr/>
              <p:nvPr/>
            </p:nvSpPr>
            <p:spPr>
              <a:xfrm>
                <a:off x="4660555" y="3895795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56"/>
              <p:cNvSpPr/>
              <p:nvPr/>
            </p:nvSpPr>
            <p:spPr>
              <a:xfrm>
                <a:off x="4660555" y="4211803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56"/>
              <p:cNvSpPr/>
              <p:nvPr/>
            </p:nvSpPr>
            <p:spPr>
              <a:xfrm>
                <a:off x="5002450" y="3579786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56"/>
              <p:cNvSpPr/>
              <p:nvPr/>
            </p:nvSpPr>
            <p:spPr>
              <a:xfrm>
                <a:off x="5002450" y="3895795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56"/>
              <p:cNvSpPr/>
              <p:nvPr/>
            </p:nvSpPr>
            <p:spPr>
              <a:xfrm>
                <a:off x="5002450" y="4211803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56"/>
              <p:cNvSpPr/>
              <p:nvPr/>
            </p:nvSpPr>
            <p:spPr>
              <a:xfrm>
                <a:off x="5338228" y="3579786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56"/>
              <p:cNvSpPr/>
              <p:nvPr/>
            </p:nvSpPr>
            <p:spPr>
              <a:xfrm>
                <a:off x="5338228" y="3895795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56"/>
              <p:cNvSpPr/>
              <p:nvPr/>
            </p:nvSpPr>
            <p:spPr>
              <a:xfrm>
                <a:off x="5338228" y="4211803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56"/>
              <p:cNvSpPr/>
              <p:nvPr/>
            </p:nvSpPr>
            <p:spPr>
              <a:xfrm>
                <a:off x="5680123" y="3579786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56"/>
              <p:cNvSpPr/>
              <p:nvPr/>
            </p:nvSpPr>
            <p:spPr>
              <a:xfrm>
                <a:off x="5680123" y="3895795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56"/>
              <p:cNvSpPr/>
              <p:nvPr/>
            </p:nvSpPr>
            <p:spPr>
              <a:xfrm>
                <a:off x="5680123" y="4211803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56"/>
              <p:cNvSpPr/>
              <p:nvPr/>
            </p:nvSpPr>
            <p:spPr>
              <a:xfrm>
                <a:off x="6022019" y="3579786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56"/>
              <p:cNvSpPr/>
              <p:nvPr/>
            </p:nvSpPr>
            <p:spPr>
              <a:xfrm>
                <a:off x="6022019" y="3895795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56"/>
              <p:cNvSpPr/>
              <p:nvPr/>
            </p:nvSpPr>
            <p:spPr>
              <a:xfrm>
                <a:off x="6022019" y="4211803"/>
                <a:ext cx="158697" cy="1586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28" name="Google Shape;1428;p56"/>
          <p:cNvSpPr txBox="1">
            <a:spLocks noGrp="1"/>
          </p:cNvSpPr>
          <p:nvPr>
            <p:ph type="title" idx="4294967295"/>
          </p:nvPr>
        </p:nvSpPr>
        <p:spPr>
          <a:xfrm>
            <a:off x="6705806" y="1369325"/>
            <a:ext cx="16062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SATURN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429" name="Google Shape;1429;p56"/>
          <p:cNvSpPr txBox="1">
            <a:spLocks noGrp="1"/>
          </p:cNvSpPr>
          <p:nvPr>
            <p:ph type="subTitle" idx="4294967295"/>
          </p:nvPr>
        </p:nvSpPr>
        <p:spPr>
          <a:xfrm>
            <a:off x="6705816" y="1795600"/>
            <a:ext cx="1606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Saturn is the ringed one and  a gas giant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1430" name="Google Shape;1430;p56"/>
          <p:cNvSpPr txBox="1">
            <a:spLocks noGrp="1"/>
          </p:cNvSpPr>
          <p:nvPr>
            <p:ph type="title" idx="4294967295"/>
          </p:nvPr>
        </p:nvSpPr>
        <p:spPr>
          <a:xfrm>
            <a:off x="831984" y="1369325"/>
            <a:ext cx="16062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6"/>
                </a:solidFill>
              </a:rPr>
              <a:t>MERCURY</a:t>
            </a:r>
            <a:endParaRPr sz="1800">
              <a:solidFill>
                <a:schemeClr val="accent6"/>
              </a:solidFill>
            </a:endParaRPr>
          </a:p>
        </p:txBody>
      </p:sp>
      <p:sp>
        <p:nvSpPr>
          <p:cNvPr id="1431" name="Google Shape;1431;p56"/>
          <p:cNvSpPr txBox="1">
            <a:spLocks noGrp="1"/>
          </p:cNvSpPr>
          <p:nvPr>
            <p:ph type="subTitle" idx="4294967295"/>
          </p:nvPr>
        </p:nvSpPr>
        <p:spPr>
          <a:xfrm>
            <a:off x="831993" y="1795600"/>
            <a:ext cx="1606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1432" name="Google Shape;1432;p56"/>
          <p:cNvSpPr txBox="1">
            <a:spLocks noGrp="1"/>
          </p:cNvSpPr>
          <p:nvPr>
            <p:ph type="title" idx="4294967295"/>
          </p:nvPr>
        </p:nvSpPr>
        <p:spPr>
          <a:xfrm>
            <a:off x="831981" y="3422475"/>
            <a:ext cx="16062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</a:rPr>
              <a:t>VENUS</a:t>
            </a:r>
            <a:endParaRPr sz="1800">
              <a:solidFill>
                <a:schemeClr val="accent5"/>
              </a:solidFill>
            </a:endParaRPr>
          </a:p>
        </p:txBody>
      </p:sp>
      <p:sp>
        <p:nvSpPr>
          <p:cNvPr id="1433" name="Google Shape;1433;p56"/>
          <p:cNvSpPr txBox="1">
            <a:spLocks noGrp="1"/>
          </p:cNvSpPr>
          <p:nvPr>
            <p:ph type="subTitle" idx="4294967295"/>
          </p:nvPr>
        </p:nvSpPr>
        <p:spPr>
          <a:xfrm>
            <a:off x="831991" y="3848750"/>
            <a:ext cx="1606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Venus has a beautiful name, but it’s hot</a:t>
            </a:r>
            <a:endParaRPr sz="140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1434" name="Google Shape;1434;p56"/>
          <p:cNvSpPr txBox="1">
            <a:spLocks noGrp="1"/>
          </p:cNvSpPr>
          <p:nvPr>
            <p:ph type="title" idx="4294967295"/>
          </p:nvPr>
        </p:nvSpPr>
        <p:spPr>
          <a:xfrm>
            <a:off x="6705809" y="3422475"/>
            <a:ext cx="16062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</a:rPr>
              <a:t>MARS</a:t>
            </a:r>
            <a:endParaRPr sz="1800">
              <a:solidFill>
                <a:schemeClr val="accent4"/>
              </a:solidFill>
            </a:endParaRPr>
          </a:p>
        </p:txBody>
      </p:sp>
      <p:sp>
        <p:nvSpPr>
          <p:cNvPr id="1435" name="Google Shape;1435;p56"/>
          <p:cNvSpPr txBox="1">
            <a:spLocks noGrp="1"/>
          </p:cNvSpPr>
          <p:nvPr>
            <p:ph type="subTitle" idx="4294967295"/>
          </p:nvPr>
        </p:nvSpPr>
        <p:spPr>
          <a:xfrm>
            <a:off x="6705819" y="3848750"/>
            <a:ext cx="1606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57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TIMING</a:t>
            </a:r>
            <a:endParaRPr/>
          </a:p>
        </p:txBody>
      </p:sp>
      <p:sp>
        <p:nvSpPr>
          <p:cNvPr id="1441" name="Google Shape;1441;p57"/>
          <p:cNvSpPr txBox="1">
            <a:spLocks noGrp="1"/>
          </p:cNvSpPr>
          <p:nvPr>
            <p:ph type="title" idx="4294967295"/>
          </p:nvPr>
        </p:nvSpPr>
        <p:spPr>
          <a:xfrm>
            <a:off x="691814" y="3378925"/>
            <a:ext cx="16062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SATURN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442" name="Google Shape;1442;p57"/>
          <p:cNvSpPr txBox="1">
            <a:spLocks noGrp="1"/>
          </p:cNvSpPr>
          <p:nvPr>
            <p:ph type="subTitle" idx="4294967295"/>
          </p:nvPr>
        </p:nvSpPr>
        <p:spPr>
          <a:xfrm>
            <a:off x="691825" y="3729000"/>
            <a:ext cx="160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Saturn is the ringed one and  a gas giant</a:t>
            </a: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1443" name="Google Shape;1443;p57"/>
          <p:cNvSpPr txBox="1">
            <a:spLocks noGrp="1"/>
          </p:cNvSpPr>
          <p:nvPr>
            <p:ph type="title" idx="4294967295"/>
          </p:nvPr>
        </p:nvSpPr>
        <p:spPr>
          <a:xfrm>
            <a:off x="2230352" y="1171916"/>
            <a:ext cx="16062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JUPITER</a:t>
            </a:r>
            <a:endParaRPr sz="1800">
              <a:solidFill>
                <a:schemeClr val="accent2"/>
              </a:solidFill>
            </a:endParaRPr>
          </a:p>
        </p:txBody>
      </p:sp>
      <p:cxnSp>
        <p:nvCxnSpPr>
          <p:cNvPr id="1444" name="Google Shape;1444;p57"/>
          <p:cNvCxnSpPr/>
          <p:nvPr/>
        </p:nvCxnSpPr>
        <p:spPr>
          <a:xfrm>
            <a:off x="1405575" y="2765420"/>
            <a:ext cx="64014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5" name="Google Shape;1445;p57"/>
          <p:cNvSpPr txBox="1">
            <a:spLocks noGrp="1"/>
          </p:cNvSpPr>
          <p:nvPr>
            <p:ph type="subTitle" idx="4294967295"/>
          </p:nvPr>
        </p:nvSpPr>
        <p:spPr>
          <a:xfrm>
            <a:off x="2230350" y="1522001"/>
            <a:ext cx="160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Jupiter is the biggest planet in the Solar System</a:t>
            </a: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1446" name="Google Shape;1446;p57"/>
          <p:cNvSpPr txBox="1">
            <a:spLocks noGrp="1"/>
          </p:cNvSpPr>
          <p:nvPr>
            <p:ph type="title" idx="4294967295"/>
          </p:nvPr>
        </p:nvSpPr>
        <p:spPr>
          <a:xfrm>
            <a:off x="3768902" y="3378925"/>
            <a:ext cx="16062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447" name="Google Shape;1447;p57"/>
          <p:cNvSpPr txBox="1">
            <a:spLocks noGrp="1"/>
          </p:cNvSpPr>
          <p:nvPr>
            <p:ph type="subTitle" idx="4294967295"/>
          </p:nvPr>
        </p:nvSpPr>
        <p:spPr>
          <a:xfrm>
            <a:off x="3768908" y="3729000"/>
            <a:ext cx="160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448" name="Google Shape;1448;p57"/>
          <p:cNvSpPr txBox="1">
            <a:spLocks noGrp="1"/>
          </p:cNvSpPr>
          <p:nvPr>
            <p:ph type="title" idx="4294967295"/>
          </p:nvPr>
        </p:nvSpPr>
        <p:spPr>
          <a:xfrm>
            <a:off x="5307452" y="1171916"/>
            <a:ext cx="16062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VENUS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449" name="Google Shape;1449;p57"/>
          <p:cNvSpPr txBox="1">
            <a:spLocks noGrp="1"/>
          </p:cNvSpPr>
          <p:nvPr>
            <p:ph type="subTitle" idx="4294967295"/>
          </p:nvPr>
        </p:nvSpPr>
        <p:spPr>
          <a:xfrm>
            <a:off x="5307450" y="1522001"/>
            <a:ext cx="160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Venus has a beautiful name, but it’s hot</a:t>
            </a: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</p:txBody>
      </p:sp>
      <p:sp>
        <p:nvSpPr>
          <p:cNvPr id="1450" name="Google Shape;1450;p57"/>
          <p:cNvSpPr txBox="1">
            <a:spLocks noGrp="1"/>
          </p:cNvSpPr>
          <p:nvPr>
            <p:ph type="title" idx="4294967295"/>
          </p:nvPr>
        </p:nvSpPr>
        <p:spPr>
          <a:xfrm>
            <a:off x="6845977" y="3378925"/>
            <a:ext cx="1606200" cy="4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NEPTUNE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451" name="Google Shape;1451;p57"/>
          <p:cNvSpPr txBox="1">
            <a:spLocks noGrp="1"/>
          </p:cNvSpPr>
          <p:nvPr>
            <p:ph type="subTitle" idx="4294967295"/>
          </p:nvPr>
        </p:nvSpPr>
        <p:spPr>
          <a:xfrm>
            <a:off x="6845978" y="3729000"/>
            <a:ext cx="160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Neptune is the farthest planet from the Sun</a:t>
            </a:r>
            <a:endParaRPr sz="14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</p:txBody>
      </p:sp>
      <p:grpSp>
        <p:nvGrpSpPr>
          <p:cNvPr id="1452" name="Google Shape;1452;p57"/>
          <p:cNvGrpSpPr/>
          <p:nvPr/>
        </p:nvGrpSpPr>
        <p:grpSpPr>
          <a:xfrm>
            <a:off x="1189445" y="2462850"/>
            <a:ext cx="6765123" cy="572657"/>
            <a:chOff x="1189445" y="2462850"/>
            <a:chExt cx="6765123" cy="572657"/>
          </a:xfrm>
        </p:grpSpPr>
        <p:sp>
          <p:nvSpPr>
            <p:cNvPr id="1453" name="Google Shape;1453;p57"/>
            <p:cNvSpPr/>
            <p:nvPr/>
          </p:nvSpPr>
          <p:spPr>
            <a:xfrm>
              <a:off x="1189445" y="2462850"/>
              <a:ext cx="610936" cy="572657"/>
            </a:xfrm>
            <a:custGeom>
              <a:avLst/>
              <a:gdLst/>
              <a:ahLst/>
              <a:cxnLst/>
              <a:rect l="l" t="t" r="r" b="b"/>
              <a:pathLst>
                <a:path w="43779" h="41036" extrusionOk="0">
                  <a:moveTo>
                    <a:pt x="23705" y="1"/>
                  </a:moveTo>
                  <a:cubicBezTo>
                    <a:pt x="21073" y="1"/>
                    <a:pt x="18383" y="649"/>
                    <a:pt x="15663" y="1907"/>
                  </a:cubicBezTo>
                  <a:cubicBezTo>
                    <a:pt x="9437" y="4779"/>
                    <a:pt x="4356" y="10118"/>
                    <a:pt x="1936" y="16554"/>
                  </a:cubicBezTo>
                  <a:cubicBezTo>
                    <a:pt x="452" y="20522"/>
                    <a:pt x="1" y="25151"/>
                    <a:pt x="2049" y="28861"/>
                  </a:cubicBezTo>
                  <a:cubicBezTo>
                    <a:pt x="2936" y="30474"/>
                    <a:pt x="4243" y="31797"/>
                    <a:pt x="5630" y="33007"/>
                  </a:cubicBezTo>
                  <a:cubicBezTo>
                    <a:pt x="11074" y="37699"/>
                    <a:pt x="18532" y="41035"/>
                    <a:pt x="25741" y="41035"/>
                  </a:cubicBezTo>
                  <a:cubicBezTo>
                    <a:pt x="29982" y="41035"/>
                    <a:pt x="34137" y="39881"/>
                    <a:pt x="37746" y="37168"/>
                  </a:cubicBezTo>
                  <a:cubicBezTo>
                    <a:pt x="43149" y="33104"/>
                    <a:pt x="43778" y="24667"/>
                    <a:pt x="42730" y="18360"/>
                  </a:cubicBezTo>
                  <a:cubicBezTo>
                    <a:pt x="41827" y="12924"/>
                    <a:pt x="39052" y="7779"/>
                    <a:pt x="34794" y="4279"/>
                  </a:cubicBezTo>
                  <a:cubicBezTo>
                    <a:pt x="31279" y="1386"/>
                    <a:pt x="27553" y="1"/>
                    <a:pt x="23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lt1"/>
                  </a:solidFill>
                  <a:latin typeface="Oswald Regular"/>
                  <a:ea typeface="Oswald Regular"/>
                  <a:cs typeface="Oswald Regular"/>
                  <a:sym typeface="Oswald Regular"/>
                </a:rPr>
                <a:t>1</a:t>
              </a:r>
              <a:endParaRPr sz="1800"/>
            </a:p>
          </p:txBody>
        </p:sp>
        <p:sp>
          <p:nvSpPr>
            <p:cNvPr id="1454" name="Google Shape;1454;p57"/>
            <p:cNvSpPr/>
            <p:nvPr/>
          </p:nvSpPr>
          <p:spPr>
            <a:xfrm>
              <a:off x="2727992" y="2462850"/>
              <a:ext cx="610936" cy="572657"/>
            </a:xfrm>
            <a:custGeom>
              <a:avLst/>
              <a:gdLst/>
              <a:ahLst/>
              <a:cxnLst/>
              <a:rect l="l" t="t" r="r" b="b"/>
              <a:pathLst>
                <a:path w="43779" h="41036" extrusionOk="0">
                  <a:moveTo>
                    <a:pt x="23705" y="1"/>
                  </a:moveTo>
                  <a:cubicBezTo>
                    <a:pt x="21073" y="1"/>
                    <a:pt x="18383" y="649"/>
                    <a:pt x="15663" y="1907"/>
                  </a:cubicBezTo>
                  <a:cubicBezTo>
                    <a:pt x="9437" y="4779"/>
                    <a:pt x="4356" y="10118"/>
                    <a:pt x="1936" y="16554"/>
                  </a:cubicBezTo>
                  <a:cubicBezTo>
                    <a:pt x="452" y="20522"/>
                    <a:pt x="1" y="25151"/>
                    <a:pt x="2049" y="28861"/>
                  </a:cubicBezTo>
                  <a:cubicBezTo>
                    <a:pt x="2936" y="30474"/>
                    <a:pt x="4243" y="31797"/>
                    <a:pt x="5630" y="33007"/>
                  </a:cubicBezTo>
                  <a:cubicBezTo>
                    <a:pt x="11074" y="37699"/>
                    <a:pt x="18532" y="41035"/>
                    <a:pt x="25741" y="41035"/>
                  </a:cubicBezTo>
                  <a:cubicBezTo>
                    <a:pt x="29982" y="41035"/>
                    <a:pt x="34137" y="39881"/>
                    <a:pt x="37746" y="37168"/>
                  </a:cubicBezTo>
                  <a:cubicBezTo>
                    <a:pt x="43149" y="33104"/>
                    <a:pt x="43778" y="24667"/>
                    <a:pt x="42730" y="18360"/>
                  </a:cubicBezTo>
                  <a:cubicBezTo>
                    <a:pt x="41827" y="12924"/>
                    <a:pt x="39052" y="7779"/>
                    <a:pt x="34794" y="4279"/>
                  </a:cubicBezTo>
                  <a:cubicBezTo>
                    <a:pt x="31279" y="1386"/>
                    <a:pt x="27553" y="1"/>
                    <a:pt x="23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lt1"/>
                  </a:solidFill>
                  <a:latin typeface="Oswald Regular"/>
                  <a:ea typeface="Oswald Regular"/>
                  <a:cs typeface="Oswald Regular"/>
                  <a:sym typeface="Oswald Regular"/>
                </a:rPr>
                <a:t>2</a:t>
              </a:r>
              <a:endParaRPr/>
            </a:p>
          </p:txBody>
        </p:sp>
        <p:sp>
          <p:nvSpPr>
            <p:cNvPr id="1455" name="Google Shape;1455;p57"/>
            <p:cNvSpPr/>
            <p:nvPr/>
          </p:nvSpPr>
          <p:spPr>
            <a:xfrm>
              <a:off x="4266539" y="2462850"/>
              <a:ext cx="610936" cy="572657"/>
            </a:xfrm>
            <a:custGeom>
              <a:avLst/>
              <a:gdLst/>
              <a:ahLst/>
              <a:cxnLst/>
              <a:rect l="l" t="t" r="r" b="b"/>
              <a:pathLst>
                <a:path w="43779" h="41036" extrusionOk="0">
                  <a:moveTo>
                    <a:pt x="23705" y="1"/>
                  </a:moveTo>
                  <a:cubicBezTo>
                    <a:pt x="21073" y="1"/>
                    <a:pt x="18383" y="649"/>
                    <a:pt x="15663" y="1907"/>
                  </a:cubicBezTo>
                  <a:cubicBezTo>
                    <a:pt x="9437" y="4779"/>
                    <a:pt x="4356" y="10118"/>
                    <a:pt x="1936" y="16554"/>
                  </a:cubicBezTo>
                  <a:cubicBezTo>
                    <a:pt x="452" y="20522"/>
                    <a:pt x="1" y="25151"/>
                    <a:pt x="2049" y="28861"/>
                  </a:cubicBezTo>
                  <a:cubicBezTo>
                    <a:pt x="2936" y="30474"/>
                    <a:pt x="4243" y="31797"/>
                    <a:pt x="5630" y="33007"/>
                  </a:cubicBezTo>
                  <a:cubicBezTo>
                    <a:pt x="11074" y="37699"/>
                    <a:pt x="18532" y="41035"/>
                    <a:pt x="25741" y="41035"/>
                  </a:cubicBezTo>
                  <a:cubicBezTo>
                    <a:pt x="29982" y="41035"/>
                    <a:pt x="34137" y="39881"/>
                    <a:pt x="37746" y="37168"/>
                  </a:cubicBezTo>
                  <a:cubicBezTo>
                    <a:pt x="43149" y="33104"/>
                    <a:pt x="43778" y="24667"/>
                    <a:pt x="42730" y="18360"/>
                  </a:cubicBezTo>
                  <a:cubicBezTo>
                    <a:pt x="41827" y="12924"/>
                    <a:pt x="39052" y="7779"/>
                    <a:pt x="34794" y="4279"/>
                  </a:cubicBezTo>
                  <a:cubicBezTo>
                    <a:pt x="31279" y="1386"/>
                    <a:pt x="27553" y="1"/>
                    <a:pt x="23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lt1"/>
                  </a:solidFill>
                  <a:latin typeface="Oswald Regular"/>
                  <a:ea typeface="Oswald Regular"/>
                  <a:cs typeface="Oswald Regular"/>
                  <a:sym typeface="Oswald Regular"/>
                </a:rPr>
                <a:t>3</a:t>
              </a:r>
              <a:endParaRPr/>
            </a:p>
          </p:txBody>
        </p:sp>
        <p:sp>
          <p:nvSpPr>
            <p:cNvPr id="1456" name="Google Shape;1456;p57"/>
            <p:cNvSpPr/>
            <p:nvPr/>
          </p:nvSpPr>
          <p:spPr>
            <a:xfrm>
              <a:off x="5805086" y="2462850"/>
              <a:ext cx="610936" cy="572657"/>
            </a:xfrm>
            <a:custGeom>
              <a:avLst/>
              <a:gdLst/>
              <a:ahLst/>
              <a:cxnLst/>
              <a:rect l="l" t="t" r="r" b="b"/>
              <a:pathLst>
                <a:path w="43779" h="41036" extrusionOk="0">
                  <a:moveTo>
                    <a:pt x="23705" y="1"/>
                  </a:moveTo>
                  <a:cubicBezTo>
                    <a:pt x="21073" y="1"/>
                    <a:pt x="18383" y="649"/>
                    <a:pt x="15663" y="1907"/>
                  </a:cubicBezTo>
                  <a:cubicBezTo>
                    <a:pt x="9437" y="4779"/>
                    <a:pt x="4356" y="10118"/>
                    <a:pt x="1936" y="16554"/>
                  </a:cubicBezTo>
                  <a:cubicBezTo>
                    <a:pt x="452" y="20522"/>
                    <a:pt x="1" y="25151"/>
                    <a:pt x="2049" y="28861"/>
                  </a:cubicBezTo>
                  <a:cubicBezTo>
                    <a:pt x="2936" y="30474"/>
                    <a:pt x="4243" y="31797"/>
                    <a:pt x="5630" y="33007"/>
                  </a:cubicBezTo>
                  <a:cubicBezTo>
                    <a:pt x="11074" y="37699"/>
                    <a:pt x="18532" y="41035"/>
                    <a:pt x="25741" y="41035"/>
                  </a:cubicBezTo>
                  <a:cubicBezTo>
                    <a:pt x="29982" y="41035"/>
                    <a:pt x="34137" y="39881"/>
                    <a:pt x="37746" y="37168"/>
                  </a:cubicBezTo>
                  <a:cubicBezTo>
                    <a:pt x="43149" y="33104"/>
                    <a:pt x="43778" y="24667"/>
                    <a:pt x="42730" y="18360"/>
                  </a:cubicBezTo>
                  <a:cubicBezTo>
                    <a:pt x="41827" y="12924"/>
                    <a:pt x="39052" y="7779"/>
                    <a:pt x="34794" y="4279"/>
                  </a:cubicBezTo>
                  <a:cubicBezTo>
                    <a:pt x="31279" y="1386"/>
                    <a:pt x="27553" y="1"/>
                    <a:pt x="23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lt1"/>
                  </a:solidFill>
                  <a:latin typeface="Oswald Regular"/>
                  <a:ea typeface="Oswald Regular"/>
                  <a:cs typeface="Oswald Regular"/>
                  <a:sym typeface="Oswald Regular"/>
                </a:rPr>
                <a:t>4</a:t>
              </a:r>
              <a:endParaRPr/>
            </a:p>
          </p:txBody>
        </p:sp>
        <p:sp>
          <p:nvSpPr>
            <p:cNvPr id="1457" name="Google Shape;1457;p57"/>
            <p:cNvSpPr/>
            <p:nvPr/>
          </p:nvSpPr>
          <p:spPr>
            <a:xfrm>
              <a:off x="7343633" y="2462850"/>
              <a:ext cx="610936" cy="572657"/>
            </a:xfrm>
            <a:custGeom>
              <a:avLst/>
              <a:gdLst/>
              <a:ahLst/>
              <a:cxnLst/>
              <a:rect l="l" t="t" r="r" b="b"/>
              <a:pathLst>
                <a:path w="43779" h="41036" extrusionOk="0">
                  <a:moveTo>
                    <a:pt x="23705" y="1"/>
                  </a:moveTo>
                  <a:cubicBezTo>
                    <a:pt x="21073" y="1"/>
                    <a:pt x="18383" y="649"/>
                    <a:pt x="15663" y="1907"/>
                  </a:cubicBezTo>
                  <a:cubicBezTo>
                    <a:pt x="9437" y="4779"/>
                    <a:pt x="4356" y="10118"/>
                    <a:pt x="1936" y="16554"/>
                  </a:cubicBezTo>
                  <a:cubicBezTo>
                    <a:pt x="452" y="20522"/>
                    <a:pt x="1" y="25151"/>
                    <a:pt x="2049" y="28861"/>
                  </a:cubicBezTo>
                  <a:cubicBezTo>
                    <a:pt x="2936" y="30474"/>
                    <a:pt x="4243" y="31797"/>
                    <a:pt x="5630" y="33007"/>
                  </a:cubicBezTo>
                  <a:cubicBezTo>
                    <a:pt x="11074" y="37699"/>
                    <a:pt x="18532" y="41035"/>
                    <a:pt x="25741" y="41035"/>
                  </a:cubicBezTo>
                  <a:cubicBezTo>
                    <a:pt x="29982" y="41035"/>
                    <a:pt x="34137" y="39881"/>
                    <a:pt x="37746" y="37168"/>
                  </a:cubicBezTo>
                  <a:cubicBezTo>
                    <a:pt x="43149" y="33104"/>
                    <a:pt x="43778" y="24667"/>
                    <a:pt x="42730" y="18360"/>
                  </a:cubicBezTo>
                  <a:cubicBezTo>
                    <a:pt x="41827" y="12924"/>
                    <a:pt x="39052" y="7779"/>
                    <a:pt x="34794" y="4279"/>
                  </a:cubicBezTo>
                  <a:cubicBezTo>
                    <a:pt x="31279" y="1386"/>
                    <a:pt x="27553" y="1"/>
                    <a:pt x="23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lt1"/>
                  </a:solidFill>
                  <a:latin typeface="Oswald Regular"/>
                  <a:ea typeface="Oswald Regular"/>
                  <a:cs typeface="Oswald Regular"/>
                  <a:sym typeface="Oswald Regular"/>
                </a:rPr>
                <a:t>5</a:t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58"/>
          <p:cNvSpPr txBox="1">
            <a:spLocks noGrp="1"/>
          </p:cNvSpPr>
          <p:nvPr>
            <p:ph type="title"/>
          </p:nvPr>
        </p:nvSpPr>
        <p:spPr>
          <a:xfrm>
            <a:off x="5951779" y="1481765"/>
            <a:ext cx="2343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 THE GRAPH!</a:t>
            </a:r>
            <a:endParaRPr/>
          </a:p>
        </p:txBody>
      </p:sp>
      <p:sp>
        <p:nvSpPr>
          <p:cNvPr id="1463" name="Google Shape;1463;p58"/>
          <p:cNvSpPr txBox="1">
            <a:spLocks noGrp="1"/>
          </p:cNvSpPr>
          <p:nvPr>
            <p:ph type="subTitle" idx="1"/>
          </p:nvPr>
        </p:nvSpPr>
        <p:spPr>
          <a:xfrm>
            <a:off x="5951800" y="1908056"/>
            <a:ext cx="23430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modify this graph, click on it, follow the link, change the data and paste the new graph here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58"/>
          <p:cNvSpPr txBox="1">
            <a:spLocks noGrp="1"/>
          </p:cNvSpPr>
          <p:nvPr>
            <p:ph type="title" idx="2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GROWTH</a:t>
            </a:r>
            <a:endParaRPr/>
          </a:p>
        </p:txBody>
      </p:sp>
      <p:pic>
        <p:nvPicPr>
          <p:cNvPr id="1465" name="Google Shape;1465;p58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4075" y="1412375"/>
            <a:ext cx="4384251" cy="307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6" name="Google Shape;1466;p58"/>
          <p:cNvSpPr txBox="1">
            <a:spLocks noGrp="1"/>
          </p:cNvSpPr>
          <p:nvPr>
            <p:ph type="subTitle" idx="1"/>
          </p:nvPr>
        </p:nvSpPr>
        <p:spPr>
          <a:xfrm>
            <a:off x="6238206" y="3132950"/>
            <a:ext cx="11988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 1</a:t>
            </a:r>
            <a:endParaRPr/>
          </a:p>
        </p:txBody>
      </p:sp>
      <p:sp>
        <p:nvSpPr>
          <p:cNvPr id="1467" name="Google Shape;1467;p58"/>
          <p:cNvSpPr/>
          <p:nvPr/>
        </p:nvSpPr>
        <p:spPr>
          <a:xfrm>
            <a:off x="6043363" y="3261350"/>
            <a:ext cx="178800" cy="17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58"/>
          <p:cNvSpPr txBox="1">
            <a:spLocks noGrp="1"/>
          </p:cNvSpPr>
          <p:nvPr>
            <p:ph type="subTitle" idx="1"/>
          </p:nvPr>
        </p:nvSpPr>
        <p:spPr>
          <a:xfrm>
            <a:off x="6238206" y="3568550"/>
            <a:ext cx="11988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 2</a:t>
            </a:r>
            <a:endParaRPr/>
          </a:p>
        </p:txBody>
      </p:sp>
      <p:sp>
        <p:nvSpPr>
          <p:cNvPr id="1469" name="Google Shape;1469;p58"/>
          <p:cNvSpPr/>
          <p:nvPr/>
        </p:nvSpPr>
        <p:spPr>
          <a:xfrm>
            <a:off x="6043363" y="3696950"/>
            <a:ext cx="178800" cy="178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58"/>
          <p:cNvSpPr txBox="1">
            <a:spLocks noGrp="1"/>
          </p:cNvSpPr>
          <p:nvPr>
            <p:ph type="subTitle" idx="1"/>
          </p:nvPr>
        </p:nvSpPr>
        <p:spPr>
          <a:xfrm>
            <a:off x="6238206" y="4004150"/>
            <a:ext cx="1198800" cy="4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 3</a:t>
            </a:r>
            <a:endParaRPr/>
          </a:p>
        </p:txBody>
      </p:sp>
      <p:sp>
        <p:nvSpPr>
          <p:cNvPr id="1471" name="Google Shape;1471;p58"/>
          <p:cNvSpPr/>
          <p:nvPr/>
        </p:nvSpPr>
        <p:spPr>
          <a:xfrm>
            <a:off x="6043363" y="4132550"/>
            <a:ext cx="178800" cy="178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59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INVESTMENT</a:t>
            </a:r>
            <a:endParaRPr/>
          </a:p>
        </p:txBody>
      </p:sp>
      <p:pic>
        <p:nvPicPr>
          <p:cNvPr id="1477" name="Google Shape;1477;p59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9143" r="19242"/>
          <a:stretch/>
        </p:blipFill>
        <p:spPr>
          <a:xfrm>
            <a:off x="2884250" y="1502875"/>
            <a:ext cx="3375501" cy="338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8" name="Google Shape;1478;p59"/>
          <p:cNvSpPr txBox="1">
            <a:spLocks noGrp="1"/>
          </p:cNvSpPr>
          <p:nvPr>
            <p:ph type="subTitle" idx="4294967295"/>
          </p:nvPr>
        </p:nvSpPr>
        <p:spPr>
          <a:xfrm>
            <a:off x="806681" y="3096599"/>
            <a:ext cx="1740300" cy="6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cold</a:t>
            </a:r>
            <a:endParaRPr sz="1400"/>
          </a:p>
        </p:txBody>
      </p:sp>
      <p:sp>
        <p:nvSpPr>
          <p:cNvPr id="1479" name="Google Shape;1479;p59"/>
          <p:cNvSpPr txBox="1">
            <a:spLocks noGrp="1"/>
          </p:cNvSpPr>
          <p:nvPr>
            <p:ph type="title" idx="4294967295"/>
          </p:nvPr>
        </p:nvSpPr>
        <p:spPr>
          <a:xfrm>
            <a:off x="806669" y="2598725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40%</a:t>
            </a:r>
            <a:endParaRPr/>
          </a:p>
        </p:txBody>
      </p:sp>
      <p:sp>
        <p:nvSpPr>
          <p:cNvPr id="1480" name="Google Shape;1480;p59"/>
          <p:cNvSpPr txBox="1">
            <a:spLocks noGrp="1"/>
          </p:cNvSpPr>
          <p:nvPr>
            <p:ph type="subTitle" idx="4294967295"/>
          </p:nvPr>
        </p:nvSpPr>
        <p:spPr>
          <a:xfrm>
            <a:off x="6597031" y="2129337"/>
            <a:ext cx="1740300" cy="6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Mercury is the smallest planet </a:t>
            </a:r>
            <a:endParaRPr sz="1400"/>
          </a:p>
        </p:txBody>
      </p:sp>
      <p:sp>
        <p:nvSpPr>
          <p:cNvPr id="1481" name="Google Shape;1481;p59"/>
          <p:cNvSpPr txBox="1">
            <a:spLocks noGrp="1"/>
          </p:cNvSpPr>
          <p:nvPr>
            <p:ph type="title" idx="4294967295"/>
          </p:nvPr>
        </p:nvSpPr>
        <p:spPr>
          <a:xfrm>
            <a:off x="6597019" y="1631463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1482" name="Google Shape;1482;p59"/>
          <p:cNvSpPr txBox="1">
            <a:spLocks noGrp="1"/>
          </p:cNvSpPr>
          <p:nvPr>
            <p:ph type="subTitle" idx="4294967295"/>
          </p:nvPr>
        </p:nvSpPr>
        <p:spPr>
          <a:xfrm>
            <a:off x="6597031" y="4063862"/>
            <a:ext cx="1740300" cy="6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Earth is the planet where we live on</a:t>
            </a:r>
            <a:endParaRPr sz="1400"/>
          </a:p>
        </p:txBody>
      </p:sp>
      <p:sp>
        <p:nvSpPr>
          <p:cNvPr id="1483" name="Google Shape;1483;p59"/>
          <p:cNvSpPr txBox="1">
            <a:spLocks noGrp="1"/>
          </p:cNvSpPr>
          <p:nvPr>
            <p:ph type="title" idx="4294967295"/>
          </p:nvPr>
        </p:nvSpPr>
        <p:spPr>
          <a:xfrm>
            <a:off x="6597019" y="3565988"/>
            <a:ext cx="1740300" cy="5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35%</a:t>
            </a:r>
            <a:endParaRPr/>
          </a:p>
        </p:txBody>
      </p:sp>
      <p:cxnSp>
        <p:nvCxnSpPr>
          <p:cNvPr id="1484" name="Google Shape;1484;p59"/>
          <p:cNvCxnSpPr>
            <a:stCxn id="1481" idx="1"/>
          </p:cNvCxnSpPr>
          <p:nvPr/>
        </p:nvCxnSpPr>
        <p:spPr>
          <a:xfrm rot="10800000">
            <a:off x="4855519" y="1904013"/>
            <a:ext cx="17415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5" name="Google Shape;1485;p59"/>
          <p:cNvCxnSpPr>
            <a:stCxn id="1483" idx="1"/>
          </p:cNvCxnSpPr>
          <p:nvPr/>
        </p:nvCxnSpPr>
        <p:spPr>
          <a:xfrm rot="10800000">
            <a:off x="5600419" y="3838538"/>
            <a:ext cx="9966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6" name="Google Shape;1486;p59"/>
          <p:cNvCxnSpPr>
            <a:stCxn id="1479" idx="3"/>
          </p:cNvCxnSpPr>
          <p:nvPr/>
        </p:nvCxnSpPr>
        <p:spPr>
          <a:xfrm>
            <a:off x="2546969" y="2871275"/>
            <a:ext cx="7065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7" name="Google Shape;1487;p59"/>
          <p:cNvSpPr txBox="1"/>
          <p:nvPr/>
        </p:nvSpPr>
        <p:spPr>
          <a:xfrm>
            <a:off x="2927700" y="867926"/>
            <a:ext cx="328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To modify this graph, click on it, follow the link, change the data and paste the new graph here</a:t>
            </a:r>
            <a:endParaRPr>
              <a:solidFill>
                <a:schemeClr val="accent2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 txBox="1">
            <a:spLocks noGrp="1"/>
          </p:cNvSpPr>
          <p:nvPr>
            <p:ph type="title"/>
          </p:nvPr>
        </p:nvSpPr>
        <p:spPr>
          <a:xfrm>
            <a:off x="2164950" y="1405575"/>
            <a:ext cx="21792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배경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96" name="Google Shape;296;p34"/>
          <p:cNvSpPr txBox="1">
            <a:spLocks noGrp="1"/>
          </p:cNvSpPr>
          <p:nvPr>
            <p:ph type="subTitle" idx="1"/>
          </p:nvPr>
        </p:nvSpPr>
        <p:spPr>
          <a:xfrm>
            <a:off x="2198213" y="175566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FFFFFF"/>
                </a:solidFill>
              </a:rPr>
              <a:t>타겟층</a:t>
            </a:r>
            <a:r>
              <a:rPr lang="en-US" altLang="ko-KR" dirty="0">
                <a:solidFill>
                  <a:srgbClr val="FFFFFF"/>
                </a:solidFill>
              </a:rPr>
              <a:t>, </a:t>
            </a:r>
            <a:r>
              <a:rPr lang="ko-KR" altLang="en-US" dirty="0">
                <a:solidFill>
                  <a:srgbClr val="FFFFFF"/>
                </a:solidFill>
              </a:rPr>
              <a:t>기존 프로그램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97" name="Google Shape;297;p34"/>
          <p:cNvSpPr txBox="1">
            <a:spLocks noGrp="1"/>
          </p:cNvSpPr>
          <p:nvPr>
            <p:ph type="title" idx="2"/>
          </p:nvPr>
        </p:nvSpPr>
        <p:spPr>
          <a:xfrm>
            <a:off x="2198200" y="923736"/>
            <a:ext cx="2115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Oswald Regular" panose="020B0600000101010101" charset="0"/>
              </a:rPr>
              <a:t>01</a:t>
            </a:r>
            <a:endParaRPr dirty="0">
              <a:solidFill>
                <a:srgbClr val="FFFFFF"/>
              </a:solidFill>
              <a:latin typeface="Oswald Regular" panose="020B0600000101010101" charset="0"/>
            </a:endParaRPr>
          </a:p>
        </p:txBody>
      </p:sp>
      <p:sp>
        <p:nvSpPr>
          <p:cNvPr id="298" name="Google Shape;298;p34"/>
          <p:cNvSpPr txBox="1">
            <a:spLocks noGrp="1"/>
          </p:cNvSpPr>
          <p:nvPr>
            <p:ph type="title" idx="3"/>
          </p:nvPr>
        </p:nvSpPr>
        <p:spPr>
          <a:xfrm>
            <a:off x="4830775" y="140558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FFFFFF"/>
                </a:solidFill>
              </a:rPr>
              <a:t>개요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99" name="Google Shape;299;p34"/>
          <p:cNvSpPr txBox="1">
            <a:spLocks noGrp="1"/>
          </p:cNvSpPr>
          <p:nvPr>
            <p:ph type="subTitle" idx="4"/>
          </p:nvPr>
        </p:nvSpPr>
        <p:spPr>
          <a:xfrm>
            <a:off x="4830788" y="175566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FFFFFF"/>
                </a:solidFill>
              </a:rPr>
              <a:t>?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00" name="Google Shape;300;p34"/>
          <p:cNvSpPr txBox="1">
            <a:spLocks noGrp="1"/>
          </p:cNvSpPr>
          <p:nvPr>
            <p:ph type="title" idx="5"/>
          </p:nvPr>
        </p:nvSpPr>
        <p:spPr>
          <a:xfrm>
            <a:off x="4830775" y="923736"/>
            <a:ext cx="2115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 Regular" panose="020B0600000101010101" charset="0"/>
              </a:rPr>
              <a:t>02</a:t>
            </a:r>
            <a:endParaRPr>
              <a:solidFill>
                <a:srgbClr val="FFFFFF"/>
              </a:solidFill>
              <a:latin typeface="Oswald Regular" panose="020B0600000101010101" charset="0"/>
            </a:endParaRPr>
          </a:p>
        </p:txBody>
      </p:sp>
      <p:sp>
        <p:nvSpPr>
          <p:cNvPr id="301" name="Google Shape;301;p34"/>
          <p:cNvSpPr txBox="1">
            <a:spLocks noGrp="1"/>
          </p:cNvSpPr>
          <p:nvPr>
            <p:ph type="title" idx="6"/>
          </p:nvPr>
        </p:nvSpPr>
        <p:spPr>
          <a:xfrm>
            <a:off x="2198200" y="319268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기능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02" name="Google Shape;302;p34"/>
          <p:cNvSpPr txBox="1">
            <a:spLocks noGrp="1"/>
          </p:cNvSpPr>
          <p:nvPr>
            <p:ph type="subTitle" idx="7"/>
          </p:nvPr>
        </p:nvSpPr>
        <p:spPr>
          <a:xfrm>
            <a:off x="2198213" y="354276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dirty="0">
                <a:solidFill>
                  <a:srgbClr val="FFFFFF"/>
                </a:solidFill>
              </a:rPr>
              <a:t>기능 개요</a:t>
            </a:r>
            <a:r>
              <a:rPr lang="en-US" altLang="ko-KR" dirty="0">
                <a:solidFill>
                  <a:srgbClr val="FFFFFF"/>
                </a:solidFill>
              </a:rPr>
              <a:t>, </a:t>
            </a:r>
            <a:r>
              <a:rPr lang="ko-KR" altLang="en-US" dirty="0">
                <a:solidFill>
                  <a:srgbClr val="FFFFFF"/>
                </a:solidFill>
              </a:rPr>
              <a:t>효과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03" name="Google Shape;303;p34"/>
          <p:cNvSpPr txBox="1">
            <a:spLocks noGrp="1"/>
          </p:cNvSpPr>
          <p:nvPr>
            <p:ph type="title" idx="8"/>
          </p:nvPr>
        </p:nvSpPr>
        <p:spPr>
          <a:xfrm>
            <a:off x="2198200" y="2710836"/>
            <a:ext cx="2115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 Regular" panose="020B0600000101010101" charset="0"/>
              </a:rPr>
              <a:t>03</a:t>
            </a:r>
            <a:endParaRPr>
              <a:solidFill>
                <a:srgbClr val="FFFFFF"/>
              </a:solidFill>
              <a:latin typeface="Oswald Regular" panose="020B0600000101010101" charset="0"/>
            </a:endParaRPr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 idx="9"/>
          </p:nvPr>
        </p:nvSpPr>
        <p:spPr>
          <a:xfrm>
            <a:off x="4830775" y="3192686"/>
            <a:ext cx="21150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FFFFFF"/>
                </a:solidFill>
              </a:rPr>
              <a:t>분석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05" name="Google Shape;305;p34"/>
          <p:cNvSpPr txBox="1">
            <a:spLocks noGrp="1"/>
          </p:cNvSpPr>
          <p:nvPr>
            <p:ph type="subTitle" idx="13"/>
          </p:nvPr>
        </p:nvSpPr>
        <p:spPr>
          <a:xfrm>
            <a:off x="4830788" y="3542761"/>
            <a:ext cx="2115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SWOT </a:t>
            </a:r>
            <a:r>
              <a:rPr lang="ko-KR" altLang="en-US" dirty="0"/>
              <a:t>분석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06" name="Google Shape;306;p34"/>
          <p:cNvSpPr txBox="1">
            <a:spLocks noGrp="1"/>
          </p:cNvSpPr>
          <p:nvPr>
            <p:ph type="title" idx="14"/>
          </p:nvPr>
        </p:nvSpPr>
        <p:spPr>
          <a:xfrm>
            <a:off x="4830775" y="2710836"/>
            <a:ext cx="21150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 Regular" panose="020B0600000101010101" charset="0"/>
              </a:rPr>
              <a:t>04</a:t>
            </a:r>
            <a:endParaRPr>
              <a:solidFill>
                <a:srgbClr val="FFFFFF"/>
              </a:solidFill>
              <a:latin typeface="Oswald Regular" panose="020B0600000101010101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60"/>
          <p:cNvSpPr txBox="1">
            <a:spLocks noGrp="1"/>
          </p:cNvSpPr>
          <p:nvPr>
            <p:ph type="ctrTitle"/>
          </p:nvPr>
        </p:nvSpPr>
        <p:spPr>
          <a:xfrm>
            <a:off x="842625" y="376475"/>
            <a:ext cx="3969000" cy="13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493" name="Google Shape;1493;p60"/>
          <p:cNvSpPr txBox="1">
            <a:spLocks noGrp="1"/>
          </p:cNvSpPr>
          <p:nvPr>
            <p:ph type="subTitle" idx="1"/>
          </p:nvPr>
        </p:nvSpPr>
        <p:spPr>
          <a:xfrm>
            <a:off x="842625" y="1737375"/>
            <a:ext cx="32130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 addyouremail@freepik.com  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60"/>
          <p:cNvSpPr txBox="1"/>
          <p:nvPr/>
        </p:nvSpPr>
        <p:spPr>
          <a:xfrm>
            <a:off x="842625" y="3997225"/>
            <a:ext cx="34473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PLEASE KEEP THIS SLIDE FOR ATTRIBUTION.</a:t>
            </a:r>
            <a:endParaRPr>
              <a:solidFill>
                <a:schemeClr val="accent3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grpSp>
        <p:nvGrpSpPr>
          <p:cNvPr id="1495" name="Google Shape;1495;p60"/>
          <p:cNvGrpSpPr/>
          <p:nvPr/>
        </p:nvGrpSpPr>
        <p:grpSpPr>
          <a:xfrm>
            <a:off x="8018389" y="2354217"/>
            <a:ext cx="442110" cy="434733"/>
            <a:chOff x="2866317" y="3817357"/>
            <a:chExt cx="362920" cy="356865"/>
          </a:xfrm>
        </p:grpSpPr>
        <p:sp>
          <p:nvSpPr>
            <p:cNvPr id="1496" name="Google Shape;1496;p60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0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0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" name="Google Shape;1499;p60"/>
          <p:cNvGrpSpPr/>
          <p:nvPr/>
        </p:nvGrpSpPr>
        <p:grpSpPr>
          <a:xfrm>
            <a:off x="8018367" y="3012715"/>
            <a:ext cx="442110" cy="434733"/>
            <a:chOff x="3314750" y="3817357"/>
            <a:chExt cx="362920" cy="356865"/>
          </a:xfrm>
        </p:grpSpPr>
        <p:sp>
          <p:nvSpPr>
            <p:cNvPr id="1500" name="Google Shape;1500;p60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60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60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60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60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" name="Google Shape;1505;p60"/>
          <p:cNvGrpSpPr/>
          <p:nvPr/>
        </p:nvGrpSpPr>
        <p:grpSpPr>
          <a:xfrm>
            <a:off x="8018332" y="1696062"/>
            <a:ext cx="442142" cy="434381"/>
            <a:chOff x="4211985" y="3817357"/>
            <a:chExt cx="362947" cy="356576"/>
          </a:xfrm>
        </p:grpSpPr>
        <p:sp>
          <p:nvSpPr>
            <p:cNvPr id="1506" name="Google Shape;1506;p60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60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60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61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514" name="Google Shape;1514;p61"/>
          <p:cNvGrpSpPr/>
          <p:nvPr/>
        </p:nvGrpSpPr>
        <p:grpSpPr>
          <a:xfrm>
            <a:off x="3786331" y="1171105"/>
            <a:ext cx="1151252" cy="1345709"/>
            <a:chOff x="4774550" y="254675"/>
            <a:chExt cx="1612850" cy="1885275"/>
          </a:xfrm>
        </p:grpSpPr>
        <p:sp>
          <p:nvSpPr>
            <p:cNvPr id="1515" name="Google Shape;1515;p61"/>
            <p:cNvSpPr/>
            <p:nvPr/>
          </p:nvSpPr>
          <p:spPr>
            <a:xfrm>
              <a:off x="4822725" y="575450"/>
              <a:ext cx="1564675" cy="1498875"/>
            </a:xfrm>
            <a:custGeom>
              <a:avLst/>
              <a:gdLst/>
              <a:ahLst/>
              <a:cxnLst/>
              <a:rect l="l" t="t" r="r" b="b"/>
              <a:pathLst>
                <a:path w="62587" h="59955" extrusionOk="0">
                  <a:moveTo>
                    <a:pt x="18296" y="0"/>
                  </a:moveTo>
                  <a:cubicBezTo>
                    <a:pt x="16803" y="0"/>
                    <a:pt x="15332" y="151"/>
                    <a:pt x="13924" y="450"/>
                  </a:cubicBezTo>
                  <a:cubicBezTo>
                    <a:pt x="12564" y="737"/>
                    <a:pt x="11244" y="1188"/>
                    <a:pt x="9992" y="1792"/>
                  </a:cubicBezTo>
                  <a:cubicBezTo>
                    <a:pt x="8771" y="2385"/>
                    <a:pt x="7635" y="3141"/>
                    <a:pt x="6617" y="4039"/>
                  </a:cubicBezTo>
                  <a:cubicBezTo>
                    <a:pt x="5605" y="4926"/>
                    <a:pt x="4693" y="5989"/>
                    <a:pt x="3908" y="7199"/>
                  </a:cubicBezTo>
                  <a:cubicBezTo>
                    <a:pt x="3524" y="7788"/>
                    <a:pt x="3173" y="8424"/>
                    <a:pt x="2834" y="9142"/>
                  </a:cubicBezTo>
                  <a:cubicBezTo>
                    <a:pt x="2543" y="9753"/>
                    <a:pt x="2269" y="10438"/>
                    <a:pt x="1993" y="11234"/>
                  </a:cubicBezTo>
                  <a:cubicBezTo>
                    <a:pt x="1520" y="12615"/>
                    <a:pt x="1117" y="14122"/>
                    <a:pt x="798" y="15713"/>
                  </a:cubicBezTo>
                  <a:cubicBezTo>
                    <a:pt x="479" y="17310"/>
                    <a:pt x="259" y="18927"/>
                    <a:pt x="138" y="20554"/>
                  </a:cubicBezTo>
                  <a:cubicBezTo>
                    <a:pt x="12" y="22223"/>
                    <a:pt x="0" y="23900"/>
                    <a:pt x="102" y="25571"/>
                  </a:cubicBezTo>
                  <a:cubicBezTo>
                    <a:pt x="320" y="29069"/>
                    <a:pt x="1053" y="32188"/>
                    <a:pt x="2282" y="34840"/>
                  </a:cubicBezTo>
                  <a:cubicBezTo>
                    <a:pt x="2595" y="35520"/>
                    <a:pt x="2954" y="36178"/>
                    <a:pt x="3357" y="36809"/>
                  </a:cubicBezTo>
                  <a:cubicBezTo>
                    <a:pt x="3729" y="37389"/>
                    <a:pt x="4143" y="37941"/>
                    <a:pt x="4594" y="38462"/>
                  </a:cubicBezTo>
                  <a:cubicBezTo>
                    <a:pt x="5425" y="39426"/>
                    <a:pt x="6447" y="40327"/>
                    <a:pt x="7635" y="41142"/>
                  </a:cubicBezTo>
                  <a:cubicBezTo>
                    <a:pt x="8672" y="41852"/>
                    <a:pt x="9854" y="42491"/>
                    <a:pt x="11247" y="43095"/>
                  </a:cubicBezTo>
                  <a:cubicBezTo>
                    <a:pt x="12418" y="43603"/>
                    <a:pt x="13734" y="44067"/>
                    <a:pt x="15267" y="44514"/>
                  </a:cubicBezTo>
                  <a:cubicBezTo>
                    <a:pt x="15664" y="44629"/>
                    <a:pt x="16062" y="44734"/>
                    <a:pt x="16461" y="44839"/>
                  </a:cubicBezTo>
                  <a:cubicBezTo>
                    <a:pt x="16548" y="44865"/>
                    <a:pt x="16637" y="44890"/>
                    <a:pt x="16725" y="44917"/>
                  </a:cubicBezTo>
                  <a:lnTo>
                    <a:pt x="16788" y="44937"/>
                  </a:lnTo>
                  <a:cubicBezTo>
                    <a:pt x="17053" y="45026"/>
                    <a:pt x="17321" y="45112"/>
                    <a:pt x="17590" y="45189"/>
                  </a:cubicBezTo>
                  <a:cubicBezTo>
                    <a:pt x="17909" y="45282"/>
                    <a:pt x="18231" y="45364"/>
                    <a:pt x="18554" y="45440"/>
                  </a:cubicBezTo>
                  <a:cubicBezTo>
                    <a:pt x="19505" y="45745"/>
                    <a:pt x="20458" y="46045"/>
                    <a:pt x="21416" y="46332"/>
                  </a:cubicBezTo>
                  <a:cubicBezTo>
                    <a:pt x="23663" y="47006"/>
                    <a:pt x="25938" y="47604"/>
                    <a:pt x="28253" y="47979"/>
                  </a:cubicBezTo>
                  <a:cubicBezTo>
                    <a:pt x="27472" y="49619"/>
                    <a:pt x="26452" y="51196"/>
                    <a:pt x="25217" y="52666"/>
                  </a:cubicBezTo>
                  <a:cubicBezTo>
                    <a:pt x="23756" y="54391"/>
                    <a:pt x="22025" y="55949"/>
                    <a:pt x="20070" y="57299"/>
                  </a:cubicBezTo>
                  <a:lnTo>
                    <a:pt x="20073" y="57298"/>
                  </a:lnTo>
                  <a:lnTo>
                    <a:pt x="20073" y="57298"/>
                  </a:lnTo>
                  <a:cubicBezTo>
                    <a:pt x="18919" y="58086"/>
                    <a:pt x="17710" y="58790"/>
                    <a:pt x="16455" y="59402"/>
                  </a:cubicBezTo>
                  <a:cubicBezTo>
                    <a:pt x="16405" y="59426"/>
                    <a:pt x="16369" y="59470"/>
                    <a:pt x="16351" y="59522"/>
                  </a:cubicBezTo>
                  <a:cubicBezTo>
                    <a:pt x="16324" y="59602"/>
                    <a:pt x="16347" y="59691"/>
                    <a:pt x="16409" y="59747"/>
                  </a:cubicBezTo>
                  <a:cubicBezTo>
                    <a:pt x="16438" y="59802"/>
                    <a:pt x="16490" y="59840"/>
                    <a:pt x="16550" y="59850"/>
                  </a:cubicBezTo>
                  <a:cubicBezTo>
                    <a:pt x="17071" y="59919"/>
                    <a:pt x="17598" y="59955"/>
                    <a:pt x="18125" y="59955"/>
                  </a:cubicBezTo>
                  <a:cubicBezTo>
                    <a:pt x="18134" y="59955"/>
                    <a:pt x="18142" y="59955"/>
                    <a:pt x="18151" y="59955"/>
                  </a:cubicBezTo>
                  <a:cubicBezTo>
                    <a:pt x="19794" y="59955"/>
                    <a:pt x="21586" y="59648"/>
                    <a:pt x="23786" y="58987"/>
                  </a:cubicBezTo>
                  <a:cubicBezTo>
                    <a:pt x="24799" y="58684"/>
                    <a:pt x="25890" y="58307"/>
                    <a:pt x="27213" y="57801"/>
                  </a:cubicBezTo>
                  <a:cubicBezTo>
                    <a:pt x="28340" y="57368"/>
                    <a:pt x="29455" y="56883"/>
                    <a:pt x="30527" y="56357"/>
                  </a:cubicBezTo>
                  <a:cubicBezTo>
                    <a:pt x="32085" y="55591"/>
                    <a:pt x="33531" y="54736"/>
                    <a:pt x="34824" y="53815"/>
                  </a:cubicBezTo>
                  <a:cubicBezTo>
                    <a:pt x="35504" y="53330"/>
                    <a:pt x="36159" y="52811"/>
                    <a:pt x="36786" y="52258"/>
                  </a:cubicBezTo>
                  <a:cubicBezTo>
                    <a:pt x="37372" y="51742"/>
                    <a:pt x="37849" y="51296"/>
                    <a:pt x="38271" y="50793"/>
                  </a:cubicBezTo>
                  <a:cubicBezTo>
                    <a:pt x="39659" y="51252"/>
                    <a:pt x="41201" y="51516"/>
                    <a:pt x="42850" y="51578"/>
                  </a:cubicBezTo>
                  <a:cubicBezTo>
                    <a:pt x="43054" y="51586"/>
                    <a:pt x="43259" y="51590"/>
                    <a:pt x="43464" y="51590"/>
                  </a:cubicBezTo>
                  <a:cubicBezTo>
                    <a:pt x="43487" y="51590"/>
                    <a:pt x="43511" y="51590"/>
                    <a:pt x="43534" y="51590"/>
                  </a:cubicBezTo>
                  <a:cubicBezTo>
                    <a:pt x="44954" y="51589"/>
                    <a:pt x="46369" y="51429"/>
                    <a:pt x="47754" y="51113"/>
                  </a:cubicBezTo>
                  <a:cubicBezTo>
                    <a:pt x="48532" y="50933"/>
                    <a:pt x="49295" y="50698"/>
                    <a:pt x="50037" y="50406"/>
                  </a:cubicBezTo>
                  <a:cubicBezTo>
                    <a:pt x="50767" y="50123"/>
                    <a:pt x="51468" y="49774"/>
                    <a:pt x="52134" y="49364"/>
                  </a:cubicBezTo>
                  <a:cubicBezTo>
                    <a:pt x="52777" y="48969"/>
                    <a:pt x="53417" y="48473"/>
                    <a:pt x="54034" y="47891"/>
                  </a:cubicBezTo>
                  <a:cubicBezTo>
                    <a:pt x="54581" y="47372"/>
                    <a:pt x="55121" y="46766"/>
                    <a:pt x="55682" y="46034"/>
                  </a:cubicBezTo>
                  <a:cubicBezTo>
                    <a:pt x="56579" y="44864"/>
                    <a:pt x="57395" y="43515"/>
                    <a:pt x="58326" y="41662"/>
                  </a:cubicBezTo>
                  <a:cubicBezTo>
                    <a:pt x="59084" y="40152"/>
                    <a:pt x="59751" y="38646"/>
                    <a:pt x="60310" y="37189"/>
                  </a:cubicBezTo>
                  <a:cubicBezTo>
                    <a:pt x="60947" y="35525"/>
                    <a:pt x="61463" y="33843"/>
                    <a:pt x="61843" y="32191"/>
                  </a:cubicBezTo>
                  <a:cubicBezTo>
                    <a:pt x="62252" y="30413"/>
                    <a:pt x="62484" y="28676"/>
                    <a:pt x="62532" y="27030"/>
                  </a:cubicBezTo>
                  <a:cubicBezTo>
                    <a:pt x="62587" y="25261"/>
                    <a:pt x="62407" y="23580"/>
                    <a:pt x="61998" y="22030"/>
                  </a:cubicBezTo>
                  <a:cubicBezTo>
                    <a:pt x="61788" y="21239"/>
                    <a:pt x="61507" y="20469"/>
                    <a:pt x="61158" y="19729"/>
                  </a:cubicBezTo>
                  <a:cubicBezTo>
                    <a:pt x="60815" y="18999"/>
                    <a:pt x="60373" y="18275"/>
                    <a:pt x="59806" y="17517"/>
                  </a:cubicBezTo>
                  <a:cubicBezTo>
                    <a:pt x="59311" y="16855"/>
                    <a:pt x="58722" y="16200"/>
                    <a:pt x="58008" y="15514"/>
                  </a:cubicBezTo>
                  <a:cubicBezTo>
                    <a:pt x="57434" y="14961"/>
                    <a:pt x="56775" y="14402"/>
                    <a:pt x="55992" y="13801"/>
                  </a:cubicBezTo>
                  <a:cubicBezTo>
                    <a:pt x="55299" y="13270"/>
                    <a:pt x="54587" y="12781"/>
                    <a:pt x="53731" y="12213"/>
                  </a:cubicBezTo>
                  <a:cubicBezTo>
                    <a:pt x="52919" y="11675"/>
                    <a:pt x="52056" y="11127"/>
                    <a:pt x="51167" y="10588"/>
                  </a:cubicBezTo>
                  <a:cubicBezTo>
                    <a:pt x="49381" y="9503"/>
                    <a:pt x="47571" y="8513"/>
                    <a:pt x="45784" y="7647"/>
                  </a:cubicBezTo>
                  <a:cubicBezTo>
                    <a:pt x="44885" y="7212"/>
                    <a:pt x="43976" y="6805"/>
                    <a:pt x="43085" y="6435"/>
                  </a:cubicBezTo>
                  <a:cubicBezTo>
                    <a:pt x="42661" y="6258"/>
                    <a:pt x="42234" y="6090"/>
                    <a:pt x="41806" y="5923"/>
                  </a:cubicBezTo>
                  <a:cubicBezTo>
                    <a:pt x="41435" y="5776"/>
                    <a:pt x="41061" y="5631"/>
                    <a:pt x="40690" y="5487"/>
                  </a:cubicBezTo>
                  <a:lnTo>
                    <a:pt x="40449" y="5393"/>
                  </a:lnTo>
                  <a:cubicBezTo>
                    <a:pt x="36063" y="3700"/>
                    <a:pt x="32634" y="2555"/>
                    <a:pt x="29327" y="1677"/>
                  </a:cubicBezTo>
                  <a:cubicBezTo>
                    <a:pt x="27392" y="1163"/>
                    <a:pt x="25486" y="756"/>
                    <a:pt x="23663" y="467"/>
                  </a:cubicBezTo>
                  <a:cubicBezTo>
                    <a:pt x="22730" y="320"/>
                    <a:pt x="21779" y="202"/>
                    <a:pt x="20839" y="119"/>
                  </a:cubicBezTo>
                  <a:cubicBezTo>
                    <a:pt x="19936" y="40"/>
                    <a:pt x="19104" y="0"/>
                    <a:pt x="182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61"/>
            <p:cNvSpPr/>
            <p:nvPr/>
          </p:nvSpPr>
          <p:spPr>
            <a:xfrm>
              <a:off x="6077100" y="1889025"/>
              <a:ext cx="110750" cy="250925"/>
            </a:xfrm>
            <a:custGeom>
              <a:avLst/>
              <a:gdLst/>
              <a:ahLst/>
              <a:cxnLst/>
              <a:rect l="l" t="t" r="r" b="b"/>
              <a:pathLst>
                <a:path w="4430" h="10037" extrusionOk="0">
                  <a:moveTo>
                    <a:pt x="258" y="0"/>
                  </a:moveTo>
                  <a:cubicBezTo>
                    <a:pt x="257" y="0"/>
                    <a:pt x="256" y="0"/>
                    <a:pt x="254" y="0"/>
                  </a:cubicBezTo>
                  <a:lnTo>
                    <a:pt x="254" y="2"/>
                  </a:lnTo>
                  <a:cubicBezTo>
                    <a:pt x="253" y="2"/>
                    <a:pt x="251" y="2"/>
                    <a:pt x="250" y="2"/>
                  </a:cubicBezTo>
                  <a:cubicBezTo>
                    <a:pt x="193" y="2"/>
                    <a:pt x="139" y="24"/>
                    <a:pt x="97" y="64"/>
                  </a:cubicBezTo>
                  <a:cubicBezTo>
                    <a:pt x="85" y="79"/>
                    <a:pt x="73" y="94"/>
                    <a:pt x="63" y="111"/>
                  </a:cubicBezTo>
                  <a:cubicBezTo>
                    <a:pt x="51" y="122"/>
                    <a:pt x="42" y="135"/>
                    <a:pt x="34" y="148"/>
                  </a:cubicBezTo>
                  <a:cubicBezTo>
                    <a:pt x="8" y="195"/>
                    <a:pt x="1" y="243"/>
                    <a:pt x="12" y="307"/>
                  </a:cubicBezTo>
                  <a:cubicBezTo>
                    <a:pt x="108" y="850"/>
                    <a:pt x="208" y="1391"/>
                    <a:pt x="308" y="1933"/>
                  </a:cubicBezTo>
                  <a:lnTo>
                    <a:pt x="454" y="2720"/>
                  </a:lnTo>
                  <a:cubicBezTo>
                    <a:pt x="527" y="3123"/>
                    <a:pt x="599" y="3525"/>
                    <a:pt x="668" y="3929"/>
                  </a:cubicBezTo>
                  <a:lnTo>
                    <a:pt x="685" y="4028"/>
                  </a:lnTo>
                  <a:cubicBezTo>
                    <a:pt x="736" y="4332"/>
                    <a:pt x="788" y="4637"/>
                    <a:pt x="831" y="4944"/>
                  </a:cubicBezTo>
                  <a:cubicBezTo>
                    <a:pt x="859" y="5161"/>
                    <a:pt x="884" y="5376"/>
                    <a:pt x="909" y="5594"/>
                  </a:cubicBezTo>
                  <a:cubicBezTo>
                    <a:pt x="987" y="6258"/>
                    <a:pt x="1070" y="6945"/>
                    <a:pt x="1227" y="7609"/>
                  </a:cubicBezTo>
                  <a:cubicBezTo>
                    <a:pt x="1341" y="8090"/>
                    <a:pt x="1488" y="8500"/>
                    <a:pt x="1678" y="8862"/>
                  </a:cubicBezTo>
                  <a:cubicBezTo>
                    <a:pt x="1771" y="9035"/>
                    <a:pt x="1881" y="9197"/>
                    <a:pt x="2005" y="9350"/>
                  </a:cubicBezTo>
                  <a:cubicBezTo>
                    <a:pt x="2134" y="9512"/>
                    <a:pt x="2304" y="9662"/>
                    <a:pt x="2520" y="9810"/>
                  </a:cubicBezTo>
                  <a:cubicBezTo>
                    <a:pt x="2688" y="9926"/>
                    <a:pt x="2879" y="10001"/>
                    <a:pt x="3079" y="10029"/>
                  </a:cubicBezTo>
                  <a:cubicBezTo>
                    <a:pt x="3120" y="10034"/>
                    <a:pt x="3161" y="10037"/>
                    <a:pt x="3202" y="10037"/>
                  </a:cubicBezTo>
                  <a:cubicBezTo>
                    <a:pt x="3248" y="10037"/>
                    <a:pt x="3295" y="10033"/>
                    <a:pt x="3341" y="10025"/>
                  </a:cubicBezTo>
                  <a:cubicBezTo>
                    <a:pt x="3425" y="10012"/>
                    <a:pt x="3511" y="9985"/>
                    <a:pt x="3617" y="9934"/>
                  </a:cubicBezTo>
                  <a:cubicBezTo>
                    <a:pt x="3693" y="9897"/>
                    <a:pt x="3760" y="9841"/>
                    <a:pt x="3824" y="9786"/>
                  </a:cubicBezTo>
                  <a:cubicBezTo>
                    <a:pt x="3898" y="9721"/>
                    <a:pt x="3955" y="9641"/>
                    <a:pt x="4006" y="9570"/>
                  </a:cubicBezTo>
                  <a:cubicBezTo>
                    <a:pt x="4064" y="9493"/>
                    <a:pt x="4106" y="9407"/>
                    <a:pt x="4155" y="9303"/>
                  </a:cubicBezTo>
                  <a:cubicBezTo>
                    <a:pt x="4210" y="9180"/>
                    <a:pt x="4256" y="9053"/>
                    <a:pt x="4292" y="8923"/>
                  </a:cubicBezTo>
                  <a:cubicBezTo>
                    <a:pt x="4391" y="8569"/>
                    <a:pt x="4429" y="8161"/>
                    <a:pt x="4404" y="7709"/>
                  </a:cubicBezTo>
                  <a:cubicBezTo>
                    <a:pt x="4382" y="7319"/>
                    <a:pt x="4308" y="6899"/>
                    <a:pt x="4179" y="6428"/>
                  </a:cubicBezTo>
                  <a:cubicBezTo>
                    <a:pt x="4032" y="5893"/>
                    <a:pt x="3810" y="5320"/>
                    <a:pt x="3499" y="4675"/>
                  </a:cubicBezTo>
                  <a:cubicBezTo>
                    <a:pt x="3234" y="4121"/>
                    <a:pt x="2909" y="3541"/>
                    <a:pt x="2505" y="2903"/>
                  </a:cubicBezTo>
                  <a:cubicBezTo>
                    <a:pt x="1899" y="1941"/>
                    <a:pt x="1189" y="985"/>
                    <a:pt x="396" y="60"/>
                  </a:cubicBezTo>
                  <a:cubicBezTo>
                    <a:pt x="361" y="22"/>
                    <a:pt x="311" y="0"/>
                    <a:pt x="2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61"/>
            <p:cNvSpPr/>
            <p:nvPr/>
          </p:nvSpPr>
          <p:spPr>
            <a:xfrm>
              <a:off x="6168400" y="1867000"/>
              <a:ext cx="167300" cy="167625"/>
            </a:xfrm>
            <a:custGeom>
              <a:avLst/>
              <a:gdLst/>
              <a:ahLst/>
              <a:cxnLst/>
              <a:rect l="l" t="t" r="r" b="b"/>
              <a:pathLst>
                <a:path w="6692" h="6705" extrusionOk="0">
                  <a:moveTo>
                    <a:pt x="223" y="0"/>
                  </a:moveTo>
                  <a:cubicBezTo>
                    <a:pt x="129" y="0"/>
                    <a:pt x="46" y="65"/>
                    <a:pt x="21" y="156"/>
                  </a:cubicBezTo>
                  <a:cubicBezTo>
                    <a:pt x="0" y="225"/>
                    <a:pt x="19" y="301"/>
                    <a:pt x="68" y="354"/>
                  </a:cubicBezTo>
                  <a:cubicBezTo>
                    <a:pt x="71" y="402"/>
                    <a:pt x="91" y="444"/>
                    <a:pt x="131" y="487"/>
                  </a:cubicBezTo>
                  <a:lnTo>
                    <a:pt x="290" y="681"/>
                  </a:lnTo>
                  <a:cubicBezTo>
                    <a:pt x="487" y="933"/>
                    <a:pt x="664" y="1192"/>
                    <a:pt x="813" y="1414"/>
                  </a:cubicBezTo>
                  <a:lnTo>
                    <a:pt x="914" y="1562"/>
                  </a:lnTo>
                  <a:cubicBezTo>
                    <a:pt x="994" y="1680"/>
                    <a:pt x="1075" y="1799"/>
                    <a:pt x="1150" y="1917"/>
                  </a:cubicBezTo>
                  <a:cubicBezTo>
                    <a:pt x="1269" y="2106"/>
                    <a:pt x="1384" y="2298"/>
                    <a:pt x="1498" y="2489"/>
                  </a:cubicBezTo>
                  <a:lnTo>
                    <a:pt x="1552" y="2583"/>
                  </a:lnTo>
                  <a:cubicBezTo>
                    <a:pt x="1885" y="3146"/>
                    <a:pt x="2277" y="3800"/>
                    <a:pt x="2703" y="4426"/>
                  </a:cubicBezTo>
                  <a:cubicBezTo>
                    <a:pt x="2929" y="4754"/>
                    <a:pt x="3161" y="5067"/>
                    <a:pt x="3395" y="5354"/>
                  </a:cubicBezTo>
                  <a:cubicBezTo>
                    <a:pt x="3637" y="5649"/>
                    <a:pt x="3872" y="5896"/>
                    <a:pt x="4114" y="6110"/>
                  </a:cubicBezTo>
                  <a:cubicBezTo>
                    <a:pt x="4374" y="6337"/>
                    <a:pt x="4620" y="6497"/>
                    <a:pt x="4867" y="6598"/>
                  </a:cubicBezTo>
                  <a:cubicBezTo>
                    <a:pt x="4976" y="6645"/>
                    <a:pt x="5091" y="6676"/>
                    <a:pt x="5208" y="6693"/>
                  </a:cubicBezTo>
                  <a:cubicBezTo>
                    <a:pt x="5266" y="6701"/>
                    <a:pt x="5325" y="6705"/>
                    <a:pt x="5383" y="6705"/>
                  </a:cubicBezTo>
                  <a:cubicBezTo>
                    <a:pt x="5462" y="6705"/>
                    <a:pt x="5540" y="6698"/>
                    <a:pt x="5617" y="6683"/>
                  </a:cubicBezTo>
                  <a:cubicBezTo>
                    <a:pt x="5723" y="6663"/>
                    <a:pt x="5835" y="6618"/>
                    <a:pt x="5961" y="6547"/>
                  </a:cubicBezTo>
                  <a:cubicBezTo>
                    <a:pt x="6073" y="6481"/>
                    <a:pt x="6176" y="6401"/>
                    <a:pt x="6269" y="6310"/>
                  </a:cubicBezTo>
                  <a:cubicBezTo>
                    <a:pt x="6425" y="6162"/>
                    <a:pt x="6537" y="5971"/>
                    <a:pt x="6593" y="5763"/>
                  </a:cubicBezTo>
                  <a:cubicBezTo>
                    <a:pt x="6692" y="5399"/>
                    <a:pt x="6596" y="4967"/>
                    <a:pt x="6307" y="4481"/>
                  </a:cubicBezTo>
                  <a:cubicBezTo>
                    <a:pt x="6156" y="4225"/>
                    <a:pt x="5970" y="3997"/>
                    <a:pt x="5808" y="3807"/>
                  </a:cubicBezTo>
                  <a:cubicBezTo>
                    <a:pt x="5601" y="3572"/>
                    <a:pt x="5382" y="3347"/>
                    <a:pt x="5152" y="3135"/>
                  </a:cubicBezTo>
                  <a:cubicBezTo>
                    <a:pt x="4707" y="2721"/>
                    <a:pt x="4191" y="2309"/>
                    <a:pt x="3530" y="1839"/>
                  </a:cubicBezTo>
                  <a:cubicBezTo>
                    <a:pt x="2911" y="1398"/>
                    <a:pt x="2268" y="991"/>
                    <a:pt x="1605" y="619"/>
                  </a:cubicBezTo>
                  <a:cubicBezTo>
                    <a:pt x="1318" y="462"/>
                    <a:pt x="1064" y="330"/>
                    <a:pt x="829" y="221"/>
                  </a:cubicBezTo>
                  <a:cubicBezTo>
                    <a:pt x="642" y="135"/>
                    <a:pt x="464" y="55"/>
                    <a:pt x="279" y="7"/>
                  </a:cubicBezTo>
                  <a:cubicBezTo>
                    <a:pt x="262" y="4"/>
                    <a:pt x="244" y="2"/>
                    <a:pt x="225" y="1"/>
                  </a:cubicBezTo>
                  <a:cubicBezTo>
                    <a:pt x="224" y="0"/>
                    <a:pt x="223" y="0"/>
                    <a:pt x="2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61"/>
            <p:cNvSpPr/>
            <p:nvPr/>
          </p:nvSpPr>
          <p:spPr>
            <a:xfrm>
              <a:off x="4774550" y="408875"/>
              <a:ext cx="211100" cy="217450"/>
            </a:xfrm>
            <a:custGeom>
              <a:avLst/>
              <a:gdLst/>
              <a:ahLst/>
              <a:cxnLst/>
              <a:rect l="l" t="t" r="r" b="b"/>
              <a:pathLst>
                <a:path w="8444" h="8698" extrusionOk="0">
                  <a:moveTo>
                    <a:pt x="1069" y="1"/>
                  </a:moveTo>
                  <a:lnTo>
                    <a:pt x="1069" y="2"/>
                  </a:lnTo>
                  <a:cubicBezTo>
                    <a:pt x="722" y="2"/>
                    <a:pt x="451" y="108"/>
                    <a:pt x="265" y="315"/>
                  </a:cubicBezTo>
                  <a:cubicBezTo>
                    <a:pt x="88" y="515"/>
                    <a:pt x="1" y="795"/>
                    <a:pt x="1" y="1170"/>
                  </a:cubicBezTo>
                  <a:cubicBezTo>
                    <a:pt x="0" y="1322"/>
                    <a:pt x="17" y="1473"/>
                    <a:pt x="53" y="1621"/>
                  </a:cubicBezTo>
                  <a:cubicBezTo>
                    <a:pt x="87" y="1776"/>
                    <a:pt x="150" y="1926"/>
                    <a:pt x="212" y="2064"/>
                  </a:cubicBezTo>
                  <a:cubicBezTo>
                    <a:pt x="361" y="2386"/>
                    <a:pt x="581" y="2665"/>
                    <a:pt x="775" y="2896"/>
                  </a:cubicBezTo>
                  <a:cubicBezTo>
                    <a:pt x="994" y="3157"/>
                    <a:pt x="1250" y="3412"/>
                    <a:pt x="1604" y="3722"/>
                  </a:cubicBezTo>
                  <a:cubicBezTo>
                    <a:pt x="2272" y="4311"/>
                    <a:pt x="3014" y="4836"/>
                    <a:pt x="3718" y="5316"/>
                  </a:cubicBezTo>
                  <a:cubicBezTo>
                    <a:pt x="4044" y="5539"/>
                    <a:pt x="4373" y="5758"/>
                    <a:pt x="4702" y="5976"/>
                  </a:cubicBezTo>
                  <a:lnTo>
                    <a:pt x="5231" y="6329"/>
                  </a:lnTo>
                  <a:cubicBezTo>
                    <a:pt x="5694" y="6639"/>
                    <a:pt x="6081" y="6902"/>
                    <a:pt x="6460" y="7196"/>
                  </a:cubicBezTo>
                  <a:cubicBezTo>
                    <a:pt x="6672" y="7365"/>
                    <a:pt x="6875" y="7545"/>
                    <a:pt x="7067" y="7738"/>
                  </a:cubicBezTo>
                  <a:lnTo>
                    <a:pt x="7277" y="7949"/>
                  </a:lnTo>
                  <a:cubicBezTo>
                    <a:pt x="7493" y="8165"/>
                    <a:pt x="7715" y="8390"/>
                    <a:pt x="7955" y="8591"/>
                  </a:cubicBezTo>
                  <a:cubicBezTo>
                    <a:pt x="7994" y="8622"/>
                    <a:pt x="8038" y="8651"/>
                    <a:pt x="8101" y="8653"/>
                  </a:cubicBezTo>
                  <a:cubicBezTo>
                    <a:pt x="8136" y="8682"/>
                    <a:pt x="8180" y="8698"/>
                    <a:pt x="8226" y="8698"/>
                  </a:cubicBezTo>
                  <a:cubicBezTo>
                    <a:pt x="8288" y="8698"/>
                    <a:pt x="8348" y="8672"/>
                    <a:pt x="8391" y="8626"/>
                  </a:cubicBezTo>
                  <a:cubicBezTo>
                    <a:pt x="8425" y="8591"/>
                    <a:pt x="8444" y="8541"/>
                    <a:pt x="8441" y="8491"/>
                  </a:cubicBezTo>
                  <a:cubicBezTo>
                    <a:pt x="8407" y="7950"/>
                    <a:pt x="8309" y="7414"/>
                    <a:pt x="8151" y="6895"/>
                  </a:cubicBezTo>
                  <a:cubicBezTo>
                    <a:pt x="8000" y="6399"/>
                    <a:pt x="7787" y="5892"/>
                    <a:pt x="7500" y="5344"/>
                  </a:cubicBezTo>
                  <a:cubicBezTo>
                    <a:pt x="7244" y="4859"/>
                    <a:pt x="6939" y="4380"/>
                    <a:pt x="6569" y="3878"/>
                  </a:cubicBezTo>
                  <a:cubicBezTo>
                    <a:pt x="6230" y="3422"/>
                    <a:pt x="5864" y="2987"/>
                    <a:pt x="5472" y="2575"/>
                  </a:cubicBezTo>
                  <a:cubicBezTo>
                    <a:pt x="5096" y="2181"/>
                    <a:pt x="4696" y="1811"/>
                    <a:pt x="4274" y="1466"/>
                  </a:cubicBezTo>
                  <a:cubicBezTo>
                    <a:pt x="4066" y="1294"/>
                    <a:pt x="3846" y="1135"/>
                    <a:pt x="3617" y="990"/>
                  </a:cubicBezTo>
                  <a:cubicBezTo>
                    <a:pt x="3345" y="817"/>
                    <a:pt x="3063" y="657"/>
                    <a:pt x="2774" y="514"/>
                  </a:cubicBezTo>
                  <a:cubicBezTo>
                    <a:pt x="2436" y="345"/>
                    <a:pt x="2126" y="220"/>
                    <a:pt x="1826" y="129"/>
                  </a:cubicBezTo>
                  <a:cubicBezTo>
                    <a:pt x="1547" y="43"/>
                    <a:pt x="1292" y="1"/>
                    <a:pt x="10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61"/>
            <p:cNvSpPr/>
            <p:nvPr/>
          </p:nvSpPr>
          <p:spPr>
            <a:xfrm>
              <a:off x="4887675" y="254675"/>
              <a:ext cx="99150" cy="212150"/>
            </a:xfrm>
            <a:custGeom>
              <a:avLst/>
              <a:gdLst/>
              <a:ahLst/>
              <a:cxnLst/>
              <a:rect l="l" t="t" r="r" b="b"/>
              <a:pathLst>
                <a:path w="3966" h="8486" extrusionOk="0">
                  <a:moveTo>
                    <a:pt x="1101" y="1"/>
                  </a:moveTo>
                  <a:cubicBezTo>
                    <a:pt x="990" y="1"/>
                    <a:pt x="879" y="26"/>
                    <a:pt x="779" y="73"/>
                  </a:cubicBezTo>
                  <a:cubicBezTo>
                    <a:pt x="650" y="131"/>
                    <a:pt x="529" y="227"/>
                    <a:pt x="420" y="357"/>
                  </a:cubicBezTo>
                  <a:cubicBezTo>
                    <a:pt x="305" y="490"/>
                    <a:pt x="209" y="652"/>
                    <a:pt x="124" y="850"/>
                  </a:cubicBezTo>
                  <a:cubicBezTo>
                    <a:pt x="78" y="961"/>
                    <a:pt x="47" y="1077"/>
                    <a:pt x="32" y="1196"/>
                  </a:cubicBezTo>
                  <a:cubicBezTo>
                    <a:pt x="9" y="1339"/>
                    <a:pt x="1" y="1485"/>
                    <a:pt x="8" y="1631"/>
                  </a:cubicBezTo>
                  <a:cubicBezTo>
                    <a:pt x="17" y="1913"/>
                    <a:pt x="73" y="2216"/>
                    <a:pt x="185" y="2583"/>
                  </a:cubicBezTo>
                  <a:cubicBezTo>
                    <a:pt x="276" y="2879"/>
                    <a:pt x="401" y="3195"/>
                    <a:pt x="579" y="3580"/>
                  </a:cubicBezTo>
                  <a:cubicBezTo>
                    <a:pt x="733" y="3911"/>
                    <a:pt x="912" y="4252"/>
                    <a:pt x="1144" y="4655"/>
                  </a:cubicBezTo>
                  <a:cubicBezTo>
                    <a:pt x="1551" y="5367"/>
                    <a:pt x="2011" y="6066"/>
                    <a:pt x="2417" y="6683"/>
                  </a:cubicBezTo>
                  <a:cubicBezTo>
                    <a:pt x="2610" y="6977"/>
                    <a:pt x="2804" y="7271"/>
                    <a:pt x="2993" y="7566"/>
                  </a:cubicBezTo>
                  <a:cubicBezTo>
                    <a:pt x="3124" y="7771"/>
                    <a:pt x="3277" y="8015"/>
                    <a:pt x="3411" y="8272"/>
                  </a:cubicBezTo>
                  <a:cubicBezTo>
                    <a:pt x="3423" y="8390"/>
                    <a:pt x="3522" y="8485"/>
                    <a:pt x="3627" y="8486"/>
                  </a:cubicBezTo>
                  <a:cubicBezTo>
                    <a:pt x="3745" y="8486"/>
                    <a:pt x="3833" y="8399"/>
                    <a:pt x="3844" y="8281"/>
                  </a:cubicBezTo>
                  <a:cubicBezTo>
                    <a:pt x="3966" y="6969"/>
                    <a:pt x="3947" y="5784"/>
                    <a:pt x="3787" y="4654"/>
                  </a:cubicBezTo>
                  <a:cubicBezTo>
                    <a:pt x="3641" y="3619"/>
                    <a:pt x="3354" y="2674"/>
                    <a:pt x="2932" y="1846"/>
                  </a:cubicBezTo>
                  <a:cubicBezTo>
                    <a:pt x="2766" y="1512"/>
                    <a:pt x="2571" y="1194"/>
                    <a:pt x="2350" y="893"/>
                  </a:cubicBezTo>
                  <a:cubicBezTo>
                    <a:pt x="2096" y="547"/>
                    <a:pt x="1870" y="321"/>
                    <a:pt x="1617" y="161"/>
                  </a:cubicBezTo>
                  <a:cubicBezTo>
                    <a:pt x="1493" y="86"/>
                    <a:pt x="1356" y="35"/>
                    <a:pt x="1213" y="12"/>
                  </a:cubicBezTo>
                  <a:cubicBezTo>
                    <a:pt x="1175" y="7"/>
                    <a:pt x="1138" y="3"/>
                    <a:pt x="1100" y="3"/>
                  </a:cubicBezTo>
                  <a:lnTo>
                    <a:pt x="1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61"/>
            <p:cNvSpPr/>
            <p:nvPr/>
          </p:nvSpPr>
          <p:spPr>
            <a:xfrm>
              <a:off x="4889150" y="769050"/>
              <a:ext cx="517675" cy="902700"/>
            </a:xfrm>
            <a:custGeom>
              <a:avLst/>
              <a:gdLst/>
              <a:ahLst/>
              <a:cxnLst/>
              <a:rect l="l" t="t" r="r" b="b"/>
              <a:pathLst>
                <a:path w="20707" h="36108" extrusionOk="0">
                  <a:moveTo>
                    <a:pt x="1539" y="16827"/>
                  </a:moveTo>
                  <a:cubicBezTo>
                    <a:pt x="1543" y="16855"/>
                    <a:pt x="1546" y="16882"/>
                    <a:pt x="1550" y="16910"/>
                  </a:cubicBezTo>
                  <a:cubicBezTo>
                    <a:pt x="1546" y="16882"/>
                    <a:pt x="1542" y="16855"/>
                    <a:pt x="1539" y="16827"/>
                  </a:cubicBezTo>
                  <a:close/>
                  <a:moveTo>
                    <a:pt x="2864" y="21906"/>
                  </a:moveTo>
                  <a:cubicBezTo>
                    <a:pt x="2875" y="21931"/>
                    <a:pt x="2886" y="21958"/>
                    <a:pt x="2896" y="21983"/>
                  </a:cubicBezTo>
                  <a:cubicBezTo>
                    <a:pt x="2886" y="21958"/>
                    <a:pt x="2874" y="21931"/>
                    <a:pt x="2864" y="21906"/>
                  </a:cubicBezTo>
                  <a:close/>
                  <a:moveTo>
                    <a:pt x="3013" y="0"/>
                  </a:moveTo>
                  <a:cubicBezTo>
                    <a:pt x="2858" y="0"/>
                    <a:pt x="2720" y="107"/>
                    <a:pt x="2670" y="262"/>
                  </a:cubicBezTo>
                  <a:lnTo>
                    <a:pt x="2668" y="263"/>
                  </a:lnTo>
                  <a:cubicBezTo>
                    <a:pt x="2082" y="2084"/>
                    <a:pt x="1547" y="3923"/>
                    <a:pt x="1124" y="5789"/>
                  </a:cubicBezTo>
                  <a:cubicBezTo>
                    <a:pt x="697" y="7675"/>
                    <a:pt x="374" y="9583"/>
                    <a:pt x="194" y="11510"/>
                  </a:cubicBezTo>
                  <a:cubicBezTo>
                    <a:pt x="19" y="13378"/>
                    <a:pt x="0" y="15258"/>
                    <a:pt x="138" y="17129"/>
                  </a:cubicBezTo>
                  <a:cubicBezTo>
                    <a:pt x="270" y="18953"/>
                    <a:pt x="580" y="20777"/>
                    <a:pt x="1133" y="22522"/>
                  </a:cubicBezTo>
                  <a:cubicBezTo>
                    <a:pt x="1615" y="24042"/>
                    <a:pt x="2238" y="25530"/>
                    <a:pt x="3090" y="26881"/>
                  </a:cubicBezTo>
                  <a:cubicBezTo>
                    <a:pt x="3992" y="28315"/>
                    <a:pt x="5100" y="29618"/>
                    <a:pt x="6409" y="30695"/>
                  </a:cubicBezTo>
                  <a:cubicBezTo>
                    <a:pt x="7125" y="31287"/>
                    <a:pt x="7884" y="31825"/>
                    <a:pt x="8680" y="32303"/>
                  </a:cubicBezTo>
                  <a:cubicBezTo>
                    <a:pt x="9606" y="32857"/>
                    <a:pt x="10584" y="33297"/>
                    <a:pt x="11584" y="33695"/>
                  </a:cubicBezTo>
                  <a:cubicBezTo>
                    <a:pt x="12726" y="34151"/>
                    <a:pt x="13901" y="34533"/>
                    <a:pt x="15074" y="34901"/>
                  </a:cubicBezTo>
                  <a:cubicBezTo>
                    <a:pt x="15661" y="35088"/>
                    <a:pt x="16249" y="35270"/>
                    <a:pt x="16835" y="35455"/>
                  </a:cubicBezTo>
                  <a:cubicBezTo>
                    <a:pt x="17473" y="35657"/>
                    <a:pt x="18106" y="35874"/>
                    <a:pt x="18750" y="36056"/>
                  </a:cubicBezTo>
                  <a:cubicBezTo>
                    <a:pt x="18871" y="36091"/>
                    <a:pt x="18994" y="36107"/>
                    <a:pt x="19117" y="36107"/>
                  </a:cubicBezTo>
                  <a:cubicBezTo>
                    <a:pt x="19606" y="36107"/>
                    <a:pt x="20082" y="35843"/>
                    <a:pt x="20335" y="35412"/>
                  </a:cubicBezTo>
                  <a:cubicBezTo>
                    <a:pt x="20706" y="34778"/>
                    <a:pt x="20511" y="33843"/>
                    <a:pt x="19832" y="33490"/>
                  </a:cubicBezTo>
                  <a:cubicBezTo>
                    <a:pt x="18531" y="32818"/>
                    <a:pt x="17102" y="32411"/>
                    <a:pt x="15703" y="31995"/>
                  </a:cubicBezTo>
                  <a:cubicBezTo>
                    <a:pt x="14430" y="31616"/>
                    <a:pt x="13158" y="31238"/>
                    <a:pt x="11928" y="30735"/>
                  </a:cubicBezTo>
                  <a:cubicBezTo>
                    <a:pt x="10456" y="30096"/>
                    <a:pt x="9060" y="29311"/>
                    <a:pt x="7779" y="28343"/>
                  </a:cubicBezTo>
                  <a:cubicBezTo>
                    <a:pt x="6767" y="27537"/>
                    <a:pt x="5829" y="26624"/>
                    <a:pt x="5027" y="25610"/>
                  </a:cubicBezTo>
                  <a:cubicBezTo>
                    <a:pt x="4193" y="24505"/>
                    <a:pt x="3477" y="23315"/>
                    <a:pt x="2925" y="22045"/>
                  </a:cubicBezTo>
                  <a:cubicBezTo>
                    <a:pt x="2240" y="20359"/>
                    <a:pt x="1796" y="18591"/>
                    <a:pt x="1536" y="16789"/>
                  </a:cubicBezTo>
                  <a:cubicBezTo>
                    <a:pt x="1162" y="13873"/>
                    <a:pt x="1279" y="10917"/>
                    <a:pt x="1659" y="8008"/>
                  </a:cubicBezTo>
                  <a:cubicBezTo>
                    <a:pt x="2013" y="5446"/>
                    <a:pt x="2569" y="2913"/>
                    <a:pt x="3356" y="451"/>
                  </a:cubicBezTo>
                  <a:cubicBezTo>
                    <a:pt x="3416" y="266"/>
                    <a:pt x="3288" y="63"/>
                    <a:pt x="3107" y="13"/>
                  </a:cubicBezTo>
                  <a:cubicBezTo>
                    <a:pt x="3077" y="5"/>
                    <a:pt x="3046" y="0"/>
                    <a:pt x="30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61"/>
            <p:cNvSpPr/>
            <p:nvPr/>
          </p:nvSpPr>
          <p:spPr>
            <a:xfrm>
              <a:off x="5420525" y="1630100"/>
              <a:ext cx="52625" cy="52600"/>
            </a:xfrm>
            <a:custGeom>
              <a:avLst/>
              <a:gdLst/>
              <a:ahLst/>
              <a:cxnLst/>
              <a:rect l="l" t="t" r="r" b="b"/>
              <a:pathLst>
                <a:path w="2105" h="2104" extrusionOk="0">
                  <a:moveTo>
                    <a:pt x="1053" y="0"/>
                  </a:moveTo>
                  <a:cubicBezTo>
                    <a:pt x="479" y="0"/>
                    <a:pt x="1" y="479"/>
                    <a:pt x="1" y="1053"/>
                  </a:cubicBezTo>
                  <a:cubicBezTo>
                    <a:pt x="1" y="1626"/>
                    <a:pt x="479" y="2104"/>
                    <a:pt x="1053" y="2104"/>
                  </a:cubicBezTo>
                  <a:cubicBezTo>
                    <a:pt x="1627" y="2104"/>
                    <a:pt x="2105" y="1627"/>
                    <a:pt x="2105" y="1053"/>
                  </a:cubicBezTo>
                  <a:cubicBezTo>
                    <a:pt x="2105" y="479"/>
                    <a:pt x="1627" y="0"/>
                    <a:pt x="10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61"/>
            <p:cNvSpPr/>
            <p:nvPr/>
          </p:nvSpPr>
          <p:spPr>
            <a:xfrm>
              <a:off x="5466500" y="1818725"/>
              <a:ext cx="264825" cy="182500"/>
            </a:xfrm>
            <a:custGeom>
              <a:avLst/>
              <a:gdLst/>
              <a:ahLst/>
              <a:cxnLst/>
              <a:rect l="l" t="t" r="r" b="b"/>
              <a:pathLst>
                <a:path w="10593" h="7300" extrusionOk="0">
                  <a:moveTo>
                    <a:pt x="3679" y="4908"/>
                  </a:moveTo>
                  <a:cubicBezTo>
                    <a:pt x="3677" y="4910"/>
                    <a:pt x="3675" y="4911"/>
                    <a:pt x="3674" y="4912"/>
                  </a:cubicBezTo>
                  <a:lnTo>
                    <a:pt x="3674" y="4912"/>
                  </a:lnTo>
                  <a:cubicBezTo>
                    <a:pt x="3675" y="4911"/>
                    <a:pt x="3677" y="4910"/>
                    <a:pt x="3679" y="4908"/>
                  </a:cubicBezTo>
                  <a:close/>
                  <a:moveTo>
                    <a:pt x="9952" y="1"/>
                  </a:moveTo>
                  <a:cubicBezTo>
                    <a:pt x="9789" y="2"/>
                    <a:pt x="9632" y="61"/>
                    <a:pt x="9509" y="167"/>
                  </a:cubicBezTo>
                  <a:cubicBezTo>
                    <a:pt x="9097" y="518"/>
                    <a:pt x="8703" y="889"/>
                    <a:pt x="8297" y="1250"/>
                  </a:cubicBezTo>
                  <a:cubicBezTo>
                    <a:pt x="7864" y="1634"/>
                    <a:pt x="7418" y="2009"/>
                    <a:pt x="6972" y="2379"/>
                  </a:cubicBezTo>
                  <a:cubicBezTo>
                    <a:pt x="6518" y="2755"/>
                    <a:pt x="6058" y="3123"/>
                    <a:pt x="5594" y="3489"/>
                  </a:cubicBezTo>
                  <a:cubicBezTo>
                    <a:pt x="5145" y="3844"/>
                    <a:pt x="4692" y="4194"/>
                    <a:pt x="4224" y="4526"/>
                  </a:cubicBezTo>
                  <a:cubicBezTo>
                    <a:pt x="4046" y="4649"/>
                    <a:pt x="3870" y="4774"/>
                    <a:pt x="3694" y="4898"/>
                  </a:cubicBezTo>
                  <a:lnTo>
                    <a:pt x="3694" y="4898"/>
                  </a:lnTo>
                  <a:cubicBezTo>
                    <a:pt x="3689" y="4902"/>
                    <a:pt x="3684" y="4905"/>
                    <a:pt x="3679" y="4908"/>
                  </a:cubicBezTo>
                  <a:lnTo>
                    <a:pt x="3679" y="4908"/>
                  </a:lnTo>
                  <a:cubicBezTo>
                    <a:pt x="3681" y="4907"/>
                    <a:pt x="3684" y="4905"/>
                    <a:pt x="3686" y="4903"/>
                  </a:cubicBezTo>
                  <a:lnTo>
                    <a:pt x="3686" y="4903"/>
                  </a:lnTo>
                  <a:cubicBezTo>
                    <a:pt x="3678" y="4909"/>
                    <a:pt x="3669" y="4915"/>
                    <a:pt x="3660" y="4922"/>
                  </a:cubicBezTo>
                  <a:cubicBezTo>
                    <a:pt x="3665" y="4918"/>
                    <a:pt x="3669" y="4915"/>
                    <a:pt x="3674" y="4912"/>
                  </a:cubicBezTo>
                  <a:lnTo>
                    <a:pt x="3674" y="4912"/>
                  </a:lnTo>
                  <a:cubicBezTo>
                    <a:pt x="3113" y="5301"/>
                    <a:pt x="2543" y="5678"/>
                    <a:pt x="1957" y="6026"/>
                  </a:cubicBezTo>
                  <a:cubicBezTo>
                    <a:pt x="1350" y="6387"/>
                    <a:pt x="735" y="6732"/>
                    <a:pt x="96" y="7033"/>
                  </a:cubicBezTo>
                  <a:cubicBezTo>
                    <a:pt x="27" y="7069"/>
                    <a:pt x="0" y="7154"/>
                    <a:pt x="36" y="7223"/>
                  </a:cubicBezTo>
                  <a:cubicBezTo>
                    <a:pt x="61" y="7272"/>
                    <a:pt x="110" y="7299"/>
                    <a:pt x="161" y="7299"/>
                  </a:cubicBezTo>
                  <a:cubicBezTo>
                    <a:pt x="183" y="7299"/>
                    <a:pt x="205" y="7294"/>
                    <a:pt x="226" y="7283"/>
                  </a:cubicBezTo>
                  <a:cubicBezTo>
                    <a:pt x="1098" y="6877"/>
                    <a:pt x="1984" y="6501"/>
                    <a:pt x="2861" y="6101"/>
                  </a:cubicBezTo>
                  <a:cubicBezTo>
                    <a:pt x="3313" y="5893"/>
                    <a:pt x="3763" y="5680"/>
                    <a:pt x="4211" y="5467"/>
                  </a:cubicBezTo>
                  <a:cubicBezTo>
                    <a:pt x="4684" y="5242"/>
                    <a:pt x="5148" y="4995"/>
                    <a:pt x="5609" y="4750"/>
                  </a:cubicBezTo>
                  <a:cubicBezTo>
                    <a:pt x="6537" y="4259"/>
                    <a:pt x="7423" y="3689"/>
                    <a:pt x="8267" y="3063"/>
                  </a:cubicBezTo>
                  <a:cubicBezTo>
                    <a:pt x="8658" y="2774"/>
                    <a:pt x="9029" y="2459"/>
                    <a:pt x="9391" y="2137"/>
                  </a:cubicBezTo>
                  <a:cubicBezTo>
                    <a:pt x="9577" y="1971"/>
                    <a:pt x="9758" y="1798"/>
                    <a:pt x="9933" y="1620"/>
                  </a:cubicBezTo>
                  <a:cubicBezTo>
                    <a:pt x="10134" y="1420"/>
                    <a:pt x="10311" y="1202"/>
                    <a:pt x="10489" y="981"/>
                  </a:cubicBezTo>
                  <a:cubicBezTo>
                    <a:pt x="10549" y="886"/>
                    <a:pt x="10582" y="779"/>
                    <a:pt x="10585" y="667"/>
                  </a:cubicBezTo>
                  <a:cubicBezTo>
                    <a:pt x="10592" y="498"/>
                    <a:pt x="10531" y="332"/>
                    <a:pt x="10416" y="206"/>
                  </a:cubicBezTo>
                  <a:cubicBezTo>
                    <a:pt x="10297" y="75"/>
                    <a:pt x="10128" y="1"/>
                    <a:pt x="995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61"/>
            <p:cNvSpPr/>
            <p:nvPr/>
          </p:nvSpPr>
          <p:spPr>
            <a:xfrm>
              <a:off x="6055975" y="868800"/>
              <a:ext cx="306700" cy="443525"/>
            </a:xfrm>
            <a:custGeom>
              <a:avLst/>
              <a:gdLst/>
              <a:ahLst/>
              <a:cxnLst/>
              <a:rect l="l" t="t" r="r" b="b"/>
              <a:pathLst>
                <a:path w="12268" h="17741" extrusionOk="0">
                  <a:moveTo>
                    <a:pt x="9737" y="9717"/>
                  </a:moveTo>
                  <a:lnTo>
                    <a:pt x="9737" y="9717"/>
                  </a:lnTo>
                  <a:cubicBezTo>
                    <a:pt x="9747" y="9747"/>
                    <a:pt x="9757" y="9777"/>
                    <a:pt x="9766" y="9807"/>
                  </a:cubicBezTo>
                  <a:cubicBezTo>
                    <a:pt x="9756" y="9778"/>
                    <a:pt x="9747" y="9747"/>
                    <a:pt x="9737" y="9717"/>
                  </a:cubicBezTo>
                  <a:close/>
                  <a:moveTo>
                    <a:pt x="182" y="1"/>
                  </a:moveTo>
                  <a:cubicBezTo>
                    <a:pt x="128" y="1"/>
                    <a:pt x="78" y="27"/>
                    <a:pt x="48" y="73"/>
                  </a:cubicBezTo>
                  <a:lnTo>
                    <a:pt x="48" y="74"/>
                  </a:lnTo>
                  <a:cubicBezTo>
                    <a:pt x="1" y="146"/>
                    <a:pt x="16" y="260"/>
                    <a:pt x="95" y="304"/>
                  </a:cubicBezTo>
                  <a:cubicBezTo>
                    <a:pt x="2071" y="1412"/>
                    <a:pt x="4004" y="2641"/>
                    <a:pt x="5721" y="4128"/>
                  </a:cubicBezTo>
                  <a:lnTo>
                    <a:pt x="5721" y="4128"/>
                  </a:lnTo>
                  <a:cubicBezTo>
                    <a:pt x="5719" y="4127"/>
                    <a:pt x="5718" y="4126"/>
                    <a:pt x="5717" y="4125"/>
                  </a:cubicBezTo>
                  <a:lnTo>
                    <a:pt x="5717" y="4125"/>
                  </a:lnTo>
                  <a:cubicBezTo>
                    <a:pt x="6777" y="5057"/>
                    <a:pt x="7744" y="6094"/>
                    <a:pt x="8533" y="7268"/>
                  </a:cubicBezTo>
                  <a:cubicBezTo>
                    <a:pt x="9056" y="8076"/>
                    <a:pt x="9465" y="8945"/>
                    <a:pt x="9781" y="9856"/>
                  </a:cubicBezTo>
                  <a:cubicBezTo>
                    <a:pt x="10027" y="10627"/>
                    <a:pt x="10172" y="11418"/>
                    <a:pt x="10242" y="12223"/>
                  </a:cubicBezTo>
                  <a:cubicBezTo>
                    <a:pt x="10316" y="13410"/>
                    <a:pt x="10202" y="14586"/>
                    <a:pt x="9991" y="15753"/>
                  </a:cubicBezTo>
                  <a:cubicBezTo>
                    <a:pt x="9926" y="16075"/>
                    <a:pt x="9847" y="16399"/>
                    <a:pt x="9815" y="16723"/>
                  </a:cubicBezTo>
                  <a:cubicBezTo>
                    <a:pt x="9773" y="17150"/>
                    <a:pt x="10076" y="17563"/>
                    <a:pt x="10475" y="17694"/>
                  </a:cubicBezTo>
                  <a:cubicBezTo>
                    <a:pt x="10569" y="17725"/>
                    <a:pt x="10667" y="17740"/>
                    <a:pt x="10766" y="17740"/>
                  </a:cubicBezTo>
                  <a:cubicBezTo>
                    <a:pt x="11171" y="17740"/>
                    <a:pt x="11575" y="17488"/>
                    <a:pt x="11691" y="17081"/>
                  </a:cubicBezTo>
                  <a:cubicBezTo>
                    <a:pt x="11785" y="16754"/>
                    <a:pt x="11892" y="16436"/>
                    <a:pt x="11969" y="16105"/>
                  </a:cubicBezTo>
                  <a:cubicBezTo>
                    <a:pt x="12065" y="15686"/>
                    <a:pt x="12136" y="15263"/>
                    <a:pt x="12185" y="14837"/>
                  </a:cubicBezTo>
                  <a:cubicBezTo>
                    <a:pt x="12268" y="14119"/>
                    <a:pt x="12242" y="13395"/>
                    <a:pt x="12175" y="12676"/>
                  </a:cubicBezTo>
                  <a:cubicBezTo>
                    <a:pt x="12118" y="12054"/>
                    <a:pt x="11978" y="11443"/>
                    <a:pt x="11782" y="10849"/>
                  </a:cubicBezTo>
                  <a:cubicBezTo>
                    <a:pt x="11676" y="10529"/>
                    <a:pt x="11564" y="10211"/>
                    <a:pt x="11435" y="9900"/>
                  </a:cubicBezTo>
                  <a:cubicBezTo>
                    <a:pt x="11315" y="9611"/>
                    <a:pt x="11177" y="9329"/>
                    <a:pt x="11032" y="9054"/>
                  </a:cubicBezTo>
                  <a:cubicBezTo>
                    <a:pt x="10738" y="8491"/>
                    <a:pt x="10375" y="7968"/>
                    <a:pt x="9993" y="7464"/>
                  </a:cubicBezTo>
                  <a:cubicBezTo>
                    <a:pt x="9623" y="6978"/>
                    <a:pt x="9224" y="6512"/>
                    <a:pt x="8800" y="6073"/>
                  </a:cubicBezTo>
                  <a:cubicBezTo>
                    <a:pt x="7914" y="5151"/>
                    <a:pt x="6928" y="4326"/>
                    <a:pt x="5904" y="3559"/>
                  </a:cubicBezTo>
                  <a:cubicBezTo>
                    <a:pt x="4128" y="2230"/>
                    <a:pt x="2213" y="1107"/>
                    <a:pt x="277" y="27"/>
                  </a:cubicBezTo>
                  <a:cubicBezTo>
                    <a:pt x="249" y="10"/>
                    <a:pt x="215" y="2"/>
                    <a:pt x="18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61"/>
            <p:cNvSpPr/>
            <p:nvPr/>
          </p:nvSpPr>
          <p:spPr>
            <a:xfrm>
              <a:off x="5231775" y="1022650"/>
              <a:ext cx="175" cy="350"/>
            </a:xfrm>
            <a:custGeom>
              <a:avLst/>
              <a:gdLst/>
              <a:ahLst/>
              <a:cxnLst/>
              <a:rect l="l" t="t" r="r" b="b"/>
              <a:pathLst>
                <a:path w="7" h="14" extrusionOk="0">
                  <a:moveTo>
                    <a:pt x="7" y="1"/>
                  </a:moveTo>
                  <a:cubicBezTo>
                    <a:pt x="5" y="2"/>
                    <a:pt x="5" y="3"/>
                    <a:pt x="4" y="4"/>
                  </a:cubicBezTo>
                  <a:cubicBezTo>
                    <a:pt x="3" y="8"/>
                    <a:pt x="2" y="10"/>
                    <a:pt x="1" y="14"/>
                  </a:cubicBezTo>
                  <a:cubicBezTo>
                    <a:pt x="2" y="10"/>
                    <a:pt x="4" y="5"/>
                    <a:pt x="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61"/>
            <p:cNvSpPr/>
            <p:nvPr/>
          </p:nvSpPr>
          <p:spPr>
            <a:xfrm>
              <a:off x="5198700" y="1249375"/>
              <a:ext cx="1000" cy="2225"/>
            </a:xfrm>
            <a:custGeom>
              <a:avLst/>
              <a:gdLst/>
              <a:ahLst/>
              <a:cxnLst/>
              <a:rect l="l" t="t" r="r" b="b"/>
              <a:pathLst>
                <a:path w="40" h="89" extrusionOk="0">
                  <a:moveTo>
                    <a:pt x="40" y="0"/>
                  </a:moveTo>
                  <a:lnTo>
                    <a:pt x="40" y="0"/>
                  </a:lnTo>
                  <a:cubicBezTo>
                    <a:pt x="34" y="12"/>
                    <a:pt x="29" y="25"/>
                    <a:pt x="23" y="38"/>
                  </a:cubicBezTo>
                  <a:lnTo>
                    <a:pt x="23" y="38"/>
                  </a:lnTo>
                  <a:cubicBezTo>
                    <a:pt x="29" y="25"/>
                    <a:pt x="34" y="13"/>
                    <a:pt x="40" y="0"/>
                  </a:cubicBezTo>
                  <a:close/>
                  <a:moveTo>
                    <a:pt x="23" y="38"/>
                  </a:moveTo>
                  <a:lnTo>
                    <a:pt x="23" y="38"/>
                  </a:lnTo>
                  <a:cubicBezTo>
                    <a:pt x="16" y="54"/>
                    <a:pt x="9" y="71"/>
                    <a:pt x="1" y="87"/>
                  </a:cubicBezTo>
                  <a:lnTo>
                    <a:pt x="1" y="87"/>
                  </a:lnTo>
                  <a:cubicBezTo>
                    <a:pt x="5" y="79"/>
                    <a:pt x="9" y="72"/>
                    <a:pt x="12" y="63"/>
                  </a:cubicBezTo>
                  <a:cubicBezTo>
                    <a:pt x="16" y="55"/>
                    <a:pt x="19" y="46"/>
                    <a:pt x="23" y="38"/>
                  </a:cubicBezTo>
                  <a:close/>
                  <a:moveTo>
                    <a:pt x="1" y="87"/>
                  </a:moveTo>
                  <a:cubicBezTo>
                    <a:pt x="1" y="87"/>
                    <a:pt x="1" y="88"/>
                    <a:pt x="1" y="89"/>
                  </a:cubicBezTo>
                  <a:cubicBezTo>
                    <a:pt x="1" y="88"/>
                    <a:pt x="1" y="87"/>
                    <a:pt x="1" y="8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61"/>
            <p:cNvSpPr/>
            <p:nvPr/>
          </p:nvSpPr>
          <p:spPr>
            <a:xfrm>
              <a:off x="5113775" y="786600"/>
              <a:ext cx="968175" cy="729375"/>
            </a:xfrm>
            <a:custGeom>
              <a:avLst/>
              <a:gdLst/>
              <a:ahLst/>
              <a:cxnLst/>
              <a:rect l="l" t="t" r="r" b="b"/>
              <a:pathLst>
                <a:path w="38727" h="29175" extrusionOk="0">
                  <a:moveTo>
                    <a:pt x="4726" y="9441"/>
                  </a:moveTo>
                  <a:cubicBezTo>
                    <a:pt x="4726" y="9441"/>
                    <a:pt x="4726" y="9441"/>
                    <a:pt x="4725" y="9442"/>
                  </a:cubicBezTo>
                  <a:cubicBezTo>
                    <a:pt x="4726" y="9441"/>
                    <a:pt x="4726" y="9441"/>
                    <a:pt x="4726" y="9441"/>
                  </a:cubicBezTo>
                  <a:close/>
                  <a:moveTo>
                    <a:pt x="3451" y="18478"/>
                  </a:moveTo>
                  <a:lnTo>
                    <a:pt x="3451" y="18478"/>
                  </a:lnTo>
                  <a:cubicBezTo>
                    <a:pt x="3446" y="18489"/>
                    <a:pt x="3441" y="18499"/>
                    <a:pt x="3437" y="18510"/>
                  </a:cubicBezTo>
                  <a:cubicBezTo>
                    <a:pt x="3441" y="18499"/>
                    <a:pt x="3446" y="18489"/>
                    <a:pt x="3451" y="18478"/>
                  </a:cubicBezTo>
                  <a:close/>
                  <a:moveTo>
                    <a:pt x="3198" y="19057"/>
                  </a:moveTo>
                  <a:cubicBezTo>
                    <a:pt x="3177" y="19106"/>
                    <a:pt x="3156" y="19155"/>
                    <a:pt x="3134" y="19204"/>
                  </a:cubicBezTo>
                  <a:lnTo>
                    <a:pt x="3134" y="19204"/>
                  </a:lnTo>
                  <a:cubicBezTo>
                    <a:pt x="3156" y="19155"/>
                    <a:pt x="3177" y="19106"/>
                    <a:pt x="3198" y="19057"/>
                  </a:cubicBezTo>
                  <a:close/>
                  <a:moveTo>
                    <a:pt x="35317" y="21027"/>
                  </a:moveTo>
                  <a:cubicBezTo>
                    <a:pt x="35323" y="21027"/>
                    <a:pt x="35328" y="21027"/>
                    <a:pt x="35334" y="21027"/>
                  </a:cubicBezTo>
                  <a:cubicBezTo>
                    <a:pt x="35484" y="21035"/>
                    <a:pt x="35632" y="21057"/>
                    <a:pt x="35778" y="21092"/>
                  </a:cubicBezTo>
                  <a:cubicBezTo>
                    <a:pt x="35836" y="21113"/>
                    <a:pt x="35894" y="21138"/>
                    <a:pt x="35950" y="21167"/>
                  </a:cubicBezTo>
                  <a:cubicBezTo>
                    <a:pt x="35979" y="21188"/>
                    <a:pt x="36007" y="21211"/>
                    <a:pt x="36035" y="21235"/>
                  </a:cubicBezTo>
                  <a:cubicBezTo>
                    <a:pt x="36051" y="21256"/>
                    <a:pt x="36066" y="21277"/>
                    <a:pt x="36081" y="21301"/>
                  </a:cubicBezTo>
                  <a:cubicBezTo>
                    <a:pt x="36092" y="21328"/>
                    <a:pt x="36103" y="21357"/>
                    <a:pt x="36112" y="21387"/>
                  </a:cubicBezTo>
                  <a:cubicBezTo>
                    <a:pt x="36119" y="21431"/>
                    <a:pt x="36122" y="21477"/>
                    <a:pt x="36123" y="21522"/>
                  </a:cubicBezTo>
                  <a:cubicBezTo>
                    <a:pt x="36115" y="21637"/>
                    <a:pt x="36095" y="21752"/>
                    <a:pt x="36065" y="21864"/>
                  </a:cubicBezTo>
                  <a:cubicBezTo>
                    <a:pt x="36009" y="22038"/>
                    <a:pt x="35937" y="22207"/>
                    <a:pt x="35848" y="22366"/>
                  </a:cubicBezTo>
                  <a:cubicBezTo>
                    <a:pt x="35750" y="22514"/>
                    <a:pt x="35636" y="22651"/>
                    <a:pt x="35509" y="22776"/>
                  </a:cubicBezTo>
                  <a:cubicBezTo>
                    <a:pt x="35282" y="22980"/>
                    <a:pt x="35029" y="23147"/>
                    <a:pt x="34760" y="23292"/>
                  </a:cubicBezTo>
                  <a:cubicBezTo>
                    <a:pt x="34103" y="23623"/>
                    <a:pt x="33394" y="23829"/>
                    <a:pt x="32685" y="24016"/>
                  </a:cubicBezTo>
                  <a:cubicBezTo>
                    <a:pt x="32157" y="24156"/>
                    <a:pt x="31635" y="24300"/>
                    <a:pt x="31118" y="24477"/>
                  </a:cubicBezTo>
                  <a:cubicBezTo>
                    <a:pt x="30944" y="24538"/>
                    <a:pt x="30769" y="24598"/>
                    <a:pt x="30596" y="24661"/>
                  </a:cubicBezTo>
                  <a:cubicBezTo>
                    <a:pt x="31087" y="23921"/>
                    <a:pt x="31711" y="23267"/>
                    <a:pt x="32354" y="22660"/>
                  </a:cubicBezTo>
                  <a:cubicBezTo>
                    <a:pt x="32619" y="22419"/>
                    <a:pt x="32892" y="22189"/>
                    <a:pt x="33174" y="21969"/>
                  </a:cubicBezTo>
                  <a:cubicBezTo>
                    <a:pt x="33460" y="21747"/>
                    <a:pt x="33755" y="21536"/>
                    <a:pt x="34070" y="21357"/>
                  </a:cubicBezTo>
                  <a:cubicBezTo>
                    <a:pt x="34315" y="21238"/>
                    <a:pt x="34571" y="21143"/>
                    <a:pt x="34834" y="21075"/>
                  </a:cubicBezTo>
                  <a:cubicBezTo>
                    <a:pt x="34993" y="21043"/>
                    <a:pt x="35154" y="21027"/>
                    <a:pt x="35317" y="21027"/>
                  </a:cubicBezTo>
                  <a:close/>
                  <a:moveTo>
                    <a:pt x="6804" y="0"/>
                  </a:moveTo>
                  <a:cubicBezTo>
                    <a:pt x="6766" y="0"/>
                    <a:pt x="6726" y="1"/>
                    <a:pt x="6688" y="4"/>
                  </a:cubicBezTo>
                  <a:cubicBezTo>
                    <a:pt x="5878" y="48"/>
                    <a:pt x="5174" y="526"/>
                    <a:pt x="4559" y="1020"/>
                  </a:cubicBezTo>
                  <a:cubicBezTo>
                    <a:pt x="3915" y="1541"/>
                    <a:pt x="3347" y="2183"/>
                    <a:pt x="2855" y="2849"/>
                  </a:cubicBezTo>
                  <a:cubicBezTo>
                    <a:pt x="2758" y="2981"/>
                    <a:pt x="2826" y="3183"/>
                    <a:pt x="2955" y="3260"/>
                  </a:cubicBezTo>
                  <a:cubicBezTo>
                    <a:pt x="3004" y="3290"/>
                    <a:pt x="3055" y="3304"/>
                    <a:pt x="3105" y="3304"/>
                  </a:cubicBezTo>
                  <a:cubicBezTo>
                    <a:pt x="3206" y="3304"/>
                    <a:pt x="3302" y="3248"/>
                    <a:pt x="3366" y="3160"/>
                  </a:cubicBezTo>
                  <a:cubicBezTo>
                    <a:pt x="3402" y="3113"/>
                    <a:pt x="3437" y="3067"/>
                    <a:pt x="3471" y="3021"/>
                  </a:cubicBezTo>
                  <a:cubicBezTo>
                    <a:pt x="3815" y="2603"/>
                    <a:pt x="4212" y="2236"/>
                    <a:pt x="4646" y="1914"/>
                  </a:cubicBezTo>
                  <a:cubicBezTo>
                    <a:pt x="4947" y="1701"/>
                    <a:pt x="5260" y="1518"/>
                    <a:pt x="5599" y="1376"/>
                  </a:cubicBezTo>
                  <a:cubicBezTo>
                    <a:pt x="5772" y="1315"/>
                    <a:pt x="5951" y="1270"/>
                    <a:pt x="6133" y="1243"/>
                  </a:cubicBezTo>
                  <a:cubicBezTo>
                    <a:pt x="6187" y="1238"/>
                    <a:pt x="6242" y="1236"/>
                    <a:pt x="6297" y="1236"/>
                  </a:cubicBezTo>
                  <a:cubicBezTo>
                    <a:pt x="6362" y="1236"/>
                    <a:pt x="6427" y="1239"/>
                    <a:pt x="6492" y="1245"/>
                  </a:cubicBezTo>
                  <a:cubicBezTo>
                    <a:pt x="6566" y="1262"/>
                    <a:pt x="6639" y="1283"/>
                    <a:pt x="6710" y="1307"/>
                  </a:cubicBezTo>
                  <a:cubicBezTo>
                    <a:pt x="6777" y="1344"/>
                    <a:pt x="6842" y="1383"/>
                    <a:pt x="6904" y="1427"/>
                  </a:cubicBezTo>
                  <a:cubicBezTo>
                    <a:pt x="6957" y="1478"/>
                    <a:pt x="7005" y="1531"/>
                    <a:pt x="7053" y="1586"/>
                  </a:cubicBezTo>
                  <a:cubicBezTo>
                    <a:pt x="7085" y="1640"/>
                    <a:pt x="7113" y="1696"/>
                    <a:pt x="7139" y="1752"/>
                  </a:cubicBezTo>
                  <a:cubicBezTo>
                    <a:pt x="7179" y="1886"/>
                    <a:pt x="7209" y="2022"/>
                    <a:pt x="7230" y="2159"/>
                  </a:cubicBezTo>
                  <a:cubicBezTo>
                    <a:pt x="7243" y="2377"/>
                    <a:pt x="7235" y="2596"/>
                    <a:pt x="7209" y="2811"/>
                  </a:cubicBezTo>
                  <a:cubicBezTo>
                    <a:pt x="7022" y="3862"/>
                    <a:pt x="6622" y="4867"/>
                    <a:pt x="6218" y="5849"/>
                  </a:cubicBezTo>
                  <a:cubicBezTo>
                    <a:pt x="5724" y="7047"/>
                    <a:pt x="5242" y="8251"/>
                    <a:pt x="4726" y="9441"/>
                  </a:cubicBezTo>
                  <a:lnTo>
                    <a:pt x="4726" y="9441"/>
                  </a:lnTo>
                  <a:cubicBezTo>
                    <a:pt x="4752" y="9380"/>
                    <a:pt x="4780" y="9319"/>
                    <a:pt x="4806" y="9257"/>
                  </a:cubicBezTo>
                  <a:lnTo>
                    <a:pt x="4806" y="9257"/>
                  </a:lnTo>
                  <a:cubicBezTo>
                    <a:pt x="4780" y="9321"/>
                    <a:pt x="4751" y="9383"/>
                    <a:pt x="4724" y="9446"/>
                  </a:cubicBezTo>
                  <a:cubicBezTo>
                    <a:pt x="4716" y="9464"/>
                    <a:pt x="4708" y="9482"/>
                    <a:pt x="4701" y="9500"/>
                  </a:cubicBezTo>
                  <a:lnTo>
                    <a:pt x="4701" y="9500"/>
                  </a:lnTo>
                  <a:cubicBezTo>
                    <a:pt x="4707" y="9485"/>
                    <a:pt x="4713" y="9470"/>
                    <a:pt x="4720" y="9454"/>
                  </a:cubicBezTo>
                  <a:lnTo>
                    <a:pt x="4720" y="9454"/>
                  </a:lnTo>
                  <a:cubicBezTo>
                    <a:pt x="3991" y="11114"/>
                    <a:pt x="3227" y="12756"/>
                    <a:pt x="2477" y="14404"/>
                  </a:cubicBezTo>
                  <a:cubicBezTo>
                    <a:pt x="2062" y="15315"/>
                    <a:pt x="1657" y="16230"/>
                    <a:pt x="1262" y="17149"/>
                  </a:cubicBezTo>
                  <a:cubicBezTo>
                    <a:pt x="878" y="18038"/>
                    <a:pt x="505" y="18936"/>
                    <a:pt x="182" y="19850"/>
                  </a:cubicBezTo>
                  <a:cubicBezTo>
                    <a:pt x="1" y="20365"/>
                    <a:pt x="282" y="20973"/>
                    <a:pt x="731" y="21245"/>
                  </a:cubicBezTo>
                  <a:cubicBezTo>
                    <a:pt x="926" y="21364"/>
                    <a:pt x="1147" y="21425"/>
                    <a:pt x="1371" y="21425"/>
                  </a:cubicBezTo>
                  <a:cubicBezTo>
                    <a:pt x="1469" y="21425"/>
                    <a:pt x="1568" y="21413"/>
                    <a:pt x="1665" y="21389"/>
                  </a:cubicBezTo>
                  <a:cubicBezTo>
                    <a:pt x="1949" y="21320"/>
                    <a:pt x="2304" y="21110"/>
                    <a:pt x="2428" y="20830"/>
                  </a:cubicBezTo>
                  <a:cubicBezTo>
                    <a:pt x="2668" y="20291"/>
                    <a:pt x="2899" y="19746"/>
                    <a:pt x="3134" y="19204"/>
                  </a:cubicBezTo>
                  <a:lnTo>
                    <a:pt x="3134" y="19204"/>
                  </a:lnTo>
                  <a:cubicBezTo>
                    <a:pt x="3110" y="19258"/>
                    <a:pt x="3086" y="19313"/>
                    <a:pt x="3061" y="19369"/>
                  </a:cubicBezTo>
                  <a:lnTo>
                    <a:pt x="3363" y="18677"/>
                  </a:lnTo>
                  <a:cubicBezTo>
                    <a:pt x="3369" y="18664"/>
                    <a:pt x="3375" y="18650"/>
                    <a:pt x="3382" y="18636"/>
                  </a:cubicBezTo>
                  <a:lnTo>
                    <a:pt x="3382" y="18636"/>
                  </a:lnTo>
                  <a:cubicBezTo>
                    <a:pt x="3379" y="18643"/>
                    <a:pt x="3376" y="18649"/>
                    <a:pt x="3373" y="18656"/>
                  </a:cubicBezTo>
                  <a:cubicBezTo>
                    <a:pt x="3380" y="18641"/>
                    <a:pt x="3387" y="18626"/>
                    <a:pt x="3393" y="18611"/>
                  </a:cubicBezTo>
                  <a:lnTo>
                    <a:pt x="3393" y="18611"/>
                  </a:lnTo>
                  <a:cubicBezTo>
                    <a:pt x="3395" y="18607"/>
                    <a:pt x="3397" y="18603"/>
                    <a:pt x="3399" y="18599"/>
                  </a:cubicBezTo>
                  <a:lnTo>
                    <a:pt x="3399" y="18599"/>
                  </a:lnTo>
                  <a:cubicBezTo>
                    <a:pt x="3398" y="18600"/>
                    <a:pt x="3397" y="18602"/>
                    <a:pt x="3396" y="18603"/>
                  </a:cubicBezTo>
                  <a:lnTo>
                    <a:pt x="3396" y="18603"/>
                  </a:lnTo>
                  <a:cubicBezTo>
                    <a:pt x="3401" y="18593"/>
                    <a:pt x="3405" y="18583"/>
                    <a:pt x="3409" y="18573"/>
                  </a:cubicBezTo>
                  <a:lnTo>
                    <a:pt x="3466" y="18443"/>
                  </a:lnTo>
                  <a:lnTo>
                    <a:pt x="3466" y="18443"/>
                  </a:lnTo>
                  <a:cubicBezTo>
                    <a:pt x="3461" y="18454"/>
                    <a:pt x="3456" y="18466"/>
                    <a:pt x="3451" y="18478"/>
                  </a:cubicBezTo>
                  <a:lnTo>
                    <a:pt x="3451" y="18478"/>
                  </a:lnTo>
                  <a:cubicBezTo>
                    <a:pt x="4436" y="16231"/>
                    <a:pt x="5455" y="13999"/>
                    <a:pt x="6436" y="11751"/>
                  </a:cubicBezTo>
                  <a:cubicBezTo>
                    <a:pt x="6750" y="11034"/>
                    <a:pt x="7052" y="10312"/>
                    <a:pt x="7349" y="9589"/>
                  </a:cubicBezTo>
                  <a:cubicBezTo>
                    <a:pt x="7457" y="9484"/>
                    <a:pt x="7564" y="9378"/>
                    <a:pt x="7674" y="9277"/>
                  </a:cubicBezTo>
                  <a:cubicBezTo>
                    <a:pt x="8413" y="8585"/>
                    <a:pt x="9194" y="7940"/>
                    <a:pt x="10014" y="7346"/>
                  </a:cubicBezTo>
                  <a:cubicBezTo>
                    <a:pt x="10563" y="6955"/>
                    <a:pt x="11122" y="6580"/>
                    <a:pt x="11698" y="6234"/>
                  </a:cubicBezTo>
                  <a:cubicBezTo>
                    <a:pt x="12197" y="5934"/>
                    <a:pt x="12723" y="5656"/>
                    <a:pt x="13266" y="5440"/>
                  </a:cubicBezTo>
                  <a:cubicBezTo>
                    <a:pt x="13481" y="5361"/>
                    <a:pt x="13704" y="5302"/>
                    <a:pt x="13930" y="5263"/>
                  </a:cubicBezTo>
                  <a:cubicBezTo>
                    <a:pt x="13975" y="5261"/>
                    <a:pt x="14019" y="5259"/>
                    <a:pt x="14064" y="5257"/>
                  </a:cubicBezTo>
                  <a:lnTo>
                    <a:pt x="14064" y="5257"/>
                  </a:lnTo>
                  <a:cubicBezTo>
                    <a:pt x="14067" y="5445"/>
                    <a:pt x="14056" y="5633"/>
                    <a:pt x="14032" y="5820"/>
                  </a:cubicBezTo>
                  <a:cubicBezTo>
                    <a:pt x="13888" y="6635"/>
                    <a:pt x="13616" y="7401"/>
                    <a:pt x="13290" y="8161"/>
                  </a:cubicBezTo>
                  <a:cubicBezTo>
                    <a:pt x="12722" y="9436"/>
                    <a:pt x="12068" y="10674"/>
                    <a:pt x="11459" y="11933"/>
                  </a:cubicBezTo>
                  <a:cubicBezTo>
                    <a:pt x="10739" y="13416"/>
                    <a:pt x="10044" y="14937"/>
                    <a:pt x="9589" y="16525"/>
                  </a:cubicBezTo>
                  <a:cubicBezTo>
                    <a:pt x="9371" y="17279"/>
                    <a:pt x="9225" y="18064"/>
                    <a:pt x="9177" y="18846"/>
                  </a:cubicBezTo>
                  <a:cubicBezTo>
                    <a:pt x="9162" y="19152"/>
                    <a:pt x="9169" y="19459"/>
                    <a:pt x="9198" y="19763"/>
                  </a:cubicBezTo>
                  <a:cubicBezTo>
                    <a:pt x="9234" y="20156"/>
                    <a:pt x="9290" y="20539"/>
                    <a:pt x="9413" y="20916"/>
                  </a:cubicBezTo>
                  <a:cubicBezTo>
                    <a:pt x="9523" y="21244"/>
                    <a:pt x="9654" y="21574"/>
                    <a:pt x="9846" y="21864"/>
                  </a:cubicBezTo>
                  <a:cubicBezTo>
                    <a:pt x="10043" y="22167"/>
                    <a:pt x="10287" y="22438"/>
                    <a:pt x="10567" y="22666"/>
                  </a:cubicBezTo>
                  <a:cubicBezTo>
                    <a:pt x="11033" y="23053"/>
                    <a:pt x="11518" y="23415"/>
                    <a:pt x="12119" y="23554"/>
                  </a:cubicBezTo>
                  <a:cubicBezTo>
                    <a:pt x="12329" y="23603"/>
                    <a:pt x="12542" y="23625"/>
                    <a:pt x="12754" y="23625"/>
                  </a:cubicBezTo>
                  <a:cubicBezTo>
                    <a:pt x="13475" y="23625"/>
                    <a:pt x="14192" y="23365"/>
                    <a:pt x="14809" y="23002"/>
                  </a:cubicBezTo>
                  <a:cubicBezTo>
                    <a:pt x="15094" y="22835"/>
                    <a:pt x="15361" y="22643"/>
                    <a:pt x="15619" y="22443"/>
                  </a:cubicBezTo>
                  <a:cubicBezTo>
                    <a:pt x="15676" y="22544"/>
                    <a:pt x="15745" y="22639"/>
                    <a:pt x="15825" y="22723"/>
                  </a:cubicBezTo>
                  <a:cubicBezTo>
                    <a:pt x="16106" y="23010"/>
                    <a:pt x="16528" y="23148"/>
                    <a:pt x="16906" y="23243"/>
                  </a:cubicBezTo>
                  <a:cubicBezTo>
                    <a:pt x="17212" y="23319"/>
                    <a:pt x="17533" y="23348"/>
                    <a:pt x="17853" y="23348"/>
                  </a:cubicBezTo>
                  <a:cubicBezTo>
                    <a:pt x="18013" y="23348"/>
                    <a:pt x="18173" y="23341"/>
                    <a:pt x="18329" y="23328"/>
                  </a:cubicBezTo>
                  <a:cubicBezTo>
                    <a:pt x="18818" y="23287"/>
                    <a:pt x="19294" y="23154"/>
                    <a:pt x="19733" y="22936"/>
                  </a:cubicBezTo>
                  <a:cubicBezTo>
                    <a:pt x="20359" y="22626"/>
                    <a:pt x="20941" y="22232"/>
                    <a:pt x="21479" y="21786"/>
                  </a:cubicBezTo>
                  <a:cubicBezTo>
                    <a:pt x="21597" y="21688"/>
                    <a:pt x="21714" y="21589"/>
                    <a:pt x="21830" y="21490"/>
                  </a:cubicBezTo>
                  <a:lnTo>
                    <a:pt x="21830" y="21490"/>
                  </a:lnTo>
                  <a:cubicBezTo>
                    <a:pt x="21633" y="21905"/>
                    <a:pt x="21493" y="22364"/>
                    <a:pt x="21440" y="22822"/>
                  </a:cubicBezTo>
                  <a:cubicBezTo>
                    <a:pt x="21412" y="23056"/>
                    <a:pt x="21407" y="23291"/>
                    <a:pt x="21425" y="23525"/>
                  </a:cubicBezTo>
                  <a:cubicBezTo>
                    <a:pt x="21453" y="23828"/>
                    <a:pt x="21537" y="24136"/>
                    <a:pt x="21623" y="24428"/>
                  </a:cubicBezTo>
                  <a:cubicBezTo>
                    <a:pt x="21893" y="25348"/>
                    <a:pt x="22570" y="26194"/>
                    <a:pt x="23500" y="26501"/>
                  </a:cubicBezTo>
                  <a:cubicBezTo>
                    <a:pt x="23892" y="26630"/>
                    <a:pt x="24298" y="26682"/>
                    <a:pt x="24707" y="26682"/>
                  </a:cubicBezTo>
                  <a:cubicBezTo>
                    <a:pt x="25227" y="26682"/>
                    <a:pt x="25750" y="26599"/>
                    <a:pt x="26251" y="26482"/>
                  </a:cubicBezTo>
                  <a:cubicBezTo>
                    <a:pt x="26726" y="26370"/>
                    <a:pt x="27185" y="26219"/>
                    <a:pt x="27648" y="26068"/>
                  </a:cubicBezTo>
                  <a:cubicBezTo>
                    <a:pt x="27840" y="26006"/>
                    <a:pt x="28032" y="25942"/>
                    <a:pt x="28222" y="25876"/>
                  </a:cubicBezTo>
                  <a:lnTo>
                    <a:pt x="28222" y="25876"/>
                  </a:lnTo>
                  <a:cubicBezTo>
                    <a:pt x="28208" y="26159"/>
                    <a:pt x="28229" y="26441"/>
                    <a:pt x="28284" y="26719"/>
                  </a:cubicBezTo>
                  <a:cubicBezTo>
                    <a:pt x="28316" y="26889"/>
                    <a:pt x="28359" y="27056"/>
                    <a:pt x="28412" y="27220"/>
                  </a:cubicBezTo>
                  <a:cubicBezTo>
                    <a:pt x="28467" y="27381"/>
                    <a:pt x="28549" y="27532"/>
                    <a:pt x="28629" y="27679"/>
                  </a:cubicBezTo>
                  <a:cubicBezTo>
                    <a:pt x="28774" y="27948"/>
                    <a:pt x="28974" y="28175"/>
                    <a:pt x="29196" y="28384"/>
                  </a:cubicBezTo>
                  <a:cubicBezTo>
                    <a:pt x="29408" y="28585"/>
                    <a:pt x="29675" y="28741"/>
                    <a:pt x="29938" y="28863"/>
                  </a:cubicBezTo>
                  <a:cubicBezTo>
                    <a:pt x="30255" y="29009"/>
                    <a:pt x="30608" y="29092"/>
                    <a:pt x="30952" y="29138"/>
                  </a:cubicBezTo>
                  <a:cubicBezTo>
                    <a:pt x="31142" y="29163"/>
                    <a:pt x="31332" y="29174"/>
                    <a:pt x="31522" y="29174"/>
                  </a:cubicBezTo>
                  <a:cubicBezTo>
                    <a:pt x="32142" y="29174"/>
                    <a:pt x="32761" y="29049"/>
                    <a:pt x="33344" y="28838"/>
                  </a:cubicBezTo>
                  <a:cubicBezTo>
                    <a:pt x="33840" y="28660"/>
                    <a:pt x="34312" y="28394"/>
                    <a:pt x="34763" y="28123"/>
                  </a:cubicBezTo>
                  <a:cubicBezTo>
                    <a:pt x="35202" y="27862"/>
                    <a:pt x="35625" y="27572"/>
                    <a:pt x="36043" y="27275"/>
                  </a:cubicBezTo>
                  <a:cubicBezTo>
                    <a:pt x="36447" y="26986"/>
                    <a:pt x="36851" y="26692"/>
                    <a:pt x="37256" y="26403"/>
                  </a:cubicBezTo>
                  <a:cubicBezTo>
                    <a:pt x="37733" y="26066"/>
                    <a:pt x="38203" y="25716"/>
                    <a:pt x="38634" y="25325"/>
                  </a:cubicBezTo>
                  <a:cubicBezTo>
                    <a:pt x="38697" y="25266"/>
                    <a:pt x="38726" y="25178"/>
                    <a:pt x="38671" y="25101"/>
                  </a:cubicBezTo>
                  <a:cubicBezTo>
                    <a:pt x="38639" y="25057"/>
                    <a:pt x="38590" y="25034"/>
                    <a:pt x="38539" y="25034"/>
                  </a:cubicBezTo>
                  <a:cubicBezTo>
                    <a:pt x="38507" y="25034"/>
                    <a:pt x="38475" y="25043"/>
                    <a:pt x="38446" y="25063"/>
                  </a:cubicBezTo>
                  <a:cubicBezTo>
                    <a:pt x="38136" y="25266"/>
                    <a:pt x="37819" y="25458"/>
                    <a:pt x="37493" y="25635"/>
                  </a:cubicBezTo>
                  <a:cubicBezTo>
                    <a:pt x="37127" y="25824"/>
                    <a:pt x="36754" y="25998"/>
                    <a:pt x="36382" y="26175"/>
                  </a:cubicBezTo>
                  <a:cubicBezTo>
                    <a:pt x="35994" y="26360"/>
                    <a:pt x="35610" y="26550"/>
                    <a:pt x="35225" y="26735"/>
                  </a:cubicBezTo>
                  <a:cubicBezTo>
                    <a:pt x="34434" y="27113"/>
                    <a:pt x="33628" y="27443"/>
                    <a:pt x="32775" y="27653"/>
                  </a:cubicBezTo>
                  <a:cubicBezTo>
                    <a:pt x="32425" y="27726"/>
                    <a:pt x="32078" y="27771"/>
                    <a:pt x="31723" y="27771"/>
                  </a:cubicBezTo>
                  <a:cubicBezTo>
                    <a:pt x="31719" y="27771"/>
                    <a:pt x="31714" y="27771"/>
                    <a:pt x="31710" y="27771"/>
                  </a:cubicBezTo>
                  <a:cubicBezTo>
                    <a:pt x="31491" y="27754"/>
                    <a:pt x="31274" y="27719"/>
                    <a:pt x="31061" y="27664"/>
                  </a:cubicBezTo>
                  <a:cubicBezTo>
                    <a:pt x="30904" y="27610"/>
                    <a:pt x="30753" y="27543"/>
                    <a:pt x="30608" y="27464"/>
                  </a:cubicBezTo>
                  <a:cubicBezTo>
                    <a:pt x="30513" y="27399"/>
                    <a:pt x="30424" y="27328"/>
                    <a:pt x="30341" y="27250"/>
                  </a:cubicBezTo>
                  <a:cubicBezTo>
                    <a:pt x="30279" y="27173"/>
                    <a:pt x="30223" y="27093"/>
                    <a:pt x="30172" y="27009"/>
                  </a:cubicBezTo>
                  <a:cubicBezTo>
                    <a:pt x="30129" y="26911"/>
                    <a:pt x="30093" y="26810"/>
                    <a:pt x="30064" y="26708"/>
                  </a:cubicBezTo>
                  <a:cubicBezTo>
                    <a:pt x="30039" y="26573"/>
                    <a:pt x="30027" y="26436"/>
                    <a:pt x="30025" y="26297"/>
                  </a:cubicBezTo>
                  <a:cubicBezTo>
                    <a:pt x="30042" y="26078"/>
                    <a:pt x="30078" y="25862"/>
                    <a:pt x="30133" y="25650"/>
                  </a:cubicBezTo>
                  <a:cubicBezTo>
                    <a:pt x="30195" y="25461"/>
                    <a:pt x="30270" y="25275"/>
                    <a:pt x="30355" y="25095"/>
                  </a:cubicBezTo>
                  <a:cubicBezTo>
                    <a:pt x="30760" y="24945"/>
                    <a:pt x="31166" y="24799"/>
                    <a:pt x="31576" y="24665"/>
                  </a:cubicBezTo>
                  <a:cubicBezTo>
                    <a:pt x="32600" y="24330"/>
                    <a:pt x="33670" y="24160"/>
                    <a:pt x="34672" y="23750"/>
                  </a:cubicBezTo>
                  <a:cubicBezTo>
                    <a:pt x="35193" y="23537"/>
                    <a:pt x="35691" y="23259"/>
                    <a:pt x="36088" y="22852"/>
                  </a:cubicBezTo>
                  <a:cubicBezTo>
                    <a:pt x="36277" y="22658"/>
                    <a:pt x="36414" y="22422"/>
                    <a:pt x="36535" y="22181"/>
                  </a:cubicBezTo>
                  <a:cubicBezTo>
                    <a:pt x="36652" y="21947"/>
                    <a:pt x="36746" y="21686"/>
                    <a:pt x="36771" y="21423"/>
                  </a:cubicBezTo>
                  <a:cubicBezTo>
                    <a:pt x="36791" y="21190"/>
                    <a:pt x="36748" y="20963"/>
                    <a:pt x="36631" y="20760"/>
                  </a:cubicBezTo>
                  <a:cubicBezTo>
                    <a:pt x="36496" y="20526"/>
                    <a:pt x="36277" y="20373"/>
                    <a:pt x="36044" y="20246"/>
                  </a:cubicBezTo>
                  <a:cubicBezTo>
                    <a:pt x="35775" y="20101"/>
                    <a:pt x="35459" y="20024"/>
                    <a:pt x="35165" y="19959"/>
                  </a:cubicBezTo>
                  <a:cubicBezTo>
                    <a:pt x="34971" y="19915"/>
                    <a:pt x="34768" y="19896"/>
                    <a:pt x="34567" y="19896"/>
                  </a:cubicBezTo>
                  <a:cubicBezTo>
                    <a:pt x="34457" y="19896"/>
                    <a:pt x="34348" y="19901"/>
                    <a:pt x="34241" y="19912"/>
                  </a:cubicBezTo>
                  <a:cubicBezTo>
                    <a:pt x="33926" y="19943"/>
                    <a:pt x="33612" y="20029"/>
                    <a:pt x="33310" y="20117"/>
                  </a:cubicBezTo>
                  <a:cubicBezTo>
                    <a:pt x="32994" y="20211"/>
                    <a:pt x="32686" y="20333"/>
                    <a:pt x="32392" y="20483"/>
                  </a:cubicBezTo>
                  <a:cubicBezTo>
                    <a:pt x="31752" y="20804"/>
                    <a:pt x="31159" y="21207"/>
                    <a:pt x="30625" y="21684"/>
                  </a:cubicBezTo>
                  <a:cubicBezTo>
                    <a:pt x="30128" y="22132"/>
                    <a:pt x="29658" y="22607"/>
                    <a:pt x="29263" y="23149"/>
                  </a:cubicBezTo>
                  <a:cubicBezTo>
                    <a:pt x="29072" y="23411"/>
                    <a:pt x="28901" y="23685"/>
                    <a:pt x="28750" y="23971"/>
                  </a:cubicBezTo>
                  <a:cubicBezTo>
                    <a:pt x="28578" y="24293"/>
                    <a:pt x="28461" y="24634"/>
                    <a:pt x="28365" y="24984"/>
                  </a:cubicBezTo>
                  <a:cubicBezTo>
                    <a:pt x="28325" y="25124"/>
                    <a:pt x="28293" y="25267"/>
                    <a:pt x="28269" y="25410"/>
                  </a:cubicBezTo>
                  <a:cubicBezTo>
                    <a:pt x="28121" y="25450"/>
                    <a:pt x="27974" y="25487"/>
                    <a:pt x="27824" y="25523"/>
                  </a:cubicBezTo>
                  <a:cubicBezTo>
                    <a:pt x="27154" y="25675"/>
                    <a:pt x="26466" y="25762"/>
                    <a:pt x="25779" y="25762"/>
                  </a:cubicBezTo>
                  <a:cubicBezTo>
                    <a:pt x="25729" y="25762"/>
                    <a:pt x="25678" y="25761"/>
                    <a:pt x="25627" y="25760"/>
                  </a:cubicBezTo>
                  <a:cubicBezTo>
                    <a:pt x="25293" y="25745"/>
                    <a:pt x="24960" y="25711"/>
                    <a:pt x="24636" y="25625"/>
                  </a:cubicBezTo>
                  <a:cubicBezTo>
                    <a:pt x="24425" y="25560"/>
                    <a:pt x="24222" y="25471"/>
                    <a:pt x="24028" y="25364"/>
                  </a:cubicBezTo>
                  <a:cubicBezTo>
                    <a:pt x="23884" y="25268"/>
                    <a:pt x="23749" y="25160"/>
                    <a:pt x="23626" y="25040"/>
                  </a:cubicBezTo>
                  <a:cubicBezTo>
                    <a:pt x="23540" y="24935"/>
                    <a:pt x="23460" y="24824"/>
                    <a:pt x="23391" y="24708"/>
                  </a:cubicBezTo>
                  <a:cubicBezTo>
                    <a:pt x="23312" y="24535"/>
                    <a:pt x="23249" y="24354"/>
                    <a:pt x="23201" y="24170"/>
                  </a:cubicBezTo>
                  <a:cubicBezTo>
                    <a:pt x="23150" y="23916"/>
                    <a:pt x="23122" y="23659"/>
                    <a:pt x="23118" y="23400"/>
                  </a:cubicBezTo>
                  <a:cubicBezTo>
                    <a:pt x="23133" y="23209"/>
                    <a:pt x="23165" y="23021"/>
                    <a:pt x="23214" y="22837"/>
                  </a:cubicBezTo>
                  <a:cubicBezTo>
                    <a:pt x="23349" y="22436"/>
                    <a:pt x="23536" y="22056"/>
                    <a:pt x="23755" y="21691"/>
                  </a:cubicBezTo>
                  <a:cubicBezTo>
                    <a:pt x="24190" y="21024"/>
                    <a:pt x="24719" y="20423"/>
                    <a:pt x="25296" y="19875"/>
                  </a:cubicBezTo>
                  <a:cubicBezTo>
                    <a:pt x="25739" y="19472"/>
                    <a:pt x="26202" y="19106"/>
                    <a:pt x="26727" y="18813"/>
                  </a:cubicBezTo>
                  <a:cubicBezTo>
                    <a:pt x="27000" y="18674"/>
                    <a:pt x="27288" y="18563"/>
                    <a:pt x="27584" y="18482"/>
                  </a:cubicBezTo>
                  <a:cubicBezTo>
                    <a:pt x="27750" y="18450"/>
                    <a:pt x="27919" y="18430"/>
                    <a:pt x="28088" y="18427"/>
                  </a:cubicBezTo>
                  <a:cubicBezTo>
                    <a:pt x="28187" y="18434"/>
                    <a:pt x="28285" y="18449"/>
                    <a:pt x="28382" y="18472"/>
                  </a:cubicBezTo>
                  <a:cubicBezTo>
                    <a:pt x="28444" y="18495"/>
                    <a:pt x="28506" y="18521"/>
                    <a:pt x="28566" y="18553"/>
                  </a:cubicBezTo>
                  <a:cubicBezTo>
                    <a:pt x="28619" y="18591"/>
                    <a:pt x="28670" y="18632"/>
                    <a:pt x="28719" y="18677"/>
                  </a:cubicBezTo>
                  <a:cubicBezTo>
                    <a:pt x="28769" y="18740"/>
                    <a:pt x="28816" y="18808"/>
                    <a:pt x="28859" y="18879"/>
                  </a:cubicBezTo>
                  <a:cubicBezTo>
                    <a:pt x="28901" y="18972"/>
                    <a:pt x="28938" y="19069"/>
                    <a:pt x="28966" y="19168"/>
                  </a:cubicBezTo>
                  <a:cubicBezTo>
                    <a:pt x="28976" y="19211"/>
                    <a:pt x="28986" y="19253"/>
                    <a:pt x="28994" y="19296"/>
                  </a:cubicBezTo>
                  <a:cubicBezTo>
                    <a:pt x="29007" y="19429"/>
                    <a:pt x="29054" y="19556"/>
                    <a:pt x="29131" y="19665"/>
                  </a:cubicBezTo>
                  <a:cubicBezTo>
                    <a:pt x="29281" y="19878"/>
                    <a:pt x="29519" y="19992"/>
                    <a:pt x="29761" y="19992"/>
                  </a:cubicBezTo>
                  <a:cubicBezTo>
                    <a:pt x="29915" y="19992"/>
                    <a:pt x="30070" y="19946"/>
                    <a:pt x="30205" y="19850"/>
                  </a:cubicBezTo>
                  <a:cubicBezTo>
                    <a:pt x="30360" y="19742"/>
                    <a:pt x="30511" y="19538"/>
                    <a:pt x="30522" y="19343"/>
                  </a:cubicBezTo>
                  <a:cubicBezTo>
                    <a:pt x="30539" y="19086"/>
                    <a:pt x="30546" y="18833"/>
                    <a:pt x="30497" y="18580"/>
                  </a:cubicBezTo>
                  <a:cubicBezTo>
                    <a:pt x="30472" y="18443"/>
                    <a:pt x="30437" y="18308"/>
                    <a:pt x="30392" y="18177"/>
                  </a:cubicBezTo>
                  <a:cubicBezTo>
                    <a:pt x="30344" y="18035"/>
                    <a:pt x="30264" y="17901"/>
                    <a:pt x="30188" y="17771"/>
                  </a:cubicBezTo>
                  <a:cubicBezTo>
                    <a:pt x="30075" y="17578"/>
                    <a:pt x="29902" y="17407"/>
                    <a:pt x="29725" y="17273"/>
                  </a:cubicBezTo>
                  <a:cubicBezTo>
                    <a:pt x="29540" y="17132"/>
                    <a:pt x="29336" y="17022"/>
                    <a:pt x="29117" y="16945"/>
                  </a:cubicBezTo>
                  <a:cubicBezTo>
                    <a:pt x="28742" y="16815"/>
                    <a:pt x="28352" y="16760"/>
                    <a:pt x="27962" y="16760"/>
                  </a:cubicBezTo>
                  <a:cubicBezTo>
                    <a:pt x="27400" y="16760"/>
                    <a:pt x="26835" y="16872"/>
                    <a:pt x="26298" y="17028"/>
                  </a:cubicBezTo>
                  <a:cubicBezTo>
                    <a:pt x="25308" y="17315"/>
                    <a:pt x="24419" y="17848"/>
                    <a:pt x="23624" y="18498"/>
                  </a:cubicBezTo>
                  <a:cubicBezTo>
                    <a:pt x="22688" y="19265"/>
                    <a:pt x="21908" y="20196"/>
                    <a:pt x="21034" y="21026"/>
                  </a:cubicBezTo>
                  <a:cubicBezTo>
                    <a:pt x="20479" y="21541"/>
                    <a:pt x="19903" y="22043"/>
                    <a:pt x="19239" y="22412"/>
                  </a:cubicBezTo>
                  <a:cubicBezTo>
                    <a:pt x="19006" y="22525"/>
                    <a:pt x="18762" y="22611"/>
                    <a:pt x="18509" y="22670"/>
                  </a:cubicBezTo>
                  <a:cubicBezTo>
                    <a:pt x="18305" y="22711"/>
                    <a:pt x="18098" y="22738"/>
                    <a:pt x="17889" y="22751"/>
                  </a:cubicBezTo>
                  <a:cubicBezTo>
                    <a:pt x="17869" y="22730"/>
                    <a:pt x="17843" y="22717"/>
                    <a:pt x="17815" y="22714"/>
                  </a:cubicBezTo>
                  <a:cubicBezTo>
                    <a:pt x="17725" y="22708"/>
                    <a:pt x="17637" y="22693"/>
                    <a:pt x="17549" y="22669"/>
                  </a:cubicBezTo>
                  <a:cubicBezTo>
                    <a:pt x="17478" y="22645"/>
                    <a:pt x="17408" y="22615"/>
                    <a:pt x="17342" y="22578"/>
                  </a:cubicBezTo>
                  <a:cubicBezTo>
                    <a:pt x="17291" y="22544"/>
                    <a:pt x="17244" y="22506"/>
                    <a:pt x="17200" y="22465"/>
                  </a:cubicBezTo>
                  <a:cubicBezTo>
                    <a:pt x="17163" y="22422"/>
                    <a:pt x="17129" y="22376"/>
                    <a:pt x="17099" y="22328"/>
                  </a:cubicBezTo>
                  <a:cubicBezTo>
                    <a:pt x="17064" y="22258"/>
                    <a:pt x="17035" y="22186"/>
                    <a:pt x="17014" y="22111"/>
                  </a:cubicBezTo>
                  <a:cubicBezTo>
                    <a:pt x="16988" y="21985"/>
                    <a:pt x="16976" y="21858"/>
                    <a:pt x="16978" y="21730"/>
                  </a:cubicBezTo>
                  <a:cubicBezTo>
                    <a:pt x="16980" y="21666"/>
                    <a:pt x="16989" y="21604"/>
                    <a:pt x="16996" y="21540"/>
                  </a:cubicBezTo>
                  <a:cubicBezTo>
                    <a:pt x="17103" y="21340"/>
                    <a:pt x="17204" y="21138"/>
                    <a:pt x="17303" y="20935"/>
                  </a:cubicBezTo>
                  <a:cubicBezTo>
                    <a:pt x="17437" y="20715"/>
                    <a:pt x="17577" y="20498"/>
                    <a:pt x="17732" y="20292"/>
                  </a:cubicBezTo>
                  <a:cubicBezTo>
                    <a:pt x="17751" y="20267"/>
                    <a:pt x="17763" y="20237"/>
                    <a:pt x="17767" y="20204"/>
                  </a:cubicBezTo>
                  <a:cubicBezTo>
                    <a:pt x="18358" y="19442"/>
                    <a:pt x="18888" y="18634"/>
                    <a:pt x="19352" y="17788"/>
                  </a:cubicBezTo>
                  <a:cubicBezTo>
                    <a:pt x="19609" y="17318"/>
                    <a:pt x="19830" y="16828"/>
                    <a:pt x="20033" y="16332"/>
                  </a:cubicBezTo>
                  <a:cubicBezTo>
                    <a:pt x="20099" y="16172"/>
                    <a:pt x="20155" y="16009"/>
                    <a:pt x="20202" y="15843"/>
                  </a:cubicBezTo>
                  <a:cubicBezTo>
                    <a:pt x="20237" y="15715"/>
                    <a:pt x="20247" y="15585"/>
                    <a:pt x="20298" y="15464"/>
                  </a:cubicBezTo>
                  <a:cubicBezTo>
                    <a:pt x="20393" y="15232"/>
                    <a:pt x="20327" y="14909"/>
                    <a:pt x="20214" y="14697"/>
                  </a:cubicBezTo>
                  <a:cubicBezTo>
                    <a:pt x="20028" y="14356"/>
                    <a:pt x="19676" y="14162"/>
                    <a:pt x="19313" y="14162"/>
                  </a:cubicBezTo>
                  <a:cubicBezTo>
                    <a:pt x="19148" y="14162"/>
                    <a:pt x="18981" y="14202"/>
                    <a:pt x="18826" y="14285"/>
                  </a:cubicBezTo>
                  <a:cubicBezTo>
                    <a:pt x="18756" y="14337"/>
                    <a:pt x="18684" y="14389"/>
                    <a:pt x="18612" y="14440"/>
                  </a:cubicBezTo>
                  <a:cubicBezTo>
                    <a:pt x="18509" y="14539"/>
                    <a:pt x="18429" y="14656"/>
                    <a:pt x="18373" y="14786"/>
                  </a:cubicBezTo>
                  <a:cubicBezTo>
                    <a:pt x="17799" y="15604"/>
                    <a:pt x="17343" y="16501"/>
                    <a:pt x="16846" y="17365"/>
                  </a:cubicBezTo>
                  <a:cubicBezTo>
                    <a:pt x="16190" y="18504"/>
                    <a:pt x="15505" y="19639"/>
                    <a:pt x="14692" y="20673"/>
                  </a:cubicBezTo>
                  <a:cubicBezTo>
                    <a:pt x="14365" y="21069"/>
                    <a:pt x="14017" y="21450"/>
                    <a:pt x="13611" y="21765"/>
                  </a:cubicBezTo>
                  <a:cubicBezTo>
                    <a:pt x="13467" y="21866"/>
                    <a:pt x="13315" y="21955"/>
                    <a:pt x="13155" y="22030"/>
                  </a:cubicBezTo>
                  <a:cubicBezTo>
                    <a:pt x="13069" y="22058"/>
                    <a:pt x="12981" y="22081"/>
                    <a:pt x="12892" y="22097"/>
                  </a:cubicBezTo>
                  <a:cubicBezTo>
                    <a:pt x="12860" y="22099"/>
                    <a:pt x="12827" y="22100"/>
                    <a:pt x="12795" y="22100"/>
                  </a:cubicBezTo>
                  <a:cubicBezTo>
                    <a:pt x="12762" y="22100"/>
                    <a:pt x="12730" y="22099"/>
                    <a:pt x="12697" y="22097"/>
                  </a:cubicBezTo>
                  <a:cubicBezTo>
                    <a:pt x="12636" y="22083"/>
                    <a:pt x="12576" y="22066"/>
                    <a:pt x="12518" y="22044"/>
                  </a:cubicBezTo>
                  <a:cubicBezTo>
                    <a:pt x="12455" y="22012"/>
                    <a:pt x="12397" y="21976"/>
                    <a:pt x="12339" y="21936"/>
                  </a:cubicBezTo>
                  <a:cubicBezTo>
                    <a:pt x="12270" y="21872"/>
                    <a:pt x="12204" y="21804"/>
                    <a:pt x="12144" y="21732"/>
                  </a:cubicBezTo>
                  <a:cubicBezTo>
                    <a:pt x="12090" y="21643"/>
                    <a:pt x="12041" y="21551"/>
                    <a:pt x="12000" y="21456"/>
                  </a:cubicBezTo>
                  <a:cubicBezTo>
                    <a:pt x="11888" y="21130"/>
                    <a:pt x="11807" y="20796"/>
                    <a:pt x="11756" y="20454"/>
                  </a:cubicBezTo>
                  <a:cubicBezTo>
                    <a:pt x="11715" y="19953"/>
                    <a:pt x="11739" y="19453"/>
                    <a:pt x="11803" y="18955"/>
                  </a:cubicBezTo>
                  <a:cubicBezTo>
                    <a:pt x="12124" y="17008"/>
                    <a:pt x="12882" y="15152"/>
                    <a:pt x="13663" y="13349"/>
                  </a:cubicBezTo>
                  <a:cubicBezTo>
                    <a:pt x="14268" y="11975"/>
                    <a:pt x="14914" y="10617"/>
                    <a:pt x="15494" y="9231"/>
                  </a:cubicBezTo>
                  <a:cubicBezTo>
                    <a:pt x="15722" y="8691"/>
                    <a:pt x="15935" y="8144"/>
                    <a:pt x="16097" y="7580"/>
                  </a:cubicBezTo>
                  <a:cubicBezTo>
                    <a:pt x="16185" y="7272"/>
                    <a:pt x="16235" y="6961"/>
                    <a:pt x="16279" y="6642"/>
                  </a:cubicBezTo>
                  <a:cubicBezTo>
                    <a:pt x="16321" y="6344"/>
                    <a:pt x="16347" y="6049"/>
                    <a:pt x="16341" y="5748"/>
                  </a:cubicBezTo>
                  <a:cubicBezTo>
                    <a:pt x="16331" y="5227"/>
                    <a:pt x="16246" y="4651"/>
                    <a:pt x="15961" y="4198"/>
                  </a:cubicBezTo>
                  <a:cubicBezTo>
                    <a:pt x="15790" y="3927"/>
                    <a:pt x="15625" y="3761"/>
                    <a:pt x="15366" y="3572"/>
                  </a:cubicBezTo>
                  <a:cubicBezTo>
                    <a:pt x="15121" y="3395"/>
                    <a:pt x="14836" y="3342"/>
                    <a:pt x="14547" y="3299"/>
                  </a:cubicBezTo>
                  <a:cubicBezTo>
                    <a:pt x="14481" y="3290"/>
                    <a:pt x="14413" y="3285"/>
                    <a:pt x="14345" y="3284"/>
                  </a:cubicBezTo>
                  <a:cubicBezTo>
                    <a:pt x="13970" y="3284"/>
                    <a:pt x="13596" y="3420"/>
                    <a:pt x="13258" y="3563"/>
                  </a:cubicBezTo>
                  <a:cubicBezTo>
                    <a:pt x="12869" y="3728"/>
                    <a:pt x="12508" y="3966"/>
                    <a:pt x="12160" y="4203"/>
                  </a:cubicBezTo>
                  <a:cubicBezTo>
                    <a:pt x="11485" y="4663"/>
                    <a:pt x="10873" y="5209"/>
                    <a:pt x="10272" y="5761"/>
                  </a:cubicBezTo>
                  <a:cubicBezTo>
                    <a:pt x="9637" y="6344"/>
                    <a:pt x="9031" y="6961"/>
                    <a:pt x="8431" y="7580"/>
                  </a:cubicBezTo>
                  <a:cubicBezTo>
                    <a:pt x="8278" y="7739"/>
                    <a:pt x="8124" y="7897"/>
                    <a:pt x="7970" y="8055"/>
                  </a:cubicBezTo>
                  <a:cubicBezTo>
                    <a:pt x="8219" y="7431"/>
                    <a:pt x="8475" y="6807"/>
                    <a:pt x="8695" y="6174"/>
                  </a:cubicBezTo>
                  <a:cubicBezTo>
                    <a:pt x="8988" y="5343"/>
                    <a:pt x="9214" y="4490"/>
                    <a:pt x="9284" y="3608"/>
                  </a:cubicBezTo>
                  <a:cubicBezTo>
                    <a:pt x="9319" y="3181"/>
                    <a:pt x="9282" y="2757"/>
                    <a:pt x="9220" y="2333"/>
                  </a:cubicBezTo>
                  <a:cubicBezTo>
                    <a:pt x="9162" y="1933"/>
                    <a:pt x="9021" y="1520"/>
                    <a:pt x="8797" y="1180"/>
                  </a:cubicBezTo>
                  <a:cubicBezTo>
                    <a:pt x="8353" y="506"/>
                    <a:pt x="7627" y="0"/>
                    <a:pt x="680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61"/>
            <p:cNvSpPr/>
            <p:nvPr/>
          </p:nvSpPr>
          <p:spPr>
            <a:xfrm>
              <a:off x="5597425" y="1054900"/>
              <a:ext cx="93275" cy="76925"/>
            </a:xfrm>
            <a:custGeom>
              <a:avLst/>
              <a:gdLst/>
              <a:ahLst/>
              <a:cxnLst/>
              <a:rect l="l" t="t" r="r" b="b"/>
              <a:pathLst>
                <a:path w="3731" h="3077" extrusionOk="0">
                  <a:moveTo>
                    <a:pt x="2529" y="1"/>
                  </a:moveTo>
                  <a:cubicBezTo>
                    <a:pt x="2523" y="1"/>
                    <a:pt x="2517" y="1"/>
                    <a:pt x="2512" y="1"/>
                  </a:cubicBezTo>
                  <a:cubicBezTo>
                    <a:pt x="2383" y="2"/>
                    <a:pt x="2255" y="12"/>
                    <a:pt x="2127" y="31"/>
                  </a:cubicBezTo>
                  <a:cubicBezTo>
                    <a:pt x="1925" y="59"/>
                    <a:pt x="1706" y="121"/>
                    <a:pt x="1473" y="214"/>
                  </a:cubicBezTo>
                  <a:cubicBezTo>
                    <a:pt x="1327" y="220"/>
                    <a:pt x="1182" y="242"/>
                    <a:pt x="1040" y="280"/>
                  </a:cubicBezTo>
                  <a:cubicBezTo>
                    <a:pt x="907" y="314"/>
                    <a:pt x="780" y="366"/>
                    <a:pt x="662" y="432"/>
                  </a:cubicBezTo>
                  <a:cubicBezTo>
                    <a:pt x="531" y="509"/>
                    <a:pt x="415" y="606"/>
                    <a:pt x="315" y="719"/>
                  </a:cubicBezTo>
                  <a:cubicBezTo>
                    <a:pt x="129" y="918"/>
                    <a:pt x="58" y="1186"/>
                    <a:pt x="30" y="1376"/>
                  </a:cubicBezTo>
                  <a:cubicBezTo>
                    <a:pt x="0" y="1586"/>
                    <a:pt x="30" y="1821"/>
                    <a:pt x="123" y="2095"/>
                  </a:cubicBezTo>
                  <a:cubicBezTo>
                    <a:pt x="196" y="2313"/>
                    <a:pt x="338" y="2522"/>
                    <a:pt x="545" y="2714"/>
                  </a:cubicBezTo>
                  <a:cubicBezTo>
                    <a:pt x="727" y="2882"/>
                    <a:pt x="964" y="2995"/>
                    <a:pt x="1248" y="3051"/>
                  </a:cubicBezTo>
                  <a:cubicBezTo>
                    <a:pt x="1333" y="3067"/>
                    <a:pt x="1419" y="3076"/>
                    <a:pt x="1505" y="3076"/>
                  </a:cubicBezTo>
                  <a:cubicBezTo>
                    <a:pt x="2154" y="3076"/>
                    <a:pt x="2709" y="2618"/>
                    <a:pt x="2981" y="2345"/>
                  </a:cubicBezTo>
                  <a:cubicBezTo>
                    <a:pt x="3169" y="2156"/>
                    <a:pt x="3381" y="1926"/>
                    <a:pt x="3527" y="1648"/>
                  </a:cubicBezTo>
                  <a:cubicBezTo>
                    <a:pt x="3596" y="1520"/>
                    <a:pt x="3652" y="1412"/>
                    <a:pt x="3683" y="1286"/>
                  </a:cubicBezTo>
                  <a:cubicBezTo>
                    <a:pt x="3701" y="1217"/>
                    <a:pt x="3714" y="1146"/>
                    <a:pt x="3724" y="1075"/>
                  </a:cubicBezTo>
                  <a:cubicBezTo>
                    <a:pt x="3730" y="1009"/>
                    <a:pt x="3729" y="944"/>
                    <a:pt x="3720" y="878"/>
                  </a:cubicBezTo>
                  <a:cubicBezTo>
                    <a:pt x="3713" y="773"/>
                    <a:pt x="3684" y="670"/>
                    <a:pt x="3637" y="577"/>
                  </a:cubicBezTo>
                  <a:cubicBezTo>
                    <a:pt x="3573" y="448"/>
                    <a:pt x="3494" y="370"/>
                    <a:pt x="3380" y="265"/>
                  </a:cubicBezTo>
                  <a:cubicBezTo>
                    <a:pt x="3304" y="194"/>
                    <a:pt x="3200" y="149"/>
                    <a:pt x="3109" y="109"/>
                  </a:cubicBezTo>
                  <a:cubicBezTo>
                    <a:pt x="3000" y="62"/>
                    <a:pt x="2889" y="43"/>
                    <a:pt x="2779" y="24"/>
                  </a:cubicBezTo>
                  <a:cubicBezTo>
                    <a:pt x="2697" y="9"/>
                    <a:pt x="2613" y="1"/>
                    <a:pt x="252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" name="Google Shape;1528;p61"/>
          <p:cNvGrpSpPr/>
          <p:nvPr/>
        </p:nvGrpSpPr>
        <p:grpSpPr>
          <a:xfrm>
            <a:off x="850896" y="1382935"/>
            <a:ext cx="1327614" cy="921730"/>
            <a:chOff x="4646900" y="4176900"/>
            <a:chExt cx="1859925" cy="1291300"/>
          </a:xfrm>
        </p:grpSpPr>
        <p:sp>
          <p:nvSpPr>
            <p:cNvPr id="1529" name="Google Shape;1529;p61"/>
            <p:cNvSpPr/>
            <p:nvPr/>
          </p:nvSpPr>
          <p:spPr>
            <a:xfrm>
              <a:off x="4646900" y="4176900"/>
              <a:ext cx="1756975" cy="1272975"/>
            </a:xfrm>
            <a:custGeom>
              <a:avLst/>
              <a:gdLst/>
              <a:ahLst/>
              <a:cxnLst/>
              <a:rect l="l" t="t" r="r" b="b"/>
              <a:pathLst>
                <a:path w="70279" h="50919" extrusionOk="0">
                  <a:moveTo>
                    <a:pt x="44749" y="0"/>
                  </a:moveTo>
                  <a:cubicBezTo>
                    <a:pt x="42661" y="0"/>
                    <a:pt x="40445" y="61"/>
                    <a:pt x="37975" y="185"/>
                  </a:cubicBezTo>
                  <a:cubicBezTo>
                    <a:pt x="35970" y="286"/>
                    <a:pt x="33851" y="426"/>
                    <a:pt x="31101" y="641"/>
                  </a:cubicBezTo>
                  <a:cubicBezTo>
                    <a:pt x="28534" y="843"/>
                    <a:pt x="26429" y="1053"/>
                    <a:pt x="24474" y="1302"/>
                  </a:cubicBezTo>
                  <a:cubicBezTo>
                    <a:pt x="22134" y="1598"/>
                    <a:pt x="19997" y="1955"/>
                    <a:pt x="17942" y="2392"/>
                  </a:cubicBezTo>
                  <a:cubicBezTo>
                    <a:pt x="16888" y="2616"/>
                    <a:pt x="15800" y="2880"/>
                    <a:pt x="14710" y="3178"/>
                  </a:cubicBezTo>
                  <a:cubicBezTo>
                    <a:pt x="13921" y="3395"/>
                    <a:pt x="13090" y="3645"/>
                    <a:pt x="12018" y="3991"/>
                  </a:cubicBezTo>
                  <a:cubicBezTo>
                    <a:pt x="10173" y="4588"/>
                    <a:pt x="8708" y="5165"/>
                    <a:pt x="7403" y="5811"/>
                  </a:cubicBezTo>
                  <a:cubicBezTo>
                    <a:pt x="5807" y="6598"/>
                    <a:pt x="4457" y="7530"/>
                    <a:pt x="3393" y="8577"/>
                  </a:cubicBezTo>
                  <a:cubicBezTo>
                    <a:pt x="2823" y="9140"/>
                    <a:pt x="2319" y="9765"/>
                    <a:pt x="1891" y="10441"/>
                  </a:cubicBezTo>
                  <a:cubicBezTo>
                    <a:pt x="1468" y="11112"/>
                    <a:pt x="1111" y="11894"/>
                    <a:pt x="801" y="12832"/>
                  </a:cubicBezTo>
                  <a:cubicBezTo>
                    <a:pt x="525" y="13670"/>
                    <a:pt x="320" y="14608"/>
                    <a:pt x="176" y="15702"/>
                  </a:cubicBezTo>
                  <a:cubicBezTo>
                    <a:pt x="54" y="16622"/>
                    <a:pt x="1" y="17619"/>
                    <a:pt x="12" y="18752"/>
                  </a:cubicBezTo>
                  <a:cubicBezTo>
                    <a:pt x="30" y="20877"/>
                    <a:pt x="308" y="22954"/>
                    <a:pt x="576" y="24703"/>
                  </a:cubicBezTo>
                  <a:lnTo>
                    <a:pt x="603" y="24869"/>
                  </a:lnTo>
                  <a:cubicBezTo>
                    <a:pt x="875" y="26660"/>
                    <a:pt x="1158" y="28510"/>
                    <a:pt x="1705" y="30265"/>
                  </a:cubicBezTo>
                  <a:cubicBezTo>
                    <a:pt x="2084" y="31479"/>
                    <a:pt x="2598" y="32581"/>
                    <a:pt x="3235" y="33539"/>
                  </a:cubicBezTo>
                  <a:cubicBezTo>
                    <a:pt x="3571" y="34045"/>
                    <a:pt x="3977" y="34544"/>
                    <a:pt x="4441" y="35025"/>
                  </a:cubicBezTo>
                  <a:cubicBezTo>
                    <a:pt x="4878" y="35476"/>
                    <a:pt x="5372" y="35871"/>
                    <a:pt x="5911" y="36195"/>
                  </a:cubicBezTo>
                  <a:cubicBezTo>
                    <a:pt x="6368" y="36470"/>
                    <a:pt x="6907" y="36704"/>
                    <a:pt x="7512" y="36887"/>
                  </a:cubicBezTo>
                  <a:cubicBezTo>
                    <a:pt x="7992" y="37034"/>
                    <a:pt x="8533" y="37137"/>
                    <a:pt x="9217" y="37214"/>
                  </a:cubicBezTo>
                  <a:cubicBezTo>
                    <a:pt x="9859" y="37287"/>
                    <a:pt x="10504" y="37297"/>
                    <a:pt x="11052" y="37297"/>
                  </a:cubicBezTo>
                  <a:cubicBezTo>
                    <a:pt x="11619" y="37297"/>
                    <a:pt x="12194" y="37276"/>
                    <a:pt x="12751" y="37256"/>
                  </a:cubicBezTo>
                  <a:cubicBezTo>
                    <a:pt x="13211" y="39028"/>
                    <a:pt x="14046" y="40750"/>
                    <a:pt x="15229" y="42372"/>
                  </a:cubicBezTo>
                  <a:cubicBezTo>
                    <a:pt x="16372" y="43941"/>
                    <a:pt x="17824" y="45383"/>
                    <a:pt x="19542" y="46656"/>
                  </a:cubicBezTo>
                  <a:cubicBezTo>
                    <a:pt x="21168" y="47863"/>
                    <a:pt x="22981" y="48854"/>
                    <a:pt x="24928" y="49601"/>
                  </a:cubicBezTo>
                  <a:cubicBezTo>
                    <a:pt x="26830" y="50333"/>
                    <a:pt x="28759" y="50764"/>
                    <a:pt x="30661" y="50887"/>
                  </a:cubicBezTo>
                  <a:cubicBezTo>
                    <a:pt x="30992" y="50907"/>
                    <a:pt x="31314" y="50919"/>
                    <a:pt x="31617" y="50919"/>
                  </a:cubicBezTo>
                  <a:cubicBezTo>
                    <a:pt x="31626" y="50919"/>
                    <a:pt x="31635" y="50919"/>
                    <a:pt x="31645" y="50919"/>
                  </a:cubicBezTo>
                  <a:cubicBezTo>
                    <a:pt x="32105" y="50919"/>
                    <a:pt x="32564" y="50891"/>
                    <a:pt x="33021" y="50834"/>
                  </a:cubicBezTo>
                  <a:cubicBezTo>
                    <a:pt x="33418" y="50785"/>
                    <a:pt x="33813" y="50706"/>
                    <a:pt x="34199" y="50597"/>
                  </a:cubicBezTo>
                  <a:cubicBezTo>
                    <a:pt x="34584" y="50487"/>
                    <a:pt x="34958" y="50339"/>
                    <a:pt x="35316" y="50158"/>
                  </a:cubicBezTo>
                  <a:cubicBezTo>
                    <a:pt x="35365" y="50133"/>
                    <a:pt x="35401" y="50088"/>
                    <a:pt x="35416" y="50035"/>
                  </a:cubicBezTo>
                  <a:cubicBezTo>
                    <a:pt x="35433" y="49975"/>
                    <a:pt x="35426" y="49910"/>
                    <a:pt x="35395" y="49856"/>
                  </a:cubicBezTo>
                  <a:cubicBezTo>
                    <a:pt x="35368" y="49808"/>
                    <a:pt x="35321" y="49772"/>
                    <a:pt x="35268" y="49757"/>
                  </a:cubicBezTo>
                  <a:cubicBezTo>
                    <a:pt x="35237" y="49722"/>
                    <a:pt x="35196" y="49699"/>
                    <a:pt x="35150" y="49694"/>
                  </a:cubicBezTo>
                  <a:cubicBezTo>
                    <a:pt x="34403" y="49605"/>
                    <a:pt x="33666" y="49445"/>
                    <a:pt x="32950" y="49215"/>
                  </a:cubicBezTo>
                  <a:lnTo>
                    <a:pt x="32950" y="49215"/>
                  </a:lnTo>
                  <a:lnTo>
                    <a:pt x="32963" y="49221"/>
                  </a:lnTo>
                  <a:cubicBezTo>
                    <a:pt x="31923" y="48880"/>
                    <a:pt x="30909" y="48398"/>
                    <a:pt x="29945" y="47786"/>
                  </a:cubicBezTo>
                  <a:cubicBezTo>
                    <a:pt x="28892" y="47102"/>
                    <a:pt x="27929" y="46286"/>
                    <a:pt x="27084" y="45357"/>
                  </a:cubicBezTo>
                  <a:cubicBezTo>
                    <a:pt x="26291" y="44477"/>
                    <a:pt x="25617" y="43497"/>
                    <a:pt x="25078" y="42442"/>
                  </a:cubicBezTo>
                  <a:lnTo>
                    <a:pt x="25078" y="42442"/>
                  </a:lnTo>
                  <a:lnTo>
                    <a:pt x="25080" y="42449"/>
                  </a:lnTo>
                  <a:cubicBezTo>
                    <a:pt x="24622" y="41521"/>
                    <a:pt x="24288" y="40570"/>
                    <a:pt x="24089" y="39620"/>
                  </a:cubicBezTo>
                  <a:cubicBezTo>
                    <a:pt x="23924" y="38808"/>
                    <a:pt x="23856" y="38007"/>
                    <a:pt x="23893" y="37265"/>
                  </a:cubicBezTo>
                  <a:cubicBezTo>
                    <a:pt x="23905" y="37110"/>
                    <a:pt x="23920" y="36956"/>
                    <a:pt x="23942" y="36804"/>
                  </a:cubicBezTo>
                  <a:cubicBezTo>
                    <a:pt x="23965" y="36803"/>
                    <a:pt x="35447" y="36297"/>
                    <a:pt x="37781" y="36267"/>
                  </a:cubicBezTo>
                  <a:cubicBezTo>
                    <a:pt x="40139" y="36238"/>
                    <a:pt x="42495" y="36207"/>
                    <a:pt x="44850" y="36175"/>
                  </a:cubicBezTo>
                  <a:cubicBezTo>
                    <a:pt x="45950" y="36160"/>
                    <a:pt x="47032" y="36143"/>
                    <a:pt x="48114" y="36125"/>
                  </a:cubicBezTo>
                  <a:cubicBezTo>
                    <a:pt x="49376" y="36106"/>
                    <a:pt x="50639" y="36087"/>
                    <a:pt x="51902" y="36070"/>
                  </a:cubicBezTo>
                  <a:cubicBezTo>
                    <a:pt x="52237" y="36065"/>
                    <a:pt x="52573" y="36064"/>
                    <a:pt x="52908" y="36064"/>
                  </a:cubicBezTo>
                  <a:cubicBezTo>
                    <a:pt x="53334" y="36064"/>
                    <a:pt x="53761" y="36067"/>
                    <a:pt x="54187" y="36070"/>
                  </a:cubicBezTo>
                  <a:cubicBezTo>
                    <a:pt x="54604" y="36071"/>
                    <a:pt x="55019" y="36074"/>
                    <a:pt x="55433" y="36074"/>
                  </a:cubicBezTo>
                  <a:cubicBezTo>
                    <a:pt x="56395" y="36074"/>
                    <a:pt x="57131" y="36061"/>
                    <a:pt x="57822" y="36032"/>
                  </a:cubicBezTo>
                  <a:cubicBezTo>
                    <a:pt x="60130" y="35941"/>
                    <a:pt x="61968" y="35645"/>
                    <a:pt x="63607" y="35103"/>
                  </a:cubicBezTo>
                  <a:cubicBezTo>
                    <a:pt x="63997" y="34973"/>
                    <a:pt x="64406" y="34811"/>
                    <a:pt x="64859" y="34610"/>
                  </a:cubicBezTo>
                  <a:cubicBezTo>
                    <a:pt x="65264" y="34430"/>
                    <a:pt x="65654" y="34221"/>
                    <a:pt x="66029" y="33987"/>
                  </a:cubicBezTo>
                  <a:cubicBezTo>
                    <a:pt x="66597" y="33629"/>
                    <a:pt x="67126" y="33178"/>
                    <a:pt x="67601" y="32645"/>
                  </a:cubicBezTo>
                  <a:cubicBezTo>
                    <a:pt x="68424" y="31721"/>
                    <a:pt x="69067" y="30511"/>
                    <a:pt x="69510" y="29048"/>
                  </a:cubicBezTo>
                  <a:cubicBezTo>
                    <a:pt x="69703" y="28408"/>
                    <a:pt x="69854" y="27711"/>
                    <a:pt x="69972" y="26913"/>
                  </a:cubicBezTo>
                  <a:cubicBezTo>
                    <a:pt x="70074" y="26253"/>
                    <a:pt x="70145" y="25531"/>
                    <a:pt x="70192" y="24706"/>
                  </a:cubicBezTo>
                  <a:cubicBezTo>
                    <a:pt x="70279" y="23185"/>
                    <a:pt x="70235" y="21662"/>
                    <a:pt x="70175" y="20241"/>
                  </a:cubicBezTo>
                  <a:cubicBezTo>
                    <a:pt x="70158" y="19849"/>
                    <a:pt x="70138" y="19456"/>
                    <a:pt x="70119" y="19062"/>
                  </a:cubicBezTo>
                  <a:lnTo>
                    <a:pt x="70075" y="18178"/>
                  </a:lnTo>
                  <a:cubicBezTo>
                    <a:pt x="70061" y="17883"/>
                    <a:pt x="70047" y="17588"/>
                    <a:pt x="70036" y="17292"/>
                  </a:cubicBezTo>
                  <a:cubicBezTo>
                    <a:pt x="70015" y="16828"/>
                    <a:pt x="69995" y="16365"/>
                    <a:pt x="69969" y="15902"/>
                  </a:cubicBezTo>
                  <a:cubicBezTo>
                    <a:pt x="69851" y="13861"/>
                    <a:pt x="69635" y="12222"/>
                    <a:pt x="69288" y="10746"/>
                  </a:cubicBezTo>
                  <a:cubicBezTo>
                    <a:pt x="68859" y="8921"/>
                    <a:pt x="68180" y="7353"/>
                    <a:pt x="67270" y="6085"/>
                  </a:cubicBezTo>
                  <a:cubicBezTo>
                    <a:pt x="66308" y="4745"/>
                    <a:pt x="64918" y="3610"/>
                    <a:pt x="63140" y="2710"/>
                  </a:cubicBezTo>
                  <a:cubicBezTo>
                    <a:pt x="62385" y="2328"/>
                    <a:pt x="61547" y="1994"/>
                    <a:pt x="60578" y="1692"/>
                  </a:cubicBezTo>
                  <a:cubicBezTo>
                    <a:pt x="59771" y="1441"/>
                    <a:pt x="58868" y="1222"/>
                    <a:pt x="57818" y="1023"/>
                  </a:cubicBezTo>
                  <a:cubicBezTo>
                    <a:pt x="56847" y="838"/>
                    <a:pt x="55878" y="707"/>
                    <a:pt x="55060" y="604"/>
                  </a:cubicBezTo>
                  <a:cubicBezTo>
                    <a:pt x="53990" y="469"/>
                    <a:pt x="52891" y="356"/>
                    <a:pt x="51793" y="268"/>
                  </a:cubicBezTo>
                  <a:cubicBezTo>
                    <a:pt x="49570" y="88"/>
                    <a:pt x="47264" y="0"/>
                    <a:pt x="447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61"/>
            <p:cNvSpPr/>
            <p:nvPr/>
          </p:nvSpPr>
          <p:spPr>
            <a:xfrm>
              <a:off x="5712200" y="4591800"/>
              <a:ext cx="794625" cy="572800"/>
            </a:xfrm>
            <a:custGeom>
              <a:avLst/>
              <a:gdLst/>
              <a:ahLst/>
              <a:cxnLst/>
              <a:rect l="l" t="t" r="r" b="b"/>
              <a:pathLst>
                <a:path w="31785" h="22912" extrusionOk="0">
                  <a:moveTo>
                    <a:pt x="27973" y="17286"/>
                  </a:moveTo>
                  <a:lnTo>
                    <a:pt x="27973" y="17286"/>
                  </a:lnTo>
                  <a:cubicBezTo>
                    <a:pt x="27954" y="17313"/>
                    <a:pt x="27935" y="17340"/>
                    <a:pt x="27916" y="17367"/>
                  </a:cubicBezTo>
                  <a:cubicBezTo>
                    <a:pt x="27934" y="17340"/>
                    <a:pt x="27954" y="17313"/>
                    <a:pt x="27973" y="17286"/>
                  </a:cubicBezTo>
                  <a:close/>
                  <a:moveTo>
                    <a:pt x="26463" y="18922"/>
                  </a:moveTo>
                  <a:lnTo>
                    <a:pt x="26463" y="18922"/>
                  </a:lnTo>
                  <a:cubicBezTo>
                    <a:pt x="26454" y="18929"/>
                    <a:pt x="26445" y="18936"/>
                    <a:pt x="26436" y="18944"/>
                  </a:cubicBezTo>
                  <a:cubicBezTo>
                    <a:pt x="26440" y="18940"/>
                    <a:pt x="26445" y="18937"/>
                    <a:pt x="26449" y="18933"/>
                  </a:cubicBezTo>
                  <a:lnTo>
                    <a:pt x="26449" y="18933"/>
                  </a:lnTo>
                  <a:cubicBezTo>
                    <a:pt x="26453" y="18929"/>
                    <a:pt x="26458" y="18926"/>
                    <a:pt x="26463" y="18922"/>
                  </a:cubicBezTo>
                  <a:close/>
                  <a:moveTo>
                    <a:pt x="19478" y="21838"/>
                  </a:moveTo>
                  <a:lnTo>
                    <a:pt x="19440" y="21845"/>
                  </a:lnTo>
                  <a:cubicBezTo>
                    <a:pt x="19453" y="21842"/>
                    <a:pt x="19464" y="21841"/>
                    <a:pt x="19478" y="21838"/>
                  </a:cubicBezTo>
                  <a:close/>
                  <a:moveTo>
                    <a:pt x="30281" y="1"/>
                  </a:moveTo>
                  <a:cubicBezTo>
                    <a:pt x="30217" y="2"/>
                    <a:pt x="30152" y="11"/>
                    <a:pt x="30091" y="31"/>
                  </a:cubicBezTo>
                  <a:lnTo>
                    <a:pt x="30092" y="32"/>
                  </a:lnTo>
                  <a:cubicBezTo>
                    <a:pt x="29764" y="134"/>
                    <a:pt x="29558" y="507"/>
                    <a:pt x="29674" y="837"/>
                  </a:cubicBezTo>
                  <a:cubicBezTo>
                    <a:pt x="29905" y="1512"/>
                    <a:pt x="30069" y="2211"/>
                    <a:pt x="30192" y="2915"/>
                  </a:cubicBezTo>
                  <a:lnTo>
                    <a:pt x="30190" y="2898"/>
                  </a:lnTo>
                  <a:lnTo>
                    <a:pt x="30190" y="2898"/>
                  </a:lnTo>
                  <a:cubicBezTo>
                    <a:pt x="30532" y="4989"/>
                    <a:pt x="30517" y="7131"/>
                    <a:pt x="30325" y="9237"/>
                  </a:cubicBezTo>
                  <a:cubicBezTo>
                    <a:pt x="30327" y="9219"/>
                    <a:pt x="30328" y="9200"/>
                    <a:pt x="30331" y="9183"/>
                  </a:cubicBezTo>
                  <a:lnTo>
                    <a:pt x="30331" y="9183"/>
                  </a:lnTo>
                  <a:cubicBezTo>
                    <a:pt x="30327" y="9214"/>
                    <a:pt x="30325" y="9246"/>
                    <a:pt x="30322" y="9279"/>
                  </a:cubicBezTo>
                  <a:lnTo>
                    <a:pt x="30326" y="9236"/>
                  </a:lnTo>
                  <a:lnTo>
                    <a:pt x="30319" y="9306"/>
                  </a:lnTo>
                  <a:lnTo>
                    <a:pt x="30322" y="9279"/>
                  </a:lnTo>
                  <a:lnTo>
                    <a:pt x="30322" y="9279"/>
                  </a:lnTo>
                  <a:cubicBezTo>
                    <a:pt x="30319" y="9302"/>
                    <a:pt x="30317" y="9327"/>
                    <a:pt x="30314" y="9352"/>
                  </a:cubicBezTo>
                  <a:lnTo>
                    <a:pt x="30314" y="9352"/>
                  </a:lnTo>
                  <a:cubicBezTo>
                    <a:pt x="30316" y="9336"/>
                    <a:pt x="30317" y="9322"/>
                    <a:pt x="30318" y="9306"/>
                  </a:cubicBezTo>
                  <a:lnTo>
                    <a:pt x="30318" y="9306"/>
                  </a:lnTo>
                  <a:cubicBezTo>
                    <a:pt x="30209" y="10394"/>
                    <a:pt x="30048" y="11476"/>
                    <a:pt x="29836" y="12548"/>
                  </a:cubicBezTo>
                  <a:cubicBezTo>
                    <a:pt x="29668" y="13391"/>
                    <a:pt x="29458" y="14222"/>
                    <a:pt x="29161" y="15030"/>
                  </a:cubicBezTo>
                  <a:cubicBezTo>
                    <a:pt x="28856" y="15810"/>
                    <a:pt x="28475" y="16556"/>
                    <a:pt x="28000" y="17247"/>
                  </a:cubicBezTo>
                  <a:lnTo>
                    <a:pt x="28000" y="17247"/>
                  </a:lnTo>
                  <a:cubicBezTo>
                    <a:pt x="27554" y="17864"/>
                    <a:pt x="27038" y="18426"/>
                    <a:pt x="26463" y="18922"/>
                  </a:cubicBezTo>
                  <a:lnTo>
                    <a:pt x="26463" y="18922"/>
                  </a:lnTo>
                  <a:cubicBezTo>
                    <a:pt x="26470" y="18916"/>
                    <a:pt x="26477" y="18910"/>
                    <a:pt x="26484" y="18904"/>
                  </a:cubicBezTo>
                  <a:lnTo>
                    <a:pt x="26484" y="18904"/>
                  </a:lnTo>
                  <a:cubicBezTo>
                    <a:pt x="26472" y="18914"/>
                    <a:pt x="26461" y="18924"/>
                    <a:pt x="26449" y="18933"/>
                  </a:cubicBezTo>
                  <a:lnTo>
                    <a:pt x="26449" y="18933"/>
                  </a:lnTo>
                  <a:cubicBezTo>
                    <a:pt x="26440" y="18941"/>
                    <a:pt x="26432" y="18948"/>
                    <a:pt x="26423" y="18955"/>
                  </a:cubicBezTo>
                  <a:cubicBezTo>
                    <a:pt x="26414" y="18963"/>
                    <a:pt x="26405" y="18971"/>
                    <a:pt x="26395" y="18978"/>
                  </a:cubicBezTo>
                  <a:lnTo>
                    <a:pt x="26395" y="18978"/>
                  </a:lnTo>
                  <a:lnTo>
                    <a:pt x="26413" y="18963"/>
                  </a:lnTo>
                  <a:lnTo>
                    <a:pt x="26413" y="18963"/>
                  </a:lnTo>
                  <a:cubicBezTo>
                    <a:pt x="26406" y="18969"/>
                    <a:pt x="26399" y="18975"/>
                    <a:pt x="26393" y="18980"/>
                  </a:cubicBezTo>
                  <a:lnTo>
                    <a:pt x="26393" y="18980"/>
                  </a:lnTo>
                  <a:cubicBezTo>
                    <a:pt x="26394" y="18980"/>
                    <a:pt x="26394" y="18979"/>
                    <a:pt x="26395" y="18978"/>
                  </a:cubicBezTo>
                  <a:lnTo>
                    <a:pt x="26395" y="18978"/>
                  </a:lnTo>
                  <a:lnTo>
                    <a:pt x="26370" y="18999"/>
                  </a:lnTo>
                  <a:cubicBezTo>
                    <a:pt x="26378" y="18993"/>
                    <a:pt x="26385" y="18986"/>
                    <a:pt x="26393" y="18980"/>
                  </a:cubicBezTo>
                  <a:lnTo>
                    <a:pt x="26393" y="18980"/>
                  </a:lnTo>
                  <a:cubicBezTo>
                    <a:pt x="25646" y="19587"/>
                    <a:pt x="24823" y="20085"/>
                    <a:pt x="23955" y="20495"/>
                  </a:cubicBezTo>
                  <a:cubicBezTo>
                    <a:pt x="23266" y="20811"/>
                    <a:pt x="22556" y="21077"/>
                    <a:pt x="21831" y="21295"/>
                  </a:cubicBezTo>
                  <a:cubicBezTo>
                    <a:pt x="21062" y="21528"/>
                    <a:pt x="20275" y="21698"/>
                    <a:pt x="19482" y="21837"/>
                  </a:cubicBezTo>
                  <a:cubicBezTo>
                    <a:pt x="17952" y="22095"/>
                    <a:pt x="16402" y="22201"/>
                    <a:pt x="14853" y="22242"/>
                  </a:cubicBezTo>
                  <a:cubicBezTo>
                    <a:pt x="14246" y="22257"/>
                    <a:pt x="13639" y="22264"/>
                    <a:pt x="13032" y="22264"/>
                  </a:cubicBezTo>
                  <a:cubicBezTo>
                    <a:pt x="12025" y="22264"/>
                    <a:pt x="11017" y="22244"/>
                    <a:pt x="10010" y="22208"/>
                  </a:cubicBezTo>
                  <a:cubicBezTo>
                    <a:pt x="8448" y="22152"/>
                    <a:pt x="6889" y="22083"/>
                    <a:pt x="5328" y="22028"/>
                  </a:cubicBezTo>
                  <a:cubicBezTo>
                    <a:pt x="4510" y="22000"/>
                    <a:pt x="3691" y="21980"/>
                    <a:pt x="2872" y="21980"/>
                  </a:cubicBezTo>
                  <a:cubicBezTo>
                    <a:pt x="2286" y="21980"/>
                    <a:pt x="1700" y="21990"/>
                    <a:pt x="1114" y="22016"/>
                  </a:cubicBezTo>
                  <a:cubicBezTo>
                    <a:pt x="800" y="22031"/>
                    <a:pt x="483" y="22047"/>
                    <a:pt x="170" y="22071"/>
                  </a:cubicBezTo>
                  <a:cubicBezTo>
                    <a:pt x="74" y="22076"/>
                    <a:pt x="0" y="22156"/>
                    <a:pt x="4" y="22252"/>
                  </a:cubicBezTo>
                  <a:cubicBezTo>
                    <a:pt x="7" y="22338"/>
                    <a:pt x="80" y="22418"/>
                    <a:pt x="168" y="22418"/>
                  </a:cubicBezTo>
                  <a:cubicBezTo>
                    <a:pt x="173" y="22418"/>
                    <a:pt x="177" y="22417"/>
                    <a:pt x="182" y="22417"/>
                  </a:cubicBezTo>
                  <a:cubicBezTo>
                    <a:pt x="821" y="22369"/>
                    <a:pt x="1462" y="22351"/>
                    <a:pt x="2103" y="22351"/>
                  </a:cubicBezTo>
                  <a:cubicBezTo>
                    <a:pt x="2813" y="22351"/>
                    <a:pt x="3524" y="22373"/>
                    <a:pt x="4233" y="22402"/>
                  </a:cubicBezTo>
                  <a:cubicBezTo>
                    <a:pt x="5767" y="22463"/>
                    <a:pt x="7299" y="22571"/>
                    <a:pt x="8830" y="22669"/>
                  </a:cubicBezTo>
                  <a:cubicBezTo>
                    <a:pt x="10441" y="22774"/>
                    <a:pt x="12054" y="22857"/>
                    <a:pt x="13668" y="22898"/>
                  </a:cubicBezTo>
                  <a:cubicBezTo>
                    <a:pt x="14050" y="22906"/>
                    <a:pt x="14432" y="22911"/>
                    <a:pt x="14815" y="22911"/>
                  </a:cubicBezTo>
                  <a:cubicBezTo>
                    <a:pt x="16022" y="22911"/>
                    <a:pt x="17230" y="22865"/>
                    <a:pt x="18433" y="22757"/>
                  </a:cubicBezTo>
                  <a:cubicBezTo>
                    <a:pt x="21335" y="22496"/>
                    <a:pt x="24345" y="21900"/>
                    <a:pt x="26746" y="20150"/>
                  </a:cubicBezTo>
                  <a:cubicBezTo>
                    <a:pt x="27940" y="19279"/>
                    <a:pt x="28934" y="18162"/>
                    <a:pt x="29673" y="16883"/>
                  </a:cubicBezTo>
                  <a:cubicBezTo>
                    <a:pt x="30081" y="16175"/>
                    <a:pt x="30398" y="15419"/>
                    <a:pt x="30651" y="14641"/>
                  </a:cubicBezTo>
                  <a:cubicBezTo>
                    <a:pt x="30950" y="13722"/>
                    <a:pt x="31128" y="12762"/>
                    <a:pt x="31289" y="11811"/>
                  </a:cubicBezTo>
                  <a:cubicBezTo>
                    <a:pt x="31611" y="9902"/>
                    <a:pt x="31784" y="7956"/>
                    <a:pt x="31759" y="6020"/>
                  </a:cubicBezTo>
                  <a:cubicBezTo>
                    <a:pt x="31747" y="5062"/>
                    <a:pt x="31679" y="4106"/>
                    <a:pt x="31539" y="3158"/>
                  </a:cubicBezTo>
                  <a:cubicBezTo>
                    <a:pt x="31404" y="2236"/>
                    <a:pt x="31201" y="1331"/>
                    <a:pt x="30896" y="448"/>
                  </a:cubicBezTo>
                  <a:cubicBezTo>
                    <a:pt x="30803" y="179"/>
                    <a:pt x="30553" y="1"/>
                    <a:pt x="30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61"/>
            <p:cNvSpPr/>
            <p:nvPr/>
          </p:nvSpPr>
          <p:spPr>
            <a:xfrm>
              <a:off x="6440250" y="4521650"/>
              <a:ext cx="32450" cy="32450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649" y="1"/>
                  </a:moveTo>
                  <a:cubicBezTo>
                    <a:pt x="297" y="1"/>
                    <a:pt x="1" y="297"/>
                    <a:pt x="1" y="650"/>
                  </a:cubicBezTo>
                  <a:cubicBezTo>
                    <a:pt x="1" y="1003"/>
                    <a:pt x="296" y="1298"/>
                    <a:pt x="649" y="1298"/>
                  </a:cubicBezTo>
                  <a:cubicBezTo>
                    <a:pt x="1001" y="1298"/>
                    <a:pt x="1298" y="1003"/>
                    <a:pt x="1298" y="650"/>
                  </a:cubicBezTo>
                  <a:cubicBezTo>
                    <a:pt x="1298" y="297"/>
                    <a:pt x="1001" y="1"/>
                    <a:pt x="6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61"/>
            <p:cNvSpPr/>
            <p:nvPr/>
          </p:nvSpPr>
          <p:spPr>
            <a:xfrm>
              <a:off x="4918425" y="5172700"/>
              <a:ext cx="373125" cy="295500"/>
            </a:xfrm>
            <a:custGeom>
              <a:avLst/>
              <a:gdLst/>
              <a:ahLst/>
              <a:cxnLst/>
              <a:rect l="l" t="t" r="r" b="b"/>
              <a:pathLst>
                <a:path w="14925" h="11820" extrusionOk="0">
                  <a:moveTo>
                    <a:pt x="2871" y="2934"/>
                  </a:moveTo>
                  <a:cubicBezTo>
                    <a:pt x="2881" y="2948"/>
                    <a:pt x="2891" y="2963"/>
                    <a:pt x="2903" y="2978"/>
                  </a:cubicBezTo>
                  <a:cubicBezTo>
                    <a:pt x="2891" y="2963"/>
                    <a:pt x="2881" y="2949"/>
                    <a:pt x="2871" y="2934"/>
                  </a:cubicBezTo>
                  <a:close/>
                  <a:moveTo>
                    <a:pt x="646" y="1"/>
                  </a:moveTo>
                  <a:cubicBezTo>
                    <a:pt x="597" y="1"/>
                    <a:pt x="549" y="6"/>
                    <a:pt x="501" y="18"/>
                  </a:cubicBezTo>
                  <a:cubicBezTo>
                    <a:pt x="339" y="57"/>
                    <a:pt x="201" y="161"/>
                    <a:pt x="117" y="304"/>
                  </a:cubicBezTo>
                  <a:cubicBezTo>
                    <a:pt x="41" y="432"/>
                    <a:pt x="1" y="618"/>
                    <a:pt x="49" y="762"/>
                  </a:cubicBezTo>
                  <a:cubicBezTo>
                    <a:pt x="239" y="1327"/>
                    <a:pt x="526" y="1856"/>
                    <a:pt x="830" y="2365"/>
                  </a:cubicBezTo>
                  <a:cubicBezTo>
                    <a:pt x="1136" y="2879"/>
                    <a:pt x="1476" y="3369"/>
                    <a:pt x="1832" y="3848"/>
                  </a:cubicBezTo>
                  <a:cubicBezTo>
                    <a:pt x="2489" y="4739"/>
                    <a:pt x="3241" y="5560"/>
                    <a:pt x="4051" y="6314"/>
                  </a:cubicBezTo>
                  <a:cubicBezTo>
                    <a:pt x="4884" y="7092"/>
                    <a:pt x="5786" y="7797"/>
                    <a:pt x="6743" y="8421"/>
                  </a:cubicBezTo>
                  <a:cubicBezTo>
                    <a:pt x="7673" y="9027"/>
                    <a:pt x="8644" y="9578"/>
                    <a:pt x="9657" y="10037"/>
                  </a:cubicBezTo>
                  <a:cubicBezTo>
                    <a:pt x="10055" y="10217"/>
                    <a:pt x="10453" y="10395"/>
                    <a:pt x="10860" y="10556"/>
                  </a:cubicBezTo>
                  <a:cubicBezTo>
                    <a:pt x="11273" y="10718"/>
                    <a:pt x="11688" y="10873"/>
                    <a:pt x="12106" y="11020"/>
                  </a:cubicBezTo>
                  <a:cubicBezTo>
                    <a:pt x="12921" y="11308"/>
                    <a:pt x="13751" y="11563"/>
                    <a:pt x="14581" y="11810"/>
                  </a:cubicBezTo>
                  <a:cubicBezTo>
                    <a:pt x="14603" y="11816"/>
                    <a:pt x="14625" y="11819"/>
                    <a:pt x="14647" y="11819"/>
                  </a:cubicBezTo>
                  <a:cubicBezTo>
                    <a:pt x="14755" y="11819"/>
                    <a:pt x="14859" y="11744"/>
                    <a:pt x="14890" y="11636"/>
                  </a:cubicBezTo>
                  <a:cubicBezTo>
                    <a:pt x="14924" y="11502"/>
                    <a:pt x="14848" y="11366"/>
                    <a:pt x="14716" y="11327"/>
                  </a:cubicBezTo>
                  <a:cubicBezTo>
                    <a:pt x="14078" y="11137"/>
                    <a:pt x="13452" y="10911"/>
                    <a:pt x="12841" y="10650"/>
                  </a:cubicBezTo>
                  <a:cubicBezTo>
                    <a:pt x="11822" y="10212"/>
                    <a:pt x="10830" y="9708"/>
                    <a:pt x="9880" y="9133"/>
                  </a:cubicBezTo>
                  <a:cubicBezTo>
                    <a:pt x="9386" y="8832"/>
                    <a:pt x="8891" y="8530"/>
                    <a:pt x="8412" y="8206"/>
                  </a:cubicBezTo>
                  <a:cubicBezTo>
                    <a:pt x="7967" y="7906"/>
                    <a:pt x="7536" y="7584"/>
                    <a:pt x="7113" y="7255"/>
                  </a:cubicBezTo>
                  <a:cubicBezTo>
                    <a:pt x="5546" y="6017"/>
                    <a:pt x="4127" y="4609"/>
                    <a:pt x="2928" y="3012"/>
                  </a:cubicBezTo>
                  <a:cubicBezTo>
                    <a:pt x="2630" y="2604"/>
                    <a:pt x="2344" y="2186"/>
                    <a:pt x="2072" y="1759"/>
                  </a:cubicBezTo>
                  <a:cubicBezTo>
                    <a:pt x="1928" y="1533"/>
                    <a:pt x="1788" y="1302"/>
                    <a:pt x="1650" y="1071"/>
                  </a:cubicBezTo>
                  <a:cubicBezTo>
                    <a:pt x="1498" y="820"/>
                    <a:pt x="1356" y="562"/>
                    <a:pt x="1189" y="320"/>
                  </a:cubicBezTo>
                  <a:cubicBezTo>
                    <a:pt x="1136" y="222"/>
                    <a:pt x="1056" y="141"/>
                    <a:pt x="961" y="85"/>
                  </a:cubicBezTo>
                  <a:cubicBezTo>
                    <a:pt x="864" y="29"/>
                    <a:pt x="756" y="1"/>
                    <a:pt x="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61"/>
            <p:cNvSpPr/>
            <p:nvPr/>
          </p:nvSpPr>
          <p:spPr>
            <a:xfrm>
              <a:off x="5009725" y="5099175"/>
              <a:ext cx="320100" cy="308625"/>
            </a:xfrm>
            <a:custGeom>
              <a:avLst/>
              <a:gdLst/>
              <a:ahLst/>
              <a:cxnLst/>
              <a:rect l="l" t="t" r="r" b="b"/>
              <a:pathLst>
                <a:path w="12804" h="12345" extrusionOk="0">
                  <a:moveTo>
                    <a:pt x="34" y="877"/>
                  </a:moveTo>
                  <a:lnTo>
                    <a:pt x="34" y="877"/>
                  </a:lnTo>
                  <a:cubicBezTo>
                    <a:pt x="35" y="887"/>
                    <a:pt x="37" y="897"/>
                    <a:pt x="37" y="907"/>
                  </a:cubicBezTo>
                  <a:cubicBezTo>
                    <a:pt x="36" y="897"/>
                    <a:pt x="35" y="887"/>
                    <a:pt x="34" y="877"/>
                  </a:cubicBezTo>
                  <a:close/>
                  <a:moveTo>
                    <a:pt x="3691" y="5583"/>
                  </a:moveTo>
                  <a:lnTo>
                    <a:pt x="3691" y="5583"/>
                  </a:lnTo>
                  <a:cubicBezTo>
                    <a:pt x="3715" y="5614"/>
                    <a:pt x="3738" y="5646"/>
                    <a:pt x="3761" y="5677"/>
                  </a:cubicBezTo>
                  <a:lnTo>
                    <a:pt x="3691" y="5583"/>
                  </a:lnTo>
                  <a:close/>
                  <a:moveTo>
                    <a:pt x="676" y="1"/>
                  </a:moveTo>
                  <a:cubicBezTo>
                    <a:pt x="622" y="1"/>
                    <a:pt x="570" y="9"/>
                    <a:pt x="519" y="22"/>
                  </a:cubicBezTo>
                  <a:lnTo>
                    <a:pt x="518" y="22"/>
                  </a:lnTo>
                  <a:cubicBezTo>
                    <a:pt x="341" y="67"/>
                    <a:pt x="189" y="181"/>
                    <a:pt x="97" y="339"/>
                  </a:cubicBezTo>
                  <a:lnTo>
                    <a:pt x="31" y="501"/>
                  </a:lnTo>
                  <a:cubicBezTo>
                    <a:pt x="4" y="606"/>
                    <a:pt x="0" y="716"/>
                    <a:pt x="23" y="822"/>
                  </a:cubicBezTo>
                  <a:cubicBezTo>
                    <a:pt x="29" y="915"/>
                    <a:pt x="34" y="1008"/>
                    <a:pt x="43" y="1101"/>
                  </a:cubicBezTo>
                  <a:cubicBezTo>
                    <a:pt x="60" y="1265"/>
                    <a:pt x="82" y="1429"/>
                    <a:pt x="110" y="1590"/>
                  </a:cubicBezTo>
                  <a:cubicBezTo>
                    <a:pt x="156" y="1856"/>
                    <a:pt x="219" y="2117"/>
                    <a:pt x="300" y="2373"/>
                  </a:cubicBezTo>
                  <a:cubicBezTo>
                    <a:pt x="462" y="2914"/>
                    <a:pt x="690" y="3439"/>
                    <a:pt x="941" y="3944"/>
                  </a:cubicBezTo>
                  <a:cubicBezTo>
                    <a:pt x="1441" y="4945"/>
                    <a:pt x="2120" y="5848"/>
                    <a:pt x="2869" y="6675"/>
                  </a:cubicBezTo>
                  <a:cubicBezTo>
                    <a:pt x="3240" y="7088"/>
                    <a:pt x="3631" y="7482"/>
                    <a:pt x="4039" y="7856"/>
                  </a:cubicBezTo>
                  <a:cubicBezTo>
                    <a:pt x="4475" y="8258"/>
                    <a:pt x="4937" y="8625"/>
                    <a:pt x="5406" y="8981"/>
                  </a:cubicBezTo>
                  <a:cubicBezTo>
                    <a:pt x="5855" y="9320"/>
                    <a:pt x="6312" y="9643"/>
                    <a:pt x="6792" y="9935"/>
                  </a:cubicBezTo>
                  <a:cubicBezTo>
                    <a:pt x="7268" y="10224"/>
                    <a:pt x="7761" y="10480"/>
                    <a:pt x="8259" y="10730"/>
                  </a:cubicBezTo>
                  <a:cubicBezTo>
                    <a:pt x="8612" y="10908"/>
                    <a:pt x="8975" y="11066"/>
                    <a:pt x="9340" y="11217"/>
                  </a:cubicBezTo>
                  <a:cubicBezTo>
                    <a:pt x="9700" y="11368"/>
                    <a:pt x="10061" y="11516"/>
                    <a:pt x="10423" y="11653"/>
                  </a:cubicBezTo>
                  <a:cubicBezTo>
                    <a:pt x="11105" y="11913"/>
                    <a:pt x="11801" y="12136"/>
                    <a:pt x="12503" y="12337"/>
                  </a:cubicBezTo>
                  <a:cubicBezTo>
                    <a:pt x="12522" y="12342"/>
                    <a:pt x="12541" y="12344"/>
                    <a:pt x="12560" y="12344"/>
                  </a:cubicBezTo>
                  <a:cubicBezTo>
                    <a:pt x="12656" y="12344"/>
                    <a:pt x="12745" y="12280"/>
                    <a:pt x="12772" y="12182"/>
                  </a:cubicBezTo>
                  <a:cubicBezTo>
                    <a:pt x="12803" y="12065"/>
                    <a:pt x="12730" y="11947"/>
                    <a:pt x="12617" y="11914"/>
                  </a:cubicBezTo>
                  <a:cubicBezTo>
                    <a:pt x="12214" y="11797"/>
                    <a:pt x="11816" y="11659"/>
                    <a:pt x="11426" y="11500"/>
                  </a:cubicBezTo>
                  <a:lnTo>
                    <a:pt x="11426" y="11500"/>
                  </a:lnTo>
                  <a:cubicBezTo>
                    <a:pt x="11426" y="11501"/>
                    <a:pt x="11427" y="11501"/>
                    <a:pt x="11428" y="11501"/>
                  </a:cubicBezTo>
                  <a:cubicBezTo>
                    <a:pt x="11424" y="11500"/>
                    <a:pt x="11421" y="11498"/>
                    <a:pt x="11417" y="11497"/>
                  </a:cubicBezTo>
                  <a:lnTo>
                    <a:pt x="11417" y="11497"/>
                  </a:lnTo>
                  <a:cubicBezTo>
                    <a:pt x="11420" y="11498"/>
                    <a:pt x="11423" y="11499"/>
                    <a:pt x="11426" y="11500"/>
                  </a:cubicBezTo>
                  <a:lnTo>
                    <a:pt x="11426" y="11500"/>
                  </a:lnTo>
                  <a:cubicBezTo>
                    <a:pt x="11409" y="11493"/>
                    <a:pt x="11394" y="11486"/>
                    <a:pt x="11377" y="11480"/>
                  </a:cubicBezTo>
                  <a:lnTo>
                    <a:pt x="11377" y="11480"/>
                  </a:lnTo>
                  <a:cubicBezTo>
                    <a:pt x="11390" y="11485"/>
                    <a:pt x="11404" y="11491"/>
                    <a:pt x="11417" y="11497"/>
                  </a:cubicBezTo>
                  <a:lnTo>
                    <a:pt x="11417" y="11497"/>
                  </a:lnTo>
                  <a:cubicBezTo>
                    <a:pt x="11401" y="11490"/>
                    <a:pt x="11385" y="11484"/>
                    <a:pt x="11369" y="11477"/>
                  </a:cubicBezTo>
                  <a:lnTo>
                    <a:pt x="11369" y="11477"/>
                  </a:lnTo>
                  <a:cubicBezTo>
                    <a:pt x="11372" y="11478"/>
                    <a:pt x="11374" y="11479"/>
                    <a:pt x="11377" y="11480"/>
                  </a:cubicBezTo>
                  <a:lnTo>
                    <a:pt x="11377" y="11480"/>
                  </a:lnTo>
                  <a:cubicBezTo>
                    <a:pt x="10593" y="11148"/>
                    <a:pt x="9836" y="10754"/>
                    <a:pt x="9116" y="10301"/>
                  </a:cubicBezTo>
                  <a:cubicBezTo>
                    <a:pt x="8720" y="10055"/>
                    <a:pt x="8332" y="9798"/>
                    <a:pt x="7951" y="9531"/>
                  </a:cubicBezTo>
                  <a:cubicBezTo>
                    <a:pt x="7562" y="9263"/>
                    <a:pt x="7191" y="8970"/>
                    <a:pt x="6816" y="8681"/>
                  </a:cubicBezTo>
                  <a:lnTo>
                    <a:pt x="6816" y="8681"/>
                  </a:lnTo>
                  <a:cubicBezTo>
                    <a:pt x="6854" y="8709"/>
                    <a:pt x="6891" y="8738"/>
                    <a:pt x="6930" y="8768"/>
                  </a:cubicBezTo>
                  <a:cubicBezTo>
                    <a:pt x="6328" y="8301"/>
                    <a:pt x="5753" y="7800"/>
                    <a:pt x="5207" y="7269"/>
                  </a:cubicBezTo>
                  <a:cubicBezTo>
                    <a:pt x="4662" y="6741"/>
                    <a:pt x="4149" y="6180"/>
                    <a:pt x="3688" y="5579"/>
                  </a:cubicBezTo>
                  <a:cubicBezTo>
                    <a:pt x="3682" y="5571"/>
                    <a:pt x="3676" y="5563"/>
                    <a:pt x="3670" y="5555"/>
                  </a:cubicBezTo>
                  <a:lnTo>
                    <a:pt x="3670" y="5555"/>
                  </a:lnTo>
                  <a:cubicBezTo>
                    <a:pt x="3675" y="5562"/>
                    <a:pt x="3681" y="5568"/>
                    <a:pt x="3686" y="5575"/>
                  </a:cubicBezTo>
                  <a:cubicBezTo>
                    <a:pt x="3679" y="5566"/>
                    <a:pt x="3672" y="5557"/>
                    <a:pt x="3665" y="5548"/>
                  </a:cubicBezTo>
                  <a:lnTo>
                    <a:pt x="3665" y="5548"/>
                  </a:lnTo>
                  <a:cubicBezTo>
                    <a:pt x="2993" y="4634"/>
                    <a:pt x="2407" y="3651"/>
                    <a:pt x="1976" y="2600"/>
                  </a:cubicBezTo>
                  <a:cubicBezTo>
                    <a:pt x="1855" y="2287"/>
                    <a:pt x="1745" y="1969"/>
                    <a:pt x="1646" y="1645"/>
                  </a:cubicBezTo>
                  <a:cubicBezTo>
                    <a:pt x="1593" y="1468"/>
                    <a:pt x="1542" y="1288"/>
                    <a:pt x="1493" y="1110"/>
                  </a:cubicBezTo>
                  <a:cubicBezTo>
                    <a:pt x="1441" y="912"/>
                    <a:pt x="1372" y="712"/>
                    <a:pt x="1343" y="509"/>
                  </a:cubicBezTo>
                  <a:cubicBezTo>
                    <a:pt x="1319" y="339"/>
                    <a:pt x="1167" y="172"/>
                    <a:pt x="1026" y="91"/>
                  </a:cubicBezTo>
                  <a:cubicBezTo>
                    <a:pt x="924" y="33"/>
                    <a:pt x="810" y="1"/>
                    <a:pt x="693" y="1"/>
                  </a:cubicBezTo>
                  <a:cubicBezTo>
                    <a:pt x="691" y="1"/>
                    <a:pt x="689" y="1"/>
                    <a:pt x="687" y="1"/>
                  </a:cubicBezTo>
                  <a:cubicBezTo>
                    <a:pt x="684" y="1"/>
                    <a:pt x="680" y="1"/>
                    <a:pt x="676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61"/>
            <p:cNvSpPr/>
            <p:nvPr/>
          </p:nvSpPr>
          <p:spPr>
            <a:xfrm>
              <a:off x="6097350" y="4342675"/>
              <a:ext cx="250950" cy="703350"/>
            </a:xfrm>
            <a:custGeom>
              <a:avLst/>
              <a:gdLst/>
              <a:ahLst/>
              <a:cxnLst/>
              <a:rect l="l" t="t" r="r" b="b"/>
              <a:pathLst>
                <a:path w="10038" h="28134" extrusionOk="0">
                  <a:moveTo>
                    <a:pt x="8709" y="6358"/>
                  </a:moveTo>
                  <a:lnTo>
                    <a:pt x="8712" y="6382"/>
                  </a:lnTo>
                  <a:lnTo>
                    <a:pt x="8712" y="6382"/>
                  </a:lnTo>
                  <a:cubicBezTo>
                    <a:pt x="8711" y="6374"/>
                    <a:pt x="8710" y="6366"/>
                    <a:pt x="8709" y="6358"/>
                  </a:cubicBezTo>
                  <a:close/>
                  <a:moveTo>
                    <a:pt x="7409" y="1"/>
                  </a:moveTo>
                  <a:cubicBezTo>
                    <a:pt x="7367" y="1"/>
                    <a:pt x="7325" y="11"/>
                    <a:pt x="7288" y="32"/>
                  </a:cubicBezTo>
                  <a:lnTo>
                    <a:pt x="7287" y="33"/>
                  </a:lnTo>
                  <a:cubicBezTo>
                    <a:pt x="7166" y="103"/>
                    <a:pt x="7149" y="239"/>
                    <a:pt x="7201" y="359"/>
                  </a:cubicBezTo>
                  <a:cubicBezTo>
                    <a:pt x="7225" y="413"/>
                    <a:pt x="7249" y="467"/>
                    <a:pt x="7273" y="523"/>
                  </a:cubicBezTo>
                  <a:lnTo>
                    <a:pt x="7273" y="521"/>
                  </a:lnTo>
                  <a:cubicBezTo>
                    <a:pt x="7279" y="534"/>
                    <a:pt x="7285" y="548"/>
                    <a:pt x="7291" y="562"/>
                  </a:cubicBezTo>
                  <a:lnTo>
                    <a:pt x="7291" y="562"/>
                  </a:lnTo>
                  <a:cubicBezTo>
                    <a:pt x="7288" y="558"/>
                    <a:pt x="7286" y="552"/>
                    <a:pt x="7284" y="547"/>
                  </a:cubicBezTo>
                  <a:lnTo>
                    <a:pt x="7284" y="547"/>
                  </a:lnTo>
                  <a:cubicBezTo>
                    <a:pt x="7288" y="557"/>
                    <a:pt x="7291" y="566"/>
                    <a:pt x="7296" y="574"/>
                  </a:cubicBezTo>
                  <a:lnTo>
                    <a:pt x="7296" y="574"/>
                  </a:lnTo>
                  <a:cubicBezTo>
                    <a:pt x="7294" y="570"/>
                    <a:pt x="7292" y="566"/>
                    <a:pt x="7291" y="562"/>
                  </a:cubicBezTo>
                  <a:lnTo>
                    <a:pt x="7291" y="562"/>
                  </a:lnTo>
                  <a:cubicBezTo>
                    <a:pt x="7293" y="567"/>
                    <a:pt x="7295" y="571"/>
                    <a:pt x="7296" y="576"/>
                  </a:cubicBezTo>
                  <a:cubicBezTo>
                    <a:pt x="7296" y="575"/>
                    <a:pt x="7296" y="575"/>
                    <a:pt x="7296" y="574"/>
                  </a:cubicBezTo>
                  <a:lnTo>
                    <a:pt x="7296" y="574"/>
                  </a:lnTo>
                  <a:cubicBezTo>
                    <a:pt x="8062" y="2434"/>
                    <a:pt x="8449" y="4447"/>
                    <a:pt x="8718" y="6433"/>
                  </a:cubicBezTo>
                  <a:cubicBezTo>
                    <a:pt x="8903" y="7841"/>
                    <a:pt x="8999" y="9261"/>
                    <a:pt x="9023" y="10683"/>
                  </a:cubicBezTo>
                  <a:cubicBezTo>
                    <a:pt x="9047" y="12146"/>
                    <a:pt x="8988" y="13616"/>
                    <a:pt x="8804" y="15070"/>
                  </a:cubicBezTo>
                  <a:cubicBezTo>
                    <a:pt x="8578" y="16712"/>
                    <a:pt x="8178" y="18341"/>
                    <a:pt x="7555" y="19880"/>
                  </a:cubicBezTo>
                  <a:cubicBezTo>
                    <a:pt x="7171" y="20759"/>
                    <a:pt x="6675" y="21577"/>
                    <a:pt x="6100" y="22345"/>
                  </a:cubicBezTo>
                  <a:cubicBezTo>
                    <a:pt x="5884" y="22620"/>
                    <a:pt x="5661" y="22887"/>
                    <a:pt x="5416" y="23135"/>
                  </a:cubicBezTo>
                  <a:cubicBezTo>
                    <a:pt x="5165" y="23391"/>
                    <a:pt x="4885" y="23618"/>
                    <a:pt x="4605" y="23840"/>
                  </a:cubicBezTo>
                  <a:cubicBezTo>
                    <a:pt x="4173" y="24159"/>
                    <a:pt x="3709" y="24432"/>
                    <a:pt x="3220" y="24653"/>
                  </a:cubicBezTo>
                  <a:cubicBezTo>
                    <a:pt x="2533" y="24923"/>
                    <a:pt x="1828" y="25096"/>
                    <a:pt x="1097" y="25204"/>
                  </a:cubicBezTo>
                  <a:cubicBezTo>
                    <a:pt x="977" y="25254"/>
                    <a:pt x="859" y="25304"/>
                    <a:pt x="741" y="25355"/>
                  </a:cubicBezTo>
                  <a:cubicBezTo>
                    <a:pt x="282" y="25623"/>
                    <a:pt x="1" y="26112"/>
                    <a:pt x="1" y="26643"/>
                  </a:cubicBezTo>
                  <a:cubicBezTo>
                    <a:pt x="1" y="27173"/>
                    <a:pt x="282" y="27663"/>
                    <a:pt x="741" y="27930"/>
                  </a:cubicBezTo>
                  <a:cubicBezTo>
                    <a:pt x="859" y="27981"/>
                    <a:pt x="977" y="28029"/>
                    <a:pt x="1097" y="28080"/>
                  </a:cubicBezTo>
                  <a:cubicBezTo>
                    <a:pt x="1227" y="28116"/>
                    <a:pt x="1360" y="28134"/>
                    <a:pt x="1493" y="28134"/>
                  </a:cubicBezTo>
                  <a:cubicBezTo>
                    <a:pt x="1626" y="28134"/>
                    <a:pt x="1759" y="28116"/>
                    <a:pt x="1889" y="28080"/>
                  </a:cubicBezTo>
                  <a:cubicBezTo>
                    <a:pt x="2750" y="27953"/>
                    <a:pt x="3571" y="27662"/>
                    <a:pt x="4347" y="27273"/>
                  </a:cubicBezTo>
                  <a:cubicBezTo>
                    <a:pt x="4997" y="26949"/>
                    <a:pt x="5587" y="26492"/>
                    <a:pt x="6131" y="26013"/>
                  </a:cubicBezTo>
                  <a:cubicBezTo>
                    <a:pt x="6669" y="25538"/>
                    <a:pt x="7101" y="24951"/>
                    <a:pt x="7507" y="24359"/>
                  </a:cubicBezTo>
                  <a:cubicBezTo>
                    <a:pt x="7923" y="23753"/>
                    <a:pt x="8239" y="23109"/>
                    <a:pt x="8518" y="22428"/>
                  </a:cubicBezTo>
                  <a:cubicBezTo>
                    <a:pt x="9059" y="21101"/>
                    <a:pt x="9386" y="19693"/>
                    <a:pt x="9629" y="18283"/>
                  </a:cubicBezTo>
                  <a:cubicBezTo>
                    <a:pt x="9900" y="16724"/>
                    <a:pt x="9988" y="15126"/>
                    <a:pt x="10006" y="13546"/>
                  </a:cubicBezTo>
                  <a:cubicBezTo>
                    <a:pt x="10037" y="11017"/>
                    <a:pt x="9795" y="8492"/>
                    <a:pt x="9334" y="6007"/>
                  </a:cubicBezTo>
                  <a:cubicBezTo>
                    <a:pt x="9128" y="4900"/>
                    <a:pt x="8867" y="3803"/>
                    <a:pt x="8552" y="2722"/>
                  </a:cubicBezTo>
                  <a:cubicBezTo>
                    <a:pt x="8295" y="1837"/>
                    <a:pt x="7988" y="961"/>
                    <a:pt x="7614" y="116"/>
                  </a:cubicBezTo>
                  <a:cubicBezTo>
                    <a:pt x="7580" y="39"/>
                    <a:pt x="7493" y="1"/>
                    <a:pt x="740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61"/>
            <p:cNvSpPr/>
            <p:nvPr/>
          </p:nvSpPr>
          <p:spPr>
            <a:xfrm>
              <a:off x="6014875" y="4984975"/>
              <a:ext cx="52075" cy="52075"/>
            </a:xfrm>
            <a:custGeom>
              <a:avLst/>
              <a:gdLst/>
              <a:ahLst/>
              <a:cxnLst/>
              <a:rect l="l" t="t" r="r" b="b"/>
              <a:pathLst>
                <a:path w="2083" h="2083" extrusionOk="0">
                  <a:moveTo>
                    <a:pt x="1042" y="1"/>
                  </a:moveTo>
                  <a:cubicBezTo>
                    <a:pt x="474" y="1"/>
                    <a:pt x="1" y="473"/>
                    <a:pt x="1" y="1042"/>
                  </a:cubicBezTo>
                  <a:cubicBezTo>
                    <a:pt x="1" y="1609"/>
                    <a:pt x="474" y="2083"/>
                    <a:pt x="1042" y="2083"/>
                  </a:cubicBezTo>
                  <a:cubicBezTo>
                    <a:pt x="1609" y="2083"/>
                    <a:pt x="2083" y="1609"/>
                    <a:pt x="2083" y="1042"/>
                  </a:cubicBezTo>
                  <a:cubicBezTo>
                    <a:pt x="2083" y="473"/>
                    <a:pt x="1609" y="1"/>
                    <a:pt x="104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61"/>
            <p:cNvSpPr/>
            <p:nvPr/>
          </p:nvSpPr>
          <p:spPr>
            <a:xfrm>
              <a:off x="5243275" y="4452300"/>
              <a:ext cx="150450" cy="421900"/>
            </a:xfrm>
            <a:custGeom>
              <a:avLst/>
              <a:gdLst/>
              <a:ahLst/>
              <a:cxnLst/>
              <a:rect l="l" t="t" r="r" b="b"/>
              <a:pathLst>
                <a:path w="6018" h="16876" extrusionOk="0">
                  <a:moveTo>
                    <a:pt x="5339" y="0"/>
                  </a:moveTo>
                  <a:cubicBezTo>
                    <a:pt x="5335" y="0"/>
                    <a:pt x="5330" y="0"/>
                    <a:pt x="5326" y="0"/>
                  </a:cubicBezTo>
                  <a:cubicBezTo>
                    <a:pt x="5094" y="0"/>
                    <a:pt x="4862" y="110"/>
                    <a:pt x="4757" y="326"/>
                  </a:cubicBezTo>
                  <a:cubicBezTo>
                    <a:pt x="4474" y="902"/>
                    <a:pt x="4263" y="1512"/>
                    <a:pt x="4127" y="2140"/>
                  </a:cubicBezTo>
                  <a:cubicBezTo>
                    <a:pt x="3984" y="2788"/>
                    <a:pt x="3914" y="3457"/>
                    <a:pt x="3876" y="4120"/>
                  </a:cubicBezTo>
                  <a:cubicBezTo>
                    <a:pt x="3852" y="4562"/>
                    <a:pt x="3850" y="5003"/>
                    <a:pt x="3854" y="5446"/>
                  </a:cubicBezTo>
                  <a:cubicBezTo>
                    <a:pt x="3056" y="5446"/>
                    <a:pt x="2259" y="5446"/>
                    <a:pt x="1460" y="5447"/>
                  </a:cubicBezTo>
                  <a:cubicBezTo>
                    <a:pt x="1459" y="4623"/>
                    <a:pt x="1473" y="3796"/>
                    <a:pt x="1570" y="2976"/>
                  </a:cubicBezTo>
                  <a:cubicBezTo>
                    <a:pt x="1651" y="2403"/>
                    <a:pt x="1780" y="1839"/>
                    <a:pt x="1994" y="1300"/>
                  </a:cubicBezTo>
                  <a:cubicBezTo>
                    <a:pt x="2005" y="1274"/>
                    <a:pt x="2017" y="1249"/>
                    <a:pt x="2028" y="1223"/>
                  </a:cubicBezTo>
                  <a:cubicBezTo>
                    <a:pt x="2104" y="1056"/>
                    <a:pt x="2146" y="898"/>
                    <a:pt x="2096" y="714"/>
                  </a:cubicBezTo>
                  <a:cubicBezTo>
                    <a:pt x="2049" y="548"/>
                    <a:pt x="1940" y="405"/>
                    <a:pt x="1791" y="317"/>
                  </a:cubicBezTo>
                  <a:cubicBezTo>
                    <a:pt x="1690" y="260"/>
                    <a:pt x="1577" y="228"/>
                    <a:pt x="1460" y="228"/>
                  </a:cubicBezTo>
                  <a:cubicBezTo>
                    <a:pt x="1458" y="228"/>
                    <a:pt x="1456" y="228"/>
                    <a:pt x="1454" y="228"/>
                  </a:cubicBezTo>
                  <a:cubicBezTo>
                    <a:pt x="1395" y="228"/>
                    <a:pt x="1337" y="234"/>
                    <a:pt x="1280" y="251"/>
                  </a:cubicBezTo>
                  <a:cubicBezTo>
                    <a:pt x="1130" y="292"/>
                    <a:pt x="953" y="407"/>
                    <a:pt x="885" y="556"/>
                  </a:cubicBezTo>
                  <a:cubicBezTo>
                    <a:pt x="653" y="1063"/>
                    <a:pt x="480" y="1597"/>
                    <a:pt x="371" y="2144"/>
                  </a:cubicBezTo>
                  <a:cubicBezTo>
                    <a:pt x="249" y="2757"/>
                    <a:pt x="192" y="3384"/>
                    <a:pt x="161" y="4007"/>
                  </a:cubicBezTo>
                  <a:cubicBezTo>
                    <a:pt x="102" y="5161"/>
                    <a:pt x="160" y="6315"/>
                    <a:pt x="134" y="7469"/>
                  </a:cubicBezTo>
                  <a:cubicBezTo>
                    <a:pt x="77" y="10384"/>
                    <a:pt x="1" y="13298"/>
                    <a:pt x="69" y="16213"/>
                  </a:cubicBezTo>
                  <a:cubicBezTo>
                    <a:pt x="77" y="16574"/>
                    <a:pt x="363" y="16876"/>
                    <a:pt x="732" y="16876"/>
                  </a:cubicBezTo>
                  <a:cubicBezTo>
                    <a:pt x="1085" y="16876"/>
                    <a:pt x="1401" y="16574"/>
                    <a:pt x="1394" y="16213"/>
                  </a:cubicBezTo>
                  <a:cubicBezTo>
                    <a:pt x="1337" y="13819"/>
                    <a:pt x="1377" y="11425"/>
                    <a:pt x="1428" y="9033"/>
                  </a:cubicBezTo>
                  <a:cubicBezTo>
                    <a:pt x="1444" y="8279"/>
                    <a:pt x="1454" y="7525"/>
                    <a:pt x="1459" y="6770"/>
                  </a:cubicBezTo>
                  <a:cubicBezTo>
                    <a:pt x="2270" y="6769"/>
                    <a:pt x="3082" y="6769"/>
                    <a:pt x="3893" y="6769"/>
                  </a:cubicBezTo>
                  <a:cubicBezTo>
                    <a:pt x="3912" y="7186"/>
                    <a:pt x="3933" y="7602"/>
                    <a:pt x="3950" y="8019"/>
                  </a:cubicBezTo>
                  <a:cubicBezTo>
                    <a:pt x="4007" y="9322"/>
                    <a:pt x="3974" y="10626"/>
                    <a:pt x="3983" y="11930"/>
                  </a:cubicBezTo>
                  <a:cubicBezTo>
                    <a:pt x="3991" y="13287"/>
                    <a:pt x="4039" y="14667"/>
                    <a:pt x="4345" y="15995"/>
                  </a:cubicBezTo>
                  <a:cubicBezTo>
                    <a:pt x="4413" y="16289"/>
                    <a:pt x="4701" y="16480"/>
                    <a:pt x="4990" y="16480"/>
                  </a:cubicBezTo>
                  <a:cubicBezTo>
                    <a:pt x="5047" y="16480"/>
                    <a:pt x="5104" y="16473"/>
                    <a:pt x="5159" y="16457"/>
                  </a:cubicBezTo>
                  <a:cubicBezTo>
                    <a:pt x="5517" y="16359"/>
                    <a:pt x="5702" y="15993"/>
                    <a:pt x="5621" y="15644"/>
                  </a:cubicBezTo>
                  <a:cubicBezTo>
                    <a:pt x="5557" y="15361"/>
                    <a:pt x="5506" y="15079"/>
                    <a:pt x="5464" y="14793"/>
                  </a:cubicBezTo>
                  <a:cubicBezTo>
                    <a:pt x="5214" y="12817"/>
                    <a:pt x="5343" y="10820"/>
                    <a:pt x="5302" y="8833"/>
                  </a:cubicBezTo>
                  <a:cubicBezTo>
                    <a:pt x="5264" y="6957"/>
                    <a:pt x="5059" y="5078"/>
                    <a:pt x="5280" y="3205"/>
                  </a:cubicBezTo>
                  <a:cubicBezTo>
                    <a:pt x="5375" y="2536"/>
                    <a:pt x="5529" y="1884"/>
                    <a:pt x="5778" y="1256"/>
                  </a:cubicBezTo>
                  <a:cubicBezTo>
                    <a:pt x="5818" y="1167"/>
                    <a:pt x="5859" y="1078"/>
                    <a:pt x="5900" y="991"/>
                  </a:cubicBezTo>
                  <a:cubicBezTo>
                    <a:pt x="5981" y="828"/>
                    <a:pt x="6018" y="664"/>
                    <a:pt x="5967" y="482"/>
                  </a:cubicBezTo>
                  <a:cubicBezTo>
                    <a:pt x="5891" y="197"/>
                    <a:pt x="5633" y="0"/>
                    <a:pt x="5339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61"/>
            <p:cNvSpPr/>
            <p:nvPr/>
          </p:nvSpPr>
          <p:spPr>
            <a:xfrm>
              <a:off x="5439100" y="4436375"/>
              <a:ext cx="160525" cy="429400"/>
            </a:xfrm>
            <a:custGeom>
              <a:avLst/>
              <a:gdLst/>
              <a:ahLst/>
              <a:cxnLst/>
              <a:rect l="l" t="t" r="r" b="b"/>
              <a:pathLst>
                <a:path w="6421" h="17176" extrusionOk="0">
                  <a:moveTo>
                    <a:pt x="3819" y="2105"/>
                  </a:moveTo>
                  <a:cubicBezTo>
                    <a:pt x="3910" y="2270"/>
                    <a:pt x="3993" y="2439"/>
                    <a:pt x="4070" y="2613"/>
                  </a:cubicBezTo>
                  <a:cubicBezTo>
                    <a:pt x="4438" y="3520"/>
                    <a:pt x="4639" y="4486"/>
                    <a:pt x="4770" y="5453"/>
                  </a:cubicBezTo>
                  <a:cubicBezTo>
                    <a:pt x="4944" y="6871"/>
                    <a:pt x="4981" y="8299"/>
                    <a:pt x="4979" y="9728"/>
                  </a:cubicBezTo>
                  <a:cubicBezTo>
                    <a:pt x="4545" y="9714"/>
                    <a:pt x="4112" y="9699"/>
                    <a:pt x="3680" y="9699"/>
                  </a:cubicBezTo>
                  <a:lnTo>
                    <a:pt x="3625" y="9699"/>
                  </a:lnTo>
                  <a:cubicBezTo>
                    <a:pt x="3148" y="9700"/>
                    <a:pt x="2674" y="9745"/>
                    <a:pt x="2203" y="9814"/>
                  </a:cubicBezTo>
                  <a:cubicBezTo>
                    <a:pt x="2605" y="7217"/>
                    <a:pt x="3108" y="4634"/>
                    <a:pt x="3819" y="2105"/>
                  </a:cubicBezTo>
                  <a:close/>
                  <a:moveTo>
                    <a:pt x="3565" y="0"/>
                  </a:moveTo>
                  <a:cubicBezTo>
                    <a:pt x="3267" y="1"/>
                    <a:pt x="3005" y="197"/>
                    <a:pt x="2918" y="482"/>
                  </a:cubicBezTo>
                  <a:cubicBezTo>
                    <a:pt x="1302" y="5662"/>
                    <a:pt x="635" y="11074"/>
                    <a:pt x="20" y="16447"/>
                  </a:cubicBezTo>
                  <a:cubicBezTo>
                    <a:pt x="0" y="16613"/>
                    <a:pt x="103" y="16804"/>
                    <a:pt x="215" y="16916"/>
                  </a:cubicBezTo>
                  <a:cubicBezTo>
                    <a:pt x="339" y="17040"/>
                    <a:pt x="506" y="17109"/>
                    <a:pt x="681" y="17109"/>
                  </a:cubicBezTo>
                  <a:cubicBezTo>
                    <a:pt x="858" y="17109"/>
                    <a:pt x="1026" y="17040"/>
                    <a:pt x="1152" y="16916"/>
                  </a:cubicBezTo>
                  <a:cubicBezTo>
                    <a:pt x="1285" y="16782"/>
                    <a:pt x="1325" y="16630"/>
                    <a:pt x="1344" y="16447"/>
                  </a:cubicBezTo>
                  <a:cubicBezTo>
                    <a:pt x="1514" y="14964"/>
                    <a:pt x="1689" y="13481"/>
                    <a:pt x="1886" y="11999"/>
                  </a:cubicBezTo>
                  <a:lnTo>
                    <a:pt x="1886" y="11999"/>
                  </a:lnTo>
                  <a:lnTo>
                    <a:pt x="1877" y="12061"/>
                  </a:lnTo>
                  <a:cubicBezTo>
                    <a:pt x="1918" y="11755"/>
                    <a:pt x="1962" y="11451"/>
                    <a:pt x="2006" y="11145"/>
                  </a:cubicBezTo>
                  <a:cubicBezTo>
                    <a:pt x="2032" y="11148"/>
                    <a:pt x="2058" y="11149"/>
                    <a:pt x="2085" y="11149"/>
                  </a:cubicBezTo>
                  <a:cubicBezTo>
                    <a:pt x="2146" y="11149"/>
                    <a:pt x="2208" y="11142"/>
                    <a:pt x="2269" y="11130"/>
                  </a:cubicBezTo>
                  <a:cubicBezTo>
                    <a:pt x="2351" y="11117"/>
                    <a:pt x="2435" y="11102"/>
                    <a:pt x="2518" y="11089"/>
                  </a:cubicBezTo>
                  <a:cubicBezTo>
                    <a:pt x="2935" y="11042"/>
                    <a:pt x="3354" y="11027"/>
                    <a:pt x="3773" y="11027"/>
                  </a:cubicBezTo>
                  <a:cubicBezTo>
                    <a:pt x="4171" y="11027"/>
                    <a:pt x="4569" y="11040"/>
                    <a:pt x="4967" y="11052"/>
                  </a:cubicBezTo>
                  <a:cubicBezTo>
                    <a:pt x="4966" y="11134"/>
                    <a:pt x="4966" y="11214"/>
                    <a:pt x="4965" y="11295"/>
                  </a:cubicBezTo>
                  <a:cubicBezTo>
                    <a:pt x="4952" y="12237"/>
                    <a:pt x="4934" y="13179"/>
                    <a:pt x="4941" y="14123"/>
                  </a:cubicBezTo>
                  <a:cubicBezTo>
                    <a:pt x="4946" y="14919"/>
                    <a:pt x="4968" y="15721"/>
                    <a:pt x="5073" y="16512"/>
                  </a:cubicBezTo>
                  <a:cubicBezTo>
                    <a:pt x="5100" y="16696"/>
                    <a:pt x="5131" y="16844"/>
                    <a:pt x="5268" y="16980"/>
                  </a:cubicBezTo>
                  <a:cubicBezTo>
                    <a:pt x="5397" y="17110"/>
                    <a:pt x="5567" y="17176"/>
                    <a:pt x="5737" y="17176"/>
                  </a:cubicBezTo>
                  <a:cubicBezTo>
                    <a:pt x="5906" y="17176"/>
                    <a:pt x="6076" y="17110"/>
                    <a:pt x="6205" y="16980"/>
                  </a:cubicBezTo>
                  <a:cubicBezTo>
                    <a:pt x="6316" y="16870"/>
                    <a:pt x="6421" y="16675"/>
                    <a:pt x="6399" y="16512"/>
                  </a:cubicBezTo>
                  <a:cubicBezTo>
                    <a:pt x="6244" y="15362"/>
                    <a:pt x="6256" y="14191"/>
                    <a:pt x="6267" y="13033"/>
                  </a:cubicBezTo>
                  <a:cubicBezTo>
                    <a:pt x="6279" y="11617"/>
                    <a:pt x="6317" y="10199"/>
                    <a:pt x="6296" y="8782"/>
                  </a:cubicBezTo>
                  <a:cubicBezTo>
                    <a:pt x="6277" y="7346"/>
                    <a:pt x="6194" y="5908"/>
                    <a:pt x="5954" y="4487"/>
                  </a:cubicBezTo>
                  <a:cubicBezTo>
                    <a:pt x="5752" y="3291"/>
                    <a:pt x="5401" y="2067"/>
                    <a:pt x="4729" y="1044"/>
                  </a:cubicBezTo>
                  <a:cubicBezTo>
                    <a:pt x="4524" y="734"/>
                    <a:pt x="4288" y="448"/>
                    <a:pt x="4024" y="189"/>
                  </a:cubicBezTo>
                  <a:cubicBezTo>
                    <a:pt x="3902" y="68"/>
                    <a:pt x="3737" y="0"/>
                    <a:pt x="356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61"/>
            <p:cNvSpPr/>
            <p:nvPr/>
          </p:nvSpPr>
          <p:spPr>
            <a:xfrm>
              <a:off x="5645625" y="4428850"/>
              <a:ext cx="238850" cy="431650"/>
            </a:xfrm>
            <a:custGeom>
              <a:avLst/>
              <a:gdLst/>
              <a:ahLst/>
              <a:cxnLst/>
              <a:rect l="l" t="t" r="r" b="b"/>
              <a:pathLst>
                <a:path w="9554" h="17266" extrusionOk="0">
                  <a:moveTo>
                    <a:pt x="8862" y="1"/>
                  </a:moveTo>
                  <a:cubicBezTo>
                    <a:pt x="8804" y="1"/>
                    <a:pt x="8745" y="9"/>
                    <a:pt x="8687" y="24"/>
                  </a:cubicBezTo>
                  <a:cubicBezTo>
                    <a:pt x="8537" y="66"/>
                    <a:pt x="8359" y="181"/>
                    <a:pt x="8293" y="330"/>
                  </a:cubicBezTo>
                  <a:cubicBezTo>
                    <a:pt x="7938" y="1124"/>
                    <a:pt x="7632" y="1941"/>
                    <a:pt x="7379" y="2774"/>
                  </a:cubicBezTo>
                  <a:cubicBezTo>
                    <a:pt x="7133" y="3576"/>
                    <a:pt x="6942" y="4393"/>
                    <a:pt x="6778" y="5216"/>
                  </a:cubicBezTo>
                  <a:cubicBezTo>
                    <a:pt x="6441" y="6906"/>
                    <a:pt x="6239" y="8620"/>
                    <a:pt x="6009" y="10329"/>
                  </a:cubicBezTo>
                  <a:cubicBezTo>
                    <a:pt x="6016" y="10271"/>
                    <a:pt x="6024" y="10212"/>
                    <a:pt x="6031" y="10153"/>
                  </a:cubicBezTo>
                  <a:lnTo>
                    <a:pt x="6031" y="10153"/>
                  </a:lnTo>
                  <a:cubicBezTo>
                    <a:pt x="5881" y="11269"/>
                    <a:pt x="5718" y="12383"/>
                    <a:pt x="5501" y="13487"/>
                  </a:cubicBezTo>
                  <a:cubicBezTo>
                    <a:pt x="5165" y="11675"/>
                    <a:pt x="4850" y="9858"/>
                    <a:pt x="4395" y="8070"/>
                  </a:cubicBezTo>
                  <a:cubicBezTo>
                    <a:pt x="3737" y="5494"/>
                    <a:pt x="2480" y="3122"/>
                    <a:pt x="1623" y="615"/>
                  </a:cubicBezTo>
                  <a:cubicBezTo>
                    <a:pt x="1526" y="329"/>
                    <a:pt x="1277" y="131"/>
                    <a:pt x="986" y="131"/>
                  </a:cubicBezTo>
                  <a:cubicBezTo>
                    <a:pt x="941" y="131"/>
                    <a:pt x="895" y="136"/>
                    <a:pt x="849" y="145"/>
                  </a:cubicBezTo>
                  <a:cubicBezTo>
                    <a:pt x="800" y="135"/>
                    <a:pt x="753" y="122"/>
                    <a:pt x="705" y="122"/>
                  </a:cubicBezTo>
                  <a:cubicBezTo>
                    <a:pt x="648" y="122"/>
                    <a:pt x="593" y="129"/>
                    <a:pt x="539" y="144"/>
                  </a:cubicBezTo>
                  <a:cubicBezTo>
                    <a:pt x="175" y="245"/>
                    <a:pt x="0" y="606"/>
                    <a:pt x="74" y="958"/>
                  </a:cubicBezTo>
                  <a:cubicBezTo>
                    <a:pt x="196" y="1532"/>
                    <a:pt x="296" y="2108"/>
                    <a:pt x="376" y="2691"/>
                  </a:cubicBezTo>
                  <a:cubicBezTo>
                    <a:pt x="668" y="4984"/>
                    <a:pt x="671" y="7305"/>
                    <a:pt x="577" y="9615"/>
                  </a:cubicBezTo>
                  <a:cubicBezTo>
                    <a:pt x="480" y="11947"/>
                    <a:pt x="271" y="14273"/>
                    <a:pt x="118" y="16602"/>
                  </a:cubicBezTo>
                  <a:cubicBezTo>
                    <a:pt x="94" y="16963"/>
                    <a:pt x="437" y="17265"/>
                    <a:pt x="781" y="17265"/>
                  </a:cubicBezTo>
                  <a:cubicBezTo>
                    <a:pt x="1160" y="17265"/>
                    <a:pt x="1419" y="16964"/>
                    <a:pt x="1444" y="16602"/>
                  </a:cubicBezTo>
                  <a:cubicBezTo>
                    <a:pt x="1618" y="13956"/>
                    <a:pt x="1857" y="11309"/>
                    <a:pt x="1935" y="8657"/>
                  </a:cubicBezTo>
                  <a:cubicBezTo>
                    <a:pt x="1972" y="7413"/>
                    <a:pt x="1967" y="6165"/>
                    <a:pt x="1900" y="4918"/>
                  </a:cubicBezTo>
                  <a:lnTo>
                    <a:pt x="1900" y="4918"/>
                  </a:lnTo>
                  <a:cubicBezTo>
                    <a:pt x="2365" y="6064"/>
                    <a:pt x="2803" y="7221"/>
                    <a:pt x="3118" y="8422"/>
                  </a:cubicBezTo>
                  <a:cubicBezTo>
                    <a:pt x="3476" y="9780"/>
                    <a:pt x="3731" y="11163"/>
                    <a:pt x="3986" y="12543"/>
                  </a:cubicBezTo>
                  <a:cubicBezTo>
                    <a:pt x="4240" y="13918"/>
                    <a:pt x="4486" y="15292"/>
                    <a:pt x="4793" y="16656"/>
                  </a:cubicBezTo>
                  <a:cubicBezTo>
                    <a:pt x="4858" y="16942"/>
                    <a:pt x="5148" y="17143"/>
                    <a:pt x="5433" y="17143"/>
                  </a:cubicBezTo>
                  <a:cubicBezTo>
                    <a:pt x="5736" y="17143"/>
                    <a:pt x="5981" y="16939"/>
                    <a:pt x="6071" y="16656"/>
                  </a:cubicBezTo>
                  <a:cubicBezTo>
                    <a:pt x="6870" y="14146"/>
                    <a:pt x="7174" y="11524"/>
                    <a:pt x="7522" y="8923"/>
                  </a:cubicBezTo>
                  <a:cubicBezTo>
                    <a:pt x="7878" y="6301"/>
                    <a:pt x="8316" y="3678"/>
                    <a:pt x="9340" y="1222"/>
                  </a:cubicBezTo>
                  <a:cubicBezTo>
                    <a:pt x="9372" y="1147"/>
                    <a:pt x="9404" y="1072"/>
                    <a:pt x="9438" y="997"/>
                  </a:cubicBezTo>
                  <a:cubicBezTo>
                    <a:pt x="9512" y="828"/>
                    <a:pt x="9554" y="674"/>
                    <a:pt x="9503" y="487"/>
                  </a:cubicBezTo>
                  <a:cubicBezTo>
                    <a:pt x="9420" y="193"/>
                    <a:pt x="9153" y="1"/>
                    <a:pt x="886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61"/>
            <p:cNvSpPr/>
            <p:nvPr/>
          </p:nvSpPr>
          <p:spPr>
            <a:xfrm>
              <a:off x="5918575" y="4443625"/>
              <a:ext cx="152675" cy="443225"/>
            </a:xfrm>
            <a:custGeom>
              <a:avLst/>
              <a:gdLst/>
              <a:ahLst/>
              <a:cxnLst/>
              <a:rect l="l" t="t" r="r" b="b"/>
              <a:pathLst>
                <a:path w="6107" h="17729" extrusionOk="0">
                  <a:moveTo>
                    <a:pt x="4950" y="0"/>
                  </a:moveTo>
                  <a:cubicBezTo>
                    <a:pt x="4833" y="0"/>
                    <a:pt x="4716" y="32"/>
                    <a:pt x="4614" y="90"/>
                  </a:cubicBezTo>
                  <a:cubicBezTo>
                    <a:pt x="4478" y="170"/>
                    <a:pt x="4337" y="326"/>
                    <a:pt x="4309" y="486"/>
                  </a:cubicBezTo>
                  <a:cubicBezTo>
                    <a:pt x="4081" y="1842"/>
                    <a:pt x="3746" y="3178"/>
                    <a:pt x="3221" y="4452"/>
                  </a:cubicBezTo>
                  <a:cubicBezTo>
                    <a:pt x="2847" y="5317"/>
                    <a:pt x="2375" y="6135"/>
                    <a:pt x="1815" y="6892"/>
                  </a:cubicBezTo>
                  <a:cubicBezTo>
                    <a:pt x="1752" y="4811"/>
                    <a:pt x="1609" y="2732"/>
                    <a:pt x="1309" y="662"/>
                  </a:cubicBezTo>
                  <a:cubicBezTo>
                    <a:pt x="1286" y="502"/>
                    <a:pt x="1136" y="345"/>
                    <a:pt x="1005" y="268"/>
                  </a:cubicBezTo>
                  <a:cubicBezTo>
                    <a:pt x="902" y="208"/>
                    <a:pt x="786" y="177"/>
                    <a:pt x="668" y="177"/>
                  </a:cubicBezTo>
                  <a:cubicBezTo>
                    <a:pt x="434" y="177"/>
                    <a:pt x="217" y="301"/>
                    <a:pt x="99" y="503"/>
                  </a:cubicBezTo>
                  <a:cubicBezTo>
                    <a:pt x="1" y="673"/>
                    <a:pt x="4" y="830"/>
                    <a:pt x="32" y="1015"/>
                  </a:cubicBezTo>
                  <a:cubicBezTo>
                    <a:pt x="49" y="1134"/>
                    <a:pt x="65" y="1253"/>
                    <a:pt x="83" y="1373"/>
                  </a:cubicBezTo>
                  <a:cubicBezTo>
                    <a:pt x="80" y="1360"/>
                    <a:pt x="78" y="1346"/>
                    <a:pt x="76" y="1332"/>
                  </a:cubicBezTo>
                  <a:lnTo>
                    <a:pt x="76" y="1332"/>
                  </a:lnTo>
                  <a:cubicBezTo>
                    <a:pt x="765" y="6548"/>
                    <a:pt x="487" y="11821"/>
                    <a:pt x="484" y="17066"/>
                  </a:cubicBezTo>
                  <a:cubicBezTo>
                    <a:pt x="484" y="17428"/>
                    <a:pt x="786" y="17729"/>
                    <a:pt x="1146" y="17729"/>
                  </a:cubicBezTo>
                  <a:cubicBezTo>
                    <a:pt x="1512" y="17726"/>
                    <a:pt x="1807" y="17431"/>
                    <a:pt x="1809" y="17066"/>
                  </a:cubicBezTo>
                  <a:cubicBezTo>
                    <a:pt x="1810" y="14372"/>
                    <a:pt x="1880" y="11670"/>
                    <a:pt x="1855" y="8973"/>
                  </a:cubicBezTo>
                  <a:lnTo>
                    <a:pt x="1855" y="8973"/>
                  </a:lnTo>
                  <a:cubicBezTo>
                    <a:pt x="1990" y="9056"/>
                    <a:pt x="2123" y="9141"/>
                    <a:pt x="2252" y="9236"/>
                  </a:cubicBezTo>
                  <a:cubicBezTo>
                    <a:pt x="2568" y="9489"/>
                    <a:pt x="2856" y="9778"/>
                    <a:pt x="3111" y="10093"/>
                  </a:cubicBezTo>
                  <a:cubicBezTo>
                    <a:pt x="3432" y="10526"/>
                    <a:pt x="3693" y="10991"/>
                    <a:pt x="3907" y="11484"/>
                  </a:cubicBezTo>
                  <a:cubicBezTo>
                    <a:pt x="4246" y="12333"/>
                    <a:pt x="4449" y="13229"/>
                    <a:pt x="4580" y="14135"/>
                  </a:cubicBezTo>
                  <a:cubicBezTo>
                    <a:pt x="4701" y="15079"/>
                    <a:pt x="4749" y="16029"/>
                    <a:pt x="4772" y="16978"/>
                  </a:cubicBezTo>
                  <a:cubicBezTo>
                    <a:pt x="4781" y="17340"/>
                    <a:pt x="5067" y="17641"/>
                    <a:pt x="5434" y="17641"/>
                  </a:cubicBezTo>
                  <a:cubicBezTo>
                    <a:pt x="5788" y="17641"/>
                    <a:pt x="6106" y="17341"/>
                    <a:pt x="6097" y="16978"/>
                  </a:cubicBezTo>
                  <a:cubicBezTo>
                    <a:pt x="6052" y="15201"/>
                    <a:pt x="5936" y="13383"/>
                    <a:pt x="5384" y="11678"/>
                  </a:cubicBezTo>
                  <a:cubicBezTo>
                    <a:pt x="5099" y="10801"/>
                    <a:pt x="4685" y="9974"/>
                    <a:pt x="4118" y="9244"/>
                  </a:cubicBezTo>
                  <a:cubicBezTo>
                    <a:pt x="3712" y="8730"/>
                    <a:pt x="3227" y="8284"/>
                    <a:pt x="2681" y="7924"/>
                  </a:cubicBezTo>
                  <a:cubicBezTo>
                    <a:pt x="3382" y="7040"/>
                    <a:pt x="3962" y="6066"/>
                    <a:pt x="4405" y="5027"/>
                  </a:cubicBezTo>
                  <a:cubicBezTo>
                    <a:pt x="4980" y="3683"/>
                    <a:pt x="5343" y="2275"/>
                    <a:pt x="5587" y="837"/>
                  </a:cubicBezTo>
                  <a:cubicBezTo>
                    <a:pt x="5618" y="654"/>
                    <a:pt x="5617" y="493"/>
                    <a:pt x="5520" y="327"/>
                  </a:cubicBezTo>
                  <a:cubicBezTo>
                    <a:pt x="5402" y="124"/>
                    <a:pt x="5185" y="0"/>
                    <a:pt x="4950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61"/>
            <p:cNvSpPr/>
            <p:nvPr/>
          </p:nvSpPr>
          <p:spPr>
            <a:xfrm>
              <a:off x="4966675" y="4453300"/>
              <a:ext cx="279675" cy="414400"/>
            </a:xfrm>
            <a:custGeom>
              <a:avLst/>
              <a:gdLst/>
              <a:ahLst/>
              <a:cxnLst/>
              <a:rect l="l" t="t" r="r" b="b"/>
              <a:pathLst>
                <a:path w="11187" h="16576" extrusionOk="0">
                  <a:moveTo>
                    <a:pt x="10498" y="1"/>
                  </a:moveTo>
                  <a:cubicBezTo>
                    <a:pt x="10485" y="1"/>
                    <a:pt x="10472" y="1"/>
                    <a:pt x="10460" y="3"/>
                  </a:cubicBezTo>
                  <a:cubicBezTo>
                    <a:pt x="7254" y="353"/>
                    <a:pt x="4032" y="545"/>
                    <a:pt x="806" y="545"/>
                  </a:cubicBezTo>
                  <a:cubicBezTo>
                    <a:pt x="758" y="545"/>
                    <a:pt x="711" y="545"/>
                    <a:pt x="663" y="545"/>
                  </a:cubicBezTo>
                  <a:cubicBezTo>
                    <a:pt x="662" y="545"/>
                    <a:pt x="660" y="545"/>
                    <a:pt x="659" y="545"/>
                  </a:cubicBezTo>
                  <a:cubicBezTo>
                    <a:pt x="301" y="545"/>
                    <a:pt x="0" y="847"/>
                    <a:pt x="0" y="1208"/>
                  </a:cubicBezTo>
                  <a:cubicBezTo>
                    <a:pt x="0" y="1568"/>
                    <a:pt x="302" y="1868"/>
                    <a:pt x="663" y="1870"/>
                  </a:cubicBezTo>
                  <a:cubicBezTo>
                    <a:pt x="701" y="1871"/>
                    <a:pt x="738" y="1871"/>
                    <a:pt x="776" y="1871"/>
                  </a:cubicBezTo>
                  <a:cubicBezTo>
                    <a:pt x="2088" y="1871"/>
                    <a:pt x="3399" y="1832"/>
                    <a:pt x="4708" y="1771"/>
                  </a:cubicBezTo>
                  <a:lnTo>
                    <a:pt x="4708" y="1771"/>
                  </a:lnTo>
                  <a:cubicBezTo>
                    <a:pt x="5196" y="6475"/>
                    <a:pt x="4458" y="11198"/>
                    <a:pt x="4675" y="15912"/>
                  </a:cubicBezTo>
                  <a:cubicBezTo>
                    <a:pt x="4693" y="16272"/>
                    <a:pt x="4964" y="16575"/>
                    <a:pt x="5338" y="16575"/>
                  </a:cubicBezTo>
                  <a:cubicBezTo>
                    <a:pt x="5686" y="16575"/>
                    <a:pt x="6017" y="16272"/>
                    <a:pt x="6001" y="15912"/>
                  </a:cubicBezTo>
                  <a:cubicBezTo>
                    <a:pt x="5782" y="11175"/>
                    <a:pt x="6530" y="6430"/>
                    <a:pt x="6027" y="1703"/>
                  </a:cubicBezTo>
                  <a:cubicBezTo>
                    <a:pt x="7508" y="1612"/>
                    <a:pt x="8985" y="1487"/>
                    <a:pt x="10461" y="1329"/>
                  </a:cubicBezTo>
                  <a:cubicBezTo>
                    <a:pt x="10643" y="1309"/>
                    <a:pt x="10794" y="1270"/>
                    <a:pt x="10928" y="1135"/>
                  </a:cubicBezTo>
                  <a:cubicBezTo>
                    <a:pt x="11187" y="877"/>
                    <a:pt x="11187" y="457"/>
                    <a:pt x="10928" y="199"/>
                  </a:cubicBezTo>
                  <a:lnTo>
                    <a:pt x="10928" y="197"/>
                  </a:lnTo>
                  <a:cubicBezTo>
                    <a:pt x="10824" y="93"/>
                    <a:pt x="10653" y="1"/>
                    <a:pt x="1049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61"/>
          <p:cNvGrpSpPr/>
          <p:nvPr/>
        </p:nvGrpSpPr>
        <p:grpSpPr>
          <a:xfrm>
            <a:off x="2374343" y="1326386"/>
            <a:ext cx="1216137" cy="1034832"/>
            <a:chOff x="2730800" y="3881575"/>
            <a:chExt cx="1703750" cy="1449750"/>
          </a:xfrm>
        </p:grpSpPr>
        <p:sp>
          <p:nvSpPr>
            <p:cNvPr id="1542" name="Google Shape;1542;p61"/>
            <p:cNvSpPr/>
            <p:nvPr/>
          </p:nvSpPr>
          <p:spPr>
            <a:xfrm>
              <a:off x="2975925" y="4171700"/>
              <a:ext cx="1458625" cy="1159625"/>
            </a:xfrm>
            <a:custGeom>
              <a:avLst/>
              <a:gdLst/>
              <a:ahLst/>
              <a:cxnLst/>
              <a:rect l="l" t="t" r="r" b="b"/>
              <a:pathLst>
                <a:path w="58345" h="46385" extrusionOk="0">
                  <a:moveTo>
                    <a:pt x="13623" y="1"/>
                  </a:moveTo>
                  <a:cubicBezTo>
                    <a:pt x="13489" y="1"/>
                    <a:pt x="13354" y="1"/>
                    <a:pt x="13219" y="2"/>
                  </a:cubicBezTo>
                  <a:cubicBezTo>
                    <a:pt x="11828" y="8"/>
                    <a:pt x="10706" y="53"/>
                    <a:pt x="9690" y="141"/>
                  </a:cubicBezTo>
                  <a:cubicBezTo>
                    <a:pt x="8391" y="257"/>
                    <a:pt x="7262" y="454"/>
                    <a:pt x="6239" y="741"/>
                  </a:cubicBezTo>
                  <a:cubicBezTo>
                    <a:pt x="5089" y="1064"/>
                    <a:pt x="4084" y="1522"/>
                    <a:pt x="3252" y="2106"/>
                  </a:cubicBezTo>
                  <a:cubicBezTo>
                    <a:pt x="2815" y="2412"/>
                    <a:pt x="2415" y="2767"/>
                    <a:pt x="2059" y="3164"/>
                  </a:cubicBezTo>
                  <a:cubicBezTo>
                    <a:pt x="1704" y="3558"/>
                    <a:pt x="1389" y="4014"/>
                    <a:pt x="1125" y="4518"/>
                  </a:cubicBezTo>
                  <a:cubicBezTo>
                    <a:pt x="866" y="5015"/>
                    <a:pt x="656" y="5583"/>
                    <a:pt x="502" y="6208"/>
                  </a:cubicBezTo>
                  <a:cubicBezTo>
                    <a:pt x="422" y="6525"/>
                    <a:pt x="369" y="6843"/>
                    <a:pt x="313" y="7225"/>
                  </a:cubicBezTo>
                  <a:cubicBezTo>
                    <a:pt x="254" y="7632"/>
                    <a:pt x="203" y="8059"/>
                    <a:pt x="157" y="8532"/>
                  </a:cubicBezTo>
                  <a:cubicBezTo>
                    <a:pt x="3" y="10172"/>
                    <a:pt x="0" y="11910"/>
                    <a:pt x="153" y="13847"/>
                  </a:cubicBezTo>
                  <a:cubicBezTo>
                    <a:pt x="278" y="15474"/>
                    <a:pt x="523" y="17212"/>
                    <a:pt x="898" y="19155"/>
                  </a:cubicBezTo>
                  <a:cubicBezTo>
                    <a:pt x="1199" y="20720"/>
                    <a:pt x="1588" y="22396"/>
                    <a:pt x="2118" y="24428"/>
                  </a:cubicBezTo>
                  <a:cubicBezTo>
                    <a:pt x="2434" y="25638"/>
                    <a:pt x="2776" y="26861"/>
                    <a:pt x="3108" y="28042"/>
                  </a:cubicBezTo>
                  <a:lnTo>
                    <a:pt x="3448" y="29258"/>
                  </a:lnTo>
                  <a:cubicBezTo>
                    <a:pt x="3570" y="29695"/>
                    <a:pt x="3690" y="30132"/>
                    <a:pt x="3809" y="30569"/>
                  </a:cubicBezTo>
                  <a:cubicBezTo>
                    <a:pt x="4280" y="32298"/>
                    <a:pt x="4768" y="34088"/>
                    <a:pt x="5403" y="35800"/>
                  </a:cubicBezTo>
                  <a:cubicBezTo>
                    <a:pt x="5838" y="36971"/>
                    <a:pt x="6294" y="37975"/>
                    <a:pt x="6801" y="38868"/>
                  </a:cubicBezTo>
                  <a:cubicBezTo>
                    <a:pt x="7357" y="39853"/>
                    <a:pt x="7994" y="40702"/>
                    <a:pt x="8694" y="41394"/>
                  </a:cubicBezTo>
                  <a:cubicBezTo>
                    <a:pt x="9057" y="41749"/>
                    <a:pt x="9450" y="42069"/>
                    <a:pt x="9871" y="42352"/>
                  </a:cubicBezTo>
                  <a:cubicBezTo>
                    <a:pt x="10298" y="42635"/>
                    <a:pt x="10754" y="42873"/>
                    <a:pt x="11230" y="43062"/>
                  </a:cubicBezTo>
                  <a:cubicBezTo>
                    <a:pt x="12101" y="43413"/>
                    <a:pt x="13091" y="43592"/>
                    <a:pt x="14175" y="43592"/>
                  </a:cubicBezTo>
                  <a:cubicBezTo>
                    <a:pt x="14306" y="43592"/>
                    <a:pt x="14437" y="43590"/>
                    <a:pt x="14566" y="43585"/>
                  </a:cubicBezTo>
                  <a:cubicBezTo>
                    <a:pt x="14962" y="43569"/>
                    <a:pt x="15359" y="43527"/>
                    <a:pt x="15743" y="43487"/>
                  </a:cubicBezTo>
                  <a:cubicBezTo>
                    <a:pt x="16159" y="43443"/>
                    <a:pt x="16604" y="43383"/>
                    <a:pt x="17102" y="43305"/>
                  </a:cubicBezTo>
                  <a:cubicBezTo>
                    <a:pt x="17935" y="43177"/>
                    <a:pt x="18823" y="42999"/>
                    <a:pt x="19815" y="42762"/>
                  </a:cubicBezTo>
                  <a:cubicBezTo>
                    <a:pt x="21398" y="42383"/>
                    <a:pt x="23048" y="41887"/>
                    <a:pt x="25168" y="41156"/>
                  </a:cubicBezTo>
                  <a:cubicBezTo>
                    <a:pt x="26297" y="40767"/>
                    <a:pt x="27434" y="40350"/>
                    <a:pt x="28496" y="39959"/>
                  </a:cubicBezTo>
                  <a:cubicBezTo>
                    <a:pt x="29628" y="39544"/>
                    <a:pt x="30762" y="39134"/>
                    <a:pt x="31899" y="38730"/>
                  </a:cubicBezTo>
                  <a:lnTo>
                    <a:pt x="32501" y="38517"/>
                  </a:lnTo>
                  <a:cubicBezTo>
                    <a:pt x="34554" y="37790"/>
                    <a:pt x="36676" y="37039"/>
                    <a:pt x="38727" y="36200"/>
                  </a:cubicBezTo>
                  <a:cubicBezTo>
                    <a:pt x="38833" y="36254"/>
                    <a:pt x="38939" y="36315"/>
                    <a:pt x="39044" y="36383"/>
                  </a:cubicBezTo>
                  <a:cubicBezTo>
                    <a:pt x="39474" y="36671"/>
                    <a:pt x="39871" y="37008"/>
                    <a:pt x="40224" y="37386"/>
                  </a:cubicBezTo>
                  <a:cubicBezTo>
                    <a:pt x="40549" y="37748"/>
                    <a:pt x="40828" y="38149"/>
                    <a:pt x="41056" y="38579"/>
                  </a:cubicBezTo>
                  <a:lnTo>
                    <a:pt x="41038" y="38528"/>
                  </a:lnTo>
                  <a:lnTo>
                    <a:pt x="41038" y="38528"/>
                  </a:lnTo>
                  <a:cubicBezTo>
                    <a:pt x="41251" y="38960"/>
                    <a:pt x="41413" y="39417"/>
                    <a:pt x="41520" y="39887"/>
                  </a:cubicBezTo>
                  <a:cubicBezTo>
                    <a:pt x="41618" y="40369"/>
                    <a:pt x="41656" y="40861"/>
                    <a:pt x="41633" y="41352"/>
                  </a:cubicBezTo>
                  <a:cubicBezTo>
                    <a:pt x="41597" y="41890"/>
                    <a:pt x="41494" y="42421"/>
                    <a:pt x="41328" y="42934"/>
                  </a:cubicBezTo>
                  <a:cubicBezTo>
                    <a:pt x="41141" y="43469"/>
                    <a:pt x="40892" y="43980"/>
                    <a:pt x="40583" y="44456"/>
                  </a:cubicBezTo>
                  <a:cubicBezTo>
                    <a:pt x="40258" y="44942"/>
                    <a:pt x="39876" y="45388"/>
                    <a:pt x="39448" y="45785"/>
                  </a:cubicBezTo>
                  <a:lnTo>
                    <a:pt x="39445" y="45785"/>
                  </a:lnTo>
                  <a:cubicBezTo>
                    <a:pt x="39442" y="45790"/>
                    <a:pt x="39431" y="45803"/>
                    <a:pt x="39433" y="45804"/>
                  </a:cubicBezTo>
                  <a:cubicBezTo>
                    <a:pt x="39435" y="45805"/>
                    <a:pt x="39424" y="45819"/>
                    <a:pt x="39424" y="45819"/>
                  </a:cubicBezTo>
                  <a:lnTo>
                    <a:pt x="39333" y="45887"/>
                  </a:lnTo>
                  <a:cubicBezTo>
                    <a:pt x="39290" y="45925"/>
                    <a:pt x="39258" y="45962"/>
                    <a:pt x="39248" y="46017"/>
                  </a:cubicBezTo>
                  <a:cubicBezTo>
                    <a:pt x="39215" y="46082"/>
                    <a:pt x="39197" y="46125"/>
                    <a:pt x="39196" y="46173"/>
                  </a:cubicBezTo>
                  <a:cubicBezTo>
                    <a:pt x="39195" y="46229"/>
                    <a:pt x="39217" y="46285"/>
                    <a:pt x="39257" y="46325"/>
                  </a:cubicBezTo>
                  <a:cubicBezTo>
                    <a:pt x="39292" y="46362"/>
                    <a:pt x="39339" y="46384"/>
                    <a:pt x="39391" y="46385"/>
                  </a:cubicBezTo>
                  <a:cubicBezTo>
                    <a:pt x="40945" y="46365"/>
                    <a:pt x="42578" y="45918"/>
                    <a:pt x="44247" y="45053"/>
                  </a:cubicBezTo>
                  <a:cubicBezTo>
                    <a:pt x="45030" y="44648"/>
                    <a:pt x="45801" y="44147"/>
                    <a:pt x="46540" y="43565"/>
                  </a:cubicBezTo>
                  <a:cubicBezTo>
                    <a:pt x="47258" y="42998"/>
                    <a:pt x="47917" y="42358"/>
                    <a:pt x="48505" y="41655"/>
                  </a:cubicBezTo>
                  <a:cubicBezTo>
                    <a:pt x="49506" y="40463"/>
                    <a:pt x="50199" y="39196"/>
                    <a:pt x="50563" y="37884"/>
                  </a:cubicBezTo>
                  <a:cubicBezTo>
                    <a:pt x="50751" y="37211"/>
                    <a:pt x="50844" y="36514"/>
                    <a:pt x="50840" y="35815"/>
                  </a:cubicBezTo>
                  <a:cubicBezTo>
                    <a:pt x="50835" y="35453"/>
                    <a:pt x="50803" y="35091"/>
                    <a:pt x="50744" y="34733"/>
                  </a:cubicBezTo>
                  <a:cubicBezTo>
                    <a:pt x="50713" y="34535"/>
                    <a:pt x="50670" y="34339"/>
                    <a:pt x="50623" y="34146"/>
                  </a:cubicBezTo>
                  <a:cubicBezTo>
                    <a:pt x="50572" y="33927"/>
                    <a:pt x="50495" y="33714"/>
                    <a:pt x="50395" y="33514"/>
                  </a:cubicBezTo>
                  <a:cubicBezTo>
                    <a:pt x="50746" y="33351"/>
                    <a:pt x="51103" y="33189"/>
                    <a:pt x="51461" y="33026"/>
                  </a:cubicBezTo>
                  <a:cubicBezTo>
                    <a:pt x="52374" y="32611"/>
                    <a:pt x="53319" y="32181"/>
                    <a:pt x="54195" y="31651"/>
                  </a:cubicBezTo>
                  <a:cubicBezTo>
                    <a:pt x="54861" y="31250"/>
                    <a:pt x="55398" y="30830"/>
                    <a:pt x="55838" y="30371"/>
                  </a:cubicBezTo>
                  <a:cubicBezTo>
                    <a:pt x="56272" y="29913"/>
                    <a:pt x="56641" y="29324"/>
                    <a:pt x="56964" y="28571"/>
                  </a:cubicBezTo>
                  <a:cubicBezTo>
                    <a:pt x="57530" y="27259"/>
                    <a:pt x="57786" y="25867"/>
                    <a:pt x="57995" y="24181"/>
                  </a:cubicBezTo>
                  <a:cubicBezTo>
                    <a:pt x="58211" y="22453"/>
                    <a:pt x="58323" y="20668"/>
                    <a:pt x="58335" y="18725"/>
                  </a:cubicBezTo>
                  <a:cubicBezTo>
                    <a:pt x="58345" y="16889"/>
                    <a:pt x="58255" y="15053"/>
                    <a:pt x="58066" y="13227"/>
                  </a:cubicBezTo>
                  <a:cubicBezTo>
                    <a:pt x="57969" y="12291"/>
                    <a:pt x="57859" y="11461"/>
                    <a:pt x="57733" y="10686"/>
                  </a:cubicBezTo>
                  <a:cubicBezTo>
                    <a:pt x="57628" y="10043"/>
                    <a:pt x="57474" y="9409"/>
                    <a:pt x="57274" y="8789"/>
                  </a:cubicBezTo>
                  <a:cubicBezTo>
                    <a:pt x="57094" y="8233"/>
                    <a:pt x="56857" y="7697"/>
                    <a:pt x="56568" y="7189"/>
                  </a:cubicBezTo>
                  <a:cubicBezTo>
                    <a:pt x="56291" y="6707"/>
                    <a:pt x="55955" y="6260"/>
                    <a:pt x="55569" y="5860"/>
                  </a:cubicBezTo>
                  <a:cubicBezTo>
                    <a:pt x="55202" y="5478"/>
                    <a:pt x="54752" y="5122"/>
                    <a:pt x="54232" y="4801"/>
                  </a:cubicBezTo>
                  <a:cubicBezTo>
                    <a:pt x="53748" y="4502"/>
                    <a:pt x="53188" y="4245"/>
                    <a:pt x="52520" y="4013"/>
                  </a:cubicBezTo>
                  <a:cubicBezTo>
                    <a:pt x="52179" y="3893"/>
                    <a:pt x="51843" y="3802"/>
                    <a:pt x="51441" y="3695"/>
                  </a:cubicBezTo>
                  <a:cubicBezTo>
                    <a:pt x="51014" y="3583"/>
                    <a:pt x="50566" y="3477"/>
                    <a:pt x="50073" y="3370"/>
                  </a:cubicBezTo>
                  <a:cubicBezTo>
                    <a:pt x="49258" y="3194"/>
                    <a:pt x="48379" y="3038"/>
                    <a:pt x="47385" y="2893"/>
                  </a:cubicBezTo>
                  <a:cubicBezTo>
                    <a:pt x="45535" y="2621"/>
                    <a:pt x="43646" y="2444"/>
                    <a:pt x="41979" y="2289"/>
                  </a:cubicBezTo>
                  <a:cubicBezTo>
                    <a:pt x="41058" y="2204"/>
                    <a:pt x="40169" y="2122"/>
                    <a:pt x="39284" y="2028"/>
                  </a:cubicBezTo>
                  <a:cubicBezTo>
                    <a:pt x="38518" y="1949"/>
                    <a:pt x="37753" y="1864"/>
                    <a:pt x="36988" y="1779"/>
                  </a:cubicBezTo>
                  <a:lnTo>
                    <a:pt x="36409" y="1716"/>
                  </a:lnTo>
                  <a:lnTo>
                    <a:pt x="35102" y="1572"/>
                  </a:lnTo>
                  <a:cubicBezTo>
                    <a:pt x="33606" y="1407"/>
                    <a:pt x="32110" y="1245"/>
                    <a:pt x="30612" y="1084"/>
                  </a:cubicBezTo>
                  <a:cubicBezTo>
                    <a:pt x="27438" y="750"/>
                    <a:pt x="23248" y="341"/>
                    <a:pt x="18991" y="136"/>
                  </a:cubicBezTo>
                  <a:cubicBezTo>
                    <a:pt x="17136" y="46"/>
                    <a:pt x="15330" y="1"/>
                    <a:pt x="136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61"/>
            <p:cNvSpPr/>
            <p:nvPr/>
          </p:nvSpPr>
          <p:spPr>
            <a:xfrm>
              <a:off x="2955550" y="3881575"/>
              <a:ext cx="143825" cy="253925"/>
            </a:xfrm>
            <a:custGeom>
              <a:avLst/>
              <a:gdLst/>
              <a:ahLst/>
              <a:cxnLst/>
              <a:rect l="l" t="t" r="r" b="b"/>
              <a:pathLst>
                <a:path w="5753" h="10157" extrusionOk="0">
                  <a:moveTo>
                    <a:pt x="1295" y="1"/>
                  </a:moveTo>
                  <a:lnTo>
                    <a:pt x="1296" y="2"/>
                  </a:lnTo>
                  <a:cubicBezTo>
                    <a:pt x="1226" y="2"/>
                    <a:pt x="1157" y="10"/>
                    <a:pt x="1089" y="27"/>
                  </a:cubicBezTo>
                  <a:cubicBezTo>
                    <a:pt x="875" y="74"/>
                    <a:pt x="708" y="209"/>
                    <a:pt x="586" y="320"/>
                  </a:cubicBezTo>
                  <a:cubicBezTo>
                    <a:pt x="418" y="477"/>
                    <a:pt x="275" y="686"/>
                    <a:pt x="173" y="925"/>
                  </a:cubicBezTo>
                  <a:cubicBezTo>
                    <a:pt x="81" y="1144"/>
                    <a:pt x="30" y="1386"/>
                    <a:pt x="17" y="1690"/>
                  </a:cubicBezTo>
                  <a:cubicBezTo>
                    <a:pt x="0" y="1989"/>
                    <a:pt x="52" y="2281"/>
                    <a:pt x="104" y="2527"/>
                  </a:cubicBezTo>
                  <a:cubicBezTo>
                    <a:pt x="162" y="2799"/>
                    <a:pt x="252" y="3082"/>
                    <a:pt x="385" y="3415"/>
                  </a:cubicBezTo>
                  <a:cubicBezTo>
                    <a:pt x="618" y="3996"/>
                    <a:pt x="942" y="4599"/>
                    <a:pt x="1402" y="5313"/>
                  </a:cubicBezTo>
                  <a:cubicBezTo>
                    <a:pt x="1772" y="5890"/>
                    <a:pt x="2212" y="6497"/>
                    <a:pt x="2748" y="7173"/>
                  </a:cubicBezTo>
                  <a:cubicBezTo>
                    <a:pt x="3163" y="7695"/>
                    <a:pt x="3609" y="8220"/>
                    <a:pt x="4111" y="8781"/>
                  </a:cubicBezTo>
                  <a:cubicBezTo>
                    <a:pt x="4544" y="9269"/>
                    <a:pt x="4994" y="9746"/>
                    <a:pt x="5337" y="10108"/>
                  </a:cubicBezTo>
                  <a:cubicBezTo>
                    <a:pt x="5372" y="10144"/>
                    <a:pt x="5432" y="10157"/>
                    <a:pt x="5472" y="10157"/>
                  </a:cubicBezTo>
                  <a:cubicBezTo>
                    <a:pt x="5528" y="10151"/>
                    <a:pt x="5564" y="10137"/>
                    <a:pt x="5594" y="10115"/>
                  </a:cubicBezTo>
                  <a:cubicBezTo>
                    <a:pt x="5634" y="10104"/>
                    <a:pt x="5668" y="10081"/>
                    <a:pt x="5695" y="10050"/>
                  </a:cubicBezTo>
                  <a:cubicBezTo>
                    <a:pt x="5726" y="10013"/>
                    <a:pt x="5752" y="9953"/>
                    <a:pt x="5743" y="9902"/>
                  </a:cubicBezTo>
                  <a:cubicBezTo>
                    <a:pt x="5634" y="9320"/>
                    <a:pt x="5510" y="8695"/>
                    <a:pt x="5353" y="8066"/>
                  </a:cubicBezTo>
                  <a:cubicBezTo>
                    <a:pt x="5300" y="7857"/>
                    <a:pt x="5243" y="7650"/>
                    <a:pt x="5184" y="7443"/>
                  </a:cubicBezTo>
                  <a:lnTo>
                    <a:pt x="5160" y="7359"/>
                  </a:lnTo>
                  <a:cubicBezTo>
                    <a:pt x="5041" y="6936"/>
                    <a:pt x="4917" y="6516"/>
                    <a:pt x="4788" y="6096"/>
                  </a:cubicBezTo>
                  <a:cubicBezTo>
                    <a:pt x="4326" y="4601"/>
                    <a:pt x="3915" y="3485"/>
                    <a:pt x="3454" y="2479"/>
                  </a:cubicBezTo>
                  <a:cubicBezTo>
                    <a:pt x="3249" y="2034"/>
                    <a:pt x="2965" y="1454"/>
                    <a:pt x="2593" y="930"/>
                  </a:cubicBezTo>
                  <a:cubicBezTo>
                    <a:pt x="2456" y="734"/>
                    <a:pt x="2299" y="553"/>
                    <a:pt x="2126" y="389"/>
                  </a:cubicBezTo>
                  <a:cubicBezTo>
                    <a:pt x="1974" y="245"/>
                    <a:pt x="1807" y="135"/>
                    <a:pt x="1645" y="71"/>
                  </a:cubicBezTo>
                  <a:cubicBezTo>
                    <a:pt x="1566" y="37"/>
                    <a:pt x="1480" y="17"/>
                    <a:pt x="1394" y="7"/>
                  </a:cubicBezTo>
                  <a:cubicBezTo>
                    <a:pt x="1362" y="3"/>
                    <a:pt x="1328" y="1"/>
                    <a:pt x="12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61"/>
            <p:cNvSpPr/>
            <p:nvPr/>
          </p:nvSpPr>
          <p:spPr>
            <a:xfrm>
              <a:off x="2880425" y="4044250"/>
              <a:ext cx="163850" cy="117600"/>
            </a:xfrm>
            <a:custGeom>
              <a:avLst/>
              <a:gdLst/>
              <a:ahLst/>
              <a:cxnLst/>
              <a:rect l="l" t="t" r="r" b="b"/>
              <a:pathLst>
                <a:path w="6554" h="4704" extrusionOk="0">
                  <a:moveTo>
                    <a:pt x="1110" y="0"/>
                  </a:moveTo>
                  <a:lnTo>
                    <a:pt x="1110" y="2"/>
                  </a:lnTo>
                  <a:cubicBezTo>
                    <a:pt x="1107" y="2"/>
                    <a:pt x="1104" y="2"/>
                    <a:pt x="1101" y="2"/>
                  </a:cubicBezTo>
                  <a:cubicBezTo>
                    <a:pt x="962" y="2"/>
                    <a:pt x="823" y="28"/>
                    <a:pt x="693" y="79"/>
                  </a:cubicBezTo>
                  <a:cubicBezTo>
                    <a:pt x="582" y="125"/>
                    <a:pt x="481" y="188"/>
                    <a:pt x="393" y="268"/>
                  </a:cubicBezTo>
                  <a:cubicBezTo>
                    <a:pt x="290" y="358"/>
                    <a:pt x="221" y="434"/>
                    <a:pt x="168" y="516"/>
                  </a:cubicBezTo>
                  <a:cubicBezTo>
                    <a:pt x="52" y="687"/>
                    <a:pt x="0" y="873"/>
                    <a:pt x="13" y="1068"/>
                  </a:cubicBezTo>
                  <a:cubicBezTo>
                    <a:pt x="23" y="1237"/>
                    <a:pt x="91" y="1415"/>
                    <a:pt x="219" y="1610"/>
                  </a:cubicBezTo>
                  <a:cubicBezTo>
                    <a:pt x="354" y="1816"/>
                    <a:pt x="539" y="1989"/>
                    <a:pt x="683" y="2117"/>
                  </a:cubicBezTo>
                  <a:cubicBezTo>
                    <a:pt x="860" y="2272"/>
                    <a:pt x="1069" y="2425"/>
                    <a:pt x="1340" y="2599"/>
                  </a:cubicBezTo>
                  <a:cubicBezTo>
                    <a:pt x="1817" y="2905"/>
                    <a:pt x="2354" y="3193"/>
                    <a:pt x="3031" y="3505"/>
                  </a:cubicBezTo>
                  <a:cubicBezTo>
                    <a:pt x="3563" y="3748"/>
                    <a:pt x="4128" y="3980"/>
                    <a:pt x="4760" y="4215"/>
                  </a:cubicBezTo>
                  <a:cubicBezTo>
                    <a:pt x="5076" y="4332"/>
                    <a:pt x="5394" y="4442"/>
                    <a:pt x="5713" y="4545"/>
                  </a:cubicBezTo>
                  <a:cubicBezTo>
                    <a:pt x="5907" y="4609"/>
                    <a:pt x="6082" y="4665"/>
                    <a:pt x="6258" y="4703"/>
                  </a:cubicBezTo>
                  <a:lnTo>
                    <a:pt x="6281" y="4703"/>
                  </a:lnTo>
                  <a:cubicBezTo>
                    <a:pt x="6355" y="4703"/>
                    <a:pt x="6399" y="4684"/>
                    <a:pt x="6434" y="4652"/>
                  </a:cubicBezTo>
                  <a:cubicBezTo>
                    <a:pt x="6460" y="4639"/>
                    <a:pt x="6483" y="4622"/>
                    <a:pt x="6502" y="4600"/>
                  </a:cubicBezTo>
                  <a:cubicBezTo>
                    <a:pt x="6536" y="4558"/>
                    <a:pt x="6553" y="4505"/>
                    <a:pt x="6550" y="4452"/>
                  </a:cubicBezTo>
                  <a:cubicBezTo>
                    <a:pt x="6544" y="4388"/>
                    <a:pt x="6513" y="4350"/>
                    <a:pt x="6477" y="4310"/>
                  </a:cubicBezTo>
                  <a:cubicBezTo>
                    <a:pt x="5989" y="3778"/>
                    <a:pt x="5459" y="3216"/>
                    <a:pt x="4861" y="2596"/>
                  </a:cubicBezTo>
                  <a:cubicBezTo>
                    <a:pt x="4228" y="1942"/>
                    <a:pt x="3721" y="1466"/>
                    <a:pt x="3213" y="1053"/>
                  </a:cubicBezTo>
                  <a:cubicBezTo>
                    <a:pt x="2927" y="819"/>
                    <a:pt x="2625" y="604"/>
                    <a:pt x="2309" y="412"/>
                  </a:cubicBezTo>
                  <a:cubicBezTo>
                    <a:pt x="2007" y="231"/>
                    <a:pt x="1727" y="111"/>
                    <a:pt x="1454" y="44"/>
                  </a:cubicBezTo>
                  <a:cubicBezTo>
                    <a:pt x="1341" y="15"/>
                    <a:pt x="1226" y="0"/>
                    <a:pt x="1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61"/>
            <p:cNvSpPr/>
            <p:nvPr/>
          </p:nvSpPr>
          <p:spPr>
            <a:xfrm>
              <a:off x="2730800" y="4162925"/>
              <a:ext cx="262675" cy="80225"/>
            </a:xfrm>
            <a:custGeom>
              <a:avLst/>
              <a:gdLst/>
              <a:ahLst/>
              <a:cxnLst/>
              <a:rect l="l" t="t" r="r" b="b"/>
              <a:pathLst>
                <a:path w="10507" h="3209" extrusionOk="0">
                  <a:moveTo>
                    <a:pt x="1584" y="0"/>
                  </a:moveTo>
                  <a:cubicBezTo>
                    <a:pt x="1438" y="0"/>
                    <a:pt x="1292" y="6"/>
                    <a:pt x="1148" y="19"/>
                  </a:cubicBezTo>
                  <a:cubicBezTo>
                    <a:pt x="657" y="66"/>
                    <a:pt x="328" y="213"/>
                    <a:pt x="144" y="472"/>
                  </a:cubicBezTo>
                  <a:cubicBezTo>
                    <a:pt x="46" y="610"/>
                    <a:pt x="1" y="787"/>
                    <a:pt x="11" y="998"/>
                  </a:cubicBezTo>
                  <a:cubicBezTo>
                    <a:pt x="17" y="1089"/>
                    <a:pt x="33" y="1179"/>
                    <a:pt x="58" y="1266"/>
                  </a:cubicBezTo>
                  <a:cubicBezTo>
                    <a:pt x="93" y="1385"/>
                    <a:pt x="139" y="1500"/>
                    <a:pt x="195" y="1609"/>
                  </a:cubicBezTo>
                  <a:cubicBezTo>
                    <a:pt x="405" y="2001"/>
                    <a:pt x="783" y="2318"/>
                    <a:pt x="1354" y="2579"/>
                  </a:cubicBezTo>
                  <a:cubicBezTo>
                    <a:pt x="1598" y="2691"/>
                    <a:pt x="1869" y="2784"/>
                    <a:pt x="2208" y="2872"/>
                  </a:cubicBezTo>
                  <a:cubicBezTo>
                    <a:pt x="2540" y="2956"/>
                    <a:pt x="2877" y="3021"/>
                    <a:pt x="3217" y="3069"/>
                  </a:cubicBezTo>
                  <a:cubicBezTo>
                    <a:pt x="3876" y="3163"/>
                    <a:pt x="4584" y="3208"/>
                    <a:pt x="5446" y="3208"/>
                  </a:cubicBezTo>
                  <a:cubicBezTo>
                    <a:pt x="6158" y="3208"/>
                    <a:pt x="6913" y="3171"/>
                    <a:pt x="7688" y="3100"/>
                  </a:cubicBezTo>
                  <a:cubicBezTo>
                    <a:pt x="8375" y="3035"/>
                    <a:pt x="8982" y="2951"/>
                    <a:pt x="9545" y="2843"/>
                  </a:cubicBezTo>
                  <a:cubicBezTo>
                    <a:pt x="9759" y="2801"/>
                    <a:pt x="10042" y="2742"/>
                    <a:pt x="10316" y="2659"/>
                  </a:cubicBezTo>
                  <a:cubicBezTo>
                    <a:pt x="10372" y="2643"/>
                    <a:pt x="10414" y="2624"/>
                    <a:pt x="10447" y="2578"/>
                  </a:cubicBezTo>
                  <a:cubicBezTo>
                    <a:pt x="10506" y="2492"/>
                    <a:pt x="10494" y="2376"/>
                    <a:pt x="10417" y="2306"/>
                  </a:cubicBezTo>
                  <a:cubicBezTo>
                    <a:pt x="10394" y="2262"/>
                    <a:pt x="10355" y="2228"/>
                    <a:pt x="10309" y="2212"/>
                  </a:cubicBezTo>
                  <a:cubicBezTo>
                    <a:pt x="9719" y="2012"/>
                    <a:pt x="9124" y="1821"/>
                    <a:pt x="8529" y="1631"/>
                  </a:cubicBezTo>
                  <a:lnTo>
                    <a:pt x="7841" y="1411"/>
                  </a:lnTo>
                  <a:cubicBezTo>
                    <a:pt x="7400" y="1269"/>
                    <a:pt x="6956" y="1130"/>
                    <a:pt x="6513" y="997"/>
                  </a:cubicBezTo>
                  <a:cubicBezTo>
                    <a:pt x="5852" y="799"/>
                    <a:pt x="5256" y="635"/>
                    <a:pt x="4693" y="496"/>
                  </a:cubicBezTo>
                  <a:cubicBezTo>
                    <a:pt x="3953" y="314"/>
                    <a:pt x="3342" y="188"/>
                    <a:pt x="2772" y="102"/>
                  </a:cubicBezTo>
                  <a:cubicBezTo>
                    <a:pt x="2303" y="32"/>
                    <a:pt x="1926" y="0"/>
                    <a:pt x="1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61"/>
            <p:cNvSpPr/>
            <p:nvPr/>
          </p:nvSpPr>
          <p:spPr>
            <a:xfrm>
              <a:off x="4059025" y="5003850"/>
              <a:ext cx="148275" cy="264975"/>
            </a:xfrm>
            <a:custGeom>
              <a:avLst/>
              <a:gdLst/>
              <a:ahLst/>
              <a:cxnLst/>
              <a:rect l="l" t="t" r="r" b="b"/>
              <a:pathLst>
                <a:path w="5931" h="10599" extrusionOk="0">
                  <a:moveTo>
                    <a:pt x="4923" y="1"/>
                  </a:moveTo>
                  <a:cubicBezTo>
                    <a:pt x="4732" y="1"/>
                    <a:pt x="4546" y="68"/>
                    <a:pt x="4399" y="191"/>
                  </a:cubicBezTo>
                  <a:cubicBezTo>
                    <a:pt x="4246" y="320"/>
                    <a:pt x="4115" y="535"/>
                    <a:pt x="4115" y="741"/>
                  </a:cubicBezTo>
                  <a:cubicBezTo>
                    <a:pt x="4110" y="1309"/>
                    <a:pt x="4136" y="1875"/>
                    <a:pt x="4101" y="2442"/>
                  </a:cubicBezTo>
                  <a:cubicBezTo>
                    <a:pt x="4066" y="3008"/>
                    <a:pt x="3984" y="3573"/>
                    <a:pt x="3868" y="4129"/>
                  </a:cubicBezTo>
                  <a:cubicBezTo>
                    <a:pt x="3631" y="5158"/>
                    <a:pt x="3290" y="6168"/>
                    <a:pt x="2811" y="7108"/>
                  </a:cubicBezTo>
                  <a:cubicBezTo>
                    <a:pt x="2638" y="7429"/>
                    <a:pt x="2449" y="7739"/>
                    <a:pt x="2244" y="8039"/>
                  </a:cubicBezTo>
                  <a:cubicBezTo>
                    <a:pt x="2029" y="8351"/>
                    <a:pt x="1781" y="8634"/>
                    <a:pt x="1528" y="8916"/>
                  </a:cubicBezTo>
                  <a:cubicBezTo>
                    <a:pt x="1192" y="9275"/>
                    <a:pt x="813" y="9592"/>
                    <a:pt x="399" y="9861"/>
                  </a:cubicBezTo>
                  <a:cubicBezTo>
                    <a:pt x="346" y="9893"/>
                    <a:pt x="294" y="9924"/>
                    <a:pt x="241" y="9957"/>
                  </a:cubicBezTo>
                  <a:cubicBezTo>
                    <a:pt x="85" y="10051"/>
                    <a:pt x="0" y="10226"/>
                    <a:pt x="83" y="10404"/>
                  </a:cubicBezTo>
                  <a:cubicBezTo>
                    <a:pt x="137" y="10516"/>
                    <a:pt x="266" y="10598"/>
                    <a:pt x="393" y="10598"/>
                  </a:cubicBezTo>
                  <a:cubicBezTo>
                    <a:pt x="440" y="10598"/>
                    <a:pt x="486" y="10587"/>
                    <a:pt x="529" y="10562"/>
                  </a:cubicBezTo>
                  <a:cubicBezTo>
                    <a:pt x="922" y="10328"/>
                    <a:pt x="1299" y="10072"/>
                    <a:pt x="1671" y="9810"/>
                  </a:cubicBezTo>
                  <a:cubicBezTo>
                    <a:pt x="2069" y="9530"/>
                    <a:pt x="2446" y="9225"/>
                    <a:pt x="2802" y="8896"/>
                  </a:cubicBezTo>
                  <a:cubicBezTo>
                    <a:pt x="3174" y="8553"/>
                    <a:pt x="3524" y="8186"/>
                    <a:pt x="3850" y="7799"/>
                  </a:cubicBezTo>
                  <a:cubicBezTo>
                    <a:pt x="4165" y="7428"/>
                    <a:pt x="4461" y="7036"/>
                    <a:pt x="4706" y="6613"/>
                  </a:cubicBezTo>
                  <a:cubicBezTo>
                    <a:pt x="4957" y="6179"/>
                    <a:pt x="5184" y="5731"/>
                    <a:pt x="5370" y="5265"/>
                  </a:cubicBezTo>
                  <a:cubicBezTo>
                    <a:pt x="5572" y="4764"/>
                    <a:pt x="5698" y="4234"/>
                    <a:pt x="5800" y="3704"/>
                  </a:cubicBezTo>
                  <a:cubicBezTo>
                    <a:pt x="5889" y="3225"/>
                    <a:pt x="5931" y="2738"/>
                    <a:pt x="5924" y="2252"/>
                  </a:cubicBezTo>
                  <a:cubicBezTo>
                    <a:pt x="5918" y="1719"/>
                    <a:pt x="5879" y="1170"/>
                    <a:pt x="5717" y="659"/>
                  </a:cubicBezTo>
                  <a:cubicBezTo>
                    <a:pt x="5690" y="522"/>
                    <a:pt x="5629" y="394"/>
                    <a:pt x="5539" y="288"/>
                  </a:cubicBezTo>
                  <a:cubicBezTo>
                    <a:pt x="5400" y="123"/>
                    <a:pt x="5203" y="22"/>
                    <a:pt x="4989" y="3"/>
                  </a:cubicBezTo>
                  <a:cubicBezTo>
                    <a:pt x="4967" y="2"/>
                    <a:pt x="4946" y="1"/>
                    <a:pt x="4923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61"/>
            <p:cNvSpPr/>
            <p:nvPr/>
          </p:nvSpPr>
          <p:spPr>
            <a:xfrm>
              <a:off x="3026725" y="4596050"/>
              <a:ext cx="616675" cy="602300"/>
            </a:xfrm>
            <a:custGeom>
              <a:avLst/>
              <a:gdLst/>
              <a:ahLst/>
              <a:cxnLst/>
              <a:rect l="l" t="t" r="r" b="b"/>
              <a:pathLst>
                <a:path w="24667" h="24092" extrusionOk="0">
                  <a:moveTo>
                    <a:pt x="178" y="0"/>
                  </a:moveTo>
                  <a:cubicBezTo>
                    <a:pt x="169" y="0"/>
                    <a:pt x="158" y="1"/>
                    <a:pt x="148" y="4"/>
                  </a:cubicBezTo>
                  <a:lnTo>
                    <a:pt x="149" y="5"/>
                  </a:lnTo>
                  <a:cubicBezTo>
                    <a:pt x="73" y="18"/>
                    <a:pt x="1" y="104"/>
                    <a:pt x="26" y="184"/>
                  </a:cubicBezTo>
                  <a:cubicBezTo>
                    <a:pt x="638" y="2166"/>
                    <a:pt x="1067" y="4196"/>
                    <a:pt x="1528" y="6215"/>
                  </a:cubicBezTo>
                  <a:cubicBezTo>
                    <a:pt x="1994" y="8262"/>
                    <a:pt x="2452" y="10311"/>
                    <a:pt x="2998" y="12340"/>
                  </a:cubicBezTo>
                  <a:cubicBezTo>
                    <a:pt x="3535" y="14337"/>
                    <a:pt x="4202" y="16316"/>
                    <a:pt x="5067" y="18200"/>
                  </a:cubicBezTo>
                  <a:cubicBezTo>
                    <a:pt x="5485" y="19114"/>
                    <a:pt x="5966" y="19992"/>
                    <a:pt x="6537" y="20820"/>
                  </a:cubicBezTo>
                  <a:cubicBezTo>
                    <a:pt x="7013" y="21508"/>
                    <a:pt x="7613" y="22117"/>
                    <a:pt x="8278" y="22621"/>
                  </a:cubicBezTo>
                  <a:cubicBezTo>
                    <a:pt x="8726" y="22960"/>
                    <a:pt x="9221" y="23237"/>
                    <a:pt x="9732" y="23471"/>
                  </a:cubicBezTo>
                  <a:cubicBezTo>
                    <a:pt x="10270" y="23719"/>
                    <a:pt x="10850" y="23863"/>
                    <a:pt x="11432" y="23964"/>
                  </a:cubicBezTo>
                  <a:cubicBezTo>
                    <a:pt x="11973" y="24062"/>
                    <a:pt x="12524" y="24088"/>
                    <a:pt x="13073" y="24091"/>
                  </a:cubicBezTo>
                  <a:cubicBezTo>
                    <a:pt x="13089" y="24091"/>
                    <a:pt x="13104" y="24091"/>
                    <a:pt x="13120" y="24091"/>
                  </a:cubicBezTo>
                  <a:cubicBezTo>
                    <a:pt x="13757" y="24091"/>
                    <a:pt x="14396" y="24046"/>
                    <a:pt x="15027" y="23972"/>
                  </a:cubicBezTo>
                  <a:cubicBezTo>
                    <a:pt x="15613" y="23903"/>
                    <a:pt x="16195" y="23803"/>
                    <a:pt x="16772" y="23689"/>
                  </a:cubicBezTo>
                  <a:cubicBezTo>
                    <a:pt x="17451" y="23554"/>
                    <a:pt x="18118" y="23379"/>
                    <a:pt x="18794" y="23228"/>
                  </a:cubicBezTo>
                  <a:cubicBezTo>
                    <a:pt x="19200" y="23137"/>
                    <a:pt x="19604" y="23051"/>
                    <a:pt x="20010" y="22960"/>
                  </a:cubicBezTo>
                  <a:cubicBezTo>
                    <a:pt x="20456" y="22859"/>
                    <a:pt x="20898" y="22734"/>
                    <a:pt x="21339" y="22615"/>
                  </a:cubicBezTo>
                  <a:cubicBezTo>
                    <a:pt x="21814" y="22484"/>
                    <a:pt x="22287" y="22329"/>
                    <a:pt x="22751" y="22165"/>
                  </a:cubicBezTo>
                  <a:cubicBezTo>
                    <a:pt x="22969" y="22089"/>
                    <a:pt x="23183" y="21999"/>
                    <a:pt x="23392" y="21898"/>
                  </a:cubicBezTo>
                  <a:cubicBezTo>
                    <a:pt x="23474" y="21855"/>
                    <a:pt x="23555" y="21808"/>
                    <a:pt x="23632" y="21756"/>
                  </a:cubicBezTo>
                  <a:cubicBezTo>
                    <a:pt x="23822" y="21632"/>
                    <a:pt x="23979" y="21539"/>
                    <a:pt x="24134" y="21385"/>
                  </a:cubicBezTo>
                  <a:cubicBezTo>
                    <a:pt x="24496" y="21079"/>
                    <a:pt x="24667" y="20602"/>
                    <a:pt x="24579" y="20136"/>
                  </a:cubicBezTo>
                  <a:cubicBezTo>
                    <a:pt x="24537" y="19912"/>
                    <a:pt x="24436" y="19703"/>
                    <a:pt x="24289" y="19530"/>
                  </a:cubicBezTo>
                  <a:cubicBezTo>
                    <a:pt x="24077" y="19279"/>
                    <a:pt x="23730" y="19072"/>
                    <a:pt x="23393" y="19068"/>
                  </a:cubicBezTo>
                  <a:cubicBezTo>
                    <a:pt x="23367" y="19067"/>
                    <a:pt x="23341" y="19067"/>
                    <a:pt x="23315" y="19067"/>
                  </a:cubicBezTo>
                  <a:cubicBezTo>
                    <a:pt x="23084" y="19067"/>
                    <a:pt x="22856" y="19082"/>
                    <a:pt x="22628" y="19125"/>
                  </a:cubicBezTo>
                  <a:cubicBezTo>
                    <a:pt x="22326" y="19183"/>
                    <a:pt x="22029" y="19303"/>
                    <a:pt x="21739" y="19409"/>
                  </a:cubicBezTo>
                  <a:cubicBezTo>
                    <a:pt x="21306" y="19565"/>
                    <a:pt x="20883" y="19749"/>
                    <a:pt x="20458" y="19929"/>
                  </a:cubicBezTo>
                  <a:cubicBezTo>
                    <a:pt x="19720" y="20239"/>
                    <a:pt x="18970" y="20527"/>
                    <a:pt x="18211" y="20790"/>
                  </a:cubicBezTo>
                  <a:cubicBezTo>
                    <a:pt x="17717" y="20940"/>
                    <a:pt x="17215" y="21065"/>
                    <a:pt x="16714" y="21196"/>
                  </a:cubicBezTo>
                  <a:cubicBezTo>
                    <a:pt x="16231" y="21322"/>
                    <a:pt x="15747" y="21447"/>
                    <a:pt x="15259" y="21560"/>
                  </a:cubicBezTo>
                  <a:cubicBezTo>
                    <a:pt x="14410" y="21759"/>
                    <a:pt x="13548" y="21929"/>
                    <a:pt x="12678" y="21989"/>
                  </a:cubicBezTo>
                  <a:cubicBezTo>
                    <a:pt x="12581" y="21992"/>
                    <a:pt x="12484" y="21993"/>
                    <a:pt x="12388" y="21993"/>
                  </a:cubicBezTo>
                  <a:cubicBezTo>
                    <a:pt x="11826" y="21993"/>
                    <a:pt x="11268" y="21944"/>
                    <a:pt x="10715" y="21835"/>
                  </a:cubicBezTo>
                  <a:cubicBezTo>
                    <a:pt x="10265" y="21727"/>
                    <a:pt x="9827" y="21570"/>
                    <a:pt x="9411" y="21367"/>
                  </a:cubicBezTo>
                  <a:cubicBezTo>
                    <a:pt x="8993" y="21135"/>
                    <a:pt x="8608" y="20852"/>
                    <a:pt x="8247" y="20539"/>
                  </a:cubicBezTo>
                  <a:cubicBezTo>
                    <a:pt x="7703" y="20023"/>
                    <a:pt x="7238" y="19448"/>
                    <a:pt x="6824" y="18823"/>
                  </a:cubicBezTo>
                  <a:cubicBezTo>
                    <a:pt x="5424" y="16629"/>
                    <a:pt x="4423" y="14208"/>
                    <a:pt x="3612" y="11741"/>
                  </a:cubicBezTo>
                  <a:lnTo>
                    <a:pt x="3612" y="11741"/>
                  </a:lnTo>
                  <a:cubicBezTo>
                    <a:pt x="3623" y="11772"/>
                    <a:pt x="3633" y="11802"/>
                    <a:pt x="3643" y="11834"/>
                  </a:cubicBezTo>
                  <a:cubicBezTo>
                    <a:pt x="3016" y="9911"/>
                    <a:pt x="2498" y="7955"/>
                    <a:pt x="1991" y="6000"/>
                  </a:cubicBezTo>
                  <a:cubicBezTo>
                    <a:pt x="1481" y="4030"/>
                    <a:pt x="932" y="2069"/>
                    <a:pt x="329" y="127"/>
                  </a:cubicBezTo>
                  <a:cubicBezTo>
                    <a:pt x="306" y="55"/>
                    <a:pt x="253" y="0"/>
                    <a:pt x="178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61"/>
            <p:cNvSpPr/>
            <p:nvPr/>
          </p:nvSpPr>
          <p:spPr>
            <a:xfrm>
              <a:off x="3665650" y="5059550"/>
              <a:ext cx="45775" cy="43875"/>
            </a:xfrm>
            <a:custGeom>
              <a:avLst/>
              <a:gdLst/>
              <a:ahLst/>
              <a:cxnLst/>
              <a:rect l="l" t="t" r="r" b="b"/>
              <a:pathLst>
                <a:path w="1831" h="1755" extrusionOk="0">
                  <a:moveTo>
                    <a:pt x="988" y="1"/>
                  </a:moveTo>
                  <a:cubicBezTo>
                    <a:pt x="748" y="1"/>
                    <a:pt x="536" y="45"/>
                    <a:pt x="347" y="205"/>
                  </a:cubicBezTo>
                  <a:cubicBezTo>
                    <a:pt x="169" y="356"/>
                    <a:pt x="58" y="573"/>
                    <a:pt x="39" y="806"/>
                  </a:cubicBezTo>
                  <a:cubicBezTo>
                    <a:pt x="1" y="1253"/>
                    <a:pt x="363" y="1754"/>
                    <a:pt x="843" y="1754"/>
                  </a:cubicBezTo>
                  <a:cubicBezTo>
                    <a:pt x="1083" y="1754"/>
                    <a:pt x="1295" y="1710"/>
                    <a:pt x="1484" y="1550"/>
                  </a:cubicBezTo>
                  <a:cubicBezTo>
                    <a:pt x="1662" y="1398"/>
                    <a:pt x="1773" y="1182"/>
                    <a:pt x="1792" y="950"/>
                  </a:cubicBezTo>
                  <a:cubicBezTo>
                    <a:pt x="1830" y="502"/>
                    <a:pt x="1468" y="1"/>
                    <a:pt x="98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61"/>
            <p:cNvSpPr/>
            <p:nvPr/>
          </p:nvSpPr>
          <p:spPr>
            <a:xfrm>
              <a:off x="3275525" y="4427950"/>
              <a:ext cx="211775" cy="527075"/>
            </a:xfrm>
            <a:custGeom>
              <a:avLst/>
              <a:gdLst/>
              <a:ahLst/>
              <a:cxnLst/>
              <a:rect l="l" t="t" r="r" b="b"/>
              <a:pathLst>
                <a:path w="8471" h="21083" extrusionOk="0">
                  <a:moveTo>
                    <a:pt x="5632" y="0"/>
                  </a:moveTo>
                  <a:cubicBezTo>
                    <a:pt x="5604" y="0"/>
                    <a:pt x="5578" y="2"/>
                    <a:pt x="5550" y="5"/>
                  </a:cubicBezTo>
                  <a:cubicBezTo>
                    <a:pt x="4820" y="81"/>
                    <a:pt x="4111" y="266"/>
                    <a:pt x="3453" y="592"/>
                  </a:cubicBezTo>
                  <a:cubicBezTo>
                    <a:pt x="2815" y="911"/>
                    <a:pt x="2275" y="1376"/>
                    <a:pt x="1820" y="1920"/>
                  </a:cubicBezTo>
                  <a:cubicBezTo>
                    <a:pt x="840" y="3092"/>
                    <a:pt x="430" y="4631"/>
                    <a:pt x="215" y="6113"/>
                  </a:cubicBezTo>
                  <a:cubicBezTo>
                    <a:pt x="1" y="7615"/>
                    <a:pt x="9" y="9156"/>
                    <a:pt x="124" y="10666"/>
                  </a:cubicBezTo>
                  <a:cubicBezTo>
                    <a:pt x="238" y="12138"/>
                    <a:pt x="425" y="13606"/>
                    <a:pt x="677" y="15058"/>
                  </a:cubicBezTo>
                  <a:cubicBezTo>
                    <a:pt x="846" y="16022"/>
                    <a:pt x="1081" y="16962"/>
                    <a:pt x="1426" y="17877"/>
                  </a:cubicBezTo>
                  <a:cubicBezTo>
                    <a:pt x="1724" y="18668"/>
                    <a:pt x="2146" y="19447"/>
                    <a:pt x="2764" y="20033"/>
                  </a:cubicBezTo>
                  <a:cubicBezTo>
                    <a:pt x="3422" y="20657"/>
                    <a:pt x="4257" y="21029"/>
                    <a:pt x="5164" y="21077"/>
                  </a:cubicBezTo>
                  <a:cubicBezTo>
                    <a:pt x="5226" y="21081"/>
                    <a:pt x="5288" y="21082"/>
                    <a:pt x="5350" y="21082"/>
                  </a:cubicBezTo>
                  <a:cubicBezTo>
                    <a:pt x="6346" y="21082"/>
                    <a:pt x="7283" y="20655"/>
                    <a:pt x="8102" y="20117"/>
                  </a:cubicBezTo>
                  <a:cubicBezTo>
                    <a:pt x="8329" y="19970"/>
                    <a:pt x="8471" y="19737"/>
                    <a:pt x="8406" y="19455"/>
                  </a:cubicBezTo>
                  <a:cubicBezTo>
                    <a:pt x="8348" y="19200"/>
                    <a:pt x="8097" y="18984"/>
                    <a:pt x="7831" y="18984"/>
                  </a:cubicBezTo>
                  <a:cubicBezTo>
                    <a:pt x="7785" y="18984"/>
                    <a:pt x="7738" y="18991"/>
                    <a:pt x="7692" y="19005"/>
                  </a:cubicBezTo>
                  <a:cubicBezTo>
                    <a:pt x="7214" y="19149"/>
                    <a:pt x="6731" y="19258"/>
                    <a:pt x="6238" y="19316"/>
                  </a:cubicBezTo>
                  <a:cubicBezTo>
                    <a:pt x="6121" y="19324"/>
                    <a:pt x="6004" y="19329"/>
                    <a:pt x="5888" y="19329"/>
                  </a:cubicBezTo>
                  <a:cubicBezTo>
                    <a:pt x="5722" y="19329"/>
                    <a:pt x="5556" y="19319"/>
                    <a:pt x="5390" y="19298"/>
                  </a:cubicBezTo>
                  <a:cubicBezTo>
                    <a:pt x="5243" y="19262"/>
                    <a:pt x="5099" y="19216"/>
                    <a:pt x="4960" y="19158"/>
                  </a:cubicBezTo>
                  <a:cubicBezTo>
                    <a:pt x="4855" y="19099"/>
                    <a:pt x="4754" y="19034"/>
                    <a:pt x="4659" y="18962"/>
                  </a:cubicBezTo>
                  <a:cubicBezTo>
                    <a:pt x="4517" y="18827"/>
                    <a:pt x="4387" y="18681"/>
                    <a:pt x="4268" y="18525"/>
                  </a:cubicBezTo>
                  <a:cubicBezTo>
                    <a:pt x="4036" y="18169"/>
                    <a:pt x="3853" y="17786"/>
                    <a:pt x="3699" y="17390"/>
                  </a:cubicBezTo>
                  <a:cubicBezTo>
                    <a:pt x="3209" y="15978"/>
                    <a:pt x="3004" y="14479"/>
                    <a:pt x="2785" y="13007"/>
                  </a:cubicBezTo>
                  <a:cubicBezTo>
                    <a:pt x="2589" y="11694"/>
                    <a:pt x="2413" y="10383"/>
                    <a:pt x="2295" y="9062"/>
                  </a:cubicBezTo>
                  <a:cubicBezTo>
                    <a:pt x="2189" y="7667"/>
                    <a:pt x="2179" y="6243"/>
                    <a:pt x="2404" y="4862"/>
                  </a:cubicBezTo>
                  <a:cubicBezTo>
                    <a:pt x="2532" y="4207"/>
                    <a:pt x="2704" y="3560"/>
                    <a:pt x="2976" y="2948"/>
                  </a:cubicBezTo>
                  <a:cubicBezTo>
                    <a:pt x="3127" y="2645"/>
                    <a:pt x="3301" y="2353"/>
                    <a:pt x="3512" y="2088"/>
                  </a:cubicBezTo>
                  <a:cubicBezTo>
                    <a:pt x="3688" y="1891"/>
                    <a:pt x="3882" y="1711"/>
                    <a:pt x="4093" y="1551"/>
                  </a:cubicBezTo>
                  <a:cubicBezTo>
                    <a:pt x="4320" y="1401"/>
                    <a:pt x="4561" y="1275"/>
                    <a:pt x="4813" y="1174"/>
                  </a:cubicBezTo>
                  <a:cubicBezTo>
                    <a:pt x="5123" y="1071"/>
                    <a:pt x="5444" y="1002"/>
                    <a:pt x="5769" y="968"/>
                  </a:cubicBezTo>
                  <a:cubicBezTo>
                    <a:pt x="6037" y="940"/>
                    <a:pt x="6197" y="616"/>
                    <a:pt x="6141" y="377"/>
                  </a:cubicBezTo>
                  <a:cubicBezTo>
                    <a:pt x="6084" y="120"/>
                    <a:pt x="5868" y="0"/>
                    <a:pt x="5632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61"/>
            <p:cNvSpPr/>
            <p:nvPr/>
          </p:nvSpPr>
          <p:spPr>
            <a:xfrm>
              <a:off x="3471600" y="4407175"/>
              <a:ext cx="249075" cy="528275"/>
            </a:xfrm>
            <a:custGeom>
              <a:avLst/>
              <a:gdLst/>
              <a:ahLst/>
              <a:cxnLst/>
              <a:rect l="l" t="t" r="r" b="b"/>
              <a:pathLst>
                <a:path w="9963" h="21131" extrusionOk="0">
                  <a:moveTo>
                    <a:pt x="2779" y="14335"/>
                  </a:moveTo>
                  <a:cubicBezTo>
                    <a:pt x="2789" y="14363"/>
                    <a:pt x="2799" y="14391"/>
                    <a:pt x="2810" y="14419"/>
                  </a:cubicBezTo>
                  <a:cubicBezTo>
                    <a:pt x="2800" y="14391"/>
                    <a:pt x="2789" y="14363"/>
                    <a:pt x="2779" y="14335"/>
                  </a:cubicBezTo>
                  <a:close/>
                  <a:moveTo>
                    <a:pt x="3521" y="998"/>
                  </a:moveTo>
                  <a:cubicBezTo>
                    <a:pt x="3574" y="998"/>
                    <a:pt x="3627" y="1003"/>
                    <a:pt x="3680" y="1012"/>
                  </a:cubicBezTo>
                  <a:cubicBezTo>
                    <a:pt x="3794" y="1039"/>
                    <a:pt x="3906" y="1075"/>
                    <a:pt x="4013" y="1121"/>
                  </a:cubicBezTo>
                  <a:cubicBezTo>
                    <a:pt x="4188" y="1214"/>
                    <a:pt x="4354" y="1325"/>
                    <a:pt x="4508" y="1449"/>
                  </a:cubicBezTo>
                  <a:cubicBezTo>
                    <a:pt x="4851" y="1752"/>
                    <a:pt x="5149" y="2101"/>
                    <a:pt x="5418" y="2471"/>
                  </a:cubicBezTo>
                  <a:cubicBezTo>
                    <a:pt x="5989" y="3295"/>
                    <a:pt x="6440" y="4210"/>
                    <a:pt x="6793" y="5148"/>
                  </a:cubicBezTo>
                  <a:cubicBezTo>
                    <a:pt x="6891" y="5419"/>
                    <a:pt x="6982" y="5691"/>
                    <a:pt x="7059" y="5969"/>
                  </a:cubicBezTo>
                  <a:cubicBezTo>
                    <a:pt x="7093" y="6097"/>
                    <a:pt x="7120" y="6227"/>
                    <a:pt x="7143" y="6359"/>
                  </a:cubicBezTo>
                  <a:cubicBezTo>
                    <a:pt x="7206" y="6700"/>
                    <a:pt x="7265" y="7041"/>
                    <a:pt x="7328" y="7381"/>
                  </a:cubicBezTo>
                  <a:cubicBezTo>
                    <a:pt x="7570" y="8694"/>
                    <a:pt x="7758" y="10022"/>
                    <a:pt x="7884" y="11352"/>
                  </a:cubicBezTo>
                  <a:cubicBezTo>
                    <a:pt x="8013" y="12904"/>
                    <a:pt x="8038" y="14476"/>
                    <a:pt x="7784" y="16018"/>
                  </a:cubicBezTo>
                  <a:cubicBezTo>
                    <a:pt x="7681" y="16533"/>
                    <a:pt x="7551" y="17038"/>
                    <a:pt x="7341" y="17522"/>
                  </a:cubicBezTo>
                  <a:cubicBezTo>
                    <a:pt x="7202" y="17794"/>
                    <a:pt x="7037" y="18053"/>
                    <a:pt x="6848" y="18293"/>
                  </a:cubicBezTo>
                  <a:cubicBezTo>
                    <a:pt x="6717" y="18434"/>
                    <a:pt x="6576" y="18567"/>
                    <a:pt x="6426" y="18687"/>
                  </a:cubicBezTo>
                  <a:cubicBezTo>
                    <a:pt x="6327" y="18749"/>
                    <a:pt x="6224" y="18803"/>
                    <a:pt x="6117" y="18851"/>
                  </a:cubicBezTo>
                  <a:cubicBezTo>
                    <a:pt x="6041" y="18873"/>
                    <a:pt x="5964" y="18891"/>
                    <a:pt x="5885" y="18904"/>
                  </a:cubicBezTo>
                  <a:cubicBezTo>
                    <a:pt x="5817" y="18904"/>
                    <a:pt x="5750" y="18902"/>
                    <a:pt x="5683" y="18896"/>
                  </a:cubicBezTo>
                  <a:cubicBezTo>
                    <a:pt x="5607" y="18876"/>
                    <a:pt x="5534" y="18850"/>
                    <a:pt x="5461" y="18823"/>
                  </a:cubicBezTo>
                  <a:cubicBezTo>
                    <a:pt x="5357" y="18763"/>
                    <a:pt x="5257" y="18696"/>
                    <a:pt x="5160" y="18624"/>
                  </a:cubicBezTo>
                  <a:cubicBezTo>
                    <a:pt x="4930" y="18408"/>
                    <a:pt x="4729" y="18167"/>
                    <a:pt x="4542" y="17911"/>
                  </a:cubicBezTo>
                  <a:cubicBezTo>
                    <a:pt x="3837" y="16869"/>
                    <a:pt x="3301" y="15722"/>
                    <a:pt x="2856" y="14545"/>
                  </a:cubicBezTo>
                  <a:lnTo>
                    <a:pt x="2761" y="14286"/>
                  </a:lnTo>
                  <a:lnTo>
                    <a:pt x="2761" y="14286"/>
                  </a:lnTo>
                  <a:cubicBezTo>
                    <a:pt x="2767" y="14302"/>
                    <a:pt x="2773" y="14318"/>
                    <a:pt x="2779" y="14335"/>
                  </a:cubicBezTo>
                  <a:lnTo>
                    <a:pt x="2779" y="14335"/>
                  </a:lnTo>
                  <a:cubicBezTo>
                    <a:pt x="2415" y="13333"/>
                    <a:pt x="2119" y="12310"/>
                    <a:pt x="1859" y="11275"/>
                  </a:cubicBezTo>
                  <a:cubicBezTo>
                    <a:pt x="1718" y="10717"/>
                    <a:pt x="1619" y="10149"/>
                    <a:pt x="1531" y="9579"/>
                  </a:cubicBezTo>
                  <a:cubicBezTo>
                    <a:pt x="1451" y="9066"/>
                    <a:pt x="1385" y="8552"/>
                    <a:pt x="1335" y="8036"/>
                  </a:cubicBezTo>
                  <a:cubicBezTo>
                    <a:pt x="1278" y="7314"/>
                    <a:pt x="1267" y="6589"/>
                    <a:pt x="1304" y="5866"/>
                  </a:cubicBezTo>
                  <a:cubicBezTo>
                    <a:pt x="1322" y="5533"/>
                    <a:pt x="1350" y="5200"/>
                    <a:pt x="1387" y="4868"/>
                  </a:cubicBezTo>
                  <a:cubicBezTo>
                    <a:pt x="1425" y="4542"/>
                    <a:pt x="1460" y="4216"/>
                    <a:pt x="1514" y="3893"/>
                  </a:cubicBezTo>
                  <a:cubicBezTo>
                    <a:pt x="1526" y="3830"/>
                    <a:pt x="1537" y="3767"/>
                    <a:pt x="1549" y="3705"/>
                  </a:cubicBezTo>
                  <a:lnTo>
                    <a:pt x="1549" y="3705"/>
                  </a:lnTo>
                  <a:cubicBezTo>
                    <a:pt x="1546" y="3713"/>
                    <a:pt x="1545" y="3722"/>
                    <a:pt x="1543" y="3730"/>
                  </a:cubicBezTo>
                  <a:cubicBezTo>
                    <a:pt x="1546" y="3715"/>
                    <a:pt x="1549" y="3700"/>
                    <a:pt x="1552" y="3685"/>
                  </a:cubicBezTo>
                  <a:cubicBezTo>
                    <a:pt x="1554" y="3675"/>
                    <a:pt x="1556" y="3664"/>
                    <a:pt x="1558" y="3654"/>
                  </a:cubicBezTo>
                  <a:lnTo>
                    <a:pt x="1558" y="3654"/>
                  </a:lnTo>
                  <a:cubicBezTo>
                    <a:pt x="1557" y="3658"/>
                    <a:pt x="1556" y="3663"/>
                    <a:pt x="1556" y="3667"/>
                  </a:cubicBezTo>
                  <a:cubicBezTo>
                    <a:pt x="1568" y="3597"/>
                    <a:pt x="1584" y="3526"/>
                    <a:pt x="1599" y="3456"/>
                  </a:cubicBezTo>
                  <a:cubicBezTo>
                    <a:pt x="1696" y="3123"/>
                    <a:pt x="1817" y="2797"/>
                    <a:pt x="1959" y="2480"/>
                  </a:cubicBezTo>
                  <a:cubicBezTo>
                    <a:pt x="2122" y="2154"/>
                    <a:pt x="2312" y="1841"/>
                    <a:pt x="2541" y="1558"/>
                  </a:cubicBezTo>
                  <a:cubicBezTo>
                    <a:pt x="2658" y="1429"/>
                    <a:pt x="2786" y="1310"/>
                    <a:pt x="2925" y="1205"/>
                  </a:cubicBezTo>
                  <a:cubicBezTo>
                    <a:pt x="3015" y="1147"/>
                    <a:pt x="3109" y="1098"/>
                    <a:pt x="3207" y="1055"/>
                  </a:cubicBezTo>
                  <a:cubicBezTo>
                    <a:pt x="3308" y="1017"/>
                    <a:pt x="3414" y="998"/>
                    <a:pt x="3521" y="998"/>
                  </a:cubicBezTo>
                  <a:close/>
                  <a:moveTo>
                    <a:pt x="3634" y="1"/>
                  </a:moveTo>
                  <a:cubicBezTo>
                    <a:pt x="3324" y="1"/>
                    <a:pt x="3015" y="73"/>
                    <a:pt x="2733" y="217"/>
                  </a:cubicBezTo>
                  <a:cubicBezTo>
                    <a:pt x="2177" y="499"/>
                    <a:pt x="1790" y="1060"/>
                    <a:pt x="1508" y="1597"/>
                  </a:cubicBezTo>
                  <a:cubicBezTo>
                    <a:pt x="1353" y="1895"/>
                    <a:pt x="1221" y="2207"/>
                    <a:pt x="1115" y="2526"/>
                  </a:cubicBezTo>
                  <a:cubicBezTo>
                    <a:pt x="987" y="2811"/>
                    <a:pt x="873" y="3102"/>
                    <a:pt x="765" y="3395"/>
                  </a:cubicBezTo>
                  <a:cubicBezTo>
                    <a:pt x="275" y="4721"/>
                    <a:pt x="129" y="6150"/>
                    <a:pt x="50" y="7553"/>
                  </a:cubicBezTo>
                  <a:cubicBezTo>
                    <a:pt x="6" y="8302"/>
                    <a:pt x="1" y="9052"/>
                    <a:pt x="33" y="9803"/>
                  </a:cubicBezTo>
                  <a:cubicBezTo>
                    <a:pt x="49" y="10165"/>
                    <a:pt x="77" y="10527"/>
                    <a:pt x="107" y="10887"/>
                  </a:cubicBezTo>
                  <a:cubicBezTo>
                    <a:pt x="144" y="11327"/>
                    <a:pt x="175" y="11767"/>
                    <a:pt x="229" y="12203"/>
                  </a:cubicBezTo>
                  <a:cubicBezTo>
                    <a:pt x="405" y="13624"/>
                    <a:pt x="690" y="15034"/>
                    <a:pt x="1186" y="16380"/>
                  </a:cubicBezTo>
                  <a:cubicBezTo>
                    <a:pt x="1654" y="17649"/>
                    <a:pt x="2216" y="18904"/>
                    <a:pt x="3163" y="19897"/>
                  </a:cubicBezTo>
                  <a:cubicBezTo>
                    <a:pt x="3363" y="20109"/>
                    <a:pt x="3595" y="20296"/>
                    <a:pt x="3825" y="20473"/>
                  </a:cubicBezTo>
                  <a:cubicBezTo>
                    <a:pt x="4040" y="20638"/>
                    <a:pt x="4285" y="20754"/>
                    <a:pt x="4528" y="20866"/>
                  </a:cubicBezTo>
                  <a:cubicBezTo>
                    <a:pt x="4894" y="21032"/>
                    <a:pt x="5306" y="21131"/>
                    <a:pt x="5711" y="21131"/>
                  </a:cubicBezTo>
                  <a:cubicBezTo>
                    <a:pt x="5757" y="21131"/>
                    <a:pt x="5803" y="21129"/>
                    <a:pt x="5848" y="21127"/>
                  </a:cubicBezTo>
                  <a:cubicBezTo>
                    <a:pt x="6088" y="21112"/>
                    <a:pt x="6320" y="21088"/>
                    <a:pt x="6550" y="21021"/>
                  </a:cubicBezTo>
                  <a:cubicBezTo>
                    <a:pt x="6776" y="20955"/>
                    <a:pt x="6996" y="20867"/>
                    <a:pt x="7205" y="20759"/>
                  </a:cubicBezTo>
                  <a:cubicBezTo>
                    <a:pt x="7417" y="20651"/>
                    <a:pt x="7608" y="20501"/>
                    <a:pt x="7799" y="20360"/>
                  </a:cubicBezTo>
                  <a:cubicBezTo>
                    <a:pt x="7970" y="20230"/>
                    <a:pt x="8123" y="20074"/>
                    <a:pt x="8265" y="19913"/>
                  </a:cubicBezTo>
                  <a:cubicBezTo>
                    <a:pt x="8572" y="19566"/>
                    <a:pt x="8829" y="19198"/>
                    <a:pt x="9037" y="18786"/>
                  </a:cubicBezTo>
                  <a:cubicBezTo>
                    <a:pt x="9273" y="18317"/>
                    <a:pt x="9455" y="17839"/>
                    <a:pt x="9581" y="17330"/>
                  </a:cubicBezTo>
                  <a:cubicBezTo>
                    <a:pt x="9825" y="16322"/>
                    <a:pt x="9931" y="15278"/>
                    <a:pt x="9940" y="14243"/>
                  </a:cubicBezTo>
                  <a:cubicBezTo>
                    <a:pt x="9962" y="12121"/>
                    <a:pt x="9607" y="10015"/>
                    <a:pt x="9148" y="7949"/>
                  </a:cubicBezTo>
                  <a:cubicBezTo>
                    <a:pt x="9045" y="7486"/>
                    <a:pt x="8933" y="7024"/>
                    <a:pt x="8820" y="6561"/>
                  </a:cubicBezTo>
                  <a:cubicBezTo>
                    <a:pt x="8740" y="6248"/>
                    <a:pt x="8660" y="5936"/>
                    <a:pt x="8556" y="5627"/>
                  </a:cubicBezTo>
                  <a:cubicBezTo>
                    <a:pt x="8370" y="5078"/>
                    <a:pt x="8137" y="4547"/>
                    <a:pt x="7870" y="4029"/>
                  </a:cubicBezTo>
                  <a:cubicBezTo>
                    <a:pt x="7568" y="3442"/>
                    <a:pt x="7215" y="2888"/>
                    <a:pt x="6834" y="2347"/>
                  </a:cubicBezTo>
                  <a:cubicBezTo>
                    <a:pt x="6483" y="1850"/>
                    <a:pt x="6095" y="1381"/>
                    <a:pt x="5648" y="967"/>
                  </a:cubicBezTo>
                  <a:cubicBezTo>
                    <a:pt x="5238" y="591"/>
                    <a:pt x="4772" y="262"/>
                    <a:pt x="4236" y="94"/>
                  </a:cubicBezTo>
                  <a:cubicBezTo>
                    <a:pt x="4039" y="31"/>
                    <a:pt x="3836" y="1"/>
                    <a:pt x="3634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61"/>
            <p:cNvSpPr/>
            <p:nvPr/>
          </p:nvSpPr>
          <p:spPr>
            <a:xfrm>
              <a:off x="3510300" y="4498850"/>
              <a:ext cx="200" cy="975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lnTo>
                    <a:pt x="8" y="0"/>
                  </a:lnTo>
                  <a:cubicBezTo>
                    <a:pt x="7" y="6"/>
                    <a:pt x="5" y="12"/>
                    <a:pt x="4" y="17"/>
                  </a:cubicBezTo>
                  <a:lnTo>
                    <a:pt x="1" y="38"/>
                  </a:lnTo>
                  <a:cubicBezTo>
                    <a:pt x="3" y="25"/>
                    <a:pt x="5" y="13"/>
                    <a:pt x="8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61"/>
            <p:cNvSpPr/>
            <p:nvPr/>
          </p:nvSpPr>
          <p:spPr>
            <a:xfrm>
              <a:off x="4004750" y="4346275"/>
              <a:ext cx="216100" cy="513700"/>
            </a:xfrm>
            <a:custGeom>
              <a:avLst/>
              <a:gdLst/>
              <a:ahLst/>
              <a:cxnLst/>
              <a:rect l="l" t="t" r="r" b="b"/>
              <a:pathLst>
                <a:path w="8644" h="20548" extrusionOk="0">
                  <a:moveTo>
                    <a:pt x="644" y="0"/>
                  </a:moveTo>
                  <a:cubicBezTo>
                    <a:pt x="426" y="0"/>
                    <a:pt x="213" y="113"/>
                    <a:pt x="95" y="315"/>
                  </a:cubicBezTo>
                  <a:cubicBezTo>
                    <a:pt x="0" y="479"/>
                    <a:pt x="5" y="629"/>
                    <a:pt x="30" y="808"/>
                  </a:cubicBezTo>
                  <a:cubicBezTo>
                    <a:pt x="40" y="871"/>
                    <a:pt x="49" y="933"/>
                    <a:pt x="57" y="995"/>
                  </a:cubicBezTo>
                  <a:cubicBezTo>
                    <a:pt x="243" y="2432"/>
                    <a:pt x="342" y="3875"/>
                    <a:pt x="442" y="5318"/>
                  </a:cubicBezTo>
                  <a:cubicBezTo>
                    <a:pt x="536" y="6681"/>
                    <a:pt x="644" y="8041"/>
                    <a:pt x="753" y="9401"/>
                  </a:cubicBezTo>
                  <a:cubicBezTo>
                    <a:pt x="797" y="9960"/>
                    <a:pt x="792" y="10529"/>
                    <a:pt x="795" y="11090"/>
                  </a:cubicBezTo>
                  <a:cubicBezTo>
                    <a:pt x="802" y="11891"/>
                    <a:pt x="809" y="12692"/>
                    <a:pt x="827" y="13492"/>
                  </a:cubicBezTo>
                  <a:cubicBezTo>
                    <a:pt x="845" y="14344"/>
                    <a:pt x="879" y="15193"/>
                    <a:pt x="943" y="16043"/>
                  </a:cubicBezTo>
                  <a:cubicBezTo>
                    <a:pt x="1001" y="16823"/>
                    <a:pt x="1086" y="17611"/>
                    <a:pt x="1262" y="18376"/>
                  </a:cubicBezTo>
                  <a:cubicBezTo>
                    <a:pt x="1318" y="18627"/>
                    <a:pt x="1396" y="18874"/>
                    <a:pt x="1496" y="19112"/>
                  </a:cubicBezTo>
                  <a:cubicBezTo>
                    <a:pt x="1642" y="19456"/>
                    <a:pt x="1779" y="19750"/>
                    <a:pt x="2037" y="20026"/>
                  </a:cubicBezTo>
                  <a:cubicBezTo>
                    <a:pt x="2282" y="20287"/>
                    <a:pt x="2639" y="20444"/>
                    <a:pt x="2988" y="20493"/>
                  </a:cubicBezTo>
                  <a:cubicBezTo>
                    <a:pt x="3203" y="20522"/>
                    <a:pt x="3405" y="20548"/>
                    <a:pt x="3619" y="20548"/>
                  </a:cubicBezTo>
                  <a:cubicBezTo>
                    <a:pt x="3632" y="20548"/>
                    <a:pt x="3646" y="20548"/>
                    <a:pt x="3659" y="20547"/>
                  </a:cubicBezTo>
                  <a:cubicBezTo>
                    <a:pt x="3875" y="20546"/>
                    <a:pt x="4088" y="20519"/>
                    <a:pt x="4300" y="20491"/>
                  </a:cubicBezTo>
                  <a:cubicBezTo>
                    <a:pt x="4993" y="20402"/>
                    <a:pt x="5665" y="20252"/>
                    <a:pt x="6339" y="20066"/>
                  </a:cubicBezTo>
                  <a:cubicBezTo>
                    <a:pt x="6845" y="19927"/>
                    <a:pt x="7350" y="19760"/>
                    <a:pt x="7869" y="19676"/>
                  </a:cubicBezTo>
                  <a:cubicBezTo>
                    <a:pt x="7897" y="19673"/>
                    <a:pt x="7926" y="19672"/>
                    <a:pt x="7954" y="19672"/>
                  </a:cubicBezTo>
                  <a:cubicBezTo>
                    <a:pt x="7964" y="19672"/>
                    <a:pt x="7973" y="19672"/>
                    <a:pt x="7983" y="19672"/>
                  </a:cubicBezTo>
                  <a:cubicBezTo>
                    <a:pt x="7987" y="19673"/>
                    <a:pt x="7992" y="19673"/>
                    <a:pt x="7997" y="19673"/>
                  </a:cubicBezTo>
                  <a:cubicBezTo>
                    <a:pt x="8257" y="19673"/>
                    <a:pt x="8496" y="19479"/>
                    <a:pt x="8564" y="19231"/>
                  </a:cubicBezTo>
                  <a:cubicBezTo>
                    <a:pt x="8643" y="18937"/>
                    <a:pt x="8466" y="18550"/>
                    <a:pt x="8144" y="18490"/>
                  </a:cubicBezTo>
                  <a:cubicBezTo>
                    <a:pt x="7362" y="18348"/>
                    <a:pt x="6574" y="18316"/>
                    <a:pt x="5780" y="18315"/>
                  </a:cubicBezTo>
                  <a:cubicBezTo>
                    <a:pt x="5319" y="18315"/>
                    <a:pt x="4859" y="18326"/>
                    <a:pt x="4399" y="18338"/>
                  </a:cubicBezTo>
                  <a:cubicBezTo>
                    <a:pt x="4239" y="18341"/>
                    <a:pt x="4078" y="18345"/>
                    <a:pt x="3918" y="18345"/>
                  </a:cubicBezTo>
                  <a:cubicBezTo>
                    <a:pt x="3751" y="18345"/>
                    <a:pt x="3584" y="18341"/>
                    <a:pt x="3418" y="18328"/>
                  </a:cubicBezTo>
                  <a:cubicBezTo>
                    <a:pt x="3389" y="18277"/>
                    <a:pt x="3361" y="18225"/>
                    <a:pt x="3335" y="18170"/>
                  </a:cubicBezTo>
                  <a:cubicBezTo>
                    <a:pt x="3061" y="17447"/>
                    <a:pt x="2931" y="16665"/>
                    <a:pt x="2823" y="15899"/>
                  </a:cubicBezTo>
                  <a:cubicBezTo>
                    <a:pt x="2655" y="14603"/>
                    <a:pt x="2571" y="13299"/>
                    <a:pt x="2490" y="11997"/>
                  </a:cubicBezTo>
                  <a:cubicBezTo>
                    <a:pt x="2427" y="10973"/>
                    <a:pt x="2382" y="9951"/>
                    <a:pt x="2244" y="8934"/>
                  </a:cubicBezTo>
                  <a:lnTo>
                    <a:pt x="2244" y="8934"/>
                  </a:lnTo>
                  <a:cubicBezTo>
                    <a:pt x="2245" y="8939"/>
                    <a:pt x="2245" y="8943"/>
                    <a:pt x="2246" y="8948"/>
                  </a:cubicBezTo>
                  <a:cubicBezTo>
                    <a:pt x="1879" y="6126"/>
                    <a:pt x="1657" y="3287"/>
                    <a:pt x="1259" y="469"/>
                  </a:cubicBezTo>
                  <a:cubicBezTo>
                    <a:pt x="1236" y="315"/>
                    <a:pt x="1092" y="162"/>
                    <a:pt x="966" y="88"/>
                  </a:cubicBezTo>
                  <a:cubicBezTo>
                    <a:pt x="865" y="29"/>
                    <a:pt x="754" y="0"/>
                    <a:pt x="64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61"/>
            <p:cNvSpPr/>
            <p:nvPr/>
          </p:nvSpPr>
          <p:spPr>
            <a:xfrm>
              <a:off x="3734500" y="4363400"/>
              <a:ext cx="240675" cy="528750"/>
            </a:xfrm>
            <a:custGeom>
              <a:avLst/>
              <a:gdLst/>
              <a:ahLst/>
              <a:cxnLst/>
              <a:rect l="l" t="t" r="r" b="b"/>
              <a:pathLst>
                <a:path w="9627" h="21150" extrusionOk="0">
                  <a:moveTo>
                    <a:pt x="3845" y="1170"/>
                  </a:moveTo>
                  <a:cubicBezTo>
                    <a:pt x="3886" y="1170"/>
                    <a:pt x="3927" y="1171"/>
                    <a:pt x="3968" y="1174"/>
                  </a:cubicBezTo>
                  <a:cubicBezTo>
                    <a:pt x="4049" y="1190"/>
                    <a:pt x="4127" y="1212"/>
                    <a:pt x="4204" y="1240"/>
                  </a:cubicBezTo>
                  <a:cubicBezTo>
                    <a:pt x="4317" y="1294"/>
                    <a:pt x="4425" y="1358"/>
                    <a:pt x="4526" y="1431"/>
                  </a:cubicBezTo>
                  <a:cubicBezTo>
                    <a:pt x="4713" y="1587"/>
                    <a:pt x="4878" y="1764"/>
                    <a:pt x="5029" y="1954"/>
                  </a:cubicBezTo>
                  <a:cubicBezTo>
                    <a:pt x="5399" y="2458"/>
                    <a:pt x="5685" y="3018"/>
                    <a:pt x="5933" y="3589"/>
                  </a:cubicBezTo>
                  <a:cubicBezTo>
                    <a:pt x="6344" y="4570"/>
                    <a:pt x="6650" y="5592"/>
                    <a:pt x="6899" y="6627"/>
                  </a:cubicBezTo>
                  <a:cubicBezTo>
                    <a:pt x="7084" y="7403"/>
                    <a:pt x="7243" y="8187"/>
                    <a:pt x="7350" y="8976"/>
                  </a:cubicBezTo>
                  <a:cubicBezTo>
                    <a:pt x="7425" y="9548"/>
                    <a:pt x="7497" y="10121"/>
                    <a:pt x="7573" y="10693"/>
                  </a:cubicBezTo>
                  <a:cubicBezTo>
                    <a:pt x="7816" y="12537"/>
                    <a:pt x="8037" y="14427"/>
                    <a:pt x="7811" y="16287"/>
                  </a:cubicBezTo>
                  <a:cubicBezTo>
                    <a:pt x="7727" y="16838"/>
                    <a:pt x="7598" y="17379"/>
                    <a:pt x="7394" y="17900"/>
                  </a:cubicBezTo>
                  <a:cubicBezTo>
                    <a:pt x="7265" y="18189"/>
                    <a:pt x="7107" y="18464"/>
                    <a:pt x="6924" y="18722"/>
                  </a:cubicBezTo>
                  <a:cubicBezTo>
                    <a:pt x="6785" y="18891"/>
                    <a:pt x="6632" y="19047"/>
                    <a:pt x="6468" y="19190"/>
                  </a:cubicBezTo>
                  <a:cubicBezTo>
                    <a:pt x="6375" y="19256"/>
                    <a:pt x="6277" y="19314"/>
                    <a:pt x="6177" y="19366"/>
                  </a:cubicBezTo>
                  <a:cubicBezTo>
                    <a:pt x="6106" y="19389"/>
                    <a:pt x="6035" y="19409"/>
                    <a:pt x="5963" y="19424"/>
                  </a:cubicBezTo>
                  <a:cubicBezTo>
                    <a:pt x="5932" y="19425"/>
                    <a:pt x="5901" y="19426"/>
                    <a:pt x="5870" y="19426"/>
                  </a:cubicBezTo>
                  <a:cubicBezTo>
                    <a:pt x="5839" y="19426"/>
                    <a:pt x="5808" y="19425"/>
                    <a:pt x="5777" y="19424"/>
                  </a:cubicBezTo>
                  <a:cubicBezTo>
                    <a:pt x="5690" y="19406"/>
                    <a:pt x="5605" y="19383"/>
                    <a:pt x="5522" y="19353"/>
                  </a:cubicBezTo>
                  <a:cubicBezTo>
                    <a:pt x="5380" y="19284"/>
                    <a:pt x="5245" y="19202"/>
                    <a:pt x="5117" y="19111"/>
                  </a:cubicBezTo>
                  <a:cubicBezTo>
                    <a:pt x="4879" y="18907"/>
                    <a:pt x="4661" y="18682"/>
                    <a:pt x="4466" y="18438"/>
                  </a:cubicBezTo>
                  <a:cubicBezTo>
                    <a:pt x="3990" y="17785"/>
                    <a:pt x="3644" y="17064"/>
                    <a:pt x="3327" y="16325"/>
                  </a:cubicBezTo>
                  <a:cubicBezTo>
                    <a:pt x="2539" y="14432"/>
                    <a:pt x="1995" y="12447"/>
                    <a:pt x="1708" y="10417"/>
                  </a:cubicBezTo>
                  <a:cubicBezTo>
                    <a:pt x="1631" y="9797"/>
                    <a:pt x="1573" y="9176"/>
                    <a:pt x="1538" y="8552"/>
                  </a:cubicBezTo>
                  <a:cubicBezTo>
                    <a:pt x="1503" y="7888"/>
                    <a:pt x="1507" y="7219"/>
                    <a:pt x="1505" y="6552"/>
                  </a:cubicBezTo>
                  <a:cubicBezTo>
                    <a:pt x="1504" y="5691"/>
                    <a:pt x="1516" y="4831"/>
                    <a:pt x="1624" y="3976"/>
                  </a:cubicBezTo>
                  <a:cubicBezTo>
                    <a:pt x="1693" y="3509"/>
                    <a:pt x="1798" y="3048"/>
                    <a:pt x="1973" y="2610"/>
                  </a:cubicBezTo>
                  <a:cubicBezTo>
                    <a:pt x="2013" y="2524"/>
                    <a:pt x="2056" y="2438"/>
                    <a:pt x="2101" y="2355"/>
                  </a:cubicBezTo>
                  <a:cubicBezTo>
                    <a:pt x="2112" y="2339"/>
                    <a:pt x="2124" y="2324"/>
                    <a:pt x="2135" y="2307"/>
                  </a:cubicBezTo>
                  <a:cubicBezTo>
                    <a:pt x="2353" y="2044"/>
                    <a:pt x="2598" y="1806"/>
                    <a:pt x="2866" y="1593"/>
                  </a:cubicBezTo>
                  <a:cubicBezTo>
                    <a:pt x="3037" y="1465"/>
                    <a:pt x="3220" y="1355"/>
                    <a:pt x="3414" y="1263"/>
                  </a:cubicBezTo>
                  <a:cubicBezTo>
                    <a:pt x="3513" y="1225"/>
                    <a:pt x="3617" y="1196"/>
                    <a:pt x="3721" y="1174"/>
                  </a:cubicBezTo>
                  <a:cubicBezTo>
                    <a:pt x="3762" y="1171"/>
                    <a:pt x="3804" y="1170"/>
                    <a:pt x="3845" y="1170"/>
                  </a:cubicBezTo>
                  <a:close/>
                  <a:moveTo>
                    <a:pt x="3950" y="0"/>
                  </a:moveTo>
                  <a:cubicBezTo>
                    <a:pt x="3833" y="0"/>
                    <a:pt x="3718" y="10"/>
                    <a:pt x="3604" y="27"/>
                  </a:cubicBezTo>
                  <a:cubicBezTo>
                    <a:pt x="3151" y="88"/>
                    <a:pt x="2758" y="329"/>
                    <a:pt x="2412" y="613"/>
                  </a:cubicBezTo>
                  <a:cubicBezTo>
                    <a:pt x="2282" y="721"/>
                    <a:pt x="2162" y="840"/>
                    <a:pt x="2052" y="969"/>
                  </a:cubicBezTo>
                  <a:cubicBezTo>
                    <a:pt x="1157" y="1658"/>
                    <a:pt x="729" y="2799"/>
                    <a:pt x="474" y="3873"/>
                  </a:cubicBezTo>
                  <a:cubicBezTo>
                    <a:pt x="325" y="4513"/>
                    <a:pt x="248" y="5174"/>
                    <a:pt x="183" y="5827"/>
                  </a:cubicBezTo>
                  <a:cubicBezTo>
                    <a:pt x="109" y="6550"/>
                    <a:pt x="44" y="7273"/>
                    <a:pt x="32" y="7999"/>
                  </a:cubicBezTo>
                  <a:cubicBezTo>
                    <a:pt x="1" y="9863"/>
                    <a:pt x="175" y="11738"/>
                    <a:pt x="579" y="13561"/>
                  </a:cubicBezTo>
                  <a:cubicBezTo>
                    <a:pt x="776" y="14454"/>
                    <a:pt x="1047" y="15331"/>
                    <a:pt x="1369" y="16189"/>
                  </a:cubicBezTo>
                  <a:cubicBezTo>
                    <a:pt x="1688" y="17031"/>
                    <a:pt x="2049" y="17876"/>
                    <a:pt x="2515" y="18650"/>
                  </a:cubicBezTo>
                  <a:cubicBezTo>
                    <a:pt x="2726" y="19001"/>
                    <a:pt x="2970" y="19329"/>
                    <a:pt x="3226" y="19647"/>
                  </a:cubicBezTo>
                  <a:cubicBezTo>
                    <a:pt x="3494" y="19980"/>
                    <a:pt x="3801" y="20262"/>
                    <a:pt x="4139" y="20519"/>
                  </a:cubicBezTo>
                  <a:cubicBezTo>
                    <a:pt x="4434" y="20745"/>
                    <a:pt x="4751" y="20904"/>
                    <a:pt x="5100" y="21029"/>
                  </a:cubicBezTo>
                  <a:cubicBezTo>
                    <a:pt x="5287" y="21097"/>
                    <a:pt x="5495" y="21125"/>
                    <a:pt x="5690" y="21142"/>
                  </a:cubicBezTo>
                  <a:cubicBezTo>
                    <a:pt x="5745" y="21147"/>
                    <a:pt x="5800" y="21149"/>
                    <a:pt x="5854" y="21149"/>
                  </a:cubicBezTo>
                  <a:cubicBezTo>
                    <a:pt x="6025" y="21149"/>
                    <a:pt x="6192" y="21126"/>
                    <a:pt x="6366" y="21103"/>
                  </a:cubicBezTo>
                  <a:cubicBezTo>
                    <a:pt x="6571" y="21074"/>
                    <a:pt x="6767" y="20987"/>
                    <a:pt x="6952" y="20904"/>
                  </a:cubicBezTo>
                  <a:cubicBezTo>
                    <a:pt x="7115" y="20833"/>
                    <a:pt x="7269" y="20743"/>
                    <a:pt x="7414" y="20638"/>
                  </a:cubicBezTo>
                  <a:cubicBezTo>
                    <a:pt x="7614" y="20492"/>
                    <a:pt x="7803" y="20330"/>
                    <a:pt x="7976" y="20153"/>
                  </a:cubicBezTo>
                  <a:cubicBezTo>
                    <a:pt x="8148" y="19976"/>
                    <a:pt x="8296" y="19776"/>
                    <a:pt x="8443" y="19578"/>
                  </a:cubicBezTo>
                  <a:cubicBezTo>
                    <a:pt x="8613" y="19345"/>
                    <a:pt x="8753" y="19089"/>
                    <a:pt x="8875" y="18826"/>
                  </a:cubicBezTo>
                  <a:cubicBezTo>
                    <a:pt x="9034" y="18486"/>
                    <a:pt x="9166" y="18132"/>
                    <a:pt x="9268" y="17771"/>
                  </a:cubicBezTo>
                  <a:cubicBezTo>
                    <a:pt x="9462" y="17080"/>
                    <a:pt x="9546" y="16352"/>
                    <a:pt x="9586" y="15639"/>
                  </a:cubicBezTo>
                  <a:cubicBezTo>
                    <a:pt x="9627" y="14927"/>
                    <a:pt x="9602" y="14212"/>
                    <a:pt x="9548" y="13502"/>
                  </a:cubicBezTo>
                  <a:cubicBezTo>
                    <a:pt x="9443" y="12104"/>
                    <a:pt x="9207" y="10716"/>
                    <a:pt x="8956" y="9338"/>
                  </a:cubicBezTo>
                  <a:cubicBezTo>
                    <a:pt x="8828" y="8644"/>
                    <a:pt x="8701" y="7953"/>
                    <a:pt x="8530" y="7267"/>
                  </a:cubicBezTo>
                  <a:cubicBezTo>
                    <a:pt x="8316" y="6398"/>
                    <a:pt x="8057" y="5541"/>
                    <a:pt x="7763" y="4695"/>
                  </a:cubicBezTo>
                  <a:cubicBezTo>
                    <a:pt x="7444" y="3775"/>
                    <a:pt x="7068" y="2860"/>
                    <a:pt x="6573" y="2021"/>
                  </a:cubicBezTo>
                  <a:cubicBezTo>
                    <a:pt x="6350" y="1638"/>
                    <a:pt x="6089" y="1280"/>
                    <a:pt x="5794" y="948"/>
                  </a:cubicBezTo>
                  <a:cubicBezTo>
                    <a:pt x="5543" y="670"/>
                    <a:pt x="5240" y="415"/>
                    <a:pt x="4905" y="245"/>
                  </a:cubicBezTo>
                  <a:cubicBezTo>
                    <a:pt x="4729" y="153"/>
                    <a:pt x="4541" y="85"/>
                    <a:pt x="4347" y="41"/>
                  </a:cubicBezTo>
                  <a:cubicBezTo>
                    <a:pt x="4216" y="14"/>
                    <a:pt x="4083" y="0"/>
                    <a:pt x="3950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4" name="Google Shape;1554;p61"/>
          <p:cNvGrpSpPr/>
          <p:nvPr/>
        </p:nvGrpSpPr>
        <p:grpSpPr>
          <a:xfrm>
            <a:off x="5565428" y="1680118"/>
            <a:ext cx="2716548" cy="2277941"/>
            <a:chOff x="686700" y="238125"/>
            <a:chExt cx="6246375" cy="5237850"/>
          </a:xfrm>
        </p:grpSpPr>
        <p:sp>
          <p:nvSpPr>
            <p:cNvPr id="1555" name="Google Shape;1555;p61"/>
            <p:cNvSpPr/>
            <p:nvPr/>
          </p:nvSpPr>
          <p:spPr>
            <a:xfrm>
              <a:off x="2092575" y="1089650"/>
              <a:ext cx="4840500" cy="4386325"/>
            </a:xfrm>
            <a:custGeom>
              <a:avLst/>
              <a:gdLst/>
              <a:ahLst/>
              <a:cxnLst/>
              <a:rect l="l" t="t" r="r" b="b"/>
              <a:pathLst>
                <a:path w="193620" h="175453" extrusionOk="0">
                  <a:moveTo>
                    <a:pt x="95066" y="0"/>
                  </a:moveTo>
                  <a:cubicBezTo>
                    <a:pt x="94832" y="0"/>
                    <a:pt x="94594" y="41"/>
                    <a:pt x="94360" y="127"/>
                  </a:cubicBezTo>
                  <a:cubicBezTo>
                    <a:pt x="91600" y="1149"/>
                    <a:pt x="89486" y="3416"/>
                    <a:pt x="88659" y="6240"/>
                  </a:cubicBezTo>
                  <a:lnTo>
                    <a:pt x="88088" y="8188"/>
                  </a:lnTo>
                  <a:cubicBezTo>
                    <a:pt x="87300" y="10877"/>
                    <a:pt x="86900" y="13664"/>
                    <a:pt x="86900" y="16466"/>
                  </a:cubicBezTo>
                  <a:lnTo>
                    <a:pt x="86900" y="17850"/>
                  </a:lnTo>
                  <a:cubicBezTo>
                    <a:pt x="86900" y="20093"/>
                    <a:pt x="87143" y="22329"/>
                    <a:pt x="87624" y="24520"/>
                  </a:cubicBezTo>
                  <a:lnTo>
                    <a:pt x="91703" y="43115"/>
                  </a:lnTo>
                  <a:lnTo>
                    <a:pt x="91703" y="43115"/>
                  </a:lnTo>
                  <a:lnTo>
                    <a:pt x="54886" y="29888"/>
                  </a:lnTo>
                  <a:cubicBezTo>
                    <a:pt x="45798" y="26623"/>
                    <a:pt x="36301" y="24633"/>
                    <a:pt x="26666" y="23977"/>
                  </a:cubicBezTo>
                  <a:lnTo>
                    <a:pt x="8093" y="22714"/>
                  </a:lnTo>
                  <a:cubicBezTo>
                    <a:pt x="7933" y="22703"/>
                    <a:pt x="7774" y="22698"/>
                    <a:pt x="7616" y="22698"/>
                  </a:cubicBezTo>
                  <a:cubicBezTo>
                    <a:pt x="5819" y="22698"/>
                    <a:pt x="4083" y="23392"/>
                    <a:pt x="2778" y="24644"/>
                  </a:cubicBezTo>
                  <a:cubicBezTo>
                    <a:pt x="577" y="26756"/>
                    <a:pt x="0" y="30053"/>
                    <a:pt x="1353" y="32786"/>
                  </a:cubicBezTo>
                  <a:lnTo>
                    <a:pt x="2070" y="34236"/>
                  </a:lnTo>
                  <a:cubicBezTo>
                    <a:pt x="3131" y="36381"/>
                    <a:pt x="5216" y="37835"/>
                    <a:pt x="7596" y="38088"/>
                  </a:cubicBezTo>
                  <a:lnTo>
                    <a:pt x="32889" y="40779"/>
                  </a:lnTo>
                  <a:cubicBezTo>
                    <a:pt x="36663" y="41180"/>
                    <a:pt x="40328" y="42281"/>
                    <a:pt x="43699" y="44026"/>
                  </a:cubicBezTo>
                  <a:lnTo>
                    <a:pt x="33824" y="43362"/>
                  </a:lnTo>
                  <a:lnTo>
                    <a:pt x="20514" y="43362"/>
                  </a:lnTo>
                  <a:cubicBezTo>
                    <a:pt x="17498" y="43362"/>
                    <a:pt x="14560" y="44313"/>
                    <a:pt x="12115" y="46078"/>
                  </a:cubicBezTo>
                  <a:cubicBezTo>
                    <a:pt x="9176" y="48201"/>
                    <a:pt x="8260" y="52169"/>
                    <a:pt x="9970" y="55366"/>
                  </a:cubicBezTo>
                  <a:cubicBezTo>
                    <a:pt x="11233" y="57727"/>
                    <a:pt x="13690" y="59192"/>
                    <a:pt x="16354" y="59192"/>
                  </a:cubicBezTo>
                  <a:cubicBezTo>
                    <a:pt x="16441" y="59192"/>
                    <a:pt x="16528" y="59191"/>
                    <a:pt x="16615" y="59187"/>
                  </a:cubicBezTo>
                  <a:lnTo>
                    <a:pt x="31749" y="58649"/>
                  </a:lnTo>
                  <a:cubicBezTo>
                    <a:pt x="32235" y="58632"/>
                    <a:pt x="32721" y="58623"/>
                    <a:pt x="33207" y="58623"/>
                  </a:cubicBezTo>
                  <a:cubicBezTo>
                    <a:pt x="35306" y="58623"/>
                    <a:pt x="37402" y="58786"/>
                    <a:pt x="39477" y="59109"/>
                  </a:cubicBezTo>
                  <a:lnTo>
                    <a:pt x="43035" y="59664"/>
                  </a:lnTo>
                  <a:lnTo>
                    <a:pt x="26249" y="63121"/>
                  </a:lnTo>
                  <a:lnTo>
                    <a:pt x="15515" y="65672"/>
                  </a:lnTo>
                  <a:cubicBezTo>
                    <a:pt x="13246" y="66211"/>
                    <a:pt x="11345" y="67754"/>
                    <a:pt x="10350" y="69864"/>
                  </a:cubicBezTo>
                  <a:cubicBezTo>
                    <a:pt x="9367" y="71953"/>
                    <a:pt x="9376" y="74374"/>
                    <a:pt x="10378" y="76455"/>
                  </a:cubicBezTo>
                  <a:lnTo>
                    <a:pt x="10395" y="76493"/>
                  </a:lnTo>
                  <a:cubicBezTo>
                    <a:pt x="11366" y="78509"/>
                    <a:pt x="13168" y="80003"/>
                    <a:pt x="15331" y="80579"/>
                  </a:cubicBezTo>
                  <a:lnTo>
                    <a:pt x="27576" y="83842"/>
                  </a:lnTo>
                  <a:cubicBezTo>
                    <a:pt x="28627" y="84122"/>
                    <a:pt x="29527" y="84800"/>
                    <a:pt x="30086" y="85732"/>
                  </a:cubicBezTo>
                  <a:cubicBezTo>
                    <a:pt x="31956" y="88844"/>
                    <a:pt x="34425" y="91555"/>
                    <a:pt x="37350" y="93706"/>
                  </a:cubicBezTo>
                  <a:lnTo>
                    <a:pt x="79210" y="124489"/>
                  </a:lnTo>
                  <a:cubicBezTo>
                    <a:pt x="83519" y="127658"/>
                    <a:pt x="88545" y="129712"/>
                    <a:pt x="93840" y="130469"/>
                  </a:cubicBezTo>
                  <a:cubicBezTo>
                    <a:pt x="100374" y="131401"/>
                    <a:pt x="106400" y="134515"/>
                    <a:pt x="110942" y="139302"/>
                  </a:cubicBezTo>
                  <a:lnTo>
                    <a:pt x="135047" y="164710"/>
                  </a:lnTo>
                  <a:lnTo>
                    <a:pt x="144581" y="175452"/>
                  </a:lnTo>
                  <a:lnTo>
                    <a:pt x="193620" y="175452"/>
                  </a:lnTo>
                  <a:lnTo>
                    <a:pt x="193620" y="134392"/>
                  </a:lnTo>
                  <a:lnTo>
                    <a:pt x="134563" y="91198"/>
                  </a:lnTo>
                  <a:cubicBezTo>
                    <a:pt x="126132" y="85031"/>
                    <a:pt x="120648" y="75632"/>
                    <a:pt x="119428" y="65259"/>
                  </a:cubicBezTo>
                  <a:lnTo>
                    <a:pt x="118855" y="60386"/>
                  </a:lnTo>
                  <a:cubicBezTo>
                    <a:pt x="117727" y="50797"/>
                    <a:pt x="114537" y="41567"/>
                    <a:pt x="109501" y="33329"/>
                  </a:cubicBezTo>
                  <a:lnTo>
                    <a:pt x="107185" y="29537"/>
                  </a:lnTo>
                  <a:cubicBezTo>
                    <a:pt x="102986" y="22666"/>
                    <a:pt x="99973" y="15136"/>
                    <a:pt x="98275" y="7266"/>
                  </a:cubicBezTo>
                  <a:lnTo>
                    <a:pt x="97054" y="1606"/>
                  </a:lnTo>
                  <a:cubicBezTo>
                    <a:pt x="96846" y="640"/>
                    <a:pt x="95993" y="0"/>
                    <a:pt x="95066" y="0"/>
                  </a:cubicBezTo>
                  <a:close/>
                </a:path>
              </a:pathLst>
            </a:custGeom>
            <a:solidFill>
              <a:srgbClr val="FBD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61"/>
            <p:cNvSpPr/>
            <p:nvPr/>
          </p:nvSpPr>
          <p:spPr>
            <a:xfrm>
              <a:off x="4432575" y="1139525"/>
              <a:ext cx="176325" cy="343150"/>
            </a:xfrm>
            <a:custGeom>
              <a:avLst/>
              <a:gdLst/>
              <a:ahLst/>
              <a:cxnLst/>
              <a:rect l="l" t="t" r="r" b="b"/>
              <a:pathLst>
                <a:path w="7053" h="13726" extrusionOk="0">
                  <a:moveTo>
                    <a:pt x="3538" y="1"/>
                  </a:moveTo>
                  <a:cubicBezTo>
                    <a:pt x="0" y="2126"/>
                    <a:pt x="316" y="6903"/>
                    <a:pt x="1385" y="10535"/>
                  </a:cubicBezTo>
                  <a:cubicBezTo>
                    <a:pt x="1943" y="12431"/>
                    <a:pt x="2668" y="13426"/>
                    <a:pt x="4642" y="13622"/>
                  </a:cubicBezTo>
                  <a:cubicBezTo>
                    <a:pt x="4939" y="13651"/>
                    <a:pt x="5768" y="13726"/>
                    <a:pt x="6618" y="13726"/>
                  </a:cubicBezTo>
                  <a:cubicBezTo>
                    <a:pt x="6763" y="13726"/>
                    <a:pt x="6909" y="13724"/>
                    <a:pt x="7052" y="13719"/>
                  </a:cubicBezTo>
                  <a:cubicBezTo>
                    <a:pt x="6088" y="10953"/>
                    <a:pt x="5295" y="8132"/>
                    <a:pt x="4676" y="5270"/>
                  </a:cubicBezTo>
                  <a:lnTo>
                    <a:pt x="3538" y="1"/>
                  </a:lnTo>
                  <a:close/>
                </a:path>
              </a:pathLst>
            </a:custGeom>
            <a:solidFill>
              <a:srgbClr val="FCDC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61"/>
            <p:cNvSpPr/>
            <p:nvPr/>
          </p:nvSpPr>
          <p:spPr>
            <a:xfrm>
              <a:off x="3043775" y="3430200"/>
              <a:ext cx="600925" cy="322400"/>
            </a:xfrm>
            <a:custGeom>
              <a:avLst/>
              <a:gdLst/>
              <a:ahLst/>
              <a:cxnLst/>
              <a:rect l="l" t="t" r="r" b="b"/>
              <a:pathLst>
                <a:path w="24037" h="12896" extrusionOk="0">
                  <a:moveTo>
                    <a:pt x="12680" y="1"/>
                  </a:moveTo>
                  <a:cubicBezTo>
                    <a:pt x="10570" y="1"/>
                    <a:pt x="8462" y="154"/>
                    <a:pt x="6372" y="461"/>
                  </a:cubicBezTo>
                  <a:lnTo>
                    <a:pt x="4987" y="664"/>
                  </a:lnTo>
                  <a:cubicBezTo>
                    <a:pt x="3070" y="945"/>
                    <a:pt x="1431" y="2187"/>
                    <a:pt x="639" y="3954"/>
                  </a:cubicBezTo>
                  <a:cubicBezTo>
                    <a:pt x="103" y="5152"/>
                    <a:pt x="0" y="6501"/>
                    <a:pt x="348" y="7765"/>
                  </a:cubicBezTo>
                  <a:lnTo>
                    <a:pt x="521" y="8396"/>
                  </a:lnTo>
                  <a:cubicBezTo>
                    <a:pt x="1135" y="10636"/>
                    <a:pt x="3056" y="12273"/>
                    <a:pt x="5364" y="12526"/>
                  </a:cubicBezTo>
                  <a:lnTo>
                    <a:pt x="6360" y="12636"/>
                  </a:lnTo>
                  <a:cubicBezTo>
                    <a:pt x="7937" y="12809"/>
                    <a:pt x="9520" y="12895"/>
                    <a:pt x="11103" y="12895"/>
                  </a:cubicBezTo>
                  <a:cubicBezTo>
                    <a:pt x="13058" y="12895"/>
                    <a:pt x="15013" y="12763"/>
                    <a:pt x="16954" y="12500"/>
                  </a:cubicBezTo>
                  <a:lnTo>
                    <a:pt x="18427" y="12300"/>
                  </a:lnTo>
                  <a:cubicBezTo>
                    <a:pt x="20448" y="12024"/>
                    <a:pt x="22193" y="10745"/>
                    <a:pt x="23062" y="8899"/>
                  </a:cubicBezTo>
                  <a:lnTo>
                    <a:pt x="23084" y="8851"/>
                  </a:lnTo>
                  <a:cubicBezTo>
                    <a:pt x="24037" y="6828"/>
                    <a:pt x="23789" y="4444"/>
                    <a:pt x="22439" y="2661"/>
                  </a:cubicBezTo>
                  <a:cubicBezTo>
                    <a:pt x="21399" y="1285"/>
                    <a:pt x="19819" y="421"/>
                    <a:pt x="18101" y="289"/>
                  </a:cubicBezTo>
                  <a:lnTo>
                    <a:pt x="16015" y="129"/>
                  </a:lnTo>
                  <a:cubicBezTo>
                    <a:pt x="14904" y="44"/>
                    <a:pt x="13792" y="1"/>
                    <a:pt x="12680" y="1"/>
                  </a:cubicBezTo>
                  <a:close/>
                </a:path>
              </a:pathLst>
            </a:custGeom>
            <a:solidFill>
              <a:srgbClr val="FBD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61"/>
            <p:cNvSpPr/>
            <p:nvPr/>
          </p:nvSpPr>
          <p:spPr>
            <a:xfrm>
              <a:off x="3335075" y="3480475"/>
              <a:ext cx="284550" cy="213500"/>
            </a:xfrm>
            <a:custGeom>
              <a:avLst/>
              <a:gdLst/>
              <a:ahLst/>
              <a:cxnLst/>
              <a:rect l="l" t="t" r="r" b="b"/>
              <a:pathLst>
                <a:path w="11382" h="8540" extrusionOk="0">
                  <a:moveTo>
                    <a:pt x="7255" y="1"/>
                  </a:moveTo>
                  <a:cubicBezTo>
                    <a:pt x="7086" y="1"/>
                    <a:pt x="6914" y="10"/>
                    <a:pt x="6741" y="28"/>
                  </a:cubicBezTo>
                  <a:lnTo>
                    <a:pt x="4897" y="221"/>
                  </a:lnTo>
                  <a:cubicBezTo>
                    <a:pt x="3305" y="390"/>
                    <a:pt x="1881" y="1120"/>
                    <a:pt x="996" y="2221"/>
                  </a:cubicBezTo>
                  <a:cubicBezTo>
                    <a:pt x="1" y="3464"/>
                    <a:pt x="1" y="5076"/>
                    <a:pt x="996" y="6319"/>
                  </a:cubicBezTo>
                  <a:cubicBezTo>
                    <a:pt x="1881" y="7420"/>
                    <a:pt x="3305" y="8150"/>
                    <a:pt x="4897" y="8318"/>
                  </a:cubicBezTo>
                  <a:lnTo>
                    <a:pt x="6741" y="8512"/>
                  </a:lnTo>
                  <a:cubicBezTo>
                    <a:pt x="6913" y="8530"/>
                    <a:pt x="7084" y="8539"/>
                    <a:pt x="7253" y="8539"/>
                  </a:cubicBezTo>
                  <a:cubicBezTo>
                    <a:pt x="9274" y="8539"/>
                    <a:pt x="11018" y="7282"/>
                    <a:pt x="11233" y="5586"/>
                  </a:cubicBezTo>
                  <a:lnTo>
                    <a:pt x="11351" y="4641"/>
                  </a:lnTo>
                  <a:cubicBezTo>
                    <a:pt x="11381" y="4394"/>
                    <a:pt x="11381" y="4146"/>
                    <a:pt x="11351" y="3899"/>
                  </a:cubicBezTo>
                  <a:lnTo>
                    <a:pt x="11233" y="2954"/>
                  </a:lnTo>
                  <a:cubicBezTo>
                    <a:pt x="11019" y="1257"/>
                    <a:pt x="9276" y="1"/>
                    <a:pt x="7255" y="1"/>
                  </a:cubicBezTo>
                  <a:close/>
                </a:path>
              </a:pathLst>
            </a:custGeom>
            <a:solidFill>
              <a:srgbClr val="FCDC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61"/>
            <p:cNvSpPr/>
            <p:nvPr/>
          </p:nvSpPr>
          <p:spPr>
            <a:xfrm>
              <a:off x="2571400" y="238125"/>
              <a:ext cx="1693725" cy="3112700"/>
            </a:xfrm>
            <a:custGeom>
              <a:avLst/>
              <a:gdLst/>
              <a:ahLst/>
              <a:cxnLst/>
              <a:rect l="l" t="t" r="r" b="b"/>
              <a:pathLst>
                <a:path w="67749" h="124508" extrusionOk="0">
                  <a:moveTo>
                    <a:pt x="5880" y="0"/>
                  </a:moveTo>
                  <a:cubicBezTo>
                    <a:pt x="2623" y="0"/>
                    <a:pt x="1" y="2622"/>
                    <a:pt x="1" y="5881"/>
                  </a:cubicBezTo>
                  <a:lnTo>
                    <a:pt x="1" y="118627"/>
                  </a:lnTo>
                  <a:cubicBezTo>
                    <a:pt x="1" y="121886"/>
                    <a:pt x="2623" y="124508"/>
                    <a:pt x="5880" y="124508"/>
                  </a:cubicBezTo>
                  <a:lnTo>
                    <a:pt x="61868" y="124508"/>
                  </a:lnTo>
                  <a:cubicBezTo>
                    <a:pt x="65125" y="124508"/>
                    <a:pt x="67749" y="121886"/>
                    <a:pt x="67749" y="118627"/>
                  </a:cubicBezTo>
                  <a:lnTo>
                    <a:pt x="67749" y="5881"/>
                  </a:lnTo>
                  <a:cubicBezTo>
                    <a:pt x="67749" y="2622"/>
                    <a:pt x="65125" y="0"/>
                    <a:pt x="618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61"/>
            <p:cNvSpPr/>
            <p:nvPr/>
          </p:nvSpPr>
          <p:spPr>
            <a:xfrm>
              <a:off x="2533425" y="789300"/>
              <a:ext cx="38000" cy="121850"/>
            </a:xfrm>
            <a:custGeom>
              <a:avLst/>
              <a:gdLst/>
              <a:ahLst/>
              <a:cxnLst/>
              <a:rect l="l" t="t" r="r" b="b"/>
              <a:pathLst>
                <a:path w="1520" h="4874" extrusionOk="0">
                  <a:moveTo>
                    <a:pt x="8" y="0"/>
                  </a:moveTo>
                  <a:cubicBezTo>
                    <a:pt x="5" y="0"/>
                    <a:pt x="3" y="3"/>
                    <a:pt x="0" y="3"/>
                  </a:cubicBezTo>
                  <a:lnTo>
                    <a:pt x="0" y="4869"/>
                  </a:lnTo>
                  <a:cubicBezTo>
                    <a:pt x="3" y="4869"/>
                    <a:pt x="5" y="4873"/>
                    <a:pt x="8" y="4873"/>
                  </a:cubicBezTo>
                  <a:lnTo>
                    <a:pt x="1520" y="4873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61"/>
            <p:cNvSpPr/>
            <p:nvPr/>
          </p:nvSpPr>
          <p:spPr>
            <a:xfrm>
              <a:off x="2533425" y="1011625"/>
              <a:ext cx="38000" cy="121825"/>
            </a:xfrm>
            <a:custGeom>
              <a:avLst/>
              <a:gdLst/>
              <a:ahLst/>
              <a:cxnLst/>
              <a:rect l="l" t="t" r="r" b="b"/>
              <a:pathLst>
                <a:path w="1520" h="4873" extrusionOk="0">
                  <a:moveTo>
                    <a:pt x="8" y="0"/>
                  </a:moveTo>
                  <a:cubicBezTo>
                    <a:pt x="5" y="0"/>
                    <a:pt x="3" y="3"/>
                    <a:pt x="0" y="3"/>
                  </a:cubicBezTo>
                  <a:lnTo>
                    <a:pt x="0" y="4870"/>
                  </a:lnTo>
                  <a:cubicBezTo>
                    <a:pt x="3" y="4870"/>
                    <a:pt x="5" y="4872"/>
                    <a:pt x="8" y="4872"/>
                  </a:cubicBezTo>
                  <a:lnTo>
                    <a:pt x="1520" y="4872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61"/>
            <p:cNvSpPr/>
            <p:nvPr/>
          </p:nvSpPr>
          <p:spPr>
            <a:xfrm>
              <a:off x="3300425" y="346725"/>
              <a:ext cx="235650" cy="50150"/>
            </a:xfrm>
            <a:custGeom>
              <a:avLst/>
              <a:gdLst/>
              <a:ahLst/>
              <a:cxnLst/>
              <a:rect l="l" t="t" r="r" b="b"/>
              <a:pathLst>
                <a:path w="9426" h="2006" extrusionOk="0">
                  <a:moveTo>
                    <a:pt x="929" y="0"/>
                  </a:moveTo>
                  <a:cubicBezTo>
                    <a:pt x="415" y="0"/>
                    <a:pt x="0" y="416"/>
                    <a:pt x="0" y="930"/>
                  </a:cubicBezTo>
                  <a:lnTo>
                    <a:pt x="0" y="1075"/>
                  </a:lnTo>
                  <a:cubicBezTo>
                    <a:pt x="0" y="1590"/>
                    <a:pt x="415" y="2006"/>
                    <a:pt x="929" y="2006"/>
                  </a:cubicBezTo>
                  <a:lnTo>
                    <a:pt x="8497" y="2006"/>
                  </a:lnTo>
                  <a:cubicBezTo>
                    <a:pt x="9011" y="2006"/>
                    <a:pt x="9425" y="1590"/>
                    <a:pt x="9425" y="1075"/>
                  </a:cubicBezTo>
                  <a:lnTo>
                    <a:pt x="9425" y="930"/>
                  </a:lnTo>
                  <a:cubicBezTo>
                    <a:pt x="9425" y="416"/>
                    <a:pt x="9011" y="0"/>
                    <a:pt x="84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61"/>
            <p:cNvSpPr/>
            <p:nvPr/>
          </p:nvSpPr>
          <p:spPr>
            <a:xfrm>
              <a:off x="3185375" y="346725"/>
              <a:ext cx="52125" cy="50150"/>
            </a:xfrm>
            <a:custGeom>
              <a:avLst/>
              <a:gdLst/>
              <a:ahLst/>
              <a:cxnLst/>
              <a:rect l="l" t="t" r="r" b="b"/>
              <a:pathLst>
                <a:path w="2085" h="2006" extrusionOk="0">
                  <a:moveTo>
                    <a:pt x="1083" y="1"/>
                  </a:moveTo>
                  <a:cubicBezTo>
                    <a:pt x="822" y="1"/>
                    <a:pt x="566" y="103"/>
                    <a:pt x="373" y="294"/>
                  </a:cubicBezTo>
                  <a:cubicBezTo>
                    <a:pt x="87" y="581"/>
                    <a:pt x="1" y="1013"/>
                    <a:pt x="156" y="1386"/>
                  </a:cubicBezTo>
                  <a:cubicBezTo>
                    <a:pt x="312" y="1761"/>
                    <a:pt x="678" y="2006"/>
                    <a:pt x="1083" y="2006"/>
                  </a:cubicBezTo>
                  <a:cubicBezTo>
                    <a:pt x="1637" y="2006"/>
                    <a:pt x="2085" y="1556"/>
                    <a:pt x="2085" y="1002"/>
                  </a:cubicBezTo>
                  <a:cubicBezTo>
                    <a:pt x="2085" y="597"/>
                    <a:pt x="1840" y="233"/>
                    <a:pt x="1466" y="77"/>
                  </a:cubicBezTo>
                  <a:cubicBezTo>
                    <a:pt x="1342" y="26"/>
                    <a:pt x="1212" y="1"/>
                    <a:pt x="1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61"/>
            <p:cNvSpPr/>
            <p:nvPr/>
          </p:nvSpPr>
          <p:spPr>
            <a:xfrm>
              <a:off x="3301675" y="3045650"/>
              <a:ext cx="233150" cy="233150"/>
            </a:xfrm>
            <a:custGeom>
              <a:avLst/>
              <a:gdLst/>
              <a:ahLst/>
              <a:cxnLst/>
              <a:rect l="l" t="t" r="r" b="b"/>
              <a:pathLst>
                <a:path w="9326" h="9326" extrusionOk="0">
                  <a:moveTo>
                    <a:pt x="4663" y="0"/>
                  </a:moveTo>
                  <a:cubicBezTo>
                    <a:pt x="2088" y="0"/>
                    <a:pt x="0" y="2088"/>
                    <a:pt x="0" y="4663"/>
                  </a:cubicBezTo>
                  <a:cubicBezTo>
                    <a:pt x="0" y="7238"/>
                    <a:pt x="2088" y="9326"/>
                    <a:pt x="4663" y="9326"/>
                  </a:cubicBezTo>
                  <a:cubicBezTo>
                    <a:pt x="7238" y="9326"/>
                    <a:pt x="9326" y="7238"/>
                    <a:pt x="9326" y="4663"/>
                  </a:cubicBezTo>
                  <a:cubicBezTo>
                    <a:pt x="9326" y="2088"/>
                    <a:pt x="7238" y="0"/>
                    <a:pt x="46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61"/>
            <p:cNvSpPr/>
            <p:nvPr/>
          </p:nvSpPr>
          <p:spPr>
            <a:xfrm>
              <a:off x="3365550" y="3109500"/>
              <a:ext cx="105425" cy="105425"/>
            </a:xfrm>
            <a:custGeom>
              <a:avLst/>
              <a:gdLst/>
              <a:ahLst/>
              <a:cxnLst/>
              <a:rect l="l" t="t" r="r" b="b"/>
              <a:pathLst>
                <a:path w="4217" h="4217" extrusionOk="0">
                  <a:moveTo>
                    <a:pt x="3280" y="733"/>
                  </a:moveTo>
                  <a:cubicBezTo>
                    <a:pt x="3392" y="733"/>
                    <a:pt x="3484" y="825"/>
                    <a:pt x="3484" y="937"/>
                  </a:cubicBezTo>
                  <a:lnTo>
                    <a:pt x="3484" y="3281"/>
                  </a:lnTo>
                  <a:cubicBezTo>
                    <a:pt x="3484" y="3393"/>
                    <a:pt x="3392" y="3485"/>
                    <a:pt x="3280" y="3485"/>
                  </a:cubicBezTo>
                  <a:lnTo>
                    <a:pt x="936" y="3485"/>
                  </a:lnTo>
                  <a:cubicBezTo>
                    <a:pt x="824" y="3485"/>
                    <a:pt x="732" y="3393"/>
                    <a:pt x="732" y="3281"/>
                  </a:cubicBezTo>
                  <a:lnTo>
                    <a:pt x="732" y="937"/>
                  </a:lnTo>
                  <a:cubicBezTo>
                    <a:pt x="732" y="825"/>
                    <a:pt x="824" y="733"/>
                    <a:pt x="936" y="733"/>
                  </a:cubicBezTo>
                  <a:close/>
                  <a:moveTo>
                    <a:pt x="936" y="0"/>
                  </a:moveTo>
                  <a:cubicBezTo>
                    <a:pt x="419" y="2"/>
                    <a:pt x="1" y="420"/>
                    <a:pt x="1" y="937"/>
                  </a:cubicBezTo>
                  <a:lnTo>
                    <a:pt x="1" y="3281"/>
                  </a:lnTo>
                  <a:cubicBezTo>
                    <a:pt x="1" y="3798"/>
                    <a:pt x="419" y="4216"/>
                    <a:pt x="936" y="4216"/>
                  </a:cubicBezTo>
                  <a:lnTo>
                    <a:pt x="3280" y="4216"/>
                  </a:lnTo>
                  <a:cubicBezTo>
                    <a:pt x="3797" y="4216"/>
                    <a:pt x="4215" y="3798"/>
                    <a:pt x="4217" y="3281"/>
                  </a:cubicBezTo>
                  <a:lnTo>
                    <a:pt x="4217" y="937"/>
                  </a:lnTo>
                  <a:cubicBezTo>
                    <a:pt x="4215" y="420"/>
                    <a:pt x="3797" y="2"/>
                    <a:pt x="32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61"/>
            <p:cNvSpPr/>
            <p:nvPr/>
          </p:nvSpPr>
          <p:spPr>
            <a:xfrm>
              <a:off x="2304525" y="2758125"/>
              <a:ext cx="362700" cy="440275"/>
            </a:xfrm>
            <a:custGeom>
              <a:avLst/>
              <a:gdLst/>
              <a:ahLst/>
              <a:cxnLst/>
              <a:rect l="l" t="t" r="r" b="b"/>
              <a:pathLst>
                <a:path w="14508" h="17611" extrusionOk="0">
                  <a:moveTo>
                    <a:pt x="5374" y="1"/>
                  </a:moveTo>
                  <a:cubicBezTo>
                    <a:pt x="4735" y="1"/>
                    <a:pt x="4110" y="242"/>
                    <a:pt x="3632" y="687"/>
                  </a:cubicBezTo>
                  <a:lnTo>
                    <a:pt x="2311" y="1921"/>
                  </a:lnTo>
                  <a:cubicBezTo>
                    <a:pt x="768" y="3362"/>
                    <a:pt x="0" y="5449"/>
                    <a:pt x="242" y="7548"/>
                  </a:cubicBezTo>
                  <a:lnTo>
                    <a:pt x="333" y="8347"/>
                  </a:lnTo>
                  <a:cubicBezTo>
                    <a:pt x="801" y="12416"/>
                    <a:pt x="3473" y="15895"/>
                    <a:pt x="7284" y="17396"/>
                  </a:cubicBezTo>
                  <a:cubicBezTo>
                    <a:pt x="7652" y="17541"/>
                    <a:pt x="8036" y="17611"/>
                    <a:pt x="8417" y="17611"/>
                  </a:cubicBezTo>
                  <a:cubicBezTo>
                    <a:pt x="9259" y="17611"/>
                    <a:pt x="10085" y="17267"/>
                    <a:pt x="10682" y="16628"/>
                  </a:cubicBezTo>
                  <a:lnTo>
                    <a:pt x="11423" y="15837"/>
                  </a:lnTo>
                  <a:cubicBezTo>
                    <a:pt x="14241" y="12822"/>
                    <a:pt x="14507" y="8226"/>
                    <a:pt x="12058" y="4905"/>
                  </a:cubicBezTo>
                  <a:lnTo>
                    <a:pt x="10858" y="3279"/>
                  </a:lnTo>
                  <a:cubicBezTo>
                    <a:pt x="9658" y="1651"/>
                    <a:pt x="7911" y="510"/>
                    <a:pt x="5938" y="64"/>
                  </a:cubicBezTo>
                  <a:cubicBezTo>
                    <a:pt x="5751" y="22"/>
                    <a:pt x="5562" y="1"/>
                    <a:pt x="5374" y="1"/>
                  </a:cubicBezTo>
                  <a:close/>
                </a:path>
              </a:pathLst>
            </a:custGeom>
            <a:solidFill>
              <a:srgbClr val="FBD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61"/>
            <p:cNvSpPr/>
            <p:nvPr/>
          </p:nvSpPr>
          <p:spPr>
            <a:xfrm>
              <a:off x="2360000" y="2882250"/>
              <a:ext cx="250950" cy="256850"/>
            </a:xfrm>
            <a:custGeom>
              <a:avLst/>
              <a:gdLst/>
              <a:ahLst/>
              <a:cxnLst/>
              <a:rect l="l" t="t" r="r" b="b"/>
              <a:pathLst>
                <a:path w="10038" h="10274" extrusionOk="0">
                  <a:moveTo>
                    <a:pt x="3905" y="1"/>
                  </a:moveTo>
                  <a:cubicBezTo>
                    <a:pt x="3521" y="1"/>
                    <a:pt x="3141" y="43"/>
                    <a:pt x="2772" y="129"/>
                  </a:cubicBezTo>
                  <a:cubicBezTo>
                    <a:pt x="1177" y="500"/>
                    <a:pt x="105" y="1803"/>
                    <a:pt x="51" y="3440"/>
                  </a:cubicBezTo>
                  <a:cubicBezTo>
                    <a:pt x="1" y="4891"/>
                    <a:pt x="578" y="6425"/>
                    <a:pt x="1736" y="7533"/>
                  </a:cubicBezTo>
                  <a:cubicBezTo>
                    <a:pt x="2575" y="8335"/>
                    <a:pt x="4797" y="10274"/>
                    <a:pt x="5799" y="10274"/>
                  </a:cubicBezTo>
                  <a:cubicBezTo>
                    <a:pt x="5892" y="10274"/>
                    <a:pt x="5974" y="10257"/>
                    <a:pt x="6043" y="10222"/>
                  </a:cubicBezTo>
                  <a:cubicBezTo>
                    <a:pt x="6745" y="9864"/>
                    <a:pt x="6386" y="8332"/>
                    <a:pt x="6742" y="7121"/>
                  </a:cubicBezTo>
                  <a:cubicBezTo>
                    <a:pt x="7443" y="4755"/>
                    <a:pt x="10037" y="3841"/>
                    <a:pt x="9877" y="3150"/>
                  </a:cubicBezTo>
                  <a:cubicBezTo>
                    <a:pt x="9755" y="2623"/>
                    <a:pt x="7113" y="989"/>
                    <a:pt x="7113" y="989"/>
                  </a:cubicBezTo>
                  <a:cubicBezTo>
                    <a:pt x="6121" y="341"/>
                    <a:pt x="4996" y="1"/>
                    <a:pt x="3905" y="1"/>
                  </a:cubicBezTo>
                  <a:close/>
                </a:path>
              </a:pathLst>
            </a:custGeom>
            <a:solidFill>
              <a:srgbClr val="FCDC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61"/>
            <p:cNvSpPr/>
            <p:nvPr/>
          </p:nvSpPr>
          <p:spPr>
            <a:xfrm>
              <a:off x="2304525" y="2224150"/>
              <a:ext cx="362700" cy="440300"/>
            </a:xfrm>
            <a:custGeom>
              <a:avLst/>
              <a:gdLst/>
              <a:ahLst/>
              <a:cxnLst/>
              <a:rect l="l" t="t" r="r" b="b"/>
              <a:pathLst>
                <a:path w="14508" h="17612" extrusionOk="0">
                  <a:moveTo>
                    <a:pt x="5375" y="0"/>
                  </a:moveTo>
                  <a:cubicBezTo>
                    <a:pt x="4735" y="0"/>
                    <a:pt x="4110" y="241"/>
                    <a:pt x="3632" y="688"/>
                  </a:cubicBezTo>
                  <a:lnTo>
                    <a:pt x="2311" y="1921"/>
                  </a:lnTo>
                  <a:cubicBezTo>
                    <a:pt x="768" y="3362"/>
                    <a:pt x="0" y="5450"/>
                    <a:pt x="242" y="7548"/>
                  </a:cubicBezTo>
                  <a:lnTo>
                    <a:pt x="333" y="8348"/>
                  </a:lnTo>
                  <a:cubicBezTo>
                    <a:pt x="801" y="12416"/>
                    <a:pt x="3474" y="15895"/>
                    <a:pt x="7284" y="17396"/>
                  </a:cubicBezTo>
                  <a:cubicBezTo>
                    <a:pt x="7652" y="17541"/>
                    <a:pt x="8036" y="17611"/>
                    <a:pt x="8417" y="17611"/>
                  </a:cubicBezTo>
                  <a:cubicBezTo>
                    <a:pt x="9259" y="17611"/>
                    <a:pt x="10085" y="17268"/>
                    <a:pt x="10682" y="16628"/>
                  </a:cubicBezTo>
                  <a:lnTo>
                    <a:pt x="11423" y="15836"/>
                  </a:lnTo>
                  <a:cubicBezTo>
                    <a:pt x="14241" y="12821"/>
                    <a:pt x="14507" y="8226"/>
                    <a:pt x="12058" y="4904"/>
                  </a:cubicBezTo>
                  <a:lnTo>
                    <a:pt x="10858" y="3278"/>
                  </a:lnTo>
                  <a:cubicBezTo>
                    <a:pt x="9659" y="1651"/>
                    <a:pt x="7912" y="509"/>
                    <a:pt x="5939" y="63"/>
                  </a:cubicBezTo>
                  <a:cubicBezTo>
                    <a:pt x="5752" y="21"/>
                    <a:pt x="5563" y="0"/>
                    <a:pt x="5375" y="0"/>
                  </a:cubicBezTo>
                  <a:close/>
                </a:path>
              </a:pathLst>
            </a:custGeom>
            <a:solidFill>
              <a:srgbClr val="FBD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61"/>
            <p:cNvSpPr/>
            <p:nvPr/>
          </p:nvSpPr>
          <p:spPr>
            <a:xfrm>
              <a:off x="2339325" y="2358675"/>
              <a:ext cx="237600" cy="245750"/>
            </a:xfrm>
            <a:custGeom>
              <a:avLst/>
              <a:gdLst/>
              <a:ahLst/>
              <a:cxnLst/>
              <a:rect l="l" t="t" r="r" b="b"/>
              <a:pathLst>
                <a:path w="9504" h="9830" extrusionOk="0">
                  <a:moveTo>
                    <a:pt x="3637" y="0"/>
                  </a:moveTo>
                  <a:cubicBezTo>
                    <a:pt x="3433" y="0"/>
                    <a:pt x="3231" y="13"/>
                    <a:pt x="3031" y="40"/>
                  </a:cubicBezTo>
                  <a:cubicBezTo>
                    <a:pt x="1502" y="243"/>
                    <a:pt x="380" y="1366"/>
                    <a:pt x="179" y="2896"/>
                  </a:cubicBezTo>
                  <a:cubicBezTo>
                    <a:pt x="1" y="4254"/>
                    <a:pt x="402" y="5743"/>
                    <a:pt x="1387" y="6886"/>
                  </a:cubicBezTo>
                  <a:cubicBezTo>
                    <a:pt x="2118" y="7735"/>
                    <a:pt x="4096" y="9829"/>
                    <a:pt x="5010" y="9829"/>
                  </a:cubicBezTo>
                  <a:cubicBezTo>
                    <a:pt x="5072" y="9829"/>
                    <a:pt x="5129" y="9820"/>
                    <a:pt x="5180" y="9800"/>
                  </a:cubicBezTo>
                  <a:cubicBezTo>
                    <a:pt x="5870" y="9528"/>
                    <a:pt x="5672" y="8058"/>
                    <a:pt x="6118" y="6957"/>
                  </a:cubicBezTo>
                  <a:cubicBezTo>
                    <a:pt x="6988" y="4802"/>
                    <a:pt x="9503" y="4180"/>
                    <a:pt x="9417" y="3518"/>
                  </a:cubicBezTo>
                  <a:cubicBezTo>
                    <a:pt x="9351" y="3014"/>
                    <a:pt x="7023" y="1241"/>
                    <a:pt x="7023" y="1241"/>
                  </a:cubicBezTo>
                  <a:cubicBezTo>
                    <a:pt x="6019" y="438"/>
                    <a:pt x="4811" y="0"/>
                    <a:pt x="3637" y="0"/>
                  </a:cubicBezTo>
                  <a:close/>
                </a:path>
              </a:pathLst>
            </a:custGeom>
            <a:solidFill>
              <a:srgbClr val="FCDC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61"/>
            <p:cNvSpPr/>
            <p:nvPr/>
          </p:nvSpPr>
          <p:spPr>
            <a:xfrm>
              <a:off x="2647725" y="645900"/>
              <a:ext cx="1541050" cy="2332375"/>
            </a:xfrm>
            <a:custGeom>
              <a:avLst/>
              <a:gdLst/>
              <a:ahLst/>
              <a:cxnLst/>
              <a:rect l="l" t="t" r="r" b="b"/>
              <a:pathLst>
                <a:path w="61642" h="93295" extrusionOk="0">
                  <a:moveTo>
                    <a:pt x="1433" y="1"/>
                  </a:moveTo>
                  <a:cubicBezTo>
                    <a:pt x="640" y="1"/>
                    <a:pt x="1" y="639"/>
                    <a:pt x="1" y="1433"/>
                  </a:cubicBezTo>
                  <a:lnTo>
                    <a:pt x="1" y="91863"/>
                  </a:lnTo>
                  <a:cubicBezTo>
                    <a:pt x="1" y="92656"/>
                    <a:pt x="640" y="93295"/>
                    <a:pt x="1433" y="93295"/>
                  </a:cubicBezTo>
                  <a:lnTo>
                    <a:pt x="60209" y="93295"/>
                  </a:lnTo>
                  <a:cubicBezTo>
                    <a:pt x="61002" y="93295"/>
                    <a:pt x="61641" y="92656"/>
                    <a:pt x="61641" y="91863"/>
                  </a:cubicBezTo>
                  <a:lnTo>
                    <a:pt x="61641" y="1433"/>
                  </a:lnTo>
                  <a:cubicBezTo>
                    <a:pt x="61641" y="639"/>
                    <a:pt x="61002" y="1"/>
                    <a:pt x="60209" y="1"/>
                  </a:cubicBezTo>
                  <a:close/>
                </a:path>
              </a:pathLst>
            </a:custGeom>
            <a:solidFill>
              <a:srgbClr val="F8F4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61"/>
            <p:cNvSpPr/>
            <p:nvPr/>
          </p:nvSpPr>
          <p:spPr>
            <a:xfrm>
              <a:off x="2647725" y="2692400"/>
              <a:ext cx="1541050" cy="285875"/>
            </a:xfrm>
            <a:custGeom>
              <a:avLst/>
              <a:gdLst/>
              <a:ahLst/>
              <a:cxnLst/>
              <a:rect l="l" t="t" r="r" b="b"/>
              <a:pathLst>
                <a:path w="61642" h="11435" extrusionOk="0">
                  <a:moveTo>
                    <a:pt x="1" y="0"/>
                  </a:moveTo>
                  <a:lnTo>
                    <a:pt x="1" y="10003"/>
                  </a:lnTo>
                  <a:cubicBezTo>
                    <a:pt x="1" y="10793"/>
                    <a:pt x="642" y="11435"/>
                    <a:pt x="1433" y="11435"/>
                  </a:cubicBezTo>
                  <a:lnTo>
                    <a:pt x="60209" y="11435"/>
                  </a:lnTo>
                  <a:cubicBezTo>
                    <a:pt x="61000" y="11435"/>
                    <a:pt x="61641" y="10793"/>
                    <a:pt x="61641" y="10003"/>
                  </a:cubicBezTo>
                  <a:lnTo>
                    <a:pt x="616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61"/>
            <p:cNvSpPr/>
            <p:nvPr/>
          </p:nvSpPr>
          <p:spPr>
            <a:xfrm>
              <a:off x="2647775" y="645900"/>
              <a:ext cx="1541000" cy="408100"/>
            </a:xfrm>
            <a:custGeom>
              <a:avLst/>
              <a:gdLst/>
              <a:ahLst/>
              <a:cxnLst/>
              <a:rect l="l" t="t" r="r" b="b"/>
              <a:pathLst>
                <a:path w="61640" h="16324" extrusionOk="0">
                  <a:moveTo>
                    <a:pt x="1431" y="1"/>
                  </a:moveTo>
                  <a:cubicBezTo>
                    <a:pt x="640" y="1"/>
                    <a:pt x="0" y="642"/>
                    <a:pt x="0" y="1433"/>
                  </a:cubicBezTo>
                  <a:lnTo>
                    <a:pt x="0" y="16324"/>
                  </a:lnTo>
                  <a:lnTo>
                    <a:pt x="61639" y="16324"/>
                  </a:lnTo>
                  <a:lnTo>
                    <a:pt x="61639" y="1433"/>
                  </a:lnTo>
                  <a:cubicBezTo>
                    <a:pt x="61639" y="642"/>
                    <a:pt x="60998" y="1"/>
                    <a:pt x="602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61"/>
            <p:cNvSpPr/>
            <p:nvPr/>
          </p:nvSpPr>
          <p:spPr>
            <a:xfrm>
              <a:off x="2848350" y="720900"/>
              <a:ext cx="246025" cy="246025"/>
            </a:xfrm>
            <a:custGeom>
              <a:avLst/>
              <a:gdLst/>
              <a:ahLst/>
              <a:cxnLst/>
              <a:rect l="l" t="t" r="r" b="b"/>
              <a:pathLst>
                <a:path w="9841" h="9841" extrusionOk="0">
                  <a:moveTo>
                    <a:pt x="4921" y="0"/>
                  </a:moveTo>
                  <a:cubicBezTo>
                    <a:pt x="2203" y="0"/>
                    <a:pt x="0" y="2203"/>
                    <a:pt x="0" y="4921"/>
                  </a:cubicBezTo>
                  <a:cubicBezTo>
                    <a:pt x="0" y="7638"/>
                    <a:pt x="2203" y="9841"/>
                    <a:pt x="4921" y="9841"/>
                  </a:cubicBezTo>
                  <a:cubicBezTo>
                    <a:pt x="7638" y="9841"/>
                    <a:pt x="9841" y="7638"/>
                    <a:pt x="9841" y="4921"/>
                  </a:cubicBezTo>
                  <a:cubicBezTo>
                    <a:pt x="9841" y="2203"/>
                    <a:pt x="7638" y="0"/>
                    <a:pt x="4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61"/>
            <p:cNvSpPr/>
            <p:nvPr/>
          </p:nvSpPr>
          <p:spPr>
            <a:xfrm>
              <a:off x="2913600" y="2758100"/>
              <a:ext cx="1064775" cy="154425"/>
            </a:xfrm>
            <a:custGeom>
              <a:avLst/>
              <a:gdLst/>
              <a:ahLst/>
              <a:cxnLst/>
              <a:rect l="l" t="t" r="r" b="b"/>
              <a:pathLst>
                <a:path w="42591" h="6177" extrusionOk="0">
                  <a:moveTo>
                    <a:pt x="1811" y="1"/>
                  </a:moveTo>
                  <a:cubicBezTo>
                    <a:pt x="809" y="1"/>
                    <a:pt x="1" y="808"/>
                    <a:pt x="1" y="1812"/>
                  </a:cubicBezTo>
                  <a:lnTo>
                    <a:pt x="1" y="4366"/>
                  </a:lnTo>
                  <a:cubicBezTo>
                    <a:pt x="1" y="5369"/>
                    <a:pt x="809" y="6177"/>
                    <a:pt x="1811" y="6177"/>
                  </a:cubicBezTo>
                  <a:lnTo>
                    <a:pt x="40780" y="6177"/>
                  </a:lnTo>
                  <a:cubicBezTo>
                    <a:pt x="41784" y="6177"/>
                    <a:pt x="42591" y="5369"/>
                    <a:pt x="42591" y="4366"/>
                  </a:cubicBezTo>
                  <a:lnTo>
                    <a:pt x="42591" y="1812"/>
                  </a:lnTo>
                  <a:cubicBezTo>
                    <a:pt x="42591" y="808"/>
                    <a:pt x="41784" y="1"/>
                    <a:pt x="40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61"/>
            <p:cNvSpPr/>
            <p:nvPr/>
          </p:nvSpPr>
          <p:spPr>
            <a:xfrm>
              <a:off x="2848350" y="1266000"/>
              <a:ext cx="723850" cy="86475"/>
            </a:xfrm>
            <a:custGeom>
              <a:avLst/>
              <a:gdLst/>
              <a:ahLst/>
              <a:cxnLst/>
              <a:rect l="l" t="t" r="r" b="b"/>
              <a:pathLst>
                <a:path w="28954" h="3459" extrusionOk="0">
                  <a:moveTo>
                    <a:pt x="0" y="0"/>
                  </a:moveTo>
                  <a:lnTo>
                    <a:pt x="0" y="3459"/>
                  </a:lnTo>
                  <a:lnTo>
                    <a:pt x="28953" y="3459"/>
                  </a:lnTo>
                  <a:lnTo>
                    <a:pt x="28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61"/>
            <p:cNvSpPr/>
            <p:nvPr/>
          </p:nvSpPr>
          <p:spPr>
            <a:xfrm>
              <a:off x="2848350" y="1953925"/>
              <a:ext cx="1195325" cy="86500"/>
            </a:xfrm>
            <a:custGeom>
              <a:avLst/>
              <a:gdLst/>
              <a:ahLst/>
              <a:cxnLst/>
              <a:rect l="l" t="t" r="r" b="b"/>
              <a:pathLst>
                <a:path w="47813" h="3460" extrusionOk="0">
                  <a:moveTo>
                    <a:pt x="0" y="1"/>
                  </a:moveTo>
                  <a:lnTo>
                    <a:pt x="0" y="3459"/>
                  </a:lnTo>
                  <a:lnTo>
                    <a:pt x="47813" y="3459"/>
                  </a:lnTo>
                  <a:lnTo>
                    <a:pt x="478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1"/>
            <p:cNvSpPr/>
            <p:nvPr/>
          </p:nvSpPr>
          <p:spPr>
            <a:xfrm>
              <a:off x="2848350" y="1439425"/>
              <a:ext cx="517225" cy="86500"/>
            </a:xfrm>
            <a:custGeom>
              <a:avLst/>
              <a:gdLst/>
              <a:ahLst/>
              <a:cxnLst/>
              <a:rect l="l" t="t" r="r" b="b"/>
              <a:pathLst>
                <a:path w="20689" h="3460" extrusionOk="0">
                  <a:moveTo>
                    <a:pt x="0" y="1"/>
                  </a:moveTo>
                  <a:lnTo>
                    <a:pt x="0" y="3459"/>
                  </a:lnTo>
                  <a:lnTo>
                    <a:pt x="20689" y="3459"/>
                  </a:lnTo>
                  <a:lnTo>
                    <a:pt x="206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61"/>
            <p:cNvSpPr/>
            <p:nvPr/>
          </p:nvSpPr>
          <p:spPr>
            <a:xfrm>
              <a:off x="2848350" y="1612900"/>
              <a:ext cx="686475" cy="86475"/>
            </a:xfrm>
            <a:custGeom>
              <a:avLst/>
              <a:gdLst/>
              <a:ahLst/>
              <a:cxnLst/>
              <a:rect l="l" t="t" r="r" b="b"/>
              <a:pathLst>
                <a:path w="27459" h="3459" extrusionOk="0">
                  <a:moveTo>
                    <a:pt x="0" y="1"/>
                  </a:moveTo>
                  <a:lnTo>
                    <a:pt x="0" y="3459"/>
                  </a:lnTo>
                  <a:lnTo>
                    <a:pt x="27459" y="3459"/>
                  </a:lnTo>
                  <a:lnTo>
                    <a:pt x="274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61"/>
            <p:cNvSpPr/>
            <p:nvPr/>
          </p:nvSpPr>
          <p:spPr>
            <a:xfrm>
              <a:off x="2848350" y="1786350"/>
              <a:ext cx="723850" cy="86475"/>
            </a:xfrm>
            <a:custGeom>
              <a:avLst/>
              <a:gdLst/>
              <a:ahLst/>
              <a:cxnLst/>
              <a:rect l="l" t="t" r="r" b="b"/>
              <a:pathLst>
                <a:path w="28954" h="3459" extrusionOk="0">
                  <a:moveTo>
                    <a:pt x="0" y="0"/>
                  </a:moveTo>
                  <a:lnTo>
                    <a:pt x="0" y="3458"/>
                  </a:lnTo>
                  <a:lnTo>
                    <a:pt x="28953" y="3458"/>
                  </a:lnTo>
                  <a:lnTo>
                    <a:pt x="289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61"/>
            <p:cNvSpPr/>
            <p:nvPr/>
          </p:nvSpPr>
          <p:spPr>
            <a:xfrm>
              <a:off x="3319800" y="2107175"/>
              <a:ext cx="723875" cy="86500"/>
            </a:xfrm>
            <a:custGeom>
              <a:avLst/>
              <a:gdLst/>
              <a:ahLst/>
              <a:cxnLst/>
              <a:rect l="l" t="t" r="r" b="b"/>
              <a:pathLst>
                <a:path w="28955" h="3460" extrusionOk="0">
                  <a:moveTo>
                    <a:pt x="0" y="1"/>
                  </a:moveTo>
                  <a:lnTo>
                    <a:pt x="0" y="3459"/>
                  </a:lnTo>
                  <a:lnTo>
                    <a:pt x="28955" y="3459"/>
                  </a:lnTo>
                  <a:lnTo>
                    <a:pt x="289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61"/>
            <p:cNvSpPr/>
            <p:nvPr/>
          </p:nvSpPr>
          <p:spPr>
            <a:xfrm>
              <a:off x="3418225" y="2280650"/>
              <a:ext cx="625450" cy="86475"/>
            </a:xfrm>
            <a:custGeom>
              <a:avLst/>
              <a:gdLst/>
              <a:ahLst/>
              <a:cxnLst/>
              <a:rect l="l" t="t" r="r" b="b"/>
              <a:pathLst>
                <a:path w="25018" h="3459" extrusionOk="0">
                  <a:moveTo>
                    <a:pt x="1" y="1"/>
                  </a:moveTo>
                  <a:lnTo>
                    <a:pt x="1" y="3459"/>
                  </a:lnTo>
                  <a:lnTo>
                    <a:pt x="25018" y="3459"/>
                  </a:lnTo>
                  <a:lnTo>
                    <a:pt x="250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61"/>
            <p:cNvSpPr/>
            <p:nvPr/>
          </p:nvSpPr>
          <p:spPr>
            <a:xfrm>
              <a:off x="3948600" y="830250"/>
              <a:ext cx="63725" cy="61400"/>
            </a:xfrm>
            <a:custGeom>
              <a:avLst/>
              <a:gdLst/>
              <a:ahLst/>
              <a:cxnLst/>
              <a:rect l="l" t="t" r="r" b="b"/>
              <a:pathLst>
                <a:path w="2549" h="2456" extrusionOk="0">
                  <a:moveTo>
                    <a:pt x="1275" y="0"/>
                  </a:moveTo>
                  <a:cubicBezTo>
                    <a:pt x="572" y="0"/>
                    <a:pt x="1" y="550"/>
                    <a:pt x="1" y="1229"/>
                  </a:cubicBezTo>
                  <a:cubicBezTo>
                    <a:pt x="1" y="1905"/>
                    <a:pt x="572" y="2455"/>
                    <a:pt x="1275" y="2455"/>
                  </a:cubicBezTo>
                  <a:cubicBezTo>
                    <a:pt x="1979" y="2455"/>
                    <a:pt x="2548" y="1907"/>
                    <a:pt x="2548" y="1229"/>
                  </a:cubicBezTo>
                  <a:cubicBezTo>
                    <a:pt x="2548" y="550"/>
                    <a:pt x="1979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61"/>
            <p:cNvSpPr/>
            <p:nvPr/>
          </p:nvSpPr>
          <p:spPr>
            <a:xfrm>
              <a:off x="3891125" y="786275"/>
              <a:ext cx="178725" cy="128325"/>
            </a:xfrm>
            <a:custGeom>
              <a:avLst/>
              <a:gdLst/>
              <a:ahLst/>
              <a:cxnLst/>
              <a:rect l="l" t="t" r="r" b="b"/>
              <a:pathLst>
                <a:path w="7149" h="5133" extrusionOk="0">
                  <a:moveTo>
                    <a:pt x="5465" y="1343"/>
                  </a:moveTo>
                  <a:cubicBezTo>
                    <a:pt x="5578" y="1343"/>
                    <a:pt x="5686" y="1432"/>
                    <a:pt x="5686" y="1563"/>
                  </a:cubicBezTo>
                  <a:cubicBezTo>
                    <a:pt x="5685" y="1686"/>
                    <a:pt x="5584" y="1784"/>
                    <a:pt x="5462" y="1784"/>
                  </a:cubicBezTo>
                  <a:cubicBezTo>
                    <a:pt x="5461" y="1784"/>
                    <a:pt x="5459" y="1784"/>
                    <a:pt x="5458" y="1784"/>
                  </a:cubicBezTo>
                  <a:lnTo>
                    <a:pt x="5458" y="1783"/>
                  </a:lnTo>
                  <a:cubicBezTo>
                    <a:pt x="5264" y="1776"/>
                    <a:pt x="5174" y="1540"/>
                    <a:pt x="5314" y="1405"/>
                  </a:cubicBezTo>
                  <a:cubicBezTo>
                    <a:pt x="5358" y="1363"/>
                    <a:pt x="5412" y="1343"/>
                    <a:pt x="5465" y="1343"/>
                  </a:cubicBezTo>
                  <a:close/>
                  <a:moveTo>
                    <a:pt x="3574" y="1360"/>
                  </a:moveTo>
                  <a:cubicBezTo>
                    <a:pt x="4506" y="1360"/>
                    <a:pt x="5263" y="2089"/>
                    <a:pt x="5263" y="2986"/>
                  </a:cubicBezTo>
                  <a:cubicBezTo>
                    <a:pt x="5263" y="3885"/>
                    <a:pt x="4506" y="4614"/>
                    <a:pt x="3574" y="4614"/>
                  </a:cubicBezTo>
                  <a:lnTo>
                    <a:pt x="3574" y="4613"/>
                  </a:lnTo>
                  <a:cubicBezTo>
                    <a:pt x="2641" y="4613"/>
                    <a:pt x="1884" y="3885"/>
                    <a:pt x="1884" y="2986"/>
                  </a:cubicBezTo>
                  <a:cubicBezTo>
                    <a:pt x="1884" y="2089"/>
                    <a:pt x="2641" y="1360"/>
                    <a:pt x="3574" y="1360"/>
                  </a:cubicBezTo>
                  <a:close/>
                  <a:moveTo>
                    <a:pt x="2800" y="1"/>
                  </a:moveTo>
                  <a:cubicBezTo>
                    <a:pt x="2658" y="1"/>
                    <a:pt x="2527" y="79"/>
                    <a:pt x="2462" y="206"/>
                  </a:cubicBezTo>
                  <a:lnTo>
                    <a:pt x="2142" y="841"/>
                  </a:lnTo>
                  <a:lnTo>
                    <a:pt x="1577" y="841"/>
                  </a:lnTo>
                  <a:lnTo>
                    <a:pt x="1577" y="632"/>
                  </a:lnTo>
                  <a:cubicBezTo>
                    <a:pt x="1576" y="557"/>
                    <a:pt x="1515" y="497"/>
                    <a:pt x="1439" y="497"/>
                  </a:cubicBezTo>
                  <a:cubicBezTo>
                    <a:pt x="1438" y="497"/>
                    <a:pt x="1437" y="497"/>
                    <a:pt x="1436" y="497"/>
                  </a:cubicBezTo>
                  <a:lnTo>
                    <a:pt x="872" y="497"/>
                  </a:lnTo>
                  <a:cubicBezTo>
                    <a:pt x="871" y="497"/>
                    <a:pt x="870" y="497"/>
                    <a:pt x="869" y="497"/>
                  </a:cubicBezTo>
                  <a:cubicBezTo>
                    <a:pt x="795" y="497"/>
                    <a:pt x="733" y="557"/>
                    <a:pt x="732" y="632"/>
                  </a:cubicBezTo>
                  <a:lnTo>
                    <a:pt x="732" y="841"/>
                  </a:lnTo>
                  <a:lnTo>
                    <a:pt x="421" y="841"/>
                  </a:lnTo>
                  <a:cubicBezTo>
                    <a:pt x="188" y="841"/>
                    <a:pt x="0" y="1021"/>
                    <a:pt x="0" y="1246"/>
                  </a:cubicBezTo>
                  <a:lnTo>
                    <a:pt x="0" y="4728"/>
                  </a:lnTo>
                  <a:cubicBezTo>
                    <a:pt x="0" y="4951"/>
                    <a:pt x="188" y="5133"/>
                    <a:pt x="421" y="5133"/>
                  </a:cubicBezTo>
                  <a:lnTo>
                    <a:pt x="6729" y="5133"/>
                  </a:lnTo>
                  <a:cubicBezTo>
                    <a:pt x="6960" y="5133"/>
                    <a:pt x="7148" y="4951"/>
                    <a:pt x="7148" y="4728"/>
                  </a:cubicBezTo>
                  <a:lnTo>
                    <a:pt x="7148" y="1246"/>
                  </a:lnTo>
                  <a:cubicBezTo>
                    <a:pt x="7147" y="1021"/>
                    <a:pt x="6960" y="841"/>
                    <a:pt x="6727" y="841"/>
                  </a:cubicBezTo>
                  <a:lnTo>
                    <a:pt x="5006" y="841"/>
                  </a:lnTo>
                  <a:lnTo>
                    <a:pt x="4685" y="206"/>
                  </a:lnTo>
                  <a:cubicBezTo>
                    <a:pt x="4620" y="79"/>
                    <a:pt x="4489" y="1"/>
                    <a:pt x="4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61"/>
            <p:cNvSpPr/>
            <p:nvPr/>
          </p:nvSpPr>
          <p:spPr>
            <a:xfrm>
              <a:off x="3697900" y="782900"/>
              <a:ext cx="94450" cy="94450"/>
            </a:xfrm>
            <a:custGeom>
              <a:avLst/>
              <a:gdLst/>
              <a:ahLst/>
              <a:cxnLst/>
              <a:rect l="l" t="t" r="r" b="b"/>
              <a:pathLst>
                <a:path w="3778" h="3778" fill="none" extrusionOk="0">
                  <a:moveTo>
                    <a:pt x="3106" y="672"/>
                  </a:moveTo>
                  <a:lnTo>
                    <a:pt x="3106" y="672"/>
                  </a:lnTo>
                  <a:cubicBezTo>
                    <a:pt x="3777" y="1344"/>
                    <a:pt x="3777" y="2433"/>
                    <a:pt x="3106" y="3106"/>
                  </a:cubicBezTo>
                  <a:lnTo>
                    <a:pt x="3106" y="3106"/>
                  </a:lnTo>
                  <a:cubicBezTo>
                    <a:pt x="2433" y="3777"/>
                    <a:pt x="1343" y="3777"/>
                    <a:pt x="672" y="3106"/>
                  </a:cubicBezTo>
                  <a:lnTo>
                    <a:pt x="672" y="3106"/>
                  </a:lnTo>
                  <a:cubicBezTo>
                    <a:pt x="0" y="2433"/>
                    <a:pt x="0" y="1344"/>
                    <a:pt x="672" y="672"/>
                  </a:cubicBezTo>
                  <a:lnTo>
                    <a:pt x="672" y="672"/>
                  </a:lnTo>
                  <a:cubicBezTo>
                    <a:pt x="1343" y="0"/>
                    <a:pt x="2433" y="0"/>
                    <a:pt x="3106" y="672"/>
                  </a:cubicBezTo>
                  <a:close/>
                </a:path>
              </a:pathLst>
            </a:custGeom>
            <a:noFill/>
            <a:ln w="6475" cap="flat" cmpd="sng">
              <a:solidFill>
                <a:schemeClr val="accent1"/>
              </a:solidFill>
              <a:prstDash val="solid"/>
              <a:miter lim="13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61"/>
            <p:cNvSpPr/>
            <p:nvPr/>
          </p:nvSpPr>
          <p:spPr>
            <a:xfrm>
              <a:off x="3659800" y="860550"/>
              <a:ext cx="54900" cy="54900"/>
            </a:xfrm>
            <a:custGeom>
              <a:avLst/>
              <a:gdLst/>
              <a:ahLst/>
              <a:cxnLst/>
              <a:rect l="l" t="t" r="r" b="b"/>
              <a:pathLst>
                <a:path w="2196" h="2196" fill="none" extrusionOk="0">
                  <a:moveTo>
                    <a:pt x="2196" y="1"/>
                  </a:moveTo>
                  <a:lnTo>
                    <a:pt x="1" y="2196"/>
                  </a:lnTo>
                </a:path>
              </a:pathLst>
            </a:custGeom>
            <a:solidFill>
              <a:schemeClr val="accent1"/>
            </a:solidFill>
            <a:ln w="6475" cap="rnd" cmpd="sng">
              <a:solidFill>
                <a:schemeClr val="accent1"/>
              </a:solidFill>
              <a:prstDash val="solid"/>
              <a:miter lim="13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61"/>
            <p:cNvSpPr/>
            <p:nvPr/>
          </p:nvSpPr>
          <p:spPr>
            <a:xfrm>
              <a:off x="3450450" y="785425"/>
              <a:ext cx="126225" cy="132600"/>
            </a:xfrm>
            <a:custGeom>
              <a:avLst/>
              <a:gdLst/>
              <a:ahLst/>
              <a:cxnLst/>
              <a:rect l="l" t="t" r="r" b="b"/>
              <a:pathLst>
                <a:path w="5049" h="5304" fill="none" extrusionOk="0">
                  <a:moveTo>
                    <a:pt x="3504" y="2759"/>
                  </a:moveTo>
                  <a:lnTo>
                    <a:pt x="2459" y="3804"/>
                  </a:lnTo>
                  <a:cubicBezTo>
                    <a:pt x="2239" y="4025"/>
                    <a:pt x="1881" y="4025"/>
                    <a:pt x="1661" y="3804"/>
                  </a:cubicBezTo>
                  <a:lnTo>
                    <a:pt x="1500" y="3642"/>
                  </a:lnTo>
                  <a:cubicBezTo>
                    <a:pt x="1279" y="3421"/>
                    <a:pt x="1279" y="3065"/>
                    <a:pt x="1500" y="2844"/>
                  </a:cubicBezTo>
                  <a:lnTo>
                    <a:pt x="3244" y="1100"/>
                  </a:lnTo>
                  <a:cubicBezTo>
                    <a:pt x="3556" y="787"/>
                    <a:pt x="4062" y="787"/>
                    <a:pt x="4374" y="1100"/>
                  </a:cubicBezTo>
                  <a:lnTo>
                    <a:pt x="4736" y="1460"/>
                  </a:lnTo>
                  <a:cubicBezTo>
                    <a:pt x="5048" y="1773"/>
                    <a:pt x="5048" y="2279"/>
                    <a:pt x="4736" y="2592"/>
                  </a:cubicBezTo>
                  <a:lnTo>
                    <a:pt x="2379" y="4949"/>
                  </a:lnTo>
                  <a:cubicBezTo>
                    <a:pt x="2024" y="5304"/>
                    <a:pt x="1450" y="5304"/>
                    <a:pt x="1095" y="4949"/>
                  </a:cubicBezTo>
                  <a:lnTo>
                    <a:pt x="354" y="4208"/>
                  </a:lnTo>
                  <a:cubicBezTo>
                    <a:pt x="0" y="3854"/>
                    <a:pt x="0" y="3279"/>
                    <a:pt x="354" y="2925"/>
                  </a:cubicBezTo>
                  <a:lnTo>
                    <a:pt x="3277" y="1"/>
                  </a:lnTo>
                </a:path>
              </a:pathLst>
            </a:custGeom>
            <a:solidFill>
              <a:schemeClr val="accent1"/>
            </a:solidFill>
            <a:ln w="6475" cap="rnd" cmpd="sng">
              <a:solidFill>
                <a:schemeClr val="accent1"/>
              </a:solidFill>
              <a:prstDash val="solid"/>
              <a:miter lim="13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61"/>
            <p:cNvSpPr/>
            <p:nvPr/>
          </p:nvSpPr>
          <p:spPr>
            <a:xfrm>
              <a:off x="686700" y="2428950"/>
              <a:ext cx="2541625" cy="3047025"/>
            </a:xfrm>
            <a:custGeom>
              <a:avLst/>
              <a:gdLst/>
              <a:ahLst/>
              <a:cxnLst/>
              <a:rect l="l" t="t" r="r" b="b"/>
              <a:pathLst>
                <a:path w="101665" h="121881" extrusionOk="0">
                  <a:moveTo>
                    <a:pt x="94330" y="1"/>
                  </a:moveTo>
                  <a:cubicBezTo>
                    <a:pt x="90913" y="1"/>
                    <a:pt x="88297" y="2491"/>
                    <a:pt x="87072" y="6000"/>
                  </a:cubicBezTo>
                  <a:lnTo>
                    <a:pt x="78260" y="31002"/>
                  </a:lnTo>
                  <a:lnTo>
                    <a:pt x="69130" y="52649"/>
                  </a:lnTo>
                  <a:lnTo>
                    <a:pt x="66463" y="50112"/>
                  </a:lnTo>
                  <a:cubicBezTo>
                    <a:pt x="63899" y="47674"/>
                    <a:pt x="60511" y="46335"/>
                    <a:pt x="57013" y="46335"/>
                  </a:cubicBezTo>
                  <a:cubicBezTo>
                    <a:pt x="56500" y="46335"/>
                    <a:pt x="55983" y="46364"/>
                    <a:pt x="55467" y="46423"/>
                  </a:cubicBezTo>
                  <a:lnTo>
                    <a:pt x="53083" y="46692"/>
                  </a:lnTo>
                  <a:cubicBezTo>
                    <a:pt x="52694" y="46736"/>
                    <a:pt x="52305" y="46757"/>
                    <a:pt x="51916" y="46757"/>
                  </a:cubicBezTo>
                  <a:cubicBezTo>
                    <a:pt x="50227" y="46757"/>
                    <a:pt x="48557" y="46345"/>
                    <a:pt x="47055" y="45547"/>
                  </a:cubicBezTo>
                  <a:lnTo>
                    <a:pt x="44578" y="44232"/>
                  </a:lnTo>
                  <a:cubicBezTo>
                    <a:pt x="43239" y="43520"/>
                    <a:pt x="41754" y="43154"/>
                    <a:pt x="40255" y="43154"/>
                  </a:cubicBezTo>
                  <a:cubicBezTo>
                    <a:pt x="39695" y="43154"/>
                    <a:pt x="39132" y="43206"/>
                    <a:pt x="38574" y="43309"/>
                  </a:cubicBezTo>
                  <a:lnTo>
                    <a:pt x="35311" y="43915"/>
                  </a:lnTo>
                  <a:cubicBezTo>
                    <a:pt x="34249" y="44112"/>
                    <a:pt x="33172" y="44211"/>
                    <a:pt x="32094" y="44211"/>
                  </a:cubicBezTo>
                  <a:cubicBezTo>
                    <a:pt x="31875" y="44211"/>
                    <a:pt x="31657" y="44207"/>
                    <a:pt x="31438" y="44199"/>
                  </a:cubicBezTo>
                  <a:lnTo>
                    <a:pt x="29335" y="44120"/>
                  </a:lnTo>
                  <a:cubicBezTo>
                    <a:pt x="29141" y="44113"/>
                    <a:pt x="28948" y="44110"/>
                    <a:pt x="28755" y="44110"/>
                  </a:cubicBezTo>
                  <a:cubicBezTo>
                    <a:pt x="22759" y="44110"/>
                    <a:pt x="17274" y="47570"/>
                    <a:pt x="14706" y="53028"/>
                  </a:cubicBezTo>
                  <a:cubicBezTo>
                    <a:pt x="14706" y="53028"/>
                    <a:pt x="2075" y="91758"/>
                    <a:pt x="1838" y="93302"/>
                  </a:cubicBezTo>
                  <a:cubicBezTo>
                    <a:pt x="1501" y="95513"/>
                    <a:pt x="1623" y="97769"/>
                    <a:pt x="2195" y="99931"/>
                  </a:cubicBezTo>
                  <a:lnTo>
                    <a:pt x="3460" y="104710"/>
                  </a:lnTo>
                  <a:cubicBezTo>
                    <a:pt x="4258" y="107727"/>
                    <a:pt x="4134" y="110914"/>
                    <a:pt x="3107" y="113860"/>
                  </a:cubicBezTo>
                  <a:lnTo>
                    <a:pt x="0" y="121880"/>
                  </a:lnTo>
                  <a:lnTo>
                    <a:pt x="60279" y="121880"/>
                  </a:lnTo>
                  <a:cubicBezTo>
                    <a:pt x="68848" y="118258"/>
                    <a:pt x="75758" y="111543"/>
                    <a:pt x="79603" y="103045"/>
                  </a:cubicBezTo>
                  <a:lnTo>
                    <a:pt x="85812" y="89324"/>
                  </a:lnTo>
                  <a:cubicBezTo>
                    <a:pt x="88425" y="83547"/>
                    <a:pt x="87909" y="76835"/>
                    <a:pt x="84441" y="71527"/>
                  </a:cubicBezTo>
                  <a:lnTo>
                    <a:pt x="83537" y="70142"/>
                  </a:lnTo>
                  <a:lnTo>
                    <a:pt x="92399" y="37866"/>
                  </a:lnTo>
                  <a:lnTo>
                    <a:pt x="100484" y="9885"/>
                  </a:lnTo>
                  <a:cubicBezTo>
                    <a:pt x="101665" y="5212"/>
                    <a:pt x="100614" y="1817"/>
                    <a:pt x="96814" y="491"/>
                  </a:cubicBezTo>
                  <a:lnTo>
                    <a:pt x="95877" y="165"/>
                  </a:lnTo>
                  <a:cubicBezTo>
                    <a:pt x="95345" y="54"/>
                    <a:pt x="94829" y="1"/>
                    <a:pt x="94330" y="1"/>
                  </a:cubicBezTo>
                  <a:close/>
                </a:path>
              </a:pathLst>
            </a:custGeom>
            <a:solidFill>
              <a:srgbClr val="FBD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61"/>
            <p:cNvSpPr/>
            <p:nvPr/>
          </p:nvSpPr>
          <p:spPr>
            <a:xfrm>
              <a:off x="1505625" y="5394450"/>
              <a:ext cx="336125" cy="81525"/>
            </a:xfrm>
            <a:custGeom>
              <a:avLst/>
              <a:gdLst/>
              <a:ahLst/>
              <a:cxnLst/>
              <a:rect l="l" t="t" r="r" b="b"/>
              <a:pathLst>
                <a:path w="13445" h="3261" extrusionOk="0">
                  <a:moveTo>
                    <a:pt x="466" y="1"/>
                  </a:moveTo>
                  <a:cubicBezTo>
                    <a:pt x="0" y="1"/>
                    <a:pt x="1805" y="1229"/>
                    <a:pt x="4337" y="3260"/>
                  </a:cubicBezTo>
                  <a:lnTo>
                    <a:pt x="13444" y="3260"/>
                  </a:lnTo>
                  <a:cubicBezTo>
                    <a:pt x="10006" y="2661"/>
                    <a:pt x="5829" y="1673"/>
                    <a:pt x="822" y="82"/>
                  </a:cubicBezTo>
                  <a:cubicBezTo>
                    <a:pt x="651" y="27"/>
                    <a:pt x="534" y="1"/>
                    <a:pt x="466" y="1"/>
                  </a:cubicBezTo>
                  <a:close/>
                </a:path>
              </a:pathLst>
            </a:custGeom>
            <a:solidFill>
              <a:srgbClr val="FAC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61"/>
            <p:cNvSpPr/>
            <p:nvPr/>
          </p:nvSpPr>
          <p:spPr>
            <a:xfrm>
              <a:off x="701900" y="4845575"/>
              <a:ext cx="512300" cy="591100"/>
            </a:xfrm>
            <a:custGeom>
              <a:avLst/>
              <a:gdLst/>
              <a:ahLst/>
              <a:cxnLst/>
              <a:rect l="l" t="t" r="r" b="b"/>
              <a:pathLst>
                <a:path w="20492" h="23644" extrusionOk="0">
                  <a:moveTo>
                    <a:pt x="1073" y="0"/>
                  </a:moveTo>
                  <a:lnTo>
                    <a:pt x="1073" y="0"/>
                  </a:lnTo>
                  <a:cubicBezTo>
                    <a:pt x="1134" y="1103"/>
                    <a:pt x="1306" y="2198"/>
                    <a:pt x="1587" y="3266"/>
                  </a:cubicBezTo>
                  <a:lnTo>
                    <a:pt x="2852" y="8047"/>
                  </a:lnTo>
                  <a:cubicBezTo>
                    <a:pt x="3650" y="11063"/>
                    <a:pt x="3527" y="14249"/>
                    <a:pt x="2499" y="17195"/>
                  </a:cubicBezTo>
                  <a:lnTo>
                    <a:pt x="1" y="23644"/>
                  </a:lnTo>
                  <a:cubicBezTo>
                    <a:pt x="3871" y="15482"/>
                    <a:pt x="20492" y="17258"/>
                    <a:pt x="18242" y="16330"/>
                  </a:cubicBezTo>
                  <a:cubicBezTo>
                    <a:pt x="9385" y="12674"/>
                    <a:pt x="1677" y="3606"/>
                    <a:pt x="1073" y="0"/>
                  </a:cubicBezTo>
                  <a:close/>
                </a:path>
              </a:pathLst>
            </a:custGeom>
            <a:solidFill>
              <a:srgbClr val="FAC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61"/>
            <p:cNvSpPr/>
            <p:nvPr/>
          </p:nvSpPr>
          <p:spPr>
            <a:xfrm>
              <a:off x="2922450" y="2453225"/>
              <a:ext cx="273275" cy="268575"/>
            </a:xfrm>
            <a:custGeom>
              <a:avLst/>
              <a:gdLst/>
              <a:ahLst/>
              <a:cxnLst/>
              <a:rect l="l" t="t" r="r" b="b"/>
              <a:pathLst>
                <a:path w="10931" h="10743" extrusionOk="0">
                  <a:moveTo>
                    <a:pt x="4335" y="0"/>
                  </a:moveTo>
                  <a:cubicBezTo>
                    <a:pt x="2612" y="0"/>
                    <a:pt x="1060" y="1203"/>
                    <a:pt x="693" y="2964"/>
                  </a:cubicBezTo>
                  <a:lnTo>
                    <a:pt x="313" y="4788"/>
                  </a:lnTo>
                  <a:cubicBezTo>
                    <a:pt x="1" y="6284"/>
                    <a:pt x="356" y="7843"/>
                    <a:pt x="1286" y="9056"/>
                  </a:cubicBezTo>
                  <a:cubicBezTo>
                    <a:pt x="2114" y="10135"/>
                    <a:pt x="3386" y="10742"/>
                    <a:pt x="4706" y="10742"/>
                  </a:cubicBezTo>
                  <a:cubicBezTo>
                    <a:pt x="5060" y="10742"/>
                    <a:pt x="5418" y="10699"/>
                    <a:pt x="5771" y="10609"/>
                  </a:cubicBezTo>
                  <a:cubicBezTo>
                    <a:pt x="7253" y="10230"/>
                    <a:pt x="8496" y="9224"/>
                    <a:pt x="9175" y="7855"/>
                  </a:cubicBezTo>
                  <a:lnTo>
                    <a:pt x="10002" y="6185"/>
                  </a:lnTo>
                  <a:cubicBezTo>
                    <a:pt x="10931" y="4311"/>
                    <a:pt x="10135" y="2041"/>
                    <a:pt x="8238" y="1156"/>
                  </a:cubicBezTo>
                  <a:lnTo>
                    <a:pt x="7158" y="653"/>
                  </a:lnTo>
                  <a:cubicBezTo>
                    <a:pt x="6898" y="532"/>
                    <a:pt x="6626" y="438"/>
                    <a:pt x="6346" y="371"/>
                  </a:cubicBezTo>
                  <a:lnTo>
                    <a:pt x="5187" y="99"/>
                  </a:lnTo>
                  <a:cubicBezTo>
                    <a:pt x="4902" y="32"/>
                    <a:pt x="4616" y="0"/>
                    <a:pt x="4335" y="0"/>
                  </a:cubicBezTo>
                  <a:close/>
                </a:path>
              </a:pathLst>
            </a:custGeom>
            <a:solidFill>
              <a:srgbClr val="FCDC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" name="Google Shape;1591;p61"/>
          <p:cNvGrpSpPr/>
          <p:nvPr/>
        </p:nvGrpSpPr>
        <p:grpSpPr>
          <a:xfrm>
            <a:off x="3762831" y="2671444"/>
            <a:ext cx="1226705" cy="1931073"/>
            <a:chOff x="3762831" y="2671444"/>
            <a:chExt cx="1226705" cy="1931073"/>
          </a:xfrm>
        </p:grpSpPr>
        <p:grpSp>
          <p:nvGrpSpPr>
            <p:cNvPr id="1592" name="Google Shape;1592;p61"/>
            <p:cNvGrpSpPr/>
            <p:nvPr/>
          </p:nvGrpSpPr>
          <p:grpSpPr>
            <a:xfrm>
              <a:off x="3762831" y="2671444"/>
              <a:ext cx="1226705" cy="1931073"/>
              <a:chOff x="-6658800" y="1732625"/>
              <a:chExt cx="1393825" cy="2194650"/>
            </a:xfrm>
          </p:grpSpPr>
          <p:sp>
            <p:nvSpPr>
              <p:cNvPr id="1593" name="Google Shape;1593;p61"/>
              <p:cNvSpPr/>
              <p:nvPr/>
            </p:nvSpPr>
            <p:spPr>
              <a:xfrm>
                <a:off x="-6633275" y="2883900"/>
                <a:ext cx="1368300" cy="1043375"/>
              </a:xfrm>
              <a:custGeom>
                <a:avLst/>
                <a:gdLst/>
                <a:ahLst/>
                <a:cxnLst/>
                <a:rect l="l" t="t" r="r" b="b"/>
                <a:pathLst>
                  <a:path w="54732" h="41735" extrusionOk="0">
                    <a:moveTo>
                      <a:pt x="653" y="40558"/>
                    </a:moveTo>
                    <a:lnTo>
                      <a:pt x="653" y="40558"/>
                    </a:lnTo>
                    <a:cubicBezTo>
                      <a:pt x="654" y="40559"/>
                      <a:pt x="655" y="40560"/>
                      <a:pt x="657" y="40560"/>
                    </a:cubicBezTo>
                    <a:cubicBezTo>
                      <a:pt x="658" y="40560"/>
                      <a:pt x="659" y="40560"/>
                      <a:pt x="660" y="40558"/>
                    </a:cubicBezTo>
                    <a:lnTo>
                      <a:pt x="660" y="40558"/>
                    </a:lnTo>
                    <a:lnTo>
                      <a:pt x="653" y="40558"/>
                    </a:lnTo>
                    <a:close/>
                    <a:moveTo>
                      <a:pt x="26175" y="1"/>
                    </a:moveTo>
                    <a:cubicBezTo>
                      <a:pt x="23010" y="1"/>
                      <a:pt x="19761" y="274"/>
                      <a:pt x="16844" y="1032"/>
                    </a:cubicBezTo>
                    <a:cubicBezTo>
                      <a:pt x="1" y="5412"/>
                      <a:pt x="895" y="40257"/>
                      <a:pt x="660" y="40558"/>
                    </a:cubicBezTo>
                    <a:lnTo>
                      <a:pt x="660" y="40558"/>
                    </a:lnTo>
                    <a:lnTo>
                      <a:pt x="54732" y="41734"/>
                    </a:lnTo>
                    <a:cubicBezTo>
                      <a:pt x="53973" y="8482"/>
                      <a:pt x="41811" y="1785"/>
                      <a:pt x="41811" y="1785"/>
                    </a:cubicBezTo>
                    <a:cubicBezTo>
                      <a:pt x="41811" y="1785"/>
                      <a:pt x="34269" y="1"/>
                      <a:pt x="26175" y="1"/>
                    </a:cubicBezTo>
                    <a:close/>
                  </a:path>
                </a:pathLst>
              </a:custGeom>
              <a:solidFill>
                <a:srgbClr val="E2AB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61"/>
              <p:cNvSpPr/>
              <p:nvPr/>
            </p:nvSpPr>
            <p:spPr>
              <a:xfrm>
                <a:off x="-6658800" y="1732625"/>
                <a:ext cx="1131425" cy="1077300"/>
              </a:xfrm>
              <a:custGeom>
                <a:avLst/>
                <a:gdLst/>
                <a:ahLst/>
                <a:cxnLst/>
                <a:rect l="l" t="t" r="r" b="b"/>
                <a:pathLst>
                  <a:path w="45257" h="43092" extrusionOk="0">
                    <a:moveTo>
                      <a:pt x="24925" y="0"/>
                    </a:moveTo>
                    <a:cubicBezTo>
                      <a:pt x="22577" y="0"/>
                      <a:pt x="20216" y="1189"/>
                      <a:pt x="19031" y="3217"/>
                    </a:cubicBezTo>
                    <a:lnTo>
                      <a:pt x="18164" y="3212"/>
                    </a:lnTo>
                    <a:cubicBezTo>
                      <a:pt x="16870" y="2878"/>
                      <a:pt x="15541" y="2541"/>
                      <a:pt x="14214" y="2541"/>
                    </a:cubicBezTo>
                    <a:cubicBezTo>
                      <a:pt x="13864" y="2541"/>
                      <a:pt x="13514" y="2564"/>
                      <a:pt x="13164" y="2618"/>
                    </a:cubicBezTo>
                    <a:cubicBezTo>
                      <a:pt x="11493" y="2873"/>
                      <a:pt x="9833" y="3991"/>
                      <a:pt x="9486" y="5646"/>
                    </a:cubicBezTo>
                    <a:cubicBezTo>
                      <a:pt x="9246" y="6791"/>
                      <a:pt x="9651" y="8019"/>
                      <a:pt x="9303" y="9136"/>
                    </a:cubicBezTo>
                    <a:cubicBezTo>
                      <a:pt x="8663" y="11185"/>
                      <a:pt x="6066" y="11674"/>
                      <a:pt x="4214" y="12758"/>
                    </a:cubicBezTo>
                    <a:cubicBezTo>
                      <a:pt x="1291" y="14471"/>
                      <a:pt x="0" y="18510"/>
                      <a:pt x="1392" y="21600"/>
                    </a:cubicBezTo>
                    <a:cubicBezTo>
                      <a:pt x="2008" y="22972"/>
                      <a:pt x="3083" y="24182"/>
                      <a:pt x="3262" y="25676"/>
                    </a:cubicBezTo>
                    <a:cubicBezTo>
                      <a:pt x="3446" y="27218"/>
                      <a:pt x="2633" y="28679"/>
                      <a:pt x="2234" y="30179"/>
                    </a:cubicBezTo>
                    <a:cubicBezTo>
                      <a:pt x="1291" y="33707"/>
                      <a:pt x="2787" y="37662"/>
                      <a:pt x="5608" y="39982"/>
                    </a:cubicBezTo>
                    <a:cubicBezTo>
                      <a:pt x="7715" y="41715"/>
                      <a:pt x="10450" y="42563"/>
                      <a:pt x="13187" y="42563"/>
                    </a:cubicBezTo>
                    <a:cubicBezTo>
                      <a:pt x="14115" y="42563"/>
                      <a:pt x="15043" y="42466"/>
                      <a:pt x="15947" y="42272"/>
                    </a:cubicBezTo>
                    <a:cubicBezTo>
                      <a:pt x="18140" y="41803"/>
                      <a:pt x="20303" y="40804"/>
                      <a:pt x="22507" y="40804"/>
                    </a:cubicBezTo>
                    <a:cubicBezTo>
                      <a:pt x="22844" y="40804"/>
                      <a:pt x="23183" y="40827"/>
                      <a:pt x="23523" y="40880"/>
                    </a:cubicBezTo>
                    <a:cubicBezTo>
                      <a:pt x="25682" y="41213"/>
                      <a:pt x="27801" y="42691"/>
                      <a:pt x="29854" y="42691"/>
                    </a:cubicBezTo>
                    <a:cubicBezTo>
                      <a:pt x="30333" y="42691"/>
                      <a:pt x="30808" y="42611"/>
                      <a:pt x="31278" y="42417"/>
                    </a:cubicBezTo>
                    <a:cubicBezTo>
                      <a:pt x="32050" y="42099"/>
                      <a:pt x="32763" y="41481"/>
                      <a:pt x="33577" y="41481"/>
                    </a:cubicBezTo>
                    <a:cubicBezTo>
                      <a:pt x="33633" y="41481"/>
                      <a:pt x="33689" y="41484"/>
                      <a:pt x="33746" y="41490"/>
                    </a:cubicBezTo>
                    <a:cubicBezTo>
                      <a:pt x="34453" y="41565"/>
                      <a:pt x="34998" y="42114"/>
                      <a:pt x="35603" y="42486"/>
                    </a:cubicBezTo>
                    <a:cubicBezTo>
                      <a:pt x="36285" y="42906"/>
                      <a:pt x="37059" y="43091"/>
                      <a:pt x="37848" y="43091"/>
                    </a:cubicBezTo>
                    <a:cubicBezTo>
                      <a:pt x="39148" y="43091"/>
                      <a:pt x="40492" y="42589"/>
                      <a:pt x="41549" y="41801"/>
                    </a:cubicBezTo>
                    <a:cubicBezTo>
                      <a:pt x="43993" y="39981"/>
                      <a:pt x="45257" y="36705"/>
                      <a:pt x="44672" y="33714"/>
                    </a:cubicBezTo>
                    <a:cubicBezTo>
                      <a:pt x="44197" y="31285"/>
                      <a:pt x="42634" y="29160"/>
                      <a:pt x="42244" y="26714"/>
                    </a:cubicBezTo>
                    <a:cubicBezTo>
                      <a:pt x="41817" y="24038"/>
                      <a:pt x="42839" y="21369"/>
                      <a:pt x="43176" y="18680"/>
                    </a:cubicBezTo>
                    <a:cubicBezTo>
                      <a:pt x="43513" y="15991"/>
                      <a:pt x="42801" y="12731"/>
                      <a:pt x="40297" y="11696"/>
                    </a:cubicBezTo>
                    <a:cubicBezTo>
                      <a:pt x="38381" y="10904"/>
                      <a:pt x="35934" y="11668"/>
                      <a:pt x="34289" y="10404"/>
                    </a:cubicBezTo>
                    <a:cubicBezTo>
                      <a:pt x="32898" y="9335"/>
                      <a:pt x="32758" y="7344"/>
                      <a:pt x="32223" y="5671"/>
                    </a:cubicBezTo>
                    <a:cubicBezTo>
                      <a:pt x="31363" y="2985"/>
                      <a:pt x="29089" y="737"/>
                      <a:pt x="26330" y="147"/>
                    </a:cubicBezTo>
                    <a:cubicBezTo>
                      <a:pt x="25869" y="48"/>
                      <a:pt x="25397" y="0"/>
                      <a:pt x="249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61"/>
              <p:cNvSpPr/>
              <p:nvPr/>
            </p:nvSpPr>
            <p:spPr>
              <a:xfrm>
                <a:off x="-6330975" y="2082900"/>
                <a:ext cx="744950" cy="1017575"/>
              </a:xfrm>
              <a:custGeom>
                <a:avLst/>
                <a:gdLst/>
                <a:ahLst/>
                <a:cxnLst/>
                <a:rect l="l" t="t" r="r" b="b"/>
                <a:pathLst>
                  <a:path w="29798" h="40703" extrusionOk="0">
                    <a:moveTo>
                      <a:pt x="20244" y="0"/>
                    </a:moveTo>
                    <a:lnTo>
                      <a:pt x="4871" y="350"/>
                    </a:lnTo>
                    <a:cubicBezTo>
                      <a:pt x="3008" y="393"/>
                      <a:pt x="1469" y="1819"/>
                      <a:pt x="1290" y="3675"/>
                    </a:cubicBezTo>
                    <a:cubicBezTo>
                      <a:pt x="613" y="10685"/>
                      <a:pt x="1" y="26594"/>
                      <a:pt x="8394" y="26594"/>
                    </a:cubicBezTo>
                    <a:cubicBezTo>
                      <a:pt x="8569" y="26594"/>
                      <a:pt x="8748" y="26587"/>
                      <a:pt x="8931" y="26573"/>
                    </a:cubicBezTo>
                    <a:lnTo>
                      <a:pt x="9058" y="32142"/>
                    </a:lnTo>
                    <a:lnTo>
                      <a:pt x="3707" y="35051"/>
                    </a:lnTo>
                    <a:cubicBezTo>
                      <a:pt x="3707" y="35051"/>
                      <a:pt x="5818" y="40702"/>
                      <a:pt x="14660" y="40702"/>
                    </a:cubicBezTo>
                    <a:cubicBezTo>
                      <a:pt x="15701" y="40702"/>
                      <a:pt x="16835" y="40624"/>
                      <a:pt x="18070" y="40449"/>
                    </a:cubicBezTo>
                    <a:cubicBezTo>
                      <a:pt x="29798" y="38788"/>
                      <a:pt x="29374" y="33845"/>
                      <a:pt x="29374" y="33845"/>
                    </a:cubicBezTo>
                    <a:lnTo>
                      <a:pt x="21895" y="31694"/>
                    </a:lnTo>
                    <a:lnTo>
                      <a:pt x="21434" y="18239"/>
                    </a:lnTo>
                    <a:lnTo>
                      <a:pt x="21434" y="18239"/>
                    </a:lnTo>
                    <a:cubicBezTo>
                      <a:pt x="21434" y="18239"/>
                      <a:pt x="21454" y="18240"/>
                      <a:pt x="21490" y="18240"/>
                    </a:cubicBezTo>
                    <a:cubicBezTo>
                      <a:pt x="21937" y="18240"/>
                      <a:pt x="24927" y="18087"/>
                      <a:pt x="24742" y="13983"/>
                    </a:cubicBezTo>
                    <a:cubicBezTo>
                      <a:pt x="24594" y="10677"/>
                      <a:pt x="22196" y="10335"/>
                      <a:pt x="21209" y="10335"/>
                    </a:cubicBezTo>
                    <a:cubicBezTo>
                      <a:pt x="20951" y="10335"/>
                      <a:pt x="20790" y="10358"/>
                      <a:pt x="20790" y="10358"/>
                    </a:cubicBezTo>
                    <a:lnTo>
                      <a:pt x="20244" y="0"/>
                    </a:lnTo>
                    <a:close/>
                  </a:path>
                </a:pathLst>
              </a:custGeom>
              <a:solidFill>
                <a:srgbClr val="8F5E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61"/>
              <p:cNvSpPr/>
              <p:nvPr/>
            </p:nvSpPr>
            <p:spPr>
              <a:xfrm>
                <a:off x="-6388875" y="2030000"/>
                <a:ext cx="677725" cy="313700"/>
              </a:xfrm>
              <a:custGeom>
                <a:avLst/>
                <a:gdLst/>
                <a:ahLst/>
                <a:cxnLst/>
                <a:rect l="l" t="t" r="r" b="b"/>
                <a:pathLst>
                  <a:path w="27109" h="12548" extrusionOk="0">
                    <a:moveTo>
                      <a:pt x="15943" y="1"/>
                    </a:moveTo>
                    <a:cubicBezTo>
                      <a:pt x="14950" y="1"/>
                      <a:pt x="13953" y="68"/>
                      <a:pt x="12970" y="173"/>
                    </a:cubicBezTo>
                    <a:cubicBezTo>
                      <a:pt x="9826" y="510"/>
                      <a:pt x="6610" y="1270"/>
                      <a:pt x="4110" y="3207"/>
                    </a:cubicBezTo>
                    <a:cubicBezTo>
                      <a:pt x="1610" y="5145"/>
                      <a:pt x="1" y="8493"/>
                      <a:pt x="866" y="11534"/>
                    </a:cubicBezTo>
                    <a:lnTo>
                      <a:pt x="33" y="12373"/>
                    </a:lnTo>
                    <a:cubicBezTo>
                      <a:pt x="441" y="12491"/>
                      <a:pt x="865" y="12548"/>
                      <a:pt x="1289" y="12548"/>
                    </a:cubicBezTo>
                    <a:cubicBezTo>
                      <a:pt x="2497" y="12548"/>
                      <a:pt x="3709" y="12086"/>
                      <a:pt x="4582" y="11246"/>
                    </a:cubicBezTo>
                    <a:cubicBezTo>
                      <a:pt x="5761" y="10112"/>
                      <a:pt x="6276" y="8333"/>
                      <a:pt x="5885" y="6744"/>
                    </a:cubicBezTo>
                    <a:lnTo>
                      <a:pt x="5885" y="6744"/>
                    </a:lnTo>
                    <a:cubicBezTo>
                      <a:pt x="6739" y="7323"/>
                      <a:pt x="7770" y="7618"/>
                      <a:pt x="8801" y="7618"/>
                    </a:cubicBezTo>
                    <a:cubicBezTo>
                      <a:pt x="9641" y="7618"/>
                      <a:pt x="10480" y="7422"/>
                      <a:pt x="11222" y="7025"/>
                    </a:cubicBezTo>
                    <a:cubicBezTo>
                      <a:pt x="12872" y="6141"/>
                      <a:pt x="13965" y="4300"/>
                      <a:pt x="13948" y="2428"/>
                    </a:cubicBezTo>
                    <a:lnTo>
                      <a:pt x="13948" y="2428"/>
                    </a:lnTo>
                    <a:cubicBezTo>
                      <a:pt x="14786" y="3736"/>
                      <a:pt x="16348" y="4480"/>
                      <a:pt x="17891" y="4480"/>
                    </a:cubicBezTo>
                    <a:cubicBezTo>
                      <a:pt x="18651" y="4480"/>
                      <a:pt x="19406" y="4300"/>
                      <a:pt x="20068" y="3918"/>
                    </a:cubicBezTo>
                    <a:lnTo>
                      <a:pt x="20068" y="3918"/>
                    </a:lnTo>
                    <a:cubicBezTo>
                      <a:pt x="19688" y="6215"/>
                      <a:pt x="20401" y="8670"/>
                      <a:pt x="21955" y="10407"/>
                    </a:cubicBezTo>
                    <a:cubicBezTo>
                      <a:pt x="22600" y="11128"/>
                      <a:pt x="23471" y="11756"/>
                      <a:pt x="24426" y="11756"/>
                    </a:cubicBezTo>
                    <a:cubicBezTo>
                      <a:pt x="24480" y="11756"/>
                      <a:pt x="24534" y="11754"/>
                      <a:pt x="24588" y="11749"/>
                    </a:cubicBezTo>
                    <a:cubicBezTo>
                      <a:pt x="26180" y="11632"/>
                      <a:pt x="27108" y="9803"/>
                      <a:pt x="27104" y="8208"/>
                    </a:cubicBezTo>
                    <a:cubicBezTo>
                      <a:pt x="27094" y="5142"/>
                      <a:pt x="24797" y="2421"/>
                      <a:pt x="22003" y="1156"/>
                    </a:cubicBezTo>
                    <a:cubicBezTo>
                      <a:pt x="20110" y="297"/>
                      <a:pt x="18034" y="1"/>
                      <a:pt x="159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61"/>
              <p:cNvSpPr/>
              <p:nvPr/>
            </p:nvSpPr>
            <p:spPr>
              <a:xfrm>
                <a:off x="-5815325" y="1976525"/>
                <a:ext cx="65825" cy="356950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14278" extrusionOk="0">
                    <a:moveTo>
                      <a:pt x="780" y="0"/>
                    </a:moveTo>
                    <a:cubicBezTo>
                      <a:pt x="391" y="0"/>
                      <a:pt x="1" y="321"/>
                      <a:pt x="151" y="808"/>
                    </a:cubicBezTo>
                    <a:cubicBezTo>
                      <a:pt x="906" y="3270"/>
                      <a:pt x="1308" y="5748"/>
                      <a:pt x="1173" y="8331"/>
                    </a:cubicBezTo>
                    <a:cubicBezTo>
                      <a:pt x="1101" y="9684"/>
                      <a:pt x="878" y="11001"/>
                      <a:pt x="571" y="12317"/>
                    </a:cubicBezTo>
                    <a:cubicBezTo>
                      <a:pt x="386" y="13109"/>
                      <a:pt x="164" y="13506"/>
                      <a:pt x="509" y="14231"/>
                    </a:cubicBezTo>
                    <a:cubicBezTo>
                      <a:pt x="526" y="14264"/>
                      <a:pt x="559" y="14277"/>
                      <a:pt x="593" y="14277"/>
                    </a:cubicBezTo>
                    <a:cubicBezTo>
                      <a:pt x="613" y="14277"/>
                      <a:pt x="633" y="14273"/>
                      <a:pt x="650" y="14265"/>
                    </a:cubicBezTo>
                    <a:cubicBezTo>
                      <a:pt x="2300" y="13486"/>
                      <a:pt x="2369" y="9917"/>
                      <a:pt x="2470" y="8302"/>
                    </a:cubicBezTo>
                    <a:cubicBezTo>
                      <a:pt x="2633" y="5633"/>
                      <a:pt x="2264" y="2961"/>
                      <a:pt x="1385" y="436"/>
                    </a:cubicBezTo>
                    <a:cubicBezTo>
                      <a:pt x="1279" y="132"/>
                      <a:pt x="1029" y="0"/>
                      <a:pt x="780" y="0"/>
                    </a:cubicBezTo>
                    <a:close/>
                  </a:path>
                </a:pathLst>
              </a:custGeom>
              <a:solidFill>
                <a:srgbClr val="9D8C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8" name="Google Shape;1598;p61"/>
            <p:cNvGrpSpPr/>
            <p:nvPr/>
          </p:nvGrpSpPr>
          <p:grpSpPr>
            <a:xfrm rot="-838047" flipH="1">
              <a:off x="4117616" y="3140586"/>
              <a:ext cx="348725" cy="342923"/>
              <a:chOff x="3013475" y="3710975"/>
              <a:chExt cx="595275" cy="478325"/>
            </a:xfrm>
          </p:grpSpPr>
          <p:sp>
            <p:nvSpPr>
              <p:cNvPr id="1599" name="Google Shape;1599;p61"/>
              <p:cNvSpPr/>
              <p:nvPr/>
            </p:nvSpPr>
            <p:spPr>
              <a:xfrm>
                <a:off x="3294750" y="3710975"/>
                <a:ext cx="169400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0466" extrusionOk="0">
                    <a:moveTo>
                      <a:pt x="767" y="0"/>
                    </a:moveTo>
                    <a:lnTo>
                      <a:pt x="767" y="0"/>
                    </a:lnTo>
                    <a:cubicBezTo>
                      <a:pt x="0" y="5352"/>
                      <a:pt x="2369" y="10465"/>
                      <a:pt x="2369" y="10465"/>
                    </a:cubicBezTo>
                    <a:cubicBezTo>
                      <a:pt x="3578" y="10419"/>
                      <a:pt x="6775" y="8605"/>
                      <a:pt x="6775" y="8605"/>
                    </a:cubicBezTo>
                    <a:cubicBezTo>
                      <a:pt x="3697" y="7149"/>
                      <a:pt x="767" y="1"/>
                      <a:pt x="767" y="0"/>
                    </a:cubicBezTo>
                    <a:close/>
                  </a:path>
                </a:pathLst>
              </a:custGeom>
              <a:solidFill>
                <a:srgbClr val="DD8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61"/>
              <p:cNvSpPr/>
              <p:nvPr/>
            </p:nvSpPr>
            <p:spPr>
              <a:xfrm>
                <a:off x="3195025" y="4053500"/>
                <a:ext cx="25465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5432" extrusionOk="0">
                    <a:moveTo>
                      <a:pt x="1371" y="1"/>
                    </a:moveTo>
                    <a:cubicBezTo>
                      <a:pt x="982" y="1"/>
                      <a:pt x="689" y="121"/>
                      <a:pt x="497" y="363"/>
                    </a:cubicBezTo>
                    <a:cubicBezTo>
                      <a:pt x="0" y="987"/>
                      <a:pt x="425" y="2204"/>
                      <a:pt x="1075" y="3032"/>
                    </a:cubicBezTo>
                    <a:cubicBezTo>
                      <a:pt x="1852" y="4020"/>
                      <a:pt x="3901" y="5239"/>
                      <a:pt x="5599" y="5409"/>
                    </a:cubicBezTo>
                    <a:cubicBezTo>
                      <a:pt x="5736" y="5424"/>
                      <a:pt x="5875" y="5431"/>
                      <a:pt x="6012" y="5431"/>
                    </a:cubicBezTo>
                    <a:cubicBezTo>
                      <a:pt x="6681" y="5431"/>
                      <a:pt x="7235" y="5250"/>
                      <a:pt x="7660" y="4888"/>
                    </a:cubicBezTo>
                    <a:cubicBezTo>
                      <a:pt x="7755" y="4800"/>
                      <a:pt x="7764" y="4653"/>
                      <a:pt x="7681" y="4554"/>
                    </a:cubicBezTo>
                    <a:cubicBezTo>
                      <a:pt x="7633" y="4498"/>
                      <a:pt x="7565" y="4469"/>
                      <a:pt x="7496" y="4469"/>
                    </a:cubicBezTo>
                    <a:cubicBezTo>
                      <a:pt x="7444" y="4469"/>
                      <a:pt x="7391" y="4485"/>
                      <a:pt x="7347" y="4520"/>
                    </a:cubicBezTo>
                    <a:cubicBezTo>
                      <a:pt x="7011" y="4805"/>
                      <a:pt x="6561" y="4947"/>
                      <a:pt x="6006" y="4947"/>
                    </a:cubicBezTo>
                    <a:cubicBezTo>
                      <a:pt x="5891" y="4947"/>
                      <a:pt x="5772" y="4941"/>
                      <a:pt x="5649" y="4929"/>
                    </a:cubicBezTo>
                    <a:cubicBezTo>
                      <a:pt x="3989" y="4762"/>
                      <a:pt x="2089" y="3537"/>
                      <a:pt x="1456" y="2734"/>
                    </a:cubicBezTo>
                    <a:cubicBezTo>
                      <a:pt x="867" y="1984"/>
                      <a:pt x="595" y="1016"/>
                      <a:pt x="876" y="664"/>
                    </a:cubicBezTo>
                    <a:cubicBezTo>
                      <a:pt x="972" y="543"/>
                      <a:pt x="1142" y="483"/>
                      <a:pt x="1375" y="483"/>
                    </a:cubicBezTo>
                    <a:cubicBezTo>
                      <a:pt x="1763" y="483"/>
                      <a:pt x="2327" y="649"/>
                      <a:pt x="3018" y="975"/>
                    </a:cubicBezTo>
                    <a:cubicBezTo>
                      <a:pt x="4543" y="1695"/>
                      <a:pt x="6086" y="1895"/>
                      <a:pt x="7331" y="1895"/>
                    </a:cubicBezTo>
                    <a:cubicBezTo>
                      <a:pt x="8835" y="1895"/>
                      <a:pt x="9904" y="1603"/>
                      <a:pt x="9984" y="1581"/>
                    </a:cubicBezTo>
                    <a:cubicBezTo>
                      <a:pt x="10111" y="1544"/>
                      <a:pt x="10186" y="1411"/>
                      <a:pt x="10150" y="1283"/>
                    </a:cubicBezTo>
                    <a:cubicBezTo>
                      <a:pt x="10120" y="1176"/>
                      <a:pt x="10023" y="1106"/>
                      <a:pt x="9917" y="1106"/>
                    </a:cubicBezTo>
                    <a:cubicBezTo>
                      <a:pt x="9896" y="1106"/>
                      <a:pt x="9874" y="1109"/>
                      <a:pt x="9853" y="1115"/>
                    </a:cubicBezTo>
                    <a:cubicBezTo>
                      <a:pt x="9834" y="1120"/>
                      <a:pt x="8795" y="1404"/>
                      <a:pt x="7329" y="1404"/>
                    </a:cubicBezTo>
                    <a:cubicBezTo>
                      <a:pt x="6137" y="1404"/>
                      <a:pt x="4663" y="1216"/>
                      <a:pt x="3225" y="538"/>
                    </a:cubicBezTo>
                    <a:cubicBezTo>
                      <a:pt x="2465" y="180"/>
                      <a:pt x="1846" y="1"/>
                      <a:pt x="1371" y="1"/>
                    </a:cubicBezTo>
                    <a:close/>
                  </a:path>
                </a:pathLst>
              </a:custGeom>
              <a:solidFill>
                <a:srgbClr val="8B07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61"/>
              <p:cNvSpPr/>
              <p:nvPr/>
            </p:nvSpPr>
            <p:spPr>
              <a:xfrm>
                <a:off x="3417375" y="3731450"/>
                <a:ext cx="191375" cy="45500"/>
              </a:xfrm>
              <a:custGeom>
                <a:avLst/>
                <a:gdLst/>
                <a:ahLst/>
                <a:cxnLst/>
                <a:rect l="l" t="t" r="r" b="b"/>
                <a:pathLst>
                  <a:path w="7655" h="1820" extrusionOk="0">
                    <a:moveTo>
                      <a:pt x="7369" y="0"/>
                    </a:moveTo>
                    <a:cubicBezTo>
                      <a:pt x="5924" y="1065"/>
                      <a:pt x="4061" y="1326"/>
                      <a:pt x="2585" y="1326"/>
                    </a:cubicBezTo>
                    <a:cubicBezTo>
                      <a:pt x="1184" y="1326"/>
                      <a:pt x="131" y="1091"/>
                      <a:pt x="109" y="1086"/>
                    </a:cubicBezTo>
                    <a:lnTo>
                      <a:pt x="0" y="1558"/>
                    </a:lnTo>
                    <a:cubicBezTo>
                      <a:pt x="91" y="1579"/>
                      <a:pt x="1168" y="1820"/>
                      <a:pt x="2596" y="1820"/>
                    </a:cubicBezTo>
                    <a:cubicBezTo>
                      <a:pt x="4142" y="1820"/>
                      <a:pt x="6097" y="1537"/>
                      <a:pt x="7655" y="390"/>
                    </a:cubicBezTo>
                    <a:lnTo>
                      <a:pt x="7369" y="0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61"/>
              <p:cNvSpPr/>
              <p:nvPr/>
            </p:nvSpPr>
            <p:spPr>
              <a:xfrm>
                <a:off x="3013475" y="3817000"/>
                <a:ext cx="187975" cy="71450"/>
              </a:xfrm>
              <a:custGeom>
                <a:avLst/>
                <a:gdLst/>
                <a:ahLst/>
                <a:cxnLst/>
                <a:rect l="l" t="t" r="r" b="b"/>
                <a:pathLst>
                  <a:path w="7519" h="2858" extrusionOk="0">
                    <a:moveTo>
                      <a:pt x="7170" y="1"/>
                    </a:moveTo>
                    <a:cubicBezTo>
                      <a:pt x="5230" y="2015"/>
                      <a:pt x="2869" y="2376"/>
                      <a:pt x="1428" y="2376"/>
                    </a:cubicBezTo>
                    <a:cubicBezTo>
                      <a:pt x="635" y="2376"/>
                      <a:pt x="121" y="2267"/>
                      <a:pt x="106" y="2264"/>
                    </a:cubicBezTo>
                    <a:lnTo>
                      <a:pt x="0" y="2735"/>
                    </a:lnTo>
                    <a:cubicBezTo>
                      <a:pt x="16" y="2740"/>
                      <a:pt x="570" y="2858"/>
                      <a:pt x="1424" y="2858"/>
                    </a:cubicBezTo>
                    <a:cubicBezTo>
                      <a:pt x="2960" y="2858"/>
                      <a:pt x="5461" y="2473"/>
                      <a:pt x="7519" y="337"/>
                    </a:cubicBezTo>
                    <a:lnTo>
                      <a:pt x="7170" y="1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03" name="Google Shape;1603;p61"/>
          <p:cNvGrpSpPr/>
          <p:nvPr/>
        </p:nvGrpSpPr>
        <p:grpSpPr>
          <a:xfrm>
            <a:off x="902784" y="2827890"/>
            <a:ext cx="1122571" cy="1774578"/>
            <a:chOff x="902784" y="2827890"/>
            <a:chExt cx="1122571" cy="1774578"/>
          </a:xfrm>
        </p:grpSpPr>
        <p:grpSp>
          <p:nvGrpSpPr>
            <p:cNvPr id="1604" name="Google Shape;1604;p61"/>
            <p:cNvGrpSpPr/>
            <p:nvPr/>
          </p:nvGrpSpPr>
          <p:grpSpPr>
            <a:xfrm>
              <a:off x="902784" y="2827890"/>
              <a:ext cx="1122571" cy="1774578"/>
              <a:chOff x="-8708650" y="-353400"/>
              <a:chExt cx="1097225" cy="1734850"/>
            </a:xfrm>
          </p:grpSpPr>
          <p:sp>
            <p:nvSpPr>
              <p:cNvPr id="1605" name="Google Shape;1605;p61"/>
              <p:cNvSpPr/>
              <p:nvPr/>
            </p:nvSpPr>
            <p:spPr>
              <a:xfrm>
                <a:off x="-8708650" y="723975"/>
                <a:ext cx="1097225" cy="657475"/>
              </a:xfrm>
              <a:custGeom>
                <a:avLst/>
                <a:gdLst/>
                <a:ahLst/>
                <a:cxnLst/>
                <a:rect l="l" t="t" r="r" b="b"/>
                <a:pathLst>
                  <a:path w="43889" h="26299" extrusionOk="0">
                    <a:moveTo>
                      <a:pt x="17451" y="0"/>
                    </a:moveTo>
                    <a:cubicBezTo>
                      <a:pt x="15388" y="0"/>
                      <a:pt x="13333" y="85"/>
                      <a:pt x="11403" y="294"/>
                    </a:cubicBezTo>
                    <a:cubicBezTo>
                      <a:pt x="1" y="1529"/>
                      <a:pt x="394" y="25991"/>
                      <a:pt x="174" y="26295"/>
                    </a:cubicBezTo>
                    <a:lnTo>
                      <a:pt x="43889" y="26295"/>
                    </a:lnTo>
                    <a:cubicBezTo>
                      <a:pt x="43305" y="2663"/>
                      <a:pt x="36749" y="1550"/>
                      <a:pt x="35520" y="1550"/>
                    </a:cubicBezTo>
                    <a:cubicBezTo>
                      <a:pt x="35392" y="1550"/>
                      <a:pt x="35322" y="1562"/>
                      <a:pt x="35322" y="1562"/>
                    </a:cubicBezTo>
                    <a:cubicBezTo>
                      <a:pt x="35322" y="1562"/>
                      <a:pt x="26310" y="0"/>
                      <a:pt x="17451" y="0"/>
                    </a:cubicBezTo>
                    <a:close/>
                    <a:moveTo>
                      <a:pt x="166" y="26295"/>
                    </a:moveTo>
                    <a:cubicBezTo>
                      <a:pt x="167" y="26297"/>
                      <a:pt x="169" y="26298"/>
                      <a:pt x="170" y="26298"/>
                    </a:cubicBezTo>
                    <a:cubicBezTo>
                      <a:pt x="171" y="26298"/>
                      <a:pt x="173" y="26297"/>
                      <a:pt x="174" y="26295"/>
                    </a:cubicBezTo>
                    <a:close/>
                  </a:path>
                </a:pathLst>
              </a:custGeom>
              <a:solidFill>
                <a:srgbClr val="E157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61"/>
              <p:cNvSpPr/>
              <p:nvPr/>
            </p:nvSpPr>
            <p:spPr>
              <a:xfrm>
                <a:off x="-8481300" y="-153150"/>
                <a:ext cx="746275" cy="1057100"/>
              </a:xfrm>
              <a:custGeom>
                <a:avLst/>
                <a:gdLst/>
                <a:ahLst/>
                <a:cxnLst/>
                <a:rect l="l" t="t" r="r" b="b"/>
                <a:pathLst>
                  <a:path w="29851" h="42284" extrusionOk="0">
                    <a:moveTo>
                      <a:pt x="18262" y="1"/>
                    </a:moveTo>
                    <a:cubicBezTo>
                      <a:pt x="14078" y="1"/>
                      <a:pt x="10462" y="242"/>
                      <a:pt x="7774" y="877"/>
                    </a:cubicBezTo>
                    <a:cubicBezTo>
                      <a:pt x="7652" y="5285"/>
                      <a:pt x="7831" y="9012"/>
                      <a:pt x="8452" y="11739"/>
                    </a:cubicBezTo>
                    <a:cubicBezTo>
                      <a:pt x="8452" y="11739"/>
                      <a:pt x="8328" y="11724"/>
                      <a:pt x="8124" y="11724"/>
                    </a:cubicBezTo>
                    <a:cubicBezTo>
                      <a:pt x="7195" y="11724"/>
                      <a:pt x="4616" y="12036"/>
                      <a:pt x="4540" y="15494"/>
                    </a:cubicBezTo>
                    <a:cubicBezTo>
                      <a:pt x="4450" y="19512"/>
                      <a:pt x="7281" y="19722"/>
                      <a:pt x="7874" y="19722"/>
                    </a:cubicBezTo>
                    <a:cubicBezTo>
                      <a:pt x="7943" y="19722"/>
                      <a:pt x="7982" y="19719"/>
                      <a:pt x="7982" y="19719"/>
                    </a:cubicBezTo>
                    <a:lnTo>
                      <a:pt x="7982" y="19719"/>
                    </a:lnTo>
                    <a:lnTo>
                      <a:pt x="7825" y="33331"/>
                    </a:lnTo>
                    <a:lnTo>
                      <a:pt x="3" y="36000"/>
                    </a:lnTo>
                    <a:cubicBezTo>
                      <a:pt x="3" y="36000"/>
                      <a:pt x="1" y="40686"/>
                      <a:pt x="11892" y="42093"/>
                    </a:cubicBezTo>
                    <a:cubicBezTo>
                      <a:pt x="12998" y="42224"/>
                      <a:pt x="14025" y="42283"/>
                      <a:pt x="14978" y="42283"/>
                    </a:cubicBezTo>
                    <a:cubicBezTo>
                      <a:pt x="24273" y="42283"/>
                      <a:pt x="26546" y="36638"/>
                      <a:pt x="26546" y="36638"/>
                    </a:cubicBezTo>
                    <a:lnTo>
                      <a:pt x="20812" y="33488"/>
                    </a:lnTo>
                    <a:lnTo>
                      <a:pt x="20812" y="27854"/>
                    </a:lnTo>
                    <a:cubicBezTo>
                      <a:pt x="20944" y="27861"/>
                      <a:pt x="21073" y="27865"/>
                      <a:pt x="21201" y="27865"/>
                    </a:cubicBezTo>
                    <a:cubicBezTo>
                      <a:pt x="29851" y="27865"/>
                      <a:pt x="28857" y="11646"/>
                      <a:pt x="28007" y="4533"/>
                    </a:cubicBezTo>
                    <a:cubicBezTo>
                      <a:pt x="27783" y="2663"/>
                      <a:pt x="25623" y="114"/>
                      <a:pt x="23740" y="114"/>
                    </a:cubicBezTo>
                    <a:cubicBezTo>
                      <a:pt x="21833" y="42"/>
                      <a:pt x="19999" y="1"/>
                      <a:pt x="18262" y="1"/>
                    </a:cubicBezTo>
                    <a:close/>
                  </a:path>
                </a:pathLst>
              </a:custGeom>
              <a:solidFill>
                <a:srgbClr val="8F5E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61"/>
              <p:cNvSpPr/>
              <p:nvPr/>
            </p:nvSpPr>
            <p:spPr>
              <a:xfrm>
                <a:off x="-8300725" y="-153900"/>
                <a:ext cx="481175" cy="295725"/>
              </a:xfrm>
              <a:custGeom>
                <a:avLst/>
                <a:gdLst/>
                <a:ahLst/>
                <a:cxnLst/>
                <a:rect l="l" t="t" r="r" b="b"/>
                <a:pathLst>
                  <a:path w="19247" h="11829" extrusionOk="0">
                    <a:moveTo>
                      <a:pt x="4683" y="1"/>
                    </a:moveTo>
                    <a:cubicBezTo>
                      <a:pt x="2367" y="1"/>
                      <a:pt x="678" y="236"/>
                      <a:pt x="549" y="906"/>
                    </a:cubicBezTo>
                    <a:cubicBezTo>
                      <a:pt x="0" y="3779"/>
                      <a:pt x="1052" y="11721"/>
                      <a:pt x="1052" y="11721"/>
                    </a:cubicBezTo>
                    <a:cubicBezTo>
                      <a:pt x="1202" y="11795"/>
                      <a:pt x="1363" y="11829"/>
                      <a:pt x="1526" y="11829"/>
                    </a:cubicBezTo>
                    <a:cubicBezTo>
                      <a:pt x="1927" y="11829"/>
                      <a:pt x="2339" y="11626"/>
                      <a:pt x="2625" y="11328"/>
                    </a:cubicBezTo>
                    <a:cubicBezTo>
                      <a:pt x="3024" y="10911"/>
                      <a:pt x="3222" y="10346"/>
                      <a:pt x="3396" y="9795"/>
                    </a:cubicBezTo>
                    <a:cubicBezTo>
                      <a:pt x="4066" y="7672"/>
                      <a:pt x="4523" y="5488"/>
                      <a:pt x="4760" y="3275"/>
                    </a:cubicBezTo>
                    <a:cubicBezTo>
                      <a:pt x="9566" y="2756"/>
                      <a:pt x="16622" y="3476"/>
                      <a:pt x="19246" y="1335"/>
                    </a:cubicBezTo>
                    <a:cubicBezTo>
                      <a:pt x="19246" y="1335"/>
                      <a:pt x="10193" y="1"/>
                      <a:pt x="46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61"/>
              <p:cNvSpPr/>
              <p:nvPr/>
            </p:nvSpPr>
            <p:spPr>
              <a:xfrm>
                <a:off x="-8297800" y="-353400"/>
                <a:ext cx="594675" cy="239300"/>
              </a:xfrm>
              <a:custGeom>
                <a:avLst/>
                <a:gdLst/>
                <a:ahLst/>
                <a:cxnLst/>
                <a:rect l="l" t="t" r="r" b="b"/>
                <a:pathLst>
                  <a:path w="23787" h="9572" extrusionOk="0">
                    <a:moveTo>
                      <a:pt x="17854" y="1"/>
                    </a:moveTo>
                    <a:cubicBezTo>
                      <a:pt x="17799" y="1"/>
                      <a:pt x="17745" y="2"/>
                      <a:pt x="17691" y="5"/>
                    </a:cubicBezTo>
                    <a:cubicBezTo>
                      <a:pt x="16599" y="64"/>
                      <a:pt x="15593" y="635"/>
                      <a:pt x="14767" y="1353"/>
                    </a:cubicBezTo>
                    <a:cubicBezTo>
                      <a:pt x="13939" y="2070"/>
                      <a:pt x="13261" y="2937"/>
                      <a:pt x="12514" y="3737"/>
                    </a:cubicBezTo>
                    <a:cubicBezTo>
                      <a:pt x="11769" y="4538"/>
                      <a:pt x="10925" y="5288"/>
                      <a:pt x="9903" y="5680"/>
                    </a:cubicBezTo>
                    <a:cubicBezTo>
                      <a:pt x="9151" y="5970"/>
                      <a:pt x="8347" y="6048"/>
                      <a:pt x="7536" y="6048"/>
                    </a:cubicBezTo>
                    <a:cubicBezTo>
                      <a:pt x="7033" y="6048"/>
                      <a:pt x="6527" y="6018"/>
                      <a:pt x="6028" y="5989"/>
                    </a:cubicBezTo>
                    <a:cubicBezTo>
                      <a:pt x="5597" y="5964"/>
                      <a:pt x="5159" y="5941"/>
                      <a:pt x="4724" y="5941"/>
                    </a:cubicBezTo>
                    <a:cubicBezTo>
                      <a:pt x="3842" y="5941"/>
                      <a:pt x="2967" y="6034"/>
                      <a:pt x="2166" y="6386"/>
                    </a:cubicBezTo>
                    <a:cubicBezTo>
                      <a:pt x="970" y="6910"/>
                      <a:pt x="0" y="8192"/>
                      <a:pt x="273" y="9470"/>
                    </a:cubicBezTo>
                    <a:lnTo>
                      <a:pt x="917" y="8944"/>
                    </a:lnTo>
                    <a:cubicBezTo>
                      <a:pt x="2186" y="8585"/>
                      <a:pt x="3481" y="8451"/>
                      <a:pt x="4790" y="8451"/>
                    </a:cubicBezTo>
                    <a:cubicBezTo>
                      <a:pt x="8583" y="8451"/>
                      <a:pt x="12501" y="9571"/>
                      <a:pt x="16276" y="9571"/>
                    </a:cubicBezTo>
                    <a:cubicBezTo>
                      <a:pt x="17731" y="9571"/>
                      <a:pt x="19164" y="9405"/>
                      <a:pt x="20560" y="8944"/>
                    </a:cubicBezTo>
                    <a:cubicBezTo>
                      <a:pt x="21521" y="8627"/>
                      <a:pt x="22476" y="8143"/>
                      <a:pt x="23067" y="7322"/>
                    </a:cubicBezTo>
                    <a:cubicBezTo>
                      <a:pt x="23660" y="6500"/>
                      <a:pt x="23786" y="5280"/>
                      <a:pt x="23138" y="4503"/>
                    </a:cubicBezTo>
                    <a:cubicBezTo>
                      <a:pt x="22672" y="3943"/>
                      <a:pt x="21992" y="3752"/>
                      <a:pt x="21256" y="3752"/>
                    </a:cubicBezTo>
                    <a:cubicBezTo>
                      <a:pt x="20641" y="3752"/>
                      <a:pt x="19987" y="3886"/>
                      <a:pt x="19388" y="4050"/>
                    </a:cubicBezTo>
                    <a:lnTo>
                      <a:pt x="19388" y="4050"/>
                    </a:lnTo>
                    <a:cubicBezTo>
                      <a:pt x="20326" y="3709"/>
                      <a:pt x="20791" y="2442"/>
                      <a:pt x="20386" y="1502"/>
                    </a:cubicBezTo>
                    <a:cubicBezTo>
                      <a:pt x="19975" y="547"/>
                      <a:pt x="18897" y="1"/>
                      <a:pt x="17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61"/>
              <p:cNvSpPr/>
              <p:nvPr/>
            </p:nvSpPr>
            <p:spPr>
              <a:xfrm>
                <a:off x="-8332950" y="306475"/>
                <a:ext cx="73550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2357" extrusionOk="0">
                    <a:moveTo>
                      <a:pt x="2405" y="0"/>
                    </a:moveTo>
                    <a:cubicBezTo>
                      <a:pt x="2292" y="0"/>
                      <a:pt x="2177" y="63"/>
                      <a:pt x="2150" y="183"/>
                    </a:cubicBezTo>
                    <a:cubicBezTo>
                      <a:pt x="2092" y="453"/>
                      <a:pt x="2275" y="644"/>
                      <a:pt x="2292" y="911"/>
                    </a:cubicBezTo>
                    <a:cubicBezTo>
                      <a:pt x="2314" y="1246"/>
                      <a:pt x="2162" y="1588"/>
                      <a:pt x="1840" y="1716"/>
                    </a:cubicBezTo>
                    <a:cubicBezTo>
                      <a:pt x="1748" y="1754"/>
                      <a:pt x="1653" y="1770"/>
                      <a:pt x="1558" y="1770"/>
                    </a:cubicBezTo>
                    <a:cubicBezTo>
                      <a:pt x="1362" y="1770"/>
                      <a:pt x="1165" y="1700"/>
                      <a:pt x="998" y="1598"/>
                    </a:cubicBezTo>
                    <a:cubicBezTo>
                      <a:pt x="759" y="1454"/>
                      <a:pt x="664" y="1186"/>
                      <a:pt x="430" y="1052"/>
                    </a:cubicBezTo>
                    <a:cubicBezTo>
                      <a:pt x="404" y="1037"/>
                      <a:pt x="375" y="1029"/>
                      <a:pt x="345" y="1029"/>
                    </a:cubicBezTo>
                    <a:cubicBezTo>
                      <a:pt x="286" y="1029"/>
                      <a:pt x="227" y="1057"/>
                      <a:pt x="200" y="1112"/>
                    </a:cubicBezTo>
                    <a:lnTo>
                      <a:pt x="201" y="1113"/>
                    </a:lnTo>
                    <a:cubicBezTo>
                      <a:pt x="1" y="1508"/>
                      <a:pt x="405" y="1961"/>
                      <a:pt x="731" y="2154"/>
                    </a:cubicBezTo>
                    <a:cubicBezTo>
                      <a:pt x="954" y="2286"/>
                      <a:pt x="1211" y="2357"/>
                      <a:pt x="1468" y="2357"/>
                    </a:cubicBezTo>
                    <a:cubicBezTo>
                      <a:pt x="1663" y="2357"/>
                      <a:pt x="1858" y="2316"/>
                      <a:pt x="2038" y="2227"/>
                    </a:cubicBezTo>
                    <a:cubicBezTo>
                      <a:pt x="2439" y="2031"/>
                      <a:pt x="2742" y="1618"/>
                      <a:pt x="2849" y="1188"/>
                    </a:cubicBezTo>
                    <a:cubicBezTo>
                      <a:pt x="2941" y="814"/>
                      <a:pt x="2935" y="105"/>
                      <a:pt x="2464" y="6"/>
                    </a:cubicBezTo>
                    <a:cubicBezTo>
                      <a:pt x="2445" y="2"/>
                      <a:pt x="2425" y="0"/>
                      <a:pt x="24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61"/>
              <p:cNvSpPr/>
              <p:nvPr/>
            </p:nvSpPr>
            <p:spPr>
              <a:xfrm>
                <a:off x="-8080225" y="339050"/>
                <a:ext cx="1859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2879" extrusionOk="0">
                    <a:moveTo>
                      <a:pt x="935" y="0"/>
                    </a:moveTo>
                    <a:cubicBezTo>
                      <a:pt x="50" y="0"/>
                      <a:pt x="1" y="1211"/>
                      <a:pt x="756" y="1496"/>
                    </a:cubicBezTo>
                    <a:lnTo>
                      <a:pt x="758" y="1496"/>
                    </a:lnTo>
                    <a:cubicBezTo>
                      <a:pt x="2432" y="2130"/>
                      <a:pt x="4218" y="2691"/>
                      <a:pt x="6007" y="2872"/>
                    </a:cubicBezTo>
                    <a:cubicBezTo>
                      <a:pt x="6048" y="2876"/>
                      <a:pt x="6087" y="2878"/>
                      <a:pt x="6126" y="2878"/>
                    </a:cubicBezTo>
                    <a:cubicBezTo>
                      <a:pt x="7307" y="2878"/>
                      <a:pt x="7438" y="1009"/>
                      <a:pt x="6305" y="674"/>
                    </a:cubicBezTo>
                    <a:cubicBezTo>
                      <a:pt x="4615" y="175"/>
                      <a:pt x="2712" y="44"/>
                      <a:pt x="960" y="0"/>
                    </a:cubicBezTo>
                    <a:cubicBezTo>
                      <a:pt x="951" y="0"/>
                      <a:pt x="943" y="0"/>
                      <a:pt x="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1" name="Google Shape;1611;p61"/>
            <p:cNvGrpSpPr/>
            <p:nvPr/>
          </p:nvGrpSpPr>
          <p:grpSpPr>
            <a:xfrm rot="753294" flipH="1">
              <a:off x="1501251" y="3240603"/>
              <a:ext cx="398555" cy="306499"/>
              <a:chOff x="4101650" y="3026400"/>
              <a:chExt cx="492250" cy="383725"/>
            </a:xfrm>
          </p:grpSpPr>
          <p:sp>
            <p:nvSpPr>
              <p:cNvPr id="1612" name="Google Shape;1612;p61"/>
              <p:cNvSpPr/>
              <p:nvPr/>
            </p:nvSpPr>
            <p:spPr>
              <a:xfrm>
                <a:off x="4101650" y="3026400"/>
                <a:ext cx="328250" cy="383725"/>
              </a:xfrm>
              <a:custGeom>
                <a:avLst/>
                <a:gdLst/>
                <a:ahLst/>
                <a:cxnLst/>
                <a:rect l="l" t="t" r="r" b="b"/>
                <a:pathLst>
                  <a:path w="13130" h="15349" extrusionOk="0">
                    <a:moveTo>
                      <a:pt x="11498" y="0"/>
                    </a:moveTo>
                    <a:cubicBezTo>
                      <a:pt x="11804" y="898"/>
                      <a:pt x="8928" y="4445"/>
                      <a:pt x="8338" y="5233"/>
                    </a:cubicBezTo>
                    <a:cubicBezTo>
                      <a:pt x="7143" y="6831"/>
                      <a:pt x="5572" y="8302"/>
                      <a:pt x="3981" y="9603"/>
                    </a:cubicBezTo>
                    <a:cubicBezTo>
                      <a:pt x="2733" y="10623"/>
                      <a:pt x="176" y="11873"/>
                      <a:pt x="76" y="13690"/>
                    </a:cubicBezTo>
                    <a:cubicBezTo>
                      <a:pt x="1" y="15057"/>
                      <a:pt x="1320" y="15348"/>
                      <a:pt x="2484" y="15348"/>
                    </a:cubicBezTo>
                    <a:cubicBezTo>
                      <a:pt x="2751" y="15348"/>
                      <a:pt x="3011" y="15333"/>
                      <a:pt x="3243" y="15311"/>
                    </a:cubicBezTo>
                    <a:cubicBezTo>
                      <a:pt x="7704" y="14901"/>
                      <a:pt x="13129" y="4778"/>
                      <a:pt x="11498" y="0"/>
                    </a:cubicBezTo>
                    <a:close/>
                  </a:path>
                </a:pathLst>
              </a:custGeom>
              <a:solidFill>
                <a:srgbClr val="6637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61"/>
              <p:cNvSpPr/>
              <p:nvPr/>
            </p:nvSpPr>
            <p:spPr>
              <a:xfrm>
                <a:off x="4439400" y="3117925"/>
                <a:ext cx="154500" cy="173375"/>
              </a:xfrm>
              <a:custGeom>
                <a:avLst/>
                <a:gdLst/>
                <a:ahLst/>
                <a:cxnLst/>
                <a:rect l="l" t="t" r="r" b="b"/>
                <a:pathLst>
                  <a:path w="6180" h="6935" extrusionOk="0">
                    <a:moveTo>
                      <a:pt x="3583" y="0"/>
                    </a:moveTo>
                    <a:cubicBezTo>
                      <a:pt x="3229" y="0"/>
                      <a:pt x="2884" y="93"/>
                      <a:pt x="2552" y="278"/>
                    </a:cubicBezTo>
                    <a:cubicBezTo>
                      <a:pt x="828" y="1241"/>
                      <a:pt x="33" y="4410"/>
                      <a:pt x="0" y="4545"/>
                    </a:cubicBezTo>
                    <a:lnTo>
                      <a:pt x="470" y="4659"/>
                    </a:lnTo>
                    <a:cubicBezTo>
                      <a:pt x="478" y="4629"/>
                      <a:pt x="1246" y="1562"/>
                      <a:pt x="2789" y="701"/>
                    </a:cubicBezTo>
                    <a:cubicBezTo>
                      <a:pt x="3048" y="555"/>
                      <a:pt x="3311" y="483"/>
                      <a:pt x="3583" y="483"/>
                    </a:cubicBezTo>
                    <a:cubicBezTo>
                      <a:pt x="3756" y="483"/>
                      <a:pt x="3932" y="512"/>
                      <a:pt x="4114" y="571"/>
                    </a:cubicBezTo>
                    <a:cubicBezTo>
                      <a:pt x="5666" y="1070"/>
                      <a:pt x="5473" y="3470"/>
                      <a:pt x="5346" y="5059"/>
                    </a:cubicBezTo>
                    <a:cubicBezTo>
                      <a:pt x="5265" y="6075"/>
                      <a:pt x="5235" y="6574"/>
                      <a:pt x="5463" y="6812"/>
                    </a:cubicBezTo>
                    <a:cubicBezTo>
                      <a:pt x="5537" y="6890"/>
                      <a:pt x="5639" y="6934"/>
                      <a:pt x="5746" y="6934"/>
                    </a:cubicBezTo>
                    <a:cubicBezTo>
                      <a:pt x="5748" y="6934"/>
                      <a:pt x="5749" y="6934"/>
                      <a:pt x="5750" y="6934"/>
                    </a:cubicBezTo>
                    <a:lnTo>
                      <a:pt x="5766" y="6934"/>
                    </a:lnTo>
                    <a:lnTo>
                      <a:pt x="5747" y="6451"/>
                    </a:lnTo>
                    <a:lnTo>
                      <a:pt x="5747" y="6451"/>
                    </a:lnTo>
                    <a:cubicBezTo>
                      <a:pt x="5773" y="6452"/>
                      <a:pt x="5798" y="6463"/>
                      <a:pt x="5816" y="6482"/>
                    </a:cubicBezTo>
                    <a:cubicBezTo>
                      <a:pt x="5726" y="6350"/>
                      <a:pt x="5783" y="5656"/>
                      <a:pt x="5828" y="5098"/>
                    </a:cubicBezTo>
                    <a:cubicBezTo>
                      <a:pt x="5968" y="3358"/>
                      <a:pt x="6179" y="727"/>
                      <a:pt x="4261" y="110"/>
                    </a:cubicBezTo>
                    <a:cubicBezTo>
                      <a:pt x="4032" y="37"/>
                      <a:pt x="3806" y="0"/>
                      <a:pt x="3583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61"/>
              <p:cNvSpPr/>
              <p:nvPr/>
            </p:nvSpPr>
            <p:spPr>
              <a:xfrm>
                <a:off x="4158375" y="3044025"/>
                <a:ext cx="117525" cy="122400"/>
              </a:xfrm>
              <a:custGeom>
                <a:avLst/>
                <a:gdLst/>
                <a:ahLst/>
                <a:cxnLst/>
                <a:rect l="l" t="t" r="r" b="b"/>
                <a:pathLst>
                  <a:path w="4701" h="4896" extrusionOk="0">
                    <a:moveTo>
                      <a:pt x="3302" y="0"/>
                    </a:moveTo>
                    <a:cubicBezTo>
                      <a:pt x="3265" y="0"/>
                      <a:pt x="3227" y="3"/>
                      <a:pt x="3189" y="7"/>
                    </a:cubicBezTo>
                    <a:cubicBezTo>
                      <a:pt x="2020" y="142"/>
                      <a:pt x="1100" y="1724"/>
                      <a:pt x="491" y="2771"/>
                    </a:cubicBezTo>
                    <a:cubicBezTo>
                      <a:pt x="309" y="3083"/>
                      <a:pt x="84" y="3469"/>
                      <a:pt x="0" y="3531"/>
                    </a:cubicBezTo>
                    <a:cubicBezTo>
                      <a:pt x="22" y="3518"/>
                      <a:pt x="47" y="3510"/>
                      <a:pt x="74" y="3510"/>
                    </a:cubicBezTo>
                    <a:lnTo>
                      <a:pt x="92" y="3994"/>
                    </a:lnTo>
                    <a:cubicBezTo>
                      <a:pt x="344" y="3984"/>
                      <a:pt x="509" y="3700"/>
                      <a:pt x="909" y="3014"/>
                    </a:cubicBezTo>
                    <a:cubicBezTo>
                      <a:pt x="1435" y="2109"/>
                      <a:pt x="2316" y="595"/>
                      <a:pt x="3245" y="488"/>
                    </a:cubicBezTo>
                    <a:cubicBezTo>
                      <a:pt x="3265" y="485"/>
                      <a:pt x="3284" y="484"/>
                      <a:pt x="3303" y="484"/>
                    </a:cubicBezTo>
                    <a:cubicBezTo>
                      <a:pt x="3398" y="484"/>
                      <a:pt x="3469" y="517"/>
                      <a:pt x="3530" y="587"/>
                    </a:cubicBezTo>
                    <a:cubicBezTo>
                      <a:pt x="4010" y="1144"/>
                      <a:pt x="3629" y="3448"/>
                      <a:pt x="3277" y="4771"/>
                    </a:cubicBezTo>
                    <a:lnTo>
                      <a:pt x="3744" y="4896"/>
                    </a:lnTo>
                    <a:cubicBezTo>
                      <a:pt x="3844" y="4520"/>
                      <a:pt x="4700" y="1202"/>
                      <a:pt x="3897" y="271"/>
                    </a:cubicBezTo>
                    <a:cubicBezTo>
                      <a:pt x="3743" y="94"/>
                      <a:pt x="3538" y="0"/>
                      <a:pt x="3302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5" name="Google Shape;1615;p61"/>
          <p:cNvGrpSpPr/>
          <p:nvPr/>
        </p:nvGrpSpPr>
        <p:grpSpPr>
          <a:xfrm>
            <a:off x="2301549" y="2955715"/>
            <a:ext cx="1185364" cy="1646767"/>
            <a:chOff x="2301549" y="2955715"/>
            <a:chExt cx="1185364" cy="1646767"/>
          </a:xfrm>
        </p:grpSpPr>
        <p:grpSp>
          <p:nvGrpSpPr>
            <p:cNvPr id="1616" name="Google Shape;1616;p61"/>
            <p:cNvGrpSpPr/>
            <p:nvPr/>
          </p:nvGrpSpPr>
          <p:grpSpPr>
            <a:xfrm>
              <a:off x="2301549" y="2955715"/>
              <a:ext cx="1185364" cy="1646767"/>
              <a:chOff x="-7321575" y="-331775"/>
              <a:chExt cx="1158600" cy="1609900"/>
            </a:xfrm>
          </p:grpSpPr>
          <p:sp>
            <p:nvSpPr>
              <p:cNvPr id="1617" name="Google Shape;1617;p61"/>
              <p:cNvSpPr/>
              <p:nvPr/>
            </p:nvSpPr>
            <p:spPr>
              <a:xfrm>
                <a:off x="-7321575" y="588075"/>
                <a:ext cx="1158600" cy="690050"/>
              </a:xfrm>
              <a:custGeom>
                <a:avLst/>
                <a:gdLst/>
                <a:ahLst/>
                <a:cxnLst/>
                <a:rect l="l" t="t" r="r" b="b"/>
                <a:pathLst>
                  <a:path w="46344" h="27602" extrusionOk="0">
                    <a:moveTo>
                      <a:pt x="19809" y="1"/>
                    </a:moveTo>
                    <a:cubicBezTo>
                      <a:pt x="17219" y="1"/>
                      <a:pt x="14612" y="169"/>
                      <a:pt x="12205" y="606"/>
                    </a:cubicBezTo>
                    <a:cubicBezTo>
                      <a:pt x="1" y="2819"/>
                      <a:pt x="2060" y="27282"/>
                      <a:pt x="1873" y="27598"/>
                    </a:cubicBezTo>
                    <a:lnTo>
                      <a:pt x="46343" y="27598"/>
                    </a:lnTo>
                    <a:cubicBezTo>
                      <a:pt x="46343" y="2030"/>
                      <a:pt x="37148" y="1928"/>
                      <a:pt x="37148" y="1928"/>
                    </a:cubicBezTo>
                    <a:cubicBezTo>
                      <a:pt x="37148" y="1928"/>
                      <a:pt x="28573" y="1"/>
                      <a:pt x="19809" y="1"/>
                    </a:cubicBezTo>
                    <a:close/>
                    <a:moveTo>
                      <a:pt x="1864" y="27598"/>
                    </a:moveTo>
                    <a:cubicBezTo>
                      <a:pt x="1866" y="27601"/>
                      <a:pt x="1867" y="27602"/>
                      <a:pt x="1869" y="27602"/>
                    </a:cubicBezTo>
                    <a:cubicBezTo>
                      <a:pt x="1870" y="27602"/>
                      <a:pt x="1872" y="27601"/>
                      <a:pt x="1873" y="2759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61"/>
              <p:cNvSpPr/>
              <p:nvPr/>
            </p:nvSpPr>
            <p:spPr>
              <a:xfrm>
                <a:off x="-6456525" y="97850"/>
                <a:ext cx="148850" cy="554050"/>
              </a:xfrm>
              <a:custGeom>
                <a:avLst/>
                <a:gdLst/>
                <a:ahLst/>
                <a:cxnLst/>
                <a:rect l="l" t="t" r="r" b="b"/>
                <a:pathLst>
                  <a:path w="5954" h="22162" extrusionOk="0">
                    <a:moveTo>
                      <a:pt x="1216" y="1"/>
                    </a:moveTo>
                    <a:cubicBezTo>
                      <a:pt x="828" y="1"/>
                      <a:pt x="462" y="283"/>
                      <a:pt x="626" y="768"/>
                    </a:cubicBezTo>
                    <a:cubicBezTo>
                      <a:pt x="1297" y="2751"/>
                      <a:pt x="416" y="4482"/>
                      <a:pt x="200" y="6446"/>
                    </a:cubicBezTo>
                    <a:cubicBezTo>
                      <a:pt x="1" y="8260"/>
                      <a:pt x="578" y="9558"/>
                      <a:pt x="1822" y="10848"/>
                    </a:cubicBezTo>
                    <a:cubicBezTo>
                      <a:pt x="5246" y="14393"/>
                      <a:pt x="3722" y="18759"/>
                      <a:pt x="277" y="21661"/>
                    </a:cubicBezTo>
                    <a:cubicBezTo>
                      <a:pt x="66" y="21838"/>
                      <a:pt x="260" y="22161"/>
                      <a:pt x="490" y="22161"/>
                    </a:cubicBezTo>
                    <a:cubicBezTo>
                      <a:pt x="536" y="22161"/>
                      <a:pt x="584" y="22148"/>
                      <a:pt x="630" y="22118"/>
                    </a:cubicBezTo>
                    <a:cubicBezTo>
                      <a:pt x="3752" y="20116"/>
                      <a:pt x="5954" y="16496"/>
                      <a:pt x="4744" y="12719"/>
                    </a:cubicBezTo>
                    <a:cubicBezTo>
                      <a:pt x="4466" y="11849"/>
                      <a:pt x="4022" y="11108"/>
                      <a:pt x="3442" y="10406"/>
                    </a:cubicBezTo>
                    <a:cubicBezTo>
                      <a:pt x="2262" y="8978"/>
                      <a:pt x="1554" y="7996"/>
                      <a:pt x="1935" y="6066"/>
                    </a:cubicBezTo>
                    <a:cubicBezTo>
                      <a:pt x="2322" y="4104"/>
                      <a:pt x="3156" y="2048"/>
                      <a:pt x="1797" y="274"/>
                    </a:cubicBezTo>
                    <a:cubicBezTo>
                      <a:pt x="1654" y="87"/>
                      <a:pt x="1432" y="1"/>
                      <a:pt x="12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61"/>
              <p:cNvSpPr/>
              <p:nvPr/>
            </p:nvSpPr>
            <p:spPr>
              <a:xfrm>
                <a:off x="-7185900" y="-331775"/>
                <a:ext cx="815100" cy="1020525"/>
              </a:xfrm>
              <a:custGeom>
                <a:avLst/>
                <a:gdLst/>
                <a:ahLst/>
                <a:cxnLst/>
                <a:rect l="l" t="t" r="r" b="b"/>
                <a:pathLst>
                  <a:path w="32604" h="40821" extrusionOk="0">
                    <a:moveTo>
                      <a:pt x="14495" y="0"/>
                    </a:moveTo>
                    <a:cubicBezTo>
                      <a:pt x="12987" y="0"/>
                      <a:pt x="11447" y="282"/>
                      <a:pt x="10009" y="713"/>
                    </a:cubicBezTo>
                    <a:cubicBezTo>
                      <a:pt x="8188" y="1258"/>
                      <a:pt x="6378" y="2055"/>
                      <a:pt x="5085" y="3446"/>
                    </a:cubicBezTo>
                    <a:cubicBezTo>
                      <a:pt x="3763" y="4868"/>
                      <a:pt x="3104" y="6767"/>
                      <a:pt x="2481" y="8608"/>
                    </a:cubicBezTo>
                    <a:cubicBezTo>
                      <a:pt x="1624" y="11140"/>
                      <a:pt x="758" y="13737"/>
                      <a:pt x="820" y="16409"/>
                    </a:cubicBezTo>
                    <a:cubicBezTo>
                      <a:pt x="904" y="19955"/>
                      <a:pt x="2626" y="23427"/>
                      <a:pt x="2043" y="26926"/>
                    </a:cubicBezTo>
                    <a:cubicBezTo>
                      <a:pt x="1619" y="29468"/>
                      <a:pt x="0" y="32042"/>
                      <a:pt x="949" y="34440"/>
                    </a:cubicBezTo>
                    <a:cubicBezTo>
                      <a:pt x="1421" y="35632"/>
                      <a:pt x="2475" y="36519"/>
                      <a:pt x="3637" y="37060"/>
                    </a:cubicBezTo>
                    <a:cubicBezTo>
                      <a:pt x="4799" y="37602"/>
                      <a:pt x="6076" y="37840"/>
                      <a:pt x="7336" y="38073"/>
                    </a:cubicBezTo>
                    <a:lnTo>
                      <a:pt x="23780" y="40820"/>
                    </a:lnTo>
                    <a:cubicBezTo>
                      <a:pt x="25878" y="40705"/>
                      <a:pt x="28014" y="40163"/>
                      <a:pt x="29663" y="38862"/>
                    </a:cubicBezTo>
                    <a:cubicBezTo>
                      <a:pt x="31311" y="37562"/>
                      <a:pt x="32375" y="35401"/>
                      <a:pt x="31977" y="33339"/>
                    </a:cubicBezTo>
                    <a:cubicBezTo>
                      <a:pt x="31699" y="31906"/>
                      <a:pt x="30788" y="30695"/>
                      <a:pt x="30009" y="29461"/>
                    </a:cubicBezTo>
                    <a:cubicBezTo>
                      <a:pt x="29230" y="28228"/>
                      <a:pt x="28541" y="26800"/>
                      <a:pt x="28795" y="25362"/>
                    </a:cubicBezTo>
                    <a:cubicBezTo>
                      <a:pt x="29247" y="22794"/>
                      <a:pt x="32479" y="21264"/>
                      <a:pt x="32548" y="18657"/>
                    </a:cubicBezTo>
                    <a:cubicBezTo>
                      <a:pt x="32604" y="16505"/>
                      <a:pt x="30482" y="15002"/>
                      <a:pt x="29534" y="13069"/>
                    </a:cubicBezTo>
                    <a:cubicBezTo>
                      <a:pt x="28685" y="11338"/>
                      <a:pt x="28812" y="9314"/>
                      <a:pt x="28506" y="7410"/>
                    </a:cubicBezTo>
                    <a:cubicBezTo>
                      <a:pt x="28202" y="5508"/>
                      <a:pt x="27147" y="3427"/>
                      <a:pt x="25251" y="3089"/>
                    </a:cubicBezTo>
                    <a:cubicBezTo>
                      <a:pt x="25034" y="3050"/>
                      <a:pt x="24815" y="3036"/>
                      <a:pt x="24596" y="3036"/>
                    </a:cubicBezTo>
                    <a:cubicBezTo>
                      <a:pt x="24062" y="3036"/>
                      <a:pt x="23522" y="3117"/>
                      <a:pt x="22990" y="3117"/>
                    </a:cubicBezTo>
                    <a:cubicBezTo>
                      <a:pt x="22746" y="3117"/>
                      <a:pt x="22503" y="3100"/>
                      <a:pt x="22263" y="3051"/>
                    </a:cubicBezTo>
                    <a:cubicBezTo>
                      <a:pt x="21159" y="2822"/>
                      <a:pt x="20320" y="1957"/>
                      <a:pt x="19381" y="1334"/>
                    </a:cubicBezTo>
                    <a:cubicBezTo>
                      <a:pt x="17935" y="377"/>
                      <a:pt x="16237" y="0"/>
                      <a:pt x="144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61"/>
              <p:cNvSpPr/>
              <p:nvPr/>
            </p:nvSpPr>
            <p:spPr>
              <a:xfrm>
                <a:off x="-7113425" y="-210850"/>
                <a:ext cx="738050" cy="1014250"/>
              </a:xfrm>
              <a:custGeom>
                <a:avLst/>
                <a:gdLst/>
                <a:ahLst/>
                <a:cxnLst/>
                <a:rect l="l" t="t" r="r" b="b"/>
                <a:pathLst>
                  <a:path w="29522" h="40570" extrusionOk="0">
                    <a:moveTo>
                      <a:pt x="5481" y="0"/>
                    </a:moveTo>
                    <a:cubicBezTo>
                      <a:pt x="3617" y="0"/>
                      <a:pt x="2045" y="1391"/>
                      <a:pt x="1824" y="3242"/>
                    </a:cubicBezTo>
                    <a:cubicBezTo>
                      <a:pt x="981" y="10278"/>
                      <a:pt x="1" y="26318"/>
                      <a:pt x="8556" y="26318"/>
                    </a:cubicBezTo>
                    <a:cubicBezTo>
                      <a:pt x="8682" y="26318"/>
                      <a:pt x="8810" y="26315"/>
                      <a:pt x="8940" y="26308"/>
                    </a:cubicBezTo>
                    <a:lnTo>
                      <a:pt x="8940" y="31879"/>
                    </a:lnTo>
                    <a:lnTo>
                      <a:pt x="3525" y="34664"/>
                    </a:lnTo>
                    <a:cubicBezTo>
                      <a:pt x="3525" y="34664"/>
                      <a:pt x="5578" y="40569"/>
                      <a:pt x="14833" y="40569"/>
                    </a:cubicBezTo>
                    <a:cubicBezTo>
                      <a:pt x="15738" y="40569"/>
                      <a:pt x="16712" y="40513"/>
                      <a:pt x="17761" y="40389"/>
                    </a:cubicBezTo>
                    <a:cubicBezTo>
                      <a:pt x="29522" y="38997"/>
                      <a:pt x="29213" y="34046"/>
                      <a:pt x="29213" y="34046"/>
                    </a:cubicBezTo>
                    <a:lnTo>
                      <a:pt x="21785" y="31725"/>
                    </a:lnTo>
                    <a:lnTo>
                      <a:pt x="21630" y="18261"/>
                    </a:lnTo>
                    <a:lnTo>
                      <a:pt x="21630" y="18261"/>
                    </a:lnTo>
                    <a:cubicBezTo>
                      <a:pt x="21630" y="18261"/>
                      <a:pt x="21668" y="18263"/>
                      <a:pt x="21737" y="18263"/>
                    </a:cubicBezTo>
                    <a:cubicBezTo>
                      <a:pt x="22323" y="18263"/>
                      <a:pt x="25123" y="18056"/>
                      <a:pt x="25035" y="14082"/>
                    </a:cubicBezTo>
                    <a:cubicBezTo>
                      <a:pt x="24960" y="10662"/>
                      <a:pt x="22410" y="10354"/>
                      <a:pt x="21491" y="10354"/>
                    </a:cubicBezTo>
                    <a:cubicBezTo>
                      <a:pt x="21289" y="10354"/>
                      <a:pt x="21166" y="10369"/>
                      <a:pt x="21166" y="10369"/>
                    </a:cubicBezTo>
                    <a:lnTo>
                      <a:pt x="20943" y="2888"/>
                    </a:lnTo>
                    <a:cubicBezTo>
                      <a:pt x="20895" y="1280"/>
                      <a:pt x="19577" y="0"/>
                      <a:pt x="17967" y="0"/>
                    </a:cubicBezTo>
                    <a:close/>
                  </a:path>
                </a:pathLst>
              </a:custGeom>
              <a:solidFill>
                <a:srgbClr val="DAAF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61"/>
              <p:cNvSpPr/>
              <p:nvPr/>
            </p:nvSpPr>
            <p:spPr>
              <a:xfrm>
                <a:off x="-7097850" y="-234275"/>
                <a:ext cx="531325" cy="282350"/>
              </a:xfrm>
              <a:custGeom>
                <a:avLst/>
                <a:gdLst/>
                <a:ahLst/>
                <a:cxnLst/>
                <a:rect l="l" t="t" r="r" b="b"/>
                <a:pathLst>
                  <a:path w="21253" h="11294" extrusionOk="0">
                    <a:moveTo>
                      <a:pt x="11203" y="0"/>
                    </a:moveTo>
                    <a:cubicBezTo>
                      <a:pt x="9872" y="0"/>
                      <a:pt x="8539" y="36"/>
                      <a:pt x="7213" y="73"/>
                    </a:cubicBezTo>
                    <a:cubicBezTo>
                      <a:pt x="5744" y="114"/>
                      <a:pt x="4201" y="176"/>
                      <a:pt x="2945" y="940"/>
                    </a:cubicBezTo>
                    <a:cubicBezTo>
                      <a:pt x="1816" y="1630"/>
                      <a:pt x="1064" y="2822"/>
                      <a:pt x="648" y="4078"/>
                    </a:cubicBezTo>
                    <a:cubicBezTo>
                      <a:pt x="230" y="5335"/>
                      <a:pt x="115" y="6669"/>
                      <a:pt x="0" y="7987"/>
                    </a:cubicBezTo>
                    <a:lnTo>
                      <a:pt x="260" y="8018"/>
                    </a:lnTo>
                    <a:cubicBezTo>
                      <a:pt x="5286" y="7568"/>
                      <a:pt x="10129" y="5288"/>
                      <a:pt x="13677" y="1702"/>
                    </a:cubicBezTo>
                    <a:cubicBezTo>
                      <a:pt x="13857" y="2463"/>
                      <a:pt x="14043" y="3238"/>
                      <a:pt x="14440" y="3911"/>
                    </a:cubicBezTo>
                    <a:cubicBezTo>
                      <a:pt x="14837" y="4587"/>
                      <a:pt x="15486" y="5156"/>
                      <a:pt x="16260" y="5265"/>
                    </a:cubicBezTo>
                    <a:cubicBezTo>
                      <a:pt x="16334" y="5275"/>
                      <a:pt x="16408" y="5280"/>
                      <a:pt x="16483" y="5280"/>
                    </a:cubicBezTo>
                    <a:cubicBezTo>
                      <a:pt x="17194" y="5280"/>
                      <a:pt x="17920" y="4824"/>
                      <a:pt x="18068" y="4131"/>
                    </a:cubicBezTo>
                    <a:cubicBezTo>
                      <a:pt x="18265" y="6419"/>
                      <a:pt x="19058" y="11190"/>
                      <a:pt x="21014" y="11294"/>
                    </a:cubicBezTo>
                    <a:cubicBezTo>
                      <a:pt x="21253" y="8730"/>
                      <a:pt x="20895" y="5351"/>
                      <a:pt x="21007" y="2779"/>
                    </a:cubicBezTo>
                    <a:cubicBezTo>
                      <a:pt x="21029" y="2246"/>
                      <a:pt x="21024" y="1644"/>
                      <a:pt x="20642" y="1273"/>
                    </a:cubicBezTo>
                    <a:cubicBezTo>
                      <a:pt x="20412" y="1048"/>
                      <a:pt x="20089" y="956"/>
                      <a:pt x="19777" y="877"/>
                    </a:cubicBezTo>
                    <a:cubicBezTo>
                      <a:pt x="16981" y="171"/>
                      <a:pt x="14096" y="0"/>
                      <a:pt x="11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61"/>
              <p:cNvSpPr/>
              <p:nvPr/>
            </p:nvSpPr>
            <p:spPr>
              <a:xfrm>
                <a:off x="-7227850" y="-91650"/>
                <a:ext cx="268450" cy="750925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30037" extrusionOk="0">
                    <a:moveTo>
                      <a:pt x="4473" y="0"/>
                    </a:moveTo>
                    <a:cubicBezTo>
                      <a:pt x="4415" y="0"/>
                      <a:pt x="4357" y="34"/>
                      <a:pt x="4331" y="113"/>
                    </a:cubicBezTo>
                    <a:cubicBezTo>
                      <a:pt x="3111" y="3769"/>
                      <a:pt x="715" y="6968"/>
                      <a:pt x="202" y="10864"/>
                    </a:cubicBezTo>
                    <a:cubicBezTo>
                      <a:pt x="0" y="12400"/>
                      <a:pt x="120" y="13976"/>
                      <a:pt x="756" y="15404"/>
                    </a:cubicBezTo>
                    <a:cubicBezTo>
                      <a:pt x="1052" y="16069"/>
                      <a:pt x="1473" y="16624"/>
                      <a:pt x="1875" y="17225"/>
                    </a:cubicBezTo>
                    <a:cubicBezTo>
                      <a:pt x="2734" y="18520"/>
                      <a:pt x="2780" y="19434"/>
                      <a:pt x="2118" y="20846"/>
                    </a:cubicBezTo>
                    <a:cubicBezTo>
                      <a:pt x="967" y="23300"/>
                      <a:pt x="826" y="26011"/>
                      <a:pt x="2759" y="28162"/>
                    </a:cubicBezTo>
                    <a:cubicBezTo>
                      <a:pt x="3852" y="29377"/>
                      <a:pt x="5448" y="30036"/>
                      <a:pt x="7032" y="30036"/>
                    </a:cubicBezTo>
                    <a:cubicBezTo>
                      <a:pt x="8220" y="30036"/>
                      <a:pt x="9401" y="29666"/>
                      <a:pt x="10360" y="28883"/>
                    </a:cubicBezTo>
                    <a:cubicBezTo>
                      <a:pt x="10737" y="28573"/>
                      <a:pt x="10417" y="27907"/>
                      <a:pt x="9980" y="27907"/>
                    </a:cubicBezTo>
                    <a:cubicBezTo>
                      <a:pt x="9925" y="27907"/>
                      <a:pt x="9868" y="27918"/>
                      <a:pt x="9811" y="27941"/>
                    </a:cubicBezTo>
                    <a:cubicBezTo>
                      <a:pt x="8958" y="28282"/>
                      <a:pt x="8040" y="28459"/>
                      <a:pt x="7150" y="28459"/>
                    </a:cubicBezTo>
                    <a:cubicBezTo>
                      <a:pt x="4669" y="28459"/>
                      <a:pt x="2410" y="27081"/>
                      <a:pt x="2408" y="24018"/>
                    </a:cubicBezTo>
                    <a:cubicBezTo>
                      <a:pt x="2405" y="21575"/>
                      <a:pt x="4669" y="19933"/>
                      <a:pt x="3399" y="17438"/>
                    </a:cubicBezTo>
                    <a:cubicBezTo>
                      <a:pt x="2715" y="16095"/>
                      <a:pt x="1693" y="15115"/>
                      <a:pt x="1396" y="13567"/>
                    </a:cubicBezTo>
                    <a:cubicBezTo>
                      <a:pt x="1104" y="12052"/>
                      <a:pt x="1342" y="10463"/>
                      <a:pt x="1756" y="8995"/>
                    </a:cubicBezTo>
                    <a:cubicBezTo>
                      <a:pt x="2611" y="5984"/>
                      <a:pt x="4200" y="3342"/>
                      <a:pt x="4635" y="197"/>
                    </a:cubicBezTo>
                    <a:cubicBezTo>
                      <a:pt x="4652" y="78"/>
                      <a:pt x="4562" y="0"/>
                      <a:pt x="44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61"/>
              <p:cNvSpPr/>
              <p:nvPr/>
            </p:nvSpPr>
            <p:spPr>
              <a:xfrm>
                <a:off x="-6637925" y="-199725"/>
                <a:ext cx="278450" cy="476650"/>
              </a:xfrm>
              <a:custGeom>
                <a:avLst/>
                <a:gdLst/>
                <a:ahLst/>
                <a:cxnLst/>
                <a:rect l="l" t="t" r="r" b="b"/>
                <a:pathLst>
                  <a:path w="11138" h="19066" extrusionOk="0">
                    <a:moveTo>
                      <a:pt x="161" y="0"/>
                    </a:moveTo>
                    <a:cubicBezTo>
                      <a:pt x="0" y="0"/>
                      <a:pt x="1" y="248"/>
                      <a:pt x="163" y="252"/>
                    </a:cubicBezTo>
                    <a:lnTo>
                      <a:pt x="161" y="254"/>
                    </a:lnTo>
                    <a:cubicBezTo>
                      <a:pt x="2252" y="308"/>
                      <a:pt x="4303" y="1794"/>
                      <a:pt x="5044" y="3724"/>
                    </a:cubicBezTo>
                    <a:cubicBezTo>
                      <a:pt x="5692" y="5416"/>
                      <a:pt x="5454" y="7268"/>
                      <a:pt x="5851" y="9014"/>
                    </a:cubicBezTo>
                    <a:cubicBezTo>
                      <a:pt x="6132" y="10255"/>
                      <a:pt x="6721" y="11242"/>
                      <a:pt x="7694" y="12053"/>
                    </a:cubicBezTo>
                    <a:cubicBezTo>
                      <a:pt x="8553" y="12766"/>
                      <a:pt x="9891" y="13419"/>
                      <a:pt x="9780" y="14816"/>
                    </a:cubicBezTo>
                    <a:cubicBezTo>
                      <a:pt x="9663" y="16276"/>
                      <a:pt x="8639" y="17340"/>
                      <a:pt x="7737" y="18385"/>
                    </a:cubicBezTo>
                    <a:cubicBezTo>
                      <a:pt x="7483" y="18680"/>
                      <a:pt x="7730" y="19065"/>
                      <a:pt x="8027" y="19065"/>
                    </a:cubicBezTo>
                    <a:cubicBezTo>
                      <a:pt x="8117" y="19065"/>
                      <a:pt x="8211" y="19030"/>
                      <a:pt x="8298" y="18946"/>
                    </a:cubicBezTo>
                    <a:cubicBezTo>
                      <a:pt x="9702" y="17590"/>
                      <a:pt x="11137" y="15694"/>
                      <a:pt x="10294" y="13633"/>
                    </a:cubicBezTo>
                    <a:cubicBezTo>
                      <a:pt x="9964" y="12828"/>
                      <a:pt x="9301" y="12306"/>
                      <a:pt x="8667" y="11750"/>
                    </a:cubicBezTo>
                    <a:cubicBezTo>
                      <a:pt x="7516" y="10741"/>
                      <a:pt x="6912" y="9808"/>
                      <a:pt x="6599" y="8291"/>
                    </a:cubicBezTo>
                    <a:cubicBezTo>
                      <a:pt x="6158" y="6151"/>
                      <a:pt x="6373" y="3871"/>
                      <a:pt x="4913" y="2071"/>
                    </a:cubicBezTo>
                    <a:cubicBezTo>
                      <a:pt x="3667" y="533"/>
                      <a:pt x="2072" y="18"/>
                      <a:pt x="163" y="0"/>
                    </a:cubicBezTo>
                    <a:cubicBezTo>
                      <a:pt x="162" y="0"/>
                      <a:pt x="162" y="0"/>
                      <a:pt x="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61"/>
              <p:cNvSpPr/>
              <p:nvPr/>
            </p:nvSpPr>
            <p:spPr>
              <a:xfrm>
                <a:off x="-6607275" y="-177725"/>
                <a:ext cx="100475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8276" extrusionOk="0">
                    <a:moveTo>
                      <a:pt x="81" y="0"/>
                    </a:moveTo>
                    <a:cubicBezTo>
                      <a:pt x="38" y="0"/>
                      <a:pt x="1" y="54"/>
                      <a:pt x="41" y="88"/>
                    </a:cubicBezTo>
                    <a:lnTo>
                      <a:pt x="41" y="90"/>
                    </a:lnTo>
                    <a:cubicBezTo>
                      <a:pt x="2528" y="2269"/>
                      <a:pt x="3286" y="4858"/>
                      <a:pt x="3345" y="8068"/>
                    </a:cubicBezTo>
                    <a:cubicBezTo>
                      <a:pt x="3347" y="8207"/>
                      <a:pt x="3447" y="8275"/>
                      <a:pt x="3551" y="8275"/>
                    </a:cubicBezTo>
                    <a:cubicBezTo>
                      <a:pt x="3655" y="8275"/>
                      <a:pt x="3763" y="8205"/>
                      <a:pt x="3774" y="8068"/>
                    </a:cubicBezTo>
                    <a:cubicBezTo>
                      <a:pt x="4018" y="5085"/>
                      <a:pt x="2305" y="1934"/>
                      <a:pt x="116" y="14"/>
                    </a:cubicBezTo>
                    <a:cubicBezTo>
                      <a:pt x="105" y="4"/>
                      <a:pt x="93" y="0"/>
                      <a:pt x="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61"/>
              <p:cNvSpPr/>
              <p:nvPr/>
            </p:nvSpPr>
            <p:spPr>
              <a:xfrm>
                <a:off x="-7193675" y="-255100"/>
                <a:ext cx="449175" cy="817475"/>
              </a:xfrm>
              <a:custGeom>
                <a:avLst/>
                <a:gdLst/>
                <a:ahLst/>
                <a:cxnLst/>
                <a:rect l="l" t="t" r="r" b="b"/>
                <a:pathLst>
                  <a:path w="17967" h="32699" extrusionOk="0">
                    <a:moveTo>
                      <a:pt x="17780" y="1"/>
                    </a:moveTo>
                    <a:cubicBezTo>
                      <a:pt x="17737" y="1"/>
                      <a:pt x="17693" y="20"/>
                      <a:pt x="17661" y="66"/>
                    </a:cubicBezTo>
                    <a:lnTo>
                      <a:pt x="17661" y="67"/>
                    </a:lnTo>
                    <a:cubicBezTo>
                      <a:pt x="15141" y="3637"/>
                      <a:pt x="11337" y="5440"/>
                      <a:pt x="7347" y="6894"/>
                    </a:cubicBezTo>
                    <a:cubicBezTo>
                      <a:pt x="4368" y="7981"/>
                      <a:pt x="2810" y="9872"/>
                      <a:pt x="3234" y="13151"/>
                    </a:cubicBezTo>
                    <a:cubicBezTo>
                      <a:pt x="3504" y="15223"/>
                      <a:pt x="4580" y="17127"/>
                      <a:pt x="4730" y="19222"/>
                    </a:cubicBezTo>
                    <a:cubicBezTo>
                      <a:pt x="4905" y="21693"/>
                      <a:pt x="3535" y="23184"/>
                      <a:pt x="2157" y="25029"/>
                    </a:cubicBezTo>
                    <a:cubicBezTo>
                      <a:pt x="389" y="27394"/>
                      <a:pt x="1" y="30540"/>
                      <a:pt x="2407" y="32629"/>
                    </a:cubicBezTo>
                    <a:cubicBezTo>
                      <a:pt x="2463" y="32678"/>
                      <a:pt x="2521" y="32698"/>
                      <a:pt x="2576" y="32698"/>
                    </a:cubicBezTo>
                    <a:cubicBezTo>
                      <a:pt x="2758" y="32698"/>
                      <a:pt x="2897" y="32472"/>
                      <a:pt x="2751" y="32285"/>
                    </a:cubicBezTo>
                    <a:cubicBezTo>
                      <a:pt x="1411" y="30588"/>
                      <a:pt x="984" y="28390"/>
                      <a:pt x="2041" y="26441"/>
                    </a:cubicBezTo>
                    <a:cubicBezTo>
                      <a:pt x="2819" y="25010"/>
                      <a:pt x="4074" y="23897"/>
                      <a:pt x="4775" y="22418"/>
                    </a:cubicBezTo>
                    <a:cubicBezTo>
                      <a:pt x="6244" y="19316"/>
                      <a:pt x="4273" y="16170"/>
                      <a:pt x="3943" y="13054"/>
                    </a:cubicBezTo>
                    <a:cubicBezTo>
                      <a:pt x="3675" y="10522"/>
                      <a:pt x="4605" y="8722"/>
                      <a:pt x="7022" y="7776"/>
                    </a:cubicBezTo>
                    <a:cubicBezTo>
                      <a:pt x="8398" y="7237"/>
                      <a:pt x="9798" y="6798"/>
                      <a:pt x="11140" y="6166"/>
                    </a:cubicBezTo>
                    <a:cubicBezTo>
                      <a:pt x="13935" y="4850"/>
                      <a:pt x="16425" y="2967"/>
                      <a:pt x="17907" y="209"/>
                    </a:cubicBezTo>
                    <a:cubicBezTo>
                      <a:pt x="17967" y="97"/>
                      <a:pt x="17876" y="1"/>
                      <a:pt x="177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61"/>
              <p:cNvSpPr/>
              <p:nvPr/>
            </p:nvSpPr>
            <p:spPr>
              <a:xfrm>
                <a:off x="-7072950" y="604525"/>
                <a:ext cx="287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90" extrusionOk="0">
                    <a:moveTo>
                      <a:pt x="57" y="0"/>
                    </a:moveTo>
                    <a:cubicBezTo>
                      <a:pt x="0" y="0"/>
                      <a:pt x="0" y="90"/>
                      <a:pt x="57" y="90"/>
                    </a:cubicBezTo>
                    <a:cubicBezTo>
                      <a:pt x="114" y="90"/>
                      <a:pt x="114" y="0"/>
                      <a:pt x="57" y="0"/>
                    </a:cubicBezTo>
                    <a:close/>
                  </a:path>
                </a:pathLst>
              </a:custGeom>
              <a:solidFill>
                <a:srgbClr val="C897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7" name="Google Shape;1627;p61"/>
            <p:cNvGrpSpPr/>
            <p:nvPr/>
          </p:nvGrpSpPr>
          <p:grpSpPr>
            <a:xfrm rot="-849454">
              <a:off x="2637312" y="3271076"/>
              <a:ext cx="339211" cy="385612"/>
              <a:chOff x="4158375" y="3044025"/>
              <a:chExt cx="435525" cy="495100"/>
            </a:xfrm>
          </p:grpSpPr>
          <p:sp>
            <p:nvSpPr>
              <p:cNvPr id="1628" name="Google Shape;1628;p61"/>
              <p:cNvSpPr/>
              <p:nvPr/>
            </p:nvSpPr>
            <p:spPr>
              <a:xfrm>
                <a:off x="4168740" y="3136259"/>
                <a:ext cx="205452" cy="240212"/>
              </a:xfrm>
              <a:custGeom>
                <a:avLst/>
                <a:gdLst/>
                <a:ahLst/>
                <a:cxnLst/>
                <a:rect l="l" t="t" r="r" b="b"/>
                <a:pathLst>
                  <a:path w="13130" h="15349" extrusionOk="0">
                    <a:moveTo>
                      <a:pt x="11498" y="0"/>
                    </a:moveTo>
                    <a:cubicBezTo>
                      <a:pt x="11804" y="898"/>
                      <a:pt x="8928" y="4445"/>
                      <a:pt x="8338" y="5233"/>
                    </a:cubicBezTo>
                    <a:cubicBezTo>
                      <a:pt x="7143" y="6831"/>
                      <a:pt x="5572" y="8302"/>
                      <a:pt x="3981" y="9603"/>
                    </a:cubicBezTo>
                    <a:cubicBezTo>
                      <a:pt x="2733" y="10623"/>
                      <a:pt x="176" y="11873"/>
                      <a:pt x="76" y="13690"/>
                    </a:cubicBezTo>
                    <a:cubicBezTo>
                      <a:pt x="1" y="15057"/>
                      <a:pt x="1320" y="15348"/>
                      <a:pt x="2484" y="15348"/>
                    </a:cubicBezTo>
                    <a:cubicBezTo>
                      <a:pt x="2751" y="15348"/>
                      <a:pt x="3011" y="15333"/>
                      <a:pt x="3243" y="15311"/>
                    </a:cubicBezTo>
                    <a:cubicBezTo>
                      <a:pt x="7704" y="14901"/>
                      <a:pt x="13129" y="4778"/>
                      <a:pt x="11498" y="0"/>
                    </a:cubicBezTo>
                    <a:close/>
                  </a:path>
                </a:pathLst>
              </a:custGeom>
              <a:solidFill>
                <a:srgbClr val="6637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61"/>
              <p:cNvSpPr/>
              <p:nvPr/>
            </p:nvSpPr>
            <p:spPr>
              <a:xfrm>
                <a:off x="4308350" y="3443550"/>
                <a:ext cx="204200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8168" h="3823" extrusionOk="0">
                    <a:moveTo>
                      <a:pt x="5538" y="0"/>
                    </a:moveTo>
                    <a:cubicBezTo>
                      <a:pt x="3265" y="0"/>
                      <a:pt x="374" y="576"/>
                      <a:pt x="213" y="608"/>
                    </a:cubicBezTo>
                    <a:cubicBezTo>
                      <a:pt x="84" y="635"/>
                      <a:pt x="0" y="762"/>
                      <a:pt x="26" y="893"/>
                    </a:cubicBezTo>
                    <a:cubicBezTo>
                      <a:pt x="49" y="1007"/>
                      <a:pt x="150" y="1086"/>
                      <a:pt x="263" y="1086"/>
                    </a:cubicBezTo>
                    <a:cubicBezTo>
                      <a:pt x="278" y="1086"/>
                      <a:pt x="294" y="1085"/>
                      <a:pt x="309" y="1082"/>
                    </a:cubicBezTo>
                    <a:cubicBezTo>
                      <a:pt x="348" y="1074"/>
                      <a:pt x="3317" y="482"/>
                      <a:pt x="5552" y="482"/>
                    </a:cubicBezTo>
                    <a:cubicBezTo>
                      <a:pt x="6243" y="482"/>
                      <a:pt x="6864" y="539"/>
                      <a:pt x="7307" y="687"/>
                    </a:cubicBezTo>
                    <a:cubicBezTo>
                      <a:pt x="7492" y="748"/>
                      <a:pt x="7595" y="834"/>
                      <a:pt x="7612" y="943"/>
                    </a:cubicBezTo>
                    <a:cubicBezTo>
                      <a:pt x="7650" y="1172"/>
                      <a:pt x="7379" y="1636"/>
                      <a:pt x="6688" y="2155"/>
                    </a:cubicBezTo>
                    <a:cubicBezTo>
                      <a:pt x="5794" y="2826"/>
                      <a:pt x="4543" y="3336"/>
                      <a:pt x="3439" y="3336"/>
                    </a:cubicBezTo>
                    <a:cubicBezTo>
                      <a:pt x="3020" y="3336"/>
                      <a:pt x="2622" y="3262"/>
                      <a:pt x="2273" y="3096"/>
                    </a:cubicBezTo>
                    <a:cubicBezTo>
                      <a:pt x="2239" y="3080"/>
                      <a:pt x="2204" y="3072"/>
                      <a:pt x="2169" y="3072"/>
                    </a:cubicBezTo>
                    <a:cubicBezTo>
                      <a:pt x="2078" y="3072"/>
                      <a:pt x="1992" y="3123"/>
                      <a:pt x="1950" y="3211"/>
                    </a:cubicBezTo>
                    <a:cubicBezTo>
                      <a:pt x="1893" y="3331"/>
                      <a:pt x="1943" y="3475"/>
                      <a:pt x="2065" y="3533"/>
                    </a:cubicBezTo>
                    <a:cubicBezTo>
                      <a:pt x="2489" y="3735"/>
                      <a:pt x="2960" y="3823"/>
                      <a:pt x="3446" y="3823"/>
                    </a:cubicBezTo>
                    <a:cubicBezTo>
                      <a:pt x="4689" y="3823"/>
                      <a:pt x="6037" y="3248"/>
                      <a:pt x="6978" y="2541"/>
                    </a:cubicBezTo>
                    <a:cubicBezTo>
                      <a:pt x="7762" y="1953"/>
                      <a:pt x="8167" y="1342"/>
                      <a:pt x="8090" y="864"/>
                    </a:cubicBezTo>
                    <a:cubicBezTo>
                      <a:pt x="8056" y="658"/>
                      <a:pt x="7919" y="380"/>
                      <a:pt x="7460" y="227"/>
                    </a:cubicBezTo>
                    <a:cubicBezTo>
                      <a:pt x="6965" y="63"/>
                      <a:pt x="6285" y="0"/>
                      <a:pt x="5538" y="0"/>
                    </a:cubicBezTo>
                    <a:close/>
                  </a:path>
                </a:pathLst>
              </a:custGeom>
              <a:solidFill>
                <a:srgbClr val="C16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61"/>
              <p:cNvSpPr/>
              <p:nvPr/>
            </p:nvSpPr>
            <p:spPr>
              <a:xfrm>
                <a:off x="4439400" y="3117925"/>
                <a:ext cx="154500" cy="173375"/>
              </a:xfrm>
              <a:custGeom>
                <a:avLst/>
                <a:gdLst/>
                <a:ahLst/>
                <a:cxnLst/>
                <a:rect l="l" t="t" r="r" b="b"/>
                <a:pathLst>
                  <a:path w="6180" h="6935" extrusionOk="0">
                    <a:moveTo>
                      <a:pt x="3583" y="0"/>
                    </a:moveTo>
                    <a:cubicBezTo>
                      <a:pt x="3229" y="0"/>
                      <a:pt x="2884" y="93"/>
                      <a:pt x="2552" y="278"/>
                    </a:cubicBezTo>
                    <a:cubicBezTo>
                      <a:pt x="828" y="1241"/>
                      <a:pt x="33" y="4410"/>
                      <a:pt x="0" y="4545"/>
                    </a:cubicBezTo>
                    <a:lnTo>
                      <a:pt x="470" y="4659"/>
                    </a:lnTo>
                    <a:cubicBezTo>
                      <a:pt x="478" y="4629"/>
                      <a:pt x="1246" y="1562"/>
                      <a:pt x="2789" y="701"/>
                    </a:cubicBezTo>
                    <a:cubicBezTo>
                      <a:pt x="3048" y="555"/>
                      <a:pt x="3311" y="483"/>
                      <a:pt x="3583" y="483"/>
                    </a:cubicBezTo>
                    <a:cubicBezTo>
                      <a:pt x="3756" y="483"/>
                      <a:pt x="3932" y="512"/>
                      <a:pt x="4114" y="571"/>
                    </a:cubicBezTo>
                    <a:cubicBezTo>
                      <a:pt x="5666" y="1070"/>
                      <a:pt x="5473" y="3470"/>
                      <a:pt x="5346" y="5059"/>
                    </a:cubicBezTo>
                    <a:cubicBezTo>
                      <a:pt x="5265" y="6075"/>
                      <a:pt x="5235" y="6574"/>
                      <a:pt x="5463" y="6812"/>
                    </a:cubicBezTo>
                    <a:cubicBezTo>
                      <a:pt x="5537" y="6890"/>
                      <a:pt x="5639" y="6934"/>
                      <a:pt x="5746" y="6934"/>
                    </a:cubicBezTo>
                    <a:cubicBezTo>
                      <a:pt x="5748" y="6934"/>
                      <a:pt x="5749" y="6934"/>
                      <a:pt x="5750" y="6934"/>
                    </a:cubicBezTo>
                    <a:lnTo>
                      <a:pt x="5766" y="6934"/>
                    </a:lnTo>
                    <a:lnTo>
                      <a:pt x="5747" y="6451"/>
                    </a:lnTo>
                    <a:lnTo>
                      <a:pt x="5747" y="6451"/>
                    </a:lnTo>
                    <a:cubicBezTo>
                      <a:pt x="5773" y="6452"/>
                      <a:pt x="5798" y="6463"/>
                      <a:pt x="5816" y="6482"/>
                    </a:cubicBezTo>
                    <a:cubicBezTo>
                      <a:pt x="5726" y="6350"/>
                      <a:pt x="5783" y="5656"/>
                      <a:pt x="5828" y="5098"/>
                    </a:cubicBezTo>
                    <a:cubicBezTo>
                      <a:pt x="5968" y="3358"/>
                      <a:pt x="6179" y="727"/>
                      <a:pt x="4261" y="110"/>
                    </a:cubicBezTo>
                    <a:cubicBezTo>
                      <a:pt x="4032" y="37"/>
                      <a:pt x="3806" y="0"/>
                      <a:pt x="3583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61"/>
              <p:cNvSpPr/>
              <p:nvPr/>
            </p:nvSpPr>
            <p:spPr>
              <a:xfrm>
                <a:off x="4158375" y="3044025"/>
                <a:ext cx="117525" cy="122400"/>
              </a:xfrm>
              <a:custGeom>
                <a:avLst/>
                <a:gdLst/>
                <a:ahLst/>
                <a:cxnLst/>
                <a:rect l="l" t="t" r="r" b="b"/>
                <a:pathLst>
                  <a:path w="4701" h="4896" extrusionOk="0">
                    <a:moveTo>
                      <a:pt x="3302" y="0"/>
                    </a:moveTo>
                    <a:cubicBezTo>
                      <a:pt x="3265" y="0"/>
                      <a:pt x="3227" y="3"/>
                      <a:pt x="3189" y="7"/>
                    </a:cubicBezTo>
                    <a:cubicBezTo>
                      <a:pt x="2020" y="142"/>
                      <a:pt x="1100" y="1724"/>
                      <a:pt x="491" y="2771"/>
                    </a:cubicBezTo>
                    <a:cubicBezTo>
                      <a:pt x="309" y="3083"/>
                      <a:pt x="84" y="3469"/>
                      <a:pt x="0" y="3531"/>
                    </a:cubicBezTo>
                    <a:cubicBezTo>
                      <a:pt x="22" y="3518"/>
                      <a:pt x="47" y="3510"/>
                      <a:pt x="74" y="3510"/>
                    </a:cubicBezTo>
                    <a:lnTo>
                      <a:pt x="92" y="3994"/>
                    </a:lnTo>
                    <a:cubicBezTo>
                      <a:pt x="344" y="3984"/>
                      <a:pt x="509" y="3700"/>
                      <a:pt x="909" y="3014"/>
                    </a:cubicBezTo>
                    <a:cubicBezTo>
                      <a:pt x="1435" y="2109"/>
                      <a:pt x="2316" y="595"/>
                      <a:pt x="3245" y="488"/>
                    </a:cubicBezTo>
                    <a:cubicBezTo>
                      <a:pt x="3265" y="485"/>
                      <a:pt x="3284" y="484"/>
                      <a:pt x="3303" y="484"/>
                    </a:cubicBezTo>
                    <a:cubicBezTo>
                      <a:pt x="3398" y="484"/>
                      <a:pt x="3469" y="517"/>
                      <a:pt x="3530" y="587"/>
                    </a:cubicBezTo>
                    <a:cubicBezTo>
                      <a:pt x="4010" y="1144"/>
                      <a:pt x="3629" y="3448"/>
                      <a:pt x="3277" y="4771"/>
                    </a:cubicBezTo>
                    <a:lnTo>
                      <a:pt x="3744" y="4896"/>
                    </a:lnTo>
                    <a:cubicBezTo>
                      <a:pt x="3844" y="4520"/>
                      <a:pt x="4700" y="1202"/>
                      <a:pt x="3897" y="271"/>
                    </a:cubicBezTo>
                    <a:cubicBezTo>
                      <a:pt x="3743" y="94"/>
                      <a:pt x="3538" y="0"/>
                      <a:pt x="3302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62"/>
          <p:cNvSpPr txBox="1">
            <a:spLocks noGrp="1"/>
          </p:cNvSpPr>
          <p:nvPr>
            <p:ph type="body" idx="1"/>
          </p:nvPr>
        </p:nvSpPr>
        <p:spPr>
          <a:xfrm>
            <a:off x="922573" y="1238150"/>
            <a:ext cx="3426300" cy="33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Did you like the resources on this template? Get them for free at our other websites.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VECTORS: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3"/>
              </a:rPr>
              <a:t>Messenger application in flat style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4"/>
              </a:rPr>
              <a:t>Language concept background with words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5"/>
              </a:rPr>
              <a:t>Travel onboarding app screens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5"/>
              </a:rPr>
              <a:t>Travel onboarding app screens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6"/>
              </a:rPr>
              <a:t>People using technological devices</a:t>
            </a:r>
            <a:endParaRPr>
              <a:solidFill>
                <a:srgbClr val="FFFFFF"/>
              </a:solidFill>
              <a:uFill>
                <a:noFill/>
              </a:uFill>
              <a:hlinkClick r:id="rId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Flat people with words in different languages</a:t>
            </a:r>
            <a:endParaRPr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637" name="Google Shape;1637;p62"/>
          <p:cNvSpPr txBox="1">
            <a:spLocks noGrp="1"/>
          </p:cNvSpPr>
          <p:nvPr>
            <p:ph type="body" idx="2"/>
          </p:nvPr>
        </p:nvSpPr>
        <p:spPr>
          <a:xfrm>
            <a:off x="4795127" y="1238150"/>
            <a:ext cx="3426300" cy="33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9"/>
              </a:rPr>
              <a:t>Cultural diversity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10"/>
              </a:rPr>
              <a:t>Colourful speech bubbles with different expressions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PHOTOS: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11"/>
              </a:rPr>
              <a:t>Group of multicultural friends having fun</a:t>
            </a:r>
            <a:endParaRPr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12"/>
              </a:rPr>
              <a:t>Medium shot girl with yellow sweater and smartphone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38" name="Google Shape;1638;p62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4" name="Google Shape;1644;p63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5" name="Google Shape;1645;p63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64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1" name="Google Shape;1651;p64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2" name="Google Shape;1652;p64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Oswald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https://fonts.google.com/specimen/Oswald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Muli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https://fonts.google.com/specimen/Muli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3" name="Google Shape;1653;p64"/>
          <p:cNvGrpSpPr/>
          <p:nvPr/>
        </p:nvGrpSpPr>
        <p:grpSpPr>
          <a:xfrm>
            <a:off x="2052638" y="3498875"/>
            <a:ext cx="3976875" cy="754200"/>
            <a:chOff x="2052655" y="3498875"/>
            <a:chExt cx="3976875" cy="754200"/>
          </a:xfrm>
        </p:grpSpPr>
        <p:sp>
          <p:nvSpPr>
            <p:cNvPr id="1654" name="Google Shape;1654;p64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277A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64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89C0DA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64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15766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4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2AB3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64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#e277ad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59" name="Google Shape;1659;p64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#89c0da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60" name="Google Shape;1660;p64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#e15766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61" name="Google Shape;1661;p64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#e2ab3f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grpSp>
        <p:nvGrpSpPr>
          <p:cNvPr id="1662" name="Google Shape;1662;p64"/>
          <p:cNvGrpSpPr/>
          <p:nvPr/>
        </p:nvGrpSpPr>
        <p:grpSpPr>
          <a:xfrm>
            <a:off x="6299952" y="3498875"/>
            <a:ext cx="791411" cy="754200"/>
            <a:chOff x="5238120" y="3498875"/>
            <a:chExt cx="791411" cy="754200"/>
          </a:xfrm>
        </p:grpSpPr>
        <p:sp>
          <p:nvSpPr>
            <p:cNvPr id="1663" name="Google Shape;1663;p64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9D8CD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4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#9d8cd4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0" name="Google Shape;1670;p65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71" name="Google Shape;1671;p65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1672" name="Google Shape;1672;p65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65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" name="Google Shape;1674;p65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1675" name="Google Shape;1675;p65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65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65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65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65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1680" name="Google Shape;1680;p65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65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2" name="Google Shape;1682;p65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1683" name="Google Shape;1683;p65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5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65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65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1687" name="Google Shape;1687;p65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65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65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1690" name="Google Shape;1690;p65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65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65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65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65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1695" name="Google Shape;1695;p65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65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65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65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9" name="Google Shape;1699;p65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1700" name="Google Shape;1700;p65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5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65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65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65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" name="Google Shape;1705;p65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1706" name="Google Shape;1706;p65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65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65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65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0" name="Google Shape;1710;p65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1711" name="Google Shape;1711;p65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65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65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65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1715" name="Google Shape;1715;p65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65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65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5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5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65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1" name="Google Shape;1721;p65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1722" name="Google Shape;1722;p65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5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5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5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5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5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5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9" name="Google Shape;1729;p65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0" name="Google Shape;1730;p65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1" name="Google Shape;1731;p65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2" name="Google Shape;1732;p65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3" name="Google Shape;1733;p65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34" name="Google Shape;1734;p65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65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65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37" name="Google Shape;1737;p65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5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65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40" name="Google Shape;1740;p65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5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65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43" name="Google Shape;1743;p65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65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65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46" name="Google Shape;1746;p65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65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65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49" name="Google Shape;1749;p65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65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1" name="Google Shape;1751;p65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52" name="Google Shape;1752;p65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65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4" name="Google Shape;1754;p65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55" name="Google Shape;1755;p65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5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5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65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759" name="Google Shape;1759;p65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65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5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2" name="Google Shape;1762;p65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763" name="Google Shape;1763;p6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6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65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767" name="Google Shape;1767;p65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5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65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" name="Google Shape;1770;p65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771" name="Google Shape;1771;p65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5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3" name="Google Shape;1773;p65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4" name="Google Shape;1774;p65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5" name="Google Shape;1775;p65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65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65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65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9" name="Google Shape;1779;p65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780" name="Google Shape;1780;p65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5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2" name="Google Shape;1782;p65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783" name="Google Shape;1783;p65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5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5" name="Google Shape;1785;p65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786" name="Google Shape;1786;p65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5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8" name="Google Shape;1788;p65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9" name="Google Shape;1789;p65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0" name="Google Shape;1790;p65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1" name="Google Shape;1791;p65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792" name="Google Shape;1792;p65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65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5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5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5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5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5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5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5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1" name="Google Shape;1801;p65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02" name="Google Shape;1802;p65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5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4" name="Google Shape;1804;p65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05" name="Google Shape;1805;p65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5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5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5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5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5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5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5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5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5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5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5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5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5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5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5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5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5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5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5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" name="Google Shape;1825;p65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26" name="Google Shape;1826;p65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5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5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5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5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5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5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5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5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5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5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5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5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5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5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5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5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5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5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5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5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5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5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5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5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5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5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5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5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5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5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5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5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5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5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5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5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5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5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5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5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5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5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5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5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5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5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5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5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5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5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5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5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5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5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5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5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5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5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5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5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5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5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5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5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5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5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5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5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5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5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5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5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5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5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5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5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5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1904;p65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1905" name="Google Shape;1905;p65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5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5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5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" name="Google Shape;1909;p65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1910" name="Google Shape;1910;p65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5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5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3" name="Google Shape;1913;p65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1914" name="Google Shape;1914;p65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5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5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7" name="Google Shape;1917;p65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1918" name="Google Shape;1918;p65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5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0" name="Google Shape;1920;p65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1921" name="Google Shape;1921;p65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5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5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5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5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6" name="Google Shape;1926;p65"/>
          <p:cNvSpPr/>
          <p:nvPr/>
        </p:nvSpPr>
        <p:spPr>
          <a:xfrm>
            <a:off x="981722" y="29872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7" name="Google Shape;1927;p65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1928" name="Google Shape;1928;p65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5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5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5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2" name="Google Shape;1932;p65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1933" name="Google Shape;1933;p65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5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5" name="Google Shape;1935;p65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1936" name="Google Shape;1936;p65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5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8" name="Google Shape;1938;p65" descr="Timeline background shape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9" name="Google Shape;1939;p65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1940" name="Google Shape;1940;p65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5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" name="Google Shape;1942;p65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1943" name="Google Shape;1943;p65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5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5" name="Google Shape;1945;p65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1946" name="Google Shape;1946;p65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5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" name="Google Shape;1948;p65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1949" name="Google Shape;1949;p6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" name="Google Shape;1951;p65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1952" name="Google Shape;1952;p65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5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5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5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5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5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5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5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65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1961" name="Google Shape;1961;p65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65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65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65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65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65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65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65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65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65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1" name="Google Shape;1971;p65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1972" name="Google Shape;1972;p65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65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65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65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5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5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5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5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5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5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5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5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5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5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5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5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5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5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5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5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5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3" name="Google Shape;1993;p65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1994" name="Google Shape;1994;p65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5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5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5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5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5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0" name="Google Shape;2000;p65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1" name="Google Shape;2001;p65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2" name="Google Shape;2002;p65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3" name="Google Shape;2003;p65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8" name="Google Shape;2008;p66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2009" name="Google Shape;2009;p66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010" name="Google Shape;2010;p66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011" name="Google Shape;2011;p66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12" name="Google Shape;2012;p66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013" name="Google Shape;2013;p66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014" name="Google Shape;2014;p66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015" name="Google Shape;2015;p66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2016" name="Google Shape;2016;p66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7" name="Google Shape;2017;p66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8" name="Google Shape;2018;p66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9" name="Google Shape;2019;p66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020" name="Google Shape;2020;p66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21" name="Google Shape;2021;p66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022" name="Google Shape;2022;p66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023" name="Google Shape;2023;p66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4" name="Google Shape;2024;p66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025" name="Google Shape;2025;p66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026" name="Google Shape;2026;p66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66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66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66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66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1" name="Google Shape;2031;p66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032" name="Google Shape;2032;p66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66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034" name="Google Shape;2034;p66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035" name="Google Shape;2035;p66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66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037" name="Google Shape;2037;p66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038" name="Google Shape;2038;p66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039" name="Google Shape;2039;p66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66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041" name="Google Shape;2041;p66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042" name="Google Shape;2042;p66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043" name="Google Shape;2043;p66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4" name="Google Shape;2044;p66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045" name="Google Shape;2045;p66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046" name="Google Shape;2046;p66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047" name="Google Shape;2047;p66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8" name="Google Shape;2048;p66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49" name="Google Shape;2049;p66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050" name="Google Shape;2050;p66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051" name="Google Shape;2051;p66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052" name="Google Shape;2052;p66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053" name="Google Shape;2053;p66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054" name="Google Shape;2054;p66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5" name="Google Shape;2055;p66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056" name="Google Shape;2056;p66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057" name="Google Shape;2057;p66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58" name="Google Shape;2058;p66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6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6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061" name="Google Shape;2061;p66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062" name="Google Shape;2062;p66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66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66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66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66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66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66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66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66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66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66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66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66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66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66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66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078" name="Google Shape;2078;p66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6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6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6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6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6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6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6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6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6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6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6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6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6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6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6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6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6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6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6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098" name="Google Shape;2098;p66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099" name="Google Shape;2099;p66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0" name="Google Shape;2100;p66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101" name="Google Shape;2101;p66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66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3" name="Google Shape;2103;p66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4" name="Google Shape;2104;p66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105" name="Google Shape;2105;p66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66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66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66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9" name="Google Shape;2109;p66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6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6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6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6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6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6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16" name="Google Shape;2116;p66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2117" name="Google Shape;2117;p66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66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66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66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1" name="Google Shape;2121;p66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6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6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6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6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6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6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6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6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6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6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6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6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6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6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6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6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6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6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6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6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6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6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6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6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6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6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6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6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0" name="Google Shape;2150;p66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2151" name="Google Shape;2151;p66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66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3" name="Google Shape;2153;p66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4" name="Google Shape;2154;p66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2155" name="Google Shape;2155;p66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2156" name="Google Shape;2156;p66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7" name="Google Shape;2157;p66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2158" name="Google Shape;2158;p66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66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0" name="Google Shape;2160;p66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6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6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6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6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6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6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6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8" name="Google Shape;2168;p66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2169" name="Google Shape;2169;p66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66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66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66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3" name="Google Shape;2173;p66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6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6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6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6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6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6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6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1" name="Google Shape;2181;p66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2182" name="Google Shape;2182;p66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66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66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66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86" name="Google Shape;2186;p66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6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6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6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6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6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6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6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6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6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6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6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6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6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6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6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6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203" name="Google Shape;2203;p66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6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6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6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6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6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6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6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6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6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6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6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215" name="Google Shape;2215;p66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6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6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6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6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6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6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6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6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6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6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6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6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8" name="Google Shape;2228;p66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2229" name="Google Shape;2229;p66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66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1" name="Google Shape;2231;p66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6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6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6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6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6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6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6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6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240" name="Google Shape;2240;p66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6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6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6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6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6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6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6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6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6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250" name="Google Shape;2250;p66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6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6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6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6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6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256" name="Google Shape;2256;p66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6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6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6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6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6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6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6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6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6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6" name="Google Shape;2266;p66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2267" name="Google Shape;2267;p66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6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6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6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6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6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3" name="Google Shape;2273;p66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2274" name="Google Shape;2274;p66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6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6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6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6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6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6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6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6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6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6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6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6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6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6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6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6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6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6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6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6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6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6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6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6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6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6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6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6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6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6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6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6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6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6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6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6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6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6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6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6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6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6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6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6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6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6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6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6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6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6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6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6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6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6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6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6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6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6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6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6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6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6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6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6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6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6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6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6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6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6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6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6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6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6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6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6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6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6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6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6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6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6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6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6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6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6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6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6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6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6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6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6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6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6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6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6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6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6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6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6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6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6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6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6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6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6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6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6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6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6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6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6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6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6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6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6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6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6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6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6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6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6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6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6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6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6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6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6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6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6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6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6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6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6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6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6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6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6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6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6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6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6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6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6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6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6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6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6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6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6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6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6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6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6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6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6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6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6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6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6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6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6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6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6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6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6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6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6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6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6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6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6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6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6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6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6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6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6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6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6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6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6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6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6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6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6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6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6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6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6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6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6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6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6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6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6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6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6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6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6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6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6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6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6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6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6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6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6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6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6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6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6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6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6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6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6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6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6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6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6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6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6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6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6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6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6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6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6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6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6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6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6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6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6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6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6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6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6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6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6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6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6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6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6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6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6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6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6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6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6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6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6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6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6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6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6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6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6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6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6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6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6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6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6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6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6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6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6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6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6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6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6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6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6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6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6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6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6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6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6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6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6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6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6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6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6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6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6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6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6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6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6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6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6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6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6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6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6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6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6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6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6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6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6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6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6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6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6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6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6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6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6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6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6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6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6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6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6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6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6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6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6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6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6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6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6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6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6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6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6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6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6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6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6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6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6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6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6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6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6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6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6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6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6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6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6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6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6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6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6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6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6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6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6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6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6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6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6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6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6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6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6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6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6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6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6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6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6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6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6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6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6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6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6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6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6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6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6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6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6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6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6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6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6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6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6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6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6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6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6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6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6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6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6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6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6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6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6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6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6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6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6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6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6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6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6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6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6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6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6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6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6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6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6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6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6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6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6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6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6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6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6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6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6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6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6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6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6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6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6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6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6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6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6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6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6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6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6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6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6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6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6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6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6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6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6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6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6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6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6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6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6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6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6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6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6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6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6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6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6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6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6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6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6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6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6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6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6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6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6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6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6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6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6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6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6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6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6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6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6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6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6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6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6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6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6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6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6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6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6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6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6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6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6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6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6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6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6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6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6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6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6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6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6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6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6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6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6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6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6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6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6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6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6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6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6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6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6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6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6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6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6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6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6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6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6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6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6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6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6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6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6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6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6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6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6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6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6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6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6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6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6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6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6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6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6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6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6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6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6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6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6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6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6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6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6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6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6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6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6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6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6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6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6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6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6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6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6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6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6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6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6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6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6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6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6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6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6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6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6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6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6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6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6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6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6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6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6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6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6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6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6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6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6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6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6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6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6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6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6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6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6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6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6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6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6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6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6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6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6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6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6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6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6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6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6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6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6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6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6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6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6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6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6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6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6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6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6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6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6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6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6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6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6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6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6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6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6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6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6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6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6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6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6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6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6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6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6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6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6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6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6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6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6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6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6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6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6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6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6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6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6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6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6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6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6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6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6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6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6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6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6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6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6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6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6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6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6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6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6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6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6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6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6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6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6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6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6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6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6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6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6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6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6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6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6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6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6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6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6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6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6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6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6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6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6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6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6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6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6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6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6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6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6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6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6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6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6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6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6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6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6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6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6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6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6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6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6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6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6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6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6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6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6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6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6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6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6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6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6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6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6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6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6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6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6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6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6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6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6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6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6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6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6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6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6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6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6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6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6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6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6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6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6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6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6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6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6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6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6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6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6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6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6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6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6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6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6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6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6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6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6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6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6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6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6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6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6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6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6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6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6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6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6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6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6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6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6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6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6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6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6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6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6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6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6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6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6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6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6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6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6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6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6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6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6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6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6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6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6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6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6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6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6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6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6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6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6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6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6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6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6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6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6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6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6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6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6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6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6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6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6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6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6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6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6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6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6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6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6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6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6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6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6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6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6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6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6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6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6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6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6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6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6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6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6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6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6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6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6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6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6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6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6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6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6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6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6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6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6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6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6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6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6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6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6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6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6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6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6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6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6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6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6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6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6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6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6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6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6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6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6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6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6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6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6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6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6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6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6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6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6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6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6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6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6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6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6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6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6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6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6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6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6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6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6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6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6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6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6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6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6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6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6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6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6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6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6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6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6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6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6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6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6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6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6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6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6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6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6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6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6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6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6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6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6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6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6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6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6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6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6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6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6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6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6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6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6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6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6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6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6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6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6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6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6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6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6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6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6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6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6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6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6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6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6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6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6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6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6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6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6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6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6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6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6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6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6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6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6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6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6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6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6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6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6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6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6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6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6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6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6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6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6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6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6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6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6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6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6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6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6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6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6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6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6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6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6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6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6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6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6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6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6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6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6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6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6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6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6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6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6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6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6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6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6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6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6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6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6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6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6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6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6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6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6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6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6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6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6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6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6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6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6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6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6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6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6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6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6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6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6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6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6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6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6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6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6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6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6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6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6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6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6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6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6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6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6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6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6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6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6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6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6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6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6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6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6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6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6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6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6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6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6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6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6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6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6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6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6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6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6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6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6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6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6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6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6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6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6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6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6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6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6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6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6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6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6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6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6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6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6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6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6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6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6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6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6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6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6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6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6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6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6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6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6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6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6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6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6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6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6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6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6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6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6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6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6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6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6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6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6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6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6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6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6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6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6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6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6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6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6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6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6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6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6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6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6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6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6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6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6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6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6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6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6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6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6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6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6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6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6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6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6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6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6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6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6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6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6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6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6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6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6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6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6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6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6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6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6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6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6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6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6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6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6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6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6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6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6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6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6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6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6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6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6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6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6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6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6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6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6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6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6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6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6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6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6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6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6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6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6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6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6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6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6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6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6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6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6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6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6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6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6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6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6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6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6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6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6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6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6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6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6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6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6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6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6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6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6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6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6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6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6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6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6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6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6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6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6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6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6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6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6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6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6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6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6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6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6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6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6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6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6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6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6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6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6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6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6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6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6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6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6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6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6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6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6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6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6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6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6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6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6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6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6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6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6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6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6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6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6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6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6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6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6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6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6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6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6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6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6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6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6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6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6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6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6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6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6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6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6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6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6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6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6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6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6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6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6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6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6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6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6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6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6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6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6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6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6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6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6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6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6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6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6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6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6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6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6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6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6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6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6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6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6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6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6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6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6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6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6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6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6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6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6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6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6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6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6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6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6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6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6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6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6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6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6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6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6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6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6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6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6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6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6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6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6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6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6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6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6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6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6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6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6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6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6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6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6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6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6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6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6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6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6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6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6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6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6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6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6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6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6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6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6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6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6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6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6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6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6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6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6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6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6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6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6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6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6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6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6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6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6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6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6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6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6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6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6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6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6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6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6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6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6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6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6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6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6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6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6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6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6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6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6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6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6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6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6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6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6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6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6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6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6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6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6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6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6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6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6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6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6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6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6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6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6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6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6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6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6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6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6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6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6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6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6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6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6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6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6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6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6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6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6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6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6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6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6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6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6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6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6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6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6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6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6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6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6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6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6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6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6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6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6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6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6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6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6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6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6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6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6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6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6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6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6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6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6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6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6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6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6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6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6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6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6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6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6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6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6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6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6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6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6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6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6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6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6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6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6" name="Google Shape;3846;p66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3847" name="Google Shape;3847;p66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6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6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6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6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6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6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6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6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6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6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6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6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6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6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6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6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6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6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6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6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6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6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6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6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6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6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6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6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6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6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6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6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6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6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6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6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6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6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6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6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6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6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6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6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6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6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6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6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6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66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8" name="Google Shape;3898;p66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3899" name="Google Shape;3899;p66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66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1" name="Google Shape;3901;p66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3902" name="Google Shape;3902;p66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66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4" name="Google Shape;3904;p66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3905" name="Google Shape;3905;p66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66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7" name="Google Shape;3907;p66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3908" name="Google Shape;3908;p66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66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0" name="Google Shape;3910;p66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3911" name="Google Shape;3911;p66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66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3" name="Google Shape;3913;p66"/>
          <p:cNvSpPr/>
          <p:nvPr/>
        </p:nvSpPr>
        <p:spPr>
          <a:xfrm>
            <a:off x="7845827" y="32631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4" name="Google Shape;3914;p66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3915" name="Google Shape;3915;p66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66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66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8" name="Google Shape;3918;p66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3919" name="Google Shape;3919;p66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66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66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2" name="Google Shape;3922;p66"/>
          <p:cNvSpPr/>
          <p:nvPr/>
        </p:nvSpPr>
        <p:spPr>
          <a:xfrm>
            <a:off x="8138379" y="32418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3" name="Google Shape;3923;p66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3924" name="Google Shape;3924;p66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25" name="Google Shape;3925;p66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3926" name="Google Shape;3926;p66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66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66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66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66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66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66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66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66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66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36" name="Google Shape;3936;p66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3937" name="Google Shape;3937;p66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38" name="Google Shape;3938;p66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3939" name="Google Shape;3939;p66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66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66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66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66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44" name="Google Shape;3944;p66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66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66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7" name="Google Shape;3947;p66"/>
          <p:cNvSpPr/>
          <p:nvPr/>
        </p:nvSpPr>
        <p:spPr>
          <a:xfrm>
            <a:off x="7009563" y="3146856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48" name="Google Shape;3948;p66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3949" name="Google Shape;3949;p66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0" name="Google Shape;3950;p66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3951" name="Google Shape;3951;p66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66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66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66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66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66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66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66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66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66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66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66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66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64" name="Google Shape;3964;p66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3965" name="Google Shape;3965;p66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66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7" name="Google Shape;3967;p66"/>
          <p:cNvSpPr/>
          <p:nvPr/>
        </p:nvSpPr>
        <p:spPr>
          <a:xfrm>
            <a:off x="8168685" y="40505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8" name="Google Shape;3968;p66"/>
          <p:cNvSpPr/>
          <p:nvPr/>
        </p:nvSpPr>
        <p:spPr>
          <a:xfrm flipH="1">
            <a:off x="7376923" y="4017007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9" name="Google Shape;3969;p66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3970" name="Google Shape;3970;p66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71" name="Google Shape;3971;p66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3972" name="Google Shape;3972;p66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66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66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66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66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66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66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79" name="Google Shape;3979;p66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3980" name="Google Shape;3980;p66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3981" name="Google Shape;3981;p66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82" name="Google Shape;3982;p66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3983" name="Google Shape;3983;p66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66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5" name="Google Shape;3985;p66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3986" name="Google Shape;3986;p66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66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88" name="Google Shape;3988;p66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3989" name="Google Shape;3989;p66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3990" name="Google Shape;3990;p66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66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2" name="Google Shape;3992;p66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3993" name="Google Shape;3993;p66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66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5" name="Google Shape;3995;p66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3996" name="Google Shape;3996;p66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66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8" name="Google Shape;3998;p66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3999" name="Google Shape;3999;p66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66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01" name="Google Shape;4001;p66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4002" name="Google Shape;4002;p66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66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04" name="Google Shape;4004;p66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4005" name="Google Shape;4005;p66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4006" name="Google Shape;4006;p66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66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66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66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66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66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12" name="Google Shape;4012;p66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4013" name="Google Shape;4013;p66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66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15" name="Google Shape;4015;p66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4016" name="Google Shape;4016;p66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66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18" name="Google Shape;4018;p66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4019" name="Google Shape;4019;p66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66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1" name="Google Shape;4021;p66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4022" name="Google Shape;4022;p66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66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4" name="Google Shape;4024;p66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4025" name="Google Shape;4025;p66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66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7" name="Google Shape;4027;p66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4028" name="Google Shape;4028;p66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66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0" name="Google Shape;4030;p66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4031" name="Google Shape;4031;p66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66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33" name="Google Shape;4033;p66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4034" name="Google Shape;4034;p66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4035" name="Google Shape;4035;p66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66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66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8" name="Google Shape;4038;p66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4039" name="Google Shape;4039;p66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66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1" name="Google Shape;4041;p66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4042" name="Google Shape;4042;p66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66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4" name="Google Shape;4044;p66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4045" name="Google Shape;4045;p66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66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7" name="Google Shape;4047;p66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4048" name="Google Shape;4048;p66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66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50" name="Google Shape;4050;p66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4051" name="Google Shape;4051;p66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4052" name="Google Shape;4052;p66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66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66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66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56" name="Google Shape;4056;p66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4057" name="Google Shape;4057;p66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66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59" name="Google Shape;4059;p66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4060" name="Google Shape;4060;p66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66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2" name="Google Shape;4062;p66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4063" name="Google Shape;4063;p66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66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5" name="Google Shape;4065;p66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4066" name="Google Shape;4066;p66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66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8" name="Google Shape;4068;p66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4069" name="Google Shape;4069;p66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66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71" name="Google Shape;4071;p66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4072" name="Google Shape;4072;p66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66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74" name="Google Shape;4074;p66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4075" name="Google Shape;4075;p66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76" name="Google Shape;4076;p66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4077" name="Google Shape;4077;p66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66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79" name="Google Shape;4079;p66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4080" name="Google Shape;4080;p66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66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82" name="Google Shape;4082;p66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4083" name="Google Shape;4083;p66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4084" name="Google Shape;4084;p66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66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66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66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66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66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0" name="Google Shape;4090;p66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4091" name="Google Shape;4091;p66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66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3" name="Google Shape;4093;p66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4094" name="Google Shape;4094;p66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66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6" name="Google Shape;4096;p66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4097" name="Google Shape;4097;p66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66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9" name="Google Shape;4099;p66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4100" name="Google Shape;4100;p66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66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2" name="Google Shape;4102;p66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4103" name="Google Shape;4103;p66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66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5" name="Google Shape;4105;p66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4106" name="Google Shape;4106;p66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66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8" name="Google Shape;4108;p66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4109" name="Google Shape;4109;p66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66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11" name="Google Shape;4111;p66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4112" name="Google Shape;4112;p66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66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14" name="Google Shape;4114;p66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4115" name="Google Shape;4115;p66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66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17" name="Google Shape;4117;p66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4118" name="Google Shape;4118;p66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4119" name="Google Shape;4119;p66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66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66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66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66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66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66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66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66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66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66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66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66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66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66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66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66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6" name="Google Shape;4136;p66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4137" name="Google Shape;4137;p66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66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9" name="Google Shape;4139;p66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4140" name="Google Shape;4140;p66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1" name="Google Shape;4141;p66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42" name="Google Shape;4142;p66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4143" name="Google Shape;4143;p66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4" name="Google Shape;4144;p66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45" name="Google Shape;4145;p66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4146" name="Google Shape;4146;p66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7" name="Google Shape;4147;p66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48" name="Google Shape;4148;p66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4149" name="Google Shape;4149;p66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66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1" name="Google Shape;4151;p66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4152" name="Google Shape;4152;p66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66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4" name="Google Shape;4154;p66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4155" name="Google Shape;4155;p66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66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7" name="Google Shape;4157;p66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4158" name="Google Shape;4158;p66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66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0" name="Google Shape;4160;p66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4161" name="Google Shape;4161;p66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66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3" name="Google Shape;4163;p66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4164" name="Google Shape;4164;p66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66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6" name="Google Shape;4166;p66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4167" name="Google Shape;4167;p66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66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9" name="Google Shape;4169;p66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4170" name="Google Shape;4170;p66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66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72" name="Google Shape;4172;p66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4173" name="Google Shape;4173;p66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66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75" name="Google Shape;4175;p66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4176" name="Google Shape;4176;p66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77" name="Google Shape;4177;p66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4178" name="Google Shape;4178;p66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66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180" name="Google Shape;4180;p66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4181" name="Google Shape;4181;p66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2" name="Google Shape;4182;p66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183" name="Google Shape;4183;p66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4184" name="Google Shape;4184;p66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5" name="Google Shape;4185;p66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6" name="Google Shape;4186;p66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7" name="Google Shape;4187;p66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8" name="Google Shape;4188;p66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9" name="Google Shape;4189;p66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90" name="Google Shape;4190;p66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91" name="Google Shape;4191;p66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4192" name="Google Shape;4192;p66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4193" name="Google Shape;4193;p66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94" name="Google Shape;4194;p66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95" name="Google Shape;4195;p66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96" name="Google Shape;4196;p66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97" name="Google Shape;4197;p66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98" name="Google Shape;4198;p66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99" name="Google Shape;4199;p66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00" name="Google Shape;4200;p66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01" name="Google Shape;4201;p66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02" name="Google Shape;4202;p66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03" name="Google Shape;4203;p66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04" name="Google Shape;4204;p66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05" name="Google Shape;4205;p66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06" name="Google Shape;4206;p66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4207" name="Google Shape;4207;p66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4208" name="Google Shape;4208;p66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09" name="Google Shape;4209;p66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0" name="Google Shape;4210;p66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1" name="Google Shape;4211;p66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2" name="Google Shape;4212;p66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3" name="Google Shape;4213;p66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4" name="Google Shape;4214;p66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5" name="Google Shape;4215;p66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6" name="Google Shape;4216;p66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7" name="Google Shape;4217;p66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8" name="Google Shape;4218;p66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19" name="Google Shape;4219;p66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0" name="Google Shape;4220;p66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1" name="Google Shape;4221;p66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2" name="Google Shape;4222;p66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3" name="Google Shape;4223;p66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4" name="Google Shape;4224;p66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5" name="Google Shape;4225;p66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6" name="Google Shape;4226;p66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7" name="Google Shape;4227;p66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8" name="Google Shape;4228;p66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29" name="Google Shape;4229;p66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30" name="Google Shape;4230;p66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4231" name="Google Shape;4231;p66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4232" name="Google Shape;4232;p66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4233" name="Google Shape;4233;p66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4234" name="Google Shape;4234;p66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4235" name="Google Shape;4235;p66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236" name="Google Shape;4236;p66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237" name="Google Shape;4237;p66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238" name="Google Shape;4238;p66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239" name="Google Shape;4239;p66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240" name="Google Shape;4240;p66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241" name="Google Shape;4241;p66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4242" name="Google Shape;4242;p66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4243" name="Google Shape;4243;p66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44" name="Google Shape;4244;p66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45" name="Google Shape;4245;p66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46" name="Google Shape;4246;p66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47" name="Google Shape;4247;p66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48" name="Google Shape;4248;p66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49" name="Google Shape;4249;p66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50" name="Google Shape;4250;p66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51" name="Google Shape;4251;p66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52" name="Google Shape;4252;p66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53" name="Google Shape;4253;p66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54" name="Google Shape;4254;p66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4255" name="Google Shape;4255;p66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4256" name="Google Shape;4256;p66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4257" name="Google Shape;4257;p66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258" name="Google Shape;4258;p66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259" name="Google Shape;4259;p66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260" name="Google Shape;4260;p66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261" name="Google Shape;4261;p66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262" name="Google Shape;4262;p66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263" name="Google Shape;4263;p66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4264" name="Google Shape;4264;p66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4265" name="Google Shape;4265;p66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266" name="Google Shape;4266;p66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267" name="Google Shape;4267;p66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268" name="Google Shape;4268;p66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269" name="Google Shape;4269;p66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4270" name="Google Shape;4270;p66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4271" name="Google Shape;4271;p6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272" name="Google Shape;4272;p6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273" name="Google Shape;4273;p6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274" name="Google Shape;4274;p6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4275" name="Google Shape;4275;p66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276" name="Google Shape;4276;p66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4277" name="Google Shape;4277;p66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4278" name="Google Shape;4278;p66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4279" name="Google Shape;4279;p66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4280" name="Google Shape;4280;p66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66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82" name="Google Shape;4282;p66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4283" name="Google Shape;4283;p66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66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85" name="Google Shape;4285;p66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4286" name="Google Shape;4286;p66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66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88" name="Google Shape;4288;p66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4289" name="Google Shape;4289;p66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0" name="Google Shape;4290;p66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1" name="Google Shape;4291;p66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4292" name="Google Shape;4292;p66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3" name="Google Shape;4293;p66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4" name="Google Shape;4294;p66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4295" name="Google Shape;4295;p66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6" name="Google Shape;4296;p66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7" name="Google Shape;4297;p66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4298" name="Google Shape;4298;p66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9" name="Google Shape;4299;p66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0" name="Google Shape;4300;p66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4301" name="Google Shape;4301;p66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2" name="Google Shape;4302;p66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3" name="Google Shape;4303;p66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4304" name="Google Shape;4304;p66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66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6" name="Google Shape;4306;p66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4307" name="Google Shape;4307;p66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66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9" name="Google Shape;4309;p66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4310" name="Google Shape;4310;p66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1" name="Google Shape;4311;p66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2" name="Google Shape;4312;p66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4313" name="Google Shape;4313;p66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4" name="Google Shape;4314;p66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5" name="Google Shape;4315;p66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4316" name="Google Shape;4316;p66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7" name="Google Shape;4317;p66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8" name="Google Shape;4318;p66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4319" name="Google Shape;4319;p66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0" name="Google Shape;4320;p66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21" name="Google Shape;4321;p66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4322" name="Google Shape;4322;p66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3" name="Google Shape;4323;p66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24" name="Google Shape;4324;p66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4325" name="Google Shape;4325;p66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6" name="Google Shape;4326;p66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27" name="Google Shape;4327;p66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4328" name="Google Shape;4328;p66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66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30" name="Google Shape;4330;p66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4331" name="Google Shape;4331;p66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2" name="Google Shape;4332;p66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33" name="Google Shape;4333;p66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4334" name="Google Shape;4334;p66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5" name="Google Shape;4335;p66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36" name="Google Shape;4336;p66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4337" name="Google Shape;4337;p66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8" name="Google Shape;4338;p66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39" name="Google Shape;4339;p66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4340" name="Google Shape;4340;p66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1" name="Google Shape;4341;p66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2" name="Google Shape;4342;p66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4343" name="Google Shape;4343;p66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4" name="Google Shape;4344;p66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5" name="Google Shape;4345;p66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4346" name="Google Shape;4346;p66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7" name="Google Shape;4347;p66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8" name="Google Shape;4348;p66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4349" name="Google Shape;4349;p66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0" name="Google Shape;4350;p66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51" name="Google Shape;4351;p66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4352" name="Google Shape;4352;p66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3" name="Google Shape;4353;p66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54" name="Google Shape;4354;p66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4355" name="Google Shape;4355;p66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6" name="Google Shape;4356;p66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57" name="Google Shape;4357;p66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4358" name="Google Shape;4358;p66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9" name="Google Shape;4359;p66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60" name="Google Shape;4360;p66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4361" name="Google Shape;4361;p66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2" name="Google Shape;4362;p66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63" name="Google Shape;4363;p66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4364" name="Google Shape;4364;p66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5" name="Google Shape;4365;p66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66" name="Google Shape;4366;p66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4367" name="Google Shape;4367;p66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8" name="Google Shape;4368;p66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69" name="Google Shape;4369;p66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4370" name="Google Shape;4370;p66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1" name="Google Shape;4371;p66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72" name="Google Shape;4372;p66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4373" name="Google Shape;4373;p66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4" name="Google Shape;4374;p66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75" name="Google Shape;4375;p66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4376" name="Google Shape;4376;p66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7" name="Google Shape;4377;p66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78" name="Google Shape;4378;p66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4379" name="Google Shape;4379;p66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0" name="Google Shape;4380;p66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1" name="Google Shape;4381;p66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4382" name="Google Shape;4382;p66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3" name="Google Shape;4383;p66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4" name="Google Shape;4384;p66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4385" name="Google Shape;4385;p66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6" name="Google Shape;4386;p66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7" name="Google Shape;4387;p66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4388" name="Google Shape;4388;p66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9" name="Google Shape;4389;p66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0" name="Google Shape;4390;p66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4391" name="Google Shape;4391;p66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2" name="Google Shape;4392;p66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3" name="Google Shape;4393;p66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4394" name="Google Shape;4394;p66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5" name="Google Shape;4395;p66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6" name="Google Shape;4396;p66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4397" name="Google Shape;4397;p66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8" name="Google Shape;4398;p66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9" name="Google Shape;4399;p66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4400" name="Google Shape;4400;p66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1" name="Google Shape;4401;p66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2" name="Google Shape;4402;p66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4403" name="Google Shape;4403;p66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4" name="Google Shape;4404;p66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5" name="Google Shape;4405;p66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4406" name="Google Shape;4406;p66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7" name="Google Shape;4407;p66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8" name="Google Shape;4408;p66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4409" name="Google Shape;4409;p66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0" name="Google Shape;4410;p66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1" name="Google Shape;4411;p66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4412" name="Google Shape;4412;p66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3" name="Google Shape;4413;p66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4" name="Google Shape;4414;p66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4415" name="Google Shape;4415;p66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6" name="Google Shape;4416;p66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7" name="Google Shape;4417;p66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4418" name="Google Shape;4418;p66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9" name="Google Shape;4419;p66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0" name="Google Shape;4420;p66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4421" name="Google Shape;4421;p66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2" name="Google Shape;4422;p66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3" name="Google Shape;4423;p66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4424" name="Google Shape;4424;p66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5" name="Google Shape;4425;p66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6" name="Google Shape;4426;p66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4427" name="Google Shape;4427;p66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8" name="Google Shape;4428;p66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9" name="Google Shape;4429;p66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4430" name="Google Shape;4430;p66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1" name="Google Shape;4431;p66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32" name="Google Shape;4432;p66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4433" name="Google Shape;4433;p66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4" name="Google Shape;4434;p66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35" name="Google Shape;4435;p66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4436" name="Google Shape;4436;p66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7" name="Google Shape;4437;p66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38" name="Google Shape;4438;p66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4439" name="Google Shape;4439;p66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0" name="Google Shape;4440;p66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41" name="Google Shape;4441;p66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4442" name="Google Shape;4442;p66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3" name="Google Shape;4443;p66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44" name="Google Shape;4444;p66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4445" name="Google Shape;4445;p66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6" name="Google Shape;4446;p66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47" name="Google Shape;4447;p66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4448" name="Google Shape;4448;p66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9" name="Google Shape;4449;p66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0" name="Google Shape;4450;p66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4451" name="Google Shape;4451;p66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2" name="Google Shape;4452;p66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3" name="Google Shape;4453;p66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4454" name="Google Shape;4454;p66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5" name="Google Shape;4455;p66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6" name="Google Shape;4456;p66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4457" name="Google Shape;4457;p66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8" name="Google Shape;4458;p66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59" name="Google Shape;4459;p66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4460" name="Google Shape;4460;p66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1" name="Google Shape;4461;p66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62" name="Google Shape;4462;p66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4463" name="Google Shape;4463;p66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4" name="Google Shape;4464;p66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65" name="Google Shape;4465;p66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6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67" name="Google Shape;4467;p66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4468" name="Google Shape;4468;p66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9" name="Google Shape;4469;p66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70" name="Google Shape;4470;p66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4471" name="Google Shape;4471;p66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2" name="Google Shape;4472;p66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73" name="Google Shape;4473;p66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6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75" name="Google Shape;4475;p66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4476" name="Google Shape;4476;p66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4477;p66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78" name="Google Shape;4478;p66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4479" name="Google Shape;4479;p66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66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81" name="Google Shape;4481;p66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4482" name="Google Shape;4482;p66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66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84" name="Google Shape;4484;p66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4485" name="Google Shape;4485;p66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66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87" name="Google Shape;4487;p66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4488" name="Google Shape;4488;p66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9" name="Google Shape;4489;p66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0" name="Google Shape;4490;p66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4491" name="Google Shape;4491;p66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2" name="Google Shape;4492;p66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3" name="Google Shape;4493;p66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4494" name="Google Shape;4494;p66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5" name="Google Shape;4495;p66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6" name="Google Shape;4496;p66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4497" name="Google Shape;4497;p66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8" name="Google Shape;4498;p66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99" name="Google Shape;4499;p66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4500" name="Google Shape;4500;p66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1" name="Google Shape;4501;p66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2" name="Google Shape;4502;p66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4503" name="Google Shape;4503;p66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4" name="Google Shape;4504;p66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5" name="Google Shape;4505;p66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4506" name="Google Shape;4506;p66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7" name="Google Shape;4507;p66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08" name="Google Shape;4508;p66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4509" name="Google Shape;4509;p66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0" name="Google Shape;4510;p66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11" name="Google Shape;4511;p66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66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13" name="Google Shape;4513;p66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4514" name="Google Shape;4514;p66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5" name="Google Shape;4515;p66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16" name="Google Shape;4516;p66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4517" name="Google Shape;4517;p66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8" name="Google Shape;4518;p66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19" name="Google Shape;4519;p66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4520" name="Google Shape;4520;p66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1" name="Google Shape;4521;p66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2" name="Google Shape;4522;p66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4523" name="Google Shape;4523;p66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4" name="Google Shape;4524;p66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5" name="Google Shape;4525;p66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4526" name="Google Shape;4526;p66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7" name="Google Shape;4527;p66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8" name="Google Shape;4528;p66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4529" name="Google Shape;4529;p66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66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1" name="Google Shape;4531;p66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4532" name="Google Shape;4532;p66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3" name="Google Shape;4533;p66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4" name="Google Shape;4534;p66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4535" name="Google Shape;4535;p66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6" name="Google Shape;4536;p66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37" name="Google Shape;4537;p66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4538" name="Google Shape;4538;p66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66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0" name="Google Shape;4540;p66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4541" name="Google Shape;4541;p66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2" name="Google Shape;4542;p66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3" name="Google Shape;4543;p66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4544" name="Google Shape;4544;p66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5" name="Google Shape;4545;p66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6" name="Google Shape;4546;p66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4547" name="Google Shape;4547;p66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8" name="Google Shape;4548;p66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9" name="Google Shape;4549;p66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4550" name="Google Shape;4550;p66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1" name="Google Shape;4551;p66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2" name="Google Shape;4552;p66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4553" name="Google Shape;4553;p66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66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5" name="Google Shape;4555;p66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4556" name="Google Shape;4556;p66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7" name="Google Shape;4557;p66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8" name="Google Shape;4558;p66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4559" name="Google Shape;4559;p66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0" name="Google Shape;4560;p66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61" name="Google Shape;4561;p66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4562" name="Google Shape;4562;p66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3" name="Google Shape;4563;p66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64" name="Google Shape;4564;p66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4565" name="Google Shape;4565;p66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6" name="Google Shape;4566;p66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67" name="Google Shape;4567;p66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4568" name="Google Shape;4568;p66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9" name="Google Shape;4569;p66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0" name="Google Shape;4570;p66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4571" name="Google Shape;4571;p66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2" name="Google Shape;4572;p66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3" name="Google Shape;4573;p66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4574" name="Google Shape;4574;p66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5" name="Google Shape;4575;p66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6" name="Google Shape;4576;p66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4577" name="Google Shape;4577;p66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8" name="Google Shape;4578;p66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9" name="Google Shape;4579;p66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4580" name="Google Shape;4580;p66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1" name="Google Shape;4581;p66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82" name="Google Shape;4582;p66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4583" name="Google Shape;4583;p66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4" name="Google Shape;4584;p66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85" name="Google Shape;4585;p66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66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87" name="Google Shape;4587;p66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4588" name="Google Shape;4588;p66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9" name="Google Shape;4589;p66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90" name="Google Shape;4590;p66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4591" name="Google Shape;4591;p66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2" name="Google Shape;4592;p66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93" name="Google Shape;4593;p66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4594" name="Google Shape;4594;p66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5" name="Google Shape;4595;p66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96" name="Google Shape;4596;p66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4597" name="Google Shape;4597;p66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4598" name="Google Shape;4598;p66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9" name="Google Shape;4599;p66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0" name="Google Shape;4600;p66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1" name="Google Shape;4601;p66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2" name="Google Shape;4602;p66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3" name="Google Shape;4603;p66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4" name="Google Shape;4604;p66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5" name="Google Shape;4605;p66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6" name="Google Shape;4606;p66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7" name="Google Shape;4607;p66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8" name="Google Shape;4608;p66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9" name="Google Shape;4609;p66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0" name="Google Shape;4610;p66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1" name="Google Shape;4611;p66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2" name="Google Shape;4612;p66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3" name="Google Shape;4613;p66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4" name="Google Shape;4614;p66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5" name="Google Shape;4615;p66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6" name="Google Shape;4616;p66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7" name="Google Shape;4617;p66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8" name="Google Shape;4618;p66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9" name="Google Shape;4619;p66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0" name="Google Shape;4620;p66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1" name="Google Shape;4621;p66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2" name="Google Shape;4622;p66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3" name="Google Shape;4623;p66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4" name="Google Shape;4624;p66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5" name="Google Shape;4625;p66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6" name="Google Shape;4626;p66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7" name="Google Shape;4627;p66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8" name="Google Shape;4628;p66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9" name="Google Shape;4629;p66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0" name="Google Shape;4630;p66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1" name="Google Shape;4631;p66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2" name="Google Shape;4632;p66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3" name="Google Shape;4633;p66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4" name="Google Shape;4634;p66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5" name="Google Shape;4635;p66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6" name="Google Shape;4636;p66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7" name="Google Shape;4637;p66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8" name="Google Shape;4638;p66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9" name="Google Shape;4639;p66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0" name="Google Shape;4640;p66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1" name="Google Shape;4641;p66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2" name="Google Shape;4642;p66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3" name="Google Shape;4643;p66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4" name="Google Shape;4644;p66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5" name="Google Shape;4645;p66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6" name="Google Shape;4646;p66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7" name="Google Shape;4647;p66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8" name="Google Shape;4648;p66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9" name="Google Shape;4649;p66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0" name="Google Shape;4650;p66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1" name="Google Shape;4651;p66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2" name="Google Shape;4652;p66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3" name="Google Shape;4653;p66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54" name="Google Shape;4654;p66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4655" name="Google Shape;4655;p66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6" name="Google Shape;4656;p66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57" name="Google Shape;4657;p66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4658" name="Google Shape;4658;p66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9" name="Google Shape;4659;p66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60" name="Google Shape;4660;p66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4661" name="Google Shape;4661;p66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2" name="Google Shape;4662;p66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63" name="Google Shape;4663;p66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4664" name="Google Shape;4664;p66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5" name="Google Shape;4665;p66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66" name="Google Shape;4666;p66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4667" name="Google Shape;4667;p66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8" name="Google Shape;4668;p66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69" name="Google Shape;4669;p66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4670" name="Google Shape;4670;p66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1" name="Google Shape;4671;p66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2" name="Google Shape;4672;p66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4673" name="Google Shape;4673;p66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4" name="Google Shape;4674;p66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5" name="Google Shape;4675;p66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4676" name="Google Shape;4676;p66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7" name="Google Shape;4677;p66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8" name="Google Shape;4678;p66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4679" name="Google Shape;4679;p66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0" name="Google Shape;4680;p66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81" name="Google Shape;4681;p66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4682" name="Google Shape;4682;p66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3" name="Google Shape;4683;p66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84" name="Google Shape;4684;p66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4685" name="Google Shape;4685;p66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6" name="Google Shape;4686;p66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87" name="Google Shape;4687;p66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66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89" name="Google Shape;4689;p66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4690" name="Google Shape;4690;p66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1" name="Google Shape;4691;p66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2" name="Google Shape;4692;p66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4693" name="Google Shape;4693;p66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4" name="Google Shape;4694;p66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5" name="Google Shape;4695;p66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4696" name="Google Shape;4696;p66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7" name="Google Shape;4697;p66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98" name="Google Shape;4698;p66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4699" name="Google Shape;4699;p66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0" name="Google Shape;4700;p66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01" name="Google Shape;4701;p66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4702" name="Google Shape;4702;p66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3" name="Google Shape;4703;p66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04" name="Google Shape;4704;p66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4705" name="Google Shape;4705;p66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6" name="Google Shape;4706;p66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07" name="Google Shape;4707;p66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4708" name="Google Shape;4708;p66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9" name="Google Shape;4709;p66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10" name="Google Shape;4710;p66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4711" name="Google Shape;4711;p66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2" name="Google Shape;4712;p66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13" name="Google Shape;4713;p66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4714" name="Google Shape;4714;p66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5" name="Google Shape;4715;p66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16" name="Google Shape;4716;p66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4717" name="Google Shape;4717;p66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8" name="Google Shape;4718;p66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19" name="Google Shape;4719;p66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4720" name="Google Shape;4720;p66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1" name="Google Shape;4721;p66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22" name="Google Shape;4722;p66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4723" name="Google Shape;4723;p66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4" name="Google Shape;4724;p66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25" name="Google Shape;4725;p66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4726" name="Google Shape;4726;p66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7" name="Google Shape;4727;p66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28" name="Google Shape;4728;p66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4729" name="Google Shape;4729;p66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0" name="Google Shape;4730;p66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31" name="Google Shape;4731;p66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4732" name="Google Shape;4732;p66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3" name="Google Shape;4733;p66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34" name="Google Shape;4734;p66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4735" name="Google Shape;4735;p66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6" name="Google Shape;4736;p66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37" name="Google Shape;4737;p66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4738" name="Google Shape;4738;p66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9" name="Google Shape;4739;p66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40" name="Google Shape;4740;p66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4741" name="Google Shape;4741;p66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2" name="Google Shape;4742;p66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43" name="Google Shape;4743;p66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4744" name="Google Shape;4744;p66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5" name="Google Shape;4745;p66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46" name="Google Shape;4746;p66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4747" name="Google Shape;4747;p66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8" name="Google Shape;4748;p66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49" name="Google Shape;4749;p66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4750" name="Google Shape;4750;p66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1" name="Google Shape;4751;p66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52" name="Google Shape;4752;p66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4753" name="Google Shape;4753;p66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4" name="Google Shape;4754;p66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55" name="Google Shape;4755;p66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4756" name="Google Shape;4756;p66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7" name="Google Shape;4757;p66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58" name="Google Shape;4758;p66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4759" name="Google Shape;4759;p66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0" name="Google Shape;4760;p66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61" name="Google Shape;4761;p66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4762" name="Google Shape;4762;p66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3" name="Google Shape;4763;p66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64" name="Google Shape;4764;p66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4765" name="Google Shape;4765;p66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6" name="Google Shape;4766;p66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67" name="Google Shape;4767;p66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4768" name="Google Shape;4768;p66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9" name="Google Shape;4769;p66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70" name="Google Shape;4770;p66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4771" name="Google Shape;4771;p66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2" name="Google Shape;4772;p66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73" name="Google Shape;4773;p66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4774" name="Google Shape;4774;p66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5" name="Google Shape;4775;p66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76" name="Google Shape;4776;p66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4777" name="Google Shape;4777;p66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8" name="Google Shape;4778;p66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79" name="Google Shape;4779;p66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4780" name="Google Shape;4780;p66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1" name="Google Shape;4781;p66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82" name="Google Shape;4782;p66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4783" name="Google Shape;4783;p66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4" name="Google Shape;4784;p66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85" name="Google Shape;4785;p66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4786" name="Google Shape;4786;p66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7" name="Google Shape;4787;p66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88" name="Google Shape;4788;p66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4789" name="Google Shape;4789;p66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0" name="Google Shape;4790;p66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5" name="Google Shape;4795;p67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4796" name="Google Shape;4796;p67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4797" name="Google Shape;4797;p67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98" name="Google Shape;4798;p67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799" name="Google Shape;4799;p6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800" name="Google Shape;4800;p6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801" name="Google Shape;4801;p67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4802" name="Google Shape;4802;p67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03" name="Google Shape;4803;p67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804" name="Google Shape;4804;p6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805" name="Google Shape;4805;p6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806" name="Google Shape;4806;p67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4807" name="Google Shape;4807;p67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08" name="Google Shape;4808;p67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809" name="Google Shape;4809;p6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810" name="Google Shape;4810;p6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811" name="Google Shape;4811;p67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4812" name="Google Shape;4812;p67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13" name="Google Shape;4813;p67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814" name="Google Shape;4814;p6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815" name="Google Shape;4815;p6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816" name="Google Shape;4816;p67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4817" name="Google Shape;4817;p67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8" name="Google Shape;4818;p67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4819" name="Google Shape;4819;p67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67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67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67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67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67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25" name="Google Shape;4825;p67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26" name="Google Shape;4826;p67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827" name="Google Shape;4827;p67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4828" name="Google Shape;4828;p67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829" name="Google Shape;4829;p67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0" name="Google Shape;4830;p67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4831" name="Google Shape;4831;p67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4832" name="Google Shape;4832;p67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33" name="Google Shape;4833;p67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34" name="Google Shape;4834;p67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835" name="Google Shape;4835;p67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4836" name="Google Shape;4836;p67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37" name="Google Shape;4837;p67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4838" name="Google Shape;4838;p67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4839" name="Google Shape;4839;p67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4840" name="Google Shape;4840;p67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4841" name="Google Shape;4841;p67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4842" name="Google Shape;4842;p67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843" name="Google Shape;4843;p67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44" name="Google Shape;4844;p67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5" name="Google Shape;4845;p67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4846" name="Google Shape;4846;p67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4847" name="Google Shape;4847;p67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848" name="Google Shape;4848;p67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49" name="Google Shape;4849;p67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50" name="Google Shape;4850;p67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4851" name="Google Shape;4851;p67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4852" name="Google Shape;4852;p67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853" name="Google Shape;4853;p67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54" name="Google Shape;4854;p67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55" name="Google Shape;4855;p67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4856" name="Google Shape;4856;p67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4857" name="Google Shape;4857;p67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858" name="Google Shape;4858;p67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59" name="Google Shape;4859;p67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0" name="Google Shape;4860;p67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4861" name="Google Shape;4861;p67"/>
            <p:cNvCxnSpPr>
              <a:stCxn id="4862" idx="6"/>
              <a:endCxn id="4863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864" name="Google Shape;4864;p67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4865" name="Google Shape;4865;p67"/>
              <p:cNvCxnSpPr>
                <a:stCxn id="4866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862" name="Google Shape;4862;p67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67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67" name="Google Shape;4867;p67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4868" name="Google Shape;4868;p67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869" name="Google Shape;4869;p67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67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71" name="Google Shape;4871;p67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4872" name="Google Shape;4872;p67"/>
              <p:cNvCxnSpPr>
                <a:stCxn id="4873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874" name="Google Shape;4874;p67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67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75" name="Google Shape;4875;p67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4876" name="Google Shape;4876;p67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863" name="Google Shape;4863;p67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67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78" name="Google Shape;4878;p67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4879" name="Google Shape;4879;p67"/>
            <p:cNvCxnSpPr>
              <a:stCxn id="4880" idx="4"/>
              <a:endCxn id="4881" idx="0"/>
            </p:cNvCxnSpPr>
            <p:nvPr/>
          </p:nvCxnSpPr>
          <p:spPr>
            <a:xfrm>
              <a:off x="929975" y="3577875"/>
              <a:ext cx="5916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82" name="Google Shape;4882;p67"/>
            <p:cNvCxnSpPr>
              <a:stCxn id="4881" idx="0"/>
              <a:endCxn id="4883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84" name="Google Shape;4884;p67"/>
            <p:cNvCxnSpPr>
              <a:stCxn id="4883" idx="4"/>
              <a:endCxn id="4885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86" name="Google Shape;4886;p67"/>
            <p:cNvCxnSpPr>
              <a:stCxn id="4885" idx="0"/>
              <a:endCxn id="4887" idx="4"/>
            </p:cNvCxnSpPr>
            <p:nvPr/>
          </p:nvCxnSpPr>
          <p:spPr>
            <a:xfrm rot="10800000" flipH="1">
              <a:off x="2894933" y="3577918"/>
              <a:ext cx="5916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87" name="Google Shape;4887;p67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3" name="Google Shape;4883;p67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0" name="Google Shape;4880;p67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5" name="Google Shape;4885;p67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1" name="Google Shape;4881;p67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88" name="Google Shape;4888;p67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4889" name="Google Shape;4889;p67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67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67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67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67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4" name="Google Shape;4894;p67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4895" name="Google Shape;4895;p67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4896" name="Google Shape;4896;p67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67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67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99" name="Google Shape;4899;p67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4900" name="Google Shape;4900;p67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67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67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03" name="Google Shape;4903;p67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4904" name="Google Shape;4904;p67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67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67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07" name="Google Shape;4907;p67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4908" name="Google Shape;4908;p67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67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67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11" name="Google Shape;4911;p67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4912" name="Google Shape;4912;p67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4913" name="Google Shape;4913;p67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67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67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67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67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18" name="Google Shape;4918;p67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67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67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67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67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3" name="Google Shape;4923;p67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4924" name="Google Shape;4924;p67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67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67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67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67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67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67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67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67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67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4" name="Google Shape;4934;p67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4935" name="Google Shape;4935;p67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67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67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67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67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67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67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67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67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67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67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67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67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67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67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67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1" name="Google Shape;4951;p67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4952" name="Google Shape;4952;p67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67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67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67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67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67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8" name="Google Shape;4958;p67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4959" name="Google Shape;4959;p67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67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67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62" name="Google Shape;4962;p67"/>
            <p:cNvCxnSpPr>
              <a:stCxn id="4959" idx="6"/>
              <a:endCxn id="4960" idx="2"/>
            </p:cNvCxnSpPr>
            <p:nvPr/>
          </p:nvCxnSpPr>
          <p:spPr>
            <a:xfrm>
              <a:off x="2414212" y="2496713"/>
              <a:ext cx="768000" cy="9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3" name="Google Shape;4963;p67"/>
            <p:cNvCxnSpPr>
              <a:stCxn id="4960" idx="4"/>
              <a:endCxn id="4964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5" name="Google Shape;4965;p67"/>
            <p:cNvCxnSpPr>
              <a:stCxn id="4964" idx="6"/>
              <a:endCxn id="4961" idx="2"/>
            </p:cNvCxnSpPr>
            <p:nvPr/>
          </p:nvCxnSpPr>
          <p:spPr>
            <a:xfrm>
              <a:off x="2414212" y="3328316"/>
              <a:ext cx="768000" cy="9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6" name="Google Shape;4966;p67"/>
            <p:cNvCxnSpPr>
              <a:stCxn id="4961" idx="4"/>
              <a:endCxn id="4967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64" name="Google Shape;4964;p67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67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67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69" name="Google Shape;4969;p67"/>
            <p:cNvCxnSpPr>
              <a:endCxn id="4968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70" name="Google Shape;4970;p67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4971" name="Google Shape;4971;p67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67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67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67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67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6" name="Google Shape;4976;p67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4977" name="Google Shape;4977;p67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8" name="Google Shape;4978;p67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9" name="Google Shape;4979;p67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0" name="Google Shape;4980;p67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1" name="Google Shape;4981;p67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82" name="Google Shape;4982;p67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83" name="Google Shape;4983;p67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84" name="Google Shape;4984;p67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67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67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67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67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67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0" name="Google Shape;4990;p67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4991" name="Google Shape;4991;p67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92" name="Google Shape;4992;p67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93" name="Google Shape;4993;p67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94" name="Google Shape;4994;p67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95" name="Google Shape;4995;p67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96" name="Google Shape;4996;p67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97" name="Google Shape;4997;p67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998" name="Google Shape;4998;p67"/>
            <p:cNvCxnSpPr>
              <a:stCxn id="4991" idx="2"/>
              <a:endCxn id="4992" idx="0"/>
            </p:cNvCxnSpPr>
            <p:nvPr/>
          </p:nvCxnSpPr>
          <p:spPr>
            <a:xfrm rot="-5400000" flipH="1">
              <a:off x="5228393" y="2315399"/>
              <a:ext cx="4575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999" name="Google Shape;4999;p67"/>
            <p:cNvCxnSpPr>
              <a:stCxn id="4993" idx="0"/>
              <a:endCxn id="4991" idx="2"/>
            </p:cNvCxnSpPr>
            <p:nvPr/>
          </p:nvCxnSpPr>
          <p:spPr>
            <a:xfrm rot="-5400000">
              <a:off x="3458097" y="2315100"/>
              <a:ext cx="4575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00" name="Google Shape;5000;p67"/>
            <p:cNvCxnSpPr>
              <a:stCxn id="4993" idx="2"/>
              <a:endCxn id="4995" idx="0"/>
            </p:cNvCxnSpPr>
            <p:nvPr/>
          </p:nvCxnSpPr>
          <p:spPr>
            <a:xfrm rot="-5400000" flipH="1">
              <a:off x="2995797" y="3677400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01" name="Google Shape;5001;p67"/>
            <p:cNvCxnSpPr>
              <a:stCxn id="4994" idx="0"/>
              <a:endCxn id="4993" idx="2"/>
            </p:cNvCxnSpPr>
            <p:nvPr/>
          </p:nvCxnSpPr>
          <p:spPr>
            <a:xfrm rot="-5400000">
              <a:off x="2150550" y="3677101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02" name="Google Shape;5002;p67"/>
            <p:cNvCxnSpPr>
              <a:stCxn id="4992" idx="2"/>
              <a:endCxn id="4997" idx="0"/>
            </p:cNvCxnSpPr>
            <p:nvPr/>
          </p:nvCxnSpPr>
          <p:spPr>
            <a:xfrm rot="-5400000" flipH="1">
              <a:off x="6536390" y="3677400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03" name="Google Shape;5003;p67"/>
            <p:cNvCxnSpPr>
              <a:stCxn id="4996" idx="0"/>
              <a:endCxn id="4992" idx="2"/>
            </p:cNvCxnSpPr>
            <p:nvPr/>
          </p:nvCxnSpPr>
          <p:spPr>
            <a:xfrm rot="-5400000">
              <a:off x="5691150" y="3677101"/>
              <a:ext cx="457500" cy="8457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004" name="Google Shape;5004;p67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5005" name="Google Shape;5005;p67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67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67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67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67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10" name="Google Shape;5010;p67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5011" name="Google Shape;5011;p67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67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67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67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67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16" name="Google Shape;5016;p67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5017" name="Google Shape;5017;p67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5018" name="Google Shape;5018;p67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019" name="Google Shape;5019;p67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0" name="Google Shape;5020;p67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5021" name="Google Shape;5021;p67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022" name="Google Shape;5022;p67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3" name="Google Shape;5023;p67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5024" name="Google Shape;5024;p67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025" name="Google Shape;5025;p67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6" name="Google Shape;5026;p67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5027" name="Google Shape;5027;p67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5028" name="Google Shape;5028;p67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29" name="Google Shape;5029;p67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5030" name="Google Shape;5030;p67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5031" name="Google Shape;5031;p67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5032" name="Google Shape;5032;p67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3" name="Google Shape;5033;p67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034" name="Google Shape;5034;p67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35" name="Google Shape;5035;p67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5036" name="Google Shape;5036;p67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5037" name="Google Shape;5037;p67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8" name="Google Shape;5038;p67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039" name="Google Shape;5039;p67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40" name="Google Shape;5040;p67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41" name="Google Shape;5041;p67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5042" name="Google Shape;5042;p67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5043" name="Google Shape;5043;p67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5044" name="Google Shape;5044;p67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5" name="Google Shape;5045;p67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46" name="Google Shape;5046;p67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047" name="Google Shape;5047;p67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8" name="Google Shape;5048;p67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5049" name="Google Shape;5049;p67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50" name="Google Shape;5050;p67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5051" name="Google Shape;5051;p67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2" name="Google Shape;5052;p67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053" name="Google Shape;5053;p67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5054" name="Google Shape;5054;p67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5055" name="Google Shape;5055;p67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56" name="Google Shape;5056;p67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5057" name="Google Shape;5057;p67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8" name="Google Shape;5058;p67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9" name="Google Shape;5059;p67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0" name="Google Shape;5060;p67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1" name="Google Shape;5061;p67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062" name="Google Shape;5062;p67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5063" name="Google Shape;5063;p67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5064" name="Google Shape;5064;p67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065" name="Google Shape;5065;p67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5066" name="Google Shape;5066;p67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7" name="Google Shape;5067;p67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8" name="Google Shape;5068;p67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9" name="Google Shape;5069;p67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0" name="Google Shape;5070;p67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1" name="Google Shape;5071;p67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2" name="Google Shape;5072;p67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073" name="Google Shape;5073;p67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5074" name="Google Shape;5074;p67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75" name="Google Shape;5075;p67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076" name="Google Shape;5076;p67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5077" name="Google Shape;5077;p67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078" name="Google Shape;5078;p67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5079" name="Google Shape;5079;p67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0" name="Google Shape;5080;p67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1" name="Google Shape;5081;p67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2" name="Google Shape;5082;p67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3" name="Google Shape;5083;p67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4" name="Google Shape;5084;p67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5" name="Google Shape;5085;p67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086" name="Google Shape;5086;p67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5087" name="Google Shape;5087;p67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088" name="Google Shape;5088;p67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5089" name="Google Shape;5089;p67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5090" name="Google Shape;5090;p67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5091" name="Google Shape;5091;p67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" name="Google Shape;5092;p67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" name="Google Shape;5093;p67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67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67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67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67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67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67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67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67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67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67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67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67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67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67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67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67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67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1" name="Google Shape;5111;p67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5112" name="Google Shape;5112;p67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5113" name="Google Shape;5113;p67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5114" name="Google Shape;5114;p67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5" name="Google Shape;5115;p67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16" name="Google Shape;5116;p67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5117" name="Google Shape;5117;p67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118" name="Google Shape;5118;p67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5119" name="Google Shape;5119;p67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20" name="Google Shape;5120;p67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121" name="Google Shape;5121;p67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5122" name="Google Shape;5122;p67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5123" name="Google Shape;5123;p67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4" name="Google Shape;5124;p67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25" name="Google Shape;5125;p67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5126" name="Google Shape;5126;p67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7" name="Google Shape;5127;p67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28" name="Google Shape;5128;p67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5129" name="Google Shape;5129;p67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5130" name="Google Shape;5130;p67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31" name="Google Shape;5131;p67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32" name="Google Shape;5132;p67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5133" name="Google Shape;5133;p67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4" name="Google Shape;5134;p67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135" name="Google Shape;5135;p67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36" name="Google Shape;5136;p67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5137" name="Google Shape;5137;p67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5138" name="Google Shape;5138;p67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9" name="Google Shape;5139;p67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0" name="Google Shape;5140;p67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41" name="Google Shape;5141;p67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5142" name="Google Shape;5142;p67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3" name="Google Shape;5143;p67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144" name="Google Shape;5144;p67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5145" name="Google Shape;5145;p67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5146" name="Google Shape;5146;p67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7" name="Google Shape;5147;p67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48" name="Google Shape;5148;p67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5149" name="Google Shape;5149;p67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0" name="Google Shape;5150;p67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1" name="Google Shape;5151;p67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152" name="Google Shape;5152;p67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5153" name="Google Shape;5153;p67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5154" name="Google Shape;5154;p67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5" name="Google Shape;5155;p67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56" name="Google Shape;5156;p67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5157" name="Google Shape;5157;p67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158" name="Google Shape;5158;p67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5159" name="Google Shape;5159;p67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60" name="Google Shape;5160;p67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161" name="Google Shape;5161;p67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5162" name="Google Shape;5162;p67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5163" name="Google Shape;5163;p67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4" name="Google Shape;5164;p67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65" name="Google Shape;5165;p67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5166" name="Google Shape;5166;p67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5167" name="Google Shape;5167;p67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5168" name="Google Shape;5168;p67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169" name="Google Shape;5169;p67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5170" name="Google Shape;5170;p67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5171" name="Google Shape;5171;p67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2" name="Google Shape;5172;p67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73" name="Google Shape;5173;p67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5174" name="Google Shape;5174;p67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5" name="Google Shape;5175;p67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5176" name="Google Shape;5176;p67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5177" name="Google Shape;5177;p67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67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67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67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67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67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67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67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67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67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67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67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67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67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67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67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67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67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67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67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67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67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67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67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67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67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67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67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67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67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67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67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67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4" name="Google Shape;5214;p68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5215" name="Google Shape;5215;p68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16" name="Google Shape;5216;p68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17" name="Google Shape;5217;p68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18" name="Google Shape;5218;p68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19" name="Google Shape;5219;p68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20" name="Google Shape;5220;p68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21" name="Google Shape;5221;p68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22" name="Google Shape;5222;p68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23" name="Google Shape;5223;p68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24" name="Google Shape;5224;p68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25" name="Google Shape;5225;p68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26" name="Google Shape;5226;p68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27" name="Google Shape;5227;p68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228" name="Google Shape;5228;p68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5229" name="Google Shape;5229;p68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5230" name="Google Shape;5230;p68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31" name="Google Shape;5231;p68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32" name="Google Shape;5232;p68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33" name="Google Shape;5233;p68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34" name="Google Shape;5234;p68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35" name="Google Shape;5235;p68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36" name="Google Shape;5236;p68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37" name="Google Shape;5237;p68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38" name="Google Shape;5238;p68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39" name="Google Shape;5239;p68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40" name="Google Shape;5240;p68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241" name="Google Shape;5241;p68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5242" name="Google Shape;5242;p68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{BCA29FDD-519F-447D-8986-8F0086768F60}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5243" name="Google Shape;5243;p68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5244" name="Google Shape;5244;p68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45" name="Google Shape;5245;p68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46" name="Google Shape;5246;p68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247" name="Google Shape;5247;p68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248" name="Google Shape;5248;p68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249" name="Google Shape;5249;p68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250" name="Google Shape;5250;p68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251" name="Google Shape;5251;p68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68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68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68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68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68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68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258" name="Google Shape;5258;p68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259" name="Google Shape;5259;p68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260" name="Google Shape;5260;p68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1" name="Google Shape;5261;p68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5262" name="Google Shape;5262;p68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8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68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68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8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68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68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68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68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68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68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68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68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8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8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68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68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8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68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68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8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8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8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8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68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68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68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68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68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68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8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68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294" name="Google Shape;5294;p68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{BCA29FDD-519F-447D-8986-8F0086768F60}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295" name="Google Shape;5295;p68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{BCA29FDD-519F-447D-8986-8F0086768F60}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296" name="Google Shape;5296;p68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5297" name="Google Shape;5297;p68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8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9" name="Google Shape;5299;p68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5300" name="Google Shape;5300;p68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68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2" name="Google Shape;5302;p68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5303" name="Google Shape;5303;p68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5304" name="Google Shape;5304;p68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" name="Google Shape;5305;p68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" name="Google Shape;5306;p68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" name="Google Shape;5307;p68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" name="Google Shape;5308;p68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" name="Google Shape;5309;p68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0" name="Google Shape;5310;p68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5311" name="Google Shape;5311;p68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" name="Google Shape;5312;p68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" name="Google Shape;5313;p68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" name="Google Shape;5314;p68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68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" name="Google Shape;5316;p68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7" name="Google Shape;5317;p68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5318" name="Google Shape;5318;p68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68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68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68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" name="Google Shape;5322;p68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" name="Google Shape;5323;p68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24" name="Google Shape;5324;p68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5325" name="Google Shape;5325;p68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68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68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68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68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68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1" name="Google Shape;5331;p68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5332" name="Google Shape;5332;p68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68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68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68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68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68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5338" name="Google Shape;5338;p68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{BCA29FDD-519F-447D-8986-8F0086768F60}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5339" name="Google Shape;5339;p68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5340" name="Google Shape;5340;p68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5341" name="Google Shape;5341;p68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342" name="Google Shape;5342;p68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5343" name="Google Shape;5343;p68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5344" name="Google Shape;5344;p68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345" name="Google Shape;5345;p68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346" name="Google Shape;5346;p68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347" name="Google Shape;5347;p68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5348" name="Google Shape;5348;p68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5349" name="Google Shape;5349;p68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5350" name="Google Shape;5350;p68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5351" name="Google Shape;5351;p68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2" name="Google Shape;5352;p68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3" name="Google Shape;5353;p68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5354" name="Google Shape;5354;p68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5" name="Google Shape;5355;p68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6" name="Google Shape;5356;p68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5357" name="Google Shape;5357;p68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8" name="Google Shape;5358;p68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9" name="Google Shape;5359;p68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5360" name="Google Shape;5360;p68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1" name="Google Shape;5361;p68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62" name="Google Shape;5362;p68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5363" name="Google Shape;5363;p68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4" name="Google Shape;5364;p68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65" name="Google Shape;5365;p68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5366" name="Google Shape;5366;p68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7" name="Google Shape;5367;p68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68" name="Google Shape;5368;p68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5369" name="Google Shape;5369;p68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0" name="Google Shape;5370;p68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71" name="Google Shape;5371;p68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5372" name="Google Shape;5372;p68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3" name="Google Shape;5373;p68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74" name="Google Shape;5374;p68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5375" name="Google Shape;5375;p68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6" name="Google Shape;5376;p68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77" name="Google Shape;5377;p68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5378" name="Google Shape;5378;p68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9" name="Google Shape;5379;p68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4" name="Google Shape;5384;p69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5385" name="Google Shape;5385;p69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5386" name="Google Shape;5386;p69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69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88" name="Google Shape;5388;p69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5389" name="Google Shape;5389;p69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69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91" name="Google Shape;5391;p69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5392" name="Google Shape;5392;p69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69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94" name="Google Shape;5394;p69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5395" name="Google Shape;5395;p69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" name="Google Shape;5396;p69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97" name="Google Shape;5397;p69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8" name="Google Shape;5398;p69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5399" name="Google Shape;5399;p69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9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9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9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9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69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69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9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69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69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9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9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9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69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69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69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9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9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9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9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9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69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69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69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69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9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9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9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9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69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69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9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1" name="Google Shape;5431;p69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5432" name="Google Shape;5432;p69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33" name="Google Shape;5433;p69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5434" name="Google Shape;5434;p69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435" name="Google Shape;5435;p69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36" name="Google Shape;5436;p69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5437" name="Google Shape;5437;p69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438" name="Google Shape;5438;p69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39" name="Google Shape;5439;p69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5440" name="Google Shape;5440;p69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441" name="Google Shape;5441;p69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2" name="Google Shape;5442;p69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5443" name="Google Shape;5443;p69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444" name="Google Shape;5444;p69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5" name="Google Shape;5445;p69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5446" name="Google Shape;5446;p69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447" name="Google Shape;5447;p69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48" name="Google Shape;5448;p69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5449" name="Google Shape;5449;p69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5450" name="Google Shape;5450;p69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69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52" name="Google Shape;5452;p69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5453" name="Google Shape;5453;p69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69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55" name="Google Shape;5455;p69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5456" name="Google Shape;5456;p69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69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58" name="Google Shape;5458;p69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5459" name="Google Shape;5459;p69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69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61" name="Google Shape;5461;p69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5462" name="Google Shape;5462;p69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63" name="Google Shape;5463;p69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5464" name="Google Shape;5464;p69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69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66" name="Google Shape;5466;p69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5467" name="Google Shape;5467;p69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69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69" name="Google Shape;5469;p69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5470" name="Google Shape;5470;p69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69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72" name="Google Shape;5472;p69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5473" name="Google Shape;5473;p69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69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75" name="Google Shape;5475;p69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5476" name="Google Shape;5476;p69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9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69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69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69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9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2" name="Google Shape;5482;p69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5483" name="Google Shape;5483;p69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5484" name="Google Shape;5484;p69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69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86" name="Google Shape;5486;p69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5487" name="Google Shape;5487;p69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69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89" name="Google Shape;5489;p69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5490" name="Google Shape;5490;p69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69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92" name="Google Shape;5492;p69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5493" name="Google Shape;5493;p69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69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95" name="Google Shape;5495;p69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5496" name="Google Shape;5496;p69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5497" name="Google Shape;5497;p69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69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99" name="Google Shape;5499;p69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5500" name="Google Shape;5500;p69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69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02" name="Google Shape;5502;p69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5503" name="Google Shape;5503;p69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69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05" name="Google Shape;5505;p69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5506" name="Google Shape;5506;p69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69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08" name="Google Shape;5508;p69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5509" name="Google Shape;5509;p69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69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9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69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3" name="Google Shape;5513;p69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5514" name="Google Shape;5514;p69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9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9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69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69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9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20" name="Google Shape;5520;p69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5521" name="Google Shape;5521;p69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69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69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69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69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69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27" name="Google Shape;5527;p69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5528" name="Google Shape;5528;p69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5529" name="Google Shape;5529;p69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0" name="Google Shape;5530;p69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1" name="Google Shape;5531;p69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2" name="Google Shape;5532;p69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3" name="Google Shape;5533;p69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4" name="Google Shape;5534;p69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5" name="Google Shape;5535;p69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6" name="Google Shape;5536;p69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7" name="Google Shape;5537;p69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8" name="Google Shape;5538;p69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9" name="Google Shape;5539;p69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0" name="Google Shape;5540;p69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1" name="Google Shape;5541;p69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2" name="Google Shape;5542;p69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3" name="Google Shape;5543;p69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4" name="Google Shape;5544;p69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5" name="Google Shape;5545;p69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6" name="Google Shape;5546;p69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7" name="Google Shape;5547;p69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548" name="Google Shape;5548;p69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9" name="Google Shape;5549;p69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0" name="Google Shape;5550;p69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1" name="Google Shape;5551;p69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2" name="Google Shape;5552;p69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3" name="Google Shape;5553;p69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554" name="Google Shape;5554;p69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5555" name="Google Shape;5555;p69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9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9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9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9" name="Google Shape;5559;p69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5560" name="Google Shape;5560;p69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9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9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9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9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9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9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9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9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9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9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9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2" name="Google Shape;5572;p69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5573" name="Google Shape;5573;p69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5574" name="Google Shape;5574;p69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575" name="Google Shape;5575;p69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5576" name="Google Shape;5576;p69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5577" name="Google Shape;5577;p69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578" name="Google Shape;5578;p69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5579" name="Google Shape;5579;p69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5580" name="Google Shape;5580;p69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581" name="Google Shape;5581;p69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5582" name="Google Shape;5582;p69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5583" name="Google Shape;5583;p69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584" name="Google Shape;5584;p69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5585" name="Google Shape;5585;p69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5586" name="Google Shape;5586;p69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9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9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9" name="Google Shape;5589;p69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5590" name="Google Shape;5590;p69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9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2" name="Google Shape;5592;p69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5593" name="Google Shape;5593;p69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9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5" name="Google Shape;5595;p69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5596" name="Google Shape;5596;p69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9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9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69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69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9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2" name="Google Shape;5602;p69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5603" name="Google Shape;5603;p69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69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5" name="Google Shape;5605;p69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6" name="Google Shape;5606;p69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5607" name="Google Shape;5607;p69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8" name="Google Shape;5608;p69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9" name="Google Shape;5609;p69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0" name="Google Shape;5610;p69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1" name="Google Shape;5611;p69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2" name="Google Shape;5612;p69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613" name="Google Shape;5613;p69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5614" name="Google Shape;5614;p69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615" name="Google Shape;5615;p69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6" name="Google Shape;5616;p69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7" name="Google Shape;5617;p69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69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19" name="Google Shape;5619;p69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620" name="Google Shape;5620;p69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1" name="Google Shape;5621;p69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2" name="Google Shape;5622;p69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3" name="Google Shape;5623;p69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624" name="Google Shape;5624;p69"/>
          <p:cNvSpPr/>
          <p:nvPr/>
        </p:nvSpPr>
        <p:spPr>
          <a:xfrm>
            <a:off x="7110561" y="375537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5" name="Google Shape;5625;p69"/>
          <p:cNvSpPr/>
          <p:nvPr/>
        </p:nvSpPr>
        <p:spPr>
          <a:xfrm rot="10800000">
            <a:off x="6596743" y="375278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6" name="Google Shape;5626;p69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5627" name="Google Shape;5627;p69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69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69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9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1" name="Google Shape;5631;p69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5632" name="Google Shape;5632;p69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5633" name="Google Shape;5633;p69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634" name="Google Shape;5634;p69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35" name="Google Shape;5635;p69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5636" name="Google Shape;5636;p69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637" name="Google Shape;5637;p69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38" name="Google Shape;5638;p69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5639" name="Google Shape;5639;p69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640" name="Google Shape;5640;p69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41" name="Google Shape;5641;p69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5642" name="Google Shape;5642;p69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643" name="Google Shape;5643;p69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44" name="Google Shape;5644;p69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5645" name="Google Shape;5645;p69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646" name="Google Shape;5646;p69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647" name="Google Shape;5647;p69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5648" name="Google Shape;5648;p69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9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9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9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9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3" name="Google Shape;5653;p69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5654" name="Google Shape;5654;p69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69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69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7" name="Google Shape;5657;p69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5658" name="Google Shape;5658;p69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5659" name="Google Shape;5659;p69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5660" name="Google Shape;5660;p69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69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62" name="Google Shape;5662;p69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5663" name="Google Shape;5663;p69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69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65" name="Google Shape;5665;p69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5666" name="Google Shape;5666;p69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69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668" name="Google Shape;5668;p69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5669" name="Google Shape;5669;p69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69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69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69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69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69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69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69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69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69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79" name="Google Shape;5679;p69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5680" name="Google Shape;5680;p69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5681" name="Google Shape;5681;p69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69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69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69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69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69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687" name="Google Shape;5687;p69"/>
              <p:cNvCxnSpPr>
                <a:stCxn id="5685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88" name="Google Shape;5688;p69"/>
              <p:cNvCxnSpPr>
                <a:stCxn id="5682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89" name="Google Shape;5689;p69"/>
              <p:cNvCxnSpPr>
                <a:stCxn id="5683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90" name="Google Shape;5690;p69"/>
              <p:cNvCxnSpPr>
                <a:stCxn id="5686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91" name="Google Shape;5691;p69"/>
              <p:cNvCxnSpPr>
                <a:stCxn id="5684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92" name="Google Shape;5692;p69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5693" name="Google Shape;5693;p69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69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69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96" name="Google Shape;5696;p69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5697" name="Google Shape;5697;p69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5698" name="Google Shape;5698;p69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69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00" name="Google Shape;5700;p69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5701" name="Google Shape;5701;p69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69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03" name="Google Shape;5703;p69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5704" name="Google Shape;5704;p69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69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06" name="Google Shape;5706;p69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5707" name="Google Shape;5707;p69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69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09" name="Google Shape;5709;p69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5710" name="Google Shape;5710;p69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69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2" name="Google Shape;5712;p69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5713" name="Google Shape;5713;p69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69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69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9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9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9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69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69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69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2" name="Google Shape;5722;p69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5723" name="Google Shape;5723;p69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5724" name="Google Shape;5724;p69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69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26" name="Google Shape;5726;p69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5727" name="Google Shape;5727;p69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5728" name="Google Shape;5728;p69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5729" name="Google Shape;5729;p69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30" name="Google Shape;5730;p69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731" name="Google Shape;5731;p69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5732" name="Google Shape;5732;p69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33" name="Google Shape;5733;p69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734" name="Google Shape;5734;p69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5735" name="Google Shape;5735;p69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36" name="Google Shape;5736;p69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737" name="Google Shape;5737;p69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5738" name="Google Shape;5738;p69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39" name="Google Shape;5739;p69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740" name="Google Shape;5740;p69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5741" name="Google Shape;5741;p69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42" name="Google Shape;5742;p69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5743" name="Google Shape;5743;p69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5744" name="Google Shape;5744;p69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745" name="Google Shape;5745;p69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5746" name="Google Shape;5746;p69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47" name="Google Shape;5747;p69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48" name="Google Shape;5748;p69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49" name="Google Shape;5749;p69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50" name="Google Shape;5750;p69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5751" name="Google Shape;5751;p69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9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69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69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69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6" name="Google Shape;5756;p69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5757" name="Google Shape;5757;p69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5758" name="Google Shape;5758;p69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69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60" name="Google Shape;5760;p69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5761" name="Google Shape;5761;p69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69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63" name="Google Shape;5763;p69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5764" name="Google Shape;5764;p69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69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66" name="Google Shape;5766;p69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5767" name="Google Shape;5767;p69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69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69" name="Google Shape;5769;p69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5770" name="Google Shape;5770;p69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1" name="Google Shape;5771;p69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5772" name="Google Shape;5772;p69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69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69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75" name="Google Shape;5775;p69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5776" name="Google Shape;5776;p69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69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69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69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9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9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9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9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69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2"/>
          <p:cNvSpPr txBox="1">
            <a:spLocks noGrp="1"/>
          </p:cNvSpPr>
          <p:nvPr>
            <p:ph type="title"/>
          </p:nvPr>
        </p:nvSpPr>
        <p:spPr>
          <a:xfrm>
            <a:off x="1029675" y="2330750"/>
            <a:ext cx="6463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배경</a:t>
            </a:r>
            <a:endParaRPr dirty="0"/>
          </a:p>
        </p:txBody>
      </p:sp>
      <p:sp>
        <p:nvSpPr>
          <p:cNvPr id="505" name="Google Shape;505;p42"/>
          <p:cNvSpPr txBox="1">
            <a:spLocks noGrp="1"/>
          </p:cNvSpPr>
          <p:nvPr>
            <p:ph type="title" idx="2"/>
          </p:nvPr>
        </p:nvSpPr>
        <p:spPr>
          <a:xfrm>
            <a:off x="1029675" y="1306475"/>
            <a:ext cx="4549500" cy="12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06" name="Google Shape;506;p42"/>
          <p:cNvSpPr txBox="1">
            <a:spLocks noGrp="1"/>
          </p:cNvSpPr>
          <p:nvPr>
            <p:ph type="subTitle" idx="1"/>
          </p:nvPr>
        </p:nvSpPr>
        <p:spPr>
          <a:xfrm>
            <a:off x="1029675" y="3172550"/>
            <a:ext cx="29112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could enter a subtitle here if you need it</a:t>
            </a:r>
            <a:endParaRPr dirty="0"/>
          </a:p>
        </p:txBody>
      </p:sp>
      <p:grpSp>
        <p:nvGrpSpPr>
          <p:cNvPr id="507" name="Google Shape;507;p42"/>
          <p:cNvGrpSpPr/>
          <p:nvPr/>
        </p:nvGrpSpPr>
        <p:grpSpPr>
          <a:xfrm>
            <a:off x="5761638" y="2412013"/>
            <a:ext cx="1532094" cy="1119311"/>
            <a:chOff x="3379175" y="1367325"/>
            <a:chExt cx="639625" cy="467275"/>
          </a:xfrm>
        </p:grpSpPr>
        <p:sp>
          <p:nvSpPr>
            <p:cNvPr id="508" name="Google Shape;508;p42"/>
            <p:cNvSpPr/>
            <p:nvPr/>
          </p:nvSpPr>
          <p:spPr>
            <a:xfrm rot="10800000">
              <a:off x="3379175" y="1367325"/>
              <a:ext cx="639625" cy="467275"/>
            </a:xfrm>
            <a:custGeom>
              <a:avLst/>
              <a:gdLst/>
              <a:ahLst/>
              <a:cxnLst/>
              <a:rect l="l" t="t" r="r" b="b"/>
              <a:pathLst>
                <a:path w="25585" h="18691" extrusionOk="0">
                  <a:moveTo>
                    <a:pt x="12511" y="1"/>
                  </a:moveTo>
                  <a:cubicBezTo>
                    <a:pt x="8346" y="1"/>
                    <a:pt x="6082" y="3176"/>
                    <a:pt x="6082" y="3176"/>
                  </a:cubicBezTo>
                  <a:lnTo>
                    <a:pt x="1" y="2317"/>
                  </a:lnTo>
                  <a:lnTo>
                    <a:pt x="4517" y="6623"/>
                  </a:lnTo>
                  <a:cubicBezTo>
                    <a:pt x="3304" y="14031"/>
                    <a:pt x="6440" y="18690"/>
                    <a:pt x="11805" y="18690"/>
                  </a:cubicBezTo>
                  <a:cubicBezTo>
                    <a:pt x="13404" y="18690"/>
                    <a:pt x="15201" y="18276"/>
                    <a:pt x="17140" y="17398"/>
                  </a:cubicBezTo>
                  <a:cubicBezTo>
                    <a:pt x="25584" y="13573"/>
                    <a:pt x="20424" y="1791"/>
                    <a:pt x="14804" y="309"/>
                  </a:cubicBezTo>
                  <a:cubicBezTo>
                    <a:pt x="13986" y="93"/>
                    <a:pt x="13221" y="1"/>
                    <a:pt x="12511" y="1"/>
                  </a:cubicBezTo>
                  <a:close/>
                </a:path>
              </a:pathLst>
            </a:custGeom>
            <a:solidFill>
              <a:srgbClr val="FF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2"/>
            <p:cNvSpPr/>
            <p:nvPr/>
          </p:nvSpPr>
          <p:spPr>
            <a:xfrm>
              <a:off x="3591400" y="1487550"/>
              <a:ext cx="108700" cy="203375"/>
            </a:xfrm>
            <a:custGeom>
              <a:avLst/>
              <a:gdLst/>
              <a:ahLst/>
              <a:cxnLst/>
              <a:rect l="l" t="t" r="r" b="b"/>
              <a:pathLst>
                <a:path w="4348" h="8135" extrusionOk="0">
                  <a:moveTo>
                    <a:pt x="2304" y="1"/>
                  </a:moveTo>
                  <a:cubicBezTo>
                    <a:pt x="2097" y="70"/>
                    <a:pt x="1982" y="129"/>
                    <a:pt x="1963" y="177"/>
                  </a:cubicBezTo>
                  <a:lnTo>
                    <a:pt x="1850" y="355"/>
                  </a:lnTo>
                  <a:cubicBezTo>
                    <a:pt x="1804" y="420"/>
                    <a:pt x="1763" y="524"/>
                    <a:pt x="1728" y="668"/>
                  </a:cubicBezTo>
                  <a:cubicBezTo>
                    <a:pt x="1649" y="831"/>
                    <a:pt x="1595" y="930"/>
                    <a:pt x="1567" y="965"/>
                  </a:cubicBezTo>
                  <a:cubicBezTo>
                    <a:pt x="1540" y="1001"/>
                    <a:pt x="1501" y="1087"/>
                    <a:pt x="1451" y="1228"/>
                  </a:cubicBezTo>
                  <a:cubicBezTo>
                    <a:pt x="1400" y="1367"/>
                    <a:pt x="1378" y="1494"/>
                    <a:pt x="1386" y="1605"/>
                  </a:cubicBezTo>
                  <a:cubicBezTo>
                    <a:pt x="1392" y="1718"/>
                    <a:pt x="1389" y="1799"/>
                    <a:pt x="1376" y="1849"/>
                  </a:cubicBezTo>
                  <a:lnTo>
                    <a:pt x="1146" y="2455"/>
                  </a:lnTo>
                  <a:lnTo>
                    <a:pt x="853" y="3308"/>
                  </a:lnTo>
                  <a:cubicBezTo>
                    <a:pt x="808" y="3461"/>
                    <a:pt x="773" y="3616"/>
                    <a:pt x="750" y="3773"/>
                  </a:cubicBezTo>
                  <a:cubicBezTo>
                    <a:pt x="717" y="3903"/>
                    <a:pt x="678" y="4040"/>
                    <a:pt x="630" y="4185"/>
                  </a:cubicBezTo>
                  <a:cubicBezTo>
                    <a:pt x="583" y="4329"/>
                    <a:pt x="537" y="4552"/>
                    <a:pt x="492" y="4853"/>
                  </a:cubicBezTo>
                  <a:cubicBezTo>
                    <a:pt x="472" y="4959"/>
                    <a:pt x="481" y="5067"/>
                    <a:pt x="518" y="5169"/>
                  </a:cubicBezTo>
                  <a:cubicBezTo>
                    <a:pt x="420" y="5319"/>
                    <a:pt x="374" y="5411"/>
                    <a:pt x="382" y="5443"/>
                  </a:cubicBezTo>
                  <a:cubicBezTo>
                    <a:pt x="346" y="5526"/>
                    <a:pt x="313" y="5652"/>
                    <a:pt x="286" y="5825"/>
                  </a:cubicBezTo>
                  <a:cubicBezTo>
                    <a:pt x="258" y="5997"/>
                    <a:pt x="247" y="6103"/>
                    <a:pt x="253" y="6142"/>
                  </a:cubicBezTo>
                  <a:lnTo>
                    <a:pt x="202" y="6302"/>
                  </a:lnTo>
                  <a:cubicBezTo>
                    <a:pt x="193" y="6330"/>
                    <a:pt x="190" y="6361"/>
                    <a:pt x="192" y="6390"/>
                  </a:cubicBezTo>
                  <a:cubicBezTo>
                    <a:pt x="114" y="6546"/>
                    <a:pt x="75" y="6674"/>
                    <a:pt x="73" y="6772"/>
                  </a:cubicBezTo>
                  <a:cubicBezTo>
                    <a:pt x="73" y="6807"/>
                    <a:pt x="60" y="6840"/>
                    <a:pt x="38" y="6866"/>
                  </a:cubicBezTo>
                  <a:cubicBezTo>
                    <a:pt x="1" y="7017"/>
                    <a:pt x="31" y="7185"/>
                    <a:pt x="131" y="7370"/>
                  </a:cubicBezTo>
                  <a:cubicBezTo>
                    <a:pt x="289" y="7470"/>
                    <a:pt x="418" y="7532"/>
                    <a:pt x="518" y="7557"/>
                  </a:cubicBezTo>
                  <a:lnTo>
                    <a:pt x="642" y="7565"/>
                  </a:lnTo>
                  <a:cubicBezTo>
                    <a:pt x="642" y="7565"/>
                    <a:pt x="643" y="7565"/>
                    <a:pt x="644" y="7565"/>
                  </a:cubicBezTo>
                  <a:cubicBezTo>
                    <a:pt x="803" y="7565"/>
                    <a:pt x="1004" y="7352"/>
                    <a:pt x="1246" y="6926"/>
                  </a:cubicBezTo>
                  <a:lnTo>
                    <a:pt x="1740" y="6135"/>
                  </a:lnTo>
                  <a:cubicBezTo>
                    <a:pt x="2173" y="5374"/>
                    <a:pt x="2501" y="4945"/>
                    <a:pt x="2722" y="4848"/>
                  </a:cubicBezTo>
                  <a:cubicBezTo>
                    <a:pt x="2754" y="4939"/>
                    <a:pt x="2764" y="4995"/>
                    <a:pt x="2750" y="5015"/>
                  </a:cubicBezTo>
                  <a:lnTo>
                    <a:pt x="2683" y="5284"/>
                  </a:lnTo>
                  <a:lnTo>
                    <a:pt x="2547" y="5742"/>
                  </a:lnTo>
                  <a:cubicBezTo>
                    <a:pt x="2444" y="6029"/>
                    <a:pt x="2393" y="6225"/>
                    <a:pt x="2388" y="6331"/>
                  </a:cubicBezTo>
                  <a:lnTo>
                    <a:pt x="2309" y="6609"/>
                  </a:lnTo>
                  <a:cubicBezTo>
                    <a:pt x="2265" y="6780"/>
                    <a:pt x="2239" y="6873"/>
                    <a:pt x="2228" y="6886"/>
                  </a:cubicBezTo>
                  <a:lnTo>
                    <a:pt x="2193" y="7208"/>
                  </a:lnTo>
                  <a:cubicBezTo>
                    <a:pt x="2168" y="7309"/>
                    <a:pt x="2162" y="7391"/>
                    <a:pt x="2178" y="7456"/>
                  </a:cubicBezTo>
                  <a:lnTo>
                    <a:pt x="2178" y="7685"/>
                  </a:lnTo>
                  <a:cubicBezTo>
                    <a:pt x="2214" y="7816"/>
                    <a:pt x="2258" y="7906"/>
                    <a:pt x="2311" y="7952"/>
                  </a:cubicBezTo>
                  <a:cubicBezTo>
                    <a:pt x="2364" y="7999"/>
                    <a:pt x="2452" y="8039"/>
                    <a:pt x="2574" y="8068"/>
                  </a:cubicBezTo>
                  <a:cubicBezTo>
                    <a:pt x="2664" y="8113"/>
                    <a:pt x="2742" y="8135"/>
                    <a:pt x="2806" y="8135"/>
                  </a:cubicBezTo>
                  <a:cubicBezTo>
                    <a:pt x="2833" y="8135"/>
                    <a:pt x="2858" y="8131"/>
                    <a:pt x="2881" y="8123"/>
                  </a:cubicBezTo>
                  <a:cubicBezTo>
                    <a:pt x="3149" y="8082"/>
                    <a:pt x="3287" y="7930"/>
                    <a:pt x="3291" y="7664"/>
                  </a:cubicBezTo>
                  <a:cubicBezTo>
                    <a:pt x="3288" y="7343"/>
                    <a:pt x="3345" y="6959"/>
                    <a:pt x="3464" y="6513"/>
                  </a:cubicBezTo>
                  <a:cubicBezTo>
                    <a:pt x="3583" y="6065"/>
                    <a:pt x="3849" y="5299"/>
                    <a:pt x="4264" y="4213"/>
                  </a:cubicBezTo>
                  <a:cubicBezTo>
                    <a:pt x="4275" y="4194"/>
                    <a:pt x="4285" y="4173"/>
                    <a:pt x="4291" y="4151"/>
                  </a:cubicBezTo>
                  <a:cubicBezTo>
                    <a:pt x="4348" y="3983"/>
                    <a:pt x="4327" y="3837"/>
                    <a:pt x="4229" y="3712"/>
                  </a:cubicBezTo>
                  <a:cubicBezTo>
                    <a:pt x="4174" y="3593"/>
                    <a:pt x="4123" y="3523"/>
                    <a:pt x="4075" y="3503"/>
                  </a:cubicBezTo>
                  <a:cubicBezTo>
                    <a:pt x="3888" y="3304"/>
                    <a:pt x="3694" y="3195"/>
                    <a:pt x="3493" y="3175"/>
                  </a:cubicBezTo>
                  <a:cubicBezTo>
                    <a:pt x="3471" y="3170"/>
                    <a:pt x="3447" y="3167"/>
                    <a:pt x="3421" y="3167"/>
                  </a:cubicBezTo>
                  <a:cubicBezTo>
                    <a:pt x="3337" y="3167"/>
                    <a:pt x="3233" y="3195"/>
                    <a:pt x="3109" y="3252"/>
                  </a:cubicBezTo>
                  <a:lnTo>
                    <a:pt x="2975" y="3378"/>
                  </a:lnTo>
                  <a:lnTo>
                    <a:pt x="2738" y="3547"/>
                  </a:lnTo>
                  <a:cubicBezTo>
                    <a:pt x="2425" y="3851"/>
                    <a:pt x="2267" y="4014"/>
                    <a:pt x="2262" y="4035"/>
                  </a:cubicBezTo>
                  <a:cubicBezTo>
                    <a:pt x="2024" y="4228"/>
                    <a:pt x="1882" y="4352"/>
                    <a:pt x="1837" y="4410"/>
                  </a:cubicBezTo>
                  <a:lnTo>
                    <a:pt x="1735" y="4544"/>
                  </a:lnTo>
                  <a:lnTo>
                    <a:pt x="1735" y="4544"/>
                  </a:lnTo>
                  <a:lnTo>
                    <a:pt x="2218" y="3110"/>
                  </a:lnTo>
                  <a:cubicBezTo>
                    <a:pt x="2235" y="3038"/>
                    <a:pt x="2327" y="2730"/>
                    <a:pt x="2493" y="2185"/>
                  </a:cubicBezTo>
                  <a:cubicBezTo>
                    <a:pt x="2659" y="1639"/>
                    <a:pt x="2755" y="1331"/>
                    <a:pt x="2779" y="1261"/>
                  </a:cubicBezTo>
                  <a:cubicBezTo>
                    <a:pt x="2803" y="1192"/>
                    <a:pt x="2861" y="1008"/>
                    <a:pt x="2950" y="710"/>
                  </a:cubicBezTo>
                  <a:cubicBezTo>
                    <a:pt x="3032" y="502"/>
                    <a:pt x="3050" y="373"/>
                    <a:pt x="3001" y="323"/>
                  </a:cubicBezTo>
                  <a:cubicBezTo>
                    <a:pt x="2890" y="219"/>
                    <a:pt x="2697" y="121"/>
                    <a:pt x="2422" y="30"/>
                  </a:cubicBezTo>
                  <a:lnTo>
                    <a:pt x="2304" y="1"/>
                  </a:ln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2"/>
            <p:cNvSpPr/>
            <p:nvPr/>
          </p:nvSpPr>
          <p:spPr>
            <a:xfrm>
              <a:off x="3712100" y="1525100"/>
              <a:ext cx="71050" cy="173625"/>
            </a:xfrm>
            <a:custGeom>
              <a:avLst/>
              <a:gdLst/>
              <a:ahLst/>
              <a:cxnLst/>
              <a:rect l="l" t="t" r="r" b="b"/>
              <a:pathLst>
                <a:path w="2842" h="6945" extrusionOk="0">
                  <a:moveTo>
                    <a:pt x="1870" y="1"/>
                  </a:moveTo>
                  <a:cubicBezTo>
                    <a:pt x="1505" y="32"/>
                    <a:pt x="1273" y="272"/>
                    <a:pt x="1177" y="720"/>
                  </a:cubicBezTo>
                  <a:cubicBezTo>
                    <a:pt x="1165" y="770"/>
                    <a:pt x="1179" y="851"/>
                    <a:pt x="1221" y="960"/>
                  </a:cubicBezTo>
                  <a:cubicBezTo>
                    <a:pt x="1215" y="1073"/>
                    <a:pt x="1229" y="1145"/>
                    <a:pt x="1264" y="1177"/>
                  </a:cubicBezTo>
                  <a:cubicBezTo>
                    <a:pt x="1299" y="1210"/>
                    <a:pt x="1327" y="1253"/>
                    <a:pt x="1342" y="1300"/>
                  </a:cubicBezTo>
                  <a:cubicBezTo>
                    <a:pt x="1444" y="1500"/>
                    <a:pt x="1633" y="1600"/>
                    <a:pt x="1907" y="1600"/>
                  </a:cubicBezTo>
                  <a:cubicBezTo>
                    <a:pt x="1923" y="1604"/>
                    <a:pt x="1938" y="1605"/>
                    <a:pt x="1954" y="1605"/>
                  </a:cubicBezTo>
                  <a:cubicBezTo>
                    <a:pt x="1977" y="1605"/>
                    <a:pt x="2001" y="1601"/>
                    <a:pt x="2023" y="1594"/>
                  </a:cubicBezTo>
                  <a:lnTo>
                    <a:pt x="2198" y="1489"/>
                  </a:lnTo>
                  <a:cubicBezTo>
                    <a:pt x="2281" y="1433"/>
                    <a:pt x="2351" y="1348"/>
                    <a:pt x="2410" y="1233"/>
                  </a:cubicBezTo>
                  <a:cubicBezTo>
                    <a:pt x="2668" y="901"/>
                    <a:pt x="2812" y="674"/>
                    <a:pt x="2842" y="551"/>
                  </a:cubicBezTo>
                  <a:cubicBezTo>
                    <a:pt x="2697" y="310"/>
                    <a:pt x="2383" y="128"/>
                    <a:pt x="1903" y="9"/>
                  </a:cubicBezTo>
                  <a:lnTo>
                    <a:pt x="1870" y="1"/>
                  </a:lnTo>
                  <a:close/>
                  <a:moveTo>
                    <a:pt x="1036" y="2504"/>
                  </a:moveTo>
                  <a:cubicBezTo>
                    <a:pt x="972" y="2504"/>
                    <a:pt x="901" y="2520"/>
                    <a:pt x="824" y="2554"/>
                  </a:cubicBezTo>
                  <a:cubicBezTo>
                    <a:pt x="704" y="2669"/>
                    <a:pt x="674" y="2776"/>
                    <a:pt x="734" y="2874"/>
                  </a:cubicBezTo>
                  <a:cubicBezTo>
                    <a:pt x="713" y="2919"/>
                    <a:pt x="698" y="2965"/>
                    <a:pt x="688" y="3012"/>
                  </a:cubicBezTo>
                  <a:cubicBezTo>
                    <a:pt x="672" y="3076"/>
                    <a:pt x="648" y="3204"/>
                    <a:pt x="615" y="3394"/>
                  </a:cubicBezTo>
                  <a:cubicBezTo>
                    <a:pt x="569" y="3519"/>
                    <a:pt x="517" y="3687"/>
                    <a:pt x="457" y="3897"/>
                  </a:cubicBezTo>
                  <a:cubicBezTo>
                    <a:pt x="396" y="4107"/>
                    <a:pt x="353" y="4251"/>
                    <a:pt x="326" y="4328"/>
                  </a:cubicBezTo>
                  <a:lnTo>
                    <a:pt x="261" y="4586"/>
                  </a:lnTo>
                  <a:cubicBezTo>
                    <a:pt x="233" y="4640"/>
                    <a:pt x="205" y="4720"/>
                    <a:pt x="178" y="4828"/>
                  </a:cubicBezTo>
                  <a:lnTo>
                    <a:pt x="0" y="5779"/>
                  </a:lnTo>
                  <a:cubicBezTo>
                    <a:pt x="10" y="5821"/>
                    <a:pt x="12" y="5863"/>
                    <a:pt x="8" y="5907"/>
                  </a:cubicBezTo>
                  <a:cubicBezTo>
                    <a:pt x="2" y="5943"/>
                    <a:pt x="26" y="6071"/>
                    <a:pt x="78" y="6290"/>
                  </a:cubicBezTo>
                  <a:cubicBezTo>
                    <a:pt x="66" y="6371"/>
                    <a:pt x="95" y="6435"/>
                    <a:pt x="167" y="6483"/>
                  </a:cubicBezTo>
                  <a:cubicBezTo>
                    <a:pt x="205" y="6497"/>
                    <a:pt x="234" y="6531"/>
                    <a:pt x="243" y="6571"/>
                  </a:cubicBezTo>
                  <a:cubicBezTo>
                    <a:pt x="251" y="6611"/>
                    <a:pt x="281" y="6655"/>
                    <a:pt x="330" y="6702"/>
                  </a:cubicBezTo>
                  <a:cubicBezTo>
                    <a:pt x="380" y="6747"/>
                    <a:pt x="416" y="6774"/>
                    <a:pt x="437" y="6779"/>
                  </a:cubicBezTo>
                  <a:lnTo>
                    <a:pt x="507" y="6774"/>
                  </a:lnTo>
                  <a:lnTo>
                    <a:pt x="582" y="6792"/>
                  </a:lnTo>
                  <a:cubicBezTo>
                    <a:pt x="608" y="6800"/>
                    <a:pt x="632" y="6814"/>
                    <a:pt x="652" y="6833"/>
                  </a:cubicBezTo>
                  <a:cubicBezTo>
                    <a:pt x="679" y="6877"/>
                    <a:pt x="752" y="6914"/>
                    <a:pt x="876" y="6945"/>
                  </a:cubicBezTo>
                  <a:cubicBezTo>
                    <a:pt x="1001" y="6931"/>
                    <a:pt x="1078" y="6821"/>
                    <a:pt x="1106" y="6614"/>
                  </a:cubicBezTo>
                  <a:cubicBezTo>
                    <a:pt x="1306" y="5566"/>
                    <a:pt x="1453" y="4897"/>
                    <a:pt x="1548" y="4608"/>
                  </a:cubicBezTo>
                  <a:lnTo>
                    <a:pt x="1565" y="4543"/>
                  </a:lnTo>
                  <a:cubicBezTo>
                    <a:pt x="1612" y="4419"/>
                    <a:pt x="1651" y="4291"/>
                    <a:pt x="1682" y="4161"/>
                  </a:cubicBezTo>
                  <a:lnTo>
                    <a:pt x="1917" y="3214"/>
                  </a:lnTo>
                  <a:cubicBezTo>
                    <a:pt x="1934" y="3149"/>
                    <a:pt x="1930" y="3099"/>
                    <a:pt x="1910" y="3063"/>
                  </a:cubicBezTo>
                  <a:lnTo>
                    <a:pt x="1772" y="2881"/>
                  </a:lnTo>
                  <a:cubicBezTo>
                    <a:pt x="1729" y="2847"/>
                    <a:pt x="1693" y="2807"/>
                    <a:pt x="1664" y="2762"/>
                  </a:cubicBezTo>
                  <a:cubicBezTo>
                    <a:pt x="1448" y="2606"/>
                    <a:pt x="1297" y="2526"/>
                    <a:pt x="1210" y="2526"/>
                  </a:cubicBezTo>
                  <a:cubicBezTo>
                    <a:pt x="1201" y="2526"/>
                    <a:pt x="1192" y="2527"/>
                    <a:pt x="1185" y="2529"/>
                  </a:cubicBezTo>
                  <a:lnTo>
                    <a:pt x="1120" y="2514"/>
                  </a:lnTo>
                  <a:cubicBezTo>
                    <a:pt x="1093" y="2507"/>
                    <a:pt x="1065" y="2504"/>
                    <a:pt x="1036" y="2504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2"/>
            <p:cNvSpPr/>
            <p:nvPr/>
          </p:nvSpPr>
          <p:spPr>
            <a:xfrm>
              <a:off x="3758250" y="1514050"/>
              <a:ext cx="93500" cy="204800"/>
            </a:xfrm>
            <a:custGeom>
              <a:avLst/>
              <a:gdLst/>
              <a:ahLst/>
              <a:cxnLst/>
              <a:rect l="l" t="t" r="r" b="b"/>
              <a:pathLst>
                <a:path w="3740" h="8192" extrusionOk="0">
                  <a:moveTo>
                    <a:pt x="3211" y="0"/>
                  </a:moveTo>
                  <a:cubicBezTo>
                    <a:pt x="3166" y="0"/>
                    <a:pt x="3108" y="5"/>
                    <a:pt x="3034" y="15"/>
                  </a:cubicBezTo>
                  <a:cubicBezTo>
                    <a:pt x="3021" y="12"/>
                    <a:pt x="3008" y="10"/>
                    <a:pt x="2996" y="10"/>
                  </a:cubicBezTo>
                  <a:cubicBezTo>
                    <a:pt x="2952" y="10"/>
                    <a:pt x="2911" y="29"/>
                    <a:pt x="2872" y="66"/>
                  </a:cubicBezTo>
                  <a:cubicBezTo>
                    <a:pt x="2841" y="99"/>
                    <a:pt x="2813" y="134"/>
                    <a:pt x="2789" y="172"/>
                  </a:cubicBezTo>
                  <a:cubicBezTo>
                    <a:pt x="2764" y="211"/>
                    <a:pt x="2720" y="277"/>
                    <a:pt x="2655" y="366"/>
                  </a:cubicBezTo>
                  <a:cubicBezTo>
                    <a:pt x="2591" y="457"/>
                    <a:pt x="2472" y="611"/>
                    <a:pt x="2300" y="827"/>
                  </a:cubicBezTo>
                  <a:cubicBezTo>
                    <a:pt x="2129" y="1044"/>
                    <a:pt x="2020" y="1244"/>
                    <a:pt x="1975" y="1426"/>
                  </a:cubicBezTo>
                  <a:cubicBezTo>
                    <a:pt x="1929" y="1610"/>
                    <a:pt x="1843" y="1832"/>
                    <a:pt x="1717" y="2094"/>
                  </a:cubicBezTo>
                  <a:cubicBezTo>
                    <a:pt x="1591" y="2356"/>
                    <a:pt x="1510" y="2560"/>
                    <a:pt x="1474" y="2703"/>
                  </a:cubicBezTo>
                  <a:lnTo>
                    <a:pt x="1434" y="2864"/>
                  </a:lnTo>
                  <a:cubicBezTo>
                    <a:pt x="1388" y="3052"/>
                    <a:pt x="1327" y="3235"/>
                    <a:pt x="1252" y="3413"/>
                  </a:cubicBezTo>
                  <a:lnTo>
                    <a:pt x="1140" y="3865"/>
                  </a:lnTo>
                  <a:cubicBezTo>
                    <a:pt x="1134" y="3887"/>
                    <a:pt x="1105" y="4051"/>
                    <a:pt x="1052" y="4358"/>
                  </a:cubicBezTo>
                  <a:cubicBezTo>
                    <a:pt x="1066" y="4391"/>
                    <a:pt x="1068" y="4451"/>
                    <a:pt x="1058" y="4537"/>
                  </a:cubicBezTo>
                  <a:cubicBezTo>
                    <a:pt x="1048" y="4623"/>
                    <a:pt x="1068" y="4827"/>
                    <a:pt x="1117" y="5151"/>
                  </a:cubicBezTo>
                  <a:cubicBezTo>
                    <a:pt x="1089" y="5358"/>
                    <a:pt x="1125" y="5611"/>
                    <a:pt x="1226" y="5910"/>
                  </a:cubicBezTo>
                  <a:lnTo>
                    <a:pt x="1267" y="5932"/>
                  </a:lnTo>
                  <a:lnTo>
                    <a:pt x="1309" y="5943"/>
                  </a:lnTo>
                  <a:cubicBezTo>
                    <a:pt x="1338" y="5954"/>
                    <a:pt x="1365" y="5968"/>
                    <a:pt x="1390" y="5985"/>
                  </a:cubicBezTo>
                  <a:cubicBezTo>
                    <a:pt x="1438" y="6014"/>
                    <a:pt x="1491" y="6035"/>
                    <a:pt x="1546" y="6048"/>
                  </a:cubicBezTo>
                  <a:cubicBezTo>
                    <a:pt x="1571" y="6054"/>
                    <a:pt x="1596" y="6057"/>
                    <a:pt x="1621" y="6057"/>
                  </a:cubicBezTo>
                  <a:cubicBezTo>
                    <a:pt x="1717" y="6057"/>
                    <a:pt x="1809" y="6010"/>
                    <a:pt x="1899" y="5918"/>
                  </a:cubicBezTo>
                  <a:cubicBezTo>
                    <a:pt x="1882" y="5800"/>
                    <a:pt x="1919" y="5558"/>
                    <a:pt x="2009" y="5196"/>
                  </a:cubicBezTo>
                  <a:cubicBezTo>
                    <a:pt x="2100" y="4835"/>
                    <a:pt x="2323" y="4164"/>
                    <a:pt x="2681" y="3185"/>
                  </a:cubicBezTo>
                  <a:cubicBezTo>
                    <a:pt x="3038" y="2207"/>
                    <a:pt x="3277" y="1538"/>
                    <a:pt x="3396" y="1180"/>
                  </a:cubicBezTo>
                  <a:lnTo>
                    <a:pt x="3694" y="396"/>
                  </a:lnTo>
                  <a:cubicBezTo>
                    <a:pt x="3739" y="216"/>
                    <a:pt x="3600" y="87"/>
                    <a:pt x="3276" y="6"/>
                  </a:cubicBezTo>
                  <a:cubicBezTo>
                    <a:pt x="3260" y="2"/>
                    <a:pt x="3238" y="0"/>
                    <a:pt x="3211" y="0"/>
                  </a:cubicBezTo>
                  <a:close/>
                  <a:moveTo>
                    <a:pt x="531" y="6799"/>
                  </a:moveTo>
                  <a:cubicBezTo>
                    <a:pt x="460" y="6799"/>
                    <a:pt x="385" y="6821"/>
                    <a:pt x="307" y="6864"/>
                  </a:cubicBezTo>
                  <a:cubicBezTo>
                    <a:pt x="198" y="6925"/>
                    <a:pt x="125" y="6989"/>
                    <a:pt x="89" y="7055"/>
                  </a:cubicBezTo>
                  <a:cubicBezTo>
                    <a:pt x="56" y="7115"/>
                    <a:pt x="31" y="7177"/>
                    <a:pt x="13" y="7243"/>
                  </a:cubicBezTo>
                  <a:cubicBezTo>
                    <a:pt x="0" y="7301"/>
                    <a:pt x="21" y="7386"/>
                    <a:pt x="77" y="7498"/>
                  </a:cubicBezTo>
                  <a:cubicBezTo>
                    <a:pt x="132" y="7612"/>
                    <a:pt x="159" y="7675"/>
                    <a:pt x="155" y="7689"/>
                  </a:cubicBezTo>
                  <a:cubicBezTo>
                    <a:pt x="133" y="7776"/>
                    <a:pt x="235" y="7858"/>
                    <a:pt x="460" y="7937"/>
                  </a:cubicBezTo>
                  <a:cubicBezTo>
                    <a:pt x="548" y="8066"/>
                    <a:pt x="640" y="8142"/>
                    <a:pt x="734" y="8165"/>
                  </a:cubicBezTo>
                  <a:lnTo>
                    <a:pt x="1070" y="8192"/>
                  </a:lnTo>
                  <a:cubicBezTo>
                    <a:pt x="1339" y="8122"/>
                    <a:pt x="1588" y="7860"/>
                    <a:pt x="1815" y="7404"/>
                  </a:cubicBezTo>
                  <a:cubicBezTo>
                    <a:pt x="1831" y="7348"/>
                    <a:pt x="1828" y="7287"/>
                    <a:pt x="1806" y="7231"/>
                  </a:cubicBezTo>
                  <a:cubicBezTo>
                    <a:pt x="1785" y="7181"/>
                    <a:pt x="1759" y="7147"/>
                    <a:pt x="1728" y="7132"/>
                  </a:cubicBezTo>
                  <a:cubicBezTo>
                    <a:pt x="1697" y="7117"/>
                    <a:pt x="1660" y="7100"/>
                    <a:pt x="1615" y="7081"/>
                  </a:cubicBezTo>
                  <a:cubicBezTo>
                    <a:pt x="1570" y="7063"/>
                    <a:pt x="1486" y="7020"/>
                    <a:pt x="1360" y="6955"/>
                  </a:cubicBezTo>
                  <a:cubicBezTo>
                    <a:pt x="1236" y="6889"/>
                    <a:pt x="1143" y="6849"/>
                    <a:pt x="1082" y="6835"/>
                  </a:cubicBezTo>
                  <a:cubicBezTo>
                    <a:pt x="1041" y="6825"/>
                    <a:pt x="1000" y="6820"/>
                    <a:pt x="958" y="6820"/>
                  </a:cubicBezTo>
                  <a:cubicBezTo>
                    <a:pt x="929" y="6820"/>
                    <a:pt x="901" y="6822"/>
                    <a:pt x="872" y="6827"/>
                  </a:cubicBezTo>
                  <a:cubicBezTo>
                    <a:pt x="845" y="6830"/>
                    <a:pt x="817" y="6832"/>
                    <a:pt x="789" y="6832"/>
                  </a:cubicBezTo>
                  <a:cubicBezTo>
                    <a:pt x="730" y="6832"/>
                    <a:pt x="671" y="6824"/>
                    <a:pt x="614" y="6810"/>
                  </a:cubicBezTo>
                  <a:cubicBezTo>
                    <a:pt x="587" y="6803"/>
                    <a:pt x="559" y="6799"/>
                    <a:pt x="531" y="6799"/>
                  </a:cubicBezTo>
                  <a:close/>
                </a:path>
              </a:pathLst>
            </a:custGeom>
            <a:solidFill>
              <a:srgbClr val="5B4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" name="Google Shape;512;p42"/>
          <p:cNvGrpSpPr/>
          <p:nvPr/>
        </p:nvGrpSpPr>
        <p:grpSpPr>
          <a:xfrm>
            <a:off x="7194928" y="1898608"/>
            <a:ext cx="1948199" cy="3245060"/>
            <a:chOff x="7194928" y="1898608"/>
            <a:chExt cx="1948199" cy="3245060"/>
          </a:xfrm>
        </p:grpSpPr>
        <p:grpSp>
          <p:nvGrpSpPr>
            <p:cNvPr id="513" name="Google Shape;513;p42"/>
            <p:cNvGrpSpPr/>
            <p:nvPr/>
          </p:nvGrpSpPr>
          <p:grpSpPr>
            <a:xfrm>
              <a:off x="7194928" y="1898608"/>
              <a:ext cx="1948199" cy="3245060"/>
              <a:chOff x="-11748375" y="1702400"/>
              <a:chExt cx="1046575" cy="1743250"/>
            </a:xfrm>
          </p:grpSpPr>
          <p:sp>
            <p:nvSpPr>
              <p:cNvPr id="514" name="Google Shape;514;p42"/>
              <p:cNvSpPr/>
              <p:nvPr/>
            </p:nvSpPr>
            <p:spPr>
              <a:xfrm>
                <a:off x="-11748375" y="2756475"/>
                <a:ext cx="1046575" cy="689175"/>
              </a:xfrm>
              <a:custGeom>
                <a:avLst/>
                <a:gdLst/>
                <a:ahLst/>
                <a:cxnLst/>
                <a:rect l="l" t="t" r="r" b="b"/>
                <a:pathLst>
                  <a:path w="41863" h="27567" extrusionOk="0">
                    <a:moveTo>
                      <a:pt x="24148" y="0"/>
                    </a:moveTo>
                    <a:cubicBezTo>
                      <a:pt x="20777" y="0"/>
                      <a:pt x="17319" y="161"/>
                      <a:pt x="14301" y="566"/>
                    </a:cubicBezTo>
                    <a:cubicBezTo>
                      <a:pt x="0" y="2487"/>
                      <a:pt x="1833" y="27248"/>
                      <a:pt x="1639" y="27563"/>
                    </a:cubicBezTo>
                    <a:lnTo>
                      <a:pt x="1638" y="27563"/>
                    </a:lnTo>
                    <a:lnTo>
                      <a:pt x="41821" y="27559"/>
                    </a:lnTo>
                    <a:cubicBezTo>
                      <a:pt x="41862" y="24880"/>
                      <a:pt x="41825" y="4713"/>
                      <a:pt x="41825" y="4713"/>
                    </a:cubicBezTo>
                    <a:cubicBezTo>
                      <a:pt x="41825" y="4713"/>
                      <a:pt x="38879" y="1083"/>
                      <a:pt x="36854" y="782"/>
                    </a:cubicBezTo>
                    <a:cubicBezTo>
                      <a:pt x="33957" y="353"/>
                      <a:pt x="29149" y="0"/>
                      <a:pt x="24148" y="0"/>
                    </a:cubicBezTo>
                    <a:close/>
                    <a:moveTo>
                      <a:pt x="1638" y="27563"/>
                    </a:moveTo>
                    <a:lnTo>
                      <a:pt x="1630" y="27563"/>
                    </a:lnTo>
                    <a:lnTo>
                      <a:pt x="1630" y="27563"/>
                    </a:lnTo>
                    <a:cubicBezTo>
                      <a:pt x="1632" y="27565"/>
                      <a:pt x="1633" y="27566"/>
                      <a:pt x="1635" y="27566"/>
                    </a:cubicBezTo>
                    <a:cubicBezTo>
                      <a:pt x="1636" y="27566"/>
                      <a:pt x="1637" y="27565"/>
                      <a:pt x="1639" y="275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42"/>
              <p:cNvSpPr/>
              <p:nvPr/>
            </p:nvSpPr>
            <p:spPr>
              <a:xfrm>
                <a:off x="-11511425" y="1732625"/>
                <a:ext cx="582875" cy="462725"/>
              </a:xfrm>
              <a:custGeom>
                <a:avLst/>
                <a:gdLst/>
                <a:ahLst/>
                <a:cxnLst/>
                <a:rect l="l" t="t" r="r" b="b"/>
                <a:pathLst>
                  <a:path w="23315" h="18509" extrusionOk="0">
                    <a:moveTo>
                      <a:pt x="12916" y="1"/>
                    </a:moveTo>
                    <a:cubicBezTo>
                      <a:pt x="10868" y="1"/>
                      <a:pt x="8809" y="475"/>
                      <a:pt x="6905" y="1253"/>
                    </a:cubicBezTo>
                    <a:cubicBezTo>
                      <a:pt x="5136" y="1976"/>
                      <a:pt x="3454" y="2974"/>
                      <a:pt x="2133" y="4356"/>
                    </a:cubicBezTo>
                    <a:cubicBezTo>
                      <a:pt x="813" y="5737"/>
                      <a:pt x="157" y="7319"/>
                      <a:pt x="0" y="9225"/>
                    </a:cubicBezTo>
                    <a:cubicBezTo>
                      <a:pt x="0" y="9225"/>
                      <a:pt x="2534" y="7167"/>
                      <a:pt x="6093" y="7167"/>
                    </a:cubicBezTo>
                    <a:cubicBezTo>
                      <a:pt x="7914" y="7167"/>
                      <a:pt x="10005" y="7707"/>
                      <a:pt x="12161" y="9337"/>
                    </a:cubicBezTo>
                    <a:cubicBezTo>
                      <a:pt x="18532" y="14153"/>
                      <a:pt x="20542" y="18509"/>
                      <a:pt x="20542" y="18509"/>
                    </a:cubicBezTo>
                    <a:cubicBezTo>
                      <a:pt x="21245" y="16602"/>
                      <a:pt x="22644" y="13726"/>
                      <a:pt x="22979" y="11721"/>
                    </a:cubicBezTo>
                    <a:cubicBezTo>
                      <a:pt x="23315" y="9717"/>
                      <a:pt x="23260" y="7603"/>
                      <a:pt x="22475" y="5728"/>
                    </a:cubicBezTo>
                    <a:cubicBezTo>
                      <a:pt x="21317" y="2962"/>
                      <a:pt x="18628" y="999"/>
                      <a:pt x="15708" y="316"/>
                    </a:cubicBezTo>
                    <a:cubicBezTo>
                      <a:pt x="14790" y="100"/>
                      <a:pt x="13854" y="1"/>
                      <a:pt x="129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42"/>
              <p:cNvSpPr/>
              <p:nvPr/>
            </p:nvSpPr>
            <p:spPr>
              <a:xfrm>
                <a:off x="-11557375" y="1924875"/>
                <a:ext cx="738075" cy="1014300"/>
              </a:xfrm>
              <a:custGeom>
                <a:avLst/>
                <a:gdLst/>
                <a:ahLst/>
                <a:cxnLst/>
                <a:rect l="l" t="t" r="r" b="b"/>
                <a:pathLst>
                  <a:path w="29523" h="40572" extrusionOk="0">
                    <a:moveTo>
                      <a:pt x="5479" y="1"/>
                    </a:moveTo>
                    <a:cubicBezTo>
                      <a:pt x="3616" y="1"/>
                      <a:pt x="2046" y="1393"/>
                      <a:pt x="1825" y="3243"/>
                    </a:cubicBezTo>
                    <a:cubicBezTo>
                      <a:pt x="982" y="10279"/>
                      <a:pt x="0" y="26319"/>
                      <a:pt x="8557" y="26319"/>
                    </a:cubicBezTo>
                    <a:cubicBezTo>
                      <a:pt x="8683" y="26319"/>
                      <a:pt x="8811" y="26315"/>
                      <a:pt x="8941" y="26308"/>
                    </a:cubicBezTo>
                    <a:lnTo>
                      <a:pt x="8941" y="31879"/>
                    </a:lnTo>
                    <a:lnTo>
                      <a:pt x="3524" y="34666"/>
                    </a:lnTo>
                    <a:cubicBezTo>
                      <a:pt x="3524" y="34666"/>
                      <a:pt x="5579" y="40571"/>
                      <a:pt x="14833" y="40571"/>
                    </a:cubicBezTo>
                    <a:cubicBezTo>
                      <a:pt x="15739" y="40571"/>
                      <a:pt x="16713" y="40515"/>
                      <a:pt x="17761" y="40391"/>
                    </a:cubicBezTo>
                    <a:cubicBezTo>
                      <a:pt x="29523" y="38998"/>
                      <a:pt x="29214" y="34046"/>
                      <a:pt x="29214" y="34046"/>
                    </a:cubicBezTo>
                    <a:lnTo>
                      <a:pt x="21784" y="31725"/>
                    </a:lnTo>
                    <a:lnTo>
                      <a:pt x="21631" y="18261"/>
                    </a:lnTo>
                    <a:lnTo>
                      <a:pt x="21631" y="18261"/>
                    </a:lnTo>
                    <a:cubicBezTo>
                      <a:pt x="21631" y="18261"/>
                      <a:pt x="21669" y="18264"/>
                      <a:pt x="21737" y="18264"/>
                    </a:cubicBezTo>
                    <a:cubicBezTo>
                      <a:pt x="22324" y="18264"/>
                      <a:pt x="25122" y="18056"/>
                      <a:pt x="25035" y="14083"/>
                    </a:cubicBezTo>
                    <a:cubicBezTo>
                      <a:pt x="24960" y="10662"/>
                      <a:pt x="22408" y="10354"/>
                      <a:pt x="21490" y="10354"/>
                    </a:cubicBezTo>
                    <a:cubicBezTo>
                      <a:pt x="21289" y="10354"/>
                      <a:pt x="21166" y="10369"/>
                      <a:pt x="21166" y="10369"/>
                    </a:cubicBezTo>
                    <a:lnTo>
                      <a:pt x="20857" y="1"/>
                    </a:lnTo>
                    <a:lnTo>
                      <a:pt x="5482" y="1"/>
                    </a:lnTo>
                    <a:cubicBezTo>
                      <a:pt x="5481" y="1"/>
                      <a:pt x="5480" y="1"/>
                      <a:pt x="5479" y="1"/>
                    </a:cubicBezTo>
                    <a:close/>
                  </a:path>
                </a:pathLst>
              </a:custGeom>
              <a:solidFill>
                <a:srgbClr val="8C4E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42"/>
              <p:cNvSpPr/>
              <p:nvPr/>
            </p:nvSpPr>
            <p:spPr>
              <a:xfrm>
                <a:off x="-11527800" y="1844400"/>
                <a:ext cx="545550" cy="350950"/>
              </a:xfrm>
              <a:custGeom>
                <a:avLst/>
                <a:gdLst/>
                <a:ahLst/>
                <a:cxnLst/>
                <a:rect l="l" t="t" r="r" b="b"/>
                <a:pathLst>
                  <a:path w="21822" h="14038" extrusionOk="0">
                    <a:moveTo>
                      <a:pt x="8415" y="1"/>
                    </a:moveTo>
                    <a:cubicBezTo>
                      <a:pt x="5671" y="1"/>
                      <a:pt x="3339" y="204"/>
                      <a:pt x="2498" y="494"/>
                    </a:cubicBezTo>
                    <a:cubicBezTo>
                      <a:pt x="1" y="1354"/>
                      <a:pt x="642" y="6462"/>
                      <a:pt x="642" y="6462"/>
                    </a:cubicBezTo>
                    <a:cubicBezTo>
                      <a:pt x="891" y="4087"/>
                      <a:pt x="3224" y="3382"/>
                      <a:pt x="3224" y="3382"/>
                    </a:cubicBezTo>
                    <a:cubicBezTo>
                      <a:pt x="4057" y="3219"/>
                      <a:pt x="4862" y="3144"/>
                      <a:pt x="5639" y="3144"/>
                    </a:cubicBezTo>
                    <a:cubicBezTo>
                      <a:pt x="14800" y="3144"/>
                      <a:pt x="19983" y="13588"/>
                      <a:pt x="19983" y="13588"/>
                    </a:cubicBezTo>
                    <a:lnTo>
                      <a:pt x="21197" y="14038"/>
                    </a:lnTo>
                    <a:cubicBezTo>
                      <a:pt x="21197" y="14038"/>
                      <a:pt x="21821" y="6898"/>
                      <a:pt x="21197" y="3221"/>
                    </a:cubicBezTo>
                    <a:cubicBezTo>
                      <a:pt x="20785" y="783"/>
                      <a:pt x="13804" y="1"/>
                      <a:pt x="84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42"/>
              <p:cNvSpPr/>
              <p:nvPr/>
            </p:nvSpPr>
            <p:spPr>
              <a:xfrm>
                <a:off x="-11253575" y="1752100"/>
                <a:ext cx="262175" cy="4335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7341" extrusionOk="0">
                    <a:moveTo>
                      <a:pt x="399" y="1"/>
                    </a:moveTo>
                    <a:cubicBezTo>
                      <a:pt x="149" y="1"/>
                      <a:pt x="0" y="376"/>
                      <a:pt x="255" y="560"/>
                    </a:cubicBezTo>
                    <a:cubicBezTo>
                      <a:pt x="3038" y="2567"/>
                      <a:pt x="5333" y="4957"/>
                      <a:pt x="7004" y="7973"/>
                    </a:cubicBezTo>
                    <a:cubicBezTo>
                      <a:pt x="8647" y="10939"/>
                      <a:pt x="9089" y="13904"/>
                      <a:pt x="9706" y="17169"/>
                    </a:cubicBezTo>
                    <a:cubicBezTo>
                      <a:pt x="9729" y="17289"/>
                      <a:pt x="9813" y="17341"/>
                      <a:pt x="9904" y="17341"/>
                    </a:cubicBezTo>
                    <a:cubicBezTo>
                      <a:pt x="10026" y="17341"/>
                      <a:pt x="10161" y="17248"/>
                      <a:pt x="10174" y="17106"/>
                    </a:cubicBezTo>
                    <a:cubicBezTo>
                      <a:pt x="10486" y="13814"/>
                      <a:pt x="9118" y="10186"/>
                      <a:pt x="7525" y="7363"/>
                    </a:cubicBezTo>
                    <a:cubicBezTo>
                      <a:pt x="5864" y="4423"/>
                      <a:pt x="3449" y="1804"/>
                      <a:pt x="554" y="48"/>
                    </a:cubicBezTo>
                    <a:cubicBezTo>
                      <a:pt x="500" y="15"/>
                      <a:pt x="447" y="1"/>
                      <a:pt x="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42"/>
              <p:cNvSpPr/>
              <p:nvPr/>
            </p:nvSpPr>
            <p:spPr>
              <a:xfrm>
                <a:off x="-11318675" y="1852050"/>
                <a:ext cx="178925" cy="85125"/>
              </a:xfrm>
              <a:custGeom>
                <a:avLst/>
                <a:gdLst/>
                <a:ahLst/>
                <a:cxnLst/>
                <a:rect l="l" t="t" r="r" b="b"/>
                <a:pathLst>
                  <a:path w="7157" h="3405" extrusionOk="0">
                    <a:moveTo>
                      <a:pt x="6840" y="0"/>
                    </a:moveTo>
                    <a:cubicBezTo>
                      <a:pt x="6828" y="0"/>
                      <a:pt x="6816" y="1"/>
                      <a:pt x="6803" y="2"/>
                    </a:cubicBezTo>
                    <a:cubicBezTo>
                      <a:pt x="4196" y="302"/>
                      <a:pt x="1957" y="1314"/>
                      <a:pt x="102" y="3168"/>
                    </a:cubicBezTo>
                    <a:cubicBezTo>
                      <a:pt x="0" y="3271"/>
                      <a:pt x="95" y="3404"/>
                      <a:pt x="208" y="3404"/>
                    </a:cubicBezTo>
                    <a:cubicBezTo>
                      <a:pt x="239" y="3404"/>
                      <a:pt x="272" y="3394"/>
                      <a:pt x="302" y="3369"/>
                    </a:cubicBezTo>
                    <a:lnTo>
                      <a:pt x="302" y="3368"/>
                    </a:lnTo>
                    <a:cubicBezTo>
                      <a:pt x="2161" y="1842"/>
                      <a:pt x="4413" y="828"/>
                      <a:pt x="6803" y="556"/>
                    </a:cubicBezTo>
                    <a:cubicBezTo>
                      <a:pt x="7142" y="518"/>
                      <a:pt x="7157" y="0"/>
                      <a:pt x="68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42"/>
              <p:cNvSpPr/>
              <p:nvPr/>
            </p:nvSpPr>
            <p:spPr>
              <a:xfrm>
                <a:off x="-11068525" y="1765975"/>
                <a:ext cx="59350" cy="212525"/>
              </a:xfrm>
              <a:custGeom>
                <a:avLst/>
                <a:gdLst/>
                <a:ahLst/>
                <a:cxnLst/>
                <a:rect l="l" t="t" r="r" b="b"/>
                <a:pathLst>
                  <a:path w="2374" h="8501" extrusionOk="0">
                    <a:moveTo>
                      <a:pt x="998" y="0"/>
                    </a:moveTo>
                    <a:cubicBezTo>
                      <a:pt x="781" y="0"/>
                      <a:pt x="573" y="168"/>
                      <a:pt x="660" y="439"/>
                    </a:cubicBezTo>
                    <a:cubicBezTo>
                      <a:pt x="1555" y="3214"/>
                      <a:pt x="1254" y="5541"/>
                      <a:pt x="81" y="8174"/>
                    </a:cubicBezTo>
                    <a:cubicBezTo>
                      <a:pt x="0" y="8354"/>
                      <a:pt x="129" y="8501"/>
                      <a:pt x="273" y="8501"/>
                    </a:cubicBezTo>
                    <a:cubicBezTo>
                      <a:pt x="339" y="8501"/>
                      <a:pt x="408" y="8470"/>
                      <a:pt x="461" y="8398"/>
                    </a:cubicBezTo>
                    <a:lnTo>
                      <a:pt x="463" y="8398"/>
                    </a:lnTo>
                    <a:cubicBezTo>
                      <a:pt x="2138" y="6138"/>
                      <a:pt x="2374" y="2829"/>
                      <a:pt x="1359" y="245"/>
                    </a:cubicBezTo>
                    <a:cubicBezTo>
                      <a:pt x="1293" y="76"/>
                      <a:pt x="1143" y="0"/>
                      <a:pt x="9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42"/>
              <p:cNvSpPr/>
              <p:nvPr/>
            </p:nvSpPr>
            <p:spPr>
              <a:xfrm>
                <a:off x="-11466825" y="1702400"/>
                <a:ext cx="235900" cy="157700"/>
              </a:xfrm>
              <a:custGeom>
                <a:avLst/>
                <a:gdLst/>
                <a:ahLst/>
                <a:cxnLst/>
                <a:rect l="l" t="t" r="r" b="b"/>
                <a:pathLst>
                  <a:path w="9436" h="6308" extrusionOk="0">
                    <a:moveTo>
                      <a:pt x="6067" y="0"/>
                    </a:moveTo>
                    <a:cubicBezTo>
                      <a:pt x="5086" y="0"/>
                      <a:pt x="4093" y="357"/>
                      <a:pt x="3229" y="852"/>
                    </a:cubicBezTo>
                    <a:cubicBezTo>
                      <a:pt x="2317" y="1377"/>
                      <a:pt x="1498" y="2050"/>
                      <a:pt x="808" y="2844"/>
                    </a:cubicBezTo>
                    <a:cubicBezTo>
                      <a:pt x="441" y="3266"/>
                      <a:pt x="98" y="3753"/>
                      <a:pt x="60" y="4311"/>
                    </a:cubicBezTo>
                    <a:cubicBezTo>
                      <a:pt x="0" y="5193"/>
                      <a:pt x="748" y="5966"/>
                      <a:pt x="1589" y="6240"/>
                    </a:cubicBezTo>
                    <a:cubicBezTo>
                      <a:pt x="1916" y="6286"/>
                      <a:pt x="2257" y="6307"/>
                      <a:pt x="2604" y="6307"/>
                    </a:cubicBezTo>
                    <a:cubicBezTo>
                      <a:pt x="4217" y="6307"/>
                      <a:pt x="5984" y="5838"/>
                      <a:pt x="7321" y="5089"/>
                    </a:cubicBezTo>
                    <a:cubicBezTo>
                      <a:pt x="8085" y="4661"/>
                      <a:pt x="8825" y="4058"/>
                      <a:pt x="9065" y="3215"/>
                    </a:cubicBezTo>
                    <a:cubicBezTo>
                      <a:pt x="9436" y="1919"/>
                      <a:pt x="8394" y="524"/>
                      <a:pt x="7101" y="145"/>
                    </a:cubicBezTo>
                    <a:cubicBezTo>
                      <a:pt x="6762" y="45"/>
                      <a:pt x="6415" y="0"/>
                      <a:pt x="60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42"/>
              <p:cNvSpPr/>
              <p:nvPr/>
            </p:nvSpPr>
            <p:spPr>
              <a:xfrm>
                <a:off x="-11064425" y="2323425"/>
                <a:ext cx="18145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7258" h="6177" extrusionOk="0">
                    <a:moveTo>
                      <a:pt x="5297" y="0"/>
                    </a:moveTo>
                    <a:cubicBezTo>
                      <a:pt x="5048" y="0"/>
                      <a:pt x="4840" y="365"/>
                      <a:pt x="5063" y="572"/>
                    </a:cubicBezTo>
                    <a:cubicBezTo>
                      <a:pt x="5795" y="1251"/>
                      <a:pt x="6384" y="1981"/>
                      <a:pt x="6293" y="3048"/>
                    </a:cubicBezTo>
                    <a:cubicBezTo>
                      <a:pt x="6187" y="4292"/>
                      <a:pt x="5140" y="5403"/>
                      <a:pt x="3879" y="5465"/>
                    </a:cubicBezTo>
                    <a:cubicBezTo>
                      <a:pt x="3839" y="5467"/>
                      <a:pt x="3798" y="5468"/>
                      <a:pt x="3758" y="5468"/>
                    </a:cubicBezTo>
                    <a:cubicBezTo>
                      <a:pt x="2531" y="5468"/>
                      <a:pt x="1638" y="4523"/>
                      <a:pt x="1571" y="3305"/>
                    </a:cubicBezTo>
                    <a:cubicBezTo>
                      <a:pt x="1510" y="2149"/>
                      <a:pt x="2204" y="1411"/>
                      <a:pt x="2762" y="499"/>
                    </a:cubicBezTo>
                    <a:cubicBezTo>
                      <a:pt x="2849" y="357"/>
                      <a:pt x="2724" y="186"/>
                      <a:pt x="2580" y="186"/>
                    </a:cubicBezTo>
                    <a:cubicBezTo>
                      <a:pt x="2547" y="186"/>
                      <a:pt x="2512" y="195"/>
                      <a:pt x="2479" y="216"/>
                    </a:cubicBezTo>
                    <a:lnTo>
                      <a:pt x="2479" y="215"/>
                    </a:lnTo>
                    <a:lnTo>
                      <a:pt x="2479" y="215"/>
                    </a:lnTo>
                    <a:cubicBezTo>
                      <a:pt x="0" y="1773"/>
                      <a:pt x="644" y="6176"/>
                      <a:pt x="3741" y="6176"/>
                    </a:cubicBezTo>
                    <a:cubicBezTo>
                      <a:pt x="3833" y="6176"/>
                      <a:pt x="3927" y="6173"/>
                      <a:pt x="4023" y="6165"/>
                    </a:cubicBezTo>
                    <a:cubicBezTo>
                      <a:pt x="5421" y="6048"/>
                      <a:pt x="6589" y="4957"/>
                      <a:pt x="6917" y="3605"/>
                    </a:cubicBezTo>
                    <a:cubicBezTo>
                      <a:pt x="7258" y="2200"/>
                      <a:pt x="6580" y="874"/>
                      <a:pt x="5460" y="56"/>
                    </a:cubicBezTo>
                    <a:cubicBezTo>
                      <a:pt x="5406" y="17"/>
                      <a:pt x="5350" y="0"/>
                      <a:pt x="52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" name="Google Shape;523;p42"/>
            <p:cNvGrpSpPr/>
            <p:nvPr/>
          </p:nvGrpSpPr>
          <p:grpSpPr>
            <a:xfrm rot="-837880" flipH="1">
              <a:off x="7652368" y="2671761"/>
              <a:ext cx="693392" cy="682025"/>
              <a:chOff x="3013475" y="3710975"/>
              <a:chExt cx="595275" cy="478325"/>
            </a:xfrm>
          </p:grpSpPr>
          <p:sp>
            <p:nvSpPr>
              <p:cNvPr id="524" name="Google Shape;524;p42"/>
              <p:cNvSpPr/>
              <p:nvPr/>
            </p:nvSpPr>
            <p:spPr>
              <a:xfrm>
                <a:off x="3294750" y="3710975"/>
                <a:ext cx="169400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0466" extrusionOk="0">
                    <a:moveTo>
                      <a:pt x="767" y="0"/>
                    </a:moveTo>
                    <a:lnTo>
                      <a:pt x="767" y="0"/>
                    </a:lnTo>
                    <a:cubicBezTo>
                      <a:pt x="0" y="5352"/>
                      <a:pt x="2369" y="10465"/>
                      <a:pt x="2369" y="10465"/>
                    </a:cubicBezTo>
                    <a:cubicBezTo>
                      <a:pt x="3578" y="10419"/>
                      <a:pt x="6775" y="8605"/>
                      <a:pt x="6775" y="8605"/>
                    </a:cubicBezTo>
                    <a:cubicBezTo>
                      <a:pt x="3697" y="7149"/>
                      <a:pt x="767" y="1"/>
                      <a:pt x="767" y="0"/>
                    </a:cubicBezTo>
                    <a:close/>
                  </a:path>
                </a:pathLst>
              </a:custGeom>
              <a:solidFill>
                <a:srgbClr val="DD8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42"/>
              <p:cNvSpPr/>
              <p:nvPr/>
            </p:nvSpPr>
            <p:spPr>
              <a:xfrm>
                <a:off x="3195025" y="4053500"/>
                <a:ext cx="25465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5432" extrusionOk="0">
                    <a:moveTo>
                      <a:pt x="1371" y="1"/>
                    </a:moveTo>
                    <a:cubicBezTo>
                      <a:pt x="982" y="1"/>
                      <a:pt x="689" y="121"/>
                      <a:pt x="497" y="363"/>
                    </a:cubicBezTo>
                    <a:cubicBezTo>
                      <a:pt x="0" y="987"/>
                      <a:pt x="425" y="2204"/>
                      <a:pt x="1075" y="3032"/>
                    </a:cubicBezTo>
                    <a:cubicBezTo>
                      <a:pt x="1852" y="4020"/>
                      <a:pt x="3901" y="5239"/>
                      <a:pt x="5599" y="5409"/>
                    </a:cubicBezTo>
                    <a:cubicBezTo>
                      <a:pt x="5736" y="5424"/>
                      <a:pt x="5875" y="5431"/>
                      <a:pt x="6012" y="5431"/>
                    </a:cubicBezTo>
                    <a:cubicBezTo>
                      <a:pt x="6681" y="5431"/>
                      <a:pt x="7235" y="5250"/>
                      <a:pt x="7660" y="4888"/>
                    </a:cubicBezTo>
                    <a:cubicBezTo>
                      <a:pt x="7755" y="4800"/>
                      <a:pt x="7764" y="4653"/>
                      <a:pt x="7681" y="4554"/>
                    </a:cubicBezTo>
                    <a:cubicBezTo>
                      <a:pt x="7633" y="4498"/>
                      <a:pt x="7565" y="4469"/>
                      <a:pt x="7496" y="4469"/>
                    </a:cubicBezTo>
                    <a:cubicBezTo>
                      <a:pt x="7444" y="4469"/>
                      <a:pt x="7391" y="4485"/>
                      <a:pt x="7347" y="4520"/>
                    </a:cubicBezTo>
                    <a:cubicBezTo>
                      <a:pt x="7011" y="4805"/>
                      <a:pt x="6561" y="4947"/>
                      <a:pt x="6006" y="4947"/>
                    </a:cubicBezTo>
                    <a:cubicBezTo>
                      <a:pt x="5891" y="4947"/>
                      <a:pt x="5772" y="4941"/>
                      <a:pt x="5649" y="4929"/>
                    </a:cubicBezTo>
                    <a:cubicBezTo>
                      <a:pt x="3989" y="4762"/>
                      <a:pt x="2089" y="3537"/>
                      <a:pt x="1456" y="2734"/>
                    </a:cubicBezTo>
                    <a:cubicBezTo>
                      <a:pt x="867" y="1984"/>
                      <a:pt x="595" y="1016"/>
                      <a:pt x="876" y="664"/>
                    </a:cubicBezTo>
                    <a:cubicBezTo>
                      <a:pt x="972" y="543"/>
                      <a:pt x="1142" y="483"/>
                      <a:pt x="1375" y="483"/>
                    </a:cubicBezTo>
                    <a:cubicBezTo>
                      <a:pt x="1763" y="483"/>
                      <a:pt x="2327" y="649"/>
                      <a:pt x="3018" y="975"/>
                    </a:cubicBezTo>
                    <a:cubicBezTo>
                      <a:pt x="4543" y="1695"/>
                      <a:pt x="6086" y="1895"/>
                      <a:pt x="7331" y="1895"/>
                    </a:cubicBezTo>
                    <a:cubicBezTo>
                      <a:pt x="8835" y="1895"/>
                      <a:pt x="9904" y="1603"/>
                      <a:pt x="9984" y="1581"/>
                    </a:cubicBezTo>
                    <a:cubicBezTo>
                      <a:pt x="10111" y="1544"/>
                      <a:pt x="10186" y="1411"/>
                      <a:pt x="10150" y="1283"/>
                    </a:cubicBezTo>
                    <a:cubicBezTo>
                      <a:pt x="10120" y="1176"/>
                      <a:pt x="10023" y="1106"/>
                      <a:pt x="9917" y="1106"/>
                    </a:cubicBezTo>
                    <a:cubicBezTo>
                      <a:pt x="9896" y="1106"/>
                      <a:pt x="9874" y="1109"/>
                      <a:pt x="9853" y="1115"/>
                    </a:cubicBezTo>
                    <a:cubicBezTo>
                      <a:pt x="9834" y="1120"/>
                      <a:pt x="8795" y="1404"/>
                      <a:pt x="7329" y="1404"/>
                    </a:cubicBezTo>
                    <a:cubicBezTo>
                      <a:pt x="6137" y="1404"/>
                      <a:pt x="4663" y="1216"/>
                      <a:pt x="3225" y="538"/>
                    </a:cubicBezTo>
                    <a:cubicBezTo>
                      <a:pt x="2465" y="180"/>
                      <a:pt x="1846" y="1"/>
                      <a:pt x="1371" y="1"/>
                    </a:cubicBezTo>
                    <a:close/>
                  </a:path>
                </a:pathLst>
              </a:custGeom>
              <a:solidFill>
                <a:srgbClr val="8B07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42"/>
              <p:cNvSpPr/>
              <p:nvPr/>
            </p:nvSpPr>
            <p:spPr>
              <a:xfrm>
                <a:off x="3417375" y="3731450"/>
                <a:ext cx="191375" cy="45500"/>
              </a:xfrm>
              <a:custGeom>
                <a:avLst/>
                <a:gdLst/>
                <a:ahLst/>
                <a:cxnLst/>
                <a:rect l="l" t="t" r="r" b="b"/>
                <a:pathLst>
                  <a:path w="7655" h="1820" extrusionOk="0">
                    <a:moveTo>
                      <a:pt x="7369" y="0"/>
                    </a:moveTo>
                    <a:cubicBezTo>
                      <a:pt x="5924" y="1065"/>
                      <a:pt x="4061" y="1326"/>
                      <a:pt x="2585" y="1326"/>
                    </a:cubicBezTo>
                    <a:cubicBezTo>
                      <a:pt x="1184" y="1326"/>
                      <a:pt x="131" y="1091"/>
                      <a:pt x="109" y="1086"/>
                    </a:cubicBezTo>
                    <a:lnTo>
                      <a:pt x="0" y="1558"/>
                    </a:lnTo>
                    <a:cubicBezTo>
                      <a:pt x="91" y="1579"/>
                      <a:pt x="1168" y="1820"/>
                      <a:pt x="2596" y="1820"/>
                    </a:cubicBezTo>
                    <a:cubicBezTo>
                      <a:pt x="4142" y="1820"/>
                      <a:pt x="6097" y="1537"/>
                      <a:pt x="7655" y="390"/>
                    </a:cubicBezTo>
                    <a:lnTo>
                      <a:pt x="7369" y="0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42"/>
              <p:cNvSpPr/>
              <p:nvPr/>
            </p:nvSpPr>
            <p:spPr>
              <a:xfrm>
                <a:off x="3013475" y="3817000"/>
                <a:ext cx="187975" cy="71450"/>
              </a:xfrm>
              <a:custGeom>
                <a:avLst/>
                <a:gdLst/>
                <a:ahLst/>
                <a:cxnLst/>
                <a:rect l="l" t="t" r="r" b="b"/>
                <a:pathLst>
                  <a:path w="7519" h="2858" extrusionOk="0">
                    <a:moveTo>
                      <a:pt x="7170" y="1"/>
                    </a:moveTo>
                    <a:cubicBezTo>
                      <a:pt x="5230" y="2015"/>
                      <a:pt x="2869" y="2376"/>
                      <a:pt x="1428" y="2376"/>
                    </a:cubicBezTo>
                    <a:cubicBezTo>
                      <a:pt x="635" y="2376"/>
                      <a:pt x="121" y="2267"/>
                      <a:pt x="106" y="2264"/>
                    </a:cubicBezTo>
                    <a:lnTo>
                      <a:pt x="0" y="2735"/>
                    </a:lnTo>
                    <a:cubicBezTo>
                      <a:pt x="16" y="2740"/>
                      <a:pt x="570" y="2858"/>
                      <a:pt x="1424" y="2858"/>
                    </a:cubicBezTo>
                    <a:cubicBezTo>
                      <a:pt x="2960" y="2858"/>
                      <a:pt x="5461" y="2473"/>
                      <a:pt x="7519" y="337"/>
                    </a:cubicBezTo>
                    <a:lnTo>
                      <a:pt x="7170" y="1"/>
                    </a:lnTo>
                    <a:close/>
                  </a:path>
                </a:pathLst>
              </a:custGeom>
              <a:solidFill>
                <a:srgbClr val="1613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44721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89" name="Google Shape;5789;p70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5790" name="Google Shape;5790;p70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5791" name="Google Shape;5791;p70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70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70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70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70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70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70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70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70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70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1" name="Google Shape;5801;p70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5802" name="Google Shape;5802;p70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70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70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70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70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70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70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70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70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70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12" name="Google Shape;5812;p70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5813" name="Google Shape;5813;p70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70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70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70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70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70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70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70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70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70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23" name="Google Shape;5823;p70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5824" name="Google Shape;5824;p70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70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70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70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70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70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70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70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70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70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4" name="Google Shape;5834;p70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5835" name="Google Shape;5835;p70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70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70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70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70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70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70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70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70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70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5" name="Google Shape;5845;p70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5846" name="Google Shape;5846;p70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70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70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70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70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70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70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70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70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70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56" name="Google Shape;5856;p70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5857" name="Google Shape;5857;p70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70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70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70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70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70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70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70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70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70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7" name="Google Shape;5867;p70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5868" name="Google Shape;5868;p70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70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70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70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70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70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70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70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70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70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8" name="Google Shape;5878;p70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5879" name="Google Shape;5879;p70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70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70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70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70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70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70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70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70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70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89" name="Google Shape;5889;p70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5890" name="Google Shape;5890;p70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70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70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70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70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70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70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70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70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70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00" name="Google Shape;5900;p70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5901" name="Google Shape;5901;p70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5902" name="Google Shape;5902;p70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70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70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70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70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7" name="Google Shape;5907;p70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5908" name="Google Shape;5908;p70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70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70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70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70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3" name="Google Shape;5913;p70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5914" name="Google Shape;5914;p70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70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70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70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70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9" name="Google Shape;5919;p70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5920" name="Google Shape;5920;p70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70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70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70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70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25" name="Google Shape;5925;p70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5926" name="Google Shape;5926;p70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70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70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70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70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70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70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70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70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70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70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70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70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70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70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70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70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70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4" name="Google Shape;5944;p70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5945" name="Google Shape;5945;p70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70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7" name="Google Shape;5947;p70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5948" name="Google Shape;5948;p70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70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70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5951" name="Google Shape;5951;p70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70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70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70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70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70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70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70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9" name="Google Shape;5959;p70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5960" name="Google Shape;5960;p70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70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70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70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70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70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5966" name="Google Shape;5966;p70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70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70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70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70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1" name="Google Shape;5971;p70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5972" name="Google Shape;5972;p70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5973" name="Google Shape;5973;p7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74" name="Google Shape;5974;p70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975" name="Google Shape;5975;p70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5976" name="Google Shape;5976;p7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77" name="Google Shape;5977;p70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978" name="Google Shape;5978;p70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5979" name="Google Shape;5979;p70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5980" name="Google Shape;5980;p7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7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82" name="Google Shape;5982;p70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5983" name="Google Shape;5983;p7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7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85" name="Google Shape;5985;p70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5986" name="Google Shape;5986;p7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7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88" name="Google Shape;5988;p70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5989" name="Google Shape;5989;p7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7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91" name="Google Shape;5991;p70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5992" name="Google Shape;5992;p7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7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94" name="Google Shape;5994;p70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5995" name="Google Shape;5995;p70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5996" name="Google Shape;5996;p70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5997" name="Google Shape;5997;p70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8" name="Google Shape;5998;p70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999" name="Google Shape;5999;p70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6000" name="Google Shape;6000;p70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6001" name="Google Shape;6001;p70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70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70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70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70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70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07" name="Google Shape;6007;p70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6008" name="Google Shape;6008;p70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70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70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70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70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70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14" name="Google Shape;6014;p70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5" name="Google Shape;6015;p70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6016" name="Google Shape;6016;p70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6017" name="Google Shape;6017;p70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018" name="Google Shape;6018;p70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19" name="Google Shape;6019;p70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6020" name="Google Shape;6020;p70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021" name="Google Shape;6021;p70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22" name="Google Shape;6022;p70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6023" name="Google Shape;6023;p70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024" name="Google Shape;6024;p70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25" name="Google Shape;6025;p70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6026" name="Google Shape;6026;p70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027" name="Google Shape;6027;p70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028" name="Google Shape;6028;p70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6029" name="Google Shape;6029;p70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70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0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0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70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6034" name="Google Shape;6034;p70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6035" name="Google Shape;6035;p70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6" name="Google Shape;6036;p70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037" name="Google Shape;6037;p70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6038" name="Google Shape;6038;p70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6039" name="Google Shape;6039;p70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0" name="Google Shape;6040;p70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1" name="Google Shape;6041;p70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2" name="Google Shape;6042;p70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3" name="Google Shape;6043;p70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4" name="Google Shape;6044;p70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5" name="Google Shape;6045;p70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46" name="Google Shape;6046;p70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6047" name="Google Shape;6047;p70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8" name="Google Shape;6048;p70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9" name="Google Shape;6049;p70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0" name="Google Shape;6050;p70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1" name="Google Shape;6051;p70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2" name="Google Shape;6052;p70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3" name="Google Shape;6053;p70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54" name="Google Shape;6054;p70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6055" name="Google Shape;6055;p70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6" name="Google Shape;6056;p70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7" name="Google Shape;6057;p70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8" name="Google Shape;6058;p70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9" name="Google Shape;6059;p70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0" name="Google Shape;6060;p70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1" name="Google Shape;6061;p70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62" name="Google Shape;6062;p70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6063" name="Google Shape;6063;p70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4" name="Google Shape;6064;p70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5" name="Google Shape;6065;p70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6" name="Google Shape;6066;p70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7" name="Google Shape;6067;p70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8" name="Google Shape;6068;p70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9" name="Google Shape;6069;p70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70" name="Google Shape;6070;p70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6071" name="Google Shape;6071;p70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2" name="Google Shape;6072;p70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3" name="Google Shape;6073;p70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4" name="Google Shape;6074;p70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5" name="Google Shape;6075;p70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6" name="Google Shape;6076;p70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7" name="Google Shape;6077;p70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78" name="Google Shape;6078;p70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6079" name="Google Shape;6079;p70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0" name="Google Shape;6080;p70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1" name="Google Shape;6081;p70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2" name="Google Shape;6082;p70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3" name="Google Shape;6083;p70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4" name="Google Shape;6084;p70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5" name="Google Shape;6085;p70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86" name="Google Shape;6086;p70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6087" name="Google Shape;6087;p70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8" name="Google Shape;6088;p70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9" name="Google Shape;6089;p70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0" name="Google Shape;6090;p70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1" name="Google Shape;6091;p70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2" name="Google Shape;6092;p70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3" name="Google Shape;6093;p70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094" name="Google Shape;6094;p70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6095" name="Google Shape;6095;p70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70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70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70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70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70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70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70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70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0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5" name="Google Shape;6105;p70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6106" name="Google Shape;6106;p70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70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70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70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110" name="Google Shape;6110;p70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111" name="Google Shape;6111;p70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112" name="Google Shape;6112;p70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6113" name="Google Shape;6113;p70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6114" name="Google Shape;6114;p70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70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6116" name="Google Shape;6116;p70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6117" name="Google Shape;6117;p70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18" name="Google Shape;6118;p70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6119" name="Google Shape;6119;p70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20" name="Google Shape;6120;p70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121" name="Google Shape;6121;p70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6122" name="Google Shape;6122;p70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23" name="Google Shape;6123;p70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6124" name="Google Shape;6124;p70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25" name="Google Shape;6125;p70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126" name="Google Shape;6126;p70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6127" name="Google Shape;6127;p70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28" name="Google Shape;6128;p70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6129" name="Google Shape;6129;p70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30" name="Google Shape;6130;p70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131" name="Google Shape;6131;p70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6132" name="Google Shape;6132;p70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33" name="Google Shape;6133;p70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6134" name="Google Shape;6134;p70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35" name="Google Shape;6135;p70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6136" name="Google Shape;6136;p70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6137" name="Google Shape;6137;p70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6138" name="Google Shape;6138;p70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6139" name="Google Shape;6139;p70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0" name="Google Shape;6140;p70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41" name="Google Shape;6141;p70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6142" name="Google Shape;6142;p70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43" name="Google Shape;6143;p70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144" name="Google Shape;6144;p70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6145" name="Google Shape;6145;p70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6146" name="Google Shape;6146;p70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7" name="Google Shape;6147;p70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48" name="Google Shape;6148;p70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6149" name="Google Shape;6149;p70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50" name="Google Shape;6150;p70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151" name="Google Shape;6151;p70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6152" name="Google Shape;6152;p70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6153" name="Google Shape;6153;p70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4" name="Google Shape;6154;p70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55" name="Google Shape;6155;p70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6156" name="Google Shape;6156;p70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57" name="Google Shape;6157;p70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6158" name="Google Shape;6158;p70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6159" name="Google Shape;6159;p70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6160" name="Google Shape;6160;p70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6161" name="Google Shape;6161;p70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6162" name="Google Shape;6162;p70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6163" name="Google Shape;6163;p70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4" name="Google Shape;6164;p70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9" name="Google Shape;6169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0" name="Google Shape;6170;p71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71" name="Google Shape;6171;p71"/>
          <p:cNvGrpSpPr/>
          <p:nvPr/>
        </p:nvGrpSpPr>
        <p:grpSpPr>
          <a:xfrm>
            <a:off x="839307" y="2318098"/>
            <a:ext cx="387992" cy="329326"/>
            <a:chOff x="839307" y="2318098"/>
            <a:chExt cx="387992" cy="329326"/>
          </a:xfrm>
        </p:grpSpPr>
        <p:sp>
          <p:nvSpPr>
            <p:cNvPr id="6172" name="Google Shape;6172;p71"/>
            <p:cNvSpPr/>
            <p:nvPr/>
          </p:nvSpPr>
          <p:spPr>
            <a:xfrm>
              <a:off x="963051" y="2318098"/>
              <a:ext cx="140532" cy="93872"/>
            </a:xfrm>
            <a:custGeom>
              <a:avLst/>
              <a:gdLst/>
              <a:ahLst/>
              <a:cxnLst/>
              <a:rect l="l" t="t" r="r" b="b"/>
              <a:pathLst>
                <a:path w="5349" h="3573" extrusionOk="0">
                  <a:moveTo>
                    <a:pt x="1415" y="1"/>
                  </a:moveTo>
                  <a:cubicBezTo>
                    <a:pt x="639" y="1"/>
                    <a:pt x="7" y="639"/>
                    <a:pt x="0" y="1416"/>
                  </a:cubicBezTo>
                  <a:lnTo>
                    <a:pt x="0" y="2976"/>
                  </a:lnTo>
                  <a:cubicBezTo>
                    <a:pt x="0" y="3309"/>
                    <a:pt x="271" y="3573"/>
                    <a:pt x="597" y="3573"/>
                  </a:cubicBezTo>
                  <a:cubicBezTo>
                    <a:pt x="930" y="3573"/>
                    <a:pt x="1193" y="3309"/>
                    <a:pt x="1193" y="2976"/>
                  </a:cubicBezTo>
                  <a:lnTo>
                    <a:pt x="1193" y="1416"/>
                  </a:lnTo>
                  <a:cubicBezTo>
                    <a:pt x="1193" y="1291"/>
                    <a:pt x="1298" y="1194"/>
                    <a:pt x="1422" y="1194"/>
                  </a:cubicBezTo>
                  <a:lnTo>
                    <a:pt x="3933" y="1194"/>
                  </a:lnTo>
                  <a:cubicBezTo>
                    <a:pt x="4058" y="1194"/>
                    <a:pt x="4162" y="1291"/>
                    <a:pt x="4162" y="1416"/>
                  </a:cubicBezTo>
                  <a:lnTo>
                    <a:pt x="4162" y="2976"/>
                  </a:lnTo>
                  <a:cubicBezTo>
                    <a:pt x="4162" y="3309"/>
                    <a:pt x="4433" y="3573"/>
                    <a:pt x="4759" y="3573"/>
                  </a:cubicBezTo>
                  <a:cubicBezTo>
                    <a:pt x="5085" y="3573"/>
                    <a:pt x="5348" y="3309"/>
                    <a:pt x="5348" y="2976"/>
                  </a:cubicBezTo>
                  <a:lnTo>
                    <a:pt x="5348" y="1423"/>
                  </a:lnTo>
                  <a:cubicBezTo>
                    <a:pt x="5348" y="632"/>
                    <a:pt x="4717" y="1"/>
                    <a:pt x="39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71"/>
            <p:cNvSpPr/>
            <p:nvPr/>
          </p:nvSpPr>
          <p:spPr>
            <a:xfrm>
              <a:off x="962867" y="2358741"/>
              <a:ext cx="31553" cy="53228"/>
            </a:xfrm>
            <a:custGeom>
              <a:avLst/>
              <a:gdLst/>
              <a:ahLst/>
              <a:cxnLst/>
              <a:rect l="l" t="t" r="r" b="b"/>
              <a:pathLst>
                <a:path w="1201" h="2026" extrusionOk="0">
                  <a:moveTo>
                    <a:pt x="7" y="0"/>
                  </a:moveTo>
                  <a:lnTo>
                    <a:pt x="7" y="1429"/>
                  </a:lnTo>
                  <a:cubicBezTo>
                    <a:pt x="1" y="1758"/>
                    <a:pt x="264" y="2026"/>
                    <a:pt x="591" y="2026"/>
                  </a:cubicBezTo>
                  <a:cubicBezTo>
                    <a:pt x="596" y="2026"/>
                    <a:pt x="600" y="2026"/>
                    <a:pt x="604" y="2026"/>
                  </a:cubicBezTo>
                  <a:cubicBezTo>
                    <a:pt x="930" y="2026"/>
                    <a:pt x="1200" y="1762"/>
                    <a:pt x="1200" y="1429"/>
                  </a:cubicBezTo>
                  <a:lnTo>
                    <a:pt x="12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71"/>
            <p:cNvSpPr/>
            <p:nvPr/>
          </p:nvSpPr>
          <p:spPr>
            <a:xfrm>
              <a:off x="1072397" y="2358741"/>
              <a:ext cx="31369" cy="53228"/>
            </a:xfrm>
            <a:custGeom>
              <a:avLst/>
              <a:gdLst/>
              <a:ahLst/>
              <a:cxnLst/>
              <a:rect l="l" t="t" r="r" b="b"/>
              <a:pathLst>
                <a:path w="1194" h="2026" extrusionOk="0">
                  <a:moveTo>
                    <a:pt x="0" y="0"/>
                  </a:moveTo>
                  <a:lnTo>
                    <a:pt x="0" y="1429"/>
                  </a:lnTo>
                  <a:cubicBezTo>
                    <a:pt x="0" y="1762"/>
                    <a:pt x="264" y="2026"/>
                    <a:pt x="597" y="2026"/>
                  </a:cubicBezTo>
                  <a:cubicBezTo>
                    <a:pt x="923" y="2026"/>
                    <a:pt x="1193" y="1762"/>
                    <a:pt x="1193" y="1429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71"/>
            <p:cNvSpPr/>
            <p:nvPr/>
          </p:nvSpPr>
          <p:spPr>
            <a:xfrm>
              <a:off x="839307" y="2378419"/>
              <a:ext cx="387992" cy="260623"/>
            </a:xfrm>
            <a:custGeom>
              <a:avLst/>
              <a:gdLst/>
              <a:ahLst/>
              <a:cxnLst/>
              <a:rect l="l" t="t" r="r" b="b"/>
              <a:pathLst>
                <a:path w="1476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298"/>
                  </a:cubicBezTo>
                  <a:lnTo>
                    <a:pt x="1" y="8615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13471" y="9919"/>
                  </a:lnTo>
                  <a:cubicBezTo>
                    <a:pt x="14185" y="9919"/>
                    <a:pt x="14768" y="9337"/>
                    <a:pt x="14768" y="8615"/>
                  </a:cubicBezTo>
                  <a:lnTo>
                    <a:pt x="14768" y="1298"/>
                  </a:lnTo>
                  <a:cubicBezTo>
                    <a:pt x="14768" y="576"/>
                    <a:pt x="14185" y="1"/>
                    <a:pt x="134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71"/>
            <p:cNvSpPr/>
            <p:nvPr/>
          </p:nvSpPr>
          <p:spPr>
            <a:xfrm>
              <a:off x="839307" y="2378235"/>
              <a:ext cx="65629" cy="260623"/>
            </a:xfrm>
            <a:custGeom>
              <a:avLst/>
              <a:gdLst/>
              <a:ahLst/>
              <a:cxnLst/>
              <a:rect l="l" t="t" r="r" b="b"/>
              <a:pathLst>
                <a:path w="249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305"/>
                  </a:cubicBezTo>
                  <a:lnTo>
                    <a:pt x="1" y="8622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2491" y="9919"/>
                  </a:lnTo>
                  <a:cubicBezTo>
                    <a:pt x="1776" y="9919"/>
                    <a:pt x="1194" y="9337"/>
                    <a:pt x="1194" y="8622"/>
                  </a:cubicBezTo>
                  <a:lnTo>
                    <a:pt x="1194" y="1305"/>
                  </a:lnTo>
                  <a:cubicBezTo>
                    <a:pt x="1194" y="583"/>
                    <a:pt x="1776" y="1"/>
                    <a:pt x="24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71"/>
            <p:cNvSpPr/>
            <p:nvPr/>
          </p:nvSpPr>
          <p:spPr>
            <a:xfrm>
              <a:off x="893796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2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2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71"/>
            <p:cNvSpPr/>
            <p:nvPr/>
          </p:nvSpPr>
          <p:spPr>
            <a:xfrm>
              <a:off x="1133612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9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9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71"/>
            <p:cNvSpPr/>
            <p:nvPr/>
          </p:nvSpPr>
          <p:spPr>
            <a:xfrm>
              <a:off x="1021008" y="2540915"/>
              <a:ext cx="86752" cy="66864"/>
            </a:xfrm>
            <a:custGeom>
              <a:avLst/>
              <a:gdLst/>
              <a:ahLst/>
              <a:cxnLst/>
              <a:rect l="l" t="t" r="r" b="b"/>
              <a:pathLst>
                <a:path w="3302" h="2545" extrusionOk="0">
                  <a:moveTo>
                    <a:pt x="2477" y="0"/>
                  </a:moveTo>
                  <a:cubicBezTo>
                    <a:pt x="2428" y="0"/>
                    <a:pt x="2378" y="10"/>
                    <a:pt x="2331" y="30"/>
                  </a:cubicBezTo>
                  <a:lnTo>
                    <a:pt x="291" y="897"/>
                  </a:lnTo>
                  <a:cubicBezTo>
                    <a:pt x="90" y="974"/>
                    <a:pt x="0" y="1203"/>
                    <a:pt x="83" y="1404"/>
                  </a:cubicBezTo>
                  <a:lnTo>
                    <a:pt x="465" y="2312"/>
                  </a:lnTo>
                  <a:cubicBezTo>
                    <a:pt x="527" y="2458"/>
                    <a:pt x="671" y="2545"/>
                    <a:pt x="820" y="2545"/>
                  </a:cubicBezTo>
                  <a:cubicBezTo>
                    <a:pt x="871" y="2545"/>
                    <a:pt x="922" y="2535"/>
                    <a:pt x="971" y="2514"/>
                  </a:cubicBezTo>
                  <a:lnTo>
                    <a:pt x="3010" y="1653"/>
                  </a:lnTo>
                  <a:cubicBezTo>
                    <a:pt x="3212" y="1570"/>
                    <a:pt x="3302" y="1341"/>
                    <a:pt x="3219" y="1147"/>
                  </a:cubicBezTo>
                  <a:lnTo>
                    <a:pt x="2837" y="239"/>
                  </a:lnTo>
                  <a:cubicBezTo>
                    <a:pt x="2774" y="92"/>
                    <a:pt x="2628" y="0"/>
                    <a:pt x="247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71"/>
            <p:cNvSpPr/>
            <p:nvPr/>
          </p:nvSpPr>
          <p:spPr>
            <a:xfrm>
              <a:off x="1041947" y="2430544"/>
              <a:ext cx="64368" cy="46502"/>
            </a:xfrm>
            <a:custGeom>
              <a:avLst/>
              <a:gdLst/>
              <a:ahLst/>
              <a:cxnLst/>
              <a:rect l="l" t="t" r="r" b="b"/>
              <a:pathLst>
                <a:path w="2450" h="1770" extrusionOk="0">
                  <a:moveTo>
                    <a:pt x="1229" y="0"/>
                  </a:moveTo>
                  <a:cubicBezTo>
                    <a:pt x="549" y="0"/>
                    <a:pt x="1" y="396"/>
                    <a:pt x="1" y="881"/>
                  </a:cubicBezTo>
                  <a:cubicBezTo>
                    <a:pt x="1" y="1374"/>
                    <a:pt x="549" y="1769"/>
                    <a:pt x="1229" y="1769"/>
                  </a:cubicBezTo>
                  <a:cubicBezTo>
                    <a:pt x="1901" y="1769"/>
                    <a:pt x="2449" y="1374"/>
                    <a:pt x="2449" y="881"/>
                  </a:cubicBezTo>
                  <a:cubicBezTo>
                    <a:pt x="2449" y="396"/>
                    <a:pt x="1901" y="0"/>
                    <a:pt x="122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71"/>
            <p:cNvSpPr/>
            <p:nvPr/>
          </p:nvSpPr>
          <p:spPr>
            <a:xfrm>
              <a:off x="954486" y="2468718"/>
              <a:ext cx="72381" cy="78345"/>
            </a:xfrm>
            <a:custGeom>
              <a:avLst/>
              <a:gdLst/>
              <a:ahLst/>
              <a:cxnLst/>
              <a:rect l="l" t="t" r="r" b="b"/>
              <a:pathLst>
                <a:path w="2755" h="2982" extrusionOk="0">
                  <a:moveTo>
                    <a:pt x="1094" y="648"/>
                  </a:moveTo>
                  <a:cubicBezTo>
                    <a:pt x="1196" y="648"/>
                    <a:pt x="1299" y="704"/>
                    <a:pt x="1346" y="815"/>
                  </a:cubicBezTo>
                  <a:cubicBezTo>
                    <a:pt x="1408" y="954"/>
                    <a:pt x="1346" y="1121"/>
                    <a:pt x="1207" y="1183"/>
                  </a:cubicBezTo>
                  <a:cubicBezTo>
                    <a:pt x="1169" y="1199"/>
                    <a:pt x="1131" y="1207"/>
                    <a:pt x="1095" y="1207"/>
                  </a:cubicBezTo>
                  <a:cubicBezTo>
                    <a:pt x="909" y="1207"/>
                    <a:pt x="758" y="1020"/>
                    <a:pt x="833" y="829"/>
                  </a:cubicBezTo>
                  <a:cubicBezTo>
                    <a:pt x="879" y="709"/>
                    <a:pt x="987" y="648"/>
                    <a:pt x="1094" y="648"/>
                  </a:cubicBezTo>
                  <a:close/>
                  <a:moveTo>
                    <a:pt x="887" y="1"/>
                  </a:moveTo>
                  <a:cubicBezTo>
                    <a:pt x="736" y="1"/>
                    <a:pt x="599" y="74"/>
                    <a:pt x="507" y="191"/>
                  </a:cubicBezTo>
                  <a:lnTo>
                    <a:pt x="125" y="711"/>
                  </a:lnTo>
                  <a:cubicBezTo>
                    <a:pt x="21" y="850"/>
                    <a:pt x="0" y="1037"/>
                    <a:pt x="70" y="1190"/>
                  </a:cubicBezTo>
                  <a:lnTo>
                    <a:pt x="743" y="2695"/>
                  </a:lnTo>
                  <a:cubicBezTo>
                    <a:pt x="819" y="2874"/>
                    <a:pt x="993" y="2981"/>
                    <a:pt x="1177" y="2981"/>
                  </a:cubicBezTo>
                  <a:cubicBezTo>
                    <a:pt x="1243" y="2981"/>
                    <a:pt x="1310" y="2967"/>
                    <a:pt x="1374" y="2938"/>
                  </a:cubicBezTo>
                  <a:lnTo>
                    <a:pt x="2400" y="2487"/>
                  </a:lnTo>
                  <a:cubicBezTo>
                    <a:pt x="2643" y="2376"/>
                    <a:pt x="2754" y="2092"/>
                    <a:pt x="2643" y="1849"/>
                  </a:cubicBezTo>
                  <a:lnTo>
                    <a:pt x="1977" y="351"/>
                  </a:lnTo>
                  <a:cubicBezTo>
                    <a:pt x="1908" y="191"/>
                    <a:pt x="1755" y="80"/>
                    <a:pt x="1589" y="66"/>
                  </a:cubicBezTo>
                  <a:lnTo>
                    <a:pt x="944" y="4"/>
                  </a:lnTo>
                  <a:cubicBezTo>
                    <a:pt x="925" y="2"/>
                    <a:pt x="906" y="1"/>
                    <a:pt x="8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2" name="Google Shape;6182;p71"/>
          <p:cNvGrpSpPr/>
          <p:nvPr/>
        </p:nvGrpSpPr>
        <p:grpSpPr>
          <a:xfrm>
            <a:off x="1414990" y="2289671"/>
            <a:ext cx="387073" cy="385996"/>
            <a:chOff x="1414990" y="2289671"/>
            <a:chExt cx="387073" cy="385996"/>
          </a:xfrm>
        </p:grpSpPr>
        <p:sp>
          <p:nvSpPr>
            <p:cNvPr id="6183" name="Google Shape;6183;p71"/>
            <p:cNvSpPr/>
            <p:nvPr/>
          </p:nvSpPr>
          <p:spPr>
            <a:xfrm>
              <a:off x="1511384" y="2485585"/>
              <a:ext cx="110082" cy="59428"/>
            </a:xfrm>
            <a:custGeom>
              <a:avLst/>
              <a:gdLst/>
              <a:ahLst/>
              <a:cxnLst/>
              <a:rect l="l" t="t" r="r" b="b"/>
              <a:pathLst>
                <a:path w="4190" h="2262" extrusionOk="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71"/>
            <p:cNvSpPr/>
            <p:nvPr/>
          </p:nvSpPr>
          <p:spPr>
            <a:xfrm>
              <a:off x="1414990" y="2289671"/>
              <a:ext cx="302712" cy="214515"/>
            </a:xfrm>
            <a:custGeom>
              <a:avLst/>
              <a:gdLst/>
              <a:ahLst/>
              <a:cxnLst/>
              <a:rect l="l" t="t" r="r" b="b"/>
              <a:pathLst>
                <a:path w="11522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71"/>
            <p:cNvSpPr/>
            <p:nvPr/>
          </p:nvSpPr>
          <p:spPr>
            <a:xfrm>
              <a:off x="1490418" y="2536212"/>
              <a:ext cx="151829" cy="17366"/>
            </a:xfrm>
            <a:custGeom>
              <a:avLst/>
              <a:gdLst/>
              <a:ahLst/>
              <a:cxnLst/>
              <a:rect l="l" t="t" r="r" b="b"/>
              <a:pathLst>
                <a:path w="5779" h="661" extrusionOk="0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71"/>
            <p:cNvSpPr/>
            <p:nvPr/>
          </p:nvSpPr>
          <p:spPr>
            <a:xfrm>
              <a:off x="1430465" y="2307168"/>
              <a:ext cx="271736" cy="158738"/>
            </a:xfrm>
            <a:custGeom>
              <a:avLst/>
              <a:gdLst/>
              <a:ahLst/>
              <a:cxnLst/>
              <a:rect l="l" t="t" r="r" b="b"/>
              <a:pathLst>
                <a:path w="10343" h="6042" extrusionOk="0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71"/>
            <p:cNvSpPr/>
            <p:nvPr/>
          </p:nvSpPr>
          <p:spPr>
            <a:xfrm>
              <a:off x="1426471" y="2303149"/>
              <a:ext cx="279750" cy="166594"/>
            </a:xfrm>
            <a:custGeom>
              <a:avLst/>
              <a:gdLst/>
              <a:ahLst/>
              <a:cxnLst/>
              <a:rect l="l" t="t" r="r" b="b"/>
              <a:pathLst>
                <a:path w="10648" h="6341" extrusionOk="0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71"/>
            <p:cNvSpPr/>
            <p:nvPr/>
          </p:nvSpPr>
          <p:spPr>
            <a:xfrm>
              <a:off x="1533610" y="2431096"/>
              <a:ext cx="249326" cy="198830"/>
            </a:xfrm>
            <a:custGeom>
              <a:avLst/>
              <a:gdLst/>
              <a:ahLst/>
              <a:cxnLst/>
              <a:rect l="l" t="t" r="r" b="b"/>
              <a:pathLst>
                <a:path w="9490" h="7568" extrusionOk="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71"/>
            <p:cNvSpPr/>
            <p:nvPr/>
          </p:nvSpPr>
          <p:spPr>
            <a:xfrm>
              <a:off x="1551660" y="2452771"/>
              <a:ext cx="213228" cy="146364"/>
            </a:xfrm>
            <a:custGeom>
              <a:avLst/>
              <a:gdLst/>
              <a:ahLst/>
              <a:cxnLst/>
              <a:rect l="l" t="t" r="r" b="b"/>
              <a:pathLst>
                <a:path w="8116" h="5571" extrusionOk="0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71"/>
            <p:cNvSpPr/>
            <p:nvPr/>
          </p:nvSpPr>
          <p:spPr>
            <a:xfrm>
              <a:off x="1547824" y="2448935"/>
              <a:ext cx="220899" cy="154193"/>
            </a:xfrm>
            <a:custGeom>
              <a:avLst/>
              <a:gdLst/>
              <a:ahLst/>
              <a:cxnLst/>
              <a:rect l="l" t="t" r="r" b="b"/>
              <a:pathLst>
                <a:path w="8408" h="5869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71"/>
            <p:cNvSpPr/>
            <p:nvPr/>
          </p:nvSpPr>
          <p:spPr>
            <a:xfrm>
              <a:off x="1533794" y="2610038"/>
              <a:ext cx="249142" cy="23724"/>
            </a:xfrm>
            <a:custGeom>
              <a:avLst/>
              <a:gdLst/>
              <a:ahLst/>
              <a:cxnLst/>
              <a:rect l="l" t="t" r="r" b="b"/>
              <a:pathLst>
                <a:path w="9483" h="903" extrusionOk="0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71"/>
            <p:cNvSpPr/>
            <p:nvPr/>
          </p:nvSpPr>
          <p:spPr>
            <a:xfrm>
              <a:off x="1514300" y="2616790"/>
              <a:ext cx="287763" cy="26246"/>
            </a:xfrm>
            <a:custGeom>
              <a:avLst/>
              <a:gdLst/>
              <a:ahLst/>
              <a:cxnLst/>
              <a:rect l="l" t="t" r="r" b="b"/>
              <a:pathLst>
                <a:path w="10953" h="9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71"/>
            <p:cNvSpPr/>
            <p:nvPr/>
          </p:nvSpPr>
          <p:spPr>
            <a:xfrm>
              <a:off x="1490418" y="2536212"/>
              <a:ext cx="36125" cy="17366"/>
            </a:xfrm>
            <a:custGeom>
              <a:avLst/>
              <a:gdLst/>
              <a:ahLst/>
              <a:cxnLst/>
              <a:rect l="l" t="t" r="r" b="b"/>
              <a:pathLst>
                <a:path w="1375" h="661" extrusionOk="0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71"/>
            <p:cNvSpPr/>
            <p:nvPr/>
          </p:nvSpPr>
          <p:spPr>
            <a:xfrm>
              <a:off x="1414990" y="2289671"/>
              <a:ext cx="35547" cy="214515"/>
            </a:xfrm>
            <a:custGeom>
              <a:avLst/>
              <a:gdLst/>
              <a:ahLst/>
              <a:cxnLst/>
              <a:rect l="l" t="t" r="r" b="b"/>
              <a:pathLst>
                <a:path w="1353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71"/>
            <p:cNvSpPr/>
            <p:nvPr/>
          </p:nvSpPr>
          <p:spPr>
            <a:xfrm>
              <a:off x="1533794" y="2431096"/>
              <a:ext cx="35021" cy="198830"/>
            </a:xfrm>
            <a:custGeom>
              <a:avLst/>
              <a:gdLst/>
              <a:ahLst/>
              <a:cxnLst/>
              <a:rect l="l" t="t" r="r" b="b"/>
              <a:pathLst>
                <a:path w="1333" h="7568" extrusionOk="0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71"/>
            <p:cNvSpPr/>
            <p:nvPr/>
          </p:nvSpPr>
          <p:spPr>
            <a:xfrm>
              <a:off x="1514484" y="2616790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71"/>
            <p:cNvSpPr/>
            <p:nvPr/>
          </p:nvSpPr>
          <p:spPr>
            <a:xfrm>
              <a:off x="1663003" y="2569762"/>
              <a:ext cx="74194" cy="105721"/>
            </a:xfrm>
            <a:custGeom>
              <a:avLst/>
              <a:gdLst/>
              <a:ahLst/>
              <a:cxnLst/>
              <a:rect l="l" t="t" r="r" b="b"/>
              <a:pathLst>
                <a:path w="2824" h="4024" extrusionOk="0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71"/>
            <p:cNvSpPr/>
            <p:nvPr/>
          </p:nvSpPr>
          <p:spPr>
            <a:xfrm>
              <a:off x="1662635" y="2569946"/>
              <a:ext cx="16604" cy="105721"/>
            </a:xfrm>
            <a:custGeom>
              <a:avLst/>
              <a:gdLst/>
              <a:ahLst/>
              <a:cxnLst/>
              <a:rect l="l" t="t" r="r" b="b"/>
              <a:pathLst>
                <a:path w="632" h="4024" extrusionOk="0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71"/>
            <p:cNvSpPr/>
            <p:nvPr/>
          </p:nvSpPr>
          <p:spPr>
            <a:xfrm>
              <a:off x="1662819" y="2582163"/>
              <a:ext cx="74377" cy="80919"/>
            </a:xfrm>
            <a:custGeom>
              <a:avLst/>
              <a:gdLst/>
              <a:ahLst/>
              <a:cxnLst/>
              <a:rect l="l" t="t" r="r" b="b"/>
              <a:pathLst>
                <a:path w="2831" h="3080" extrusionOk="0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71"/>
            <p:cNvSpPr/>
            <p:nvPr/>
          </p:nvSpPr>
          <p:spPr>
            <a:xfrm>
              <a:off x="1662635" y="2583975"/>
              <a:ext cx="4939" cy="77478"/>
            </a:xfrm>
            <a:custGeom>
              <a:avLst/>
              <a:gdLst/>
              <a:ahLst/>
              <a:cxnLst/>
              <a:rect l="l" t="t" r="r" b="b"/>
              <a:pathLst>
                <a:path w="188" h="2949" extrusionOk="0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1" name="Google Shape;6201;p71"/>
          <p:cNvGrpSpPr/>
          <p:nvPr/>
        </p:nvGrpSpPr>
        <p:grpSpPr>
          <a:xfrm>
            <a:off x="1989911" y="2306065"/>
            <a:ext cx="387099" cy="353207"/>
            <a:chOff x="1989911" y="2306065"/>
            <a:chExt cx="387099" cy="353207"/>
          </a:xfrm>
        </p:grpSpPr>
        <p:sp>
          <p:nvSpPr>
            <p:cNvPr id="6202" name="Google Shape;6202;p71"/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71"/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71"/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71"/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71"/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71"/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71"/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9" name="Google Shape;6209;p71"/>
          <p:cNvGrpSpPr/>
          <p:nvPr/>
        </p:nvGrpSpPr>
        <p:grpSpPr>
          <a:xfrm>
            <a:off x="2593102" y="2288778"/>
            <a:ext cx="204663" cy="363007"/>
            <a:chOff x="2593102" y="2288778"/>
            <a:chExt cx="204663" cy="363007"/>
          </a:xfrm>
        </p:grpSpPr>
        <p:sp>
          <p:nvSpPr>
            <p:cNvPr id="6210" name="Google Shape;6210;p71"/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71"/>
            <p:cNvSpPr/>
            <p:nvPr/>
          </p:nvSpPr>
          <p:spPr>
            <a:xfrm>
              <a:off x="2593102" y="2310636"/>
              <a:ext cx="182620" cy="297431"/>
            </a:xfrm>
            <a:custGeom>
              <a:avLst/>
              <a:gdLst/>
              <a:ahLst/>
              <a:cxnLst/>
              <a:rect l="l" t="t" r="r" b="b"/>
              <a:pathLst>
                <a:path w="6951" h="11321" extrusionOk="0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71"/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71"/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71"/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71"/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71"/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71"/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71"/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71"/>
          <p:cNvGrpSpPr/>
          <p:nvPr/>
        </p:nvGrpSpPr>
        <p:grpSpPr>
          <a:xfrm>
            <a:off x="2970874" y="2329763"/>
            <a:ext cx="403651" cy="305996"/>
            <a:chOff x="2970874" y="2329763"/>
            <a:chExt cx="403651" cy="305996"/>
          </a:xfrm>
        </p:grpSpPr>
        <p:sp>
          <p:nvSpPr>
            <p:cNvPr id="6220" name="Google Shape;6220;p71"/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71"/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71"/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71"/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71"/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71"/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71"/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71"/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71"/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9" name="Google Shape;6229;p71"/>
          <p:cNvGrpSpPr/>
          <p:nvPr/>
        </p:nvGrpSpPr>
        <p:grpSpPr>
          <a:xfrm>
            <a:off x="3545795" y="2318755"/>
            <a:ext cx="387835" cy="327933"/>
            <a:chOff x="3545795" y="2318755"/>
            <a:chExt cx="387835" cy="327933"/>
          </a:xfrm>
        </p:grpSpPr>
        <p:sp>
          <p:nvSpPr>
            <p:cNvPr id="6230" name="Google Shape;6230;p71"/>
            <p:cNvSpPr/>
            <p:nvPr/>
          </p:nvSpPr>
          <p:spPr>
            <a:xfrm>
              <a:off x="356531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2" y="0"/>
                  </a:moveTo>
                  <a:cubicBezTo>
                    <a:pt x="111" y="0"/>
                    <a:pt x="0" y="73"/>
                    <a:pt x="0" y="218"/>
                  </a:cubicBezTo>
                  <a:lnTo>
                    <a:pt x="0" y="1973"/>
                  </a:lnTo>
                  <a:cubicBezTo>
                    <a:pt x="0" y="2091"/>
                    <a:pt x="97" y="2195"/>
                    <a:pt x="222" y="2195"/>
                  </a:cubicBezTo>
                  <a:cubicBezTo>
                    <a:pt x="347" y="2195"/>
                    <a:pt x="444" y="2091"/>
                    <a:pt x="444" y="1973"/>
                  </a:cubicBezTo>
                  <a:lnTo>
                    <a:pt x="444" y="218"/>
                  </a:lnTo>
                  <a:cubicBezTo>
                    <a:pt x="444" y="73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71"/>
            <p:cNvSpPr/>
            <p:nvPr/>
          </p:nvSpPr>
          <p:spPr>
            <a:xfrm>
              <a:off x="354579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3" y="0"/>
                  </a:moveTo>
                  <a:cubicBezTo>
                    <a:pt x="112" y="0"/>
                    <a:pt x="1" y="73"/>
                    <a:pt x="1" y="218"/>
                  </a:cubicBezTo>
                  <a:lnTo>
                    <a:pt x="1" y="1973"/>
                  </a:lnTo>
                  <a:cubicBezTo>
                    <a:pt x="1" y="2091"/>
                    <a:pt x="98" y="2195"/>
                    <a:pt x="223" y="2195"/>
                  </a:cubicBezTo>
                  <a:cubicBezTo>
                    <a:pt x="341" y="2195"/>
                    <a:pt x="445" y="2091"/>
                    <a:pt x="445" y="1973"/>
                  </a:cubicBezTo>
                  <a:lnTo>
                    <a:pt x="445" y="218"/>
                  </a:lnTo>
                  <a:cubicBezTo>
                    <a:pt x="445" y="73"/>
                    <a:pt x="334" y="0"/>
                    <a:pt x="223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71"/>
            <p:cNvSpPr/>
            <p:nvPr/>
          </p:nvSpPr>
          <p:spPr>
            <a:xfrm>
              <a:off x="3584888" y="2318755"/>
              <a:ext cx="11796" cy="57694"/>
            </a:xfrm>
            <a:custGeom>
              <a:avLst/>
              <a:gdLst/>
              <a:ahLst/>
              <a:cxnLst/>
              <a:rect l="l" t="t" r="r" b="b"/>
              <a:pathLst>
                <a:path w="449" h="2196" extrusionOk="0">
                  <a:moveTo>
                    <a:pt x="224" y="0"/>
                  </a:moveTo>
                  <a:cubicBezTo>
                    <a:pt x="112" y="0"/>
                    <a:pt x="1" y="73"/>
                    <a:pt x="4" y="218"/>
                  </a:cubicBezTo>
                  <a:lnTo>
                    <a:pt x="4" y="1973"/>
                  </a:lnTo>
                  <a:cubicBezTo>
                    <a:pt x="4" y="2091"/>
                    <a:pt x="101" y="2195"/>
                    <a:pt x="226" y="2195"/>
                  </a:cubicBezTo>
                  <a:cubicBezTo>
                    <a:pt x="344" y="2195"/>
                    <a:pt x="448" y="2091"/>
                    <a:pt x="448" y="1973"/>
                  </a:cubicBezTo>
                  <a:lnTo>
                    <a:pt x="448" y="218"/>
                  </a:lnTo>
                  <a:cubicBezTo>
                    <a:pt x="448" y="73"/>
                    <a:pt x="335" y="0"/>
                    <a:pt x="224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33" name="Google Shape;6233;p71"/>
            <p:cNvGrpSpPr/>
            <p:nvPr/>
          </p:nvGrpSpPr>
          <p:grpSpPr>
            <a:xfrm>
              <a:off x="3545795" y="2322301"/>
              <a:ext cx="387835" cy="324387"/>
              <a:chOff x="3545795" y="2322301"/>
              <a:chExt cx="387835" cy="324387"/>
            </a:xfrm>
          </p:grpSpPr>
          <p:sp>
            <p:nvSpPr>
              <p:cNvPr id="6234" name="Google Shape;6234;p71"/>
              <p:cNvSpPr/>
              <p:nvPr/>
            </p:nvSpPr>
            <p:spPr>
              <a:xfrm>
                <a:off x="3613604" y="2355089"/>
                <a:ext cx="258968" cy="258994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9858" extrusionOk="0">
                    <a:moveTo>
                      <a:pt x="4932" y="1"/>
                    </a:moveTo>
                    <a:cubicBezTo>
                      <a:pt x="2213" y="1"/>
                      <a:pt x="0" y="2206"/>
                      <a:pt x="0" y="4925"/>
                    </a:cubicBezTo>
                    <a:cubicBezTo>
                      <a:pt x="0" y="7651"/>
                      <a:pt x="2213" y="9857"/>
                      <a:pt x="4932" y="9857"/>
                    </a:cubicBezTo>
                    <a:cubicBezTo>
                      <a:pt x="7651" y="9857"/>
                      <a:pt x="9857" y="7651"/>
                      <a:pt x="9857" y="4925"/>
                    </a:cubicBezTo>
                    <a:cubicBezTo>
                      <a:pt x="9857" y="2206"/>
                      <a:pt x="7651" y="1"/>
                      <a:pt x="4932" y="1"/>
                    </a:cubicBezTo>
                    <a:close/>
                  </a:path>
                </a:pathLst>
              </a:custGeom>
              <a:solidFill>
                <a:srgbClr val="C3C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71"/>
              <p:cNvSpPr/>
              <p:nvPr/>
            </p:nvSpPr>
            <p:spPr>
              <a:xfrm>
                <a:off x="3639667" y="2380968"/>
                <a:ext cx="207027" cy="207054"/>
              </a:xfrm>
              <a:custGeom>
                <a:avLst/>
                <a:gdLst/>
                <a:ahLst/>
                <a:cxnLst/>
                <a:rect l="l" t="t" r="r" b="b"/>
                <a:pathLst>
                  <a:path w="7880" h="7881" extrusionOk="0">
                    <a:moveTo>
                      <a:pt x="3940" y="1"/>
                    </a:moveTo>
                    <a:cubicBezTo>
                      <a:pt x="1762" y="1"/>
                      <a:pt x="0" y="1769"/>
                      <a:pt x="0" y="3940"/>
                    </a:cubicBezTo>
                    <a:cubicBezTo>
                      <a:pt x="0" y="6118"/>
                      <a:pt x="1762" y="7880"/>
                      <a:pt x="3940" y="7880"/>
                    </a:cubicBezTo>
                    <a:cubicBezTo>
                      <a:pt x="6118" y="7880"/>
                      <a:pt x="7880" y="6118"/>
                      <a:pt x="7880" y="3940"/>
                    </a:cubicBezTo>
                    <a:cubicBezTo>
                      <a:pt x="7880" y="1769"/>
                      <a:pt x="6118" y="1"/>
                      <a:pt x="3940" y="1"/>
                    </a:cubicBezTo>
                    <a:close/>
                  </a:path>
                </a:pathLst>
              </a:custGeom>
              <a:solidFill>
                <a:srgbClr val="F2F4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71"/>
              <p:cNvSpPr/>
              <p:nvPr/>
            </p:nvSpPr>
            <p:spPr>
              <a:xfrm>
                <a:off x="3722583" y="2380968"/>
                <a:ext cx="129392" cy="20708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7882" extrusionOk="0">
                    <a:moveTo>
                      <a:pt x="784" y="1"/>
                    </a:moveTo>
                    <a:cubicBezTo>
                      <a:pt x="520" y="1"/>
                      <a:pt x="257" y="28"/>
                      <a:pt x="0" y="84"/>
                    </a:cubicBezTo>
                    <a:cubicBezTo>
                      <a:pt x="1831" y="458"/>
                      <a:pt x="3149" y="2068"/>
                      <a:pt x="3149" y="3940"/>
                    </a:cubicBezTo>
                    <a:cubicBezTo>
                      <a:pt x="3149" y="5813"/>
                      <a:pt x="1831" y="7429"/>
                      <a:pt x="0" y="7804"/>
                    </a:cubicBezTo>
                    <a:cubicBezTo>
                      <a:pt x="263" y="7857"/>
                      <a:pt x="524" y="7882"/>
                      <a:pt x="781" y="7882"/>
                    </a:cubicBezTo>
                    <a:cubicBezTo>
                      <a:pt x="2758" y="7882"/>
                      <a:pt x="4486" y="6386"/>
                      <a:pt x="4689" y="4336"/>
                    </a:cubicBezTo>
                    <a:cubicBezTo>
                      <a:pt x="4925" y="2019"/>
                      <a:pt x="3107" y="8"/>
                      <a:pt x="784" y="1"/>
                    </a:cubicBezTo>
                    <a:close/>
                  </a:path>
                </a:pathLst>
              </a:custGeom>
              <a:solidFill>
                <a:srgbClr val="E4EA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71"/>
              <p:cNvSpPr/>
              <p:nvPr/>
            </p:nvSpPr>
            <p:spPr>
              <a:xfrm>
                <a:off x="3895140" y="2322301"/>
                <a:ext cx="38489" cy="324387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2347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86"/>
                    </a:lnTo>
                    <a:cubicBezTo>
                      <a:pt x="1" y="6204"/>
                      <a:pt x="315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639" y="7450"/>
                    </a:lnTo>
                    <a:cubicBezTo>
                      <a:pt x="639" y="8747"/>
                      <a:pt x="285" y="11057"/>
                      <a:pt x="285" y="11542"/>
                    </a:cubicBezTo>
                    <a:cubicBezTo>
                      <a:pt x="285" y="12090"/>
                      <a:pt x="514" y="12347"/>
                      <a:pt x="868" y="12347"/>
                    </a:cubicBezTo>
                    <a:cubicBezTo>
                      <a:pt x="1214" y="12347"/>
                      <a:pt x="1464" y="12090"/>
                      <a:pt x="1464" y="11542"/>
                    </a:cubicBezTo>
                    <a:cubicBezTo>
                      <a:pt x="1464" y="11542"/>
                      <a:pt x="1464" y="4211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71"/>
              <p:cNvSpPr/>
              <p:nvPr/>
            </p:nvSpPr>
            <p:spPr>
              <a:xfrm>
                <a:off x="3895140" y="2322301"/>
                <a:ext cx="38489" cy="16796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6393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93"/>
                    </a:lnTo>
                    <a:cubicBezTo>
                      <a:pt x="1" y="6205"/>
                      <a:pt x="314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1464" y="6375"/>
                    </a:lnTo>
                    <a:cubicBezTo>
                      <a:pt x="1457" y="4356"/>
                      <a:pt x="1450" y="1686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71"/>
              <p:cNvSpPr/>
              <p:nvPr/>
            </p:nvSpPr>
            <p:spPr>
              <a:xfrm>
                <a:off x="3545795" y="2370590"/>
                <a:ext cx="50890" cy="275021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0468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549" y="3912"/>
                    </a:lnTo>
                    <a:cubicBezTo>
                      <a:pt x="549" y="5286"/>
                      <a:pt x="535" y="6652"/>
                      <a:pt x="389" y="8019"/>
                    </a:cubicBezTo>
                    <a:cubicBezTo>
                      <a:pt x="299" y="8830"/>
                      <a:pt x="251" y="9551"/>
                      <a:pt x="251" y="9718"/>
                    </a:cubicBezTo>
                    <a:cubicBezTo>
                      <a:pt x="230" y="10127"/>
                      <a:pt x="556" y="10467"/>
                      <a:pt x="965" y="10467"/>
                    </a:cubicBezTo>
                    <a:cubicBezTo>
                      <a:pt x="1381" y="10467"/>
                      <a:pt x="1707" y="10127"/>
                      <a:pt x="1686" y="9718"/>
                    </a:cubicBezTo>
                    <a:cubicBezTo>
                      <a:pt x="1686" y="9551"/>
                      <a:pt x="1638" y="8830"/>
                      <a:pt x="1548" y="8019"/>
                    </a:cubicBezTo>
                    <a:cubicBezTo>
                      <a:pt x="1402" y="6659"/>
                      <a:pt x="1388" y="5286"/>
                      <a:pt x="1388" y="3912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596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71"/>
              <p:cNvSpPr/>
              <p:nvPr/>
            </p:nvSpPr>
            <p:spPr>
              <a:xfrm>
                <a:off x="3545795" y="2370590"/>
                <a:ext cx="50890" cy="59244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255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603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41" name="Google Shape;6241;p71"/>
          <p:cNvGrpSpPr/>
          <p:nvPr/>
        </p:nvGrpSpPr>
        <p:grpSpPr>
          <a:xfrm>
            <a:off x="4718468" y="2306984"/>
            <a:ext cx="364294" cy="351552"/>
            <a:chOff x="4718468" y="2306984"/>
            <a:chExt cx="364294" cy="351552"/>
          </a:xfrm>
        </p:grpSpPr>
        <p:sp>
          <p:nvSpPr>
            <p:cNvPr id="6242" name="Google Shape;6242;p71"/>
            <p:cNvSpPr/>
            <p:nvPr/>
          </p:nvSpPr>
          <p:spPr>
            <a:xfrm>
              <a:off x="4718468" y="2472869"/>
              <a:ext cx="55593" cy="57195"/>
            </a:xfrm>
            <a:custGeom>
              <a:avLst/>
              <a:gdLst/>
              <a:ahLst/>
              <a:cxnLst/>
              <a:rect l="l" t="t" r="r" b="b"/>
              <a:pathLst>
                <a:path w="2116" h="2177" extrusionOk="0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71"/>
            <p:cNvSpPr/>
            <p:nvPr/>
          </p:nvSpPr>
          <p:spPr>
            <a:xfrm>
              <a:off x="4764392" y="2405927"/>
              <a:ext cx="318370" cy="252610"/>
            </a:xfrm>
            <a:custGeom>
              <a:avLst/>
              <a:gdLst/>
              <a:ahLst/>
              <a:cxnLst/>
              <a:rect l="l" t="t" r="r" b="b"/>
              <a:pathLst>
                <a:path w="12118" h="9615" extrusionOk="0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71"/>
            <p:cNvSpPr/>
            <p:nvPr/>
          </p:nvSpPr>
          <p:spPr>
            <a:xfrm>
              <a:off x="4764760" y="2495595"/>
              <a:ext cx="318002" cy="162574"/>
            </a:xfrm>
            <a:custGeom>
              <a:avLst/>
              <a:gdLst/>
              <a:ahLst/>
              <a:cxnLst/>
              <a:rect l="l" t="t" r="r" b="b"/>
              <a:pathLst>
                <a:path w="12104" h="6188" extrusionOk="0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71"/>
            <p:cNvSpPr/>
            <p:nvPr/>
          </p:nvSpPr>
          <p:spPr>
            <a:xfrm>
              <a:off x="4952976" y="2394314"/>
              <a:ext cx="81129" cy="79816"/>
            </a:xfrm>
            <a:custGeom>
              <a:avLst/>
              <a:gdLst/>
              <a:ahLst/>
              <a:cxnLst/>
              <a:rect l="l" t="t" r="r" b="b"/>
              <a:pathLst>
                <a:path w="3088" h="3038" extrusionOk="0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71"/>
            <p:cNvSpPr/>
            <p:nvPr/>
          </p:nvSpPr>
          <p:spPr>
            <a:xfrm>
              <a:off x="4993804" y="2493230"/>
              <a:ext cx="35205" cy="22988"/>
            </a:xfrm>
            <a:custGeom>
              <a:avLst/>
              <a:gdLst/>
              <a:ahLst/>
              <a:cxnLst/>
              <a:rect l="l" t="t" r="r" b="b"/>
              <a:pathLst>
                <a:path w="1340" h="875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71"/>
            <p:cNvSpPr/>
            <p:nvPr/>
          </p:nvSpPr>
          <p:spPr>
            <a:xfrm>
              <a:off x="4829916" y="2432278"/>
              <a:ext cx="109793" cy="18470"/>
            </a:xfrm>
            <a:custGeom>
              <a:avLst/>
              <a:gdLst/>
              <a:ahLst/>
              <a:cxnLst/>
              <a:rect l="l" t="t" r="r" b="b"/>
              <a:pathLst>
                <a:path w="4179" h="703" extrusionOk="0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71"/>
            <p:cNvSpPr/>
            <p:nvPr/>
          </p:nvSpPr>
          <p:spPr>
            <a:xfrm>
              <a:off x="4816859" y="2306984"/>
              <a:ext cx="136170" cy="135986"/>
            </a:xfrm>
            <a:custGeom>
              <a:avLst/>
              <a:gdLst/>
              <a:ahLst/>
              <a:cxnLst/>
              <a:rect l="l" t="t" r="r" b="b"/>
              <a:pathLst>
                <a:path w="5183" h="5176" extrusionOk="0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rgbClr val="829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71"/>
            <p:cNvSpPr/>
            <p:nvPr/>
          </p:nvSpPr>
          <p:spPr>
            <a:xfrm>
              <a:off x="4966113" y="2402301"/>
              <a:ext cx="57616" cy="56775"/>
            </a:xfrm>
            <a:custGeom>
              <a:avLst/>
              <a:gdLst/>
              <a:ahLst/>
              <a:cxnLst/>
              <a:rect l="l" t="t" r="r" b="b"/>
              <a:pathLst>
                <a:path w="2193" h="2161" extrusionOk="0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71"/>
            <p:cNvSpPr/>
            <p:nvPr/>
          </p:nvSpPr>
          <p:spPr>
            <a:xfrm>
              <a:off x="4837640" y="2327766"/>
              <a:ext cx="122115" cy="115257"/>
            </a:xfrm>
            <a:custGeom>
              <a:avLst/>
              <a:gdLst/>
              <a:ahLst/>
              <a:cxnLst/>
              <a:rect l="l" t="t" r="r" b="b"/>
              <a:pathLst>
                <a:path w="4648" h="4387" extrusionOk="0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71"/>
            <p:cNvSpPr/>
            <p:nvPr/>
          </p:nvSpPr>
          <p:spPr>
            <a:xfrm>
              <a:off x="4864070" y="2336305"/>
              <a:ext cx="41931" cy="76611"/>
            </a:xfrm>
            <a:custGeom>
              <a:avLst/>
              <a:gdLst/>
              <a:ahLst/>
              <a:cxnLst/>
              <a:rect l="l" t="t" r="r" b="b"/>
              <a:pathLst>
                <a:path w="1596" h="2916" extrusionOk="0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rgbClr val="5A6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2" name="Google Shape;6252;p71"/>
          <p:cNvGrpSpPr/>
          <p:nvPr/>
        </p:nvGrpSpPr>
        <p:grpSpPr>
          <a:xfrm>
            <a:off x="4147908" y="2303017"/>
            <a:ext cx="361194" cy="359355"/>
            <a:chOff x="4147908" y="2303017"/>
            <a:chExt cx="361194" cy="359355"/>
          </a:xfrm>
        </p:grpSpPr>
        <p:sp>
          <p:nvSpPr>
            <p:cNvPr id="6253" name="Google Shape;6253;p71"/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71"/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71"/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71"/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71"/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71"/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71"/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71"/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71"/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71"/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71"/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71"/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71"/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71"/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7" name="Google Shape;6267;p71"/>
          <p:cNvGrpSpPr/>
          <p:nvPr/>
        </p:nvGrpSpPr>
        <p:grpSpPr>
          <a:xfrm>
            <a:off x="5292128" y="2299891"/>
            <a:ext cx="367027" cy="365214"/>
            <a:chOff x="5292128" y="2299891"/>
            <a:chExt cx="367027" cy="365214"/>
          </a:xfrm>
        </p:grpSpPr>
        <p:sp>
          <p:nvSpPr>
            <p:cNvPr id="6268" name="Google Shape;6268;p71"/>
            <p:cNvSpPr/>
            <p:nvPr/>
          </p:nvSpPr>
          <p:spPr>
            <a:xfrm>
              <a:off x="5470361" y="2467772"/>
              <a:ext cx="11323" cy="124243"/>
            </a:xfrm>
            <a:custGeom>
              <a:avLst/>
              <a:gdLst/>
              <a:ahLst/>
              <a:cxnLst/>
              <a:rect l="l" t="t" r="r" b="b"/>
              <a:pathLst>
                <a:path w="431" h="4729" extrusionOk="0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71"/>
            <p:cNvSpPr/>
            <p:nvPr/>
          </p:nvSpPr>
          <p:spPr>
            <a:xfrm>
              <a:off x="5464870" y="2299891"/>
              <a:ext cx="22279" cy="40827"/>
            </a:xfrm>
            <a:custGeom>
              <a:avLst/>
              <a:gdLst/>
              <a:ahLst/>
              <a:cxnLst/>
              <a:rect l="l" t="t" r="r" b="b"/>
              <a:pathLst>
                <a:path w="848" h="1554" extrusionOk="0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71"/>
            <p:cNvSpPr/>
            <p:nvPr/>
          </p:nvSpPr>
          <p:spPr>
            <a:xfrm>
              <a:off x="5292128" y="2316837"/>
              <a:ext cx="367027" cy="184433"/>
            </a:xfrm>
            <a:custGeom>
              <a:avLst/>
              <a:gdLst/>
              <a:ahLst/>
              <a:cxnLst/>
              <a:rect l="l" t="t" r="r" b="b"/>
              <a:pathLst>
                <a:path w="13970" h="7020" extrusionOk="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71"/>
            <p:cNvSpPr/>
            <p:nvPr/>
          </p:nvSpPr>
          <p:spPr>
            <a:xfrm>
              <a:off x="5293757" y="2319017"/>
              <a:ext cx="182279" cy="182436"/>
            </a:xfrm>
            <a:custGeom>
              <a:avLst/>
              <a:gdLst/>
              <a:ahLst/>
              <a:cxnLst/>
              <a:rect l="l" t="t" r="r" b="b"/>
              <a:pathLst>
                <a:path w="6938" h="6944" extrusionOk="0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71"/>
            <p:cNvSpPr/>
            <p:nvPr/>
          </p:nvSpPr>
          <p:spPr>
            <a:xfrm>
              <a:off x="5476009" y="2319017"/>
              <a:ext cx="91139" cy="182252"/>
            </a:xfrm>
            <a:custGeom>
              <a:avLst/>
              <a:gdLst/>
              <a:ahLst/>
              <a:cxnLst/>
              <a:rect l="l" t="t" r="r" b="b"/>
              <a:pathLst>
                <a:path w="3469" h="6937" extrusionOk="0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rgbClr val="D7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71"/>
            <p:cNvSpPr/>
            <p:nvPr/>
          </p:nvSpPr>
          <p:spPr>
            <a:xfrm>
              <a:off x="5404574" y="2564035"/>
              <a:ext cx="82758" cy="101070"/>
            </a:xfrm>
            <a:custGeom>
              <a:avLst/>
              <a:gdLst/>
              <a:ahLst/>
              <a:cxnLst/>
              <a:rect l="l" t="t" r="r" b="b"/>
              <a:pathLst>
                <a:path w="3150" h="3847" extrusionOk="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4" name="Google Shape;6274;p71"/>
          <p:cNvGrpSpPr/>
          <p:nvPr/>
        </p:nvGrpSpPr>
        <p:grpSpPr>
          <a:xfrm>
            <a:off x="5873617" y="2309901"/>
            <a:ext cx="345720" cy="345720"/>
            <a:chOff x="5873617" y="2309901"/>
            <a:chExt cx="345720" cy="345720"/>
          </a:xfrm>
        </p:grpSpPr>
        <p:sp>
          <p:nvSpPr>
            <p:cNvPr id="6275" name="Google Shape;6275;p71"/>
            <p:cNvSpPr/>
            <p:nvPr/>
          </p:nvSpPr>
          <p:spPr>
            <a:xfrm>
              <a:off x="5873617" y="2309901"/>
              <a:ext cx="345720" cy="345720"/>
            </a:xfrm>
            <a:custGeom>
              <a:avLst/>
              <a:gdLst/>
              <a:ahLst/>
              <a:cxnLst/>
              <a:rect l="l" t="t" r="r" b="b"/>
              <a:pathLst>
                <a:path w="13159" h="13159" extrusionOk="0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rgbClr val="798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71"/>
            <p:cNvSpPr/>
            <p:nvPr/>
          </p:nvSpPr>
          <p:spPr>
            <a:xfrm>
              <a:off x="5899496" y="2335779"/>
              <a:ext cx="293963" cy="293963"/>
            </a:xfrm>
            <a:custGeom>
              <a:avLst/>
              <a:gdLst/>
              <a:ahLst/>
              <a:cxnLst/>
              <a:rect l="l" t="t" r="r" b="b"/>
              <a:pathLst>
                <a:path w="11189" h="11189" extrusionOk="0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71"/>
            <p:cNvSpPr/>
            <p:nvPr/>
          </p:nvSpPr>
          <p:spPr>
            <a:xfrm>
              <a:off x="6041288" y="2356088"/>
              <a:ext cx="10404" cy="131888"/>
            </a:xfrm>
            <a:custGeom>
              <a:avLst/>
              <a:gdLst/>
              <a:ahLst/>
              <a:cxnLst/>
              <a:rect l="l" t="t" r="r" b="b"/>
              <a:pathLst>
                <a:path w="396" h="5020" extrusionOk="0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71"/>
            <p:cNvSpPr/>
            <p:nvPr/>
          </p:nvSpPr>
          <p:spPr>
            <a:xfrm>
              <a:off x="6039449" y="2477546"/>
              <a:ext cx="135435" cy="10430"/>
            </a:xfrm>
            <a:custGeom>
              <a:avLst/>
              <a:gdLst/>
              <a:ahLst/>
              <a:cxnLst/>
              <a:rect l="l" t="t" r="r" b="b"/>
              <a:pathLst>
                <a:path w="5155" h="397" extrusionOk="0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71"/>
            <p:cNvSpPr/>
            <p:nvPr/>
          </p:nvSpPr>
          <p:spPr>
            <a:xfrm>
              <a:off x="5935778" y="2372035"/>
              <a:ext cx="275178" cy="257970"/>
            </a:xfrm>
            <a:custGeom>
              <a:avLst/>
              <a:gdLst/>
              <a:ahLst/>
              <a:cxnLst/>
              <a:rect l="l" t="t" r="r" b="b"/>
              <a:pathLst>
                <a:path w="10474" h="9819" extrusionOk="0">
                  <a:moveTo>
                    <a:pt x="7893" y="1"/>
                  </a:moveTo>
                  <a:cubicBezTo>
                    <a:pt x="9815" y="2213"/>
                    <a:pt x="9697" y="5543"/>
                    <a:pt x="7623" y="7617"/>
                  </a:cubicBezTo>
                  <a:cubicBezTo>
                    <a:pt x="6532" y="8704"/>
                    <a:pt x="5100" y="9254"/>
                    <a:pt x="3664" y="9254"/>
                  </a:cubicBezTo>
                  <a:cubicBezTo>
                    <a:pt x="2361" y="9254"/>
                    <a:pt x="1056" y="8801"/>
                    <a:pt x="0" y="7887"/>
                  </a:cubicBezTo>
                  <a:lnTo>
                    <a:pt x="0" y="7887"/>
                  </a:lnTo>
                  <a:cubicBezTo>
                    <a:pt x="1112" y="9170"/>
                    <a:pt x="2669" y="9818"/>
                    <a:pt x="4229" y="9818"/>
                  </a:cubicBezTo>
                  <a:cubicBezTo>
                    <a:pt x="5657" y="9818"/>
                    <a:pt x="7088" y="9275"/>
                    <a:pt x="8185" y="8179"/>
                  </a:cubicBezTo>
                  <a:cubicBezTo>
                    <a:pt x="10474" y="5883"/>
                    <a:pt x="10342" y="2123"/>
                    <a:pt x="7893" y="1"/>
                  </a:cubicBezTo>
                  <a:close/>
                </a:path>
              </a:pathLst>
            </a:custGeom>
            <a:solidFill>
              <a:srgbClr val="BCC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71"/>
            <p:cNvSpPr/>
            <p:nvPr/>
          </p:nvSpPr>
          <p:spPr>
            <a:xfrm>
              <a:off x="5918097" y="2477546"/>
              <a:ext cx="21333" cy="10430"/>
            </a:xfrm>
            <a:custGeom>
              <a:avLst/>
              <a:gdLst/>
              <a:ahLst/>
              <a:cxnLst/>
              <a:rect l="l" t="t" r="r" b="b"/>
              <a:pathLst>
                <a:path w="812" h="397" extrusionOk="0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71"/>
            <p:cNvSpPr/>
            <p:nvPr/>
          </p:nvSpPr>
          <p:spPr>
            <a:xfrm>
              <a:off x="6041288" y="2591542"/>
              <a:ext cx="10404" cy="17970"/>
            </a:xfrm>
            <a:custGeom>
              <a:avLst/>
              <a:gdLst/>
              <a:ahLst/>
              <a:cxnLst/>
              <a:rect l="l" t="t" r="r" b="b"/>
              <a:pathLst>
                <a:path w="396" h="684" extrusionOk="0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71"/>
            <p:cNvSpPr/>
            <p:nvPr/>
          </p:nvSpPr>
          <p:spPr>
            <a:xfrm>
              <a:off x="5953144" y="2391556"/>
              <a:ext cx="19836" cy="15869"/>
            </a:xfrm>
            <a:custGeom>
              <a:avLst/>
              <a:gdLst/>
              <a:ahLst/>
              <a:cxnLst/>
              <a:rect l="l" t="t" r="r" b="b"/>
              <a:pathLst>
                <a:path w="755" h="604" extrusionOk="0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71"/>
            <p:cNvSpPr/>
            <p:nvPr/>
          </p:nvSpPr>
          <p:spPr>
            <a:xfrm>
              <a:off x="6119686" y="2557939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71"/>
            <p:cNvSpPr/>
            <p:nvPr/>
          </p:nvSpPr>
          <p:spPr>
            <a:xfrm>
              <a:off x="6120185" y="2391556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71"/>
            <p:cNvSpPr/>
            <p:nvPr/>
          </p:nvSpPr>
          <p:spPr>
            <a:xfrm>
              <a:off x="5953617" y="2557939"/>
              <a:ext cx="19862" cy="15869"/>
            </a:xfrm>
            <a:custGeom>
              <a:avLst/>
              <a:gdLst/>
              <a:ahLst/>
              <a:cxnLst/>
              <a:rect l="l" t="t" r="r" b="b"/>
              <a:pathLst>
                <a:path w="756" h="604" extrusionOk="0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71"/>
            <p:cNvSpPr/>
            <p:nvPr/>
          </p:nvSpPr>
          <p:spPr>
            <a:xfrm>
              <a:off x="5927056" y="2429887"/>
              <a:ext cx="21859" cy="13425"/>
            </a:xfrm>
            <a:custGeom>
              <a:avLst/>
              <a:gdLst/>
              <a:ahLst/>
              <a:cxnLst/>
              <a:rect l="l" t="t" r="r" b="b"/>
              <a:pathLst>
                <a:path w="832" h="511" extrusionOk="0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71"/>
            <p:cNvSpPr/>
            <p:nvPr/>
          </p:nvSpPr>
          <p:spPr>
            <a:xfrm>
              <a:off x="6143751" y="2522077"/>
              <a:ext cx="21832" cy="13452"/>
            </a:xfrm>
            <a:custGeom>
              <a:avLst/>
              <a:gdLst/>
              <a:ahLst/>
              <a:cxnLst/>
              <a:rect l="l" t="t" r="r" b="b"/>
              <a:pathLst>
                <a:path w="831" h="512" extrusionOk="0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71"/>
            <p:cNvSpPr/>
            <p:nvPr/>
          </p:nvSpPr>
          <p:spPr>
            <a:xfrm>
              <a:off x="6084822" y="2365730"/>
              <a:ext cx="15816" cy="17261"/>
            </a:xfrm>
            <a:custGeom>
              <a:avLst/>
              <a:gdLst/>
              <a:ahLst/>
              <a:cxnLst/>
              <a:rect l="l" t="t" r="r" b="b"/>
              <a:pathLst>
                <a:path w="602" h="657" extrusionOk="0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71"/>
            <p:cNvSpPr/>
            <p:nvPr/>
          </p:nvSpPr>
          <p:spPr>
            <a:xfrm>
              <a:off x="5992632" y="2582399"/>
              <a:ext cx="15816" cy="17287"/>
            </a:xfrm>
            <a:custGeom>
              <a:avLst/>
              <a:gdLst/>
              <a:ahLst/>
              <a:cxnLst/>
              <a:rect l="l" t="t" r="r" b="b"/>
              <a:pathLst>
                <a:path w="602" h="658" extrusionOk="0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71"/>
            <p:cNvSpPr/>
            <p:nvPr/>
          </p:nvSpPr>
          <p:spPr>
            <a:xfrm>
              <a:off x="5994445" y="2364758"/>
              <a:ext cx="15527" cy="17524"/>
            </a:xfrm>
            <a:custGeom>
              <a:avLst/>
              <a:gdLst/>
              <a:ahLst/>
              <a:cxnLst/>
              <a:rect l="l" t="t" r="r" b="b"/>
              <a:pathLst>
                <a:path w="591" h="667" extrusionOk="0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71"/>
            <p:cNvSpPr/>
            <p:nvPr/>
          </p:nvSpPr>
          <p:spPr>
            <a:xfrm>
              <a:off x="6082641" y="2583161"/>
              <a:ext cx="15527" cy="17419"/>
            </a:xfrm>
            <a:custGeom>
              <a:avLst/>
              <a:gdLst/>
              <a:ahLst/>
              <a:cxnLst/>
              <a:rect l="l" t="t" r="r" b="b"/>
              <a:pathLst>
                <a:path w="591" h="663" extrusionOk="0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71"/>
            <p:cNvSpPr/>
            <p:nvPr/>
          </p:nvSpPr>
          <p:spPr>
            <a:xfrm>
              <a:off x="6144776" y="2431936"/>
              <a:ext cx="22069" cy="13399"/>
            </a:xfrm>
            <a:custGeom>
              <a:avLst/>
              <a:gdLst/>
              <a:ahLst/>
              <a:cxnLst/>
              <a:rect l="l" t="t" r="r" b="b"/>
              <a:pathLst>
                <a:path w="840" h="510" extrusionOk="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71"/>
            <p:cNvSpPr/>
            <p:nvPr/>
          </p:nvSpPr>
          <p:spPr>
            <a:xfrm>
              <a:off x="5926530" y="2520081"/>
              <a:ext cx="21964" cy="13268"/>
            </a:xfrm>
            <a:custGeom>
              <a:avLst/>
              <a:gdLst/>
              <a:ahLst/>
              <a:cxnLst/>
              <a:rect l="l" t="t" r="r" b="b"/>
              <a:pathLst>
                <a:path w="836" h="505" extrusionOk="0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4" name="Google Shape;6294;p71"/>
          <p:cNvGrpSpPr/>
          <p:nvPr/>
        </p:nvGrpSpPr>
        <p:grpSpPr>
          <a:xfrm>
            <a:off x="6863329" y="2297710"/>
            <a:ext cx="391460" cy="370127"/>
            <a:chOff x="6863329" y="2297710"/>
            <a:chExt cx="391460" cy="370127"/>
          </a:xfrm>
        </p:grpSpPr>
        <p:sp>
          <p:nvSpPr>
            <p:cNvPr id="6295" name="Google Shape;6295;p71"/>
            <p:cNvSpPr/>
            <p:nvPr/>
          </p:nvSpPr>
          <p:spPr>
            <a:xfrm>
              <a:off x="6979033" y="2297710"/>
              <a:ext cx="272603" cy="342961"/>
            </a:xfrm>
            <a:custGeom>
              <a:avLst/>
              <a:gdLst/>
              <a:ahLst/>
              <a:cxnLst/>
              <a:rect l="l" t="t" r="r" b="b"/>
              <a:pathLst>
                <a:path w="10376" h="13054" extrusionOk="0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71"/>
            <p:cNvSpPr/>
            <p:nvPr/>
          </p:nvSpPr>
          <p:spPr>
            <a:xfrm>
              <a:off x="6979033" y="2606386"/>
              <a:ext cx="255342" cy="34286"/>
            </a:xfrm>
            <a:custGeom>
              <a:avLst/>
              <a:gdLst/>
              <a:ahLst/>
              <a:cxnLst/>
              <a:rect l="l" t="t" r="r" b="b"/>
              <a:pathLst>
                <a:path w="9719" h="1305" extrusionOk="0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71"/>
            <p:cNvSpPr/>
            <p:nvPr/>
          </p:nvSpPr>
          <p:spPr>
            <a:xfrm>
              <a:off x="7176392" y="2552081"/>
              <a:ext cx="64709" cy="34102"/>
            </a:xfrm>
            <a:custGeom>
              <a:avLst/>
              <a:gdLst/>
              <a:ahLst/>
              <a:cxnLst/>
              <a:rect l="l" t="t" r="r" b="b"/>
              <a:pathLst>
                <a:path w="2463" h="1298" extrusionOk="0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71"/>
            <p:cNvSpPr/>
            <p:nvPr/>
          </p:nvSpPr>
          <p:spPr>
            <a:xfrm>
              <a:off x="7176392" y="2497591"/>
              <a:ext cx="71461" cy="34102"/>
            </a:xfrm>
            <a:custGeom>
              <a:avLst/>
              <a:gdLst/>
              <a:ahLst/>
              <a:cxnLst/>
              <a:rect l="l" t="t" r="r" b="b"/>
              <a:pathLst>
                <a:path w="2720" h="1298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71"/>
            <p:cNvSpPr/>
            <p:nvPr/>
          </p:nvSpPr>
          <p:spPr>
            <a:xfrm>
              <a:off x="7176392" y="2443286"/>
              <a:ext cx="78397" cy="33944"/>
            </a:xfrm>
            <a:custGeom>
              <a:avLst/>
              <a:gdLst/>
              <a:ahLst/>
              <a:cxnLst/>
              <a:rect l="l" t="t" r="r" b="b"/>
              <a:pathLst>
                <a:path w="2984" h="1292" extrusionOk="0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71"/>
            <p:cNvSpPr/>
            <p:nvPr/>
          </p:nvSpPr>
          <p:spPr>
            <a:xfrm>
              <a:off x="6863329" y="2450038"/>
              <a:ext cx="122666" cy="217799"/>
            </a:xfrm>
            <a:custGeom>
              <a:avLst/>
              <a:gdLst/>
              <a:ahLst/>
              <a:cxnLst/>
              <a:rect l="l" t="t" r="r" b="b"/>
              <a:pathLst>
                <a:path w="4669" h="8290" extrusionOk="0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71"/>
            <p:cNvSpPr/>
            <p:nvPr/>
          </p:nvSpPr>
          <p:spPr>
            <a:xfrm>
              <a:off x="6863329" y="2449854"/>
              <a:ext cx="41011" cy="217983"/>
            </a:xfrm>
            <a:custGeom>
              <a:avLst/>
              <a:gdLst/>
              <a:ahLst/>
              <a:cxnLst/>
              <a:rect l="l" t="t" r="r" b="b"/>
              <a:pathLst>
                <a:path w="1561" h="8297" extrusionOk="0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71"/>
            <p:cNvSpPr/>
            <p:nvPr/>
          </p:nvSpPr>
          <p:spPr>
            <a:xfrm>
              <a:off x="6917818" y="2599660"/>
              <a:ext cx="40827" cy="40827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71"/>
            <p:cNvSpPr/>
            <p:nvPr/>
          </p:nvSpPr>
          <p:spPr>
            <a:xfrm>
              <a:off x="6924544" y="2606386"/>
              <a:ext cx="27376" cy="27376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4" name="Google Shape;6304;p71"/>
          <p:cNvGrpSpPr/>
          <p:nvPr/>
        </p:nvGrpSpPr>
        <p:grpSpPr>
          <a:xfrm>
            <a:off x="7421488" y="2318518"/>
            <a:ext cx="342620" cy="328459"/>
            <a:chOff x="7421488" y="2318518"/>
            <a:chExt cx="342620" cy="328459"/>
          </a:xfrm>
        </p:grpSpPr>
        <p:sp>
          <p:nvSpPr>
            <p:cNvPr id="6305" name="Google Shape;6305;p71"/>
            <p:cNvSpPr/>
            <p:nvPr/>
          </p:nvSpPr>
          <p:spPr>
            <a:xfrm>
              <a:off x="7531754" y="2515641"/>
              <a:ext cx="9117" cy="18969"/>
            </a:xfrm>
            <a:custGeom>
              <a:avLst/>
              <a:gdLst/>
              <a:ahLst/>
              <a:cxnLst/>
              <a:rect l="l" t="t" r="r" b="b"/>
              <a:pathLst>
                <a:path w="347" h="722" extrusionOk="0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71"/>
            <p:cNvSpPr/>
            <p:nvPr/>
          </p:nvSpPr>
          <p:spPr>
            <a:xfrm>
              <a:off x="7540844" y="2339983"/>
              <a:ext cx="223264" cy="234902"/>
            </a:xfrm>
            <a:custGeom>
              <a:avLst/>
              <a:gdLst/>
              <a:ahLst/>
              <a:cxnLst/>
              <a:rect l="l" t="t" r="r" b="b"/>
              <a:pathLst>
                <a:path w="8498" h="8941" extrusionOk="0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71"/>
            <p:cNvSpPr/>
            <p:nvPr/>
          </p:nvSpPr>
          <p:spPr>
            <a:xfrm>
              <a:off x="7520456" y="2318518"/>
              <a:ext cx="235270" cy="227756"/>
            </a:xfrm>
            <a:custGeom>
              <a:avLst/>
              <a:gdLst/>
              <a:ahLst/>
              <a:cxnLst/>
              <a:rect l="l" t="t" r="r" b="b"/>
              <a:pathLst>
                <a:path w="8955" h="8669" extrusionOk="0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71"/>
            <p:cNvSpPr/>
            <p:nvPr/>
          </p:nvSpPr>
          <p:spPr>
            <a:xfrm>
              <a:off x="7450283" y="2573598"/>
              <a:ext cx="152013" cy="73379"/>
            </a:xfrm>
            <a:custGeom>
              <a:avLst/>
              <a:gdLst/>
              <a:ahLst/>
              <a:cxnLst/>
              <a:rect l="l" t="t" r="r" b="b"/>
              <a:pathLst>
                <a:path w="5786" h="2793" extrusionOk="0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71"/>
            <p:cNvSpPr/>
            <p:nvPr/>
          </p:nvSpPr>
          <p:spPr>
            <a:xfrm>
              <a:off x="7565093" y="2530958"/>
              <a:ext cx="83310" cy="46713"/>
            </a:xfrm>
            <a:custGeom>
              <a:avLst/>
              <a:gdLst/>
              <a:ahLst/>
              <a:cxnLst/>
              <a:rect l="l" t="t" r="r" b="b"/>
              <a:pathLst>
                <a:path w="3171" h="1778" extrusionOk="0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71"/>
            <p:cNvSpPr/>
            <p:nvPr/>
          </p:nvSpPr>
          <p:spPr>
            <a:xfrm>
              <a:off x="7421488" y="2409447"/>
              <a:ext cx="236558" cy="227599"/>
            </a:xfrm>
            <a:custGeom>
              <a:avLst/>
              <a:gdLst/>
              <a:ahLst/>
              <a:cxnLst/>
              <a:rect l="l" t="t" r="r" b="b"/>
              <a:pathLst>
                <a:path w="9004" h="8663" extrusionOk="0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71"/>
            <p:cNvSpPr/>
            <p:nvPr/>
          </p:nvSpPr>
          <p:spPr>
            <a:xfrm>
              <a:off x="7556161" y="2553368"/>
              <a:ext cx="36650" cy="22253"/>
            </a:xfrm>
            <a:custGeom>
              <a:avLst/>
              <a:gdLst/>
              <a:ahLst/>
              <a:cxnLst/>
              <a:rect l="l" t="t" r="r" b="b"/>
              <a:pathLst>
                <a:path w="1395" h="847" extrusionOk="0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2" name="Google Shape;6312;p71"/>
          <p:cNvGrpSpPr/>
          <p:nvPr/>
        </p:nvGrpSpPr>
        <p:grpSpPr>
          <a:xfrm>
            <a:off x="2508373" y="2779889"/>
            <a:ext cx="337523" cy="337680"/>
            <a:chOff x="2508373" y="2779889"/>
            <a:chExt cx="337523" cy="337680"/>
          </a:xfrm>
        </p:grpSpPr>
        <p:sp>
          <p:nvSpPr>
            <p:cNvPr id="6313" name="Google Shape;6313;p71"/>
            <p:cNvSpPr/>
            <p:nvPr/>
          </p:nvSpPr>
          <p:spPr>
            <a:xfrm>
              <a:off x="2508373" y="2779889"/>
              <a:ext cx="256971" cy="256971"/>
            </a:xfrm>
            <a:custGeom>
              <a:avLst/>
              <a:gdLst/>
              <a:ahLst/>
              <a:cxnLst/>
              <a:rect l="l" t="t" r="r" b="b"/>
              <a:pathLst>
                <a:path w="9781" h="9781" extrusionOk="0">
                  <a:moveTo>
                    <a:pt x="4585" y="0"/>
                  </a:moveTo>
                  <a:cubicBezTo>
                    <a:pt x="4377" y="0"/>
                    <a:pt x="4190" y="153"/>
                    <a:pt x="4155" y="354"/>
                  </a:cubicBezTo>
                  <a:lnTo>
                    <a:pt x="3933" y="1464"/>
                  </a:lnTo>
                  <a:cubicBezTo>
                    <a:pt x="3656" y="1540"/>
                    <a:pt x="3392" y="1651"/>
                    <a:pt x="3149" y="1790"/>
                  </a:cubicBezTo>
                  <a:lnTo>
                    <a:pt x="2213" y="1165"/>
                  </a:lnTo>
                  <a:cubicBezTo>
                    <a:pt x="2138" y="1116"/>
                    <a:pt x="2053" y="1092"/>
                    <a:pt x="1969" y="1092"/>
                  </a:cubicBezTo>
                  <a:cubicBezTo>
                    <a:pt x="1852" y="1092"/>
                    <a:pt x="1736" y="1139"/>
                    <a:pt x="1651" y="1228"/>
                  </a:cubicBezTo>
                  <a:lnTo>
                    <a:pt x="1221" y="1658"/>
                  </a:lnTo>
                  <a:cubicBezTo>
                    <a:pt x="1068" y="1803"/>
                    <a:pt x="1048" y="2039"/>
                    <a:pt x="1166" y="2220"/>
                  </a:cubicBezTo>
                  <a:lnTo>
                    <a:pt x="1790" y="3156"/>
                  </a:lnTo>
                  <a:cubicBezTo>
                    <a:pt x="1651" y="3399"/>
                    <a:pt x="1547" y="3662"/>
                    <a:pt x="1471" y="3940"/>
                  </a:cubicBezTo>
                  <a:lnTo>
                    <a:pt x="361" y="4162"/>
                  </a:lnTo>
                  <a:cubicBezTo>
                    <a:pt x="153" y="4196"/>
                    <a:pt x="7" y="4384"/>
                    <a:pt x="0" y="4592"/>
                  </a:cubicBezTo>
                  <a:lnTo>
                    <a:pt x="0" y="5202"/>
                  </a:lnTo>
                  <a:cubicBezTo>
                    <a:pt x="7" y="5410"/>
                    <a:pt x="153" y="5591"/>
                    <a:pt x="361" y="5632"/>
                  </a:cubicBezTo>
                  <a:lnTo>
                    <a:pt x="1471" y="5854"/>
                  </a:lnTo>
                  <a:cubicBezTo>
                    <a:pt x="1547" y="6125"/>
                    <a:pt x="1651" y="6388"/>
                    <a:pt x="1790" y="6638"/>
                  </a:cubicBezTo>
                  <a:lnTo>
                    <a:pt x="1166" y="7574"/>
                  </a:lnTo>
                  <a:cubicBezTo>
                    <a:pt x="1048" y="7748"/>
                    <a:pt x="1068" y="7984"/>
                    <a:pt x="1221" y="8136"/>
                  </a:cubicBezTo>
                  <a:lnTo>
                    <a:pt x="1651" y="8566"/>
                  </a:lnTo>
                  <a:cubicBezTo>
                    <a:pt x="1735" y="8650"/>
                    <a:pt x="1848" y="8692"/>
                    <a:pt x="1964" y="8692"/>
                  </a:cubicBezTo>
                  <a:cubicBezTo>
                    <a:pt x="2049" y="8692"/>
                    <a:pt x="2136" y="8669"/>
                    <a:pt x="2213" y="8622"/>
                  </a:cubicBezTo>
                  <a:lnTo>
                    <a:pt x="3156" y="7990"/>
                  </a:lnTo>
                  <a:cubicBezTo>
                    <a:pt x="3399" y="8129"/>
                    <a:pt x="3663" y="8233"/>
                    <a:pt x="3933" y="8310"/>
                  </a:cubicBezTo>
                  <a:lnTo>
                    <a:pt x="4155" y="9419"/>
                  </a:lnTo>
                  <a:cubicBezTo>
                    <a:pt x="4197" y="9627"/>
                    <a:pt x="4377" y="9773"/>
                    <a:pt x="4592" y="9780"/>
                  </a:cubicBezTo>
                  <a:lnTo>
                    <a:pt x="5195" y="9780"/>
                  </a:lnTo>
                  <a:cubicBezTo>
                    <a:pt x="5404" y="9773"/>
                    <a:pt x="5591" y="9627"/>
                    <a:pt x="5632" y="9419"/>
                  </a:cubicBezTo>
                  <a:lnTo>
                    <a:pt x="5854" y="8310"/>
                  </a:lnTo>
                  <a:cubicBezTo>
                    <a:pt x="6125" y="8233"/>
                    <a:pt x="6389" y="8129"/>
                    <a:pt x="6631" y="7990"/>
                  </a:cubicBezTo>
                  <a:lnTo>
                    <a:pt x="7568" y="8615"/>
                  </a:lnTo>
                  <a:cubicBezTo>
                    <a:pt x="7644" y="8664"/>
                    <a:pt x="7730" y="8688"/>
                    <a:pt x="7814" y="8688"/>
                  </a:cubicBezTo>
                  <a:cubicBezTo>
                    <a:pt x="7931" y="8688"/>
                    <a:pt x="8045" y="8643"/>
                    <a:pt x="8129" y="8559"/>
                  </a:cubicBezTo>
                  <a:lnTo>
                    <a:pt x="8560" y="8129"/>
                  </a:lnTo>
                  <a:cubicBezTo>
                    <a:pt x="8712" y="7984"/>
                    <a:pt x="8733" y="7748"/>
                    <a:pt x="8615" y="7567"/>
                  </a:cubicBezTo>
                  <a:lnTo>
                    <a:pt x="7991" y="6631"/>
                  </a:lnTo>
                  <a:cubicBezTo>
                    <a:pt x="8129" y="6381"/>
                    <a:pt x="8234" y="6118"/>
                    <a:pt x="8310" y="5847"/>
                  </a:cubicBezTo>
                  <a:lnTo>
                    <a:pt x="9420" y="5625"/>
                  </a:lnTo>
                  <a:cubicBezTo>
                    <a:pt x="9628" y="5584"/>
                    <a:pt x="9773" y="5403"/>
                    <a:pt x="9780" y="5195"/>
                  </a:cubicBezTo>
                  <a:lnTo>
                    <a:pt x="9780" y="4585"/>
                  </a:lnTo>
                  <a:cubicBezTo>
                    <a:pt x="9780" y="4377"/>
                    <a:pt x="9628" y="4189"/>
                    <a:pt x="9420" y="4148"/>
                  </a:cubicBezTo>
                  <a:lnTo>
                    <a:pt x="8310" y="3926"/>
                  </a:lnTo>
                  <a:cubicBezTo>
                    <a:pt x="8234" y="3655"/>
                    <a:pt x="8129" y="3392"/>
                    <a:pt x="7991" y="3149"/>
                  </a:cubicBezTo>
                  <a:lnTo>
                    <a:pt x="8615" y="2206"/>
                  </a:lnTo>
                  <a:cubicBezTo>
                    <a:pt x="8733" y="2032"/>
                    <a:pt x="8712" y="1796"/>
                    <a:pt x="8560" y="1644"/>
                  </a:cubicBezTo>
                  <a:lnTo>
                    <a:pt x="8129" y="1221"/>
                  </a:lnTo>
                  <a:cubicBezTo>
                    <a:pt x="8046" y="1134"/>
                    <a:pt x="7934" y="1090"/>
                    <a:pt x="7821" y="1090"/>
                  </a:cubicBezTo>
                  <a:cubicBezTo>
                    <a:pt x="7735" y="1090"/>
                    <a:pt x="7649" y="1115"/>
                    <a:pt x="7575" y="1165"/>
                  </a:cubicBezTo>
                  <a:lnTo>
                    <a:pt x="6631" y="1790"/>
                  </a:lnTo>
                  <a:cubicBezTo>
                    <a:pt x="6389" y="1651"/>
                    <a:pt x="6125" y="1540"/>
                    <a:pt x="5854" y="1464"/>
                  </a:cubicBezTo>
                  <a:lnTo>
                    <a:pt x="5626" y="354"/>
                  </a:lnTo>
                  <a:cubicBezTo>
                    <a:pt x="5584" y="153"/>
                    <a:pt x="5404" y="0"/>
                    <a:pt x="519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71"/>
            <p:cNvSpPr/>
            <p:nvPr/>
          </p:nvSpPr>
          <p:spPr>
            <a:xfrm>
              <a:off x="2561391" y="2852034"/>
              <a:ext cx="131783" cy="112814"/>
            </a:xfrm>
            <a:custGeom>
              <a:avLst/>
              <a:gdLst/>
              <a:ahLst/>
              <a:cxnLst/>
              <a:rect l="l" t="t" r="r" b="b"/>
              <a:pathLst>
                <a:path w="5016" h="4294" extrusionOk="0">
                  <a:moveTo>
                    <a:pt x="2872" y="1"/>
                  </a:moveTo>
                  <a:cubicBezTo>
                    <a:pt x="958" y="1"/>
                    <a:pt x="1" y="2310"/>
                    <a:pt x="1353" y="3663"/>
                  </a:cubicBezTo>
                  <a:cubicBezTo>
                    <a:pt x="1791" y="4098"/>
                    <a:pt x="2328" y="4293"/>
                    <a:pt x="2855" y="4293"/>
                  </a:cubicBezTo>
                  <a:cubicBezTo>
                    <a:pt x="3958" y="4293"/>
                    <a:pt x="5016" y="3439"/>
                    <a:pt x="5016" y="2144"/>
                  </a:cubicBezTo>
                  <a:cubicBezTo>
                    <a:pt x="5016" y="958"/>
                    <a:pt x="4058" y="1"/>
                    <a:pt x="287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71"/>
            <p:cNvSpPr/>
            <p:nvPr/>
          </p:nvSpPr>
          <p:spPr>
            <a:xfrm>
              <a:off x="2599302" y="2880277"/>
              <a:ext cx="65629" cy="56223"/>
            </a:xfrm>
            <a:custGeom>
              <a:avLst/>
              <a:gdLst/>
              <a:ahLst/>
              <a:cxnLst/>
              <a:rect l="l" t="t" r="r" b="b"/>
              <a:pathLst>
                <a:path w="2498" h="2140" extrusionOk="0">
                  <a:moveTo>
                    <a:pt x="1429" y="1"/>
                  </a:moveTo>
                  <a:cubicBezTo>
                    <a:pt x="479" y="1"/>
                    <a:pt x="0" y="1152"/>
                    <a:pt x="673" y="1825"/>
                  </a:cubicBezTo>
                  <a:cubicBezTo>
                    <a:pt x="891" y="2042"/>
                    <a:pt x="1158" y="2140"/>
                    <a:pt x="1420" y="2140"/>
                  </a:cubicBezTo>
                  <a:cubicBezTo>
                    <a:pt x="1970" y="2140"/>
                    <a:pt x="2497" y="1712"/>
                    <a:pt x="2497" y="1069"/>
                  </a:cubicBezTo>
                  <a:cubicBezTo>
                    <a:pt x="2497" y="479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71"/>
            <p:cNvSpPr/>
            <p:nvPr/>
          </p:nvSpPr>
          <p:spPr>
            <a:xfrm>
              <a:off x="2677121" y="2948611"/>
              <a:ext cx="168775" cy="168958"/>
            </a:xfrm>
            <a:custGeom>
              <a:avLst/>
              <a:gdLst/>
              <a:ahLst/>
              <a:cxnLst/>
              <a:rect l="l" t="t" r="r" b="b"/>
              <a:pathLst>
                <a:path w="6424" h="6431" extrusionOk="0">
                  <a:moveTo>
                    <a:pt x="3017" y="1"/>
                  </a:moveTo>
                  <a:cubicBezTo>
                    <a:pt x="2879" y="1"/>
                    <a:pt x="2754" y="98"/>
                    <a:pt x="2733" y="237"/>
                  </a:cubicBezTo>
                  <a:lnTo>
                    <a:pt x="2587" y="965"/>
                  </a:lnTo>
                  <a:cubicBezTo>
                    <a:pt x="2407" y="1014"/>
                    <a:pt x="2234" y="1090"/>
                    <a:pt x="2067" y="1180"/>
                  </a:cubicBezTo>
                  <a:lnTo>
                    <a:pt x="1450" y="764"/>
                  </a:lnTo>
                  <a:cubicBezTo>
                    <a:pt x="1404" y="733"/>
                    <a:pt x="1350" y="718"/>
                    <a:pt x="1296" y="718"/>
                  </a:cubicBezTo>
                  <a:cubicBezTo>
                    <a:pt x="1218" y="718"/>
                    <a:pt x="1139" y="748"/>
                    <a:pt x="1082" y="805"/>
                  </a:cubicBezTo>
                  <a:lnTo>
                    <a:pt x="805" y="1083"/>
                  </a:lnTo>
                  <a:cubicBezTo>
                    <a:pt x="701" y="1180"/>
                    <a:pt x="687" y="1340"/>
                    <a:pt x="763" y="1451"/>
                  </a:cubicBezTo>
                  <a:lnTo>
                    <a:pt x="1179" y="2068"/>
                  </a:lnTo>
                  <a:cubicBezTo>
                    <a:pt x="1089" y="2234"/>
                    <a:pt x="1013" y="2408"/>
                    <a:pt x="964" y="2588"/>
                  </a:cubicBezTo>
                  <a:lnTo>
                    <a:pt x="236" y="2734"/>
                  </a:lnTo>
                  <a:cubicBezTo>
                    <a:pt x="97" y="2761"/>
                    <a:pt x="0" y="2879"/>
                    <a:pt x="0" y="3018"/>
                  </a:cubicBezTo>
                  <a:lnTo>
                    <a:pt x="0" y="3413"/>
                  </a:lnTo>
                  <a:cubicBezTo>
                    <a:pt x="0" y="3552"/>
                    <a:pt x="97" y="3670"/>
                    <a:pt x="236" y="3698"/>
                  </a:cubicBezTo>
                  <a:lnTo>
                    <a:pt x="964" y="3844"/>
                  </a:lnTo>
                  <a:cubicBezTo>
                    <a:pt x="1013" y="4024"/>
                    <a:pt x="1089" y="4197"/>
                    <a:pt x="1179" y="4364"/>
                  </a:cubicBezTo>
                  <a:lnTo>
                    <a:pt x="763" y="4981"/>
                  </a:lnTo>
                  <a:cubicBezTo>
                    <a:pt x="687" y="5092"/>
                    <a:pt x="701" y="5252"/>
                    <a:pt x="805" y="5349"/>
                  </a:cubicBezTo>
                  <a:lnTo>
                    <a:pt x="1082" y="5626"/>
                  </a:lnTo>
                  <a:cubicBezTo>
                    <a:pt x="1139" y="5683"/>
                    <a:pt x="1218" y="5714"/>
                    <a:pt x="1296" y="5714"/>
                  </a:cubicBezTo>
                  <a:cubicBezTo>
                    <a:pt x="1350" y="5714"/>
                    <a:pt x="1404" y="5699"/>
                    <a:pt x="1450" y="5668"/>
                  </a:cubicBezTo>
                  <a:lnTo>
                    <a:pt x="2067" y="5252"/>
                  </a:lnTo>
                  <a:cubicBezTo>
                    <a:pt x="2234" y="5342"/>
                    <a:pt x="2407" y="5418"/>
                    <a:pt x="2587" y="5467"/>
                  </a:cubicBezTo>
                  <a:lnTo>
                    <a:pt x="2733" y="6195"/>
                  </a:lnTo>
                  <a:cubicBezTo>
                    <a:pt x="2754" y="6334"/>
                    <a:pt x="2879" y="6431"/>
                    <a:pt x="3017" y="6431"/>
                  </a:cubicBezTo>
                  <a:lnTo>
                    <a:pt x="3413" y="6431"/>
                  </a:lnTo>
                  <a:cubicBezTo>
                    <a:pt x="3552" y="6431"/>
                    <a:pt x="3669" y="6334"/>
                    <a:pt x="3697" y="6195"/>
                  </a:cubicBezTo>
                  <a:lnTo>
                    <a:pt x="3843" y="5467"/>
                  </a:lnTo>
                  <a:cubicBezTo>
                    <a:pt x="4023" y="5418"/>
                    <a:pt x="4197" y="5342"/>
                    <a:pt x="4356" y="5252"/>
                  </a:cubicBezTo>
                  <a:lnTo>
                    <a:pt x="4980" y="5668"/>
                  </a:lnTo>
                  <a:cubicBezTo>
                    <a:pt x="5027" y="5697"/>
                    <a:pt x="5080" y="5711"/>
                    <a:pt x="5134" y="5711"/>
                  </a:cubicBezTo>
                  <a:cubicBezTo>
                    <a:pt x="5209" y="5711"/>
                    <a:pt x="5284" y="5683"/>
                    <a:pt x="5341" y="5626"/>
                  </a:cubicBezTo>
                  <a:lnTo>
                    <a:pt x="5625" y="5342"/>
                  </a:lnTo>
                  <a:cubicBezTo>
                    <a:pt x="5723" y="5245"/>
                    <a:pt x="5736" y="5092"/>
                    <a:pt x="5660" y="4974"/>
                  </a:cubicBezTo>
                  <a:lnTo>
                    <a:pt x="5251" y="4357"/>
                  </a:lnTo>
                  <a:cubicBezTo>
                    <a:pt x="5341" y="4190"/>
                    <a:pt x="5410" y="4024"/>
                    <a:pt x="5466" y="3844"/>
                  </a:cubicBezTo>
                  <a:lnTo>
                    <a:pt x="6194" y="3698"/>
                  </a:lnTo>
                  <a:cubicBezTo>
                    <a:pt x="6326" y="3670"/>
                    <a:pt x="6423" y="3552"/>
                    <a:pt x="6423" y="3413"/>
                  </a:cubicBezTo>
                  <a:lnTo>
                    <a:pt x="6423" y="3018"/>
                  </a:lnTo>
                  <a:cubicBezTo>
                    <a:pt x="6423" y="2879"/>
                    <a:pt x="6333" y="2761"/>
                    <a:pt x="6194" y="2734"/>
                  </a:cubicBezTo>
                  <a:lnTo>
                    <a:pt x="5466" y="2588"/>
                  </a:lnTo>
                  <a:cubicBezTo>
                    <a:pt x="5417" y="2408"/>
                    <a:pt x="5348" y="2234"/>
                    <a:pt x="5251" y="2068"/>
                  </a:cubicBezTo>
                  <a:lnTo>
                    <a:pt x="5667" y="1451"/>
                  </a:lnTo>
                  <a:cubicBezTo>
                    <a:pt x="5743" y="1340"/>
                    <a:pt x="5729" y="1180"/>
                    <a:pt x="5632" y="1083"/>
                  </a:cubicBezTo>
                  <a:lnTo>
                    <a:pt x="5348" y="805"/>
                  </a:lnTo>
                  <a:cubicBezTo>
                    <a:pt x="5291" y="748"/>
                    <a:pt x="5214" y="718"/>
                    <a:pt x="5137" y="718"/>
                  </a:cubicBezTo>
                  <a:cubicBezTo>
                    <a:pt x="5083" y="718"/>
                    <a:pt x="5029" y="733"/>
                    <a:pt x="4980" y="764"/>
                  </a:cubicBezTo>
                  <a:lnTo>
                    <a:pt x="4363" y="1180"/>
                  </a:lnTo>
                  <a:cubicBezTo>
                    <a:pt x="4197" y="1090"/>
                    <a:pt x="4030" y="1014"/>
                    <a:pt x="3850" y="965"/>
                  </a:cubicBezTo>
                  <a:lnTo>
                    <a:pt x="3704" y="237"/>
                  </a:lnTo>
                  <a:cubicBezTo>
                    <a:pt x="3676" y="98"/>
                    <a:pt x="3558" y="1"/>
                    <a:pt x="3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71"/>
            <p:cNvSpPr/>
            <p:nvPr/>
          </p:nvSpPr>
          <p:spPr>
            <a:xfrm>
              <a:off x="2705180" y="2990910"/>
              <a:ext cx="98601" cy="84466"/>
            </a:xfrm>
            <a:custGeom>
              <a:avLst/>
              <a:gdLst/>
              <a:ahLst/>
              <a:cxnLst/>
              <a:rect l="l" t="t" r="r" b="b"/>
              <a:pathLst>
                <a:path w="3753" h="3215" extrusionOk="0">
                  <a:moveTo>
                    <a:pt x="2144" y="0"/>
                  </a:moveTo>
                  <a:cubicBezTo>
                    <a:pt x="715" y="0"/>
                    <a:pt x="0" y="1727"/>
                    <a:pt x="1013" y="2740"/>
                  </a:cubicBezTo>
                  <a:cubicBezTo>
                    <a:pt x="1341" y="3068"/>
                    <a:pt x="1743" y="3215"/>
                    <a:pt x="2138" y="3215"/>
                  </a:cubicBezTo>
                  <a:cubicBezTo>
                    <a:pt x="2963" y="3215"/>
                    <a:pt x="3753" y="2573"/>
                    <a:pt x="3753" y="1602"/>
                  </a:cubicBezTo>
                  <a:cubicBezTo>
                    <a:pt x="3753" y="721"/>
                    <a:pt x="3031" y="0"/>
                    <a:pt x="2144" y="0"/>
                  </a:cubicBezTo>
                  <a:close/>
                </a:path>
              </a:pathLst>
            </a:custGeom>
            <a:solidFill>
              <a:srgbClr val="BAC2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71"/>
            <p:cNvSpPr/>
            <p:nvPr/>
          </p:nvSpPr>
          <p:spPr>
            <a:xfrm>
              <a:off x="2727774" y="3007856"/>
              <a:ext cx="59061" cy="50601"/>
            </a:xfrm>
            <a:custGeom>
              <a:avLst/>
              <a:gdLst/>
              <a:ahLst/>
              <a:cxnLst/>
              <a:rect l="l" t="t" r="r" b="b"/>
              <a:pathLst>
                <a:path w="2248" h="1926" extrusionOk="0">
                  <a:moveTo>
                    <a:pt x="1284" y="0"/>
                  </a:moveTo>
                  <a:cubicBezTo>
                    <a:pt x="430" y="0"/>
                    <a:pt x="0" y="1034"/>
                    <a:pt x="604" y="1644"/>
                  </a:cubicBezTo>
                  <a:cubicBezTo>
                    <a:pt x="801" y="1839"/>
                    <a:pt x="1041" y="1926"/>
                    <a:pt x="1277" y="1926"/>
                  </a:cubicBezTo>
                  <a:cubicBezTo>
                    <a:pt x="1773" y="1926"/>
                    <a:pt x="2248" y="1540"/>
                    <a:pt x="2248" y="957"/>
                  </a:cubicBezTo>
                  <a:cubicBezTo>
                    <a:pt x="2248" y="430"/>
                    <a:pt x="1818" y="0"/>
                    <a:pt x="128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9" name="Google Shape;6319;p71"/>
          <p:cNvGrpSpPr/>
          <p:nvPr/>
        </p:nvGrpSpPr>
        <p:grpSpPr>
          <a:xfrm>
            <a:off x="1884401" y="4141593"/>
            <a:ext cx="410613" cy="372229"/>
            <a:chOff x="1884401" y="4141593"/>
            <a:chExt cx="410613" cy="372229"/>
          </a:xfrm>
        </p:grpSpPr>
        <p:sp>
          <p:nvSpPr>
            <p:cNvPr id="6320" name="Google Shape;6320;p71"/>
            <p:cNvSpPr/>
            <p:nvPr/>
          </p:nvSpPr>
          <p:spPr>
            <a:xfrm>
              <a:off x="1934529" y="4484476"/>
              <a:ext cx="343697" cy="29346"/>
            </a:xfrm>
            <a:custGeom>
              <a:avLst/>
              <a:gdLst/>
              <a:ahLst/>
              <a:cxnLst/>
              <a:rect l="l" t="t" r="r" b="b"/>
              <a:pathLst>
                <a:path w="13082" h="1117" extrusionOk="0">
                  <a:moveTo>
                    <a:pt x="0" y="0"/>
                  </a:moveTo>
                  <a:lnTo>
                    <a:pt x="188" y="659"/>
                  </a:lnTo>
                  <a:cubicBezTo>
                    <a:pt x="271" y="923"/>
                    <a:pt x="514" y="1103"/>
                    <a:pt x="791" y="1117"/>
                  </a:cubicBezTo>
                  <a:lnTo>
                    <a:pt x="12284" y="1117"/>
                  </a:lnTo>
                  <a:cubicBezTo>
                    <a:pt x="12562" y="1103"/>
                    <a:pt x="12804" y="923"/>
                    <a:pt x="12895" y="659"/>
                  </a:cubicBezTo>
                  <a:lnTo>
                    <a:pt x="13082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71"/>
            <p:cNvSpPr/>
            <p:nvPr/>
          </p:nvSpPr>
          <p:spPr>
            <a:xfrm>
              <a:off x="1884401" y="4269619"/>
              <a:ext cx="345720" cy="189635"/>
            </a:xfrm>
            <a:custGeom>
              <a:avLst/>
              <a:gdLst/>
              <a:ahLst/>
              <a:cxnLst/>
              <a:rect l="l" t="t" r="r" b="b"/>
              <a:pathLst>
                <a:path w="13159" h="7218" extrusionOk="0">
                  <a:moveTo>
                    <a:pt x="3739" y="957"/>
                  </a:moveTo>
                  <a:lnTo>
                    <a:pt x="3739" y="2511"/>
                  </a:lnTo>
                  <a:cubicBezTo>
                    <a:pt x="3732" y="2802"/>
                    <a:pt x="3760" y="3094"/>
                    <a:pt x="3816" y="3378"/>
                  </a:cubicBezTo>
                  <a:lnTo>
                    <a:pt x="3517" y="3378"/>
                  </a:lnTo>
                  <a:cubicBezTo>
                    <a:pt x="2262" y="3378"/>
                    <a:pt x="1409" y="2116"/>
                    <a:pt x="1867" y="957"/>
                  </a:cubicBezTo>
                  <a:close/>
                  <a:moveTo>
                    <a:pt x="1312" y="0"/>
                  </a:moveTo>
                  <a:cubicBezTo>
                    <a:pt x="1" y="1804"/>
                    <a:pt x="1291" y="4328"/>
                    <a:pt x="3517" y="4335"/>
                  </a:cubicBezTo>
                  <a:lnTo>
                    <a:pt x="4107" y="4335"/>
                  </a:lnTo>
                  <a:cubicBezTo>
                    <a:pt x="4851" y="6108"/>
                    <a:pt x="6579" y="7217"/>
                    <a:pt x="8443" y="7217"/>
                  </a:cubicBezTo>
                  <a:cubicBezTo>
                    <a:pt x="8752" y="7217"/>
                    <a:pt x="9065" y="7187"/>
                    <a:pt x="9379" y="7124"/>
                  </a:cubicBezTo>
                  <a:cubicBezTo>
                    <a:pt x="11577" y="6687"/>
                    <a:pt x="13159" y="4752"/>
                    <a:pt x="13159" y="2511"/>
                  </a:cubicBezTo>
                  <a:lnTo>
                    <a:pt x="13159" y="0"/>
                  </a:lnTo>
                  <a:lnTo>
                    <a:pt x="12118" y="0"/>
                  </a:lnTo>
                  <a:lnTo>
                    <a:pt x="11876" y="319"/>
                  </a:lnTo>
                  <a:lnTo>
                    <a:pt x="11640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71"/>
            <p:cNvSpPr/>
            <p:nvPr/>
          </p:nvSpPr>
          <p:spPr>
            <a:xfrm>
              <a:off x="2097970" y="4322006"/>
              <a:ext cx="104827" cy="110003"/>
            </a:xfrm>
            <a:custGeom>
              <a:avLst/>
              <a:gdLst/>
              <a:ahLst/>
              <a:cxnLst/>
              <a:rect l="l" t="t" r="r" b="b"/>
              <a:pathLst>
                <a:path w="3990" h="4187" extrusionOk="0">
                  <a:moveTo>
                    <a:pt x="3750" y="0"/>
                  </a:moveTo>
                  <a:cubicBezTo>
                    <a:pt x="3630" y="0"/>
                    <a:pt x="3511" y="80"/>
                    <a:pt x="3511" y="240"/>
                  </a:cubicBezTo>
                  <a:lnTo>
                    <a:pt x="3511" y="517"/>
                  </a:lnTo>
                  <a:cubicBezTo>
                    <a:pt x="3504" y="2279"/>
                    <a:pt x="2082" y="3708"/>
                    <a:pt x="320" y="3708"/>
                  </a:cubicBezTo>
                  <a:cubicBezTo>
                    <a:pt x="1" y="3708"/>
                    <a:pt x="1" y="4186"/>
                    <a:pt x="320" y="4186"/>
                  </a:cubicBezTo>
                  <a:cubicBezTo>
                    <a:pt x="2345" y="4186"/>
                    <a:pt x="3982" y="2543"/>
                    <a:pt x="3989" y="517"/>
                  </a:cubicBezTo>
                  <a:lnTo>
                    <a:pt x="3989" y="240"/>
                  </a:lnTo>
                  <a:cubicBezTo>
                    <a:pt x="3989" y="80"/>
                    <a:pt x="3870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71"/>
            <p:cNvSpPr/>
            <p:nvPr/>
          </p:nvSpPr>
          <p:spPr>
            <a:xfrm>
              <a:off x="2190187" y="4269619"/>
              <a:ext cx="12611" cy="39829"/>
            </a:xfrm>
            <a:custGeom>
              <a:avLst/>
              <a:gdLst/>
              <a:ahLst/>
              <a:cxnLst/>
              <a:rect l="l" t="t" r="r" b="b"/>
              <a:pathLst>
                <a:path w="480" h="1516" extrusionOk="0">
                  <a:moveTo>
                    <a:pt x="1" y="0"/>
                  </a:moveTo>
                  <a:lnTo>
                    <a:pt x="1" y="1277"/>
                  </a:lnTo>
                  <a:cubicBezTo>
                    <a:pt x="1" y="1436"/>
                    <a:pt x="120" y="1516"/>
                    <a:pt x="240" y="1516"/>
                  </a:cubicBezTo>
                  <a:cubicBezTo>
                    <a:pt x="360" y="1516"/>
                    <a:pt x="479" y="1436"/>
                    <a:pt x="479" y="1277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71"/>
            <p:cNvSpPr/>
            <p:nvPr/>
          </p:nvSpPr>
          <p:spPr>
            <a:xfrm>
              <a:off x="2069018" y="4141593"/>
              <a:ext cx="24250" cy="109083"/>
            </a:xfrm>
            <a:custGeom>
              <a:avLst/>
              <a:gdLst/>
              <a:ahLst/>
              <a:cxnLst/>
              <a:rect l="l" t="t" r="r" b="b"/>
              <a:pathLst>
                <a:path w="923" h="4152" extrusionOk="0">
                  <a:moveTo>
                    <a:pt x="621" y="1"/>
                  </a:moveTo>
                  <a:cubicBezTo>
                    <a:pt x="501" y="1"/>
                    <a:pt x="382" y="80"/>
                    <a:pt x="382" y="240"/>
                  </a:cubicBezTo>
                  <a:cubicBezTo>
                    <a:pt x="382" y="420"/>
                    <a:pt x="340" y="594"/>
                    <a:pt x="250" y="739"/>
                  </a:cubicBezTo>
                  <a:cubicBezTo>
                    <a:pt x="0" y="1190"/>
                    <a:pt x="0" y="1738"/>
                    <a:pt x="250" y="2189"/>
                  </a:cubicBezTo>
                  <a:cubicBezTo>
                    <a:pt x="423" y="2501"/>
                    <a:pt x="423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8" y="4152"/>
                  </a:cubicBezTo>
                  <a:cubicBezTo>
                    <a:pt x="430" y="4152"/>
                    <a:pt x="541" y="4041"/>
                    <a:pt x="541" y="3909"/>
                  </a:cubicBezTo>
                  <a:cubicBezTo>
                    <a:pt x="534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493" y="1655"/>
                    <a:pt x="493" y="1273"/>
                    <a:pt x="673" y="961"/>
                  </a:cubicBezTo>
                  <a:cubicBezTo>
                    <a:pt x="798" y="746"/>
                    <a:pt x="867" y="497"/>
                    <a:pt x="860" y="240"/>
                  </a:cubicBezTo>
                  <a:cubicBezTo>
                    <a:pt x="860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71"/>
            <p:cNvSpPr/>
            <p:nvPr/>
          </p:nvSpPr>
          <p:spPr>
            <a:xfrm>
              <a:off x="2119303" y="4141593"/>
              <a:ext cx="24276" cy="109083"/>
            </a:xfrm>
            <a:custGeom>
              <a:avLst/>
              <a:gdLst/>
              <a:ahLst/>
              <a:cxnLst/>
              <a:rect l="l" t="t" r="r" b="b"/>
              <a:pathLst>
                <a:path w="924" h="4152" extrusionOk="0">
                  <a:moveTo>
                    <a:pt x="621" y="1"/>
                  </a:moveTo>
                  <a:cubicBezTo>
                    <a:pt x="502" y="1"/>
                    <a:pt x="382" y="80"/>
                    <a:pt x="382" y="240"/>
                  </a:cubicBezTo>
                  <a:cubicBezTo>
                    <a:pt x="389" y="420"/>
                    <a:pt x="340" y="594"/>
                    <a:pt x="250" y="739"/>
                  </a:cubicBezTo>
                  <a:cubicBezTo>
                    <a:pt x="1" y="1190"/>
                    <a:pt x="1" y="1738"/>
                    <a:pt x="250" y="2189"/>
                  </a:cubicBezTo>
                  <a:cubicBezTo>
                    <a:pt x="424" y="2501"/>
                    <a:pt x="424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9" y="4152"/>
                  </a:cubicBezTo>
                  <a:cubicBezTo>
                    <a:pt x="431" y="4152"/>
                    <a:pt x="542" y="4041"/>
                    <a:pt x="542" y="3909"/>
                  </a:cubicBezTo>
                  <a:cubicBezTo>
                    <a:pt x="535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500" y="1655"/>
                    <a:pt x="500" y="1273"/>
                    <a:pt x="673" y="961"/>
                  </a:cubicBezTo>
                  <a:cubicBezTo>
                    <a:pt x="798" y="746"/>
                    <a:pt x="868" y="497"/>
                    <a:pt x="861" y="240"/>
                  </a:cubicBezTo>
                  <a:cubicBezTo>
                    <a:pt x="861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71"/>
            <p:cNvSpPr/>
            <p:nvPr/>
          </p:nvSpPr>
          <p:spPr>
            <a:xfrm>
              <a:off x="1917583" y="4478091"/>
              <a:ext cx="377431" cy="12585"/>
            </a:xfrm>
            <a:custGeom>
              <a:avLst/>
              <a:gdLst/>
              <a:ahLst/>
              <a:cxnLst/>
              <a:rect l="l" t="t" r="r" b="b"/>
              <a:pathLst>
                <a:path w="14366" h="479" extrusionOk="0">
                  <a:moveTo>
                    <a:pt x="319" y="0"/>
                  </a:moveTo>
                  <a:cubicBezTo>
                    <a:pt x="0" y="0"/>
                    <a:pt x="0" y="479"/>
                    <a:pt x="319" y="479"/>
                  </a:cubicBezTo>
                  <a:lnTo>
                    <a:pt x="14046" y="479"/>
                  </a:lnTo>
                  <a:cubicBezTo>
                    <a:pt x="14365" y="479"/>
                    <a:pt x="14365" y="0"/>
                    <a:pt x="14046" y="0"/>
                  </a:cubicBez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7" name="Google Shape;6327;p71"/>
          <p:cNvGrpSpPr/>
          <p:nvPr/>
        </p:nvGrpSpPr>
        <p:grpSpPr>
          <a:xfrm>
            <a:off x="1430832" y="2773689"/>
            <a:ext cx="294515" cy="349897"/>
            <a:chOff x="1430832" y="2773689"/>
            <a:chExt cx="294515" cy="349897"/>
          </a:xfrm>
        </p:grpSpPr>
        <p:sp>
          <p:nvSpPr>
            <p:cNvPr id="6328" name="Google Shape;6328;p71"/>
            <p:cNvSpPr/>
            <p:nvPr/>
          </p:nvSpPr>
          <p:spPr>
            <a:xfrm>
              <a:off x="1430832" y="2794996"/>
              <a:ext cx="90062" cy="149648"/>
            </a:xfrm>
            <a:custGeom>
              <a:avLst/>
              <a:gdLst/>
              <a:ahLst/>
              <a:cxnLst/>
              <a:rect l="l" t="t" r="r" b="b"/>
              <a:pathLst>
                <a:path w="3428" h="5696" extrusionOk="0">
                  <a:moveTo>
                    <a:pt x="604" y="1"/>
                  </a:moveTo>
                  <a:cubicBezTo>
                    <a:pt x="271" y="1"/>
                    <a:pt x="1" y="271"/>
                    <a:pt x="8" y="597"/>
                  </a:cubicBezTo>
                  <a:lnTo>
                    <a:pt x="8" y="1423"/>
                  </a:lnTo>
                  <a:cubicBezTo>
                    <a:pt x="8" y="3406"/>
                    <a:pt x="1020" y="3816"/>
                    <a:pt x="1839" y="4149"/>
                  </a:cubicBezTo>
                  <a:cubicBezTo>
                    <a:pt x="2290" y="4336"/>
                    <a:pt x="2685" y="4495"/>
                    <a:pt x="2879" y="4891"/>
                  </a:cubicBezTo>
                  <a:cubicBezTo>
                    <a:pt x="2935" y="4981"/>
                    <a:pt x="2921" y="5106"/>
                    <a:pt x="2844" y="5182"/>
                  </a:cubicBezTo>
                  <a:cubicBezTo>
                    <a:pt x="2770" y="5257"/>
                    <a:pt x="2670" y="5299"/>
                    <a:pt x="2568" y="5299"/>
                  </a:cubicBezTo>
                  <a:cubicBezTo>
                    <a:pt x="2528" y="5299"/>
                    <a:pt x="2488" y="5293"/>
                    <a:pt x="2449" y="5279"/>
                  </a:cubicBezTo>
                  <a:cubicBezTo>
                    <a:pt x="2303" y="5217"/>
                    <a:pt x="2283" y="5043"/>
                    <a:pt x="2290" y="4905"/>
                  </a:cubicBezTo>
                  <a:cubicBezTo>
                    <a:pt x="2297" y="4768"/>
                    <a:pt x="2193" y="4696"/>
                    <a:pt x="2091" y="4696"/>
                  </a:cubicBezTo>
                  <a:cubicBezTo>
                    <a:pt x="1996" y="4696"/>
                    <a:pt x="1901" y="4757"/>
                    <a:pt x="1894" y="4884"/>
                  </a:cubicBezTo>
                  <a:cubicBezTo>
                    <a:pt x="1887" y="5057"/>
                    <a:pt x="1908" y="5480"/>
                    <a:pt x="2290" y="5640"/>
                  </a:cubicBezTo>
                  <a:cubicBezTo>
                    <a:pt x="2373" y="5681"/>
                    <a:pt x="2470" y="5695"/>
                    <a:pt x="2560" y="5695"/>
                  </a:cubicBezTo>
                  <a:cubicBezTo>
                    <a:pt x="2775" y="5695"/>
                    <a:pt x="2983" y="5605"/>
                    <a:pt x="3136" y="5453"/>
                  </a:cubicBezTo>
                  <a:cubicBezTo>
                    <a:pt x="3323" y="5258"/>
                    <a:pt x="3365" y="4960"/>
                    <a:pt x="3240" y="4717"/>
                  </a:cubicBezTo>
                  <a:cubicBezTo>
                    <a:pt x="2983" y="4183"/>
                    <a:pt x="2477" y="3982"/>
                    <a:pt x="1984" y="3781"/>
                  </a:cubicBezTo>
                  <a:cubicBezTo>
                    <a:pt x="1596" y="3628"/>
                    <a:pt x="1194" y="3462"/>
                    <a:pt x="902" y="3136"/>
                  </a:cubicBezTo>
                  <a:cubicBezTo>
                    <a:pt x="562" y="2761"/>
                    <a:pt x="403" y="2199"/>
                    <a:pt x="403" y="1423"/>
                  </a:cubicBezTo>
                  <a:lnTo>
                    <a:pt x="403" y="597"/>
                  </a:lnTo>
                  <a:cubicBezTo>
                    <a:pt x="403" y="486"/>
                    <a:pt x="493" y="396"/>
                    <a:pt x="604" y="396"/>
                  </a:cubicBezTo>
                  <a:cubicBezTo>
                    <a:pt x="916" y="403"/>
                    <a:pt x="1208" y="556"/>
                    <a:pt x="1381" y="812"/>
                  </a:cubicBezTo>
                  <a:lnTo>
                    <a:pt x="1534" y="1034"/>
                  </a:lnTo>
                  <a:cubicBezTo>
                    <a:pt x="1693" y="1270"/>
                    <a:pt x="1964" y="1409"/>
                    <a:pt x="2241" y="1409"/>
                  </a:cubicBezTo>
                  <a:lnTo>
                    <a:pt x="3170" y="1409"/>
                  </a:lnTo>
                  <a:cubicBezTo>
                    <a:pt x="3427" y="1409"/>
                    <a:pt x="3427" y="1013"/>
                    <a:pt x="3170" y="1013"/>
                  </a:cubicBezTo>
                  <a:lnTo>
                    <a:pt x="2241" y="1013"/>
                  </a:lnTo>
                  <a:cubicBezTo>
                    <a:pt x="2088" y="1013"/>
                    <a:pt x="1950" y="937"/>
                    <a:pt x="1860" y="812"/>
                  </a:cubicBezTo>
                  <a:lnTo>
                    <a:pt x="1707" y="590"/>
                  </a:lnTo>
                  <a:cubicBezTo>
                    <a:pt x="1457" y="223"/>
                    <a:pt x="1041" y="8"/>
                    <a:pt x="6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71"/>
            <p:cNvSpPr/>
            <p:nvPr/>
          </p:nvSpPr>
          <p:spPr>
            <a:xfrm>
              <a:off x="1635127" y="2795180"/>
              <a:ext cx="90220" cy="149464"/>
            </a:xfrm>
            <a:custGeom>
              <a:avLst/>
              <a:gdLst/>
              <a:ahLst/>
              <a:cxnLst/>
              <a:rect l="l" t="t" r="r" b="b"/>
              <a:pathLst>
                <a:path w="3434" h="5689" extrusionOk="0">
                  <a:moveTo>
                    <a:pt x="2837" y="1"/>
                  </a:moveTo>
                  <a:cubicBezTo>
                    <a:pt x="2393" y="1"/>
                    <a:pt x="1977" y="216"/>
                    <a:pt x="1727" y="583"/>
                  </a:cubicBezTo>
                  <a:lnTo>
                    <a:pt x="1575" y="805"/>
                  </a:lnTo>
                  <a:cubicBezTo>
                    <a:pt x="1484" y="930"/>
                    <a:pt x="1346" y="1006"/>
                    <a:pt x="1193" y="1006"/>
                  </a:cubicBezTo>
                  <a:lnTo>
                    <a:pt x="264" y="1006"/>
                  </a:lnTo>
                  <a:cubicBezTo>
                    <a:pt x="0" y="1006"/>
                    <a:pt x="0" y="1402"/>
                    <a:pt x="264" y="1402"/>
                  </a:cubicBezTo>
                  <a:lnTo>
                    <a:pt x="1193" y="1402"/>
                  </a:lnTo>
                  <a:cubicBezTo>
                    <a:pt x="1477" y="1402"/>
                    <a:pt x="1741" y="1263"/>
                    <a:pt x="1901" y="1027"/>
                  </a:cubicBezTo>
                  <a:lnTo>
                    <a:pt x="2060" y="805"/>
                  </a:lnTo>
                  <a:cubicBezTo>
                    <a:pt x="2234" y="549"/>
                    <a:pt x="2525" y="396"/>
                    <a:pt x="2837" y="396"/>
                  </a:cubicBezTo>
                  <a:cubicBezTo>
                    <a:pt x="2948" y="396"/>
                    <a:pt x="3038" y="486"/>
                    <a:pt x="3038" y="597"/>
                  </a:cubicBezTo>
                  <a:lnTo>
                    <a:pt x="3038" y="1423"/>
                  </a:lnTo>
                  <a:cubicBezTo>
                    <a:pt x="3038" y="2192"/>
                    <a:pt x="2872" y="2754"/>
                    <a:pt x="2539" y="3129"/>
                  </a:cubicBezTo>
                  <a:cubicBezTo>
                    <a:pt x="2240" y="3455"/>
                    <a:pt x="1838" y="3621"/>
                    <a:pt x="1450" y="3781"/>
                  </a:cubicBezTo>
                  <a:cubicBezTo>
                    <a:pt x="964" y="3975"/>
                    <a:pt x="465" y="4183"/>
                    <a:pt x="201" y="4710"/>
                  </a:cubicBezTo>
                  <a:cubicBezTo>
                    <a:pt x="69" y="4953"/>
                    <a:pt x="118" y="5251"/>
                    <a:pt x="305" y="5446"/>
                  </a:cubicBezTo>
                  <a:cubicBezTo>
                    <a:pt x="458" y="5605"/>
                    <a:pt x="659" y="5688"/>
                    <a:pt x="874" y="5688"/>
                  </a:cubicBezTo>
                  <a:cubicBezTo>
                    <a:pt x="971" y="5688"/>
                    <a:pt x="1061" y="5674"/>
                    <a:pt x="1145" y="5633"/>
                  </a:cubicBezTo>
                  <a:cubicBezTo>
                    <a:pt x="1526" y="5473"/>
                    <a:pt x="1554" y="5050"/>
                    <a:pt x="1540" y="4877"/>
                  </a:cubicBezTo>
                  <a:cubicBezTo>
                    <a:pt x="1537" y="4750"/>
                    <a:pt x="1444" y="4689"/>
                    <a:pt x="1349" y="4689"/>
                  </a:cubicBezTo>
                  <a:cubicBezTo>
                    <a:pt x="1246" y="4689"/>
                    <a:pt x="1141" y="4761"/>
                    <a:pt x="1145" y="4898"/>
                  </a:cubicBezTo>
                  <a:cubicBezTo>
                    <a:pt x="1151" y="5036"/>
                    <a:pt x="1131" y="5210"/>
                    <a:pt x="992" y="5272"/>
                  </a:cubicBezTo>
                  <a:cubicBezTo>
                    <a:pt x="953" y="5286"/>
                    <a:pt x="912" y="5292"/>
                    <a:pt x="872" y="5292"/>
                  </a:cubicBezTo>
                  <a:cubicBezTo>
                    <a:pt x="768" y="5292"/>
                    <a:pt x="666" y="5250"/>
                    <a:pt x="597" y="5175"/>
                  </a:cubicBezTo>
                  <a:cubicBezTo>
                    <a:pt x="513" y="5099"/>
                    <a:pt x="499" y="4974"/>
                    <a:pt x="562" y="4884"/>
                  </a:cubicBezTo>
                  <a:cubicBezTo>
                    <a:pt x="749" y="4495"/>
                    <a:pt x="1145" y="4329"/>
                    <a:pt x="1602" y="4148"/>
                  </a:cubicBezTo>
                  <a:cubicBezTo>
                    <a:pt x="2414" y="3816"/>
                    <a:pt x="3433" y="3399"/>
                    <a:pt x="3433" y="1423"/>
                  </a:cubicBezTo>
                  <a:lnTo>
                    <a:pt x="3433" y="597"/>
                  </a:lnTo>
                  <a:cubicBezTo>
                    <a:pt x="3433" y="264"/>
                    <a:pt x="3163" y="1"/>
                    <a:pt x="283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71"/>
            <p:cNvSpPr/>
            <p:nvPr/>
          </p:nvSpPr>
          <p:spPr>
            <a:xfrm>
              <a:off x="1566609" y="2972861"/>
              <a:ext cx="22988" cy="104249"/>
            </a:xfrm>
            <a:custGeom>
              <a:avLst/>
              <a:gdLst/>
              <a:ahLst/>
              <a:cxnLst/>
              <a:rect l="l" t="t" r="r" b="b"/>
              <a:pathLst>
                <a:path w="875" h="3968" extrusionOk="0">
                  <a:moveTo>
                    <a:pt x="0" y="0"/>
                  </a:moveTo>
                  <a:lnTo>
                    <a:pt x="0" y="3968"/>
                  </a:lnTo>
                  <a:lnTo>
                    <a:pt x="874" y="3968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71"/>
            <p:cNvSpPr/>
            <p:nvPr/>
          </p:nvSpPr>
          <p:spPr>
            <a:xfrm>
              <a:off x="1493703" y="2785354"/>
              <a:ext cx="168775" cy="206108"/>
            </a:xfrm>
            <a:custGeom>
              <a:avLst/>
              <a:gdLst/>
              <a:ahLst/>
              <a:cxnLst/>
              <a:rect l="l" t="t" r="r" b="b"/>
              <a:pathLst>
                <a:path w="6424" h="7845" extrusionOk="0">
                  <a:moveTo>
                    <a:pt x="1" y="0"/>
                  </a:moveTo>
                  <a:lnTo>
                    <a:pt x="1" y="2573"/>
                  </a:lnTo>
                  <a:cubicBezTo>
                    <a:pt x="8" y="4398"/>
                    <a:pt x="875" y="6118"/>
                    <a:pt x="2345" y="7200"/>
                  </a:cubicBezTo>
                  <a:lnTo>
                    <a:pt x="3219" y="7845"/>
                  </a:lnTo>
                  <a:lnTo>
                    <a:pt x="4086" y="7200"/>
                  </a:lnTo>
                  <a:cubicBezTo>
                    <a:pt x="5556" y="6111"/>
                    <a:pt x="6424" y="4398"/>
                    <a:pt x="6424" y="2573"/>
                  </a:cubicBezTo>
                  <a:lnTo>
                    <a:pt x="642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71"/>
            <p:cNvSpPr/>
            <p:nvPr/>
          </p:nvSpPr>
          <p:spPr>
            <a:xfrm>
              <a:off x="1562037" y="2785354"/>
              <a:ext cx="100440" cy="206108"/>
            </a:xfrm>
            <a:custGeom>
              <a:avLst/>
              <a:gdLst/>
              <a:ahLst/>
              <a:cxnLst/>
              <a:rect l="l" t="t" r="r" b="b"/>
              <a:pathLst>
                <a:path w="3823" h="7845" extrusionOk="0">
                  <a:moveTo>
                    <a:pt x="2609" y="0"/>
                  </a:moveTo>
                  <a:lnTo>
                    <a:pt x="2609" y="2573"/>
                  </a:lnTo>
                  <a:cubicBezTo>
                    <a:pt x="2609" y="4398"/>
                    <a:pt x="1735" y="6118"/>
                    <a:pt x="264" y="7200"/>
                  </a:cubicBezTo>
                  <a:lnTo>
                    <a:pt x="1" y="7394"/>
                  </a:lnTo>
                  <a:lnTo>
                    <a:pt x="611" y="7845"/>
                  </a:lnTo>
                  <a:lnTo>
                    <a:pt x="1485" y="7200"/>
                  </a:lnTo>
                  <a:cubicBezTo>
                    <a:pt x="2955" y="6111"/>
                    <a:pt x="3823" y="4398"/>
                    <a:pt x="3823" y="2573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71"/>
            <p:cNvSpPr/>
            <p:nvPr/>
          </p:nvSpPr>
          <p:spPr>
            <a:xfrm>
              <a:off x="1482773" y="2773689"/>
              <a:ext cx="190817" cy="23172"/>
            </a:xfrm>
            <a:custGeom>
              <a:avLst/>
              <a:gdLst/>
              <a:ahLst/>
              <a:cxnLst/>
              <a:rect l="l" t="t" r="r" b="b"/>
              <a:pathLst>
                <a:path w="7263" h="882" extrusionOk="0">
                  <a:moveTo>
                    <a:pt x="181" y="0"/>
                  </a:moveTo>
                  <a:cubicBezTo>
                    <a:pt x="84" y="0"/>
                    <a:pt x="0" y="83"/>
                    <a:pt x="0" y="181"/>
                  </a:cubicBezTo>
                  <a:lnTo>
                    <a:pt x="0" y="701"/>
                  </a:lnTo>
                  <a:cubicBezTo>
                    <a:pt x="0" y="805"/>
                    <a:pt x="84" y="881"/>
                    <a:pt x="181" y="881"/>
                  </a:cubicBezTo>
                  <a:lnTo>
                    <a:pt x="7075" y="881"/>
                  </a:lnTo>
                  <a:cubicBezTo>
                    <a:pt x="7079" y="881"/>
                    <a:pt x="7083" y="881"/>
                    <a:pt x="7087" y="881"/>
                  </a:cubicBezTo>
                  <a:cubicBezTo>
                    <a:pt x="7179" y="881"/>
                    <a:pt x="7256" y="801"/>
                    <a:pt x="7263" y="708"/>
                  </a:cubicBezTo>
                  <a:lnTo>
                    <a:pt x="7263" y="187"/>
                  </a:lnTo>
                  <a:cubicBezTo>
                    <a:pt x="7263" y="83"/>
                    <a:pt x="7179" y="0"/>
                    <a:pt x="707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71"/>
            <p:cNvSpPr/>
            <p:nvPr/>
          </p:nvSpPr>
          <p:spPr>
            <a:xfrm>
              <a:off x="1641669" y="2773689"/>
              <a:ext cx="31921" cy="23172"/>
            </a:xfrm>
            <a:custGeom>
              <a:avLst/>
              <a:gdLst/>
              <a:ahLst/>
              <a:cxnLst/>
              <a:rect l="l" t="t" r="r" b="b"/>
              <a:pathLst>
                <a:path w="1215" h="882" extrusionOk="0">
                  <a:moveTo>
                    <a:pt x="1" y="0"/>
                  </a:moveTo>
                  <a:lnTo>
                    <a:pt x="1" y="881"/>
                  </a:lnTo>
                  <a:lnTo>
                    <a:pt x="1020" y="881"/>
                  </a:lnTo>
                  <a:cubicBezTo>
                    <a:pt x="1024" y="881"/>
                    <a:pt x="1029" y="881"/>
                    <a:pt x="1033" y="881"/>
                  </a:cubicBezTo>
                  <a:cubicBezTo>
                    <a:pt x="1131" y="881"/>
                    <a:pt x="1208" y="801"/>
                    <a:pt x="1215" y="708"/>
                  </a:cubicBezTo>
                  <a:lnTo>
                    <a:pt x="1215" y="187"/>
                  </a:lnTo>
                  <a:cubicBezTo>
                    <a:pt x="1215" y="83"/>
                    <a:pt x="1124" y="0"/>
                    <a:pt x="102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71"/>
            <p:cNvSpPr/>
            <p:nvPr/>
          </p:nvSpPr>
          <p:spPr>
            <a:xfrm>
              <a:off x="1536343" y="2836060"/>
              <a:ext cx="83494" cy="78975"/>
            </a:xfrm>
            <a:custGeom>
              <a:avLst/>
              <a:gdLst/>
              <a:ahLst/>
              <a:cxnLst/>
              <a:rect l="l" t="t" r="r" b="b"/>
              <a:pathLst>
                <a:path w="3178" h="3006" extrusionOk="0">
                  <a:moveTo>
                    <a:pt x="1589" y="0"/>
                  </a:moveTo>
                  <a:cubicBezTo>
                    <a:pt x="1575" y="0"/>
                    <a:pt x="1561" y="9"/>
                    <a:pt x="1554" y="26"/>
                  </a:cubicBezTo>
                  <a:lnTo>
                    <a:pt x="1097" y="949"/>
                  </a:lnTo>
                  <a:cubicBezTo>
                    <a:pt x="1090" y="956"/>
                    <a:pt x="1083" y="969"/>
                    <a:pt x="1069" y="969"/>
                  </a:cubicBezTo>
                  <a:lnTo>
                    <a:pt x="49" y="1115"/>
                  </a:lnTo>
                  <a:cubicBezTo>
                    <a:pt x="15" y="1122"/>
                    <a:pt x="1" y="1164"/>
                    <a:pt x="28" y="1184"/>
                  </a:cubicBezTo>
                  <a:lnTo>
                    <a:pt x="764" y="1906"/>
                  </a:lnTo>
                  <a:cubicBezTo>
                    <a:pt x="771" y="1913"/>
                    <a:pt x="778" y="1927"/>
                    <a:pt x="778" y="1940"/>
                  </a:cubicBezTo>
                  <a:lnTo>
                    <a:pt x="604" y="2953"/>
                  </a:lnTo>
                  <a:cubicBezTo>
                    <a:pt x="598" y="2982"/>
                    <a:pt x="621" y="3005"/>
                    <a:pt x="644" y="3005"/>
                  </a:cubicBezTo>
                  <a:cubicBezTo>
                    <a:pt x="649" y="3005"/>
                    <a:pt x="655" y="3004"/>
                    <a:pt x="660" y="3002"/>
                  </a:cubicBezTo>
                  <a:lnTo>
                    <a:pt x="1568" y="2516"/>
                  </a:lnTo>
                  <a:cubicBezTo>
                    <a:pt x="1575" y="2513"/>
                    <a:pt x="1582" y="2511"/>
                    <a:pt x="1589" y="2511"/>
                  </a:cubicBezTo>
                  <a:cubicBezTo>
                    <a:pt x="1596" y="2511"/>
                    <a:pt x="1603" y="2513"/>
                    <a:pt x="1610" y="2516"/>
                  </a:cubicBezTo>
                  <a:lnTo>
                    <a:pt x="2519" y="3002"/>
                  </a:lnTo>
                  <a:cubicBezTo>
                    <a:pt x="2525" y="3004"/>
                    <a:pt x="2531" y="3005"/>
                    <a:pt x="2537" y="3005"/>
                  </a:cubicBezTo>
                  <a:cubicBezTo>
                    <a:pt x="2564" y="3005"/>
                    <a:pt x="2587" y="2982"/>
                    <a:pt x="2581" y="2953"/>
                  </a:cubicBezTo>
                  <a:lnTo>
                    <a:pt x="2408" y="1940"/>
                  </a:lnTo>
                  <a:cubicBezTo>
                    <a:pt x="2401" y="1927"/>
                    <a:pt x="2408" y="1913"/>
                    <a:pt x="2414" y="1906"/>
                  </a:cubicBezTo>
                  <a:lnTo>
                    <a:pt x="3157" y="1184"/>
                  </a:lnTo>
                  <a:cubicBezTo>
                    <a:pt x="3177" y="1164"/>
                    <a:pt x="3164" y="1122"/>
                    <a:pt x="3129" y="1115"/>
                  </a:cubicBezTo>
                  <a:lnTo>
                    <a:pt x="2109" y="969"/>
                  </a:lnTo>
                  <a:cubicBezTo>
                    <a:pt x="2095" y="969"/>
                    <a:pt x="2088" y="956"/>
                    <a:pt x="2082" y="949"/>
                  </a:cubicBezTo>
                  <a:lnTo>
                    <a:pt x="1624" y="26"/>
                  </a:lnTo>
                  <a:cubicBezTo>
                    <a:pt x="1617" y="9"/>
                    <a:pt x="1603" y="0"/>
                    <a:pt x="158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71"/>
            <p:cNvSpPr/>
            <p:nvPr/>
          </p:nvSpPr>
          <p:spPr>
            <a:xfrm>
              <a:off x="1556205" y="2977958"/>
              <a:ext cx="43770" cy="21543"/>
            </a:xfrm>
            <a:custGeom>
              <a:avLst/>
              <a:gdLst/>
              <a:ahLst/>
              <a:cxnLst/>
              <a:rect l="l" t="t" r="r" b="b"/>
              <a:pathLst>
                <a:path w="1666" h="820" extrusionOk="0">
                  <a:moveTo>
                    <a:pt x="341" y="1"/>
                  </a:moveTo>
                  <a:cubicBezTo>
                    <a:pt x="153" y="1"/>
                    <a:pt x="1" y="153"/>
                    <a:pt x="1" y="340"/>
                  </a:cubicBezTo>
                  <a:lnTo>
                    <a:pt x="1" y="486"/>
                  </a:lnTo>
                  <a:cubicBezTo>
                    <a:pt x="1" y="666"/>
                    <a:pt x="153" y="819"/>
                    <a:pt x="341" y="819"/>
                  </a:cubicBezTo>
                  <a:lnTo>
                    <a:pt x="1326" y="819"/>
                  </a:lnTo>
                  <a:cubicBezTo>
                    <a:pt x="1513" y="819"/>
                    <a:pt x="1665" y="666"/>
                    <a:pt x="1665" y="486"/>
                  </a:cubicBezTo>
                  <a:lnTo>
                    <a:pt x="1665" y="340"/>
                  </a:lnTo>
                  <a:cubicBezTo>
                    <a:pt x="1665" y="153"/>
                    <a:pt x="1513" y="1"/>
                    <a:pt x="132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71"/>
            <p:cNvSpPr/>
            <p:nvPr/>
          </p:nvSpPr>
          <p:spPr>
            <a:xfrm>
              <a:off x="1533427" y="3061609"/>
              <a:ext cx="89326" cy="30818"/>
            </a:xfrm>
            <a:custGeom>
              <a:avLst/>
              <a:gdLst/>
              <a:ahLst/>
              <a:cxnLst/>
              <a:rect l="l" t="t" r="r" b="b"/>
              <a:pathLst>
                <a:path w="3400" h="1173" extrusionOk="0">
                  <a:moveTo>
                    <a:pt x="452" y="0"/>
                  </a:moveTo>
                  <a:cubicBezTo>
                    <a:pt x="202" y="0"/>
                    <a:pt x="1" y="201"/>
                    <a:pt x="1" y="451"/>
                  </a:cubicBezTo>
                  <a:lnTo>
                    <a:pt x="1" y="1173"/>
                  </a:lnTo>
                  <a:lnTo>
                    <a:pt x="3399" y="1173"/>
                  </a:lnTo>
                  <a:lnTo>
                    <a:pt x="3399" y="451"/>
                  </a:lnTo>
                  <a:cubicBezTo>
                    <a:pt x="3399" y="201"/>
                    <a:pt x="3198" y="0"/>
                    <a:pt x="294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71"/>
            <p:cNvSpPr/>
            <p:nvPr/>
          </p:nvSpPr>
          <p:spPr>
            <a:xfrm>
              <a:off x="1591200" y="3061609"/>
              <a:ext cx="31737" cy="30818"/>
            </a:xfrm>
            <a:custGeom>
              <a:avLst/>
              <a:gdLst/>
              <a:ahLst/>
              <a:cxnLst/>
              <a:rect l="l" t="t" r="r" b="b"/>
              <a:pathLst>
                <a:path w="1208" h="1173" extrusionOk="0">
                  <a:moveTo>
                    <a:pt x="0" y="0"/>
                  </a:moveTo>
                  <a:lnTo>
                    <a:pt x="0" y="1173"/>
                  </a:lnTo>
                  <a:lnTo>
                    <a:pt x="1207" y="1173"/>
                  </a:lnTo>
                  <a:lnTo>
                    <a:pt x="1207" y="451"/>
                  </a:lnTo>
                  <a:cubicBezTo>
                    <a:pt x="1200" y="201"/>
                    <a:pt x="999" y="0"/>
                    <a:pt x="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71"/>
            <p:cNvSpPr/>
            <p:nvPr/>
          </p:nvSpPr>
          <p:spPr>
            <a:xfrm>
              <a:off x="1501006" y="3084756"/>
              <a:ext cx="154193" cy="38831"/>
            </a:xfrm>
            <a:custGeom>
              <a:avLst/>
              <a:gdLst/>
              <a:ahLst/>
              <a:cxnLst/>
              <a:rect l="l" t="t" r="r" b="b"/>
              <a:pathLst>
                <a:path w="5869" h="1478" extrusionOk="0">
                  <a:moveTo>
                    <a:pt x="472" y="0"/>
                  </a:moveTo>
                  <a:cubicBezTo>
                    <a:pt x="354" y="0"/>
                    <a:pt x="250" y="90"/>
                    <a:pt x="222" y="208"/>
                  </a:cubicBezTo>
                  <a:lnTo>
                    <a:pt x="35" y="1179"/>
                  </a:lnTo>
                  <a:cubicBezTo>
                    <a:pt x="0" y="1332"/>
                    <a:pt x="125" y="1478"/>
                    <a:pt x="284" y="1478"/>
                  </a:cubicBezTo>
                  <a:lnTo>
                    <a:pt x="5591" y="1478"/>
                  </a:lnTo>
                  <a:cubicBezTo>
                    <a:pt x="5750" y="1478"/>
                    <a:pt x="5868" y="1332"/>
                    <a:pt x="5833" y="1179"/>
                  </a:cubicBezTo>
                  <a:lnTo>
                    <a:pt x="5646" y="208"/>
                  </a:lnTo>
                  <a:cubicBezTo>
                    <a:pt x="5618" y="90"/>
                    <a:pt x="5514" y="0"/>
                    <a:pt x="539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71"/>
            <p:cNvSpPr/>
            <p:nvPr/>
          </p:nvSpPr>
          <p:spPr>
            <a:xfrm>
              <a:off x="1616159" y="3084756"/>
              <a:ext cx="38857" cy="38647"/>
            </a:xfrm>
            <a:custGeom>
              <a:avLst/>
              <a:gdLst/>
              <a:ahLst/>
              <a:cxnLst/>
              <a:rect l="l" t="t" r="r" b="b"/>
              <a:pathLst>
                <a:path w="1479" h="1471" extrusionOk="0">
                  <a:moveTo>
                    <a:pt x="1" y="0"/>
                  </a:moveTo>
                  <a:lnTo>
                    <a:pt x="292" y="1471"/>
                  </a:lnTo>
                  <a:lnTo>
                    <a:pt x="1208" y="1471"/>
                  </a:lnTo>
                  <a:cubicBezTo>
                    <a:pt x="1360" y="1471"/>
                    <a:pt x="1478" y="1332"/>
                    <a:pt x="1450" y="1179"/>
                  </a:cubicBezTo>
                  <a:lnTo>
                    <a:pt x="1263" y="201"/>
                  </a:lnTo>
                  <a:cubicBezTo>
                    <a:pt x="1242" y="83"/>
                    <a:pt x="1138" y="0"/>
                    <a:pt x="10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1" name="Google Shape;6341;p71"/>
          <p:cNvGrpSpPr/>
          <p:nvPr/>
        </p:nvGrpSpPr>
        <p:grpSpPr>
          <a:xfrm>
            <a:off x="3082217" y="2788586"/>
            <a:ext cx="288866" cy="320236"/>
            <a:chOff x="3082217" y="2788586"/>
            <a:chExt cx="288866" cy="320236"/>
          </a:xfrm>
        </p:grpSpPr>
        <p:sp>
          <p:nvSpPr>
            <p:cNvPr id="6342" name="Google Shape;6342;p71"/>
            <p:cNvSpPr/>
            <p:nvPr/>
          </p:nvSpPr>
          <p:spPr>
            <a:xfrm>
              <a:off x="3082401" y="2867508"/>
              <a:ext cx="275178" cy="241313"/>
            </a:xfrm>
            <a:custGeom>
              <a:avLst/>
              <a:gdLst/>
              <a:ahLst/>
              <a:cxnLst/>
              <a:rect l="l" t="t" r="r" b="b"/>
              <a:pathLst>
                <a:path w="10474" h="9185" extrusionOk="0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71"/>
            <p:cNvSpPr/>
            <p:nvPr/>
          </p:nvSpPr>
          <p:spPr>
            <a:xfrm>
              <a:off x="3082217" y="2867508"/>
              <a:ext cx="219980" cy="241313"/>
            </a:xfrm>
            <a:custGeom>
              <a:avLst/>
              <a:gdLst/>
              <a:ahLst/>
              <a:cxnLst/>
              <a:rect l="l" t="t" r="r" b="b"/>
              <a:pathLst>
                <a:path w="8373" h="9185" extrusionOk="0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71"/>
            <p:cNvSpPr/>
            <p:nvPr/>
          </p:nvSpPr>
          <p:spPr>
            <a:xfrm>
              <a:off x="3233100" y="2788586"/>
              <a:ext cx="137983" cy="76269"/>
            </a:xfrm>
            <a:custGeom>
              <a:avLst/>
              <a:gdLst/>
              <a:ahLst/>
              <a:cxnLst/>
              <a:rect l="l" t="t" r="r" b="b"/>
              <a:pathLst>
                <a:path w="5252" h="2903" extrusionOk="0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71"/>
            <p:cNvSpPr/>
            <p:nvPr/>
          </p:nvSpPr>
          <p:spPr>
            <a:xfrm>
              <a:off x="3232916" y="2788586"/>
              <a:ext cx="138167" cy="51258"/>
            </a:xfrm>
            <a:custGeom>
              <a:avLst/>
              <a:gdLst/>
              <a:ahLst/>
              <a:cxnLst/>
              <a:rect l="l" t="t" r="r" b="b"/>
              <a:pathLst>
                <a:path w="5259" h="1951" extrusionOk="0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71"/>
            <p:cNvSpPr/>
            <p:nvPr/>
          </p:nvSpPr>
          <p:spPr>
            <a:xfrm>
              <a:off x="3293605" y="2915403"/>
              <a:ext cx="38831" cy="55540"/>
            </a:xfrm>
            <a:custGeom>
              <a:avLst/>
              <a:gdLst/>
              <a:ahLst/>
              <a:cxnLst/>
              <a:rect l="l" t="t" r="r" b="b"/>
              <a:pathLst>
                <a:path w="1478" h="2114" extrusionOk="0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rgbClr val="E4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71"/>
            <p:cNvSpPr/>
            <p:nvPr/>
          </p:nvSpPr>
          <p:spPr>
            <a:xfrm>
              <a:off x="3191379" y="2892677"/>
              <a:ext cx="57405" cy="13136"/>
            </a:xfrm>
            <a:custGeom>
              <a:avLst/>
              <a:gdLst/>
              <a:ahLst/>
              <a:cxnLst/>
              <a:rect l="l" t="t" r="r" b="b"/>
              <a:pathLst>
                <a:path w="2185" h="500" extrusionOk="0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71"/>
            <p:cNvSpPr/>
            <p:nvPr/>
          </p:nvSpPr>
          <p:spPr>
            <a:xfrm>
              <a:off x="3195320" y="2830070"/>
              <a:ext cx="49708" cy="75560"/>
            </a:xfrm>
            <a:custGeom>
              <a:avLst/>
              <a:gdLst/>
              <a:ahLst/>
              <a:cxnLst/>
              <a:rect l="l" t="t" r="r" b="b"/>
              <a:pathLst>
                <a:path w="1892" h="2876" extrusionOk="0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9" name="Google Shape;6349;p71"/>
          <p:cNvGrpSpPr/>
          <p:nvPr/>
        </p:nvGrpSpPr>
        <p:grpSpPr>
          <a:xfrm>
            <a:off x="3610557" y="2780704"/>
            <a:ext cx="325017" cy="336052"/>
            <a:chOff x="3610557" y="2780704"/>
            <a:chExt cx="325017" cy="336052"/>
          </a:xfrm>
        </p:grpSpPr>
        <p:sp>
          <p:nvSpPr>
            <p:cNvPr id="6350" name="Google Shape;6350;p71"/>
            <p:cNvSpPr/>
            <p:nvPr/>
          </p:nvSpPr>
          <p:spPr>
            <a:xfrm>
              <a:off x="3610557" y="2780704"/>
              <a:ext cx="324702" cy="335973"/>
            </a:xfrm>
            <a:custGeom>
              <a:avLst/>
              <a:gdLst/>
              <a:ahLst/>
              <a:cxnLst/>
              <a:rect l="l" t="t" r="r" b="b"/>
              <a:pathLst>
                <a:path w="12359" h="12788" extrusionOk="0">
                  <a:moveTo>
                    <a:pt x="11722" y="1"/>
                  </a:moveTo>
                  <a:cubicBezTo>
                    <a:pt x="11685" y="1"/>
                    <a:pt x="11648" y="4"/>
                    <a:pt x="11610" y="11"/>
                  </a:cubicBezTo>
                  <a:lnTo>
                    <a:pt x="3959" y="1363"/>
                  </a:lnTo>
                  <a:cubicBezTo>
                    <a:pt x="3661" y="1412"/>
                    <a:pt x="3439" y="1675"/>
                    <a:pt x="3439" y="1980"/>
                  </a:cubicBezTo>
                  <a:lnTo>
                    <a:pt x="3439" y="8611"/>
                  </a:lnTo>
                  <a:cubicBezTo>
                    <a:pt x="3121" y="8453"/>
                    <a:pt x="2788" y="8379"/>
                    <a:pt x="2462" y="8379"/>
                  </a:cubicBezTo>
                  <a:cubicBezTo>
                    <a:pt x="1475" y="8379"/>
                    <a:pt x="550" y="9053"/>
                    <a:pt x="310" y="10096"/>
                  </a:cubicBezTo>
                  <a:cubicBezTo>
                    <a:pt x="1" y="11479"/>
                    <a:pt x="1050" y="12787"/>
                    <a:pt x="2462" y="12787"/>
                  </a:cubicBezTo>
                  <a:cubicBezTo>
                    <a:pt x="2473" y="12787"/>
                    <a:pt x="2484" y="12787"/>
                    <a:pt x="2495" y="12787"/>
                  </a:cubicBezTo>
                  <a:cubicBezTo>
                    <a:pt x="3709" y="12759"/>
                    <a:pt x="4673" y="11767"/>
                    <a:pt x="4666" y="10554"/>
                  </a:cubicBezTo>
                  <a:lnTo>
                    <a:pt x="4666" y="3187"/>
                  </a:lnTo>
                  <a:lnTo>
                    <a:pt x="11124" y="2043"/>
                  </a:lnTo>
                  <a:lnTo>
                    <a:pt x="11124" y="7030"/>
                  </a:lnTo>
                  <a:cubicBezTo>
                    <a:pt x="10808" y="6874"/>
                    <a:pt x="10475" y="6801"/>
                    <a:pt x="10149" y="6801"/>
                  </a:cubicBezTo>
                  <a:cubicBezTo>
                    <a:pt x="9160" y="6801"/>
                    <a:pt x="8231" y="7473"/>
                    <a:pt x="7996" y="8521"/>
                  </a:cubicBezTo>
                  <a:cubicBezTo>
                    <a:pt x="7686" y="9905"/>
                    <a:pt x="8735" y="11213"/>
                    <a:pt x="10147" y="11213"/>
                  </a:cubicBezTo>
                  <a:cubicBezTo>
                    <a:pt x="10158" y="11213"/>
                    <a:pt x="10170" y="11213"/>
                    <a:pt x="10181" y="11213"/>
                  </a:cubicBezTo>
                  <a:cubicBezTo>
                    <a:pt x="11394" y="11185"/>
                    <a:pt x="12359" y="10193"/>
                    <a:pt x="12352" y="8979"/>
                  </a:cubicBezTo>
                  <a:lnTo>
                    <a:pt x="12352" y="628"/>
                  </a:lnTo>
                  <a:cubicBezTo>
                    <a:pt x="12352" y="278"/>
                    <a:pt x="12064" y="1"/>
                    <a:pt x="11722" y="1"/>
                  </a:cubicBezTo>
                  <a:close/>
                </a:path>
              </a:pathLst>
            </a:custGeom>
            <a:solidFill>
              <a:srgbClr val="A7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71"/>
            <p:cNvSpPr/>
            <p:nvPr/>
          </p:nvSpPr>
          <p:spPr>
            <a:xfrm>
              <a:off x="3665703" y="2864434"/>
              <a:ext cx="67967" cy="252321"/>
            </a:xfrm>
            <a:custGeom>
              <a:avLst/>
              <a:gdLst/>
              <a:ahLst/>
              <a:cxnLst/>
              <a:rect l="l" t="t" r="r" b="b"/>
              <a:pathLst>
                <a:path w="2587" h="9604" extrusionOk="0">
                  <a:moveTo>
                    <a:pt x="2567" y="0"/>
                  </a:moveTo>
                  <a:lnTo>
                    <a:pt x="2297" y="84"/>
                  </a:lnTo>
                  <a:cubicBezTo>
                    <a:pt x="2026" y="160"/>
                    <a:pt x="1846" y="410"/>
                    <a:pt x="1846" y="687"/>
                  </a:cubicBezTo>
                  <a:lnTo>
                    <a:pt x="1846" y="7367"/>
                  </a:lnTo>
                  <a:cubicBezTo>
                    <a:pt x="1846" y="8456"/>
                    <a:pt x="1069" y="9385"/>
                    <a:pt x="1" y="9572"/>
                  </a:cubicBezTo>
                  <a:cubicBezTo>
                    <a:pt x="126" y="9593"/>
                    <a:pt x="250" y="9603"/>
                    <a:pt x="372" y="9603"/>
                  </a:cubicBezTo>
                  <a:cubicBezTo>
                    <a:pt x="1576" y="9603"/>
                    <a:pt x="2586" y="8614"/>
                    <a:pt x="2567" y="7367"/>
                  </a:cubicBezTo>
                  <a:lnTo>
                    <a:pt x="2567" y="0"/>
                  </a:ln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71"/>
            <p:cNvSpPr/>
            <p:nvPr/>
          </p:nvSpPr>
          <p:spPr>
            <a:xfrm>
              <a:off x="3867633" y="2780704"/>
              <a:ext cx="67941" cy="294830"/>
            </a:xfrm>
            <a:custGeom>
              <a:avLst/>
              <a:gdLst/>
              <a:ahLst/>
              <a:cxnLst/>
              <a:rect l="l" t="t" r="r" b="b"/>
              <a:pathLst>
                <a:path w="2586" h="11222" extrusionOk="0">
                  <a:moveTo>
                    <a:pt x="1942" y="1"/>
                  </a:moveTo>
                  <a:cubicBezTo>
                    <a:pt x="1906" y="1"/>
                    <a:pt x="1869" y="4"/>
                    <a:pt x="1831" y="11"/>
                  </a:cubicBezTo>
                  <a:lnTo>
                    <a:pt x="1499" y="66"/>
                  </a:lnTo>
                  <a:cubicBezTo>
                    <a:pt x="1714" y="170"/>
                    <a:pt x="1845" y="392"/>
                    <a:pt x="1845" y="628"/>
                  </a:cubicBezTo>
                  <a:lnTo>
                    <a:pt x="1845" y="8979"/>
                  </a:lnTo>
                  <a:cubicBezTo>
                    <a:pt x="1852" y="10068"/>
                    <a:pt x="1075" y="10998"/>
                    <a:pt x="0" y="11192"/>
                  </a:cubicBezTo>
                  <a:cubicBezTo>
                    <a:pt x="123" y="11212"/>
                    <a:pt x="244" y="11221"/>
                    <a:pt x="363" y="11221"/>
                  </a:cubicBezTo>
                  <a:cubicBezTo>
                    <a:pt x="1571" y="11221"/>
                    <a:pt x="2586" y="10236"/>
                    <a:pt x="2567" y="8986"/>
                  </a:cubicBezTo>
                  <a:lnTo>
                    <a:pt x="2567" y="628"/>
                  </a:lnTo>
                  <a:cubicBezTo>
                    <a:pt x="2567" y="278"/>
                    <a:pt x="2279" y="1"/>
                    <a:pt x="1942" y="1"/>
                  </a:cubicBez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3" name="Google Shape;6353;p71"/>
          <p:cNvGrpSpPr/>
          <p:nvPr/>
        </p:nvGrpSpPr>
        <p:grpSpPr>
          <a:xfrm>
            <a:off x="4179067" y="2811495"/>
            <a:ext cx="286475" cy="274390"/>
            <a:chOff x="4179067" y="2811495"/>
            <a:chExt cx="286475" cy="274390"/>
          </a:xfrm>
        </p:grpSpPr>
        <p:sp>
          <p:nvSpPr>
            <p:cNvPr id="6354" name="Google Shape;6354;p71"/>
            <p:cNvSpPr/>
            <p:nvPr/>
          </p:nvSpPr>
          <p:spPr>
            <a:xfrm>
              <a:off x="4333786" y="2956651"/>
              <a:ext cx="69990" cy="69990"/>
            </a:xfrm>
            <a:custGeom>
              <a:avLst/>
              <a:gdLst/>
              <a:ahLst/>
              <a:cxnLst/>
              <a:rect l="l" t="t" r="r" b="b"/>
              <a:pathLst>
                <a:path w="2664" h="2664" extrusionOk="0">
                  <a:moveTo>
                    <a:pt x="493" y="0"/>
                  </a:moveTo>
                  <a:lnTo>
                    <a:pt x="0" y="493"/>
                  </a:lnTo>
                  <a:lnTo>
                    <a:pt x="2171" y="2664"/>
                  </a:lnTo>
                  <a:lnTo>
                    <a:pt x="2664" y="2171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71"/>
            <p:cNvSpPr/>
            <p:nvPr/>
          </p:nvSpPr>
          <p:spPr>
            <a:xfrm>
              <a:off x="4363290" y="2987022"/>
              <a:ext cx="102253" cy="98785"/>
            </a:xfrm>
            <a:custGeom>
              <a:avLst/>
              <a:gdLst/>
              <a:ahLst/>
              <a:cxnLst/>
              <a:rect l="l" t="t" r="r" b="b"/>
              <a:pathLst>
                <a:path w="3892" h="3760" extrusionOk="0">
                  <a:moveTo>
                    <a:pt x="820" y="1"/>
                  </a:moveTo>
                  <a:cubicBezTo>
                    <a:pt x="748" y="1"/>
                    <a:pt x="675" y="28"/>
                    <a:pt x="618" y="86"/>
                  </a:cubicBezTo>
                  <a:lnTo>
                    <a:pt x="112" y="592"/>
                  </a:lnTo>
                  <a:cubicBezTo>
                    <a:pt x="8" y="696"/>
                    <a:pt x="1" y="869"/>
                    <a:pt x="105" y="980"/>
                  </a:cubicBezTo>
                  <a:lnTo>
                    <a:pt x="2283" y="3471"/>
                  </a:lnTo>
                  <a:cubicBezTo>
                    <a:pt x="2456" y="3662"/>
                    <a:pt x="2696" y="3760"/>
                    <a:pt x="2936" y="3760"/>
                  </a:cubicBezTo>
                  <a:cubicBezTo>
                    <a:pt x="3156" y="3760"/>
                    <a:pt x="3376" y="3678"/>
                    <a:pt x="3545" y="3512"/>
                  </a:cubicBezTo>
                  <a:cubicBezTo>
                    <a:pt x="3892" y="3158"/>
                    <a:pt x="3878" y="2583"/>
                    <a:pt x="3503" y="2250"/>
                  </a:cubicBezTo>
                  <a:lnTo>
                    <a:pt x="1013" y="72"/>
                  </a:lnTo>
                  <a:cubicBezTo>
                    <a:pt x="956" y="25"/>
                    <a:pt x="888" y="1"/>
                    <a:pt x="820" y="1"/>
                  </a:cubicBezTo>
                  <a:close/>
                </a:path>
              </a:pathLst>
            </a:custGeom>
            <a:solidFill>
              <a:srgbClr val="B0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71"/>
            <p:cNvSpPr/>
            <p:nvPr/>
          </p:nvSpPr>
          <p:spPr>
            <a:xfrm>
              <a:off x="4363474" y="2993826"/>
              <a:ext cx="98259" cy="92059"/>
            </a:xfrm>
            <a:custGeom>
              <a:avLst/>
              <a:gdLst/>
              <a:ahLst/>
              <a:cxnLst/>
              <a:rect l="l" t="t" r="r" b="b"/>
              <a:pathLst>
                <a:path w="3740" h="3504" extrusionOk="0">
                  <a:moveTo>
                    <a:pt x="438" y="0"/>
                  </a:moveTo>
                  <a:lnTo>
                    <a:pt x="112" y="333"/>
                  </a:lnTo>
                  <a:cubicBezTo>
                    <a:pt x="1" y="437"/>
                    <a:pt x="1" y="610"/>
                    <a:pt x="98" y="721"/>
                  </a:cubicBezTo>
                  <a:lnTo>
                    <a:pt x="2276" y="3212"/>
                  </a:lnTo>
                  <a:cubicBezTo>
                    <a:pt x="2449" y="3406"/>
                    <a:pt x="2687" y="3503"/>
                    <a:pt x="2926" y="3503"/>
                  </a:cubicBezTo>
                  <a:cubicBezTo>
                    <a:pt x="3147" y="3503"/>
                    <a:pt x="3368" y="3420"/>
                    <a:pt x="3538" y="3253"/>
                  </a:cubicBezTo>
                  <a:cubicBezTo>
                    <a:pt x="3628" y="3163"/>
                    <a:pt x="3698" y="3052"/>
                    <a:pt x="3739" y="2934"/>
                  </a:cubicBezTo>
                  <a:lnTo>
                    <a:pt x="3739" y="2934"/>
                  </a:lnTo>
                  <a:cubicBezTo>
                    <a:pt x="3645" y="2967"/>
                    <a:pt x="3547" y="2984"/>
                    <a:pt x="3450" y="2984"/>
                  </a:cubicBezTo>
                  <a:cubicBezTo>
                    <a:pt x="3205" y="2984"/>
                    <a:pt x="2965" y="2880"/>
                    <a:pt x="2796" y="2691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71"/>
            <p:cNvSpPr/>
            <p:nvPr/>
          </p:nvSpPr>
          <p:spPr>
            <a:xfrm>
              <a:off x="4179067" y="2811495"/>
              <a:ext cx="215408" cy="196282"/>
            </a:xfrm>
            <a:custGeom>
              <a:avLst/>
              <a:gdLst/>
              <a:ahLst/>
              <a:cxnLst/>
              <a:rect l="l" t="t" r="r" b="b"/>
              <a:pathLst>
                <a:path w="8199" h="7471" extrusionOk="0">
                  <a:moveTo>
                    <a:pt x="4097" y="0"/>
                  </a:moveTo>
                  <a:cubicBezTo>
                    <a:pt x="3141" y="0"/>
                    <a:pt x="2185" y="365"/>
                    <a:pt x="1457" y="1093"/>
                  </a:cubicBezTo>
                  <a:cubicBezTo>
                    <a:pt x="0" y="2549"/>
                    <a:pt x="0" y="4922"/>
                    <a:pt x="1457" y="6378"/>
                  </a:cubicBezTo>
                  <a:cubicBezTo>
                    <a:pt x="2185" y="7107"/>
                    <a:pt x="3141" y="7471"/>
                    <a:pt x="4097" y="7471"/>
                  </a:cubicBezTo>
                  <a:cubicBezTo>
                    <a:pt x="5053" y="7471"/>
                    <a:pt x="6010" y="7107"/>
                    <a:pt x="6742" y="6378"/>
                  </a:cubicBezTo>
                  <a:cubicBezTo>
                    <a:pt x="8199" y="4922"/>
                    <a:pt x="8199" y="2549"/>
                    <a:pt x="6742" y="1093"/>
                  </a:cubicBezTo>
                  <a:cubicBezTo>
                    <a:pt x="6010" y="365"/>
                    <a:pt x="5053" y="0"/>
                    <a:pt x="4097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71"/>
            <p:cNvSpPr/>
            <p:nvPr/>
          </p:nvSpPr>
          <p:spPr>
            <a:xfrm>
              <a:off x="4204210" y="2834405"/>
              <a:ext cx="165123" cy="150463"/>
            </a:xfrm>
            <a:custGeom>
              <a:avLst/>
              <a:gdLst/>
              <a:ahLst/>
              <a:cxnLst/>
              <a:rect l="l" t="t" r="r" b="b"/>
              <a:pathLst>
                <a:path w="6285" h="5727" extrusionOk="0">
                  <a:moveTo>
                    <a:pt x="3143" y="1"/>
                  </a:moveTo>
                  <a:cubicBezTo>
                    <a:pt x="2409" y="1"/>
                    <a:pt x="1676" y="280"/>
                    <a:pt x="1117" y="838"/>
                  </a:cubicBezTo>
                  <a:cubicBezTo>
                    <a:pt x="0" y="1955"/>
                    <a:pt x="0" y="3772"/>
                    <a:pt x="1117" y="4889"/>
                  </a:cubicBezTo>
                  <a:cubicBezTo>
                    <a:pt x="1676" y="5447"/>
                    <a:pt x="2409" y="5726"/>
                    <a:pt x="3143" y="5726"/>
                  </a:cubicBezTo>
                  <a:cubicBezTo>
                    <a:pt x="3876" y="5726"/>
                    <a:pt x="4610" y="5447"/>
                    <a:pt x="5168" y="4889"/>
                  </a:cubicBezTo>
                  <a:cubicBezTo>
                    <a:pt x="6285" y="3772"/>
                    <a:pt x="6285" y="1955"/>
                    <a:pt x="5168" y="838"/>
                  </a:cubicBezTo>
                  <a:cubicBezTo>
                    <a:pt x="4610" y="280"/>
                    <a:pt x="3876" y="1"/>
                    <a:pt x="3143" y="1"/>
                  </a:cubicBezTo>
                  <a:close/>
                </a:path>
              </a:pathLst>
            </a:custGeom>
            <a:solidFill>
              <a:srgbClr val="CB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71"/>
            <p:cNvSpPr/>
            <p:nvPr/>
          </p:nvSpPr>
          <p:spPr>
            <a:xfrm>
              <a:off x="4204210" y="2850037"/>
              <a:ext cx="142160" cy="133175"/>
            </a:xfrm>
            <a:custGeom>
              <a:avLst/>
              <a:gdLst/>
              <a:ahLst/>
              <a:cxnLst/>
              <a:rect l="l" t="t" r="r" b="b"/>
              <a:pathLst>
                <a:path w="5411" h="5069" extrusionOk="0">
                  <a:moveTo>
                    <a:pt x="1388" y="0"/>
                  </a:moveTo>
                  <a:lnTo>
                    <a:pt x="1388" y="0"/>
                  </a:lnTo>
                  <a:cubicBezTo>
                    <a:pt x="1291" y="77"/>
                    <a:pt x="1200" y="153"/>
                    <a:pt x="1117" y="243"/>
                  </a:cubicBezTo>
                  <a:cubicBezTo>
                    <a:pt x="0" y="1422"/>
                    <a:pt x="84" y="3288"/>
                    <a:pt x="1304" y="4356"/>
                  </a:cubicBezTo>
                  <a:cubicBezTo>
                    <a:pt x="1848" y="4835"/>
                    <a:pt x="2522" y="5068"/>
                    <a:pt x="3193" y="5068"/>
                  </a:cubicBezTo>
                  <a:cubicBezTo>
                    <a:pt x="4021" y="5068"/>
                    <a:pt x="4844" y="4713"/>
                    <a:pt x="5411" y="4023"/>
                  </a:cubicBezTo>
                  <a:lnTo>
                    <a:pt x="5411" y="4023"/>
                  </a:lnTo>
                  <a:cubicBezTo>
                    <a:pt x="4886" y="4437"/>
                    <a:pt x="4259" y="4640"/>
                    <a:pt x="3634" y="4640"/>
                  </a:cubicBezTo>
                  <a:cubicBezTo>
                    <a:pt x="2898" y="4640"/>
                    <a:pt x="2165" y="4357"/>
                    <a:pt x="1610" y="3801"/>
                  </a:cubicBezTo>
                  <a:cubicBezTo>
                    <a:pt x="576" y="2775"/>
                    <a:pt x="486" y="1138"/>
                    <a:pt x="1388" y="0"/>
                  </a:cubicBezTo>
                  <a:close/>
                </a:path>
              </a:pathLst>
            </a:custGeom>
            <a:solidFill>
              <a:srgbClr val="B3C3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71"/>
            <p:cNvSpPr/>
            <p:nvPr/>
          </p:nvSpPr>
          <p:spPr>
            <a:xfrm>
              <a:off x="4246666" y="2855186"/>
              <a:ext cx="81103" cy="22883"/>
            </a:xfrm>
            <a:custGeom>
              <a:avLst/>
              <a:gdLst/>
              <a:ahLst/>
              <a:cxnLst/>
              <a:rect l="l" t="t" r="r" b="b"/>
              <a:pathLst>
                <a:path w="3087" h="871" extrusionOk="0">
                  <a:moveTo>
                    <a:pt x="1524" y="0"/>
                  </a:moveTo>
                  <a:cubicBezTo>
                    <a:pt x="994" y="0"/>
                    <a:pt x="465" y="203"/>
                    <a:pt x="63" y="609"/>
                  </a:cubicBezTo>
                  <a:cubicBezTo>
                    <a:pt x="1" y="671"/>
                    <a:pt x="1" y="762"/>
                    <a:pt x="63" y="824"/>
                  </a:cubicBezTo>
                  <a:cubicBezTo>
                    <a:pt x="91" y="855"/>
                    <a:pt x="129" y="871"/>
                    <a:pt x="168" y="871"/>
                  </a:cubicBezTo>
                  <a:cubicBezTo>
                    <a:pt x="207" y="871"/>
                    <a:pt x="247" y="855"/>
                    <a:pt x="278" y="824"/>
                  </a:cubicBezTo>
                  <a:cubicBezTo>
                    <a:pt x="621" y="481"/>
                    <a:pt x="1072" y="309"/>
                    <a:pt x="1523" y="309"/>
                  </a:cubicBezTo>
                  <a:cubicBezTo>
                    <a:pt x="1974" y="309"/>
                    <a:pt x="2425" y="481"/>
                    <a:pt x="2768" y="824"/>
                  </a:cubicBezTo>
                  <a:cubicBezTo>
                    <a:pt x="2801" y="854"/>
                    <a:pt x="2838" y="867"/>
                    <a:pt x="2872" y="867"/>
                  </a:cubicBezTo>
                  <a:cubicBezTo>
                    <a:pt x="2989" y="867"/>
                    <a:pt x="3086" y="721"/>
                    <a:pt x="2990" y="609"/>
                  </a:cubicBezTo>
                  <a:cubicBezTo>
                    <a:pt x="2584" y="203"/>
                    <a:pt x="2054" y="0"/>
                    <a:pt x="1524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71"/>
            <p:cNvSpPr/>
            <p:nvPr/>
          </p:nvSpPr>
          <p:spPr>
            <a:xfrm>
              <a:off x="4363290" y="2987022"/>
              <a:ext cx="41589" cy="40722"/>
            </a:xfrm>
            <a:custGeom>
              <a:avLst/>
              <a:gdLst/>
              <a:ahLst/>
              <a:cxnLst/>
              <a:rect l="l" t="t" r="r" b="b"/>
              <a:pathLst>
                <a:path w="1583" h="1550" extrusionOk="0">
                  <a:moveTo>
                    <a:pt x="821" y="1"/>
                  </a:moveTo>
                  <a:cubicBezTo>
                    <a:pt x="749" y="1"/>
                    <a:pt x="679" y="28"/>
                    <a:pt x="625" y="86"/>
                  </a:cubicBezTo>
                  <a:lnTo>
                    <a:pt x="119" y="592"/>
                  </a:lnTo>
                  <a:cubicBezTo>
                    <a:pt x="8" y="696"/>
                    <a:pt x="1" y="863"/>
                    <a:pt x="105" y="980"/>
                  </a:cubicBezTo>
                  <a:lnTo>
                    <a:pt x="597" y="1549"/>
                  </a:lnTo>
                  <a:lnTo>
                    <a:pt x="1582" y="564"/>
                  </a:lnTo>
                  <a:lnTo>
                    <a:pt x="1013" y="72"/>
                  </a:lnTo>
                  <a:cubicBezTo>
                    <a:pt x="956" y="25"/>
                    <a:pt x="888" y="1"/>
                    <a:pt x="821" y="1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71"/>
            <p:cNvSpPr/>
            <p:nvPr/>
          </p:nvSpPr>
          <p:spPr>
            <a:xfrm>
              <a:off x="4363474" y="2993826"/>
              <a:ext cx="29189" cy="33918"/>
            </a:xfrm>
            <a:custGeom>
              <a:avLst/>
              <a:gdLst/>
              <a:ahLst/>
              <a:cxnLst/>
              <a:rect l="l" t="t" r="r" b="b"/>
              <a:pathLst>
                <a:path w="1111" h="1291" extrusionOk="0">
                  <a:moveTo>
                    <a:pt x="438" y="0"/>
                  </a:moveTo>
                  <a:lnTo>
                    <a:pt x="112" y="326"/>
                  </a:lnTo>
                  <a:cubicBezTo>
                    <a:pt x="1" y="437"/>
                    <a:pt x="1" y="604"/>
                    <a:pt x="98" y="721"/>
                  </a:cubicBezTo>
                  <a:lnTo>
                    <a:pt x="590" y="1290"/>
                  </a:lnTo>
                  <a:lnTo>
                    <a:pt x="1110" y="77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C9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3" name="Google Shape;6363;p71"/>
          <p:cNvGrpSpPr/>
          <p:nvPr/>
        </p:nvGrpSpPr>
        <p:grpSpPr>
          <a:xfrm>
            <a:off x="4686757" y="2762156"/>
            <a:ext cx="371047" cy="374199"/>
            <a:chOff x="4686757" y="2762156"/>
            <a:chExt cx="371047" cy="374199"/>
          </a:xfrm>
        </p:grpSpPr>
        <p:sp>
          <p:nvSpPr>
            <p:cNvPr id="6364" name="Google Shape;6364;p71"/>
            <p:cNvSpPr/>
            <p:nvPr/>
          </p:nvSpPr>
          <p:spPr>
            <a:xfrm>
              <a:off x="4696767" y="2762156"/>
              <a:ext cx="353207" cy="374199"/>
            </a:xfrm>
            <a:custGeom>
              <a:avLst/>
              <a:gdLst/>
              <a:ahLst/>
              <a:cxnLst/>
              <a:rect l="l" t="t" r="r" b="b"/>
              <a:pathLst>
                <a:path w="13444" h="14243" extrusionOk="0">
                  <a:moveTo>
                    <a:pt x="4822" y="3727"/>
                  </a:moveTo>
                  <a:lnTo>
                    <a:pt x="6361" y="4608"/>
                  </a:lnTo>
                  <a:lnTo>
                    <a:pt x="4822" y="5482"/>
                  </a:lnTo>
                  <a:lnTo>
                    <a:pt x="4822" y="3727"/>
                  </a:lnTo>
                  <a:close/>
                  <a:moveTo>
                    <a:pt x="8741" y="3727"/>
                  </a:moveTo>
                  <a:lnTo>
                    <a:pt x="8741" y="5482"/>
                  </a:lnTo>
                  <a:lnTo>
                    <a:pt x="7201" y="4608"/>
                  </a:lnTo>
                  <a:lnTo>
                    <a:pt x="8741" y="3727"/>
                  </a:lnTo>
                  <a:close/>
                  <a:moveTo>
                    <a:pt x="2685" y="2797"/>
                  </a:moveTo>
                  <a:cubicBezTo>
                    <a:pt x="3448" y="2797"/>
                    <a:pt x="3844" y="3207"/>
                    <a:pt x="4405" y="3484"/>
                  </a:cubicBezTo>
                  <a:lnTo>
                    <a:pt x="4405" y="5725"/>
                  </a:lnTo>
                  <a:lnTo>
                    <a:pt x="2422" y="6862"/>
                  </a:lnTo>
                  <a:lnTo>
                    <a:pt x="1707" y="6453"/>
                  </a:lnTo>
                  <a:cubicBezTo>
                    <a:pt x="937" y="6016"/>
                    <a:pt x="563" y="5107"/>
                    <a:pt x="792" y="4247"/>
                  </a:cubicBezTo>
                  <a:cubicBezTo>
                    <a:pt x="1021" y="3394"/>
                    <a:pt x="1797" y="2797"/>
                    <a:pt x="2685" y="2797"/>
                  </a:cubicBezTo>
                  <a:close/>
                  <a:moveTo>
                    <a:pt x="10870" y="2797"/>
                  </a:moveTo>
                  <a:cubicBezTo>
                    <a:pt x="11758" y="2797"/>
                    <a:pt x="12535" y="3394"/>
                    <a:pt x="12764" y="4247"/>
                  </a:cubicBezTo>
                  <a:cubicBezTo>
                    <a:pt x="12992" y="5107"/>
                    <a:pt x="12618" y="6009"/>
                    <a:pt x="11848" y="6453"/>
                  </a:cubicBezTo>
                  <a:lnTo>
                    <a:pt x="11140" y="6862"/>
                  </a:lnTo>
                  <a:lnTo>
                    <a:pt x="9150" y="5725"/>
                  </a:lnTo>
                  <a:lnTo>
                    <a:pt x="9150" y="3484"/>
                  </a:lnTo>
                  <a:cubicBezTo>
                    <a:pt x="9725" y="3200"/>
                    <a:pt x="10114" y="2797"/>
                    <a:pt x="10870" y="2797"/>
                  </a:cubicBezTo>
                  <a:close/>
                  <a:moveTo>
                    <a:pt x="4398" y="6203"/>
                  </a:moveTo>
                  <a:lnTo>
                    <a:pt x="4398" y="7993"/>
                  </a:lnTo>
                  <a:lnTo>
                    <a:pt x="2838" y="7098"/>
                  </a:lnTo>
                  <a:lnTo>
                    <a:pt x="4398" y="6203"/>
                  </a:lnTo>
                  <a:close/>
                  <a:moveTo>
                    <a:pt x="9150" y="6203"/>
                  </a:moveTo>
                  <a:lnTo>
                    <a:pt x="10710" y="7098"/>
                  </a:lnTo>
                  <a:lnTo>
                    <a:pt x="9150" y="7993"/>
                  </a:lnTo>
                  <a:lnTo>
                    <a:pt x="9150" y="6203"/>
                  </a:lnTo>
                  <a:close/>
                  <a:moveTo>
                    <a:pt x="6778" y="4844"/>
                  </a:moveTo>
                  <a:lnTo>
                    <a:pt x="8741" y="5967"/>
                  </a:lnTo>
                  <a:lnTo>
                    <a:pt x="8741" y="8235"/>
                  </a:lnTo>
                  <a:lnTo>
                    <a:pt x="6778" y="9352"/>
                  </a:lnTo>
                  <a:lnTo>
                    <a:pt x="4822" y="8235"/>
                  </a:lnTo>
                  <a:lnTo>
                    <a:pt x="4822" y="5967"/>
                  </a:lnTo>
                  <a:lnTo>
                    <a:pt x="6778" y="4844"/>
                  </a:lnTo>
                  <a:close/>
                  <a:moveTo>
                    <a:pt x="4822" y="8721"/>
                  </a:moveTo>
                  <a:lnTo>
                    <a:pt x="6354" y="9595"/>
                  </a:lnTo>
                  <a:lnTo>
                    <a:pt x="4822" y="10476"/>
                  </a:lnTo>
                  <a:lnTo>
                    <a:pt x="4822" y="8721"/>
                  </a:lnTo>
                  <a:close/>
                  <a:moveTo>
                    <a:pt x="8734" y="8714"/>
                  </a:moveTo>
                  <a:lnTo>
                    <a:pt x="8734" y="10476"/>
                  </a:lnTo>
                  <a:lnTo>
                    <a:pt x="7201" y="9595"/>
                  </a:lnTo>
                  <a:lnTo>
                    <a:pt x="8734" y="8714"/>
                  </a:lnTo>
                  <a:close/>
                  <a:moveTo>
                    <a:pt x="11140" y="7341"/>
                  </a:moveTo>
                  <a:lnTo>
                    <a:pt x="11855" y="7743"/>
                  </a:lnTo>
                  <a:cubicBezTo>
                    <a:pt x="12306" y="8007"/>
                    <a:pt x="12632" y="8430"/>
                    <a:pt x="12764" y="8929"/>
                  </a:cubicBezTo>
                  <a:cubicBezTo>
                    <a:pt x="13125" y="10254"/>
                    <a:pt x="12073" y="11406"/>
                    <a:pt x="10873" y="11406"/>
                  </a:cubicBezTo>
                  <a:cubicBezTo>
                    <a:pt x="10553" y="11406"/>
                    <a:pt x="10223" y="11324"/>
                    <a:pt x="9906" y="11142"/>
                  </a:cubicBezTo>
                  <a:lnTo>
                    <a:pt x="9157" y="10712"/>
                  </a:lnTo>
                  <a:lnTo>
                    <a:pt x="9157" y="8478"/>
                  </a:lnTo>
                  <a:lnTo>
                    <a:pt x="11140" y="7341"/>
                  </a:lnTo>
                  <a:close/>
                  <a:moveTo>
                    <a:pt x="6778" y="9838"/>
                  </a:moveTo>
                  <a:lnTo>
                    <a:pt x="8741" y="10954"/>
                  </a:lnTo>
                  <a:lnTo>
                    <a:pt x="8741" y="11821"/>
                  </a:lnTo>
                  <a:cubicBezTo>
                    <a:pt x="8734" y="12903"/>
                    <a:pt x="7860" y="13777"/>
                    <a:pt x="6778" y="13777"/>
                  </a:cubicBezTo>
                  <a:cubicBezTo>
                    <a:pt x="5702" y="13777"/>
                    <a:pt x="4822" y="12903"/>
                    <a:pt x="4822" y="11821"/>
                  </a:cubicBezTo>
                  <a:lnTo>
                    <a:pt x="4822" y="10954"/>
                  </a:lnTo>
                  <a:lnTo>
                    <a:pt x="6778" y="9838"/>
                  </a:lnTo>
                  <a:close/>
                  <a:moveTo>
                    <a:pt x="6767" y="0"/>
                  </a:moveTo>
                  <a:cubicBezTo>
                    <a:pt x="6533" y="0"/>
                    <a:pt x="6296" y="35"/>
                    <a:pt x="6063" y="106"/>
                  </a:cubicBezTo>
                  <a:cubicBezTo>
                    <a:pt x="5071" y="418"/>
                    <a:pt x="4398" y="1334"/>
                    <a:pt x="4398" y="2374"/>
                  </a:cubicBezTo>
                  <a:lnTo>
                    <a:pt x="4398" y="3006"/>
                  </a:lnTo>
                  <a:lnTo>
                    <a:pt x="3851" y="2693"/>
                  </a:lnTo>
                  <a:cubicBezTo>
                    <a:pt x="3488" y="2491"/>
                    <a:pt x="3094" y="2395"/>
                    <a:pt x="2706" y="2395"/>
                  </a:cubicBezTo>
                  <a:cubicBezTo>
                    <a:pt x="1881" y="2395"/>
                    <a:pt x="1080" y="2827"/>
                    <a:pt x="646" y="3595"/>
                  </a:cubicBezTo>
                  <a:cubicBezTo>
                    <a:pt x="1" y="4719"/>
                    <a:pt x="375" y="6155"/>
                    <a:pt x="1492" y="6814"/>
                  </a:cubicBezTo>
                  <a:lnTo>
                    <a:pt x="1992" y="7098"/>
                  </a:lnTo>
                  <a:lnTo>
                    <a:pt x="1499" y="7389"/>
                  </a:lnTo>
                  <a:cubicBezTo>
                    <a:pt x="597" y="7902"/>
                    <a:pt x="140" y="8943"/>
                    <a:pt x="369" y="9956"/>
                  </a:cubicBezTo>
                  <a:cubicBezTo>
                    <a:pt x="591" y="10968"/>
                    <a:pt x="1444" y="11717"/>
                    <a:pt x="2477" y="11808"/>
                  </a:cubicBezTo>
                  <a:lnTo>
                    <a:pt x="2491" y="11808"/>
                  </a:lnTo>
                  <a:cubicBezTo>
                    <a:pt x="2495" y="11808"/>
                    <a:pt x="2500" y="11808"/>
                    <a:pt x="2504" y="11808"/>
                  </a:cubicBezTo>
                  <a:cubicBezTo>
                    <a:pt x="2769" y="11808"/>
                    <a:pt x="2785" y="11398"/>
                    <a:pt x="2512" y="11391"/>
                  </a:cubicBezTo>
                  <a:cubicBezTo>
                    <a:pt x="1659" y="11315"/>
                    <a:pt x="958" y="10698"/>
                    <a:pt x="778" y="9865"/>
                  </a:cubicBezTo>
                  <a:cubicBezTo>
                    <a:pt x="591" y="9033"/>
                    <a:pt x="965" y="8173"/>
                    <a:pt x="1707" y="7750"/>
                  </a:cubicBezTo>
                  <a:lnTo>
                    <a:pt x="2415" y="7341"/>
                  </a:lnTo>
                  <a:lnTo>
                    <a:pt x="4405" y="8478"/>
                  </a:lnTo>
                  <a:lnTo>
                    <a:pt x="4405" y="10712"/>
                  </a:lnTo>
                  <a:cubicBezTo>
                    <a:pt x="3740" y="11079"/>
                    <a:pt x="3587" y="11211"/>
                    <a:pt x="3261" y="11315"/>
                  </a:cubicBezTo>
                  <a:cubicBezTo>
                    <a:pt x="3014" y="11391"/>
                    <a:pt x="3097" y="11727"/>
                    <a:pt x="3319" y="11727"/>
                  </a:cubicBezTo>
                  <a:cubicBezTo>
                    <a:pt x="3340" y="11727"/>
                    <a:pt x="3362" y="11724"/>
                    <a:pt x="3386" y="11717"/>
                  </a:cubicBezTo>
                  <a:cubicBezTo>
                    <a:pt x="3760" y="11599"/>
                    <a:pt x="3948" y="11447"/>
                    <a:pt x="4405" y="11197"/>
                  </a:cubicBezTo>
                  <a:lnTo>
                    <a:pt x="4405" y="11821"/>
                  </a:lnTo>
                  <a:cubicBezTo>
                    <a:pt x="4378" y="13153"/>
                    <a:pt x="5446" y="14242"/>
                    <a:pt x="6778" y="14242"/>
                  </a:cubicBezTo>
                  <a:cubicBezTo>
                    <a:pt x="8109" y="14242"/>
                    <a:pt x="9178" y="13153"/>
                    <a:pt x="9157" y="11821"/>
                  </a:cubicBezTo>
                  <a:lnTo>
                    <a:pt x="9157" y="11197"/>
                  </a:lnTo>
                  <a:cubicBezTo>
                    <a:pt x="9517" y="11371"/>
                    <a:pt x="10003" y="11821"/>
                    <a:pt x="10877" y="11821"/>
                  </a:cubicBezTo>
                  <a:cubicBezTo>
                    <a:pt x="11952" y="11821"/>
                    <a:pt x="12888" y="11093"/>
                    <a:pt x="13166" y="10053"/>
                  </a:cubicBezTo>
                  <a:cubicBezTo>
                    <a:pt x="13443" y="9019"/>
                    <a:pt x="12985" y="7923"/>
                    <a:pt x="12056" y="7389"/>
                  </a:cubicBezTo>
                  <a:lnTo>
                    <a:pt x="11564" y="7105"/>
                  </a:lnTo>
                  <a:lnTo>
                    <a:pt x="12056" y="6820"/>
                  </a:lnTo>
                  <a:cubicBezTo>
                    <a:pt x="12791" y="6390"/>
                    <a:pt x="13249" y="5600"/>
                    <a:pt x="13249" y="4747"/>
                  </a:cubicBezTo>
                  <a:cubicBezTo>
                    <a:pt x="13249" y="3375"/>
                    <a:pt x="12106" y="2377"/>
                    <a:pt x="10863" y="2377"/>
                  </a:cubicBezTo>
                  <a:cubicBezTo>
                    <a:pt x="10471" y="2377"/>
                    <a:pt x="10070" y="2476"/>
                    <a:pt x="9691" y="2693"/>
                  </a:cubicBezTo>
                  <a:lnTo>
                    <a:pt x="9150" y="3006"/>
                  </a:lnTo>
                  <a:cubicBezTo>
                    <a:pt x="9136" y="2485"/>
                    <a:pt x="9178" y="2250"/>
                    <a:pt x="9087" y="1861"/>
                  </a:cubicBezTo>
                  <a:cubicBezTo>
                    <a:pt x="9064" y="1748"/>
                    <a:pt x="8979" y="1698"/>
                    <a:pt x="8892" y="1698"/>
                  </a:cubicBezTo>
                  <a:cubicBezTo>
                    <a:pt x="8771" y="1698"/>
                    <a:pt x="8646" y="1794"/>
                    <a:pt x="8678" y="1951"/>
                  </a:cubicBezTo>
                  <a:cubicBezTo>
                    <a:pt x="8754" y="2284"/>
                    <a:pt x="8720" y="2471"/>
                    <a:pt x="8727" y="3241"/>
                  </a:cubicBezTo>
                  <a:lnTo>
                    <a:pt x="6771" y="4365"/>
                  </a:lnTo>
                  <a:lnTo>
                    <a:pt x="4815" y="3241"/>
                  </a:lnTo>
                  <a:lnTo>
                    <a:pt x="4815" y="2374"/>
                  </a:lnTo>
                  <a:cubicBezTo>
                    <a:pt x="4815" y="1521"/>
                    <a:pt x="5370" y="765"/>
                    <a:pt x="6188" y="509"/>
                  </a:cubicBezTo>
                  <a:cubicBezTo>
                    <a:pt x="6381" y="448"/>
                    <a:pt x="6578" y="419"/>
                    <a:pt x="6773" y="419"/>
                  </a:cubicBezTo>
                  <a:cubicBezTo>
                    <a:pt x="7401" y="419"/>
                    <a:pt x="8004" y="724"/>
                    <a:pt x="8380" y="1265"/>
                  </a:cubicBezTo>
                  <a:cubicBezTo>
                    <a:pt x="8426" y="1330"/>
                    <a:pt x="8487" y="1358"/>
                    <a:pt x="8547" y="1358"/>
                  </a:cubicBezTo>
                  <a:cubicBezTo>
                    <a:pt x="8697" y="1358"/>
                    <a:pt x="8840" y="1190"/>
                    <a:pt x="8727" y="1022"/>
                  </a:cubicBezTo>
                  <a:cubicBezTo>
                    <a:pt x="8270" y="369"/>
                    <a:pt x="7533" y="0"/>
                    <a:pt x="67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71"/>
            <p:cNvSpPr/>
            <p:nvPr/>
          </p:nvSpPr>
          <p:spPr>
            <a:xfrm>
              <a:off x="4843656" y="2919134"/>
              <a:ext cx="62161" cy="59244"/>
            </a:xfrm>
            <a:custGeom>
              <a:avLst/>
              <a:gdLst/>
              <a:ahLst/>
              <a:cxnLst/>
              <a:rect l="l" t="t" r="r" b="b"/>
              <a:pathLst>
                <a:path w="2366" h="2255" extrusionOk="0">
                  <a:moveTo>
                    <a:pt x="1191" y="0"/>
                  </a:moveTo>
                  <a:cubicBezTo>
                    <a:pt x="667" y="0"/>
                    <a:pt x="146" y="346"/>
                    <a:pt x="70" y="991"/>
                  </a:cubicBezTo>
                  <a:cubicBezTo>
                    <a:pt x="0" y="1504"/>
                    <a:pt x="306" y="2004"/>
                    <a:pt x="791" y="2184"/>
                  </a:cubicBezTo>
                  <a:cubicBezTo>
                    <a:pt x="920" y="2232"/>
                    <a:pt x="1053" y="2255"/>
                    <a:pt x="1185" y="2255"/>
                  </a:cubicBezTo>
                  <a:cubicBezTo>
                    <a:pt x="1552" y="2255"/>
                    <a:pt x="1909" y="2077"/>
                    <a:pt x="2123" y="1761"/>
                  </a:cubicBezTo>
                  <a:cubicBezTo>
                    <a:pt x="2324" y="1456"/>
                    <a:pt x="2366" y="1081"/>
                    <a:pt x="2248" y="741"/>
                  </a:cubicBezTo>
                  <a:cubicBezTo>
                    <a:pt x="2062" y="238"/>
                    <a:pt x="1626" y="0"/>
                    <a:pt x="11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71"/>
            <p:cNvSpPr/>
            <p:nvPr/>
          </p:nvSpPr>
          <p:spPr>
            <a:xfrm>
              <a:off x="4686757" y="2827311"/>
              <a:ext cx="62660" cy="48473"/>
            </a:xfrm>
            <a:custGeom>
              <a:avLst/>
              <a:gdLst/>
              <a:ahLst/>
              <a:cxnLst/>
              <a:rect l="l" t="t" r="r" b="b"/>
              <a:pathLst>
                <a:path w="2385" h="1845" extrusionOk="0">
                  <a:moveTo>
                    <a:pt x="1207" y="1"/>
                  </a:moveTo>
                  <a:cubicBezTo>
                    <a:pt x="1147" y="1"/>
                    <a:pt x="1084" y="7"/>
                    <a:pt x="1020" y="19"/>
                  </a:cubicBezTo>
                  <a:cubicBezTo>
                    <a:pt x="215" y="172"/>
                    <a:pt x="0" y="1226"/>
                    <a:pt x="680" y="1691"/>
                  </a:cubicBezTo>
                  <a:cubicBezTo>
                    <a:pt x="770" y="1746"/>
                    <a:pt x="867" y="1795"/>
                    <a:pt x="978" y="1816"/>
                  </a:cubicBezTo>
                  <a:cubicBezTo>
                    <a:pt x="1054" y="1835"/>
                    <a:pt x="1130" y="1845"/>
                    <a:pt x="1205" y="1845"/>
                  </a:cubicBezTo>
                  <a:cubicBezTo>
                    <a:pt x="1503" y="1845"/>
                    <a:pt x="1786" y="1696"/>
                    <a:pt x="1963" y="1441"/>
                  </a:cubicBezTo>
                  <a:cubicBezTo>
                    <a:pt x="2385" y="809"/>
                    <a:pt x="1913" y="1"/>
                    <a:pt x="120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71"/>
            <p:cNvSpPr/>
            <p:nvPr/>
          </p:nvSpPr>
          <p:spPr>
            <a:xfrm>
              <a:off x="5005600" y="3019416"/>
              <a:ext cx="52020" cy="48604"/>
            </a:xfrm>
            <a:custGeom>
              <a:avLst/>
              <a:gdLst/>
              <a:ahLst/>
              <a:cxnLst/>
              <a:rect l="l" t="t" r="r" b="b"/>
              <a:pathLst>
                <a:path w="1980" h="1850" extrusionOk="0">
                  <a:moveTo>
                    <a:pt x="1025" y="1"/>
                  </a:moveTo>
                  <a:cubicBezTo>
                    <a:pt x="613" y="1"/>
                    <a:pt x="203" y="258"/>
                    <a:pt x="114" y="760"/>
                  </a:cubicBezTo>
                  <a:cubicBezTo>
                    <a:pt x="0" y="1404"/>
                    <a:pt x="513" y="1850"/>
                    <a:pt x="1039" y="1850"/>
                  </a:cubicBezTo>
                  <a:cubicBezTo>
                    <a:pt x="1317" y="1850"/>
                    <a:pt x="1598" y="1725"/>
                    <a:pt x="1792" y="1440"/>
                  </a:cubicBezTo>
                  <a:cubicBezTo>
                    <a:pt x="1938" y="1225"/>
                    <a:pt x="1980" y="954"/>
                    <a:pt x="1924" y="705"/>
                  </a:cubicBezTo>
                  <a:cubicBezTo>
                    <a:pt x="1806" y="232"/>
                    <a:pt x="1415" y="1"/>
                    <a:pt x="102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71"/>
            <p:cNvSpPr/>
            <p:nvPr/>
          </p:nvSpPr>
          <p:spPr>
            <a:xfrm>
              <a:off x="4857476" y="2936946"/>
              <a:ext cx="48341" cy="41484"/>
            </a:xfrm>
            <a:custGeom>
              <a:avLst/>
              <a:gdLst/>
              <a:ahLst/>
              <a:cxnLst/>
              <a:rect l="l" t="t" r="r" b="b"/>
              <a:pathLst>
                <a:path w="1840" h="1579" extrusionOk="0">
                  <a:moveTo>
                    <a:pt x="1332" y="1"/>
                  </a:moveTo>
                  <a:cubicBezTo>
                    <a:pt x="592" y="1"/>
                    <a:pt x="1" y="749"/>
                    <a:pt x="279" y="1513"/>
                  </a:cubicBezTo>
                  <a:cubicBezTo>
                    <a:pt x="403" y="1557"/>
                    <a:pt x="531" y="1579"/>
                    <a:pt x="657" y="1579"/>
                  </a:cubicBezTo>
                  <a:cubicBezTo>
                    <a:pt x="1025" y="1579"/>
                    <a:pt x="1380" y="1398"/>
                    <a:pt x="1597" y="1083"/>
                  </a:cubicBezTo>
                  <a:cubicBezTo>
                    <a:pt x="1791" y="785"/>
                    <a:pt x="1840" y="410"/>
                    <a:pt x="1722" y="70"/>
                  </a:cubicBezTo>
                  <a:cubicBezTo>
                    <a:pt x="1590" y="23"/>
                    <a:pt x="1459" y="1"/>
                    <a:pt x="13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71"/>
            <p:cNvSpPr/>
            <p:nvPr/>
          </p:nvSpPr>
          <p:spPr>
            <a:xfrm>
              <a:off x="4708563" y="2844940"/>
              <a:ext cx="34890" cy="30844"/>
            </a:xfrm>
            <a:custGeom>
              <a:avLst/>
              <a:gdLst/>
              <a:ahLst/>
              <a:cxnLst/>
              <a:rect l="l" t="t" r="r" b="b"/>
              <a:pathLst>
                <a:path w="1328" h="1174" extrusionOk="0">
                  <a:moveTo>
                    <a:pt x="1040" y="0"/>
                  </a:moveTo>
                  <a:cubicBezTo>
                    <a:pt x="464" y="0"/>
                    <a:pt x="1" y="548"/>
                    <a:pt x="148" y="1145"/>
                  </a:cubicBezTo>
                  <a:cubicBezTo>
                    <a:pt x="224" y="1164"/>
                    <a:pt x="300" y="1174"/>
                    <a:pt x="375" y="1174"/>
                  </a:cubicBezTo>
                  <a:cubicBezTo>
                    <a:pt x="673" y="1174"/>
                    <a:pt x="956" y="1025"/>
                    <a:pt x="1133" y="770"/>
                  </a:cubicBezTo>
                  <a:cubicBezTo>
                    <a:pt x="1279" y="548"/>
                    <a:pt x="1328" y="285"/>
                    <a:pt x="1265" y="28"/>
                  </a:cubicBezTo>
                  <a:cubicBezTo>
                    <a:pt x="1189" y="9"/>
                    <a:pt x="1114" y="0"/>
                    <a:pt x="10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71"/>
            <p:cNvSpPr/>
            <p:nvPr/>
          </p:nvSpPr>
          <p:spPr>
            <a:xfrm>
              <a:off x="5022914" y="3037176"/>
              <a:ext cx="34890" cy="30765"/>
            </a:xfrm>
            <a:custGeom>
              <a:avLst/>
              <a:gdLst/>
              <a:ahLst/>
              <a:cxnLst/>
              <a:rect l="l" t="t" r="r" b="b"/>
              <a:pathLst>
                <a:path w="1328" h="1171" extrusionOk="0">
                  <a:moveTo>
                    <a:pt x="1040" y="1"/>
                  </a:moveTo>
                  <a:cubicBezTo>
                    <a:pt x="464" y="1"/>
                    <a:pt x="1" y="549"/>
                    <a:pt x="148" y="1145"/>
                  </a:cubicBezTo>
                  <a:cubicBezTo>
                    <a:pt x="220" y="1163"/>
                    <a:pt x="293" y="1171"/>
                    <a:pt x="364" y="1171"/>
                  </a:cubicBezTo>
                  <a:cubicBezTo>
                    <a:pt x="668" y="1171"/>
                    <a:pt x="959" y="1022"/>
                    <a:pt x="1133" y="764"/>
                  </a:cubicBezTo>
                  <a:cubicBezTo>
                    <a:pt x="1279" y="549"/>
                    <a:pt x="1328" y="278"/>
                    <a:pt x="1265" y="29"/>
                  </a:cubicBezTo>
                  <a:cubicBezTo>
                    <a:pt x="1189" y="10"/>
                    <a:pt x="1114" y="1"/>
                    <a:pt x="10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1" name="Google Shape;6371;p71"/>
          <p:cNvGrpSpPr/>
          <p:nvPr/>
        </p:nvGrpSpPr>
        <p:grpSpPr>
          <a:xfrm>
            <a:off x="5221613" y="2784802"/>
            <a:ext cx="406567" cy="327855"/>
            <a:chOff x="5221613" y="2784802"/>
            <a:chExt cx="406567" cy="327855"/>
          </a:xfrm>
        </p:grpSpPr>
        <p:sp>
          <p:nvSpPr>
            <p:cNvPr id="6372" name="Google Shape;6372;p71"/>
            <p:cNvSpPr/>
            <p:nvPr/>
          </p:nvSpPr>
          <p:spPr>
            <a:xfrm>
              <a:off x="5221613" y="2811049"/>
              <a:ext cx="406567" cy="301608"/>
            </a:xfrm>
            <a:custGeom>
              <a:avLst/>
              <a:gdLst/>
              <a:ahLst/>
              <a:cxnLst/>
              <a:rect l="l" t="t" r="r" b="b"/>
              <a:pathLst>
                <a:path w="15475" h="11480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0730"/>
                  </a:lnTo>
                  <a:cubicBezTo>
                    <a:pt x="0" y="11140"/>
                    <a:pt x="340" y="11479"/>
                    <a:pt x="749" y="11479"/>
                  </a:cubicBezTo>
                  <a:lnTo>
                    <a:pt x="14726" y="11479"/>
                  </a:lnTo>
                  <a:cubicBezTo>
                    <a:pt x="15135" y="11479"/>
                    <a:pt x="15475" y="11140"/>
                    <a:pt x="15475" y="10730"/>
                  </a:cubicBez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71"/>
            <p:cNvSpPr/>
            <p:nvPr/>
          </p:nvSpPr>
          <p:spPr>
            <a:xfrm>
              <a:off x="5221613" y="2811049"/>
              <a:ext cx="406567" cy="39382"/>
            </a:xfrm>
            <a:custGeom>
              <a:avLst/>
              <a:gdLst/>
              <a:ahLst/>
              <a:cxnLst/>
              <a:rect l="l" t="t" r="r" b="b"/>
              <a:pathLst>
                <a:path w="15475" h="1499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498"/>
                  </a:lnTo>
                  <a:lnTo>
                    <a:pt x="15475" y="1498"/>
                  </a:ln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71"/>
            <p:cNvSpPr/>
            <p:nvPr/>
          </p:nvSpPr>
          <p:spPr>
            <a:xfrm>
              <a:off x="5247833" y="2811049"/>
              <a:ext cx="52519" cy="26246"/>
            </a:xfrm>
            <a:custGeom>
              <a:avLst/>
              <a:gdLst/>
              <a:ahLst/>
              <a:cxnLst/>
              <a:rect l="l" t="t" r="r" b="b"/>
              <a:pathLst>
                <a:path w="1999" h="999" extrusionOk="0">
                  <a:moveTo>
                    <a:pt x="1" y="0"/>
                  </a:moveTo>
                  <a:lnTo>
                    <a:pt x="1" y="250"/>
                  </a:lnTo>
                  <a:cubicBezTo>
                    <a:pt x="1" y="659"/>
                    <a:pt x="341" y="999"/>
                    <a:pt x="750" y="999"/>
                  </a:cubicBezTo>
                  <a:lnTo>
                    <a:pt x="1249" y="999"/>
                  </a:lnTo>
                  <a:cubicBezTo>
                    <a:pt x="1666" y="999"/>
                    <a:pt x="1999" y="659"/>
                    <a:pt x="1999" y="250"/>
                  </a:cubicBezTo>
                  <a:lnTo>
                    <a:pt x="1999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71"/>
            <p:cNvSpPr/>
            <p:nvPr/>
          </p:nvSpPr>
          <p:spPr>
            <a:xfrm>
              <a:off x="5549441" y="2811049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0" y="0"/>
                  </a:moveTo>
                  <a:lnTo>
                    <a:pt x="0" y="250"/>
                  </a:lnTo>
                  <a:cubicBezTo>
                    <a:pt x="0" y="659"/>
                    <a:pt x="333" y="999"/>
                    <a:pt x="749" y="999"/>
                  </a:cubicBezTo>
                  <a:lnTo>
                    <a:pt x="1249" y="999"/>
                  </a:lnTo>
                  <a:cubicBezTo>
                    <a:pt x="1658" y="999"/>
                    <a:pt x="1998" y="659"/>
                    <a:pt x="1998" y="250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71"/>
            <p:cNvSpPr/>
            <p:nvPr/>
          </p:nvSpPr>
          <p:spPr>
            <a:xfrm>
              <a:off x="5260969" y="2784802"/>
              <a:ext cx="26272" cy="39382"/>
            </a:xfrm>
            <a:custGeom>
              <a:avLst/>
              <a:gdLst/>
              <a:ahLst/>
              <a:cxnLst/>
              <a:rect l="l" t="t" r="r" b="b"/>
              <a:pathLst>
                <a:path w="1000" h="14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1249"/>
                  </a:lnTo>
                  <a:cubicBezTo>
                    <a:pt x="0" y="1381"/>
                    <a:pt x="111" y="1498"/>
                    <a:pt x="250" y="1498"/>
                  </a:cubicBezTo>
                  <a:lnTo>
                    <a:pt x="749" y="1498"/>
                  </a:lnTo>
                  <a:cubicBezTo>
                    <a:pt x="888" y="1498"/>
                    <a:pt x="999" y="1388"/>
                    <a:pt x="999" y="1249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71"/>
            <p:cNvSpPr/>
            <p:nvPr/>
          </p:nvSpPr>
          <p:spPr>
            <a:xfrm>
              <a:off x="5260969" y="2784802"/>
              <a:ext cx="26272" cy="19704"/>
            </a:xfrm>
            <a:custGeom>
              <a:avLst/>
              <a:gdLst/>
              <a:ahLst/>
              <a:cxnLst/>
              <a:rect l="l" t="t" r="r" b="b"/>
              <a:pathLst>
                <a:path w="1000" h="75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500"/>
                  </a:lnTo>
                  <a:cubicBezTo>
                    <a:pt x="0" y="638"/>
                    <a:pt x="111" y="749"/>
                    <a:pt x="250" y="749"/>
                  </a:cubicBezTo>
                  <a:lnTo>
                    <a:pt x="749" y="749"/>
                  </a:lnTo>
                  <a:cubicBezTo>
                    <a:pt x="888" y="749"/>
                    <a:pt x="999" y="638"/>
                    <a:pt x="999" y="500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71"/>
            <p:cNvSpPr/>
            <p:nvPr/>
          </p:nvSpPr>
          <p:spPr>
            <a:xfrm>
              <a:off x="5562551" y="2784802"/>
              <a:ext cx="26456" cy="39382"/>
            </a:xfrm>
            <a:custGeom>
              <a:avLst/>
              <a:gdLst/>
              <a:ahLst/>
              <a:cxnLst/>
              <a:rect l="l" t="t" r="r" b="b"/>
              <a:pathLst>
                <a:path w="1007" h="1499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1249"/>
                  </a:lnTo>
                  <a:cubicBezTo>
                    <a:pt x="1" y="1381"/>
                    <a:pt x="119" y="1498"/>
                    <a:pt x="250" y="1498"/>
                  </a:cubicBezTo>
                  <a:lnTo>
                    <a:pt x="757" y="1498"/>
                  </a:lnTo>
                  <a:cubicBezTo>
                    <a:pt x="889" y="1498"/>
                    <a:pt x="1000" y="1388"/>
                    <a:pt x="1006" y="1249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71"/>
            <p:cNvSpPr/>
            <p:nvPr/>
          </p:nvSpPr>
          <p:spPr>
            <a:xfrm>
              <a:off x="5562551" y="2784802"/>
              <a:ext cx="26456" cy="19704"/>
            </a:xfrm>
            <a:custGeom>
              <a:avLst/>
              <a:gdLst/>
              <a:ahLst/>
              <a:cxnLst/>
              <a:rect l="l" t="t" r="r" b="b"/>
              <a:pathLst>
                <a:path w="1007" h="750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500"/>
                  </a:lnTo>
                  <a:cubicBezTo>
                    <a:pt x="1" y="638"/>
                    <a:pt x="119" y="749"/>
                    <a:pt x="250" y="749"/>
                  </a:cubicBezTo>
                  <a:lnTo>
                    <a:pt x="757" y="749"/>
                  </a:lnTo>
                  <a:cubicBezTo>
                    <a:pt x="889" y="749"/>
                    <a:pt x="1006" y="638"/>
                    <a:pt x="1006" y="500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71"/>
            <p:cNvSpPr/>
            <p:nvPr/>
          </p:nvSpPr>
          <p:spPr>
            <a:xfrm>
              <a:off x="5221613" y="2850405"/>
              <a:ext cx="406567" cy="13136"/>
            </a:xfrm>
            <a:custGeom>
              <a:avLst/>
              <a:gdLst/>
              <a:ahLst/>
              <a:cxnLst/>
              <a:rect l="l" t="t" r="r" b="b"/>
              <a:pathLst>
                <a:path w="15475" h="500" extrusionOk="0">
                  <a:moveTo>
                    <a:pt x="0" y="0"/>
                  </a:moveTo>
                  <a:lnTo>
                    <a:pt x="0" y="500"/>
                  </a:lnTo>
                  <a:lnTo>
                    <a:pt x="15475" y="500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71"/>
            <p:cNvSpPr/>
            <p:nvPr/>
          </p:nvSpPr>
          <p:spPr>
            <a:xfrm>
              <a:off x="5260969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71"/>
            <p:cNvSpPr/>
            <p:nvPr/>
          </p:nvSpPr>
          <p:spPr>
            <a:xfrm>
              <a:off x="5260969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71"/>
            <p:cNvSpPr/>
            <p:nvPr/>
          </p:nvSpPr>
          <p:spPr>
            <a:xfrm>
              <a:off x="5260969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71"/>
            <p:cNvSpPr/>
            <p:nvPr/>
          </p:nvSpPr>
          <p:spPr>
            <a:xfrm>
              <a:off x="5352818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0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71"/>
            <p:cNvSpPr/>
            <p:nvPr/>
          </p:nvSpPr>
          <p:spPr>
            <a:xfrm>
              <a:off x="5444482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71"/>
            <p:cNvSpPr/>
            <p:nvPr/>
          </p:nvSpPr>
          <p:spPr>
            <a:xfrm>
              <a:off x="5352818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71"/>
            <p:cNvSpPr/>
            <p:nvPr/>
          </p:nvSpPr>
          <p:spPr>
            <a:xfrm>
              <a:off x="5260969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71"/>
            <p:cNvSpPr/>
            <p:nvPr/>
          </p:nvSpPr>
          <p:spPr>
            <a:xfrm>
              <a:off x="5352818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71"/>
            <p:cNvSpPr/>
            <p:nvPr/>
          </p:nvSpPr>
          <p:spPr>
            <a:xfrm>
              <a:off x="5352818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71"/>
            <p:cNvSpPr/>
            <p:nvPr/>
          </p:nvSpPr>
          <p:spPr>
            <a:xfrm>
              <a:off x="5536489" y="2994536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1"/>
                  </a:cubicBezTo>
                  <a:lnTo>
                    <a:pt x="1" y="750"/>
                  </a:lnTo>
                  <a:cubicBezTo>
                    <a:pt x="1" y="889"/>
                    <a:pt x="112" y="1000"/>
                    <a:pt x="251" y="1000"/>
                  </a:cubicBezTo>
                  <a:lnTo>
                    <a:pt x="1749" y="1000"/>
                  </a:lnTo>
                  <a:cubicBezTo>
                    <a:pt x="1881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71"/>
            <p:cNvSpPr/>
            <p:nvPr/>
          </p:nvSpPr>
          <p:spPr>
            <a:xfrm>
              <a:off x="5536489" y="2889577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71"/>
            <p:cNvSpPr/>
            <p:nvPr/>
          </p:nvSpPr>
          <p:spPr>
            <a:xfrm>
              <a:off x="5536489" y="3047028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71"/>
            <p:cNvSpPr/>
            <p:nvPr/>
          </p:nvSpPr>
          <p:spPr>
            <a:xfrm>
              <a:off x="5444482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71"/>
            <p:cNvSpPr/>
            <p:nvPr/>
          </p:nvSpPr>
          <p:spPr>
            <a:xfrm>
              <a:off x="5444482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71"/>
            <p:cNvSpPr/>
            <p:nvPr/>
          </p:nvSpPr>
          <p:spPr>
            <a:xfrm>
              <a:off x="5536489" y="2942070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49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71"/>
            <p:cNvSpPr/>
            <p:nvPr/>
          </p:nvSpPr>
          <p:spPr>
            <a:xfrm>
              <a:off x="5444482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71"/>
            <p:cNvSpPr/>
            <p:nvPr/>
          </p:nvSpPr>
          <p:spPr>
            <a:xfrm>
              <a:off x="5533178" y="2935239"/>
              <a:ext cx="58824" cy="39645"/>
            </a:xfrm>
            <a:custGeom>
              <a:avLst/>
              <a:gdLst/>
              <a:ahLst/>
              <a:cxnLst/>
              <a:rect l="l" t="t" r="r" b="b"/>
              <a:pathLst>
                <a:path w="2239" h="1509" extrusionOk="0">
                  <a:moveTo>
                    <a:pt x="1875" y="0"/>
                  </a:moveTo>
                  <a:cubicBezTo>
                    <a:pt x="1814" y="0"/>
                    <a:pt x="1751" y="26"/>
                    <a:pt x="1694" y="87"/>
                  </a:cubicBezTo>
                  <a:lnTo>
                    <a:pt x="869" y="905"/>
                  </a:lnTo>
                  <a:lnTo>
                    <a:pt x="550" y="586"/>
                  </a:lnTo>
                  <a:cubicBezTo>
                    <a:pt x="494" y="525"/>
                    <a:pt x="430" y="500"/>
                    <a:pt x="369" y="500"/>
                  </a:cubicBezTo>
                  <a:cubicBezTo>
                    <a:pt x="172" y="500"/>
                    <a:pt x="1" y="760"/>
                    <a:pt x="196" y="940"/>
                  </a:cubicBezTo>
                  <a:lnTo>
                    <a:pt x="696" y="1439"/>
                  </a:lnTo>
                  <a:cubicBezTo>
                    <a:pt x="744" y="1481"/>
                    <a:pt x="807" y="1509"/>
                    <a:pt x="869" y="1509"/>
                  </a:cubicBezTo>
                  <a:cubicBezTo>
                    <a:pt x="938" y="1509"/>
                    <a:pt x="1001" y="1488"/>
                    <a:pt x="1049" y="1439"/>
                  </a:cubicBezTo>
                  <a:lnTo>
                    <a:pt x="2048" y="441"/>
                  </a:lnTo>
                  <a:cubicBezTo>
                    <a:pt x="2239" y="261"/>
                    <a:pt x="2070" y="0"/>
                    <a:pt x="187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71"/>
            <p:cNvSpPr/>
            <p:nvPr/>
          </p:nvSpPr>
          <p:spPr>
            <a:xfrm>
              <a:off x="5349665" y="2935607"/>
              <a:ext cx="58141" cy="39277"/>
            </a:xfrm>
            <a:custGeom>
              <a:avLst/>
              <a:gdLst/>
              <a:ahLst/>
              <a:cxnLst/>
              <a:rect l="l" t="t" r="r" b="b"/>
              <a:pathLst>
                <a:path w="2213" h="1495" extrusionOk="0">
                  <a:moveTo>
                    <a:pt x="1861" y="1"/>
                  </a:moveTo>
                  <a:cubicBezTo>
                    <a:pt x="1805" y="1"/>
                    <a:pt x="1747" y="22"/>
                    <a:pt x="1695" y="73"/>
                  </a:cubicBezTo>
                  <a:lnTo>
                    <a:pt x="869" y="891"/>
                  </a:lnTo>
                  <a:lnTo>
                    <a:pt x="550" y="572"/>
                  </a:lnTo>
                  <a:cubicBezTo>
                    <a:pt x="494" y="511"/>
                    <a:pt x="430" y="486"/>
                    <a:pt x="369" y="486"/>
                  </a:cubicBezTo>
                  <a:cubicBezTo>
                    <a:pt x="172" y="486"/>
                    <a:pt x="1" y="746"/>
                    <a:pt x="196" y="926"/>
                  </a:cubicBezTo>
                  <a:lnTo>
                    <a:pt x="696" y="1425"/>
                  </a:lnTo>
                  <a:cubicBezTo>
                    <a:pt x="738" y="1467"/>
                    <a:pt x="800" y="1495"/>
                    <a:pt x="869" y="1495"/>
                  </a:cubicBezTo>
                  <a:cubicBezTo>
                    <a:pt x="932" y="1495"/>
                    <a:pt x="1001" y="1474"/>
                    <a:pt x="1043" y="1425"/>
                  </a:cubicBezTo>
                  <a:lnTo>
                    <a:pt x="2042" y="427"/>
                  </a:lnTo>
                  <a:cubicBezTo>
                    <a:pt x="2213" y="245"/>
                    <a:pt x="2050" y="1"/>
                    <a:pt x="1861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71"/>
            <p:cNvSpPr/>
            <p:nvPr/>
          </p:nvSpPr>
          <p:spPr>
            <a:xfrm>
              <a:off x="5441487" y="2987731"/>
              <a:ext cx="58798" cy="39645"/>
            </a:xfrm>
            <a:custGeom>
              <a:avLst/>
              <a:gdLst/>
              <a:ahLst/>
              <a:cxnLst/>
              <a:rect l="l" t="t" r="r" b="b"/>
              <a:pathLst>
                <a:path w="2238" h="1509" extrusionOk="0">
                  <a:moveTo>
                    <a:pt x="1870" y="0"/>
                  </a:moveTo>
                  <a:cubicBezTo>
                    <a:pt x="1809" y="0"/>
                    <a:pt x="1745" y="25"/>
                    <a:pt x="1689" y="86"/>
                  </a:cubicBezTo>
                  <a:lnTo>
                    <a:pt x="870" y="905"/>
                  </a:lnTo>
                  <a:lnTo>
                    <a:pt x="544" y="586"/>
                  </a:lnTo>
                  <a:cubicBezTo>
                    <a:pt x="488" y="525"/>
                    <a:pt x="425" y="499"/>
                    <a:pt x="364" y="499"/>
                  </a:cubicBezTo>
                  <a:cubicBezTo>
                    <a:pt x="168" y="499"/>
                    <a:pt x="0" y="760"/>
                    <a:pt x="190" y="940"/>
                  </a:cubicBezTo>
                  <a:lnTo>
                    <a:pt x="690" y="1439"/>
                  </a:lnTo>
                  <a:cubicBezTo>
                    <a:pt x="738" y="1481"/>
                    <a:pt x="801" y="1508"/>
                    <a:pt x="863" y="1508"/>
                  </a:cubicBezTo>
                  <a:cubicBezTo>
                    <a:pt x="933" y="1508"/>
                    <a:pt x="995" y="1481"/>
                    <a:pt x="1044" y="1432"/>
                  </a:cubicBezTo>
                  <a:lnTo>
                    <a:pt x="2042" y="440"/>
                  </a:lnTo>
                  <a:cubicBezTo>
                    <a:pt x="2238" y="260"/>
                    <a:pt x="2067" y="0"/>
                    <a:pt x="1870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71"/>
            <p:cNvSpPr/>
            <p:nvPr/>
          </p:nvSpPr>
          <p:spPr>
            <a:xfrm>
              <a:off x="5258631" y="3040565"/>
              <a:ext cx="57353" cy="39277"/>
            </a:xfrm>
            <a:custGeom>
              <a:avLst/>
              <a:gdLst/>
              <a:ahLst/>
              <a:cxnLst/>
              <a:rect l="l" t="t" r="r" b="b"/>
              <a:pathLst>
                <a:path w="2183" h="1495" extrusionOk="0">
                  <a:moveTo>
                    <a:pt x="1835" y="0"/>
                  </a:moveTo>
                  <a:cubicBezTo>
                    <a:pt x="1778" y="0"/>
                    <a:pt x="1718" y="22"/>
                    <a:pt x="1664" y="73"/>
                  </a:cubicBezTo>
                  <a:lnTo>
                    <a:pt x="838" y="892"/>
                  </a:lnTo>
                  <a:lnTo>
                    <a:pt x="519" y="572"/>
                  </a:lnTo>
                  <a:cubicBezTo>
                    <a:pt x="465" y="521"/>
                    <a:pt x="405" y="499"/>
                    <a:pt x="348" y="499"/>
                  </a:cubicBezTo>
                  <a:cubicBezTo>
                    <a:pt x="159" y="499"/>
                    <a:pt x="0" y="738"/>
                    <a:pt x="166" y="919"/>
                  </a:cubicBezTo>
                  <a:lnTo>
                    <a:pt x="665" y="1419"/>
                  </a:lnTo>
                  <a:cubicBezTo>
                    <a:pt x="714" y="1467"/>
                    <a:pt x="776" y="1495"/>
                    <a:pt x="838" y="1495"/>
                  </a:cubicBezTo>
                  <a:cubicBezTo>
                    <a:pt x="908" y="1495"/>
                    <a:pt x="970" y="1467"/>
                    <a:pt x="1019" y="1419"/>
                  </a:cubicBezTo>
                  <a:lnTo>
                    <a:pt x="2018" y="420"/>
                  </a:lnTo>
                  <a:cubicBezTo>
                    <a:pt x="2183" y="239"/>
                    <a:pt x="2024" y="0"/>
                    <a:pt x="183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71"/>
            <p:cNvSpPr/>
            <p:nvPr/>
          </p:nvSpPr>
          <p:spPr>
            <a:xfrm>
              <a:off x="5442118" y="2882746"/>
              <a:ext cx="58167" cy="39671"/>
            </a:xfrm>
            <a:custGeom>
              <a:avLst/>
              <a:gdLst/>
              <a:ahLst/>
              <a:cxnLst/>
              <a:rect l="l" t="t" r="r" b="b"/>
              <a:pathLst>
                <a:path w="2214" h="1510" extrusionOk="0">
                  <a:moveTo>
                    <a:pt x="1846" y="1"/>
                  </a:moveTo>
                  <a:cubicBezTo>
                    <a:pt x="1785" y="1"/>
                    <a:pt x="1721" y="26"/>
                    <a:pt x="1665" y="87"/>
                  </a:cubicBezTo>
                  <a:lnTo>
                    <a:pt x="846" y="913"/>
                  </a:lnTo>
                  <a:lnTo>
                    <a:pt x="520" y="587"/>
                  </a:lnTo>
                  <a:cubicBezTo>
                    <a:pt x="467" y="538"/>
                    <a:pt x="408" y="517"/>
                    <a:pt x="353" y="517"/>
                  </a:cubicBezTo>
                  <a:cubicBezTo>
                    <a:pt x="162" y="517"/>
                    <a:pt x="0" y="758"/>
                    <a:pt x="166" y="940"/>
                  </a:cubicBezTo>
                  <a:lnTo>
                    <a:pt x="666" y="1440"/>
                  </a:lnTo>
                  <a:cubicBezTo>
                    <a:pt x="714" y="1488"/>
                    <a:pt x="777" y="1509"/>
                    <a:pt x="839" y="1509"/>
                  </a:cubicBezTo>
                  <a:cubicBezTo>
                    <a:pt x="909" y="1509"/>
                    <a:pt x="971" y="1488"/>
                    <a:pt x="1020" y="1440"/>
                  </a:cubicBezTo>
                  <a:lnTo>
                    <a:pt x="2018" y="441"/>
                  </a:lnTo>
                  <a:cubicBezTo>
                    <a:pt x="2214" y="261"/>
                    <a:pt x="2043" y="1"/>
                    <a:pt x="184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2" name="Google Shape;6402;p71"/>
          <p:cNvGrpSpPr/>
          <p:nvPr/>
        </p:nvGrpSpPr>
        <p:grpSpPr>
          <a:xfrm>
            <a:off x="5812586" y="2760921"/>
            <a:ext cx="303605" cy="375434"/>
            <a:chOff x="5812586" y="2760921"/>
            <a:chExt cx="303605" cy="375434"/>
          </a:xfrm>
        </p:grpSpPr>
        <p:sp>
          <p:nvSpPr>
            <p:cNvPr id="6403" name="Google Shape;6403;p71"/>
            <p:cNvSpPr/>
            <p:nvPr/>
          </p:nvSpPr>
          <p:spPr>
            <a:xfrm>
              <a:off x="5911896" y="2760921"/>
              <a:ext cx="125215" cy="32289"/>
            </a:xfrm>
            <a:custGeom>
              <a:avLst/>
              <a:gdLst/>
              <a:ahLst/>
              <a:cxnLst/>
              <a:rect l="l" t="t" r="r" b="b"/>
              <a:pathLst>
                <a:path w="4766" h="1229" extrusionOk="0">
                  <a:moveTo>
                    <a:pt x="347" y="1"/>
                  </a:moveTo>
                  <a:cubicBezTo>
                    <a:pt x="153" y="1"/>
                    <a:pt x="0" y="160"/>
                    <a:pt x="0" y="347"/>
                  </a:cubicBezTo>
                  <a:lnTo>
                    <a:pt x="0" y="882"/>
                  </a:lnTo>
                  <a:cubicBezTo>
                    <a:pt x="0" y="1069"/>
                    <a:pt x="153" y="1228"/>
                    <a:pt x="347" y="1228"/>
                  </a:cubicBezTo>
                  <a:lnTo>
                    <a:pt x="4419" y="1228"/>
                  </a:lnTo>
                  <a:cubicBezTo>
                    <a:pt x="4613" y="1228"/>
                    <a:pt x="4766" y="1069"/>
                    <a:pt x="4766" y="882"/>
                  </a:cubicBezTo>
                  <a:lnTo>
                    <a:pt x="4766" y="347"/>
                  </a:lnTo>
                  <a:cubicBezTo>
                    <a:pt x="4766" y="160"/>
                    <a:pt x="4613" y="1"/>
                    <a:pt x="4419" y="1"/>
                  </a:cubicBezTo>
                  <a:close/>
                </a:path>
              </a:pathLst>
            </a:custGeom>
            <a:solidFill>
              <a:srgbClr val="BEC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71"/>
            <p:cNvSpPr/>
            <p:nvPr/>
          </p:nvSpPr>
          <p:spPr>
            <a:xfrm>
              <a:off x="6001722" y="2761105"/>
              <a:ext cx="35389" cy="32105"/>
            </a:xfrm>
            <a:custGeom>
              <a:avLst/>
              <a:gdLst/>
              <a:ahLst/>
              <a:cxnLst/>
              <a:rect l="l" t="t" r="r" b="b"/>
              <a:pathLst>
                <a:path w="1347" h="1222" extrusionOk="0">
                  <a:moveTo>
                    <a:pt x="1" y="1"/>
                  </a:moveTo>
                  <a:cubicBezTo>
                    <a:pt x="202" y="1"/>
                    <a:pt x="362" y="160"/>
                    <a:pt x="362" y="354"/>
                  </a:cubicBezTo>
                  <a:lnTo>
                    <a:pt x="362" y="861"/>
                  </a:lnTo>
                  <a:cubicBezTo>
                    <a:pt x="362" y="1062"/>
                    <a:pt x="202" y="1221"/>
                    <a:pt x="1" y="1221"/>
                  </a:cubicBezTo>
                  <a:lnTo>
                    <a:pt x="993" y="1221"/>
                  </a:lnTo>
                  <a:cubicBezTo>
                    <a:pt x="1187" y="1221"/>
                    <a:pt x="1347" y="1062"/>
                    <a:pt x="1347" y="861"/>
                  </a:cubicBezTo>
                  <a:lnTo>
                    <a:pt x="1347" y="354"/>
                  </a:lnTo>
                  <a:cubicBezTo>
                    <a:pt x="1347" y="160"/>
                    <a:pt x="1187" y="1"/>
                    <a:pt x="993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71"/>
            <p:cNvSpPr/>
            <p:nvPr/>
          </p:nvSpPr>
          <p:spPr>
            <a:xfrm>
              <a:off x="5812586" y="2793183"/>
              <a:ext cx="295960" cy="343171"/>
            </a:xfrm>
            <a:custGeom>
              <a:avLst/>
              <a:gdLst/>
              <a:ahLst/>
              <a:cxnLst/>
              <a:rect l="l" t="t" r="r" b="b"/>
              <a:pathLst>
                <a:path w="11265" h="13062" extrusionOk="0">
                  <a:moveTo>
                    <a:pt x="4647" y="0"/>
                  </a:moveTo>
                  <a:lnTo>
                    <a:pt x="4647" y="3801"/>
                  </a:lnTo>
                  <a:cubicBezTo>
                    <a:pt x="4647" y="4030"/>
                    <a:pt x="4509" y="4238"/>
                    <a:pt x="4294" y="4322"/>
                  </a:cubicBezTo>
                  <a:cubicBezTo>
                    <a:pt x="923" y="5653"/>
                    <a:pt x="0" y="9995"/>
                    <a:pt x="2539" y="12583"/>
                  </a:cubicBezTo>
                  <a:cubicBezTo>
                    <a:pt x="2837" y="12888"/>
                    <a:pt x="3246" y="13061"/>
                    <a:pt x="3676" y="13061"/>
                  </a:cubicBezTo>
                  <a:lnTo>
                    <a:pt x="8643" y="13061"/>
                  </a:lnTo>
                  <a:cubicBezTo>
                    <a:pt x="9073" y="13061"/>
                    <a:pt x="9482" y="12888"/>
                    <a:pt x="9780" y="12583"/>
                  </a:cubicBezTo>
                  <a:cubicBezTo>
                    <a:pt x="10737" y="11612"/>
                    <a:pt x="11265" y="10287"/>
                    <a:pt x="11230" y="8927"/>
                  </a:cubicBezTo>
                  <a:cubicBezTo>
                    <a:pt x="11181" y="6888"/>
                    <a:pt x="9919" y="5078"/>
                    <a:pt x="8025" y="4329"/>
                  </a:cubicBezTo>
                  <a:cubicBezTo>
                    <a:pt x="7810" y="4245"/>
                    <a:pt x="7672" y="4037"/>
                    <a:pt x="7672" y="3808"/>
                  </a:cubicBezTo>
                  <a:lnTo>
                    <a:pt x="7672" y="0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71"/>
            <p:cNvSpPr/>
            <p:nvPr/>
          </p:nvSpPr>
          <p:spPr>
            <a:xfrm>
              <a:off x="5934675" y="2793183"/>
              <a:ext cx="181517" cy="340965"/>
            </a:xfrm>
            <a:custGeom>
              <a:avLst/>
              <a:gdLst/>
              <a:ahLst/>
              <a:cxnLst/>
              <a:rect l="l" t="t" r="r" b="b"/>
              <a:pathLst>
                <a:path w="6909" h="12978" extrusionOk="0">
                  <a:moveTo>
                    <a:pt x="0" y="0"/>
                  </a:moveTo>
                  <a:lnTo>
                    <a:pt x="0" y="507"/>
                  </a:lnTo>
                  <a:lnTo>
                    <a:pt x="1561" y="507"/>
                  </a:lnTo>
                  <a:cubicBezTo>
                    <a:pt x="1565" y="507"/>
                    <a:pt x="1569" y="507"/>
                    <a:pt x="1573" y="507"/>
                  </a:cubicBezTo>
                  <a:cubicBezTo>
                    <a:pt x="1963" y="507"/>
                    <a:pt x="2276" y="830"/>
                    <a:pt x="2276" y="1221"/>
                  </a:cubicBezTo>
                  <a:lnTo>
                    <a:pt x="2276" y="4315"/>
                  </a:lnTo>
                  <a:cubicBezTo>
                    <a:pt x="2276" y="4544"/>
                    <a:pt x="2414" y="4752"/>
                    <a:pt x="2629" y="4835"/>
                  </a:cubicBezTo>
                  <a:cubicBezTo>
                    <a:pt x="5938" y="6139"/>
                    <a:pt x="6909" y="10363"/>
                    <a:pt x="4495" y="12978"/>
                  </a:cubicBezTo>
                  <a:cubicBezTo>
                    <a:pt x="4738" y="12902"/>
                    <a:pt x="4953" y="12763"/>
                    <a:pt x="5133" y="12576"/>
                  </a:cubicBezTo>
                  <a:cubicBezTo>
                    <a:pt x="6090" y="11605"/>
                    <a:pt x="6618" y="10287"/>
                    <a:pt x="6583" y="8927"/>
                  </a:cubicBezTo>
                  <a:cubicBezTo>
                    <a:pt x="6534" y="6888"/>
                    <a:pt x="5272" y="5078"/>
                    <a:pt x="3378" y="4329"/>
                  </a:cubicBezTo>
                  <a:cubicBezTo>
                    <a:pt x="3163" y="4245"/>
                    <a:pt x="3025" y="4037"/>
                    <a:pt x="3025" y="3808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D1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71"/>
            <p:cNvSpPr/>
            <p:nvPr/>
          </p:nvSpPr>
          <p:spPr>
            <a:xfrm>
              <a:off x="5841197" y="2978063"/>
              <a:ext cx="267349" cy="158292"/>
            </a:xfrm>
            <a:custGeom>
              <a:avLst/>
              <a:gdLst/>
              <a:ahLst/>
              <a:cxnLst/>
              <a:rect l="l" t="t" r="r" b="b"/>
              <a:pathLst>
                <a:path w="10176" h="6025" extrusionOk="0">
                  <a:moveTo>
                    <a:pt x="2691" y="0"/>
                  </a:moveTo>
                  <a:cubicBezTo>
                    <a:pt x="1242" y="0"/>
                    <a:pt x="187" y="642"/>
                    <a:pt x="187" y="642"/>
                  </a:cubicBezTo>
                  <a:cubicBezTo>
                    <a:pt x="70" y="1086"/>
                    <a:pt x="7" y="1536"/>
                    <a:pt x="7" y="2001"/>
                  </a:cubicBezTo>
                  <a:cubicBezTo>
                    <a:pt x="0" y="3326"/>
                    <a:pt x="520" y="4602"/>
                    <a:pt x="1457" y="5546"/>
                  </a:cubicBezTo>
                  <a:cubicBezTo>
                    <a:pt x="1755" y="5851"/>
                    <a:pt x="2164" y="6017"/>
                    <a:pt x="2594" y="6024"/>
                  </a:cubicBezTo>
                  <a:lnTo>
                    <a:pt x="7561" y="6024"/>
                  </a:lnTo>
                  <a:cubicBezTo>
                    <a:pt x="7991" y="6024"/>
                    <a:pt x="8400" y="5851"/>
                    <a:pt x="8698" y="5546"/>
                  </a:cubicBezTo>
                  <a:cubicBezTo>
                    <a:pt x="9655" y="4568"/>
                    <a:pt x="10176" y="3250"/>
                    <a:pt x="10141" y="1890"/>
                  </a:cubicBezTo>
                  <a:cubicBezTo>
                    <a:pt x="10134" y="1356"/>
                    <a:pt x="10037" y="829"/>
                    <a:pt x="9856" y="330"/>
                  </a:cubicBezTo>
                  <a:cubicBezTo>
                    <a:pt x="9856" y="330"/>
                    <a:pt x="9856" y="330"/>
                    <a:pt x="9856" y="330"/>
                  </a:cubicBezTo>
                  <a:cubicBezTo>
                    <a:pt x="9850" y="330"/>
                    <a:pt x="8712" y="1213"/>
                    <a:pt x="7157" y="1213"/>
                  </a:cubicBezTo>
                  <a:cubicBezTo>
                    <a:pt x="6517" y="1213"/>
                    <a:pt x="5808" y="1063"/>
                    <a:pt x="5077" y="642"/>
                  </a:cubicBezTo>
                  <a:cubicBezTo>
                    <a:pt x="4238" y="161"/>
                    <a:pt x="3415" y="0"/>
                    <a:pt x="2691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71"/>
            <p:cNvSpPr/>
            <p:nvPr/>
          </p:nvSpPr>
          <p:spPr>
            <a:xfrm>
              <a:off x="6052402" y="2986523"/>
              <a:ext cx="56144" cy="147809"/>
            </a:xfrm>
            <a:custGeom>
              <a:avLst/>
              <a:gdLst/>
              <a:ahLst/>
              <a:cxnLst/>
              <a:rect l="l" t="t" r="r" b="b"/>
              <a:pathLst>
                <a:path w="2137" h="5626" extrusionOk="0">
                  <a:moveTo>
                    <a:pt x="1804" y="1"/>
                  </a:moveTo>
                  <a:cubicBezTo>
                    <a:pt x="1561" y="174"/>
                    <a:pt x="1304" y="327"/>
                    <a:pt x="1034" y="445"/>
                  </a:cubicBezTo>
                  <a:cubicBezTo>
                    <a:pt x="1686" y="2227"/>
                    <a:pt x="1283" y="4232"/>
                    <a:pt x="0" y="5626"/>
                  </a:cubicBezTo>
                  <a:cubicBezTo>
                    <a:pt x="28" y="5612"/>
                    <a:pt x="56" y="5605"/>
                    <a:pt x="83" y="5591"/>
                  </a:cubicBezTo>
                  <a:cubicBezTo>
                    <a:pt x="90" y="5591"/>
                    <a:pt x="90" y="5591"/>
                    <a:pt x="90" y="5584"/>
                  </a:cubicBezTo>
                  <a:cubicBezTo>
                    <a:pt x="174" y="5550"/>
                    <a:pt x="257" y="5508"/>
                    <a:pt x="340" y="5452"/>
                  </a:cubicBezTo>
                  <a:cubicBezTo>
                    <a:pt x="361" y="5432"/>
                    <a:pt x="396" y="5418"/>
                    <a:pt x="409" y="5404"/>
                  </a:cubicBezTo>
                  <a:cubicBezTo>
                    <a:pt x="416" y="5397"/>
                    <a:pt x="423" y="5397"/>
                    <a:pt x="430" y="5397"/>
                  </a:cubicBezTo>
                  <a:cubicBezTo>
                    <a:pt x="451" y="5383"/>
                    <a:pt x="465" y="5369"/>
                    <a:pt x="479" y="5355"/>
                  </a:cubicBezTo>
                  <a:cubicBezTo>
                    <a:pt x="486" y="5348"/>
                    <a:pt x="500" y="5348"/>
                    <a:pt x="500" y="5335"/>
                  </a:cubicBezTo>
                  <a:cubicBezTo>
                    <a:pt x="520" y="5321"/>
                    <a:pt x="534" y="5314"/>
                    <a:pt x="548" y="5293"/>
                  </a:cubicBezTo>
                  <a:lnTo>
                    <a:pt x="569" y="5272"/>
                  </a:lnTo>
                  <a:cubicBezTo>
                    <a:pt x="597" y="5251"/>
                    <a:pt x="618" y="5231"/>
                    <a:pt x="638" y="5210"/>
                  </a:cubicBezTo>
                  <a:cubicBezTo>
                    <a:pt x="1609" y="4253"/>
                    <a:pt x="2137" y="2928"/>
                    <a:pt x="2102" y="1568"/>
                  </a:cubicBezTo>
                  <a:cubicBezTo>
                    <a:pt x="2102" y="1534"/>
                    <a:pt x="2095" y="1499"/>
                    <a:pt x="2095" y="1464"/>
                  </a:cubicBezTo>
                  <a:cubicBezTo>
                    <a:pt x="2095" y="1457"/>
                    <a:pt x="2095" y="1443"/>
                    <a:pt x="2095" y="1429"/>
                  </a:cubicBezTo>
                  <a:cubicBezTo>
                    <a:pt x="2088" y="1409"/>
                    <a:pt x="2088" y="1381"/>
                    <a:pt x="2088" y="1360"/>
                  </a:cubicBezTo>
                  <a:cubicBezTo>
                    <a:pt x="2088" y="1353"/>
                    <a:pt x="2081" y="1339"/>
                    <a:pt x="2081" y="1325"/>
                  </a:cubicBezTo>
                  <a:cubicBezTo>
                    <a:pt x="2074" y="1305"/>
                    <a:pt x="2074" y="1284"/>
                    <a:pt x="2074" y="1263"/>
                  </a:cubicBezTo>
                  <a:cubicBezTo>
                    <a:pt x="2074" y="1249"/>
                    <a:pt x="2074" y="1242"/>
                    <a:pt x="2074" y="1228"/>
                  </a:cubicBezTo>
                  <a:cubicBezTo>
                    <a:pt x="2067" y="1208"/>
                    <a:pt x="2067" y="1187"/>
                    <a:pt x="2067" y="1166"/>
                  </a:cubicBezTo>
                  <a:cubicBezTo>
                    <a:pt x="2060" y="1152"/>
                    <a:pt x="2060" y="1138"/>
                    <a:pt x="2060" y="1131"/>
                  </a:cubicBezTo>
                  <a:cubicBezTo>
                    <a:pt x="2053" y="1110"/>
                    <a:pt x="2053" y="1083"/>
                    <a:pt x="2053" y="1062"/>
                  </a:cubicBezTo>
                  <a:cubicBezTo>
                    <a:pt x="2053" y="1055"/>
                    <a:pt x="2046" y="1041"/>
                    <a:pt x="2053" y="1027"/>
                  </a:cubicBezTo>
                  <a:cubicBezTo>
                    <a:pt x="2046" y="1013"/>
                    <a:pt x="2046" y="992"/>
                    <a:pt x="2039" y="965"/>
                  </a:cubicBezTo>
                  <a:cubicBezTo>
                    <a:pt x="2039" y="958"/>
                    <a:pt x="2033" y="944"/>
                    <a:pt x="2039" y="930"/>
                  </a:cubicBezTo>
                  <a:cubicBezTo>
                    <a:pt x="2033" y="909"/>
                    <a:pt x="2033" y="888"/>
                    <a:pt x="2026" y="868"/>
                  </a:cubicBezTo>
                  <a:cubicBezTo>
                    <a:pt x="2026" y="861"/>
                    <a:pt x="2019" y="847"/>
                    <a:pt x="2019" y="840"/>
                  </a:cubicBezTo>
                  <a:cubicBezTo>
                    <a:pt x="2019" y="819"/>
                    <a:pt x="2019" y="791"/>
                    <a:pt x="2012" y="771"/>
                  </a:cubicBezTo>
                  <a:cubicBezTo>
                    <a:pt x="2005" y="757"/>
                    <a:pt x="2005" y="750"/>
                    <a:pt x="2005" y="743"/>
                  </a:cubicBezTo>
                  <a:cubicBezTo>
                    <a:pt x="1998" y="722"/>
                    <a:pt x="1998" y="694"/>
                    <a:pt x="1998" y="673"/>
                  </a:cubicBezTo>
                  <a:cubicBezTo>
                    <a:pt x="1991" y="666"/>
                    <a:pt x="1991" y="653"/>
                    <a:pt x="1991" y="646"/>
                  </a:cubicBezTo>
                  <a:cubicBezTo>
                    <a:pt x="1984" y="625"/>
                    <a:pt x="1984" y="597"/>
                    <a:pt x="1977" y="576"/>
                  </a:cubicBezTo>
                  <a:cubicBezTo>
                    <a:pt x="1970" y="576"/>
                    <a:pt x="1970" y="569"/>
                    <a:pt x="1970" y="562"/>
                  </a:cubicBezTo>
                  <a:cubicBezTo>
                    <a:pt x="1970" y="535"/>
                    <a:pt x="1963" y="507"/>
                    <a:pt x="1949" y="486"/>
                  </a:cubicBezTo>
                  <a:cubicBezTo>
                    <a:pt x="1949" y="479"/>
                    <a:pt x="1949" y="472"/>
                    <a:pt x="1949" y="465"/>
                  </a:cubicBezTo>
                  <a:cubicBezTo>
                    <a:pt x="1942" y="438"/>
                    <a:pt x="1935" y="410"/>
                    <a:pt x="1928" y="382"/>
                  </a:cubicBezTo>
                  <a:cubicBezTo>
                    <a:pt x="1922" y="382"/>
                    <a:pt x="1922" y="375"/>
                    <a:pt x="1922" y="368"/>
                  </a:cubicBezTo>
                  <a:cubicBezTo>
                    <a:pt x="1915" y="340"/>
                    <a:pt x="1908" y="313"/>
                    <a:pt x="1901" y="285"/>
                  </a:cubicBezTo>
                  <a:cubicBezTo>
                    <a:pt x="1901" y="285"/>
                    <a:pt x="1894" y="278"/>
                    <a:pt x="1894" y="278"/>
                  </a:cubicBezTo>
                  <a:cubicBezTo>
                    <a:pt x="1894" y="250"/>
                    <a:pt x="1880" y="223"/>
                    <a:pt x="1873" y="188"/>
                  </a:cubicBezTo>
                  <a:cubicBezTo>
                    <a:pt x="1866" y="181"/>
                    <a:pt x="1866" y="181"/>
                    <a:pt x="1866" y="181"/>
                  </a:cubicBezTo>
                  <a:cubicBezTo>
                    <a:pt x="1852" y="153"/>
                    <a:pt x="1845" y="125"/>
                    <a:pt x="1838" y="91"/>
                  </a:cubicBezTo>
                  <a:cubicBezTo>
                    <a:pt x="1838" y="91"/>
                    <a:pt x="1838" y="84"/>
                    <a:pt x="1838" y="84"/>
                  </a:cubicBezTo>
                  <a:cubicBezTo>
                    <a:pt x="1824" y="56"/>
                    <a:pt x="1817" y="28"/>
                    <a:pt x="1804" y="1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71"/>
            <p:cNvSpPr/>
            <p:nvPr/>
          </p:nvSpPr>
          <p:spPr>
            <a:xfrm>
              <a:off x="6054582" y="3027718"/>
              <a:ext cx="20256" cy="17182"/>
            </a:xfrm>
            <a:custGeom>
              <a:avLst/>
              <a:gdLst/>
              <a:ahLst/>
              <a:cxnLst/>
              <a:rect l="l" t="t" r="r" b="b"/>
              <a:pathLst>
                <a:path w="771" h="654" extrusionOk="0">
                  <a:moveTo>
                    <a:pt x="437" y="0"/>
                  </a:moveTo>
                  <a:cubicBezTo>
                    <a:pt x="146" y="0"/>
                    <a:pt x="0" y="347"/>
                    <a:pt x="209" y="555"/>
                  </a:cubicBezTo>
                  <a:cubicBezTo>
                    <a:pt x="276" y="623"/>
                    <a:pt x="359" y="653"/>
                    <a:pt x="441" y="653"/>
                  </a:cubicBezTo>
                  <a:cubicBezTo>
                    <a:pt x="609" y="653"/>
                    <a:pt x="770" y="523"/>
                    <a:pt x="770" y="326"/>
                  </a:cubicBezTo>
                  <a:cubicBezTo>
                    <a:pt x="763" y="146"/>
                    <a:pt x="618" y="0"/>
                    <a:pt x="43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71"/>
            <p:cNvSpPr/>
            <p:nvPr/>
          </p:nvSpPr>
          <p:spPr>
            <a:xfrm>
              <a:off x="6012678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9" y="0"/>
                  </a:moveTo>
                  <a:cubicBezTo>
                    <a:pt x="132" y="0"/>
                    <a:pt x="0" y="312"/>
                    <a:pt x="180" y="493"/>
                  </a:cubicBezTo>
                  <a:cubicBezTo>
                    <a:pt x="241" y="551"/>
                    <a:pt x="315" y="578"/>
                    <a:pt x="386" y="578"/>
                  </a:cubicBezTo>
                  <a:cubicBezTo>
                    <a:pt x="534" y="578"/>
                    <a:pt x="673" y="465"/>
                    <a:pt x="673" y="292"/>
                  </a:cubicBezTo>
                  <a:cubicBezTo>
                    <a:pt x="673" y="132"/>
                    <a:pt x="548" y="7"/>
                    <a:pt x="389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71"/>
            <p:cNvSpPr/>
            <p:nvPr/>
          </p:nvSpPr>
          <p:spPr>
            <a:xfrm>
              <a:off x="5891299" y="3017130"/>
              <a:ext cx="17708" cy="15212"/>
            </a:xfrm>
            <a:custGeom>
              <a:avLst/>
              <a:gdLst/>
              <a:ahLst/>
              <a:cxnLst/>
              <a:rect l="l" t="t" r="r" b="b"/>
              <a:pathLst>
                <a:path w="674" h="579" extrusionOk="0">
                  <a:moveTo>
                    <a:pt x="389" y="1"/>
                  </a:moveTo>
                  <a:cubicBezTo>
                    <a:pt x="132" y="1"/>
                    <a:pt x="1" y="313"/>
                    <a:pt x="181" y="493"/>
                  </a:cubicBezTo>
                  <a:cubicBezTo>
                    <a:pt x="242" y="552"/>
                    <a:pt x="315" y="578"/>
                    <a:pt x="387" y="578"/>
                  </a:cubicBezTo>
                  <a:cubicBezTo>
                    <a:pt x="535" y="578"/>
                    <a:pt x="673" y="465"/>
                    <a:pt x="673" y="292"/>
                  </a:cubicBezTo>
                  <a:cubicBezTo>
                    <a:pt x="673" y="133"/>
                    <a:pt x="549" y="1"/>
                    <a:pt x="389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71"/>
            <p:cNvSpPr/>
            <p:nvPr/>
          </p:nvSpPr>
          <p:spPr>
            <a:xfrm>
              <a:off x="5915916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1" y="0"/>
                  </a:moveTo>
                  <a:cubicBezTo>
                    <a:pt x="125" y="0"/>
                    <a:pt x="0" y="312"/>
                    <a:pt x="180" y="493"/>
                  </a:cubicBezTo>
                  <a:cubicBezTo>
                    <a:pt x="239" y="551"/>
                    <a:pt x="312" y="578"/>
                    <a:pt x="383" y="578"/>
                  </a:cubicBezTo>
                  <a:cubicBezTo>
                    <a:pt x="531" y="578"/>
                    <a:pt x="673" y="465"/>
                    <a:pt x="673" y="292"/>
                  </a:cubicBezTo>
                  <a:cubicBezTo>
                    <a:pt x="666" y="132"/>
                    <a:pt x="541" y="7"/>
                    <a:pt x="381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71"/>
            <p:cNvSpPr/>
            <p:nvPr/>
          </p:nvSpPr>
          <p:spPr>
            <a:xfrm>
              <a:off x="5959266" y="3032999"/>
              <a:ext cx="21360" cy="18286"/>
            </a:xfrm>
            <a:custGeom>
              <a:avLst/>
              <a:gdLst/>
              <a:ahLst/>
              <a:cxnLst/>
              <a:rect l="l" t="t" r="r" b="b"/>
              <a:pathLst>
                <a:path w="813" h="696" extrusionOk="0">
                  <a:moveTo>
                    <a:pt x="466" y="0"/>
                  </a:moveTo>
                  <a:cubicBezTo>
                    <a:pt x="153" y="0"/>
                    <a:pt x="1" y="375"/>
                    <a:pt x="216" y="590"/>
                  </a:cubicBezTo>
                  <a:cubicBezTo>
                    <a:pt x="288" y="663"/>
                    <a:pt x="377" y="695"/>
                    <a:pt x="464" y="695"/>
                  </a:cubicBezTo>
                  <a:cubicBezTo>
                    <a:pt x="643" y="695"/>
                    <a:pt x="812" y="557"/>
                    <a:pt x="812" y="347"/>
                  </a:cubicBezTo>
                  <a:cubicBezTo>
                    <a:pt x="812" y="153"/>
                    <a:pt x="653" y="0"/>
                    <a:pt x="466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4" name="Google Shape;6414;p71"/>
          <p:cNvGrpSpPr/>
          <p:nvPr/>
        </p:nvGrpSpPr>
        <p:grpSpPr>
          <a:xfrm>
            <a:off x="6334673" y="2759633"/>
            <a:ext cx="378508" cy="378166"/>
            <a:chOff x="6334673" y="2759633"/>
            <a:chExt cx="378508" cy="378166"/>
          </a:xfrm>
        </p:grpSpPr>
        <p:sp>
          <p:nvSpPr>
            <p:cNvPr id="6415" name="Google Shape;6415;p71"/>
            <p:cNvSpPr/>
            <p:nvPr/>
          </p:nvSpPr>
          <p:spPr>
            <a:xfrm>
              <a:off x="6334673" y="2759633"/>
              <a:ext cx="287027" cy="189004"/>
            </a:xfrm>
            <a:custGeom>
              <a:avLst/>
              <a:gdLst/>
              <a:ahLst/>
              <a:cxnLst/>
              <a:rect l="l" t="t" r="r" b="b"/>
              <a:pathLst>
                <a:path w="10925" h="7194" extrusionOk="0">
                  <a:moveTo>
                    <a:pt x="6983" y="1"/>
                  </a:moveTo>
                  <a:cubicBezTo>
                    <a:pt x="6979" y="1"/>
                    <a:pt x="6975" y="1"/>
                    <a:pt x="6971" y="1"/>
                  </a:cubicBezTo>
                  <a:lnTo>
                    <a:pt x="930" y="1"/>
                  </a:lnTo>
                  <a:cubicBezTo>
                    <a:pt x="417" y="1"/>
                    <a:pt x="7" y="417"/>
                    <a:pt x="7" y="931"/>
                  </a:cubicBezTo>
                  <a:lnTo>
                    <a:pt x="7" y="6965"/>
                  </a:lnTo>
                  <a:cubicBezTo>
                    <a:pt x="0" y="7090"/>
                    <a:pt x="104" y="7194"/>
                    <a:pt x="236" y="7194"/>
                  </a:cubicBezTo>
                  <a:lnTo>
                    <a:pt x="2560" y="7194"/>
                  </a:lnTo>
                  <a:cubicBezTo>
                    <a:pt x="2816" y="7194"/>
                    <a:pt x="3025" y="6986"/>
                    <a:pt x="3025" y="6729"/>
                  </a:cubicBezTo>
                  <a:lnTo>
                    <a:pt x="3025" y="6264"/>
                  </a:lnTo>
                  <a:cubicBezTo>
                    <a:pt x="3031" y="6063"/>
                    <a:pt x="2948" y="5876"/>
                    <a:pt x="2796" y="5744"/>
                  </a:cubicBezTo>
                  <a:cubicBezTo>
                    <a:pt x="1873" y="4981"/>
                    <a:pt x="2407" y="3483"/>
                    <a:pt x="3600" y="3476"/>
                  </a:cubicBezTo>
                  <a:cubicBezTo>
                    <a:pt x="3603" y="3476"/>
                    <a:pt x="3606" y="3476"/>
                    <a:pt x="3609" y="3476"/>
                  </a:cubicBezTo>
                  <a:cubicBezTo>
                    <a:pt x="4796" y="3476"/>
                    <a:pt x="5339" y="4962"/>
                    <a:pt x="4426" y="5730"/>
                  </a:cubicBezTo>
                  <a:cubicBezTo>
                    <a:pt x="4273" y="5862"/>
                    <a:pt x="4183" y="6056"/>
                    <a:pt x="4190" y="6258"/>
                  </a:cubicBezTo>
                  <a:lnTo>
                    <a:pt x="4190" y="6729"/>
                  </a:lnTo>
                  <a:cubicBezTo>
                    <a:pt x="4190" y="6986"/>
                    <a:pt x="4391" y="7194"/>
                    <a:pt x="4648" y="7194"/>
                  </a:cubicBezTo>
                  <a:lnTo>
                    <a:pt x="7207" y="7194"/>
                  </a:lnTo>
                  <a:lnTo>
                    <a:pt x="7207" y="4641"/>
                  </a:lnTo>
                  <a:cubicBezTo>
                    <a:pt x="7207" y="4385"/>
                    <a:pt x="7415" y="4177"/>
                    <a:pt x="7672" y="4177"/>
                  </a:cubicBezTo>
                  <a:lnTo>
                    <a:pt x="8143" y="4177"/>
                  </a:lnTo>
                  <a:cubicBezTo>
                    <a:pt x="8345" y="4177"/>
                    <a:pt x="8539" y="4267"/>
                    <a:pt x="8671" y="4419"/>
                  </a:cubicBezTo>
                  <a:cubicBezTo>
                    <a:pt x="8935" y="4737"/>
                    <a:pt x="9286" y="4878"/>
                    <a:pt x="9633" y="4878"/>
                  </a:cubicBezTo>
                  <a:cubicBezTo>
                    <a:pt x="10288" y="4878"/>
                    <a:pt x="10925" y="4374"/>
                    <a:pt x="10925" y="3594"/>
                  </a:cubicBezTo>
                  <a:cubicBezTo>
                    <a:pt x="10920" y="2815"/>
                    <a:pt x="10288" y="2317"/>
                    <a:pt x="9636" y="2317"/>
                  </a:cubicBezTo>
                  <a:cubicBezTo>
                    <a:pt x="9283" y="2317"/>
                    <a:pt x="8925" y="2463"/>
                    <a:pt x="8657" y="2789"/>
                  </a:cubicBezTo>
                  <a:cubicBezTo>
                    <a:pt x="8530" y="2930"/>
                    <a:pt x="8345" y="3019"/>
                    <a:pt x="8157" y="3019"/>
                  </a:cubicBezTo>
                  <a:cubicBezTo>
                    <a:pt x="8150" y="3019"/>
                    <a:pt x="8143" y="3019"/>
                    <a:pt x="8137" y="3018"/>
                  </a:cubicBezTo>
                  <a:lnTo>
                    <a:pt x="7672" y="3018"/>
                  </a:lnTo>
                  <a:cubicBezTo>
                    <a:pt x="7415" y="3018"/>
                    <a:pt x="7207" y="2810"/>
                    <a:pt x="7207" y="2554"/>
                  </a:cubicBezTo>
                  <a:lnTo>
                    <a:pt x="7207" y="230"/>
                  </a:lnTo>
                  <a:cubicBezTo>
                    <a:pt x="7207" y="102"/>
                    <a:pt x="7103" y="1"/>
                    <a:pt x="6983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71"/>
            <p:cNvSpPr/>
            <p:nvPr/>
          </p:nvSpPr>
          <p:spPr>
            <a:xfrm>
              <a:off x="6524019" y="2759660"/>
              <a:ext cx="189162" cy="286659"/>
            </a:xfrm>
            <a:custGeom>
              <a:avLst/>
              <a:gdLst/>
              <a:ahLst/>
              <a:cxnLst/>
              <a:rect l="l" t="t" r="r" b="b"/>
              <a:pathLst>
                <a:path w="7200" h="10911" extrusionOk="0">
                  <a:moveTo>
                    <a:pt x="229" y="0"/>
                  </a:moveTo>
                  <a:cubicBezTo>
                    <a:pt x="104" y="0"/>
                    <a:pt x="0" y="104"/>
                    <a:pt x="0" y="229"/>
                  </a:cubicBezTo>
                  <a:lnTo>
                    <a:pt x="0" y="2553"/>
                  </a:lnTo>
                  <a:cubicBezTo>
                    <a:pt x="0" y="2809"/>
                    <a:pt x="208" y="3017"/>
                    <a:pt x="465" y="3017"/>
                  </a:cubicBezTo>
                  <a:lnTo>
                    <a:pt x="930" y="3017"/>
                  </a:lnTo>
                  <a:cubicBezTo>
                    <a:pt x="937" y="3018"/>
                    <a:pt x="944" y="3018"/>
                    <a:pt x="951" y="3018"/>
                  </a:cubicBezTo>
                  <a:cubicBezTo>
                    <a:pt x="1144" y="3018"/>
                    <a:pt x="1323" y="2929"/>
                    <a:pt x="1450" y="2788"/>
                  </a:cubicBezTo>
                  <a:cubicBezTo>
                    <a:pt x="1718" y="2462"/>
                    <a:pt x="2076" y="2316"/>
                    <a:pt x="2429" y="2316"/>
                  </a:cubicBezTo>
                  <a:cubicBezTo>
                    <a:pt x="3081" y="2316"/>
                    <a:pt x="3713" y="2814"/>
                    <a:pt x="3718" y="3593"/>
                  </a:cubicBezTo>
                  <a:cubicBezTo>
                    <a:pt x="3722" y="4373"/>
                    <a:pt x="3087" y="4877"/>
                    <a:pt x="2431" y="4877"/>
                  </a:cubicBezTo>
                  <a:cubicBezTo>
                    <a:pt x="2083" y="4877"/>
                    <a:pt x="1730" y="4736"/>
                    <a:pt x="1464" y="4418"/>
                  </a:cubicBezTo>
                  <a:cubicBezTo>
                    <a:pt x="1332" y="4266"/>
                    <a:pt x="1138" y="4176"/>
                    <a:pt x="936" y="4176"/>
                  </a:cubicBezTo>
                  <a:lnTo>
                    <a:pt x="465" y="4176"/>
                  </a:lnTo>
                  <a:cubicBezTo>
                    <a:pt x="208" y="4176"/>
                    <a:pt x="0" y="4384"/>
                    <a:pt x="0" y="4640"/>
                  </a:cubicBezTo>
                  <a:lnTo>
                    <a:pt x="0" y="7193"/>
                  </a:lnTo>
                  <a:lnTo>
                    <a:pt x="2553" y="7193"/>
                  </a:lnTo>
                  <a:cubicBezTo>
                    <a:pt x="2809" y="7193"/>
                    <a:pt x="3017" y="7401"/>
                    <a:pt x="3017" y="7658"/>
                  </a:cubicBezTo>
                  <a:lnTo>
                    <a:pt x="3017" y="8129"/>
                  </a:lnTo>
                  <a:cubicBezTo>
                    <a:pt x="3017" y="8330"/>
                    <a:pt x="2927" y="8525"/>
                    <a:pt x="2775" y="8656"/>
                  </a:cubicBezTo>
                  <a:cubicBezTo>
                    <a:pt x="1861" y="9425"/>
                    <a:pt x="2404" y="10911"/>
                    <a:pt x="3592" y="10911"/>
                  </a:cubicBezTo>
                  <a:cubicBezTo>
                    <a:pt x="3594" y="10911"/>
                    <a:pt x="3597" y="10911"/>
                    <a:pt x="3600" y="10911"/>
                  </a:cubicBezTo>
                  <a:cubicBezTo>
                    <a:pt x="4800" y="10904"/>
                    <a:pt x="5334" y="9406"/>
                    <a:pt x="4405" y="8649"/>
                  </a:cubicBezTo>
                  <a:cubicBezTo>
                    <a:pt x="4259" y="8518"/>
                    <a:pt x="4169" y="8323"/>
                    <a:pt x="4176" y="8122"/>
                  </a:cubicBezTo>
                  <a:lnTo>
                    <a:pt x="4176" y="7658"/>
                  </a:lnTo>
                  <a:cubicBezTo>
                    <a:pt x="4176" y="7401"/>
                    <a:pt x="4384" y="7193"/>
                    <a:pt x="4640" y="7193"/>
                  </a:cubicBezTo>
                  <a:lnTo>
                    <a:pt x="6964" y="7193"/>
                  </a:lnTo>
                  <a:cubicBezTo>
                    <a:pt x="7096" y="7193"/>
                    <a:pt x="7200" y="7089"/>
                    <a:pt x="7193" y="6964"/>
                  </a:cubicBezTo>
                  <a:lnTo>
                    <a:pt x="7193" y="930"/>
                  </a:lnTo>
                  <a:cubicBezTo>
                    <a:pt x="7193" y="416"/>
                    <a:pt x="6784" y="0"/>
                    <a:pt x="6270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71"/>
            <p:cNvSpPr/>
            <p:nvPr/>
          </p:nvSpPr>
          <p:spPr>
            <a:xfrm>
              <a:off x="6426207" y="2948611"/>
              <a:ext cx="286791" cy="189188"/>
            </a:xfrm>
            <a:custGeom>
              <a:avLst/>
              <a:gdLst/>
              <a:ahLst/>
              <a:cxnLst/>
              <a:rect l="l" t="t" r="r" b="b"/>
              <a:pathLst>
                <a:path w="10916" h="7201" extrusionOk="0">
                  <a:moveTo>
                    <a:pt x="3716" y="1"/>
                  </a:moveTo>
                  <a:lnTo>
                    <a:pt x="3716" y="2560"/>
                  </a:lnTo>
                  <a:cubicBezTo>
                    <a:pt x="3716" y="2817"/>
                    <a:pt x="3508" y="3025"/>
                    <a:pt x="3258" y="3025"/>
                  </a:cubicBezTo>
                  <a:lnTo>
                    <a:pt x="2787" y="3025"/>
                  </a:lnTo>
                  <a:cubicBezTo>
                    <a:pt x="2586" y="3025"/>
                    <a:pt x="2391" y="2935"/>
                    <a:pt x="2260" y="2782"/>
                  </a:cubicBezTo>
                  <a:cubicBezTo>
                    <a:pt x="1993" y="2465"/>
                    <a:pt x="1640" y="2324"/>
                    <a:pt x="1292" y="2324"/>
                  </a:cubicBezTo>
                  <a:cubicBezTo>
                    <a:pt x="636" y="2324"/>
                    <a:pt x="1" y="2828"/>
                    <a:pt x="5" y="3608"/>
                  </a:cubicBezTo>
                  <a:cubicBezTo>
                    <a:pt x="10" y="4383"/>
                    <a:pt x="644" y="4880"/>
                    <a:pt x="1295" y="4880"/>
                  </a:cubicBezTo>
                  <a:cubicBezTo>
                    <a:pt x="1646" y="4880"/>
                    <a:pt x="2002" y="4735"/>
                    <a:pt x="2266" y="4412"/>
                  </a:cubicBezTo>
                  <a:cubicBezTo>
                    <a:pt x="2393" y="4266"/>
                    <a:pt x="2578" y="4183"/>
                    <a:pt x="2770" y="4183"/>
                  </a:cubicBezTo>
                  <a:cubicBezTo>
                    <a:pt x="2778" y="4183"/>
                    <a:pt x="2786" y="4183"/>
                    <a:pt x="2794" y="4183"/>
                  </a:cubicBezTo>
                  <a:lnTo>
                    <a:pt x="3258" y="4183"/>
                  </a:lnTo>
                  <a:cubicBezTo>
                    <a:pt x="3515" y="4183"/>
                    <a:pt x="3723" y="4392"/>
                    <a:pt x="3723" y="4648"/>
                  </a:cubicBezTo>
                  <a:lnTo>
                    <a:pt x="3723" y="6965"/>
                  </a:lnTo>
                  <a:cubicBezTo>
                    <a:pt x="3723" y="7097"/>
                    <a:pt x="3820" y="7201"/>
                    <a:pt x="3952" y="7201"/>
                  </a:cubicBezTo>
                  <a:lnTo>
                    <a:pt x="9986" y="7201"/>
                  </a:lnTo>
                  <a:cubicBezTo>
                    <a:pt x="10500" y="7201"/>
                    <a:pt x="10916" y="6784"/>
                    <a:pt x="10916" y="6271"/>
                  </a:cubicBezTo>
                  <a:lnTo>
                    <a:pt x="10916" y="237"/>
                  </a:lnTo>
                  <a:cubicBezTo>
                    <a:pt x="10916" y="105"/>
                    <a:pt x="10812" y="1"/>
                    <a:pt x="10687" y="1"/>
                  </a:cubicBezTo>
                  <a:lnTo>
                    <a:pt x="8363" y="1"/>
                  </a:lnTo>
                  <a:cubicBezTo>
                    <a:pt x="8107" y="1"/>
                    <a:pt x="7899" y="209"/>
                    <a:pt x="7899" y="466"/>
                  </a:cubicBezTo>
                  <a:lnTo>
                    <a:pt x="7899" y="930"/>
                  </a:lnTo>
                  <a:cubicBezTo>
                    <a:pt x="7892" y="1131"/>
                    <a:pt x="7975" y="1326"/>
                    <a:pt x="8128" y="1457"/>
                  </a:cubicBezTo>
                  <a:cubicBezTo>
                    <a:pt x="9050" y="2214"/>
                    <a:pt x="8516" y="3712"/>
                    <a:pt x="7323" y="3719"/>
                  </a:cubicBezTo>
                  <a:cubicBezTo>
                    <a:pt x="7320" y="3719"/>
                    <a:pt x="7317" y="3719"/>
                    <a:pt x="7315" y="3719"/>
                  </a:cubicBezTo>
                  <a:cubicBezTo>
                    <a:pt x="6127" y="3719"/>
                    <a:pt x="5584" y="2233"/>
                    <a:pt x="6498" y="1464"/>
                  </a:cubicBezTo>
                  <a:cubicBezTo>
                    <a:pt x="6650" y="1333"/>
                    <a:pt x="6740" y="1138"/>
                    <a:pt x="6740" y="937"/>
                  </a:cubicBezTo>
                  <a:lnTo>
                    <a:pt x="6740" y="466"/>
                  </a:lnTo>
                  <a:cubicBezTo>
                    <a:pt x="6740" y="209"/>
                    <a:pt x="6532" y="1"/>
                    <a:pt x="627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71"/>
            <p:cNvSpPr/>
            <p:nvPr/>
          </p:nvSpPr>
          <p:spPr>
            <a:xfrm>
              <a:off x="6334857" y="2850957"/>
              <a:ext cx="189188" cy="286843"/>
            </a:xfrm>
            <a:custGeom>
              <a:avLst/>
              <a:gdLst/>
              <a:ahLst/>
              <a:cxnLst/>
              <a:rect l="l" t="t" r="r" b="b"/>
              <a:pathLst>
                <a:path w="7201" h="10918" extrusionOk="0">
                  <a:moveTo>
                    <a:pt x="3586" y="0"/>
                  </a:moveTo>
                  <a:cubicBezTo>
                    <a:pt x="2393" y="7"/>
                    <a:pt x="1859" y="1505"/>
                    <a:pt x="2782" y="2268"/>
                  </a:cubicBezTo>
                  <a:cubicBezTo>
                    <a:pt x="2934" y="2400"/>
                    <a:pt x="3018" y="2594"/>
                    <a:pt x="3018" y="2795"/>
                  </a:cubicBezTo>
                  <a:lnTo>
                    <a:pt x="3018" y="3253"/>
                  </a:lnTo>
                  <a:cubicBezTo>
                    <a:pt x="3018" y="3510"/>
                    <a:pt x="2809" y="3718"/>
                    <a:pt x="2553" y="3718"/>
                  </a:cubicBezTo>
                  <a:lnTo>
                    <a:pt x="229" y="3718"/>
                  </a:lnTo>
                  <a:cubicBezTo>
                    <a:pt x="104" y="3725"/>
                    <a:pt x="0" y="3822"/>
                    <a:pt x="0" y="3954"/>
                  </a:cubicBezTo>
                  <a:lnTo>
                    <a:pt x="0" y="9988"/>
                  </a:lnTo>
                  <a:cubicBezTo>
                    <a:pt x="0" y="10501"/>
                    <a:pt x="416" y="10911"/>
                    <a:pt x="930" y="10918"/>
                  </a:cubicBezTo>
                  <a:lnTo>
                    <a:pt x="6964" y="10918"/>
                  </a:lnTo>
                  <a:cubicBezTo>
                    <a:pt x="7096" y="10918"/>
                    <a:pt x="7200" y="10814"/>
                    <a:pt x="7200" y="10682"/>
                  </a:cubicBezTo>
                  <a:lnTo>
                    <a:pt x="7200" y="8365"/>
                  </a:lnTo>
                  <a:cubicBezTo>
                    <a:pt x="7200" y="8109"/>
                    <a:pt x="6992" y="7900"/>
                    <a:pt x="6735" y="7900"/>
                  </a:cubicBezTo>
                  <a:lnTo>
                    <a:pt x="6264" y="7900"/>
                  </a:lnTo>
                  <a:cubicBezTo>
                    <a:pt x="6256" y="7900"/>
                    <a:pt x="6248" y="7900"/>
                    <a:pt x="6240" y="7900"/>
                  </a:cubicBezTo>
                  <a:cubicBezTo>
                    <a:pt x="6048" y="7900"/>
                    <a:pt x="5870" y="7983"/>
                    <a:pt x="5743" y="8129"/>
                  </a:cubicBezTo>
                  <a:cubicBezTo>
                    <a:pt x="5476" y="8452"/>
                    <a:pt x="5119" y="8597"/>
                    <a:pt x="4767" y="8597"/>
                  </a:cubicBezTo>
                  <a:cubicBezTo>
                    <a:pt x="4114" y="8597"/>
                    <a:pt x="3480" y="8100"/>
                    <a:pt x="3475" y="7325"/>
                  </a:cubicBezTo>
                  <a:cubicBezTo>
                    <a:pt x="3471" y="6545"/>
                    <a:pt x="4106" y="6041"/>
                    <a:pt x="4762" y="6041"/>
                  </a:cubicBezTo>
                  <a:cubicBezTo>
                    <a:pt x="5110" y="6041"/>
                    <a:pt x="5463" y="6182"/>
                    <a:pt x="5730" y="6499"/>
                  </a:cubicBezTo>
                  <a:cubicBezTo>
                    <a:pt x="5861" y="6652"/>
                    <a:pt x="6056" y="6742"/>
                    <a:pt x="6257" y="6742"/>
                  </a:cubicBezTo>
                  <a:lnTo>
                    <a:pt x="6728" y="6742"/>
                  </a:lnTo>
                  <a:cubicBezTo>
                    <a:pt x="6985" y="6742"/>
                    <a:pt x="7193" y="6534"/>
                    <a:pt x="7193" y="6277"/>
                  </a:cubicBezTo>
                  <a:lnTo>
                    <a:pt x="7193" y="3718"/>
                  </a:lnTo>
                  <a:lnTo>
                    <a:pt x="4641" y="3718"/>
                  </a:lnTo>
                  <a:cubicBezTo>
                    <a:pt x="4384" y="3718"/>
                    <a:pt x="4176" y="3510"/>
                    <a:pt x="4176" y="3253"/>
                  </a:cubicBezTo>
                  <a:lnTo>
                    <a:pt x="4176" y="2782"/>
                  </a:lnTo>
                  <a:cubicBezTo>
                    <a:pt x="4176" y="2580"/>
                    <a:pt x="4266" y="2386"/>
                    <a:pt x="4419" y="2254"/>
                  </a:cubicBezTo>
                  <a:cubicBezTo>
                    <a:pt x="5334" y="1491"/>
                    <a:pt x="4786" y="0"/>
                    <a:pt x="3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9" name="Google Shape;6419;p71"/>
          <p:cNvGrpSpPr/>
          <p:nvPr/>
        </p:nvGrpSpPr>
        <p:grpSpPr>
          <a:xfrm>
            <a:off x="8012645" y="2806477"/>
            <a:ext cx="319763" cy="284505"/>
            <a:chOff x="8012645" y="2806477"/>
            <a:chExt cx="319763" cy="284505"/>
          </a:xfrm>
        </p:grpSpPr>
        <p:sp>
          <p:nvSpPr>
            <p:cNvPr id="6420" name="Google Shape;6420;p71"/>
            <p:cNvSpPr/>
            <p:nvPr/>
          </p:nvSpPr>
          <p:spPr>
            <a:xfrm>
              <a:off x="8117446" y="3039252"/>
              <a:ext cx="87855" cy="51731"/>
            </a:xfrm>
            <a:custGeom>
              <a:avLst/>
              <a:gdLst/>
              <a:ahLst/>
              <a:cxnLst/>
              <a:rect l="l" t="t" r="r" b="b"/>
              <a:pathLst>
                <a:path w="3344" h="1969" extrusionOk="0">
                  <a:moveTo>
                    <a:pt x="2235" y="1"/>
                  </a:moveTo>
                  <a:cubicBezTo>
                    <a:pt x="2172" y="1"/>
                    <a:pt x="2108" y="31"/>
                    <a:pt x="2067" y="102"/>
                  </a:cubicBezTo>
                  <a:lnTo>
                    <a:pt x="1346" y="1566"/>
                  </a:lnTo>
                  <a:lnTo>
                    <a:pt x="271" y="1566"/>
                  </a:lnTo>
                  <a:cubicBezTo>
                    <a:pt x="0" y="1566"/>
                    <a:pt x="0" y="1968"/>
                    <a:pt x="271" y="1968"/>
                  </a:cubicBezTo>
                  <a:lnTo>
                    <a:pt x="3073" y="1968"/>
                  </a:lnTo>
                  <a:cubicBezTo>
                    <a:pt x="3343" y="1968"/>
                    <a:pt x="3343" y="1566"/>
                    <a:pt x="3073" y="1566"/>
                  </a:cubicBezTo>
                  <a:lnTo>
                    <a:pt x="1790" y="1566"/>
                  </a:lnTo>
                  <a:lnTo>
                    <a:pt x="2428" y="276"/>
                  </a:lnTo>
                  <a:cubicBezTo>
                    <a:pt x="2488" y="123"/>
                    <a:pt x="2362" y="1"/>
                    <a:pt x="2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71"/>
            <p:cNvSpPr/>
            <p:nvPr/>
          </p:nvSpPr>
          <p:spPr>
            <a:xfrm>
              <a:off x="8138570" y="3039252"/>
              <a:ext cx="66732" cy="51731"/>
            </a:xfrm>
            <a:custGeom>
              <a:avLst/>
              <a:gdLst/>
              <a:ahLst/>
              <a:cxnLst/>
              <a:rect l="l" t="t" r="r" b="b"/>
              <a:pathLst>
                <a:path w="2540" h="1969" extrusionOk="0">
                  <a:moveTo>
                    <a:pt x="2231" y="1"/>
                  </a:moveTo>
                  <a:cubicBezTo>
                    <a:pt x="2169" y="1"/>
                    <a:pt x="2107" y="31"/>
                    <a:pt x="2068" y="102"/>
                  </a:cubicBezTo>
                  <a:lnTo>
                    <a:pt x="1346" y="1566"/>
                  </a:lnTo>
                  <a:lnTo>
                    <a:pt x="264" y="1566"/>
                  </a:lnTo>
                  <a:cubicBezTo>
                    <a:pt x="1" y="1566"/>
                    <a:pt x="1" y="1968"/>
                    <a:pt x="264" y="1968"/>
                  </a:cubicBezTo>
                  <a:lnTo>
                    <a:pt x="2269" y="1968"/>
                  </a:lnTo>
                  <a:cubicBezTo>
                    <a:pt x="2539" y="1968"/>
                    <a:pt x="2539" y="1566"/>
                    <a:pt x="2269" y="1566"/>
                  </a:cubicBezTo>
                  <a:lnTo>
                    <a:pt x="1790" y="1566"/>
                  </a:lnTo>
                  <a:lnTo>
                    <a:pt x="2421" y="276"/>
                  </a:lnTo>
                  <a:cubicBezTo>
                    <a:pt x="2482" y="123"/>
                    <a:pt x="2356" y="1"/>
                    <a:pt x="2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71"/>
            <p:cNvSpPr/>
            <p:nvPr/>
          </p:nvSpPr>
          <p:spPr>
            <a:xfrm>
              <a:off x="8012645" y="2884664"/>
              <a:ext cx="32841" cy="41747"/>
            </a:xfrm>
            <a:custGeom>
              <a:avLst/>
              <a:gdLst/>
              <a:ahLst/>
              <a:cxnLst/>
              <a:rect l="l" t="t" r="r" b="b"/>
              <a:pathLst>
                <a:path w="1250" h="1589" extrusionOk="0">
                  <a:moveTo>
                    <a:pt x="1249" y="0"/>
                  </a:moveTo>
                  <a:lnTo>
                    <a:pt x="181" y="451"/>
                  </a:lnTo>
                  <a:cubicBezTo>
                    <a:pt x="29" y="514"/>
                    <a:pt x="1" y="715"/>
                    <a:pt x="133" y="819"/>
                  </a:cubicBezTo>
                  <a:lnTo>
                    <a:pt x="1104" y="15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71"/>
            <p:cNvSpPr/>
            <p:nvPr/>
          </p:nvSpPr>
          <p:spPr>
            <a:xfrm>
              <a:off x="8025598" y="2806477"/>
              <a:ext cx="306810" cy="247513"/>
            </a:xfrm>
            <a:custGeom>
              <a:avLst/>
              <a:gdLst/>
              <a:ahLst/>
              <a:cxnLst/>
              <a:rect l="l" t="t" r="r" b="b"/>
              <a:pathLst>
                <a:path w="11678" h="9421" extrusionOk="0">
                  <a:moveTo>
                    <a:pt x="4621" y="1"/>
                  </a:moveTo>
                  <a:cubicBezTo>
                    <a:pt x="4383" y="1"/>
                    <a:pt x="938" y="65"/>
                    <a:pt x="382" y="3809"/>
                  </a:cubicBezTo>
                  <a:cubicBezTo>
                    <a:pt x="0" y="7214"/>
                    <a:pt x="2761" y="9420"/>
                    <a:pt x="5972" y="9420"/>
                  </a:cubicBezTo>
                  <a:cubicBezTo>
                    <a:pt x="8573" y="9420"/>
                    <a:pt x="10828" y="7873"/>
                    <a:pt x="11625" y="5730"/>
                  </a:cubicBezTo>
                  <a:cubicBezTo>
                    <a:pt x="11677" y="5574"/>
                    <a:pt x="11560" y="5427"/>
                    <a:pt x="11416" y="5427"/>
                  </a:cubicBezTo>
                  <a:cubicBezTo>
                    <a:pt x="11387" y="5427"/>
                    <a:pt x="11357" y="5433"/>
                    <a:pt x="11327" y="5446"/>
                  </a:cubicBezTo>
                  <a:cubicBezTo>
                    <a:pt x="10896" y="5625"/>
                    <a:pt x="10433" y="5718"/>
                    <a:pt x="9967" y="5718"/>
                  </a:cubicBezTo>
                  <a:cubicBezTo>
                    <a:pt x="9856" y="5718"/>
                    <a:pt x="9745" y="5713"/>
                    <a:pt x="9635" y="5702"/>
                  </a:cubicBezTo>
                  <a:cubicBezTo>
                    <a:pt x="7984" y="5543"/>
                    <a:pt x="6805" y="3503"/>
                    <a:pt x="6090" y="2276"/>
                  </a:cubicBezTo>
                  <a:cubicBezTo>
                    <a:pt x="5619" y="1457"/>
                    <a:pt x="4980" y="951"/>
                    <a:pt x="4037" y="764"/>
                  </a:cubicBezTo>
                  <a:lnTo>
                    <a:pt x="4634" y="1"/>
                  </a:lnTo>
                  <a:cubicBezTo>
                    <a:pt x="4634" y="1"/>
                    <a:pt x="4629" y="1"/>
                    <a:pt x="462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71"/>
            <p:cNvSpPr/>
            <p:nvPr/>
          </p:nvSpPr>
          <p:spPr>
            <a:xfrm>
              <a:off x="8025598" y="2806477"/>
              <a:ext cx="209576" cy="247671"/>
            </a:xfrm>
            <a:custGeom>
              <a:avLst/>
              <a:gdLst/>
              <a:ahLst/>
              <a:cxnLst/>
              <a:rect l="l" t="t" r="r" b="b"/>
              <a:pathLst>
                <a:path w="7977" h="9427" extrusionOk="0">
                  <a:moveTo>
                    <a:pt x="4623" y="1"/>
                  </a:moveTo>
                  <a:cubicBezTo>
                    <a:pt x="4407" y="1"/>
                    <a:pt x="939" y="59"/>
                    <a:pt x="382" y="3809"/>
                  </a:cubicBezTo>
                  <a:cubicBezTo>
                    <a:pt x="0" y="7221"/>
                    <a:pt x="2761" y="9427"/>
                    <a:pt x="5972" y="9427"/>
                  </a:cubicBezTo>
                  <a:cubicBezTo>
                    <a:pt x="6652" y="9427"/>
                    <a:pt x="7325" y="9316"/>
                    <a:pt x="7977" y="9108"/>
                  </a:cubicBezTo>
                  <a:lnTo>
                    <a:pt x="7977" y="9108"/>
                  </a:lnTo>
                  <a:cubicBezTo>
                    <a:pt x="7824" y="9115"/>
                    <a:pt x="7672" y="9122"/>
                    <a:pt x="7519" y="9122"/>
                  </a:cubicBezTo>
                  <a:cubicBezTo>
                    <a:pt x="4315" y="9122"/>
                    <a:pt x="1547" y="6916"/>
                    <a:pt x="1935" y="3510"/>
                  </a:cubicBezTo>
                  <a:cubicBezTo>
                    <a:pt x="2254" y="1339"/>
                    <a:pt x="3552" y="403"/>
                    <a:pt x="4634" y="1"/>
                  </a:cubicBezTo>
                  <a:cubicBezTo>
                    <a:pt x="4634" y="1"/>
                    <a:pt x="4630" y="1"/>
                    <a:pt x="46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71"/>
            <p:cNvSpPr/>
            <p:nvPr/>
          </p:nvSpPr>
          <p:spPr>
            <a:xfrm>
              <a:off x="8110274" y="2874865"/>
              <a:ext cx="179205" cy="111290"/>
            </a:xfrm>
            <a:custGeom>
              <a:avLst/>
              <a:gdLst/>
              <a:ahLst/>
              <a:cxnLst/>
              <a:rect l="l" t="t" r="r" b="b"/>
              <a:pathLst>
                <a:path w="6821" h="4236" extrusionOk="0">
                  <a:moveTo>
                    <a:pt x="2513" y="0"/>
                  </a:moveTo>
                  <a:cubicBezTo>
                    <a:pt x="2336" y="0"/>
                    <a:pt x="2157" y="43"/>
                    <a:pt x="1993" y="131"/>
                  </a:cubicBezTo>
                  <a:lnTo>
                    <a:pt x="1986" y="131"/>
                  </a:lnTo>
                  <a:cubicBezTo>
                    <a:pt x="0" y="1212"/>
                    <a:pt x="1031" y="4236"/>
                    <a:pt x="3479" y="4236"/>
                  </a:cubicBezTo>
                  <a:cubicBezTo>
                    <a:pt x="4374" y="4236"/>
                    <a:pt x="5458" y="3831"/>
                    <a:pt x="6654" y="2780"/>
                  </a:cubicBezTo>
                  <a:cubicBezTo>
                    <a:pt x="6821" y="2634"/>
                    <a:pt x="6717" y="2364"/>
                    <a:pt x="6502" y="2364"/>
                  </a:cubicBezTo>
                  <a:cubicBezTo>
                    <a:pt x="5780" y="2364"/>
                    <a:pt x="4629" y="2052"/>
                    <a:pt x="3401" y="443"/>
                  </a:cubicBezTo>
                  <a:cubicBezTo>
                    <a:pt x="3187" y="156"/>
                    <a:pt x="2853" y="0"/>
                    <a:pt x="25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71"/>
            <p:cNvSpPr/>
            <p:nvPr/>
          </p:nvSpPr>
          <p:spPr>
            <a:xfrm>
              <a:off x="8131397" y="2917084"/>
              <a:ext cx="158082" cy="69175"/>
            </a:xfrm>
            <a:custGeom>
              <a:avLst/>
              <a:gdLst/>
              <a:ahLst/>
              <a:cxnLst/>
              <a:rect l="l" t="t" r="r" b="b"/>
              <a:pathLst>
                <a:path w="6017" h="2633" extrusionOk="0">
                  <a:moveTo>
                    <a:pt x="149" y="1"/>
                  </a:moveTo>
                  <a:cubicBezTo>
                    <a:pt x="0" y="1236"/>
                    <a:pt x="1008" y="2632"/>
                    <a:pt x="2671" y="2632"/>
                  </a:cubicBezTo>
                  <a:cubicBezTo>
                    <a:pt x="3567" y="2632"/>
                    <a:pt x="4653" y="2227"/>
                    <a:pt x="5850" y="1173"/>
                  </a:cubicBezTo>
                  <a:cubicBezTo>
                    <a:pt x="6017" y="1027"/>
                    <a:pt x="5913" y="757"/>
                    <a:pt x="5691" y="757"/>
                  </a:cubicBezTo>
                  <a:cubicBezTo>
                    <a:pt x="5538" y="757"/>
                    <a:pt x="5386" y="743"/>
                    <a:pt x="5240" y="715"/>
                  </a:cubicBezTo>
                  <a:cubicBezTo>
                    <a:pt x="4532" y="1378"/>
                    <a:pt x="3303" y="1901"/>
                    <a:pt x="2228" y="1901"/>
                  </a:cubicBezTo>
                  <a:cubicBezTo>
                    <a:pt x="1166" y="1901"/>
                    <a:pt x="256" y="1390"/>
                    <a:pt x="1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71"/>
            <p:cNvSpPr/>
            <p:nvPr/>
          </p:nvSpPr>
          <p:spPr>
            <a:xfrm>
              <a:off x="8066399" y="2869715"/>
              <a:ext cx="31737" cy="36834"/>
            </a:xfrm>
            <a:custGeom>
              <a:avLst/>
              <a:gdLst/>
              <a:ahLst/>
              <a:cxnLst/>
              <a:rect l="l" t="t" r="r" b="b"/>
              <a:pathLst>
                <a:path w="1208" h="1402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798"/>
                  </a:lnTo>
                  <a:cubicBezTo>
                    <a:pt x="1" y="1131"/>
                    <a:pt x="271" y="1402"/>
                    <a:pt x="604" y="1402"/>
                  </a:cubicBezTo>
                  <a:cubicBezTo>
                    <a:pt x="937" y="1402"/>
                    <a:pt x="1208" y="1138"/>
                    <a:pt x="1208" y="805"/>
                  </a:cubicBezTo>
                  <a:lnTo>
                    <a:pt x="1208" y="604"/>
                  </a:lnTo>
                  <a:cubicBezTo>
                    <a:pt x="1208" y="271"/>
                    <a:pt x="937" y="1"/>
                    <a:pt x="60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71"/>
            <p:cNvSpPr/>
            <p:nvPr/>
          </p:nvSpPr>
          <p:spPr>
            <a:xfrm>
              <a:off x="8082268" y="2869715"/>
              <a:ext cx="15869" cy="26220"/>
            </a:xfrm>
            <a:custGeom>
              <a:avLst/>
              <a:gdLst/>
              <a:ahLst/>
              <a:cxnLst/>
              <a:rect l="l" t="t" r="r" b="b"/>
              <a:pathLst>
                <a:path w="604" h="998" extrusionOk="0">
                  <a:moveTo>
                    <a:pt x="13" y="0"/>
                  </a:moveTo>
                  <a:cubicBezTo>
                    <a:pt x="9" y="0"/>
                    <a:pt x="4" y="0"/>
                    <a:pt x="0" y="1"/>
                  </a:cubicBezTo>
                  <a:lnTo>
                    <a:pt x="0" y="701"/>
                  </a:lnTo>
                  <a:cubicBezTo>
                    <a:pt x="0" y="899"/>
                    <a:pt x="151" y="998"/>
                    <a:pt x="302" y="998"/>
                  </a:cubicBezTo>
                  <a:cubicBezTo>
                    <a:pt x="453" y="998"/>
                    <a:pt x="604" y="899"/>
                    <a:pt x="604" y="701"/>
                  </a:cubicBezTo>
                  <a:lnTo>
                    <a:pt x="604" y="604"/>
                  </a:lnTo>
                  <a:cubicBezTo>
                    <a:pt x="604" y="275"/>
                    <a:pt x="340" y="0"/>
                    <a:pt x="1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71"/>
            <p:cNvSpPr/>
            <p:nvPr/>
          </p:nvSpPr>
          <p:spPr>
            <a:xfrm>
              <a:off x="8076987" y="2874996"/>
              <a:ext cx="10588" cy="10430"/>
            </a:xfrm>
            <a:custGeom>
              <a:avLst/>
              <a:gdLst/>
              <a:ahLst/>
              <a:cxnLst/>
              <a:rect l="l" t="t" r="r" b="b"/>
              <a:pathLst>
                <a:path w="403" h="397" extrusionOk="0">
                  <a:moveTo>
                    <a:pt x="201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06"/>
                    <a:pt x="90" y="396"/>
                    <a:pt x="201" y="396"/>
                  </a:cubicBezTo>
                  <a:cubicBezTo>
                    <a:pt x="312" y="396"/>
                    <a:pt x="403" y="306"/>
                    <a:pt x="403" y="202"/>
                  </a:cubicBezTo>
                  <a:cubicBezTo>
                    <a:pt x="403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0" name="Google Shape;6430;p71"/>
          <p:cNvGrpSpPr/>
          <p:nvPr/>
        </p:nvGrpSpPr>
        <p:grpSpPr>
          <a:xfrm>
            <a:off x="2454435" y="4162138"/>
            <a:ext cx="385339" cy="388071"/>
            <a:chOff x="2454435" y="4162138"/>
            <a:chExt cx="385339" cy="388071"/>
          </a:xfrm>
        </p:grpSpPr>
        <p:sp>
          <p:nvSpPr>
            <p:cNvPr id="6431" name="Google Shape;6431;p71"/>
            <p:cNvSpPr/>
            <p:nvPr/>
          </p:nvSpPr>
          <p:spPr>
            <a:xfrm>
              <a:off x="2568511" y="4162138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6770" y="1"/>
                  </a:moveTo>
                  <a:cubicBezTo>
                    <a:pt x="6757" y="1"/>
                    <a:pt x="6743" y="3"/>
                    <a:pt x="6728" y="6"/>
                  </a:cubicBezTo>
                  <a:cubicBezTo>
                    <a:pt x="5459" y="186"/>
                    <a:pt x="2359" y="783"/>
                    <a:pt x="0" y="2586"/>
                  </a:cubicBezTo>
                  <a:lnTo>
                    <a:pt x="5064" y="3044"/>
                  </a:lnTo>
                  <a:cubicBezTo>
                    <a:pt x="5355" y="1858"/>
                    <a:pt x="6305" y="838"/>
                    <a:pt x="6874" y="311"/>
                  </a:cubicBezTo>
                  <a:cubicBezTo>
                    <a:pt x="7008" y="209"/>
                    <a:pt x="6925" y="1"/>
                    <a:pt x="6770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71"/>
            <p:cNvSpPr/>
            <p:nvPr/>
          </p:nvSpPr>
          <p:spPr>
            <a:xfrm>
              <a:off x="2568511" y="4470236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5064" y="1"/>
                  </a:moveTo>
                  <a:lnTo>
                    <a:pt x="0" y="466"/>
                  </a:lnTo>
                  <a:cubicBezTo>
                    <a:pt x="2359" y="2269"/>
                    <a:pt x="5459" y="2866"/>
                    <a:pt x="6728" y="3039"/>
                  </a:cubicBezTo>
                  <a:cubicBezTo>
                    <a:pt x="6743" y="3042"/>
                    <a:pt x="6757" y="3044"/>
                    <a:pt x="6770" y="3044"/>
                  </a:cubicBezTo>
                  <a:cubicBezTo>
                    <a:pt x="6925" y="3044"/>
                    <a:pt x="7008" y="2836"/>
                    <a:pt x="6874" y="2734"/>
                  </a:cubicBezTo>
                  <a:cubicBezTo>
                    <a:pt x="6305" y="2207"/>
                    <a:pt x="5355" y="1187"/>
                    <a:pt x="5064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71"/>
            <p:cNvSpPr/>
            <p:nvPr/>
          </p:nvSpPr>
          <p:spPr>
            <a:xfrm>
              <a:off x="2454435" y="4217310"/>
              <a:ext cx="385339" cy="277753"/>
            </a:xfrm>
            <a:custGeom>
              <a:avLst/>
              <a:gdLst/>
              <a:ahLst/>
              <a:cxnLst/>
              <a:rect l="l" t="t" r="r" b="b"/>
              <a:pathLst>
                <a:path w="14667" h="10572" extrusionOk="0">
                  <a:moveTo>
                    <a:pt x="6812" y="1"/>
                  </a:moveTo>
                  <a:cubicBezTo>
                    <a:pt x="2650" y="1"/>
                    <a:pt x="1811" y="2893"/>
                    <a:pt x="160" y="4960"/>
                  </a:cubicBezTo>
                  <a:cubicBezTo>
                    <a:pt x="0" y="5147"/>
                    <a:pt x="0" y="5425"/>
                    <a:pt x="160" y="5619"/>
                  </a:cubicBezTo>
                  <a:cubicBezTo>
                    <a:pt x="1811" y="7679"/>
                    <a:pt x="2650" y="10571"/>
                    <a:pt x="6812" y="10571"/>
                  </a:cubicBezTo>
                  <a:cubicBezTo>
                    <a:pt x="6817" y="10571"/>
                    <a:pt x="6822" y="10571"/>
                    <a:pt x="6827" y="10571"/>
                  </a:cubicBezTo>
                  <a:cubicBezTo>
                    <a:pt x="9172" y="10571"/>
                    <a:pt x="11231" y="9033"/>
                    <a:pt x="11910" y="6798"/>
                  </a:cubicBezTo>
                  <a:cubicBezTo>
                    <a:pt x="11973" y="6591"/>
                    <a:pt x="12167" y="6461"/>
                    <a:pt x="12369" y="6461"/>
                  </a:cubicBezTo>
                  <a:cubicBezTo>
                    <a:pt x="12431" y="6461"/>
                    <a:pt x="12494" y="6474"/>
                    <a:pt x="12555" y="6500"/>
                  </a:cubicBezTo>
                  <a:lnTo>
                    <a:pt x="14303" y="7249"/>
                  </a:lnTo>
                  <a:cubicBezTo>
                    <a:pt x="14332" y="7262"/>
                    <a:pt x="14363" y="7267"/>
                    <a:pt x="14392" y="7267"/>
                  </a:cubicBezTo>
                  <a:cubicBezTo>
                    <a:pt x="14540" y="7267"/>
                    <a:pt x="14667" y="7121"/>
                    <a:pt x="14615" y="6964"/>
                  </a:cubicBezTo>
                  <a:lnTo>
                    <a:pt x="14178" y="5667"/>
                  </a:lnTo>
                  <a:cubicBezTo>
                    <a:pt x="14095" y="5425"/>
                    <a:pt x="14095" y="5154"/>
                    <a:pt x="14178" y="4911"/>
                  </a:cubicBezTo>
                  <a:lnTo>
                    <a:pt x="14615" y="3614"/>
                  </a:lnTo>
                  <a:cubicBezTo>
                    <a:pt x="14666" y="3459"/>
                    <a:pt x="14542" y="3309"/>
                    <a:pt x="14396" y="3309"/>
                  </a:cubicBezTo>
                  <a:cubicBezTo>
                    <a:pt x="14365" y="3309"/>
                    <a:pt x="14334" y="3316"/>
                    <a:pt x="14303" y="3330"/>
                  </a:cubicBezTo>
                  <a:lnTo>
                    <a:pt x="12555" y="4079"/>
                  </a:lnTo>
                  <a:cubicBezTo>
                    <a:pt x="12494" y="4105"/>
                    <a:pt x="12432" y="4117"/>
                    <a:pt x="12370" y="4117"/>
                  </a:cubicBezTo>
                  <a:cubicBezTo>
                    <a:pt x="12169" y="4117"/>
                    <a:pt x="11979" y="3988"/>
                    <a:pt x="11910" y="3781"/>
                  </a:cubicBezTo>
                  <a:cubicBezTo>
                    <a:pt x="11237" y="1533"/>
                    <a:pt x="9163" y="1"/>
                    <a:pt x="6812" y="1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71"/>
            <p:cNvSpPr/>
            <p:nvPr/>
          </p:nvSpPr>
          <p:spPr>
            <a:xfrm>
              <a:off x="2454435" y="4251386"/>
              <a:ext cx="250403" cy="243677"/>
            </a:xfrm>
            <a:custGeom>
              <a:avLst/>
              <a:gdLst/>
              <a:ahLst/>
              <a:cxnLst/>
              <a:rect l="l" t="t" r="r" b="b"/>
              <a:pathLst>
                <a:path w="9531" h="9275" extrusionOk="0">
                  <a:moveTo>
                    <a:pt x="2976" y="1"/>
                  </a:moveTo>
                  <a:lnTo>
                    <a:pt x="2976" y="1"/>
                  </a:lnTo>
                  <a:cubicBezTo>
                    <a:pt x="1783" y="1027"/>
                    <a:pt x="1103" y="2477"/>
                    <a:pt x="160" y="3663"/>
                  </a:cubicBezTo>
                  <a:cubicBezTo>
                    <a:pt x="0" y="3850"/>
                    <a:pt x="0" y="4128"/>
                    <a:pt x="160" y="4322"/>
                  </a:cubicBezTo>
                  <a:cubicBezTo>
                    <a:pt x="1811" y="6382"/>
                    <a:pt x="2650" y="9274"/>
                    <a:pt x="6812" y="9274"/>
                  </a:cubicBezTo>
                  <a:cubicBezTo>
                    <a:pt x="7769" y="9274"/>
                    <a:pt x="8705" y="9018"/>
                    <a:pt x="9530" y="8532"/>
                  </a:cubicBezTo>
                  <a:cubicBezTo>
                    <a:pt x="5723" y="7880"/>
                    <a:pt x="2941" y="4579"/>
                    <a:pt x="2941" y="715"/>
                  </a:cubicBezTo>
                  <a:cubicBezTo>
                    <a:pt x="2941" y="479"/>
                    <a:pt x="2955" y="236"/>
                    <a:pt x="2976" y="1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71"/>
            <p:cNvSpPr/>
            <p:nvPr/>
          </p:nvSpPr>
          <p:spPr>
            <a:xfrm>
              <a:off x="2495420" y="4331018"/>
              <a:ext cx="31553" cy="31553"/>
            </a:xfrm>
            <a:custGeom>
              <a:avLst/>
              <a:gdLst/>
              <a:ahLst/>
              <a:cxnLst/>
              <a:rect l="l" t="t" r="r" b="b"/>
              <a:pathLst>
                <a:path w="1201" h="1201" extrusionOk="0">
                  <a:moveTo>
                    <a:pt x="597" y="1"/>
                  </a:moveTo>
                  <a:cubicBezTo>
                    <a:pt x="271" y="1"/>
                    <a:pt x="1" y="271"/>
                    <a:pt x="1" y="597"/>
                  </a:cubicBezTo>
                  <a:cubicBezTo>
                    <a:pt x="1" y="930"/>
                    <a:pt x="271" y="1201"/>
                    <a:pt x="597" y="1201"/>
                  </a:cubicBezTo>
                  <a:cubicBezTo>
                    <a:pt x="930" y="1201"/>
                    <a:pt x="1201" y="930"/>
                    <a:pt x="1201" y="597"/>
                  </a:cubicBezTo>
                  <a:cubicBezTo>
                    <a:pt x="1201" y="271"/>
                    <a:pt x="930" y="1"/>
                    <a:pt x="597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71"/>
            <p:cNvSpPr/>
            <p:nvPr/>
          </p:nvSpPr>
          <p:spPr>
            <a:xfrm>
              <a:off x="2508005" y="4337218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11" y="1"/>
                    <a:pt x="0" y="112"/>
                    <a:pt x="0" y="243"/>
                  </a:cubicBezTo>
                  <a:cubicBezTo>
                    <a:pt x="0" y="375"/>
                    <a:pt x="111" y="486"/>
                    <a:pt x="243" y="486"/>
                  </a:cubicBezTo>
                  <a:cubicBezTo>
                    <a:pt x="375" y="486"/>
                    <a:pt x="486" y="375"/>
                    <a:pt x="486" y="243"/>
                  </a:cubicBezTo>
                  <a:cubicBezTo>
                    <a:pt x="486" y="112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71"/>
            <p:cNvSpPr/>
            <p:nvPr/>
          </p:nvSpPr>
          <p:spPr>
            <a:xfrm>
              <a:off x="2545181" y="4220227"/>
              <a:ext cx="53780" cy="271920"/>
            </a:xfrm>
            <a:custGeom>
              <a:avLst/>
              <a:gdLst/>
              <a:ahLst/>
              <a:cxnLst/>
              <a:rect l="l" t="t" r="r" b="b"/>
              <a:pathLst>
                <a:path w="2047" h="10350" extrusionOk="0">
                  <a:moveTo>
                    <a:pt x="2047" y="1"/>
                  </a:moveTo>
                  <a:lnTo>
                    <a:pt x="2047" y="1"/>
                  </a:lnTo>
                  <a:cubicBezTo>
                    <a:pt x="1630" y="77"/>
                    <a:pt x="1221" y="195"/>
                    <a:pt x="833" y="361"/>
                  </a:cubicBezTo>
                  <a:cubicBezTo>
                    <a:pt x="313" y="1721"/>
                    <a:pt x="0" y="3378"/>
                    <a:pt x="0" y="5175"/>
                  </a:cubicBezTo>
                  <a:cubicBezTo>
                    <a:pt x="0" y="6971"/>
                    <a:pt x="313" y="8636"/>
                    <a:pt x="833" y="9996"/>
                  </a:cubicBezTo>
                  <a:cubicBezTo>
                    <a:pt x="1228" y="10162"/>
                    <a:pt x="1630" y="10280"/>
                    <a:pt x="2047" y="10349"/>
                  </a:cubicBezTo>
                  <a:cubicBezTo>
                    <a:pt x="1707" y="8893"/>
                    <a:pt x="1506" y="7110"/>
                    <a:pt x="1506" y="5175"/>
                  </a:cubicBezTo>
                  <a:cubicBezTo>
                    <a:pt x="1506" y="3247"/>
                    <a:pt x="1707" y="1464"/>
                    <a:pt x="2047" y="1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71"/>
            <p:cNvSpPr/>
            <p:nvPr/>
          </p:nvSpPr>
          <p:spPr>
            <a:xfrm>
              <a:off x="2545181" y="4344680"/>
              <a:ext cx="53780" cy="147468"/>
            </a:xfrm>
            <a:custGeom>
              <a:avLst/>
              <a:gdLst/>
              <a:ahLst/>
              <a:cxnLst/>
              <a:rect l="l" t="t" r="r" b="b"/>
              <a:pathLst>
                <a:path w="2047" h="5613" extrusionOk="0">
                  <a:moveTo>
                    <a:pt x="7" y="1"/>
                  </a:moveTo>
                  <a:cubicBezTo>
                    <a:pt x="7" y="147"/>
                    <a:pt x="0" y="292"/>
                    <a:pt x="0" y="438"/>
                  </a:cubicBezTo>
                  <a:cubicBezTo>
                    <a:pt x="0" y="2234"/>
                    <a:pt x="313" y="3892"/>
                    <a:pt x="833" y="5259"/>
                  </a:cubicBezTo>
                  <a:cubicBezTo>
                    <a:pt x="1221" y="5418"/>
                    <a:pt x="1630" y="5543"/>
                    <a:pt x="2047" y="5612"/>
                  </a:cubicBezTo>
                  <a:cubicBezTo>
                    <a:pt x="1818" y="4600"/>
                    <a:pt x="1658" y="3573"/>
                    <a:pt x="1582" y="2533"/>
                  </a:cubicBezTo>
                  <a:cubicBezTo>
                    <a:pt x="902" y="1797"/>
                    <a:pt x="368" y="937"/>
                    <a:pt x="7" y="1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71"/>
            <p:cNvSpPr/>
            <p:nvPr/>
          </p:nvSpPr>
          <p:spPr>
            <a:xfrm>
              <a:off x="2623184" y="4217678"/>
              <a:ext cx="49944" cy="277201"/>
            </a:xfrm>
            <a:custGeom>
              <a:avLst/>
              <a:gdLst/>
              <a:ahLst/>
              <a:cxnLst/>
              <a:rect l="l" t="t" r="r" b="b"/>
              <a:pathLst>
                <a:path w="1901" h="10551" extrusionOk="0">
                  <a:moveTo>
                    <a:pt x="617" y="0"/>
                  </a:moveTo>
                  <a:cubicBezTo>
                    <a:pt x="236" y="1436"/>
                    <a:pt x="0" y="3267"/>
                    <a:pt x="0" y="5272"/>
                  </a:cubicBezTo>
                  <a:cubicBezTo>
                    <a:pt x="0" y="7283"/>
                    <a:pt x="229" y="9115"/>
                    <a:pt x="617" y="10550"/>
                  </a:cubicBezTo>
                  <a:cubicBezTo>
                    <a:pt x="1047" y="10530"/>
                    <a:pt x="1484" y="10460"/>
                    <a:pt x="1901" y="10335"/>
                  </a:cubicBezTo>
                  <a:cubicBezTo>
                    <a:pt x="1588" y="8948"/>
                    <a:pt x="1401" y="7193"/>
                    <a:pt x="1401" y="5272"/>
                  </a:cubicBezTo>
                  <a:cubicBezTo>
                    <a:pt x="1401" y="3351"/>
                    <a:pt x="1588" y="1589"/>
                    <a:pt x="1901" y="209"/>
                  </a:cubicBezTo>
                  <a:cubicBezTo>
                    <a:pt x="1484" y="84"/>
                    <a:pt x="1047" y="14"/>
                    <a:pt x="617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71"/>
            <p:cNvSpPr/>
            <p:nvPr/>
          </p:nvSpPr>
          <p:spPr>
            <a:xfrm>
              <a:off x="2629542" y="4446748"/>
              <a:ext cx="43586" cy="48131"/>
            </a:xfrm>
            <a:custGeom>
              <a:avLst/>
              <a:gdLst/>
              <a:ahLst/>
              <a:cxnLst/>
              <a:rect l="l" t="t" r="r" b="b"/>
              <a:pathLst>
                <a:path w="1659" h="1832" extrusionOk="0">
                  <a:moveTo>
                    <a:pt x="1" y="0"/>
                  </a:moveTo>
                  <a:cubicBezTo>
                    <a:pt x="91" y="618"/>
                    <a:pt x="216" y="1228"/>
                    <a:pt x="375" y="1831"/>
                  </a:cubicBezTo>
                  <a:cubicBezTo>
                    <a:pt x="805" y="1811"/>
                    <a:pt x="1242" y="1741"/>
                    <a:pt x="1659" y="1616"/>
                  </a:cubicBezTo>
                  <a:cubicBezTo>
                    <a:pt x="1596" y="1339"/>
                    <a:pt x="1541" y="1034"/>
                    <a:pt x="1485" y="729"/>
                  </a:cubicBezTo>
                  <a:cubicBezTo>
                    <a:pt x="965" y="534"/>
                    <a:pt x="466" y="292"/>
                    <a:pt x="1" y="0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71"/>
            <p:cNvSpPr/>
            <p:nvPr/>
          </p:nvSpPr>
          <p:spPr>
            <a:xfrm>
              <a:off x="2694960" y="4243925"/>
              <a:ext cx="48867" cy="224709"/>
            </a:xfrm>
            <a:custGeom>
              <a:avLst/>
              <a:gdLst/>
              <a:ahLst/>
              <a:cxnLst/>
              <a:rect l="l" t="t" r="r" b="b"/>
              <a:pathLst>
                <a:path w="1860" h="8553" extrusionOk="0">
                  <a:moveTo>
                    <a:pt x="778" y="0"/>
                  </a:moveTo>
                  <a:cubicBezTo>
                    <a:pt x="1" y="2796"/>
                    <a:pt x="1" y="5750"/>
                    <a:pt x="778" y="8553"/>
                  </a:cubicBezTo>
                  <a:cubicBezTo>
                    <a:pt x="1187" y="8254"/>
                    <a:pt x="1548" y="7901"/>
                    <a:pt x="1860" y="7505"/>
                  </a:cubicBezTo>
                  <a:cubicBezTo>
                    <a:pt x="1353" y="5383"/>
                    <a:pt x="1353" y="3170"/>
                    <a:pt x="1860" y="1041"/>
                  </a:cubicBezTo>
                  <a:cubicBezTo>
                    <a:pt x="1548" y="645"/>
                    <a:pt x="1187" y="299"/>
                    <a:pt x="778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2" name="Google Shape;6442;p71"/>
          <p:cNvGrpSpPr/>
          <p:nvPr/>
        </p:nvGrpSpPr>
        <p:grpSpPr>
          <a:xfrm>
            <a:off x="3601939" y="4161192"/>
            <a:ext cx="275178" cy="388912"/>
            <a:chOff x="3601939" y="4161192"/>
            <a:chExt cx="275178" cy="388912"/>
          </a:xfrm>
        </p:grpSpPr>
        <p:sp>
          <p:nvSpPr>
            <p:cNvPr id="6443" name="Google Shape;6443;p71"/>
            <p:cNvSpPr/>
            <p:nvPr/>
          </p:nvSpPr>
          <p:spPr>
            <a:xfrm>
              <a:off x="3601939" y="4161192"/>
              <a:ext cx="195546" cy="388912"/>
            </a:xfrm>
            <a:custGeom>
              <a:avLst/>
              <a:gdLst/>
              <a:ahLst/>
              <a:cxnLst/>
              <a:rect l="l" t="t" r="r" b="b"/>
              <a:pathLst>
                <a:path w="7443" h="14803" extrusionOk="0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71"/>
            <p:cNvSpPr/>
            <p:nvPr/>
          </p:nvSpPr>
          <p:spPr>
            <a:xfrm>
              <a:off x="3630182" y="4193980"/>
              <a:ext cx="128131" cy="324597"/>
            </a:xfrm>
            <a:custGeom>
              <a:avLst/>
              <a:gdLst/>
              <a:ahLst/>
              <a:cxnLst/>
              <a:rect l="l" t="t" r="r" b="b"/>
              <a:pathLst>
                <a:path w="4877" h="12355" extrusionOk="0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71"/>
            <p:cNvSpPr/>
            <p:nvPr/>
          </p:nvSpPr>
          <p:spPr>
            <a:xfrm>
              <a:off x="3636383" y="4193980"/>
              <a:ext cx="63448" cy="324597"/>
            </a:xfrm>
            <a:custGeom>
              <a:avLst/>
              <a:gdLst/>
              <a:ahLst/>
              <a:cxnLst/>
              <a:rect l="l" t="t" r="r" b="b"/>
              <a:pathLst>
                <a:path w="2415" h="12355" extrusionOk="0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71"/>
            <p:cNvSpPr/>
            <p:nvPr/>
          </p:nvSpPr>
          <p:spPr>
            <a:xfrm>
              <a:off x="3679207" y="4193980"/>
              <a:ext cx="41195" cy="89326"/>
            </a:xfrm>
            <a:custGeom>
              <a:avLst/>
              <a:gdLst/>
              <a:ahLst/>
              <a:cxnLst/>
              <a:rect l="l" t="t" r="r" b="b"/>
              <a:pathLst>
                <a:path w="1568" h="3400" extrusionOk="0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71"/>
            <p:cNvSpPr/>
            <p:nvPr/>
          </p:nvSpPr>
          <p:spPr>
            <a:xfrm>
              <a:off x="3679207" y="4368010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71"/>
            <p:cNvSpPr/>
            <p:nvPr/>
          </p:nvSpPr>
          <p:spPr>
            <a:xfrm>
              <a:off x="3679207" y="4322637"/>
              <a:ext cx="41195" cy="12059"/>
            </a:xfrm>
            <a:custGeom>
              <a:avLst/>
              <a:gdLst/>
              <a:ahLst/>
              <a:cxnLst/>
              <a:rect l="l" t="t" r="r" b="b"/>
              <a:pathLst>
                <a:path w="1568" h="459" extrusionOk="0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71"/>
            <p:cNvSpPr/>
            <p:nvPr/>
          </p:nvSpPr>
          <p:spPr>
            <a:xfrm>
              <a:off x="3679207" y="4277448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71"/>
            <p:cNvSpPr/>
            <p:nvPr/>
          </p:nvSpPr>
          <p:spPr>
            <a:xfrm>
              <a:off x="3679207" y="4232076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71"/>
            <p:cNvSpPr/>
            <p:nvPr/>
          </p:nvSpPr>
          <p:spPr>
            <a:xfrm>
              <a:off x="3811489" y="4211846"/>
              <a:ext cx="65629" cy="111921"/>
            </a:xfrm>
            <a:custGeom>
              <a:avLst/>
              <a:gdLst/>
              <a:ahLst/>
              <a:cxnLst/>
              <a:rect l="l" t="t" r="r" b="b"/>
              <a:pathLst>
                <a:path w="2498" h="4260" extrusionOk="0">
                  <a:moveTo>
                    <a:pt x="1243" y="0"/>
                  </a:moveTo>
                  <a:cubicBezTo>
                    <a:pt x="452" y="0"/>
                    <a:pt x="1" y="465"/>
                    <a:pt x="1" y="1270"/>
                  </a:cubicBezTo>
                  <a:lnTo>
                    <a:pt x="1" y="2990"/>
                  </a:lnTo>
                  <a:cubicBezTo>
                    <a:pt x="1" y="3427"/>
                    <a:pt x="119" y="3753"/>
                    <a:pt x="362" y="3968"/>
                  </a:cubicBezTo>
                  <a:cubicBezTo>
                    <a:pt x="577" y="4155"/>
                    <a:pt x="875" y="4259"/>
                    <a:pt x="1243" y="4259"/>
                  </a:cubicBezTo>
                  <a:cubicBezTo>
                    <a:pt x="1978" y="4259"/>
                    <a:pt x="2498" y="3836"/>
                    <a:pt x="2498" y="3226"/>
                  </a:cubicBezTo>
                  <a:cubicBezTo>
                    <a:pt x="2498" y="2990"/>
                    <a:pt x="2401" y="2941"/>
                    <a:pt x="2241" y="2941"/>
                  </a:cubicBezTo>
                  <a:cubicBezTo>
                    <a:pt x="2082" y="2941"/>
                    <a:pt x="1999" y="3004"/>
                    <a:pt x="1985" y="3122"/>
                  </a:cubicBezTo>
                  <a:cubicBezTo>
                    <a:pt x="1950" y="3385"/>
                    <a:pt x="1901" y="3788"/>
                    <a:pt x="1270" y="3788"/>
                  </a:cubicBezTo>
                  <a:cubicBezTo>
                    <a:pt x="757" y="3788"/>
                    <a:pt x="507" y="3531"/>
                    <a:pt x="507" y="2990"/>
                  </a:cubicBezTo>
                  <a:lnTo>
                    <a:pt x="507" y="1270"/>
                  </a:lnTo>
                  <a:cubicBezTo>
                    <a:pt x="507" y="736"/>
                    <a:pt x="757" y="465"/>
                    <a:pt x="1256" y="465"/>
                  </a:cubicBezTo>
                  <a:cubicBezTo>
                    <a:pt x="1832" y="465"/>
                    <a:pt x="1971" y="812"/>
                    <a:pt x="1985" y="1110"/>
                  </a:cubicBezTo>
                  <a:cubicBezTo>
                    <a:pt x="1992" y="1228"/>
                    <a:pt x="2082" y="1291"/>
                    <a:pt x="2241" y="1291"/>
                  </a:cubicBezTo>
                  <a:cubicBezTo>
                    <a:pt x="2401" y="1291"/>
                    <a:pt x="2498" y="1249"/>
                    <a:pt x="2498" y="1013"/>
                  </a:cubicBezTo>
                  <a:cubicBezTo>
                    <a:pt x="2498" y="417"/>
                    <a:pt x="1985" y="0"/>
                    <a:pt x="1243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71"/>
            <p:cNvSpPr/>
            <p:nvPr/>
          </p:nvSpPr>
          <p:spPr>
            <a:xfrm>
              <a:off x="3774497" y="4175485"/>
              <a:ext cx="45241" cy="38936"/>
            </a:xfrm>
            <a:custGeom>
              <a:avLst/>
              <a:gdLst/>
              <a:ahLst/>
              <a:cxnLst/>
              <a:rect l="l" t="t" r="r" b="b"/>
              <a:pathLst>
                <a:path w="1722" h="1482" extrusionOk="0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3" name="Google Shape;6453;p71"/>
          <p:cNvGrpSpPr/>
          <p:nvPr/>
        </p:nvGrpSpPr>
        <p:grpSpPr>
          <a:xfrm>
            <a:off x="836023" y="3215146"/>
            <a:ext cx="375802" cy="371677"/>
            <a:chOff x="836023" y="3215146"/>
            <a:chExt cx="375802" cy="371677"/>
          </a:xfrm>
        </p:grpSpPr>
        <p:sp>
          <p:nvSpPr>
            <p:cNvPr id="6454" name="Google Shape;6454;p71"/>
            <p:cNvSpPr/>
            <p:nvPr/>
          </p:nvSpPr>
          <p:spPr>
            <a:xfrm>
              <a:off x="907274" y="3284847"/>
              <a:ext cx="232748" cy="231645"/>
            </a:xfrm>
            <a:custGeom>
              <a:avLst/>
              <a:gdLst/>
              <a:ahLst/>
              <a:cxnLst/>
              <a:rect l="l" t="t" r="r" b="b"/>
              <a:pathLst>
                <a:path w="8859" h="8817" extrusionOk="0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71"/>
            <p:cNvSpPr/>
            <p:nvPr/>
          </p:nvSpPr>
          <p:spPr>
            <a:xfrm>
              <a:off x="953198" y="3284847"/>
              <a:ext cx="186456" cy="221976"/>
            </a:xfrm>
            <a:custGeom>
              <a:avLst/>
              <a:gdLst/>
              <a:ahLst/>
              <a:cxnLst/>
              <a:rect l="l" t="t" r="r" b="b"/>
              <a:pathLst>
                <a:path w="7097" h="8449" extrusionOk="0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71"/>
            <p:cNvSpPr/>
            <p:nvPr/>
          </p:nvSpPr>
          <p:spPr>
            <a:xfrm>
              <a:off x="936437" y="3313799"/>
              <a:ext cx="175159" cy="174791"/>
            </a:xfrm>
            <a:custGeom>
              <a:avLst/>
              <a:gdLst/>
              <a:ahLst/>
              <a:cxnLst/>
              <a:rect l="l" t="t" r="r" b="b"/>
              <a:pathLst>
                <a:path w="6667" h="6653" extrusionOk="0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71"/>
            <p:cNvSpPr/>
            <p:nvPr/>
          </p:nvSpPr>
          <p:spPr>
            <a:xfrm>
              <a:off x="947550" y="3313799"/>
              <a:ext cx="164045" cy="174791"/>
            </a:xfrm>
            <a:custGeom>
              <a:avLst/>
              <a:gdLst/>
              <a:ahLst/>
              <a:cxnLst/>
              <a:rect l="l" t="t" r="r" b="b"/>
              <a:pathLst>
                <a:path w="6244" h="6653" extrusionOk="0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71"/>
            <p:cNvSpPr/>
            <p:nvPr/>
          </p:nvSpPr>
          <p:spPr>
            <a:xfrm>
              <a:off x="1017724" y="3215146"/>
              <a:ext cx="12585" cy="48578"/>
            </a:xfrm>
            <a:custGeom>
              <a:avLst/>
              <a:gdLst/>
              <a:ahLst/>
              <a:cxnLst/>
              <a:rect l="l" t="t" r="r" b="b"/>
              <a:pathLst>
                <a:path w="479" h="1849" extrusionOk="0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71"/>
            <p:cNvSpPr/>
            <p:nvPr/>
          </p:nvSpPr>
          <p:spPr>
            <a:xfrm>
              <a:off x="1017724" y="3538219"/>
              <a:ext cx="12585" cy="48604"/>
            </a:xfrm>
            <a:custGeom>
              <a:avLst/>
              <a:gdLst/>
              <a:ahLst/>
              <a:cxnLst/>
              <a:rect l="l" t="t" r="r" b="b"/>
              <a:pathLst>
                <a:path w="479" h="1850" extrusionOk="0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71"/>
            <p:cNvSpPr/>
            <p:nvPr/>
          </p:nvSpPr>
          <p:spPr>
            <a:xfrm>
              <a:off x="925901" y="3238975"/>
              <a:ext cx="34259" cy="43875"/>
            </a:xfrm>
            <a:custGeom>
              <a:avLst/>
              <a:gdLst/>
              <a:ahLst/>
              <a:cxnLst/>
              <a:rect l="l" t="t" r="r" b="b"/>
              <a:pathLst>
                <a:path w="1304" h="1670" extrusionOk="0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71"/>
            <p:cNvSpPr/>
            <p:nvPr/>
          </p:nvSpPr>
          <p:spPr>
            <a:xfrm>
              <a:off x="1087556" y="3518961"/>
              <a:ext cx="34049" cy="43796"/>
            </a:xfrm>
            <a:custGeom>
              <a:avLst/>
              <a:gdLst/>
              <a:ahLst/>
              <a:cxnLst/>
              <a:rect l="l" t="t" r="r" b="b"/>
              <a:pathLst>
                <a:path w="1296" h="1667" extrusionOk="0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71"/>
            <p:cNvSpPr/>
            <p:nvPr/>
          </p:nvSpPr>
          <p:spPr>
            <a:xfrm>
              <a:off x="859274" y="3304788"/>
              <a:ext cx="49130" cy="30739"/>
            </a:xfrm>
            <a:custGeom>
              <a:avLst/>
              <a:gdLst/>
              <a:ahLst/>
              <a:cxnLst/>
              <a:rect l="l" t="t" r="r" b="b"/>
              <a:pathLst>
                <a:path w="1870" h="1170" extrusionOk="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71"/>
            <p:cNvSpPr/>
            <p:nvPr/>
          </p:nvSpPr>
          <p:spPr>
            <a:xfrm>
              <a:off x="1139103" y="3466311"/>
              <a:ext cx="49024" cy="30660"/>
            </a:xfrm>
            <a:custGeom>
              <a:avLst/>
              <a:gdLst/>
              <a:ahLst/>
              <a:cxnLst/>
              <a:rect l="l" t="t" r="r" b="b"/>
              <a:pathLst>
                <a:path w="1866" h="1167" extrusionOk="0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71"/>
            <p:cNvSpPr/>
            <p:nvPr/>
          </p:nvSpPr>
          <p:spPr>
            <a:xfrm>
              <a:off x="836023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71"/>
            <p:cNvSpPr/>
            <p:nvPr/>
          </p:nvSpPr>
          <p:spPr>
            <a:xfrm>
              <a:off x="1159122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71"/>
            <p:cNvSpPr/>
            <p:nvPr/>
          </p:nvSpPr>
          <p:spPr>
            <a:xfrm>
              <a:off x="859721" y="3466311"/>
              <a:ext cx="49182" cy="30660"/>
            </a:xfrm>
            <a:custGeom>
              <a:avLst/>
              <a:gdLst/>
              <a:ahLst/>
              <a:cxnLst/>
              <a:rect l="l" t="t" r="r" b="b"/>
              <a:pathLst>
                <a:path w="1872" h="1167" extrusionOk="0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71"/>
            <p:cNvSpPr/>
            <p:nvPr/>
          </p:nvSpPr>
          <p:spPr>
            <a:xfrm>
              <a:off x="1139628" y="3304840"/>
              <a:ext cx="49024" cy="30686"/>
            </a:xfrm>
            <a:custGeom>
              <a:avLst/>
              <a:gdLst/>
              <a:ahLst/>
              <a:cxnLst/>
              <a:rect l="l" t="t" r="r" b="b"/>
              <a:pathLst>
                <a:path w="1866" h="1168" extrusionOk="0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71"/>
            <p:cNvSpPr/>
            <p:nvPr/>
          </p:nvSpPr>
          <p:spPr>
            <a:xfrm>
              <a:off x="926427" y="3518961"/>
              <a:ext cx="34075" cy="43796"/>
            </a:xfrm>
            <a:custGeom>
              <a:avLst/>
              <a:gdLst/>
              <a:ahLst/>
              <a:cxnLst/>
              <a:rect l="l" t="t" r="r" b="b"/>
              <a:pathLst>
                <a:path w="1297" h="1667" extrusionOk="0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71"/>
            <p:cNvSpPr/>
            <p:nvPr/>
          </p:nvSpPr>
          <p:spPr>
            <a:xfrm>
              <a:off x="1087871" y="3239106"/>
              <a:ext cx="34233" cy="43744"/>
            </a:xfrm>
            <a:custGeom>
              <a:avLst/>
              <a:gdLst/>
              <a:ahLst/>
              <a:cxnLst/>
              <a:rect l="l" t="t" r="r" b="b"/>
              <a:pathLst>
                <a:path w="1303" h="1665" extrusionOk="0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0" name="Google Shape;6470;p71"/>
          <p:cNvGrpSpPr/>
          <p:nvPr/>
        </p:nvGrpSpPr>
        <p:grpSpPr>
          <a:xfrm>
            <a:off x="1356297" y="3210890"/>
            <a:ext cx="431368" cy="380189"/>
            <a:chOff x="1356297" y="3210890"/>
            <a:chExt cx="431368" cy="380189"/>
          </a:xfrm>
        </p:grpSpPr>
        <p:sp>
          <p:nvSpPr>
            <p:cNvPr id="6471" name="Google Shape;6471;p71"/>
            <p:cNvSpPr/>
            <p:nvPr/>
          </p:nvSpPr>
          <p:spPr>
            <a:xfrm>
              <a:off x="1418432" y="3271343"/>
              <a:ext cx="191369" cy="190843"/>
            </a:xfrm>
            <a:custGeom>
              <a:avLst/>
              <a:gdLst/>
              <a:ahLst/>
              <a:cxnLst/>
              <a:rect l="l" t="t" r="r" b="b"/>
              <a:pathLst>
                <a:path w="7284" h="7264" extrusionOk="0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71"/>
            <p:cNvSpPr/>
            <p:nvPr/>
          </p:nvSpPr>
          <p:spPr>
            <a:xfrm>
              <a:off x="1462543" y="3271159"/>
              <a:ext cx="147257" cy="177523"/>
            </a:xfrm>
            <a:custGeom>
              <a:avLst/>
              <a:gdLst/>
              <a:ahLst/>
              <a:cxnLst/>
              <a:rect l="l" t="t" r="r" b="b"/>
              <a:pathLst>
                <a:path w="5605" h="6757" extrusionOk="0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71"/>
            <p:cNvSpPr/>
            <p:nvPr/>
          </p:nvSpPr>
          <p:spPr>
            <a:xfrm>
              <a:off x="1442681" y="3295408"/>
              <a:ext cx="144000" cy="143264"/>
            </a:xfrm>
            <a:custGeom>
              <a:avLst/>
              <a:gdLst/>
              <a:ahLst/>
              <a:cxnLst/>
              <a:rect l="l" t="t" r="r" b="b"/>
              <a:pathLst>
                <a:path w="5481" h="5453" extrusionOk="0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71"/>
            <p:cNvSpPr/>
            <p:nvPr/>
          </p:nvSpPr>
          <p:spPr>
            <a:xfrm>
              <a:off x="1454346" y="3295225"/>
              <a:ext cx="132335" cy="143448"/>
            </a:xfrm>
            <a:custGeom>
              <a:avLst/>
              <a:gdLst/>
              <a:ahLst/>
              <a:cxnLst/>
              <a:rect l="l" t="t" r="r" b="b"/>
              <a:pathLst>
                <a:path w="5037" h="5460" extrusionOk="0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71"/>
            <p:cNvSpPr/>
            <p:nvPr/>
          </p:nvSpPr>
          <p:spPr>
            <a:xfrm>
              <a:off x="1506996" y="3210890"/>
              <a:ext cx="14608" cy="44453"/>
            </a:xfrm>
            <a:custGeom>
              <a:avLst/>
              <a:gdLst/>
              <a:ahLst/>
              <a:cxnLst/>
              <a:rect l="l" t="t" r="r" b="b"/>
              <a:pathLst>
                <a:path w="556" h="1692" extrusionOk="0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71"/>
            <p:cNvSpPr/>
            <p:nvPr/>
          </p:nvSpPr>
          <p:spPr>
            <a:xfrm>
              <a:off x="1430307" y="3230489"/>
              <a:ext cx="33892" cy="40696"/>
            </a:xfrm>
            <a:custGeom>
              <a:avLst/>
              <a:gdLst/>
              <a:ahLst/>
              <a:cxnLst/>
              <a:rect l="l" t="t" r="r" b="b"/>
              <a:pathLst>
                <a:path w="1290" h="1549" extrusionOk="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71"/>
            <p:cNvSpPr/>
            <p:nvPr/>
          </p:nvSpPr>
          <p:spPr>
            <a:xfrm>
              <a:off x="1374872" y="3284768"/>
              <a:ext cx="47002" cy="29793"/>
            </a:xfrm>
            <a:custGeom>
              <a:avLst/>
              <a:gdLst/>
              <a:ahLst/>
              <a:cxnLst/>
              <a:rect l="l" t="t" r="r" b="b"/>
              <a:pathLst>
                <a:path w="1789" h="1134" extrusionOk="0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71"/>
            <p:cNvSpPr/>
            <p:nvPr/>
          </p:nvSpPr>
          <p:spPr>
            <a:xfrm>
              <a:off x="1356297" y="3359198"/>
              <a:ext cx="49235" cy="14581"/>
            </a:xfrm>
            <a:custGeom>
              <a:avLst/>
              <a:gdLst/>
              <a:ahLst/>
              <a:cxnLst/>
              <a:rect l="l" t="t" r="r" b="b"/>
              <a:pathLst>
                <a:path w="1874" h="555" extrusionOk="0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71"/>
            <p:cNvSpPr/>
            <p:nvPr/>
          </p:nvSpPr>
          <p:spPr>
            <a:xfrm>
              <a:off x="1375686" y="3418311"/>
              <a:ext cx="46476" cy="29478"/>
            </a:xfrm>
            <a:custGeom>
              <a:avLst/>
              <a:gdLst/>
              <a:ahLst/>
              <a:cxnLst/>
              <a:rect l="l" t="t" r="r" b="b"/>
              <a:pathLst>
                <a:path w="1769" h="1122" extrusionOk="0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71"/>
            <p:cNvSpPr/>
            <p:nvPr/>
          </p:nvSpPr>
          <p:spPr>
            <a:xfrm>
              <a:off x="1606701" y="3284689"/>
              <a:ext cx="46870" cy="29872"/>
            </a:xfrm>
            <a:custGeom>
              <a:avLst/>
              <a:gdLst/>
              <a:ahLst/>
              <a:cxnLst/>
              <a:rect l="l" t="t" r="r" b="b"/>
              <a:pathLst>
                <a:path w="1784" h="1137" extrusionOk="0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71"/>
            <p:cNvSpPr/>
            <p:nvPr/>
          </p:nvSpPr>
          <p:spPr>
            <a:xfrm>
              <a:off x="1564402" y="3230857"/>
              <a:ext cx="33419" cy="40328"/>
            </a:xfrm>
            <a:custGeom>
              <a:avLst/>
              <a:gdLst/>
              <a:ahLst/>
              <a:cxnLst/>
              <a:rect l="l" t="t" r="r" b="b"/>
              <a:pathLst>
                <a:path w="1272" h="1535" extrusionOk="0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71"/>
            <p:cNvSpPr/>
            <p:nvPr/>
          </p:nvSpPr>
          <p:spPr>
            <a:xfrm>
              <a:off x="1360317" y="3362587"/>
              <a:ext cx="427348" cy="228492"/>
            </a:xfrm>
            <a:custGeom>
              <a:avLst/>
              <a:gdLst/>
              <a:ahLst/>
              <a:cxnLst/>
              <a:rect l="l" t="t" r="r" b="b"/>
              <a:pathLst>
                <a:path w="16266" h="8697" extrusionOk="0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71"/>
            <p:cNvSpPr/>
            <p:nvPr/>
          </p:nvSpPr>
          <p:spPr>
            <a:xfrm>
              <a:off x="1360317" y="3431264"/>
              <a:ext cx="216512" cy="159737"/>
            </a:xfrm>
            <a:custGeom>
              <a:avLst/>
              <a:gdLst/>
              <a:ahLst/>
              <a:cxnLst/>
              <a:rect l="l" t="t" r="r" b="b"/>
              <a:pathLst>
                <a:path w="8241" h="6080" extrusionOk="0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4" name="Google Shape;6484;p71"/>
          <p:cNvGrpSpPr/>
          <p:nvPr/>
        </p:nvGrpSpPr>
        <p:grpSpPr>
          <a:xfrm>
            <a:off x="1903737" y="3215540"/>
            <a:ext cx="411874" cy="370731"/>
            <a:chOff x="1903737" y="3215540"/>
            <a:chExt cx="411874" cy="370731"/>
          </a:xfrm>
        </p:grpSpPr>
        <p:sp>
          <p:nvSpPr>
            <p:cNvPr id="6485" name="Google Shape;6485;p71"/>
            <p:cNvSpPr/>
            <p:nvPr/>
          </p:nvSpPr>
          <p:spPr>
            <a:xfrm>
              <a:off x="2115940" y="3285661"/>
              <a:ext cx="77451" cy="75271"/>
            </a:xfrm>
            <a:custGeom>
              <a:avLst/>
              <a:gdLst/>
              <a:ahLst/>
              <a:cxnLst/>
              <a:rect l="l" t="t" r="r" b="b"/>
              <a:pathLst>
                <a:path w="2948" h="2865" extrusionOk="0">
                  <a:moveTo>
                    <a:pt x="1475" y="0"/>
                  </a:moveTo>
                  <a:cubicBezTo>
                    <a:pt x="1438" y="0"/>
                    <a:pt x="1401" y="25"/>
                    <a:pt x="1398" y="73"/>
                  </a:cubicBezTo>
                  <a:cubicBezTo>
                    <a:pt x="1398" y="781"/>
                    <a:pt x="822" y="1356"/>
                    <a:pt x="115" y="1356"/>
                  </a:cubicBezTo>
                  <a:cubicBezTo>
                    <a:pt x="110" y="1356"/>
                    <a:pt x="106" y="1356"/>
                    <a:pt x="102" y="1356"/>
                  </a:cubicBezTo>
                  <a:cubicBezTo>
                    <a:pt x="1" y="1356"/>
                    <a:pt x="1" y="1517"/>
                    <a:pt x="102" y="1517"/>
                  </a:cubicBezTo>
                  <a:cubicBezTo>
                    <a:pt x="106" y="1517"/>
                    <a:pt x="110" y="1516"/>
                    <a:pt x="115" y="1516"/>
                  </a:cubicBezTo>
                  <a:cubicBezTo>
                    <a:pt x="822" y="1516"/>
                    <a:pt x="1391" y="2085"/>
                    <a:pt x="1398" y="2792"/>
                  </a:cubicBezTo>
                  <a:cubicBezTo>
                    <a:pt x="1401" y="2841"/>
                    <a:pt x="1438" y="2865"/>
                    <a:pt x="1475" y="2865"/>
                  </a:cubicBezTo>
                  <a:cubicBezTo>
                    <a:pt x="1512" y="2865"/>
                    <a:pt x="1550" y="2841"/>
                    <a:pt x="1557" y="2792"/>
                  </a:cubicBezTo>
                  <a:cubicBezTo>
                    <a:pt x="1557" y="2085"/>
                    <a:pt x="2126" y="1516"/>
                    <a:pt x="2834" y="1516"/>
                  </a:cubicBezTo>
                  <a:cubicBezTo>
                    <a:pt x="2838" y="1516"/>
                    <a:pt x="2842" y="1517"/>
                    <a:pt x="2846" y="1517"/>
                  </a:cubicBezTo>
                  <a:cubicBezTo>
                    <a:pt x="2947" y="1517"/>
                    <a:pt x="2947" y="1356"/>
                    <a:pt x="2846" y="1356"/>
                  </a:cubicBezTo>
                  <a:cubicBezTo>
                    <a:pt x="2842" y="1356"/>
                    <a:pt x="2838" y="1356"/>
                    <a:pt x="2834" y="1356"/>
                  </a:cubicBezTo>
                  <a:cubicBezTo>
                    <a:pt x="2126" y="1349"/>
                    <a:pt x="1557" y="781"/>
                    <a:pt x="1557" y="73"/>
                  </a:cubicBezTo>
                  <a:cubicBezTo>
                    <a:pt x="1550" y="25"/>
                    <a:pt x="1512" y="0"/>
                    <a:pt x="1475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71"/>
            <p:cNvSpPr/>
            <p:nvPr/>
          </p:nvSpPr>
          <p:spPr>
            <a:xfrm>
              <a:off x="2116939" y="3285425"/>
              <a:ext cx="44663" cy="74798"/>
            </a:xfrm>
            <a:custGeom>
              <a:avLst/>
              <a:gdLst/>
              <a:ahLst/>
              <a:cxnLst/>
              <a:rect l="l" t="t" r="r" b="b"/>
              <a:pathLst>
                <a:path w="1700" h="2847" extrusionOk="0">
                  <a:moveTo>
                    <a:pt x="1437" y="1"/>
                  </a:moveTo>
                  <a:cubicBezTo>
                    <a:pt x="1395" y="1"/>
                    <a:pt x="1353" y="30"/>
                    <a:pt x="1360" y="89"/>
                  </a:cubicBezTo>
                  <a:cubicBezTo>
                    <a:pt x="1353" y="589"/>
                    <a:pt x="1062" y="1039"/>
                    <a:pt x="611" y="1247"/>
                  </a:cubicBezTo>
                  <a:lnTo>
                    <a:pt x="604" y="1247"/>
                  </a:lnTo>
                  <a:cubicBezTo>
                    <a:pt x="548" y="1275"/>
                    <a:pt x="500" y="1289"/>
                    <a:pt x="444" y="1310"/>
                  </a:cubicBezTo>
                  <a:lnTo>
                    <a:pt x="430" y="1310"/>
                  </a:lnTo>
                  <a:lnTo>
                    <a:pt x="361" y="1324"/>
                  </a:lnTo>
                  <a:lnTo>
                    <a:pt x="347" y="1324"/>
                  </a:lnTo>
                  <a:cubicBezTo>
                    <a:pt x="319" y="1331"/>
                    <a:pt x="292" y="1338"/>
                    <a:pt x="271" y="1345"/>
                  </a:cubicBezTo>
                  <a:lnTo>
                    <a:pt x="257" y="1345"/>
                  </a:lnTo>
                  <a:lnTo>
                    <a:pt x="188" y="1352"/>
                  </a:lnTo>
                  <a:lnTo>
                    <a:pt x="84" y="1352"/>
                  </a:lnTo>
                  <a:cubicBezTo>
                    <a:pt x="35" y="1352"/>
                    <a:pt x="0" y="1386"/>
                    <a:pt x="0" y="1428"/>
                  </a:cubicBezTo>
                  <a:cubicBezTo>
                    <a:pt x="0" y="1476"/>
                    <a:pt x="35" y="1511"/>
                    <a:pt x="84" y="1511"/>
                  </a:cubicBezTo>
                  <a:lnTo>
                    <a:pt x="188" y="1511"/>
                  </a:lnTo>
                  <a:lnTo>
                    <a:pt x="257" y="1518"/>
                  </a:lnTo>
                  <a:lnTo>
                    <a:pt x="271" y="1518"/>
                  </a:lnTo>
                  <a:cubicBezTo>
                    <a:pt x="292" y="1525"/>
                    <a:pt x="319" y="1525"/>
                    <a:pt x="347" y="1532"/>
                  </a:cubicBezTo>
                  <a:lnTo>
                    <a:pt x="361" y="1532"/>
                  </a:lnTo>
                  <a:lnTo>
                    <a:pt x="430" y="1553"/>
                  </a:lnTo>
                  <a:lnTo>
                    <a:pt x="444" y="1553"/>
                  </a:lnTo>
                  <a:cubicBezTo>
                    <a:pt x="500" y="1567"/>
                    <a:pt x="548" y="1587"/>
                    <a:pt x="604" y="1608"/>
                  </a:cubicBezTo>
                  <a:lnTo>
                    <a:pt x="611" y="1608"/>
                  </a:lnTo>
                  <a:cubicBezTo>
                    <a:pt x="1062" y="1816"/>
                    <a:pt x="1353" y="2274"/>
                    <a:pt x="1360" y="2773"/>
                  </a:cubicBezTo>
                  <a:cubicBezTo>
                    <a:pt x="1363" y="2822"/>
                    <a:pt x="1400" y="2846"/>
                    <a:pt x="1437" y="2846"/>
                  </a:cubicBezTo>
                  <a:cubicBezTo>
                    <a:pt x="1474" y="2846"/>
                    <a:pt x="1512" y="2822"/>
                    <a:pt x="1519" y="2773"/>
                  </a:cubicBezTo>
                  <a:cubicBezTo>
                    <a:pt x="1519" y="2538"/>
                    <a:pt x="1582" y="2309"/>
                    <a:pt x="1700" y="2108"/>
                  </a:cubicBezTo>
                  <a:cubicBezTo>
                    <a:pt x="1637" y="1851"/>
                    <a:pt x="1499" y="1615"/>
                    <a:pt x="1290" y="1442"/>
                  </a:cubicBezTo>
                  <a:cubicBezTo>
                    <a:pt x="1499" y="1261"/>
                    <a:pt x="1644" y="1019"/>
                    <a:pt x="1700" y="748"/>
                  </a:cubicBezTo>
                  <a:cubicBezTo>
                    <a:pt x="1582" y="547"/>
                    <a:pt x="1519" y="318"/>
                    <a:pt x="1519" y="89"/>
                  </a:cubicBezTo>
                  <a:cubicBezTo>
                    <a:pt x="1523" y="30"/>
                    <a:pt x="1480" y="1"/>
                    <a:pt x="143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71"/>
            <p:cNvSpPr/>
            <p:nvPr/>
          </p:nvSpPr>
          <p:spPr>
            <a:xfrm>
              <a:off x="2200407" y="3381609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1" y="0"/>
                  </a:moveTo>
                  <a:cubicBezTo>
                    <a:pt x="236" y="0"/>
                    <a:pt x="0" y="243"/>
                    <a:pt x="0" y="541"/>
                  </a:cubicBezTo>
                  <a:cubicBezTo>
                    <a:pt x="0" y="846"/>
                    <a:pt x="236" y="1082"/>
                    <a:pt x="541" y="1082"/>
                  </a:cubicBezTo>
                  <a:cubicBezTo>
                    <a:pt x="839" y="1082"/>
                    <a:pt x="1082" y="846"/>
                    <a:pt x="1082" y="541"/>
                  </a:cubicBezTo>
                  <a:cubicBezTo>
                    <a:pt x="1082" y="243"/>
                    <a:pt x="839" y="0"/>
                    <a:pt x="541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71"/>
            <p:cNvSpPr/>
            <p:nvPr/>
          </p:nvSpPr>
          <p:spPr>
            <a:xfrm>
              <a:off x="1942174" y="3547073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2" y="0"/>
                  </a:moveTo>
                  <a:cubicBezTo>
                    <a:pt x="243" y="0"/>
                    <a:pt x="1" y="243"/>
                    <a:pt x="1" y="541"/>
                  </a:cubicBezTo>
                  <a:cubicBezTo>
                    <a:pt x="1" y="840"/>
                    <a:pt x="243" y="1082"/>
                    <a:pt x="542" y="1082"/>
                  </a:cubicBezTo>
                  <a:cubicBezTo>
                    <a:pt x="840" y="1082"/>
                    <a:pt x="1083" y="840"/>
                    <a:pt x="1083" y="541"/>
                  </a:cubicBezTo>
                  <a:cubicBezTo>
                    <a:pt x="1083" y="243"/>
                    <a:pt x="840" y="0"/>
                    <a:pt x="542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71"/>
            <p:cNvSpPr/>
            <p:nvPr/>
          </p:nvSpPr>
          <p:spPr>
            <a:xfrm>
              <a:off x="1903737" y="3215540"/>
              <a:ext cx="411874" cy="370731"/>
            </a:xfrm>
            <a:custGeom>
              <a:avLst/>
              <a:gdLst/>
              <a:ahLst/>
              <a:cxnLst/>
              <a:rect l="l" t="t" r="r" b="b"/>
              <a:pathLst>
                <a:path w="15677" h="14111" extrusionOk="0">
                  <a:moveTo>
                    <a:pt x="5942" y="0"/>
                  </a:moveTo>
                  <a:cubicBezTo>
                    <a:pt x="5889" y="0"/>
                    <a:pt x="5834" y="12"/>
                    <a:pt x="5778" y="37"/>
                  </a:cubicBezTo>
                  <a:cubicBezTo>
                    <a:pt x="1103" y="2173"/>
                    <a:pt x="0" y="8319"/>
                    <a:pt x="3635" y="11953"/>
                  </a:cubicBezTo>
                  <a:cubicBezTo>
                    <a:pt x="5027" y="13346"/>
                    <a:pt x="6905" y="14110"/>
                    <a:pt x="8838" y="14110"/>
                  </a:cubicBezTo>
                  <a:cubicBezTo>
                    <a:pt x="9274" y="14110"/>
                    <a:pt x="9712" y="14072"/>
                    <a:pt x="10148" y="13993"/>
                  </a:cubicBezTo>
                  <a:cubicBezTo>
                    <a:pt x="12527" y="13563"/>
                    <a:pt x="14538" y="12002"/>
                    <a:pt x="15544" y="9803"/>
                  </a:cubicBezTo>
                  <a:cubicBezTo>
                    <a:pt x="15677" y="9521"/>
                    <a:pt x="15447" y="9248"/>
                    <a:pt x="15189" y="9248"/>
                  </a:cubicBezTo>
                  <a:cubicBezTo>
                    <a:pt x="15110" y="9248"/>
                    <a:pt x="15029" y="9273"/>
                    <a:pt x="14954" y="9332"/>
                  </a:cubicBezTo>
                  <a:cubicBezTo>
                    <a:pt x="13881" y="10151"/>
                    <a:pt x="12568" y="10601"/>
                    <a:pt x="11219" y="10601"/>
                  </a:cubicBezTo>
                  <a:cubicBezTo>
                    <a:pt x="11209" y="10601"/>
                    <a:pt x="11198" y="10601"/>
                    <a:pt x="11188" y="10601"/>
                  </a:cubicBezTo>
                  <a:cubicBezTo>
                    <a:pt x="10814" y="10601"/>
                    <a:pt x="10439" y="10573"/>
                    <a:pt x="10071" y="10504"/>
                  </a:cubicBezTo>
                  <a:lnTo>
                    <a:pt x="9239" y="10289"/>
                  </a:lnTo>
                  <a:cubicBezTo>
                    <a:pt x="6700" y="9449"/>
                    <a:pt x="4980" y="7077"/>
                    <a:pt x="4980" y="4393"/>
                  </a:cubicBezTo>
                  <a:cubicBezTo>
                    <a:pt x="4973" y="3034"/>
                    <a:pt x="5417" y="1709"/>
                    <a:pt x="6250" y="634"/>
                  </a:cubicBezTo>
                  <a:cubicBezTo>
                    <a:pt x="6461" y="357"/>
                    <a:pt x="6239" y="0"/>
                    <a:pt x="594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71"/>
            <p:cNvSpPr/>
            <p:nvPr/>
          </p:nvSpPr>
          <p:spPr>
            <a:xfrm>
              <a:off x="1920867" y="3246752"/>
              <a:ext cx="360275" cy="338889"/>
            </a:xfrm>
            <a:custGeom>
              <a:avLst/>
              <a:gdLst/>
              <a:ahLst/>
              <a:cxnLst/>
              <a:rect l="l" t="t" r="r" b="b"/>
              <a:pathLst>
                <a:path w="13713" h="12899" extrusionOk="0">
                  <a:moveTo>
                    <a:pt x="3336" y="0"/>
                  </a:moveTo>
                  <a:lnTo>
                    <a:pt x="3336" y="0"/>
                  </a:lnTo>
                  <a:cubicBezTo>
                    <a:pt x="153" y="2810"/>
                    <a:pt x="0" y="7720"/>
                    <a:pt x="2990" y="10724"/>
                  </a:cubicBezTo>
                  <a:cubicBezTo>
                    <a:pt x="4433" y="12177"/>
                    <a:pt x="6325" y="12898"/>
                    <a:pt x="8213" y="12898"/>
                  </a:cubicBezTo>
                  <a:cubicBezTo>
                    <a:pt x="10235" y="12898"/>
                    <a:pt x="12253" y="12072"/>
                    <a:pt x="13713" y="10432"/>
                  </a:cubicBezTo>
                  <a:lnTo>
                    <a:pt x="13713" y="10432"/>
                  </a:lnTo>
                  <a:cubicBezTo>
                    <a:pt x="13456" y="10661"/>
                    <a:pt x="13179" y="10869"/>
                    <a:pt x="12894" y="11057"/>
                  </a:cubicBezTo>
                  <a:cubicBezTo>
                    <a:pt x="11657" y="11868"/>
                    <a:pt x="10251" y="12264"/>
                    <a:pt x="8854" y="12264"/>
                  </a:cubicBezTo>
                  <a:cubicBezTo>
                    <a:pt x="6951" y="12264"/>
                    <a:pt x="5065" y="11530"/>
                    <a:pt x="3642" y="10106"/>
                  </a:cubicBezTo>
                  <a:cubicBezTo>
                    <a:pt x="1172" y="7637"/>
                    <a:pt x="770" y="3767"/>
                    <a:pt x="2691" y="847"/>
                  </a:cubicBezTo>
                  <a:cubicBezTo>
                    <a:pt x="2885" y="555"/>
                    <a:pt x="3100" y="271"/>
                    <a:pt x="3336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71"/>
            <p:cNvSpPr/>
            <p:nvPr/>
          </p:nvSpPr>
          <p:spPr>
            <a:xfrm>
              <a:off x="2146285" y="3395822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19" y="0"/>
                  </a:moveTo>
                  <a:cubicBezTo>
                    <a:pt x="139" y="0"/>
                    <a:pt x="0" y="146"/>
                    <a:pt x="0" y="326"/>
                  </a:cubicBezTo>
                  <a:cubicBezTo>
                    <a:pt x="0" y="507"/>
                    <a:pt x="139" y="645"/>
                    <a:pt x="319" y="645"/>
                  </a:cubicBezTo>
                  <a:cubicBezTo>
                    <a:pt x="499" y="645"/>
                    <a:pt x="645" y="507"/>
                    <a:pt x="645" y="326"/>
                  </a:cubicBezTo>
                  <a:cubicBezTo>
                    <a:pt x="645" y="146"/>
                    <a:pt x="499" y="0"/>
                    <a:pt x="319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71"/>
            <p:cNvSpPr/>
            <p:nvPr/>
          </p:nvSpPr>
          <p:spPr>
            <a:xfrm>
              <a:off x="1925228" y="3497497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0" y="1"/>
                  </a:moveTo>
                  <a:cubicBezTo>
                    <a:pt x="139" y="1"/>
                    <a:pt x="0" y="146"/>
                    <a:pt x="0" y="320"/>
                  </a:cubicBezTo>
                  <a:cubicBezTo>
                    <a:pt x="0" y="500"/>
                    <a:pt x="139" y="646"/>
                    <a:pt x="320" y="646"/>
                  </a:cubicBezTo>
                  <a:cubicBezTo>
                    <a:pt x="500" y="646"/>
                    <a:pt x="646" y="500"/>
                    <a:pt x="646" y="320"/>
                  </a:cubicBezTo>
                  <a:cubicBezTo>
                    <a:pt x="646" y="146"/>
                    <a:pt x="500" y="1"/>
                    <a:pt x="32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71"/>
            <p:cNvSpPr/>
            <p:nvPr/>
          </p:nvSpPr>
          <p:spPr>
            <a:xfrm>
              <a:off x="2200407" y="3265169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6" y="0"/>
                  </a:moveTo>
                  <a:cubicBezTo>
                    <a:pt x="146" y="0"/>
                    <a:pt x="0" y="139"/>
                    <a:pt x="0" y="319"/>
                  </a:cubicBezTo>
                  <a:cubicBezTo>
                    <a:pt x="0" y="499"/>
                    <a:pt x="146" y="645"/>
                    <a:pt x="326" y="645"/>
                  </a:cubicBezTo>
                  <a:cubicBezTo>
                    <a:pt x="506" y="645"/>
                    <a:pt x="645" y="499"/>
                    <a:pt x="645" y="319"/>
                  </a:cubicBezTo>
                  <a:cubicBezTo>
                    <a:pt x="645" y="139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4" name="Google Shape;6494;p71"/>
          <p:cNvGrpSpPr/>
          <p:nvPr/>
        </p:nvGrpSpPr>
        <p:grpSpPr>
          <a:xfrm>
            <a:off x="2468465" y="3248854"/>
            <a:ext cx="397818" cy="304078"/>
            <a:chOff x="2468465" y="3248854"/>
            <a:chExt cx="397818" cy="304078"/>
          </a:xfrm>
        </p:grpSpPr>
        <p:sp>
          <p:nvSpPr>
            <p:cNvPr id="6495" name="Google Shape;6495;p71"/>
            <p:cNvSpPr/>
            <p:nvPr/>
          </p:nvSpPr>
          <p:spPr>
            <a:xfrm>
              <a:off x="2488511" y="3248854"/>
              <a:ext cx="182988" cy="99967"/>
            </a:xfrm>
            <a:custGeom>
              <a:avLst/>
              <a:gdLst/>
              <a:ahLst/>
              <a:cxnLst/>
              <a:rect l="l" t="t" r="r" b="b"/>
              <a:pathLst>
                <a:path w="6965" h="3805" extrusionOk="0">
                  <a:moveTo>
                    <a:pt x="4042" y="0"/>
                  </a:moveTo>
                  <a:cubicBezTo>
                    <a:pt x="3341" y="0"/>
                    <a:pt x="2720" y="492"/>
                    <a:pt x="2560" y="1190"/>
                  </a:cubicBezTo>
                  <a:cubicBezTo>
                    <a:pt x="2465" y="1159"/>
                    <a:pt x="2368" y="1144"/>
                    <a:pt x="2272" y="1144"/>
                  </a:cubicBezTo>
                  <a:cubicBezTo>
                    <a:pt x="1976" y="1144"/>
                    <a:pt x="1692" y="1285"/>
                    <a:pt x="1519" y="1537"/>
                  </a:cubicBezTo>
                  <a:cubicBezTo>
                    <a:pt x="1421" y="1511"/>
                    <a:pt x="1324" y="1499"/>
                    <a:pt x="1228" y="1499"/>
                  </a:cubicBezTo>
                  <a:cubicBezTo>
                    <a:pt x="663" y="1499"/>
                    <a:pt x="162" y="1915"/>
                    <a:pt x="90" y="2508"/>
                  </a:cubicBezTo>
                  <a:cubicBezTo>
                    <a:pt x="0" y="3194"/>
                    <a:pt x="534" y="3798"/>
                    <a:pt x="1228" y="3798"/>
                  </a:cubicBezTo>
                  <a:lnTo>
                    <a:pt x="3066" y="3798"/>
                  </a:lnTo>
                  <a:lnTo>
                    <a:pt x="3898" y="3805"/>
                  </a:lnTo>
                  <a:lnTo>
                    <a:pt x="5001" y="3805"/>
                  </a:lnTo>
                  <a:cubicBezTo>
                    <a:pt x="5417" y="3035"/>
                    <a:pt x="6125" y="2473"/>
                    <a:pt x="6964" y="2237"/>
                  </a:cubicBezTo>
                  <a:cubicBezTo>
                    <a:pt x="6782" y="1800"/>
                    <a:pt x="6366" y="1531"/>
                    <a:pt x="5920" y="1531"/>
                  </a:cubicBezTo>
                  <a:cubicBezTo>
                    <a:pt x="5806" y="1531"/>
                    <a:pt x="5691" y="1549"/>
                    <a:pt x="5577" y="1585"/>
                  </a:cubicBezTo>
                  <a:lnTo>
                    <a:pt x="5577" y="1530"/>
                  </a:lnTo>
                  <a:cubicBezTo>
                    <a:pt x="5577" y="753"/>
                    <a:pt x="4994" y="94"/>
                    <a:pt x="4217" y="11"/>
                  </a:cubicBezTo>
                  <a:cubicBezTo>
                    <a:pt x="4159" y="4"/>
                    <a:pt x="4100" y="0"/>
                    <a:pt x="4042" y="0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71"/>
            <p:cNvSpPr/>
            <p:nvPr/>
          </p:nvSpPr>
          <p:spPr>
            <a:xfrm>
              <a:off x="2468465" y="3303448"/>
              <a:ext cx="397818" cy="211389"/>
            </a:xfrm>
            <a:custGeom>
              <a:avLst/>
              <a:gdLst/>
              <a:ahLst/>
              <a:cxnLst/>
              <a:rect l="l" t="t" r="r" b="b"/>
              <a:pathLst>
                <a:path w="15142" h="8046" extrusionOk="0">
                  <a:moveTo>
                    <a:pt x="8591" y="0"/>
                  </a:moveTo>
                  <a:cubicBezTo>
                    <a:pt x="7169" y="0"/>
                    <a:pt x="5780" y="932"/>
                    <a:pt x="5417" y="2524"/>
                  </a:cubicBezTo>
                  <a:cubicBezTo>
                    <a:pt x="5213" y="2455"/>
                    <a:pt x="5004" y="2422"/>
                    <a:pt x="4797" y="2422"/>
                  </a:cubicBezTo>
                  <a:cubicBezTo>
                    <a:pt x="4175" y="2422"/>
                    <a:pt x="3576" y="2724"/>
                    <a:pt x="3212" y="3260"/>
                  </a:cubicBezTo>
                  <a:cubicBezTo>
                    <a:pt x="3003" y="3205"/>
                    <a:pt x="2795" y="3179"/>
                    <a:pt x="2590" y="3179"/>
                  </a:cubicBezTo>
                  <a:cubicBezTo>
                    <a:pt x="1399" y="3179"/>
                    <a:pt x="340" y="4063"/>
                    <a:pt x="181" y="5306"/>
                  </a:cubicBezTo>
                  <a:cubicBezTo>
                    <a:pt x="0" y="6755"/>
                    <a:pt x="1131" y="8046"/>
                    <a:pt x="2594" y="8046"/>
                  </a:cubicBezTo>
                  <a:lnTo>
                    <a:pt x="5279" y="8046"/>
                  </a:lnTo>
                  <a:cubicBezTo>
                    <a:pt x="5285" y="7191"/>
                    <a:pt x="5987" y="6548"/>
                    <a:pt x="6786" y="6548"/>
                  </a:cubicBezTo>
                  <a:cubicBezTo>
                    <a:pt x="6934" y="6548"/>
                    <a:pt x="7084" y="6570"/>
                    <a:pt x="7235" y="6617"/>
                  </a:cubicBezTo>
                  <a:lnTo>
                    <a:pt x="7235" y="6547"/>
                  </a:lnTo>
                  <a:cubicBezTo>
                    <a:pt x="7235" y="5521"/>
                    <a:pt x="8012" y="4654"/>
                    <a:pt x="9031" y="4543"/>
                  </a:cubicBezTo>
                  <a:cubicBezTo>
                    <a:pt x="9109" y="4534"/>
                    <a:pt x="9187" y="4529"/>
                    <a:pt x="9264" y="4529"/>
                  </a:cubicBezTo>
                  <a:cubicBezTo>
                    <a:pt x="10197" y="4529"/>
                    <a:pt x="11019" y="5174"/>
                    <a:pt x="11237" y="6103"/>
                  </a:cubicBezTo>
                  <a:cubicBezTo>
                    <a:pt x="11365" y="6060"/>
                    <a:pt x="11496" y="6039"/>
                    <a:pt x="11625" y="6039"/>
                  </a:cubicBezTo>
                  <a:cubicBezTo>
                    <a:pt x="12015" y="6039"/>
                    <a:pt x="12390" y="6228"/>
                    <a:pt x="12624" y="6561"/>
                  </a:cubicBezTo>
                  <a:cubicBezTo>
                    <a:pt x="12749" y="6529"/>
                    <a:pt x="12875" y="6514"/>
                    <a:pt x="12999" y="6514"/>
                  </a:cubicBezTo>
                  <a:cubicBezTo>
                    <a:pt x="13526" y="6514"/>
                    <a:pt x="14029" y="6789"/>
                    <a:pt x="14310" y="7255"/>
                  </a:cubicBezTo>
                  <a:cubicBezTo>
                    <a:pt x="15045" y="6450"/>
                    <a:pt x="15142" y="5257"/>
                    <a:pt x="14559" y="4335"/>
                  </a:cubicBezTo>
                  <a:cubicBezTo>
                    <a:pt x="14107" y="3632"/>
                    <a:pt x="13336" y="3228"/>
                    <a:pt x="12536" y="3228"/>
                  </a:cubicBezTo>
                  <a:cubicBezTo>
                    <a:pt x="12292" y="3228"/>
                    <a:pt x="12046" y="3265"/>
                    <a:pt x="11806" y="3343"/>
                  </a:cubicBezTo>
                  <a:lnTo>
                    <a:pt x="11806" y="3232"/>
                  </a:lnTo>
                  <a:cubicBezTo>
                    <a:pt x="11806" y="2712"/>
                    <a:pt x="11681" y="2191"/>
                    <a:pt x="11431" y="1727"/>
                  </a:cubicBezTo>
                  <a:lnTo>
                    <a:pt x="10939" y="1026"/>
                  </a:lnTo>
                  <a:cubicBezTo>
                    <a:pt x="10280" y="324"/>
                    <a:pt x="9430" y="0"/>
                    <a:pt x="8591" y="0"/>
                  </a:cubicBezTo>
                  <a:close/>
                </a:path>
              </a:pathLst>
            </a:custGeom>
            <a:solidFill>
              <a:srgbClr val="D0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71"/>
            <p:cNvSpPr/>
            <p:nvPr/>
          </p:nvSpPr>
          <p:spPr>
            <a:xfrm>
              <a:off x="2473930" y="3387073"/>
              <a:ext cx="138141" cy="127763"/>
            </a:xfrm>
            <a:custGeom>
              <a:avLst/>
              <a:gdLst/>
              <a:ahLst/>
              <a:cxnLst/>
              <a:rect l="l" t="t" r="r" b="b"/>
              <a:pathLst>
                <a:path w="5258" h="4863" extrusionOk="0">
                  <a:moveTo>
                    <a:pt x="2386" y="0"/>
                  </a:moveTo>
                  <a:cubicBezTo>
                    <a:pt x="1062" y="21"/>
                    <a:pt x="0" y="1103"/>
                    <a:pt x="0" y="2428"/>
                  </a:cubicBezTo>
                  <a:cubicBezTo>
                    <a:pt x="0" y="3753"/>
                    <a:pt x="1062" y="4835"/>
                    <a:pt x="2386" y="4863"/>
                  </a:cubicBezTo>
                  <a:lnTo>
                    <a:pt x="5071" y="4863"/>
                  </a:lnTo>
                  <a:cubicBezTo>
                    <a:pt x="5071" y="4613"/>
                    <a:pt x="5133" y="4370"/>
                    <a:pt x="5258" y="4148"/>
                  </a:cubicBezTo>
                  <a:cubicBezTo>
                    <a:pt x="3905" y="3115"/>
                    <a:pt x="2948" y="1651"/>
                    <a:pt x="2539" y="0"/>
                  </a:cubicBezTo>
                  <a:close/>
                </a:path>
              </a:pathLst>
            </a:custGeom>
            <a:solidFill>
              <a:srgbClr val="C2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71"/>
            <p:cNvSpPr/>
            <p:nvPr/>
          </p:nvSpPr>
          <p:spPr>
            <a:xfrm>
              <a:off x="2488327" y="3279382"/>
              <a:ext cx="55409" cy="69438"/>
            </a:xfrm>
            <a:custGeom>
              <a:avLst/>
              <a:gdLst/>
              <a:ahLst/>
              <a:cxnLst/>
              <a:rect l="l" t="t" r="r" b="b"/>
              <a:pathLst>
                <a:path w="2109" h="2643" extrusionOk="0">
                  <a:moveTo>
                    <a:pt x="2109" y="0"/>
                  </a:moveTo>
                  <a:lnTo>
                    <a:pt x="2109" y="0"/>
                  </a:lnTo>
                  <a:cubicBezTo>
                    <a:pt x="1866" y="42"/>
                    <a:pt x="1658" y="180"/>
                    <a:pt x="1519" y="382"/>
                  </a:cubicBezTo>
                  <a:cubicBezTo>
                    <a:pt x="1421" y="356"/>
                    <a:pt x="1324" y="344"/>
                    <a:pt x="1228" y="344"/>
                  </a:cubicBezTo>
                  <a:cubicBezTo>
                    <a:pt x="665" y="344"/>
                    <a:pt x="168" y="759"/>
                    <a:pt x="90" y="1346"/>
                  </a:cubicBezTo>
                  <a:cubicBezTo>
                    <a:pt x="0" y="2032"/>
                    <a:pt x="534" y="2643"/>
                    <a:pt x="1228" y="2643"/>
                  </a:cubicBezTo>
                  <a:lnTo>
                    <a:pt x="1769" y="2643"/>
                  </a:lnTo>
                  <a:cubicBezTo>
                    <a:pt x="1762" y="2518"/>
                    <a:pt x="1762" y="2393"/>
                    <a:pt x="1762" y="2268"/>
                  </a:cubicBezTo>
                  <a:cubicBezTo>
                    <a:pt x="1755" y="1498"/>
                    <a:pt x="1873" y="735"/>
                    <a:pt x="2109" y="0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71"/>
            <p:cNvSpPr/>
            <p:nvPr/>
          </p:nvSpPr>
          <p:spPr>
            <a:xfrm>
              <a:off x="2603663" y="3420807"/>
              <a:ext cx="246226" cy="132124"/>
            </a:xfrm>
            <a:custGeom>
              <a:avLst/>
              <a:gdLst/>
              <a:ahLst/>
              <a:cxnLst/>
              <a:rect l="l" t="t" r="r" b="b"/>
              <a:pathLst>
                <a:path w="9372" h="5029" extrusionOk="0">
                  <a:moveTo>
                    <a:pt x="4117" y="0"/>
                  </a:moveTo>
                  <a:cubicBezTo>
                    <a:pt x="4040" y="0"/>
                    <a:pt x="3963" y="4"/>
                    <a:pt x="3885" y="13"/>
                  </a:cubicBezTo>
                  <a:cubicBezTo>
                    <a:pt x="2859" y="124"/>
                    <a:pt x="2089" y="991"/>
                    <a:pt x="2082" y="2018"/>
                  </a:cubicBezTo>
                  <a:lnTo>
                    <a:pt x="2082" y="2087"/>
                  </a:lnTo>
                  <a:cubicBezTo>
                    <a:pt x="1931" y="2040"/>
                    <a:pt x="1778" y="2017"/>
                    <a:pt x="1629" y="2017"/>
                  </a:cubicBezTo>
                  <a:cubicBezTo>
                    <a:pt x="910" y="2017"/>
                    <a:pt x="261" y="2541"/>
                    <a:pt x="147" y="3294"/>
                  </a:cubicBezTo>
                  <a:cubicBezTo>
                    <a:pt x="1" y="4210"/>
                    <a:pt x="708" y="5028"/>
                    <a:pt x="1631" y="5028"/>
                  </a:cubicBezTo>
                  <a:lnTo>
                    <a:pt x="7853" y="5028"/>
                  </a:lnTo>
                  <a:cubicBezTo>
                    <a:pt x="8692" y="5028"/>
                    <a:pt x="9372" y="4349"/>
                    <a:pt x="9372" y="3509"/>
                  </a:cubicBezTo>
                  <a:cubicBezTo>
                    <a:pt x="9372" y="2663"/>
                    <a:pt x="8692" y="1983"/>
                    <a:pt x="7853" y="1983"/>
                  </a:cubicBezTo>
                  <a:cubicBezTo>
                    <a:pt x="7728" y="1983"/>
                    <a:pt x="7596" y="1997"/>
                    <a:pt x="7471" y="2032"/>
                  </a:cubicBezTo>
                  <a:cubicBezTo>
                    <a:pt x="7240" y="1696"/>
                    <a:pt x="6859" y="1507"/>
                    <a:pt x="6464" y="1507"/>
                  </a:cubicBezTo>
                  <a:cubicBezTo>
                    <a:pt x="6337" y="1507"/>
                    <a:pt x="6209" y="1527"/>
                    <a:pt x="6084" y="1567"/>
                  </a:cubicBezTo>
                  <a:cubicBezTo>
                    <a:pt x="5873" y="644"/>
                    <a:pt x="5046" y="0"/>
                    <a:pt x="411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71"/>
            <p:cNvSpPr/>
            <p:nvPr/>
          </p:nvSpPr>
          <p:spPr>
            <a:xfrm>
              <a:off x="2603847" y="3422594"/>
              <a:ext cx="143264" cy="130338"/>
            </a:xfrm>
            <a:custGeom>
              <a:avLst/>
              <a:gdLst/>
              <a:ahLst/>
              <a:cxnLst/>
              <a:rect l="l" t="t" r="r" b="b"/>
              <a:pathLst>
                <a:path w="5453" h="4961" extrusionOk="0">
                  <a:moveTo>
                    <a:pt x="3559" y="1"/>
                  </a:moveTo>
                  <a:lnTo>
                    <a:pt x="3559" y="1"/>
                  </a:lnTo>
                  <a:cubicBezTo>
                    <a:pt x="2685" y="244"/>
                    <a:pt x="2082" y="1041"/>
                    <a:pt x="2082" y="1950"/>
                  </a:cubicBezTo>
                  <a:lnTo>
                    <a:pt x="2082" y="2019"/>
                  </a:lnTo>
                  <a:cubicBezTo>
                    <a:pt x="1931" y="1972"/>
                    <a:pt x="1778" y="1949"/>
                    <a:pt x="1629" y="1949"/>
                  </a:cubicBezTo>
                  <a:cubicBezTo>
                    <a:pt x="907" y="1949"/>
                    <a:pt x="254" y="2473"/>
                    <a:pt x="140" y="3226"/>
                  </a:cubicBezTo>
                  <a:cubicBezTo>
                    <a:pt x="1" y="4142"/>
                    <a:pt x="708" y="4960"/>
                    <a:pt x="1631" y="4960"/>
                  </a:cubicBezTo>
                  <a:lnTo>
                    <a:pt x="5453" y="4960"/>
                  </a:lnTo>
                  <a:cubicBezTo>
                    <a:pt x="4107" y="4350"/>
                    <a:pt x="3233" y="3011"/>
                    <a:pt x="3240" y="1527"/>
                  </a:cubicBezTo>
                  <a:cubicBezTo>
                    <a:pt x="3233" y="1000"/>
                    <a:pt x="3344" y="479"/>
                    <a:pt x="3559" y="1"/>
                  </a:cubicBezTo>
                  <a:close/>
                </a:path>
              </a:pathLst>
            </a:custGeom>
            <a:solidFill>
              <a:srgbClr val="DB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1" name="Google Shape;6501;p71"/>
          <p:cNvGrpSpPr/>
          <p:nvPr/>
        </p:nvGrpSpPr>
        <p:grpSpPr>
          <a:xfrm>
            <a:off x="3017166" y="3216013"/>
            <a:ext cx="394376" cy="369812"/>
            <a:chOff x="3017166" y="3216013"/>
            <a:chExt cx="394376" cy="369812"/>
          </a:xfrm>
        </p:grpSpPr>
        <p:sp>
          <p:nvSpPr>
            <p:cNvPr id="6502" name="Google Shape;6502;p71"/>
            <p:cNvSpPr/>
            <p:nvPr/>
          </p:nvSpPr>
          <p:spPr>
            <a:xfrm>
              <a:off x="3017166" y="3216013"/>
              <a:ext cx="394376" cy="369812"/>
            </a:xfrm>
            <a:custGeom>
              <a:avLst/>
              <a:gdLst/>
              <a:ahLst/>
              <a:cxnLst/>
              <a:rect l="l" t="t" r="r" b="b"/>
              <a:pathLst>
                <a:path w="15011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71"/>
            <p:cNvSpPr/>
            <p:nvPr/>
          </p:nvSpPr>
          <p:spPr>
            <a:xfrm>
              <a:off x="3017166" y="3216013"/>
              <a:ext cx="231093" cy="369812"/>
            </a:xfrm>
            <a:custGeom>
              <a:avLst/>
              <a:gdLst/>
              <a:ahLst/>
              <a:cxnLst/>
              <a:rect l="l" t="t" r="r" b="b"/>
              <a:pathLst>
                <a:path w="8796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4" name="Google Shape;6504;p71"/>
          <p:cNvGrpSpPr/>
          <p:nvPr/>
        </p:nvGrpSpPr>
        <p:grpSpPr>
          <a:xfrm>
            <a:off x="4210043" y="3213228"/>
            <a:ext cx="199014" cy="375408"/>
            <a:chOff x="4210043" y="3213228"/>
            <a:chExt cx="199014" cy="375408"/>
          </a:xfrm>
        </p:grpSpPr>
        <p:sp>
          <p:nvSpPr>
            <p:cNvPr id="6505" name="Google Shape;6505;p71"/>
            <p:cNvSpPr/>
            <p:nvPr/>
          </p:nvSpPr>
          <p:spPr>
            <a:xfrm>
              <a:off x="4295875" y="3440091"/>
              <a:ext cx="27350" cy="148545"/>
            </a:xfrm>
            <a:custGeom>
              <a:avLst/>
              <a:gdLst/>
              <a:ahLst/>
              <a:cxnLst/>
              <a:rect l="l" t="t" r="r" b="b"/>
              <a:pathLst>
                <a:path w="1041" h="5654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5134"/>
                  </a:lnTo>
                  <a:cubicBezTo>
                    <a:pt x="0" y="5418"/>
                    <a:pt x="229" y="5654"/>
                    <a:pt x="521" y="5654"/>
                  </a:cubicBezTo>
                  <a:cubicBezTo>
                    <a:pt x="805" y="5654"/>
                    <a:pt x="1041" y="5418"/>
                    <a:pt x="1041" y="5134"/>
                  </a:cubicBezTo>
                  <a:lnTo>
                    <a:pt x="1041" y="250"/>
                  </a:lnTo>
                  <a:cubicBezTo>
                    <a:pt x="1041" y="112"/>
                    <a:pt x="930" y="1"/>
                    <a:pt x="7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71"/>
            <p:cNvSpPr/>
            <p:nvPr/>
          </p:nvSpPr>
          <p:spPr>
            <a:xfrm>
              <a:off x="4299684" y="3447264"/>
              <a:ext cx="84781" cy="139849"/>
            </a:xfrm>
            <a:custGeom>
              <a:avLst/>
              <a:gdLst/>
              <a:ahLst/>
              <a:cxnLst/>
              <a:rect l="l" t="t" r="r" b="b"/>
              <a:pathLst>
                <a:path w="3227" h="5323" extrusionOk="0">
                  <a:moveTo>
                    <a:pt x="769" y="0"/>
                  </a:moveTo>
                  <a:cubicBezTo>
                    <a:pt x="732" y="0"/>
                    <a:pt x="695" y="8"/>
                    <a:pt x="660" y="26"/>
                  </a:cubicBezTo>
                  <a:lnTo>
                    <a:pt x="174" y="262"/>
                  </a:lnTo>
                  <a:cubicBezTo>
                    <a:pt x="50" y="317"/>
                    <a:pt x="1" y="470"/>
                    <a:pt x="56" y="602"/>
                  </a:cubicBezTo>
                  <a:lnTo>
                    <a:pt x="2165" y="5034"/>
                  </a:lnTo>
                  <a:cubicBezTo>
                    <a:pt x="2254" y="5217"/>
                    <a:pt x="2439" y="5323"/>
                    <a:pt x="2630" y="5323"/>
                  </a:cubicBezTo>
                  <a:cubicBezTo>
                    <a:pt x="2707" y="5323"/>
                    <a:pt x="2785" y="5306"/>
                    <a:pt x="2859" y="5270"/>
                  </a:cubicBezTo>
                  <a:cubicBezTo>
                    <a:pt x="3115" y="5145"/>
                    <a:pt x="3226" y="4833"/>
                    <a:pt x="3101" y="4576"/>
                  </a:cubicBezTo>
                  <a:lnTo>
                    <a:pt x="1000" y="144"/>
                  </a:lnTo>
                  <a:cubicBezTo>
                    <a:pt x="955" y="54"/>
                    <a:pt x="863" y="0"/>
                    <a:pt x="769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71"/>
            <p:cNvSpPr/>
            <p:nvPr/>
          </p:nvSpPr>
          <p:spPr>
            <a:xfrm>
              <a:off x="4234450" y="3447158"/>
              <a:ext cx="84965" cy="139954"/>
            </a:xfrm>
            <a:custGeom>
              <a:avLst/>
              <a:gdLst/>
              <a:ahLst/>
              <a:cxnLst/>
              <a:rect l="l" t="t" r="r" b="b"/>
              <a:pathLst>
                <a:path w="3234" h="5327" extrusionOk="0">
                  <a:moveTo>
                    <a:pt x="2460" y="0"/>
                  </a:moveTo>
                  <a:cubicBezTo>
                    <a:pt x="2365" y="0"/>
                    <a:pt x="2274" y="51"/>
                    <a:pt x="2234" y="141"/>
                  </a:cubicBezTo>
                  <a:lnTo>
                    <a:pt x="126" y="4580"/>
                  </a:lnTo>
                  <a:cubicBezTo>
                    <a:pt x="1" y="4837"/>
                    <a:pt x="112" y="5149"/>
                    <a:pt x="368" y="5274"/>
                  </a:cubicBezTo>
                  <a:cubicBezTo>
                    <a:pt x="442" y="5309"/>
                    <a:pt x="520" y="5326"/>
                    <a:pt x="597" y="5326"/>
                  </a:cubicBezTo>
                  <a:cubicBezTo>
                    <a:pt x="791" y="5326"/>
                    <a:pt x="980" y="5219"/>
                    <a:pt x="1069" y="5031"/>
                  </a:cubicBezTo>
                  <a:lnTo>
                    <a:pt x="3171" y="599"/>
                  </a:lnTo>
                  <a:cubicBezTo>
                    <a:pt x="3233" y="474"/>
                    <a:pt x="3178" y="321"/>
                    <a:pt x="3053" y="259"/>
                  </a:cubicBezTo>
                  <a:lnTo>
                    <a:pt x="2567" y="23"/>
                  </a:lnTo>
                  <a:cubicBezTo>
                    <a:pt x="2533" y="8"/>
                    <a:pt x="2496" y="0"/>
                    <a:pt x="2460" y="0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71"/>
            <p:cNvSpPr/>
            <p:nvPr/>
          </p:nvSpPr>
          <p:spPr>
            <a:xfrm>
              <a:off x="4294036" y="3213228"/>
              <a:ext cx="30844" cy="42667"/>
            </a:xfrm>
            <a:custGeom>
              <a:avLst/>
              <a:gdLst/>
              <a:ahLst/>
              <a:cxnLst/>
              <a:rect l="l" t="t" r="r" b="b"/>
              <a:pathLst>
                <a:path w="1174" h="1624" extrusionOk="0">
                  <a:moveTo>
                    <a:pt x="591" y="0"/>
                  </a:moveTo>
                  <a:cubicBezTo>
                    <a:pt x="265" y="0"/>
                    <a:pt x="8" y="264"/>
                    <a:pt x="1" y="583"/>
                  </a:cubicBezTo>
                  <a:lnTo>
                    <a:pt x="1" y="1249"/>
                  </a:lnTo>
                  <a:cubicBezTo>
                    <a:pt x="1" y="1457"/>
                    <a:pt x="174" y="1623"/>
                    <a:pt x="382" y="1623"/>
                  </a:cubicBezTo>
                  <a:lnTo>
                    <a:pt x="792" y="1623"/>
                  </a:lnTo>
                  <a:cubicBezTo>
                    <a:pt x="1000" y="1623"/>
                    <a:pt x="1173" y="1457"/>
                    <a:pt x="1173" y="1249"/>
                  </a:cubicBezTo>
                  <a:lnTo>
                    <a:pt x="1173" y="583"/>
                  </a:lnTo>
                  <a:cubicBezTo>
                    <a:pt x="1173" y="264"/>
                    <a:pt x="910" y="0"/>
                    <a:pt x="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71"/>
            <p:cNvSpPr/>
            <p:nvPr/>
          </p:nvSpPr>
          <p:spPr>
            <a:xfrm>
              <a:off x="4229721" y="3254581"/>
              <a:ext cx="159474" cy="193392"/>
            </a:xfrm>
            <a:custGeom>
              <a:avLst/>
              <a:gdLst/>
              <a:ahLst/>
              <a:cxnLst/>
              <a:rect l="l" t="t" r="r" b="b"/>
              <a:pathLst>
                <a:path w="6070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5723" y="7360"/>
                  </a:lnTo>
                  <a:cubicBezTo>
                    <a:pt x="5917" y="7360"/>
                    <a:pt x="6070" y="7200"/>
                    <a:pt x="6070" y="7013"/>
                  </a:cubicBezTo>
                  <a:lnTo>
                    <a:pt x="6070" y="348"/>
                  </a:lnTo>
                  <a:cubicBezTo>
                    <a:pt x="6070" y="153"/>
                    <a:pt x="5917" y="1"/>
                    <a:pt x="5723" y="1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71"/>
            <p:cNvSpPr/>
            <p:nvPr/>
          </p:nvSpPr>
          <p:spPr>
            <a:xfrm>
              <a:off x="4253418" y="3254581"/>
              <a:ext cx="135776" cy="193392"/>
            </a:xfrm>
            <a:custGeom>
              <a:avLst/>
              <a:gdLst/>
              <a:ahLst/>
              <a:cxnLst/>
              <a:rect l="l" t="t" r="r" b="b"/>
              <a:pathLst>
                <a:path w="5168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4821" y="7360"/>
                  </a:lnTo>
                  <a:cubicBezTo>
                    <a:pt x="5015" y="7360"/>
                    <a:pt x="5168" y="7200"/>
                    <a:pt x="5168" y="7013"/>
                  </a:cubicBezTo>
                  <a:lnTo>
                    <a:pt x="5168" y="348"/>
                  </a:lnTo>
                  <a:cubicBezTo>
                    <a:pt x="5168" y="153"/>
                    <a:pt x="5015" y="1"/>
                    <a:pt x="4821" y="1"/>
                  </a:cubicBezTo>
                  <a:close/>
                </a:path>
              </a:pathLst>
            </a:custGeom>
            <a:solidFill>
              <a:srgbClr val="ABB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71"/>
            <p:cNvSpPr/>
            <p:nvPr/>
          </p:nvSpPr>
          <p:spPr>
            <a:xfrm>
              <a:off x="4210043" y="3237635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7207" y="1208"/>
                  </a:lnTo>
                  <a:cubicBezTo>
                    <a:pt x="7408" y="1208"/>
                    <a:pt x="7568" y="1041"/>
                    <a:pt x="7575" y="847"/>
                  </a:cubicBezTo>
                  <a:lnTo>
                    <a:pt x="7575" y="361"/>
                  </a:lnTo>
                  <a:cubicBezTo>
                    <a:pt x="7568" y="160"/>
                    <a:pt x="7408" y="1"/>
                    <a:pt x="7207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71"/>
            <p:cNvSpPr/>
            <p:nvPr/>
          </p:nvSpPr>
          <p:spPr>
            <a:xfrm>
              <a:off x="4210043" y="3432998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7207" y="1207"/>
                  </a:lnTo>
                  <a:cubicBezTo>
                    <a:pt x="7408" y="1207"/>
                    <a:pt x="7568" y="1048"/>
                    <a:pt x="7575" y="846"/>
                  </a:cubicBezTo>
                  <a:lnTo>
                    <a:pt x="7575" y="368"/>
                  </a:lnTo>
                  <a:cubicBezTo>
                    <a:pt x="7568" y="167"/>
                    <a:pt x="7408" y="0"/>
                    <a:pt x="7207" y="0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71"/>
            <p:cNvSpPr/>
            <p:nvPr/>
          </p:nvSpPr>
          <p:spPr>
            <a:xfrm>
              <a:off x="4238286" y="3237635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6132" y="1208"/>
                  </a:lnTo>
                  <a:cubicBezTo>
                    <a:pt x="6333" y="1208"/>
                    <a:pt x="6493" y="1041"/>
                    <a:pt x="6500" y="847"/>
                  </a:cubicBezTo>
                  <a:lnTo>
                    <a:pt x="6500" y="361"/>
                  </a:lnTo>
                  <a:cubicBezTo>
                    <a:pt x="6493" y="160"/>
                    <a:pt x="6333" y="1"/>
                    <a:pt x="6132" y="1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71"/>
            <p:cNvSpPr/>
            <p:nvPr/>
          </p:nvSpPr>
          <p:spPr>
            <a:xfrm>
              <a:off x="4238286" y="3432998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6132" y="1207"/>
                  </a:lnTo>
                  <a:cubicBezTo>
                    <a:pt x="6333" y="1207"/>
                    <a:pt x="6493" y="1048"/>
                    <a:pt x="6500" y="846"/>
                  </a:cubicBezTo>
                  <a:lnTo>
                    <a:pt x="6500" y="368"/>
                  </a:lnTo>
                  <a:cubicBezTo>
                    <a:pt x="6493" y="167"/>
                    <a:pt x="6333" y="0"/>
                    <a:pt x="6132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5" name="Google Shape;6515;p71"/>
          <p:cNvGrpSpPr/>
          <p:nvPr/>
        </p:nvGrpSpPr>
        <p:grpSpPr>
          <a:xfrm>
            <a:off x="4818146" y="3203323"/>
            <a:ext cx="77845" cy="395165"/>
            <a:chOff x="4818146" y="3203323"/>
            <a:chExt cx="77845" cy="395165"/>
          </a:xfrm>
        </p:grpSpPr>
        <p:sp>
          <p:nvSpPr>
            <p:cNvPr id="6516" name="Google Shape;6516;p71"/>
            <p:cNvSpPr/>
            <p:nvPr/>
          </p:nvSpPr>
          <p:spPr>
            <a:xfrm>
              <a:off x="4818146" y="3203376"/>
              <a:ext cx="77845" cy="395112"/>
            </a:xfrm>
            <a:custGeom>
              <a:avLst/>
              <a:gdLst/>
              <a:ahLst/>
              <a:cxnLst/>
              <a:rect l="l" t="t" r="r" b="b"/>
              <a:pathLst>
                <a:path w="2963" h="15039" extrusionOk="0">
                  <a:moveTo>
                    <a:pt x="1481" y="1"/>
                  </a:moveTo>
                  <a:cubicBezTo>
                    <a:pt x="1441" y="1"/>
                    <a:pt x="1402" y="21"/>
                    <a:pt x="1381" y="63"/>
                  </a:cubicBezTo>
                  <a:lnTo>
                    <a:pt x="833" y="1097"/>
                  </a:lnTo>
                  <a:lnTo>
                    <a:pt x="146" y="2394"/>
                  </a:lnTo>
                  <a:cubicBezTo>
                    <a:pt x="49" y="2574"/>
                    <a:pt x="0" y="2775"/>
                    <a:pt x="0" y="2983"/>
                  </a:cubicBezTo>
                  <a:lnTo>
                    <a:pt x="0" y="13561"/>
                  </a:lnTo>
                  <a:cubicBezTo>
                    <a:pt x="0" y="14378"/>
                    <a:pt x="666" y="15039"/>
                    <a:pt x="1480" y="15039"/>
                  </a:cubicBezTo>
                  <a:cubicBezTo>
                    <a:pt x="1489" y="15039"/>
                    <a:pt x="1497" y="15038"/>
                    <a:pt x="1506" y="15038"/>
                  </a:cubicBezTo>
                  <a:cubicBezTo>
                    <a:pt x="1707" y="15038"/>
                    <a:pt x="1901" y="14990"/>
                    <a:pt x="2081" y="14913"/>
                  </a:cubicBezTo>
                  <a:cubicBezTo>
                    <a:pt x="2608" y="14671"/>
                    <a:pt x="2955" y="14144"/>
                    <a:pt x="2962" y="13561"/>
                  </a:cubicBezTo>
                  <a:lnTo>
                    <a:pt x="2962" y="13533"/>
                  </a:lnTo>
                  <a:lnTo>
                    <a:pt x="2962" y="2983"/>
                  </a:lnTo>
                  <a:cubicBezTo>
                    <a:pt x="2962" y="2893"/>
                    <a:pt x="2955" y="2810"/>
                    <a:pt x="2934" y="2720"/>
                  </a:cubicBezTo>
                  <a:lnTo>
                    <a:pt x="2928" y="2706"/>
                  </a:lnTo>
                  <a:cubicBezTo>
                    <a:pt x="2907" y="2595"/>
                    <a:pt x="2865" y="2498"/>
                    <a:pt x="2817" y="2401"/>
                  </a:cubicBezTo>
                  <a:lnTo>
                    <a:pt x="2130" y="1104"/>
                  </a:lnTo>
                  <a:lnTo>
                    <a:pt x="1582" y="63"/>
                  </a:lnTo>
                  <a:cubicBezTo>
                    <a:pt x="1561" y="21"/>
                    <a:pt x="1521" y="1"/>
                    <a:pt x="1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71"/>
            <p:cNvSpPr/>
            <p:nvPr/>
          </p:nvSpPr>
          <p:spPr>
            <a:xfrm>
              <a:off x="4818146" y="3523927"/>
              <a:ext cx="77845" cy="35731"/>
            </a:xfrm>
            <a:custGeom>
              <a:avLst/>
              <a:gdLst/>
              <a:ahLst/>
              <a:cxnLst/>
              <a:rect l="l" t="t" r="r" b="b"/>
              <a:pathLst>
                <a:path w="2963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2962" y="1360"/>
                  </a:lnTo>
                  <a:lnTo>
                    <a:pt x="2962" y="1332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71"/>
            <p:cNvSpPr/>
            <p:nvPr/>
          </p:nvSpPr>
          <p:spPr>
            <a:xfrm>
              <a:off x="4839821" y="3203323"/>
              <a:ext cx="34286" cy="35310"/>
            </a:xfrm>
            <a:custGeom>
              <a:avLst/>
              <a:gdLst/>
              <a:ahLst/>
              <a:cxnLst/>
              <a:rect l="l" t="t" r="r" b="b"/>
              <a:pathLst>
                <a:path w="1305" h="1344" extrusionOk="0">
                  <a:moveTo>
                    <a:pt x="652" y="1"/>
                  </a:moveTo>
                  <a:cubicBezTo>
                    <a:pt x="613" y="1"/>
                    <a:pt x="573" y="20"/>
                    <a:pt x="549" y="58"/>
                  </a:cubicBezTo>
                  <a:lnTo>
                    <a:pt x="1" y="1099"/>
                  </a:lnTo>
                  <a:cubicBezTo>
                    <a:pt x="188" y="1262"/>
                    <a:pt x="420" y="1343"/>
                    <a:pt x="653" y="1343"/>
                  </a:cubicBezTo>
                  <a:cubicBezTo>
                    <a:pt x="885" y="1343"/>
                    <a:pt x="1118" y="1262"/>
                    <a:pt x="1305" y="1099"/>
                  </a:cubicBezTo>
                  <a:lnTo>
                    <a:pt x="750" y="58"/>
                  </a:lnTo>
                  <a:cubicBezTo>
                    <a:pt x="729" y="20"/>
                    <a:pt x="691" y="1"/>
                    <a:pt x="65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71"/>
            <p:cNvSpPr/>
            <p:nvPr/>
          </p:nvSpPr>
          <p:spPr>
            <a:xfrm>
              <a:off x="4818146" y="3559631"/>
              <a:ext cx="77845" cy="38857"/>
            </a:xfrm>
            <a:custGeom>
              <a:avLst/>
              <a:gdLst/>
              <a:ahLst/>
              <a:cxnLst/>
              <a:rect l="l" t="t" r="r" b="b"/>
              <a:pathLst>
                <a:path w="2963" h="1479" extrusionOk="0">
                  <a:moveTo>
                    <a:pt x="0" y="1"/>
                  </a:moveTo>
                  <a:cubicBezTo>
                    <a:pt x="0" y="818"/>
                    <a:pt x="666" y="1479"/>
                    <a:pt x="1480" y="1479"/>
                  </a:cubicBezTo>
                  <a:cubicBezTo>
                    <a:pt x="1489" y="1479"/>
                    <a:pt x="1497" y="1478"/>
                    <a:pt x="1506" y="1478"/>
                  </a:cubicBezTo>
                  <a:cubicBezTo>
                    <a:pt x="1707" y="1478"/>
                    <a:pt x="1901" y="1430"/>
                    <a:pt x="2081" y="1353"/>
                  </a:cubicBezTo>
                  <a:cubicBezTo>
                    <a:pt x="2608" y="1111"/>
                    <a:pt x="2955" y="584"/>
                    <a:pt x="29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71"/>
            <p:cNvSpPr/>
            <p:nvPr/>
          </p:nvSpPr>
          <p:spPr>
            <a:xfrm>
              <a:off x="4849857" y="3523927"/>
              <a:ext cx="46135" cy="35731"/>
            </a:xfrm>
            <a:custGeom>
              <a:avLst/>
              <a:gdLst/>
              <a:ahLst/>
              <a:cxnLst/>
              <a:rect l="l" t="t" r="r" b="b"/>
              <a:pathLst>
                <a:path w="1756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1755" y="1360"/>
                  </a:lnTo>
                  <a:lnTo>
                    <a:pt x="1755" y="1332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71"/>
            <p:cNvSpPr/>
            <p:nvPr/>
          </p:nvSpPr>
          <p:spPr>
            <a:xfrm>
              <a:off x="4849857" y="3559631"/>
              <a:ext cx="46135" cy="35573"/>
            </a:xfrm>
            <a:custGeom>
              <a:avLst/>
              <a:gdLst/>
              <a:ahLst/>
              <a:cxnLst/>
              <a:rect l="l" t="t" r="r" b="b"/>
              <a:pathLst>
                <a:path w="1756" h="1354" extrusionOk="0">
                  <a:moveTo>
                    <a:pt x="0" y="1"/>
                  </a:moveTo>
                  <a:cubicBezTo>
                    <a:pt x="0" y="584"/>
                    <a:pt x="340" y="1111"/>
                    <a:pt x="874" y="1353"/>
                  </a:cubicBezTo>
                  <a:cubicBezTo>
                    <a:pt x="1401" y="1111"/>
                    <a:pt x="1748" y="584"/>
                    <a:pt x="17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71"/>
            <p:cNvSpPr/>
            <p:nvPr/>
          </p:nvSpPr>
          <p:spPr>
            <a:xfrm>
              <a:off x="4818146" y="3274259"/>
              <a:ext cx="77845" cy="249694"/>
            </a:xfrm>
            <a:custGeom>
              <a:avLst/>
              <a:gdLst/>
              <a:ahLst/>
              <a:cxnLst/>
              <a:rect l="l" t="t" r="r" b="b"/>
              <a:pathLst>
                <a:path w="2963" h="9504" extrusionOk="0">
                  <a:moveTo>
                    <a:pt x="35" y="1"/>
                  </a:moveTo>
                  <a:cubicBezTo>
                    <a:pt x="14" y="91"/>
                    <a:pt x="0" y="188"/>
                    <a:pt x="0" y="285"/>
                  </a:cubicBezTo>
                  <a:lnTo>
                    <a:pt x="0" y="9503"/>
                  </a:lnTo>
                  <a:lnTo>
                    <a:pt x="2962" y="9503"/>
                  </a:lnTo>
                  <a:lnTo>
                    <a:pt x="2962" y="285"/>
                  </a:lnTo>
                  <a:cubicBezTo>
                    <a:pt x="2962" y="195"/>
                    <a:pt x="2955" y="105"/>
                    <a:pt x="2934" y="15"/>
                  </a:cubicBezTo>
                  <a:lnTo>
                    <a:pt x="29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71"/>
            <p:cNvSpPr/>
            <p:nvPr/>
          </p:nvSpPr>
          <p:spPr>
            <a:xfrm>
              <a:off x="4849857" y="3274259"/>
              <a:ext cx="46135" cy="249694"/>
            </a:xfrm>
            <a:custGeom>
              <a:avLst/>
              <a:gdLst/>
              <a:ahLst/>
              <a:cxnLst/>
              <a:rect l="l" t="t" r="r" b="b"/>
              <a:pathLst>
                <a:path w="1756" h="9504" extrusionOk="0">
                  <a:moveTo>
                    <a:pt x="0" y="1"/>
                  </a:moveTo>
                  <a:lnTo>
                    <a:pt x="0" y="9503"/>
                  </a:lnTo>
                  <a:lnTo>
                    <a:pt x="1755" y="9503"/>
                  </a:lnTo>
                  <a:lnTo>
                    <a:pt x="1755" y="285"/>
                  </a:lnTo>
                  <a:cubicBezTo>
                    <a:pt x="1755" y="195"/>
                    <a:pt x="1748" y="105"/>
                    <a:pt x="1727" y="15"/>
                  </a:cubicBezTo>
                  <a:lnTo>
                    <a:pt x="17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71"/>
          <p:cNvGrpSpPr/>
          <p:nvPr/>
        </p:nvGrpSpPr>
        <p:grpSpPr>
          <a:xfrm>
            <a:off x="5228890" y="3235428"/>
            <a:ext cx="344091" cy="332767"/>
            <a:chOff x="5228890" y="3235428"/>
            <a:chExt cx="344091" cy="332767"/>
          </a:xfrm>
        </p:grpSpPr>
        <p:sp>
          <p:nvSpPr>
            <p:cNvPr id="6525" name="Google Shape;6525;p71"/>
            <p:cNvSpPr/>
            <p:nvPr/>
          </p:nvSpPr>
          <p:spPr>
            <a:xfrm>
              <a:off x="5228890" y="3261701"/>
              <a:ext cx="316741" cy="306495"/>
            </a:xfrm>
            <a:custGeom>
              <a:avLst/>
              <a:gdLst/>
              <a:ahLst/>
              <a:cxnLst/>
              <a:rect l="l" t="t" r="r" b="b"/>
              <a:pathLst>
                <a:path w="12056" h="11666" extrusionOk="0">
                  <a:moveTo>
                    <a:pt x="2817" y="0"/>
                  </a:moveTo>
                  <a:lnTo>
                    <a:pt x="1866" y="493"/>
                  </a:lnTo>
                  <a:lnTo>
                    <a:pt x="1603" y="631"/>
                  </a:lnTo>
                  <a:cubicBezTo>
                    <a:pt x="458" y="1221"/>
                    <a:pt x="1" y="2629"/>
                    <a:pt x="576" y="3787"/>
                  </a:cubicBezTo>
                  <a:cubicBezTo>
                    <a:pt x="1339" y="5320"/>
                    <a:pt x="6708" y="10654"/>
                    <a:pt x="8255" y="11417"/>
                  </a:cubicBezTo>
                  <a:cubicBezTo>
                    <a:pt x="8594" y="11586"/>
                    <a:pt x="8955" y="11666"/>
                    <a:pt x="9310" y="11666"/>
                  </a:cubicBezTo>
                  <a:cubicBezTo>
                    <a:pt x="10167" y="11666"/>
                    <a:pt x="10993" y="11202"/>
                    <a:pt x="11424" y="10398"/>
                  </a:cubicBezTo>
                  <a:lnTo>
                    <a:pt x="11556" y="10134"/>
                  </a:lnTo>
                  <a:lnTo>
                    <a:pt x="12056" y="9191"/>
                  </a:lnTo>
                  <a:lnTo>
                    <a:pt x="9323" y="7672"/>
                  </a:lnTo>
                  <a:lnTo>
                    <a:pt x="9080" y="8261"/>
                  </a:lnTo>
                  <a:cubicBezTo>
                    <a:pt x="9032" y="8372"/>
                    <a:pt x="8962" y="8476"/>
                    <a:pt x="8886" y="8566"/>
                  </a:cubicBezTo>
                  <a:cubicBezTo>
                    <a:pt x="8666" y="8815"/>
                    <a:pt x="8358" y="8943"/>
                    <a:pt x="8048" y="8943"/>
                  </a:cubicBezTo>
                  <a:cubicBezTo>
                    <a:pt x="7820" y="8943"/>
                    <a:pt x="7591" y="8874"/>
                    <a:pt x="7395" y="8733"/>
                  </a:cubicBezTo>
                  <a:cubicBezTo>
                    <a:pt x="7124" y="8539"/>
                    <a:pt x="3469" y="4904"/>
                    <a:pt x="3274" y="4634"/>
                  </a:cubicBezTo>
                  <a:cubicBezTo>
                    <a:pt x="2858" y="4051"/>
                    <a:pt x="3087" y="3233"/>
                    <a:pt x="3753" y="2962"/>
                  </a:cubicBezTo>
                  <a:lnTo>
                    <a:pt x="4343" y="2719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71"/>
            <p:cNvSpPr/>
            <p:nvPr/>
          </p:nvSpPr>
          <p:spPr>
            <a:xfrm>
              <a:off x="5277731" y="3261701"/>
              <a:ext cx="65261" cy="82942"/>
            </a:xfrm>
            <a:custGeom>
              <a:avLst/>
              <a:gdLst/>
              <a:ahLst/>
              <a:cxnLst/>
              <a:rect l="l" t="t" r="r" b="b"/>
              <a:pathLst>
                <a:path w="2484" h="3157" extrusionOk="0">
                  <a:moveTo>
                    <a:pt x="951" y="0"/>
                  </a:moveTo>
                  <a:lnTo>
                    <a:pt x="0" y="493"/>
                  </a:lnTo>
                  <a:lnTo>
                    <a:pt x="1582" y="3156"/>
                  </a:lnTo>
                  <a:cubicBezTo>
                    <a:pt x="1672" y="3073"/>
                    <a:pt x="1776" y="3011"/>
                    <a:pt x="1894" y="2962"/>
                  </a:cubicBezTo>
                  <a:lnTo>
                    <a:pt x="2484" y="271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71"/>
            <p:cNvSpPr/>
            <p:nvPr/>
          </p:nvSpPr>
          <p:spPr>
            <a:xfrm>
              <a:off x="5462137" y="3463053"/>
              <a:ext cx="83494" cy="64893"/>
            </a:xfrm>
            <a:custGeom>
              <a:avLst/>
              <a:gdLst/>
              <a:ahLst/>
              <a:cxnLst/>
              <a:rect l="l" t="t" r="r" b="b"/>
              <a:pathLst>
                <a:path w="3178" h="2470" extrusionOk="0">
                  <a:moveTo>
                    <a:pt x="445" y="1"/>
                  </a:moveTo>
                  <a:lnTo>
                    <a:pt x="195" y="590"/>
                  </a:lnTo>
                  <a:cubicBezTo>
                    <a:pt x="147" y="708"/>
                    <a:pt x="84" y="812"/>
                    <a:pt x="1" y="902"/>
                  </a:cubicBezTo>
                  <a:lnTo>
                    <a:pt x="2678" y="2470"/>
                  </a:lnTo>
                  <a:lnTo>
                    <a:pt x="3178" y="1527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71"/>
            <p:cNvSpPr/>
            <p:nvPr/>
          </p:nvSpPr>
          <p:spPr>
            <a:xfrm>
              <a:off x="5286663" y="3235428"/>
              <a:ext cx="90771" cy="111973"/>
            </a:xfrm>
            <a:custGeom>
              <a:avLst/>
              <a:gdLst/>
              <a:ahLst/>
              <a:cxnLst/>
              <a:rect l="l" t="t" r="r" b="b"/>
              <a:pathLst>
                <a:path w="3455" h="4262" extrusionOk="0">
                  <a:moveTo>
                    <a:pt x="1287" y="1"/>
                  </a:moveTo>
                  <a:cubicBezTo>
                    <a:pt x="1243" y="1"/>
                    <a:pt x="1199" y="12"/>
                    <a:pt x="1159" y="36"/>
                  </a:cubicBezTo>
                  <a:lnTo>
                    <a:pt x="160" y="619"/>
                  </a:lnTo>
                  <a:cubicBezTo>
                    <a:pt x="35" y="695"/>
                    <a:pt x="0" y="848"/>
                    <a:pt x="70" y="966"/>
                  </a:cubicBezTo>
                  <a:lnTo>
                    <a:pt x="1949" y="4142"/>
                  </a:lnTo>
                  <a:cubicBezTo>
                    <a:pt x="1999" y="4220"/>
                    <a:pt x="2082" y="4261"/>
                    <a:pt x="2166" y="4261"/>
                  </a:cubicBezTo>
                  <a:cubicBezTo>
                    <a:pt x="2211" y="4261"/>
                    <a:pt x="2256" y="4250"/>
                    <a:pt x="2296" y="4226"/>
                  </a:cubicBezTo>
                  <a:lnTo>
                    <a:pt x="3295" y="3643"/>
                  </a:lnTo>
                  <a:cubicBezTo>
                    <a:pt x="3413" y="3574"/>
                    <a:pt x="3455" y="3414"/>
                    <a:pt x="3385" y="3296"/>
                  </a:cubicBezTo>
                  <a:lnTo>
                    <a:pt x="1506" y="126"/>
                  </a:lnTo>
                  <a:cubicBezTo>
                    <a:pt x="1455" y="44"/>
                    <a:pt x="1372" y="1"/>
                    <a:pt x="128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71"/>
            <p:cNvSpPr/>
            <p:nvPr/>
          </p:nvSpPr>
          <p:spPr>
            <a:xfrm>
              <a:off x="5458328" y="3429740"/>
              <a:ext cx="114653" cy="88486"/>
            </a:xfrm>
            <a:custGeom>
              <a:avLst/>
              <a:gdLst/>
              <a:ahLst/>
              <a:cxnLst/>
              <a:rect l="l" t="t" r="r" b="b"/>
              <a:pathLst>
                <a:path w="4364" h="3368" extrusionOk="0">
                  <a:moveTo>
                    <a:pt x="884" y="0"/>
                  </a:moveTo>
                  <a:cubicBezTo>
                    <a:pt x="797" y="0"/>
                    <a:pt x="713" y="45"/>
                    <a:pt x="666" y="124"/>
                  </a:cubicBezTo>
                  <a:lnTo>
                    <a:pt x="77" y="1116"/>
                  </a:lnTo>
                  <a:cubicBezTo>
                    <a:pt x="0" y="1234"/>
                    <a:pt x="42" y="1394"/>
                    <a:pt x="160" y="1463"/>
                  </a:cubicBezTo>
                  <a:lnTo>
                    <a:pt x="3350" y="3329"/>
                  </a:lnTo>
                  <a:cubicBezTo>
                    <a:pt x="3393" y="3355"/>
                    <a:pt x="3440" y="3367"/>
                    <a:pt x="3485" y="3367"/>
                  </a:cubicBezTo>
                  <a:cubicBezTo>
                    <a:pt x="3571" y="3367"/>
                    <a:pt x="3652" y="3323"/>
                    <a:pt x="3697" y="3246"/>
                  </a:cubicBezTo>
                  <a:lnTo>
                    <a:pt x="4287" y="2254"/>
                  </a:lnTo>
                  <a:cubicBezTo>
                    <a:pt x="4363" y="2136"/>
                    <a:pt x="4321" y="1976"/>
                    <a:pt x="4204" y="1907"/>
                  </a:cubicBezTo>
                  <a:lnTo>
                    <a:pt x="1013" y="34"/>
                  </a:lnTo>
                  <a:cubicBezTo>
                    <a:pt x="972" y="11"/>
                    <a:pt x="928" y="0"/>
                    <a:pt x="8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0" name="Google Shape;6530;p71"/>
          <p:cNvGrpSpPr/>
          <p:nvPr/>
        </p:nvGrpSpPr>
        <p:grpSpPr>
          <a:xfrm>
            <a:off x="5757913" y="3227047"/>
            <a:ext cx="388544" cy="347927"/>
            <a:chOff x="5757913" y="3227047"/>
            <a:chExt cx="388544" cy="347927"/>
          </a:xfrm>
        </p:grpSpPr>
        <p:sp>
          <p:nvSpPr>
            <p:cNvPr id="6531" name="Google Shape;6531;p71"/>
            <p:cNvSpPr/>
            <p:nvPr/>
          </p:nvSpPr>
          <p:spPr>
            <a:xfrm>
              <a:off x="5757913" y="3227047"/>
              <a:ext cx="388544" cy="347927"/>
            </a:xfrm>
            <a:custGeom>
              <a:avLst/>
              <a:gdLst/>
              <a:ahLst/>
              <a:cxnLst/>
              <a:rect l="l" t="t" r="r" b="b"/>
              <a:pathLst>
                <a:path w="14789" h="13243" extrusionOk="0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71"/>
            <p:cNvSpPr/>
            <p:nvPr/>
          </p:nvSpPr>
          <p:spPr>
            <a:xfrm>
              <a:off x="5758097" y="3227074"/>
              <a:ext cx="194101" cy="347743"/>
            </a:xfrm>
            <a:custGeom>
              <a:avLst/>
              <a:gdLst/>
              <a:ahLst/>
              <a:cxnLst/>
              <a:rect l="l" t="t" r="r" b="b"/>
              <a:pathLst>
                <a:path w="7388" h="13236" extrusionOk="0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3" name="Google Shape;6533;p71"/>
          <p:cNvSpPr/>
          <p:nvPr/>
        </p:nvSpPr>
        <p:spPr>
          <a:xfrm>
            <a:off x="6898849" y="3377589"/>
            <a:ext cx="316925" cy="43770"/>
          </a:xfrm>
          <a:custGeom>
            <a:avLst/>
            <a:gdLst/>
            <a:ahLst/>
            <a:cxnLst/>
            <a:rect l="l" t="t" r="r" b="b"/>
            <a:pathLst>
              <a:path w="12063" h="1666" extrusionOk="0">
                <a:moveTo>
                  <a:pt x="8" y="1"/>
                </a:moveTo>
                <a:lnTo>
                  <a:pt x="1" y="1665"/>
                </a:lnTo>
                <a:lnTo>
                  <a:pt x="12063" y="1665"/>
                </a:lnTo>
                <a:lnTo>
                  <a:pt x="12056" y="1"/>
                </a:ln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4" name="Google Shape;6534;p71"/>
          <p:cNvSpPr/>
          <p:nvPr/>
        </p:nvSpPr>
        <p:spPr>
          <a:xfrm>
            <a:off x="6996346" y="3227074"/>
            <a:ext cx="128867" cy="61977"/>
          </a:xfrm>
          <a:custGeom>
            <a:avLst/>
            <a:gdLst/>
            <a:ahLst/>
            <a:cxnLst/>
            <a:rect l="l" t="t" r="r" b="b"/>
            <a:pathLst>
              <a:path w="4905" h="2359" extrusionOk="0">
                <a:moveTo>
                  <a:pt x="2453" y="0"/>
                </a:moveTo>
                <a:cubicBezTo>
                  <a:pt x="2399" y="0"/>
                  <a:pt x="2345" y="21"/>
                  <a:pt x="2303" y="63"/>
                </a:cubicBezTo>
                <a:lnTo>
                  <a:pt x="999" y="1360"/>
                </a:lnTo>
                <a:lnTo>
                  <a:pt x="1" y="2359"/>
                </a:lnTo>
                <a:lnTo>
                  <a:pt x="4905" y="2359"/>
                </a:lnTo>
                <a:lnTo>
                  <a:pt x="2602" y="63"/>
                </a:lnTo>
                <a:cubicBezTo>
                  <a:pt x="2560" y="21"/>
                  <a:pt x="2506" y="0"/>
                  <a:pt x="2453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5" name="Google Shape;6535;p71"/>
          <p:cNvSpPr/>
          <p:nvPr/>
        </p:nvSpPr>
        <p:spPr>
          <a:xfrm>
            <a:off x="6996346" y="3262778"/>
            <a:ext cx="128867" cy="26273"/>
          </a:xfrm>
          <a:custGeom>
            <a:avLst/>
            <a:gdLst/>
            <a:ahLst/>
            <a:cxnLst/>
            <a:rect l="l" t="t" r="r" b="b"/>
            <a:pathLst>
              <a:path w="4905" h="1000" extrusionOk="0">
                <a:moveTo>
                  <a:pt x="999" y="1"/>
                </a:moveTo>
                <a:lnTo>
                  <a:pt x="1" y="1000"/>
                </a:lnTo>
                <a:lnTo>
                  <a:pt x="4905" y="1000"/>
                </a:lnTo>
                <a:lnTo>
                  <a:pt x="3906" y="1"/>
                </a:lnTo>
                <a:close/>
              </a:path>
            </a:pathLst>
          </a:custGeom>
          <a:solidFill>
            <a:srgbClr val="77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6" name="Google Shape;6536;p71"/>
          <p:cNvSpPr/>
          <p:nvPr/>
        </p:nvSpPr>
        <p:spPr>
          <a:xfrm>
            <a:off x="6918186" y="3280092"/>
            <a:ext cx="278278" cy="260439"/>
          </a:xfrm>
          <a:custGeom>
            <a:avLst/>
            <a:gdLst/>
            <a:ahLst/>
            <a:cxnLst/>
            <a:rect l="l" t="t" r="r" b="b"/>
            <a:pathLst>
              <a:path w="10592" h="9913" extrusionOk="0">
                <a:moveTo>
                  <a:pt x="10388" y="0"/>
                </a:moveTo>
                <a:cubicBezTo>
                  <a:pt x="10384" y="0"/>
                  <a:pt x="10381" y="1"/>
                  <a:pt x="10377" y="1"/>
                </a:cubicBezTo>
                <a:lnTo>
                  <a:pt x="215" y="1"/>
                </a:lnTo>
                <a:cubicBezTo>
                  <a:pt x="97" y="1"/>
                  <a:pt x="0" y="91"/>
                  <a:pt x="0" y="209"/>
                </a:cubicBezTo>
                <a:lnTo>
                  <a:pt x="0" y="9913"/>
                </a:lnTo>
                <a:lnTo>
                  <a:pt x="10592" y="9913"/>
                </a:lnTo>
                <a:lnTo>
                  <a:pt x="10592" y="209"/>
                </a:lnTo>
                <a:cubicBezTo>
                  <a:pt x="10592" y="95"/>
                  <a:pt x="10501" y="0"/>
                  <a:pt x="1038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7" name="Google Shape;6537;p71"/>
          <p:cNvSpPr/>
          <p:nvPr/>
        </p:nvSpPr>
        <p:spPr>
          <a:xfrm>
            <a:off x="7177127" y="3279908"/>
            <a:ext cx="19337" cy="260623"/>
          </a:xfrm>
          <a:custGeom>
            <a:avLst/>
            <a:gdLst/>
            <a:ahLst/>
            <a:cxnLst/>
            <a:rect l="l" t="t" r="r" b="b"/>
            <a:pathLst>
              <a:path w="736" h="9920" extrusionOk="0">
                <a:moveTo>
                  <a:pt x="0" y="1"/>
                </a:moveTo>
                <a:lnTo>
                  <a:pt x="0" y="9920"/>
                </a:lnTo>
                <a:lnTo>
                  <a:pt x="736" y="9920"/>
                </a:lnTo>
                <a:lnTo>
                  <a:pt x="736" y="216"/>
                </a:lnTo>
                <a:cubicBezTo>
                  <a:pt x="736" y="98"/>
                  <a:pt x="638" y="1"/>
                  <a:pt x="521" y="1"/>
                </a:cubicBez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8" name="Google Shape;6538;p71"/>
          <p:cNvSpPr/>
          <p:nvPr/>
        </p:nvSpPr>
        <p:spPr>
          <a:xfrm>
            <a:off x="6918186" y="3367579"/>
            <a:ext cx="278278" cy="172952"/>
          </a:xfrm>
          <a:custGeom>
            <a:avLst/>
            <a:gdLst/>
            <a:ahLst/>
            <a:cxnLst/>
            <a:rect l="l" t="t" r="r" b="b"/>
            <a:pathLst>
              <a:path w="10592" h="6583" extrusionOk="0">
                <a:moveTo>
                  <a:pt x="0" y="0"/>
                </a:moveTo>
                <a:lnTo>
                  <a:pt x="0" y="6583"/>
                </a:lnTo>
                <a:lnTo>
                  <a:pt x="10592" y="6583"/>
                </a:lnTo>
                <a:lnTo>
                  <a:pt x="10592" y="0"/>
                </a:lnTo>
                <a:lnTo>
                  <a:pt x="5299" y="3794"/>
                </a:lnTo>
                <a:lnTo>
                  <a:pt x="0" y="0"/>
                </a:ln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9" name="Google Shape;6539;p71"/>
          <p:cNvSpPr/>
          <p:nvPr/>
        </p:nvSpPr>
        <p:spPr>
          <a:xfrm>
            <a:off x="6958619" y="3418784"/>
            <a:ext cx="197385" cy="10588"/>
          </a:xfrm>
          <a:custGeom>
            <a:avLst/>
            <a:gdLst/>
            <a:ahLst/>
            <a:cxnLst/>
            <a:rect l="l" t="t" r="r" b="b"/>
            <a:pathLst>
              <a:path w="7513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7242" y="403"/>
                </a:lnTo>
                <a:cubicBezTo>
                  <a:pt x="7513" y="403"/>
                  <a:pt x="7513" y="0"/>
                  <a:pt x="7242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0" name="Google Shape;6540;p71"/>
          <p:cNvSpPr/>
          <p:nvPr/>
        </p:nvSpPr>
        <p:spPr>
          <a:xfrm>
            <a:off x="6992511" y="3441378"/>
            <a:ext cx="129970" cy="10588"/>
          </a:xfrm>
          <a:custGeom>
            <a:avLst/>
            <a:gdLst/>
            <a:ahLst/>
            <a:cxnLst/>
            <a:rect l="l" t="t" r="r" b="b"/>
            <a:pathLst>
              <a:path w="4947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4676" y="403"/>
                </a:lnTo>
                <a:cubicBezTo>
                  <a:pt x="4946" y="403"/>
                  <a:pt x="4946" y="0"/>
                  <a:pt x="4676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1" name="Google Shape;6541;p71"/>
          <p:cNvSpPr/>
          <p:nvPr/>
        </p:nvSpPr>
        <p:spPr>
          <a:xfrm>
            <a:off x="7021489" y="3463789"/>
            <a:ext cx="70016" cy="10588"/>
          </a:xfrm>
          <a:custGeom>
            <a:avLst/>
            <a:gdLst/>
            <a:ahLst/>
            <a:cxnLst/>
            <a:rect l="l" t="t" r="r" b="b"/>
            <a:pathLst>
              <a:path w="2665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2394" y="403"/>
                </a:lnTo>
                <a:cubicBezTo>
                  <a:pt x="2664" y="403"/>
                  <a:pt x="2664" y="0"/>
                  <a:pt x="239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2" name="Google Shape;6542;p71"/>
          <p:cNvSpPr/>
          <p:nvPr/>
        </p:nvSpPr>
        <p:spPr>
          <a:xfrm>
            <a:off x="6894856" y="3377510"/>
            <a:ext cx="324938" cy="197280"/>
          </a:xfrm>
          <a:custGeom>
            <a:avLst/>
            <a:gdLst/>
            <a:ahLst/>
            <a:cxnLst/>
            <a:rect l="l" t="t" r="r" b="b"/>
            <a:pathLst>
              <a:path w="12368" h="7509" extrusionOk="0">
                <a:moveTo>
                  <a:pt x="174" y="1"/>
                </a:moveTo>
                <a:cubicBezTo>
                  <a:pt x="85" y="1"/>
                  <a:pt x="0" y="73"/>
                  <a:pt x="0" y="177"/>
                </a:cubicBezTo>
                <a:lnTo>
                  <a:pt x="0" y="7294"/>
                </a:lnTo>
                <a:cubicBezTo>
                  <a:pt x="0" y="7411"/>
                  <a:pt x="97" y="7509"/>
                  <a:pt x="215" y="7509"/>
                </a:cubicBezTo>
                <a:lnTo>
                  <a:pt x="12152" y="7509"/>
                </a:lnTo>
                <a:cubicBezTo>
                  <a:pt x="12270" y="7509"/>
                  <a:pt x="12367" y="7411"/>
                  <a:pt x="12367" y="7294"/>
                </a:cubicBezTo>
                <a:lnTo>
                  <a:pt x="12367" y="177"/>
                </a:lnTo>
                <a:cubicBezTo>
                  <a:pt x="12367" y="77"/>
                  <a:pt x="12280" y="5"/>
                  <a:pt x="12190" y="5"/>
                </a:cubicBezTo>
                <a:cubicBezTo>
                  <a:pt x="12155" y="5"/>
                  <a:pt x="12121" y="15"/>
                  <a:pt x="12090" y="38"/>
                </a:cubicBezTo>
                <a:lnTo>
                  <a:pt x="11708" y="316"/>
                </a:lnTo>
                <a:lnTo>
                  <a:pt x="6284" y="4200"/>
                </a:lnTo>
                <a:cubicBezTo>
                  <a:pt x="6253" y="4221"/>
                  <a:pt x="6218" y="4231"/>
                  <a:pt x="6184" y="4231"/>
                </a:cubicBezTo>
                <a:cubicBezTo>
                  <a:pt x="6149" y="4231"/>
                  <a:pt x="6114" y="4221"/>
                  <a:pt x="6083" y="4200"/>
                </a:cubicBezTo>
                <a:lnTo>
                  <a:pt x="278" y="38"/>
                </a:lnTo>
                <a:cubicBezTo>
                  <a:pt x="246" y="13"/>
                  <a:pt x="210" y="1"/>
                  <a:pt x="174" y="1"/>
                </a:cubicBezTo>
                <a:close/>
              </a:path>
            </a:pathLst>
          </a:custGeom>
          <a:solidFill>
            <a:srgbClr val="A4B3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3" name="Google Shape;6543;p71"/>
          <p:cNvSpPr/>
          <p:nvPr/>
        </p:nvSpPr>
        <p:spPr>
          <a:xfrm>
            <a:off x="7202454" y="3377641"/>
            <a:ext cx="17340" cy="197149"/>
          </a:xfrm>
          <a:custGeom>
            <a:avLst/>
            <a:gdLst/>
            <a:ahLst/>
            <a:cxnLst/>
            <a:rect l="l" t="t" r="r" b="b"/>
            <a:pathLst>
              <a:path w="660" h="7504" extrusionOk="0">
                <a:moveTo>
                  <a:pt x="482" y="0"/>
                </a:moveTo>
                <a:cubicBezTo>
                  <a:pt x="447" y="0"/>
                  <a:pt x="413" y="10"/>
                  <a:pt x="382" y="33"/>
                </a:cubicBezTo>
                <a:lnTo>
                  <a:pt x="0" y="304"/>
                </a:lnTo>
                <a:lnTo>
                  <a:pt x="0" y="7504"/>
                </a:lnTo>
                <a:lnTo>
                  <a:pt x="444" y="7504"/>
                </a:lnTo>
                <a:cubicBezTo>
                  <a:pt x="562" y="7504"/>
                  <a:pt x="659" y="7406"/>
                  <a:pt x="659" y="7289"/>
                </a:cubicBezTo>
                <a:lnTo>
                  <a:pt x="659" y="172"/>
                </a:lnTo>
                <a:cubicBezTo>
                  <a:pt x="659" y="72"/>
                  <a:pt x="572" y="0"/>
                  <a:pt x="4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4" name="Google Shape;6544;p71"/>
          <p:cNvSpPr/>
          <p:nvPr/>
        </p:nvSpPr>
        <p:spPr>
          <a:xfrm>
            <a:off x="6955361" y="3318371"/>
            <a:ext cx="32630" cy="32630"/>
          </a:xfrm>
          <a:custGeom>
            <a:avLst/>
            <a:gdLst/>
            <a:ahLst/>
            <a:cxnLst/>
            <a:rect l="l" t="t" r="r" b="b"/>
            <a:pathLst>
              <a:path w="1242" h="1242" extrusionOk="0">
                <a:moveTo>
                  <a:pt x="194" y="0"/>
                </a:moveTo>
                <a:cubicBezTo>
                  <a:pt x="83" y="0"/>
                  <a:pt x="0" y="91"/>
                  <a:pt x="0" y="195"/>
                </a:cubicBezTo>
                <a:lnTo>
                  <a:pt x="0" y="1048"/>
                </a:lnTo>
                <a:cubicBezTo>
                  <a:pt x="0" y="1159"/>
                  <a:pt x="83" y="1242"/>
                  <a:pt x="194" y="1242"/>
                </a:cubicBezTo>
                <a:lnTo>
                  <a:pt x="1047" y="1242"/>
                </a:lnTo>
                <a:cubicBezTo>
                  <a:pt x="1158" y="1242"/>
                  <a:pt x="1242" y="1159"/>
                  <a:pt x="1242" y="1048"/>
                </a:cubicBezTo>
                <a:lnTo>
                  <a:pt x="1242" y="195"/>
                </a:lnTo>
                <a:cubicBezTo>
                  <a:pt x="1242" y="91"/>
                  <a:pt x="1158" y="0"/>
                  <a:pt x="1047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5" name="Google Shape;6545;p71"/>
          <p:cNvSpPr/>
          <p:nvPr/>
        </p:nvSpPr>
        <p:spPr>
          <a:xfrm>
            <a:off x="7009115" y="3313090"/>
            <a:ext cx="36466" cy="10588"/>
          </a:xfrm>
          <a:custGeom>
            <a:avLst/>
            <a:gdLst/>
            <a:ahLst/>
            <a:cxnLst/>
            <a:rect l="l" t="t" r="r" b="b"/>
            <a:pathLst>
              <a:path w="1388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1124" y="403"/>
                </a:lnTo>
                <a:cubicBezTo>
                  <a:pt x="1387" y="403"/>
                  <a:pt x="1387" y="0"/>
                  <a:pt x="112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6" name="Google Shape;6546;p71"/>
          <p:cNvSpPr/>
          <p:nvPr/>
        </p:nvSpPr>
        <p:spPr>
          <a:xfrm>
            <a:off x="7009115" y="3341149"/>
            <a:ext cx="113366" cy="10588"/>
          </a:xfrm>
          <a:custGeom>
            <a:avLst/>
            <a:gdLst/>
            <a:ahLst/>
            <a:cxnLst/>
            <a:rect l="l" t="t" r="r" b="b"/>
            <a:pathLst>
              <a:path w="4315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4044" y="403"/>
                </a:lnTo>
                <a:cubicBezTo>
                  <a:pt x="4314" y="403"/>
                  <a:pt x="4314" y="0"/>
                  <a:pt x="404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7" name="Google Shape;6547;p71"/>
          <p:cNvSpPr/>
          <p:nvPr/>
        </p:nvSpPr>
        <p:spPr>
          <a:xfrm>
            <a:off x="6961010" y="3385234"/>
            <a:ext cx="69806" cy="10614"/>
          </a:xfrm>
          <a:custGeom>
            <a:avLst/>
            <a:gdLst/>
            <a:ahLst/>
            <a:cxnLst/>
            <a:rect l="l" t="t" r="r" b="b"/>
            <a:pathLst>
              <a:path w="2657" h="404" extrusionOk="0">
                <a:moveTo>
                  <a:pt x="271" y="1"/>
                </a:moveTo>
                <a:cubicBezTo>
                  <a:pt x="0" y="1"/>
                  <a:pt x="0" y="403"/>
                  <a:pt x="271" y="403"/>
                </a:cubicBezTo>
                <a:lnTo>
                  <a:pt x="2386" y="403"/>
                </a:lnTo>
                <a:cubicBezTo>
                  <a:pt x="2657" y="403"/>
                  <a:pt x="2657" y="1"/>
                  <a:pt x="2386" y="1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8" name="Google Shape;6548;p71"/>
          <p:cNvSpPr/>
          <p:nvPr/>
        </p:nvSpPr>
        <p:spPr>
          <a:xfrm>
            <a:off x="6921443" y="3539060"/>
            <a:ext cx="57248" cy="10588"/>
          </a:xfrm>
          <a:custGeom>
            <a:avLst/>
            <a:gdLst/>
            <a:ahLst/>
            <a:cxnLst/>
            <a:rect l="l" t="t" r="r" b="b"/>
            <a:pathLst>
              <a:path w="2179" h="403" extrusionOk="0">
                <a:moveTo>
                  <a:pt x="271" y="0"/>
                </a:moveTo>
                <a:cubicBezTo>
                  <a:pt x="1" y="0"/>
                  <a:pt x="1" y="402"/>
                  <a:pt x="271" y="402"/>
                </a:cubicBezTo>
                <a:lnTo>
                  <a:pt x="1908" y="402"/>
                </a:lnTo>
                <a:cubicBezTo>
                  <a:pt x="2179" y="402"/>
                  <a:pt x="2179" y="0"/>
                  <a:pt x="190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9" name="Google Shape;6549;p71"/>
          <p:cNvGrpSpPr/>
          <p:nvPr/>
        </p:nvGrpSpPr>
        <p:grpSpPr>
          <a:xfrm>
            <a:off x="7414946" y="3220873"/>
            <a:ext cx="360091" cy="360117"/>
            <a:chOff x="7414946" y="3220873"/>
            <a:chExt cx="360091" cy="360117"/>
          </a:xfrm>
        </p:grpSpPr>
        <p:sp>
          <p:nvSpPr>
            <p:cNvPr id="6550" name="Google Shape;6550;p71"/>
            <p:cNvSpPr/>
            <p:nvPr/>
          </p:nvSpPr>
          <p:spPr>
            <a:xfrm>
              <a:off x="7414946" y="3305234"/>
              <a:ext cx="151619" cy="195389"/>
            </a:xfrm>
            <a:custGeom>
              <a:avLst/>
              <a:gdLst/>
              <a:ahLst/>
              <a:cxnLst/>
              <a:rect l="l" t="t" r="r" b="b"/>
              <a:pathLst>
                <a:path w="5771" h="7437" extrusionOk="0">
                  <a:moveTo>
                    <a:pt x="0" y="1"/>
                  </a:moveTo>
                  <a:lnTo>
                    <a:pt x="0" y="4572"/>
                  </a:lnTo>
                  <a:lnTo>
                    <a:pt x="5771" y="7437"/>
                  </a:lnTo>
                  <a:lnTo>
                    <a:pt x="4571" y="1360"/>
                  </a:lnTo>
                  <a:lnTo>
                    <a:pt x="902" y="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71"/>
            <p:cNvSpPr/>
            <p:nvPr/>
          </p:nvSpPr>
          <p:spPr>
            <a:xfrm>
              <a:off x="7414946" y="3425326"/>
              <a:ext cx="143789" cy="155665"/>
            </a:xfrm>
            <a:custGeom>
              <a:avLst/>
              <a:gdLst/>
              <a:ahLst/>
              <a:cxnLst/>
              <a:rect l="l" t="t" r="r" b="b"/>
              <a:pathLst>
                <a:path w="5473" h="5925" extrusionOk="0">
                  <a:moveTo>
                    <a:pt x="0" y="1"/>
                  </a:moveTo>
                  <a:lnTo>
                    <a:pt x="0" y="4572"/>
                  </a:lnTo>
                  <a:lnTo>
                    <a:pt x="4571" y="5924"/>
                  </a:lnTo>
                  <a:lnTo>
                    <a:pt x="5473" y="3642"/>
                  </a:lnTo>
                  <a:lnTo>
                    <a:pt x="4571" y="1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71"/>
            <p:cNvSpPr/>
            <p:nvPr/>
          </p:nvSpPr>
          <p:spPr>
            <a:xfrm>
              <a:off x="7735471" y="3430265"/>
              <a:ext cx="39566" cy="150725"/>
            </a:xfrm>
            <a:custGeom>
              <a:avLst/>
              <a:gdLst/>
              <a:ahLst/>
              <a:cxnLst/>
              <a:rect l="l" t="t" r="r" b="b"/>
              <a:pathLst>
                <a:path w="1506" h="5737" extrusionOk="0">
                  <a:moveTo>
                    <a:pt x="1" y="0"/>
                  </a:moveTo>
                  <a:lnTo>
                    <a:pt x="604" y="5466"/>
                  </a:lnTo>
                  <a:lnTo>
                    <a:pt x="1506" y="5736"/>
                  </a:lnTo>
                  <a:lnTo>
                    <a:pt x="1506" y="1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71"/>
            <p:cNvSpPr/>
            <p:nvPr/>
          </p:nvSpPr>
          <p:spPr>
            <a:xfrm>
              <a:off x="7623418" y="3393641"/>
              <a:ext cx="127947" cy="180229"/>
            </a:xfrm>
            <a:custGeom>
              <a:avLst/>
              <a:gdLst/>
              <a:ahLst/>
              <a:cxnLst/>
              <a:rect l="l" t="t" r="r" b="b"/>
              <a:pathLst>
                <a:path w="4870" h="6860" extrusionOk="0">
                  <a:moveTo>
                    <a:pt x="0" y="0"/>
                  </a:moveTo>
                  <a:lnTo>
                    <a:pt x="1200" y="5778"/>
                  </a:lnTo>
                  <a:lnTo>
                    <a:pt x="4869" y="6860"/>
                  </a:lnTo>
                  <a:lnTo>
                    <a:pt x="4869" y="2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71"/>
            <p:cNvSpPr/>
            <p:nvPr/>
          </p:nvSpPr>
          <p:spPr>
            <a:xfrm>
              <a:off x="7535038" y="3420045"/>
              <a:ext cx="119908" cy="160945"/>
            </a:xfrm>
            <a:custGeom>
              <a:avLst/>
              <a:gdLst/>
              <a:ahLst/>
              <a:cxnLst/>
              <a:rect l="l" t="t" r="r" b="b"/>
              <a:pathLst>
                <a:path w="4564" h="6126" extrusionOk="0">
                  <a:moveTo>
                    <a:pt x="2282" y="1"/>
                  </a:moveTo>
                  <a:lnTo>
                    <a:pt x="0" y="1554"/>
                  </a:lnTo>
                  <a:lnTo>
                    <a:pt x="0" y="6125"/>
                  </a:lnTo>
                  <a:lnTo>
                    <a:pt x="4564" y="4773"/>
                  </a:lnTo>
                  <a:lnTo>
                    <a:pt x="4564" y="202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71"/>
            <p:cNvSpPr/>
            <p:nvPr/>
          </p:nvSpPr>
          <p:spPr>
            <a:xfrm>
              <a:off x="7735471" y="3333845"/>
              <a:ext cx="39566" cy="127054"/>
            </a:xfrm>
            <a:custGeom>
              <a:avLst/>
              <a:gdLst/>
              <a:ahLst/>
              <a:cxnLst/>
              <a:rect l="l" t="t" r="r" b="b"/>
              <a:pathLst>
                <a:path w="1506" h="4836" extrusionOk="0">
                  <a:moveTo>
                    <a:pt x="604" y="1"/>
                  </a:moveTo>
                  <a:lnTo>
                    <a:pt x="1" y="2290"/>
                  </a:lnTo>
                  <a:lnTo>
                    <a:pt x="604" y="4572"/>
                  </a:lnTo>
                  <a:lnTo>
                    <a:pt x="1506" y="4835"/>
                  </a:lnTo>
                  <a:lnTo>
                    <a:pt x="1506" y="2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71"/>
            <p:cNvSpPr/>
            <p:nvPr/>
          </p:nvSpPr>
          <p:spPr>
            <a:xfrm>
              <a:off x="7631248" y="3305234"/>
              <a:ext cx="120118" cy="148729"/>
            </a:xfrm>
            <a:custGeom>
              <a:avLst/>
              <a:gdLst/>
              <a:ahLst/>
              <a:cxnLst/>
              <a:rect l="l" t="t" r="r" b="b"/>
              <a:pathLst>
                <a:path w="4572" h="5661" extrusionOk="0">
                  <a:moveTo>
                    <a:pt x="902" y="1"/>
                  </a:moveTo>
                  <a:lnTo>
                    <a:pt x="0" y="2290"/>
                  </a:lnTo>
                  <a:lnTo>
                    <a:pt x="902" y="4572"/>
                  </a:lnTo>
                  <a:lnTo>
                    <a:pt x="4571" y="5661"/>
                  </a:lnTo>
                  <a:lnTo>
                    <a:pt x="4571" y="109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71"/>
            <p:cNvSpPr/>
            <p:nvPr/>
          </p:nvSpPr>
          <p:spPr>
            <a:xfrm>
              <a:off x="7535038" y="3305234"/>
              <a:ext cx="119908" cy="155665"/>
            </a:xfrm>
            <a:custGeom>
              <a:avLst/>
              <a:gdLst/>
              <a:ahLst/>
              <a:cxnLst/>
              <a:rect l="l" t="t" r="r" b="b"/>
              <a:pathLst>
                <a:path w="4564" h="5925" extrusionOk="0">
                  <a:moveTo>
                    <a:pt x="4564" y="1"/>
                  </a:moveTo>
                  <a:lnTo>
                    <a:pt x="0" y="1360"/>
                  </a:lnTo>
                  <a:lnTo>
                    <a:pt x="0" y="5924"/>
                  </a:lnTo>
                  <a:lnTo>
                    <a:pt x="4564" y="4572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71"/>
            <p:cNvSpPr/>
            <p:nvPr/>
          </p:nvSpPr>
          <p:spPr>
            <a:xfrm>
              <a:off x="7654945" y="3220873"/>
              <a:ext cx="67258" cy="180807"/>
            </a:xfrm>
            <a:custGeom>
              <a:avLst/>
              <a:gdLst/>
              <a:ahLst/>
              <a:cxnLst/>
              <a:rect l="l" t="t" r="r" b="b"/>
              <a:pathLst>
                <a:path w="2560" h="6882" extrusionOk="0">
                  <a:moveTo>
                    <a:pt x="0" y="1"/>
                  </a:moveTo>
                  <a:lnTo>
                    <a:pt x="0" y="6881"/>
                  </a:lnTo>
                  <a:cubicBezTo>
                    <a:pt x="0" y="6881"/>
                    <a:pt x="2559" y="4322"/>
                    <a:pt x="2559" y="2560"/>
                  </a:cubicBezTo>
                  <a:cubicBezTo>
                    <a:pt x="2559" y="1145"/>
                    <a:pt x="1415" y="1"/>
                    <a:pt x="0" y="1"/>
                  </a:cubicBezTo>
                  <a:close/>
                </a:path>
              </a:pathLst>
            </a:custGeom>
            <a:solidFill>
              <a:srgbClr val="1F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71"/>
            <p:cNvSpPr/>
            <p:nvPr/>
          </p:nvSpPr>
          <p:spPr>
            <a:xfrm>
              <a:off x="7587688" y="3220873"/>
              <a:ext cx="118831" cy="180807"/>
            </a:xfrm>
            <a:custGeom>
              <a:avLst/>
              <a:gdLst/>
              <a:ahLst/>
              <a:cxnLst/>
              <a:rect l="l" t="t" r="r" b="b"/>
              <a:pathLst>
                <a:path w="4523" h="6882" extrusionOk="0">
                  <a:moveTo>
                    <a:pt x="2560" y="1"/>
                  </a:moveTo>
                  <a:cubicBezTo>
                    <a:pt x="1145" y="1"/>
                    <a:pt x="1" y="1145"/>
                    <a:pt x="1" y="2560"/>
                  </a:cubicBezTo>
                  <a:cubicBezTo>
                    <a:pt x="1" y="4322"/>
                    <a:pt x="2560" y="6881"/>
                    <a:pt x="2560" y="6881"/>
                  </a:cubicBezTo>
                  <a:cubicBezTo>
                    <a:pt x="2560" y="6881"/>
                    <a:pt x="4523" y="4322"/>
                    <a:pt x="4523" y="2560"/>
                  </a:cubicBezTo>
                  <a:cubicBezTo>
                    <a:pt x="4523" y="1152"/>
                    <a:pt x="3642" y="1"/>
                    <a:pt x="2560" y="1"/>
                  </a:cubicBezTo>
                  <a:close/>
                </a:path>
              </a:pathLst>
            </a:custGeom>
            <a:solidFill>
              <a:srgbClr val="4559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71"/>
            <p:cNvSpPr/>
            <p:nvPr/>
          </p:nvSpPr>
          <p:spPr>
            <a:xfrm>
              <a:off x="7607366" y="3252479"/>
              <a:ext cx="83310" cy="71382"/>
            </a:xfrm>
            <a:custGeom>
              <a:avLst/>
              <a:gdLst/>
              <a:ahLst/>
              <a:cxnLst/>
              <a:rect l="l" t="t" r="r" b="b"/>
              <a:pathLst>
                <a:path w="3171" h="2717" extrusionOk="0">
                  <a:moveTo>
                    <a:pt x="1803" y="0"/>
                  </a:moveTo>
                  <a:cubicBezTo>
                    <a:pt x="1470" y="0"/>
                    <a:pt x="1130" y="124"/>
                    <a:pt x="854" y="400"/>
                  </a:cubicBezTo>
                  <a:cubicBezTo>
                    <a:pt x="1" y="1253"/>
                    <a:pt x="604" y="2716"/>
                    <a:pt x="1811" y="2716"/>
                  </a:cubicBezTo>
                  <a:cubicBezTo>
                    <a:pt x="2560" y="2710"/>
                    <a:pt x="3164" y="2106"/>
                    <a:pt x="3171" y="1357"/>
                  </a:cubicBezTo>
                  <a:cubicBezTo>
                    <a:pt x="3171" y="541"/>
                    <a:pt x="2501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1" name="Google Shape;6561;p71"/>
          <p:cNvGrpSpPr/>
          <p:nvPr/>
        </p:nvGrpSpPr>
        <p:grpSpPr>
          <a:xfrm>
            <a:off x="8027227" y="3215041"/>
            <a:ext cx="231829" cy="371782"/>
            <a:chOff x="8027227" y="3215041"/>
            <a:chExt cx="231829" cy="371782"/>
          </a:xfrm>
        </p:grpSpPr>
        <p:sp>
          <p:nvSpPr>
            <p:cNvPr id="6562" name="Google Shape;6562;p71"/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71"/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71"/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71"/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71"/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71"/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71"/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71"/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71"/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71"/>
            <p:cNvSpPr/>
            <p:nvPr/>
          </p:nvSpPr>
          <p:spPr>
            <a:xfrm>
              <a:off x="8043095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2" name="Google Shape;6572;p71"/>
          <p:cNvGrpSpPr/>
          <p:nvPr/>
        </p:nvGrpSpPr>
        <p:grpSpPr>
          <a:xfrm>
            <a:off x="4093603" y="4146138"/>
            <a:ext cx="395638" cy="420544"/>
            <a:chOff x="4093603" y="4146138"/>
            <a:chExt cx="395638" cy="420544"/>
          </a:xfrm>
        </p:grpSpPr>
        <p:sp>
          <p:nvSpPr>
            <p:cNvPr id="6573" name="Google Shape;6573;p71"/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71"/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71"/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71"/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71"/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71"/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71"/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71"/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71"/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71"/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71"/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71"/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71"/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71"/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71"/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71"/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71"/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rgbClr val="AD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0" name="Google Shape;6590;p71"/>
          <p:cNvGrpSpPr/>
          <p:nvPr/>
        </p:nvGrpSpPr>
        <p:grpSpPr>
          <a:xfrm>
            <a:off x="4644406" y="4162322"/>
            <a:ext cx="392065" cy="387887"/>
            <a:chOff x="4644406" y="4162322"/>
            <a:chExt cx="392065" cy="387887"/>
          </a:xfrm>
        </p:grpSpPr>
        <p:sp>
          <p:nvSpPr>
            <p:cNvPr id="6591" name="Google Shape;6591;p71"/>
            <p:cNvSpPr/>
            <p:nvPr/>
          </p:nvSpPr>
          <p:spPr>
            <a:xfrm>
              <a:off x="4644406" y="4334118"/>
              <a:ext cx="217326" cy="216065"/>
            </a:xfrm>
            <a:custGeom>
              <a:avLst/>
              <a:gdLst/>
              <a:ahLst/>
              <a:cxnLst/>
              <a:rect l="l" t="t" r="r" b="b"/>
              <a:pathLst>
                <a:path w="8272" h="8224" extrusionOk="0">
                  <a:moveTo>
                    <a:pt x="7397" y="1"/>
                  </a:moveTo>
                  <a:lnTo>
                    <a:pt x="4456" y="2942"/>
                  </a:lnTo>
                  <a:cubicBezTo>
                    <a:pt x="3860" y="3538"/>
                    <a:pt x="3291" y="4162"/>
                    <a:pt x="2743" y="4814"/>
                  </a:cubicBezTo>
                  <a:lnTo>
                    <a:pt x="93" y="7991"/>
                  </a:lnTo>
                  <a:cubicBezTo>
                    <a:pt x="0" y="8105"/>
                    <a:pt x="66" y="8223"/>
                    <a:pt x="169" y="8223"/>
                  </a:cubicBezTo>
                  <a:cubicBezTo>
                    <a:pt x="203" y="8223"/>
                    <a:pt x="242" y="8210"/>
                    <a:pt x="281" y="8178"/>
                  </a:cubicBezTo>
                  <a:lnTo>
                    <a:pt x="3457" y="5522"/>
                  </a:lnTo>
                  <a:cubicBezTo>
                    <a:pt x="4103" y="4981"/>
                    <a:pt x="4727" y="4412"/>
                    <a:pt x="5330" y="3809"/>
                  </a:cubicBezTo>
                  <a:lnTo>
                    <a:pt x="8271" y="875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71"/>
            <p:cNvSpPr/>
            <p:nvPr/>
          </p:nvSpPr>
          <p:spPr>
            <a:xfrm>
              <a:off x="4646481" y="4345783"/>
              <a:ext cx="215251" cy="204426"/>
            </a:xfrm>
            <a:custGeom>
              <a:avLst/>
              <a:gdLst/>
              <a:ahLst/>
              <a:cxnLst/>
              <a:rect l="l" t="t" r="r" b="b"/>
              <a:pathLst>
                <a:path w="8193" h="7781" extrusionOk="0">
                  <a:moveTo>
                    <a:pt x="7755" y="1"/>
                  </a:moveTo>
                  <a:lnTo>
                    <a:pt x="1" y="7748"/>
                  </a:lnTo>
                  <a:cubicBezTo>
                    <a:pt x="29" y="7770"/>
                    <a:pt x="61" y="7781"/>
                    <a:pt x="92" y="7781"/>
                  </a:cubicBezTo>
                  <a:cubicBezTo>
                    <a:pt x="131" y="7781"/>
                    <a:pt x="168" y="7765"/>
                    <a:pt x="195" y="7734"/>
                  </a:cubicBezTo>
                  <a:lnTo>
                    <a:pt x="3378" y="5078"/>
                  </a:lnTo>
                  <a:cubicBezTo>
                    <a:pt x="4024" y="4537"/>
                    <a:pt x="4648" y="3968"/>
                    <a:pt x="5251" y="3372"/>
                  </a:cubicBezTo>
                  <a:lnTo>
                    <a:pt x="8192" y="431"/>
                  </a:lnTo>
                  <a:lnTo>
                    <a:pt x="7755" y="1"/>
                  </a:ln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71"/>
            <p:cNvSpPr/>
            <p:nvPr/>
          </p:nvSpPr>
          <p:spPr>
            <a:xfrm>
              <a:off x="4720780" y="4162322"/>
              <a:ext cx="315690" cy="299743"/>
            </a:xfrm>
            <a:custGeom>
              <a:avLst/>
              <a:gdLst/>
              <a:ahLst/>
              <a:cxnLst/>
              <a:rect l="l" t="t" r="r" b="b"/>
              <a:pathLst>
                <a:path w="12016" h="11409" extrusionOk="0">
                  <a:moveTo>
                    <a:pt x="7767" y="0"/>
                  </a:moveTo>
                  <a:cubicBezTo>
                    <a:pt x="7487" y="0"/>
                    <a:pt x="7201" y="111"/>
                    <a:pt x="6980" y="332"/>
                  </a:cubicBezTo>
                  <a:cubicBezTo>
                    <a:pt x="6557" y="755"/>
                    <a:pt x="6536" y="1414"/>
                    <a:pt x="6939" y="1816"/>
                  </a:cubicBezTo>
                  <a:lnTo>
                    <a:pt x="7057" y="1941"/>
                  </a:lnTo>
                  <a:cubicBezTo>
                    <a:pt x="7126" y="2010"/>
                    <a:pt x="7126" y="2128"/>
                    <a:pt x="7050" y="2191"/>
                  </a:cubicBezTo>
                  <a:lnTo>
                    <a:pt x="5447" y="3800"/>
                  </a:lnTo>
                  <a:cubicBezTo>
                    <a:pt x="5026" y="4221"/>
                    <a:pt x="4469" y="4442"/>
                    <a:pt x="3918" y="4442"/>
                  </a:cubicBezTo>
                  <a:cubicBezTo>
                    <a:pt x="3553" y="4442"/>
                    <a:pt x="3192" y="4346"/>
                    <a:pt x="2874" y="4147"/>
                  </a:cubicBezTo>
                  <a:cubicBezTo>
                    <a:pt x="2390" y="3839"/>
                    <a:pt x="1862" y="3724"/>
                    <a:pt x="1423" y="3724"/>
                  </a:cubicBezTo>
                  <a:cubicBezTo>
                    <a:pt x="1000" y="3724"/>
                    <a:pt x="659" y="3830"/>
                    <a:pt x="516" y="3973"/>
                  </a:cubicBezTo>
                  <a:cubicBezTo>
                    <a:pt x="0" y="4489"/>
                    <a:pt x="6891" y="11409"/>
                    <a:pt x="7851" y="11409"/>
                  </a:cubicBezTo>
                  <a:cubicBezTo>
                    <a:pt x="7885" y="11409"/>
                    <a:pt x="7912" y="11400"/>
                    <a:pt x="7931" y="11381"/>
                  </a:cubicBezTo>
                  <a:cubicBezTo>
                    <a:pt x="8222" y="11097"/>
                    <a:pt x="8354" y="9980"/>
                    <a:pt x="7757" y="9030"/>
                  </a:cubicBezTo>
                  <a:cubicBezTo>
                    <a:pt x="7258" y="8232"/>
                    <a:pt x="7403" y="7157"/>
                    <a:pt x="8104" y="6456"/>
                  </a:cubicBezTo>
                  <a:lnTo>
                    <a:pt x="9706" y="4854"/>
                  </a:lnTo>
                  <a:cubicBezTo>
                    <a:pt x="9742" y="4815"/>
                    <a:pt x="9788" y="4796"/>
                    <a:pt x="9835" y="4796"/>
                  </a:cubicBezTo>
                  <a:cubicBezTo>
                    <a:pt x="9880" y="4796"/>
                    <a:pt x="9926" y="4813"/>
                    <a:pt x="9963" y="4847"/>
                  </a:cubicBezTo>
                  <a:lnTo>
                    <a:pt x="10088" y="4965"/>
                  </a:lnTo>
                  <a:cubicBezTo>
                    <a:pt x="10278" y="5159"/>
                    <a:pt x="10531" y="5254"/>
                    <a:pt x="10789" y="5254"/>
                  </a:cubicBezTo>
                  <a:cubicBezTo>
                    <a:pt x="11068" y="5254"/>
                    <a:pt x="11353" y="5143"/>
                    <a:pt x="11572" y="4924"/>
                  </a:cubicBezTo>
                  <a:cubicBezTo>
                    <a:pt x="11995" y="4500"/>
                    <a:pt x="12016" y="3835"/>
                    <a:pt x="11621" y="3432"/>
                  </a:cubicBezTo>
                  <a:lnTo>
                    <a:pt x="8465" y="283"/>
                  </a:lnTo>
                  <a:cubicBezTo>
                    <a:pt x="8275" y="94"/>
                    <a:pt x="8024" y="0"/>
                    <a:pt x="7767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71"/>
            <p:cNvSpPr/>
            <p:nvPr/>
          </p:nvSpPr>
          <p:spPr>
            <a:xfrm>
              <a:off x="4727952" y="4227872"/>
              <a:ext cx="308518" cy="233668"/>
            </a:xfrm>
            <a:custGeom>
              <a:avLst/>
              <a:gdLst/>
              <a:ahLst/>
              <a:cxnLst/>
              <a:rect l="l" t="t" r="r" b="b"/>
              <a:pathLst>
                <a:path w="11743" h="8894" extrusionOk="0">
                  <a:moveTo>
                    <a:pt x="10404" y="1"/>
                  </a:moveTo>
                  <a:cubicBezTo>
                    <a:pt x="10807" y="403"/>
                    <a:pt x="10786" y="1069"/>
                    <a:pt x="10363" y="1492"/>
                  </a:cubicBezTo>
                  <a:cubicBezTo>
                    <a:pt x="10143" y="1712"/>
                    <a:pt x="9858" y="1823"/>
                    <a:pt x="9580" y="1823"/>
                  </a:cubicBezTo>
                  <a:cubicBezTo>
                    <a:pt x="9321" y="1823"/>
                    <a:pt x="9069" y="1727"/>
                    <a:pt x="8878" y="1534"/>
                  </a:cubicBezTo>
                  <a:lnTo>
                    <a:pt x="8753" y="1409"/>
                  </a:lnTo>
                  <a:cubicBezTo>
                    <a:pt x="8717" y="1376"/>
                    <a:pt x="8673" y="1360"/>
                    <a:pt x="8629" y="1360"/>
                  </a:cubicBezTo>
                  <a:cubicBezTo>
                    <a:pt x="8581" y="1360"/>
                    <a:pt x="8533" y="1379"/>
                    <a:pt x="8497" y="1416"/>
                  </a:cubicBezTo>
                  <a:lnTo>
                    <a:pt x="6895" y="3025"/>
                  </a:lnTo>
                  <a:cubicBezTo>
                    <a:pt x="6194" y="3726"/>
                    <a:pt x="6048" y="4801"/>
                    <a:pt x="6548" y="5591"/>
                  </a:cubicBezTo>
                  <a:cubicBezTo>
                    <a:pt x="7144" y="6549"/>
                    <a:pt x="7013" y="7665"/>
                    <a:pt x="6721" y="7950"/>
                  </a:cubicBezTo>
                  <a:cubicBezTo>
                    <a:pt x="6695" y="7971"/>
                    <a:pt x="6664" y="7980"/>
                    <a:pt x="6636" y="7980"/>
                  </a:cubicBezTo>
                  <a:cubicBezTo>
                    <a:pt x="6627" y="7980"/>
                    <a:pt x="6618" y="7979"/>
                    <a:pt x="6610" y="7977"/>
                  </a:cubicBezTo>
                  <a:cubicBezTo>
                    <a:pt x="4488" y="6278"/>
                    <a:pt x="486" y="2130"/>
                    <a:pt x="430" y="1360"/>
                  </a:cubicBezTo>
                  <a:cubicBezTo>
                    <a:pt x="368" y="1388"/>
                    <a:pt x="298" y="1430"/>
                    <a:pt x="243" y="1478"/>
                  </a:cubicBezTo>
                  <a:cubicBezTo>
                    <a:pt x="0" y="1721"/>
                    <a:pt x="1422" y="3407"/>
                    <a:pt x="3087" y="5113"/>
                  </a:cubicBezTo>
                  <a:cubicBezTo>
                    <a:pt x="3364" y="5397"/>
                    <a:pt x="3642" y="5682"/>
                    <a:pt x="3926" y="5959"/>
                  </a:cubicBezTo>
                  <a:lnTo>
                    <a:pt x="4016" y="6042"/>
                  </a:lnTo>
                  <a:lnTo>
                    <a:pt x="4023" y="6056"/>
                  </a:lnTo>
                  <a:lnTo>
                    <a:pt x="4106" y="6139"/>
                  </a:lnTo>
                  <a:lnTo>
                    <a:pt x="4120" y="6146"/>
                  </a:lnTo>
                  <a:lnTo>
                    <a:pt x="4203" y="6236"/>
                  </a:lnTo>
                  <a:lnTo>
                    <a:pt x="4210" y="6243"/>
                  </a:lnTo>
                  <a:lnTo>
                    <a:pt x="4300" y="6327"/>
                  </a:lnTo>
                  <a:cubicBezTo>
                    <a:pt x="4488" y="6507"/>
                    <a:pt x="4675" y="6687"/>
                    <a:pt x="4855" y="6854"/>
                  </a:cubicBezTo>
                  <a:lnTo>
                    <a:pt x="4946" y="6937"/>
                  </a:lnTo>
                  <a:lnTo>
                    <a:pt x="4952" y="6944"/>
                  </a:lnTo>
                  <a:lnTo>
                    <a:pt x="5036" y="7020"/>
                  </a:lnTo>
                  <a:lnTo>
                    <a:pt x="5050" y="7034"/>
                  </a:lnTo>
                  <a:lnTo>
                    <a:pt x="5119" y="7097"/>
                  </a:lnTo>
                  <a:lnTo>
                    <a:pt x="5140" y="7117"/>
                  </a:lnTo>
                  <a:lnTo>
                    <a:pt x="5209" y="7180"/>
                  </a:lnTo>
                  <a:lnTo>
                    <a:pt x="5230" y="7194"/>
                  </a:lnTo>
                  <a:lnTo>
                    <a:pt x="5299" y="7263"/>
                  </a:lnTo>
                  <a:lnTo>
                    <a:pt x="5313" y="7277"/>
                  </a:lnTo>
                  <a:lnTo>
                    <a:pt x="5382" y="7339"/>
                  </a:lnTo>
                  <a:lnTo>
                    <a:pt x="5403" y="7353"/>
                  </a:lnTo>
                  <a:lnTo>
                    <a:pt x="5473" y="7423"/>
                  </a:lnTo>
                  <a:lnTo>
                    <a:pt x="5487" y="7430"/>
                  </a:lnTo>
                  <a:lnTo>
                    <a:pt x="5563" y="7499"/>
                  </a:lnTo>
                  <a:cubicBezTo>
                    <a:pt x="5653" y="7575"/>
                    <a:pt x="5736" y="7651"/>
                    <a:pt x="5819" y="7721"/>
                  </a:cubicBezTo>
                  <a:lnTo>
                    <a:pt x="5826" y="7728"/>
                  </a:lnTo>
                  <a:lnTo>
                    <a:pt x="5896" y="7790"/>
                  </a:lnTo>
                  <a:lnTo>
                    <a:pt x="5917" y="7804"/>
                  </a:lnTo>
                  <a:lnTo>
                    <a:pt x="5979" y="7853"/>
                  </a:lnTo>
                  <a:lnTo>
                    <a:pt x="6000" y="7873"/>
                  </a:lnTo>
                  <a:lnTo>
                    <a:pt x="6055" y="7922"/>
                  </a:lnTo>
                  <a:lnTo>
                    <a:pt x="6076" y="7943"/>
                  </a:lnTo>
                  <a:lnTo>
                    <a:pt x="6132" y="7984"/>
                  </a:lnTo>
                  <a:lnTo>
                    <a:pt x="6159" y="8005"/>
                  </a:lnTo>
                  <a:lnTo>
                    <a:pt x="6208" y="8047"/>
                  </a:lnTo>
                  <a:lnTo>
                    <a:pt x="6229" y="8068"/>
                  </a:lnTo>
                  <a:lnTo>
                    <a:pt x="6277" y="8109"/>
                  </a:lnTo>
                  <a:lnTo>
                    <a:pt x="6305" y="8130"/>
                  </a:lnTo>
                  <a:lnTo>
                    <a:pt x="6354" y="8165"/>
                  </a:lnTo>
                  <a:lnTo>
                    <a:pt x="6374" y="8186"/>
                  </a:lnTo>
                  <a:lnTo>
                    <a:pt x="6423" y="8227"/>
                  </a:lnTo>
                  <a:lnTo>
                    <a:pt x="6451" y="8241"/>
                  </a:lnTo>
                  <a:lnTo>
                    <a:pt x="6499" y="8283"/>
                  </a:lnTo>
                  <a:lnTo>
                    <a:pt x="6513" y="8297"/>
                  </a:lnTo>
                  <a:lnTo>
                    <a:pt x="6582" y="8352"/>
                  </a:lnTo>
                  <a:lnTo>
                    <a:pt x="6652" y="8401"/>
                  </a:lnTo>
                  <a:lnTo>
                    <a:pt x="6659" y="8408"/>
                  </a:lnTo>
                  <a:lnTo>
                    <a:pt x="6714" y="8449"/>
                  </a:lnTo>
                  <a:lnTo>
                    <a:pt x="6735" y="8463"/>
                  </a:lnTo>
                  <a:lnTo>
                    <a:pt x="6777" y="8491"/>
                  </a:lnTo>
                  <a:lnTo>
                    <a:pt x="6797" y="8512"/>
                  </a:lnTo>
                  <a:lnTo>
                    <a:pt x="6839" y="8539"/>
                  </a:lnTo>
                  <a:lnTo>
                    <a:pt x="6860" y="8553"/>
                  </a:lnTo>
                  <a:lnTo>
                    <a:pt x="6895" y="8581"/>
                  </a:lnTo>
                  <a:lnTo>
                    <a:pt x="6922" y="8595"/>
                  </a:lnTo>
                  <a:lnTo>
                    <a:pt x="6957" y="8623"/>
                  </a:lnTo>
                  <a:lnTo>
                    <a:pt x="6978" y="8636"/>
                  </a:lnTo>
                  <a:lnTo>
                    <a:pt x="7013" y="8657"/>
                  </a:lnTo>
                  <a:lnTo>
                    <a:pt x="7033" y="8671"/>
                  </a:lnTo>
                  <a:lnTo>
                    <a:pt x="7068" y="8692"/>
                  </a:lnTo>
                  <a:lnTo>
                    <a:pt x="7089" y="8706"/>
                  </a:lnTo>
                  <a:lnTo>
                    <a:pt x="7117" y="8727"/>
                  </a:lnTo>
                  <a:lnTo>
                    <a:pt x="7137" y="8740"/>
                  </a:lnTo>
                  <a:lnTo>
                    <a:pt x="7165" y="8754"/>
                  </a:lnTo>
                  <a:lnTo>
                    <a:pt x="7186" y="8768"/>
                  </a:lnTo>
                  <a:lnTo>
                    <a:pt x="7221" y="8782"/>
                  </a:lnTo>
                  <a:lnTo>
                    <a:pt x="7234" y="8796"/>
                  </a:lnTo>
                  <a:lnTo>
                    <a:pt x="7276" y="8817"/>
                  </a:lnTo>
                  <a:lnTo>
                    <a:pt x="7318" y="8838"/>
                  </a:lnTo>
                  <a:lnTo>
                    <a:pt x="7332" y="8844"/>
                  </a:lnTo>
                  <a:lnTo>
                    <a:pt x="7359" y="8851"/>
                  </a:lnTo>
                  <a:lnTo>
                    <a:pt x="7373" y="8858"/>
                  </a:lnTo>
                  <a:lnTo>
                    <a:pt x="7394" y="8872"/>
                  </a:lnTo>
                  <a:lnTo>
                    <a:pt x="7408" y="8879"/>
                  </a:lnTo>
                  <a:lnTo>
                    <a:pt x="7429" y="8886"/>
                  </a:lnTo>
                  <a:lnTo>
                    <a:pt x="7449" y="8886"/>
                  </a:lnTo>
                  <a:lnTo>
                    <a:pt x="7463" y="8893"/>
                  </a:lnTo>
                  <a:lnTo>
                    <a:pt x="7623" y="8893"/>
                  </a:lnTo>
                  <a:cubicBezTo>
                    <a:pt x="7630" y="8886"/>
                    <a:pt x="7630" y="8879"/>
                    <a:pt x="7637" y="8879"/>
                  </a:cubicBezTo>
                  <a:cubicBezTo>
                    <a:pt x="7651" y="8872"/>
                    <a:pt x="7671" y="8865"/>
                    <a:pt x="7685" y="8858"/>
                  </a:cubicBezTo>
                  <a:lnTo>
                    <a:pt x="7692" y="8844"/>
                  </a:lnTo>
                  <a:lnTo>
                    <a:pt x="7713" y="8817"/>
                  </a:lnTo>
                  <a:lnTo>
                    <a:pt x="7727" y="8803"/>
                  </a:lnTo>
                  <a:lnTo>
                    <a:pt x="7748" y="8768"/>
                  </a:lnTo>
                  <a:lnTo>
                    <a:pt x="7755" y="8754"/>
                  </a:lnTo>
                  <a:cubicBezTo>
                    <a:pt x="7970" y="8338"/>
                    <a:pt x="8011" y="7374"/>
                    <a:pt x="7484" y="6535"/>
                  </a:cubicBezTo>
                  <a:cubicBezTo>
                    <a:pt x="6985" y="5737"/>
                    <a:pt x="7130" y="4662"/>
                    <a:pt x="7831" y="3961"/>
                  </a:cubicBezTo>
                  <a:lnTo>
                    <a:pt x="9433" y="2359"/>
                  </a:lnTo>
                  <a:cubicBezTo>
                    <a:pt x="9469" y="2320"/>
                    <a:pt x="9517" y="2301"/>
                    <a:pt x="9565" y="2301"/>
                  </a:cubicBezTo>
                  <a:cubicBezTo>
                    <a:pt x="9611" y="2301"/>
                    <a:pt x="9656" y="2318"/>
                    <a:pt x="9690" y="2352"/>
                  </a:cubicBezTo>
                  <a:lnTo>
                    <a:pt x="9815" y="2470"/>
                  </a:lnTo>
                  <a:cubicBezTo>
                    <a:pt x="10005" y="2664"/>
                    <a:pt x="10258" y="2759"/>
                    <a:pt x="10516" y="2759"/>
                  </a:cubicBezTo>
                  <a:cubicBezTo>
                    <a:pt x="10795" y="2759"/>
                    <a:pt x="11080" y="2648"/>
                    <a:pt x="11299" y="2429"/>
                  </a:cubicBezTo>
                  <a:cubicBezTo>
                    <a:pt x="11722" y="2005"/>
                    <a:pt x="11743" y="1340"/>
                    <a:pt x="11348" y="937"/>
                  </a:cubicBezTo>
                  <a:lnTo>
                    <a:pt x="10404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71"/>
            <p:cNvSpPr/>
            <p:nvPr/>
          </p:nvSpPr>
          <p:spPr>
            <a:xfrm>
              <a:off x="4892497" y="4162322"/>
              <a:ext cx="143973" cy="138062"/>
            </a:xfrm>
            <a:custGeom>
              <a:avLst/>
              <a:gdLst/>
              <a:ahLst/>
              <a:cxnLst/>
              <a:rect l="l" t="t" r="r" b="b"/>
              <a:pathLst>
                <a:path w="5480" h="5255" extrusionOk="0">
                  <a:moveTo>
                    <a:pt x="1232" y="0"/>
                  </a:moveTo>
                  <a:cubicBezTo>
                    <a:pt x="951" y="0"/>
                    <a:pt x="665" y="111"/>
                    <a:pt x="444" y="332"/>
                  </a:cubicBezTo>
                  <a:cubicBezTo>
                    <a:pt x="21" y="755"/>
                    <a:pt x="0" y="1421"/>
                    <a:pt x="403" y="1816"/>
                  </a:cubicBezTo>
                  <a:lnTo>
                    <a:pt x="521" y="1941"/>
                  </a:lnTo>
                  <a:lnTo>
                    <a:pt x="3427" y="4840"/>
                  </a:lnTo>
                  <a:lnTo>
                    <a:pt x="3552" y="4965"/>
                  </a:lnTo>
                  <a:cubicBezTo>
                    <a:pt x="3742" y="5159"/>
                    <a:pt x="3995" y="5254"/>
                    <a:pt x="4253" y="5254"/>
                  </a:cubicBezTo>
                  <a:cubicBezTo>
                    <a:pt x="4532" y="5254"/>
                    <a:pt x="4817" y="5143"/>
                    <a:pt x="5036" y="4924"/>
                  </a:cubicBezTo>
                  <a:cubicBezTo>
                    <a:pt x="5459" y="4500"/>
                    <a:pt x="5480" y="3835"/>
                    <a:pt x="5085" y="3439"/>
                  </a:cubicBezTo>
                  <a:lnTo>
                    <a:pt x="1936" y="283"/>
                  </a:lnTo>
                  <a:cubicBezTo>
                    <a:pt x="1743" y="94"/>
                    <a:pt x="1490" y="0"/>
                    <a:pt x="1232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71"/>
            <p:cNvSpPr/>
            <p:nvPr/>
          </p:nvSpPr>
          <p:spPr>
            <a:xfrm>
              <a:off x="4893758" y="4185048"/>
              <a:ext cx="142712" cy="115336"/>
            </a:xfrm>
            <a:custGeom>
              <a:avLst/>
              <a:gdLst/>
              <a:ahLst/>
              <a:cxnLst/>
              <a:rect l="l" t="t" r="r" b="b"/>
              <a:pathLst>
                <a:path w="5432" h="4390" extrusionOk="0">
                  <a:moveTo>
                    <a:pt x="91" y="1"/>
                  </a:moveTo>
                  <a:lnTo>
                    <a:pt x="91" y="1"/>
                  </a:lnTo>
                  <a:cubicBezTo>
                    <a:pt x="1" y="341"/>
                    <a:pt x="105" y="701"/>
                    <a:pt x="348" y="951"/>
                  </a:cubicBezTo>
                  <a:lnTo>
                    <a:pt x="473" y="1076"/>
                  </a:lnTo>
                  <a:lnTo>
                    <a:pt x="3379" y="3982"/>
                  </a:lnTo>
                  <a:lnTo>
                    <a:pt x="3497" y="4100"/>
                  </a:lnTo>
                  <a:cubicBezTo>
                    <a:pt x="3690" y="4294"/>
                    <a:pt x="3945" y="4389"/>
                    <a:pt x="4204" y="4389"/>
                  </a:cubicBezTo>
                  <a:cubicBezTo>
                    <a:pt x="4484" y="4389"/>
                    <a:pt x="4769" y="4278"/>
                    <a:pt x="4988" y="4059"/>
                  </a:cubicBezTo>
                  <a:cubicBezTo>
                    <a:pt x="5411" y="3635"/>
                    <a:pt x="5432" y="2970"/>
                    <a:pt x="5037" y="2574"/>
                  </a:cubicBezTo>
                  <a:lnTo>
                    <a:pt x="4690" y="2227"/>
                  </a:lnTo>
                  <a:cubicBezTo>
                    <a:pt x="4634" y="2429"/>
                    <a:pt x="4530" y="2616"/>
                    <a:pt x="4385" y="2761"/>
                  </a:cubicBezTo>
                  <a:cubicBezTo>
                    <a:pt x="4165" y="2981"/>
                    <a:pt x="3880" y="3092"/>
                    <a:pt x="3601" y="3092"/>
                  </a:cubicBezTo>
                  <a:cubicBezTo>
                    <a:pt x="3341" y="3092"/>
                    <a:pt x="3087" y="2997"/>
                    <a:pt x="2893" y="2803"/>
                  </a:cubicBezTo>
                  <a:lnTo>
                    <a:pt x="2775" y="2685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7" name="Google Shape;6597;p71"/>
          <p:cNvGrpSpPr/>
          <p:nvPr/>
        </p:nvGrpSpPr>
        <p:grpSpPr>
          <a:xfrm>
            <a:off x="5728383" y="4221698"/>
            <a:ext cx="417128" cy="269162"/>
            <a:chOff x="5728383" y="4221698"/>
            <a:chExt cx="417128" cy="269162"/>
          </a:xfrm>
        </p:grpSpPr>
        <p:sp>
          <p:nvSpPr>
            <p:cNvPr id="6598" name="Google Shape;6598;p71"/>
            <p:cNvSpPr/>
            <p:nvPr/>
          </p:nvSpPr>
          <p:spPr>
            <a:xfrm>
              <a:off x="5728383" y="4221698"/>
              <a:ext cx="417128" cy="225260"/>
            </a:xfrm>
            <a:custGeom>
              <a:avLst/>
              <a:gdLst/>
              <a:ahLst/>
              <a:cxnLst/>
              <a:rect l="l" t="t" r="r" b="b"/>
              <a:pathLst>
                <a:path w="15877" h="8574" extrusionOk="0">
                  <a:moveTo>
                    <a:pt x="5813" y="0"/>
                  </a:moveTo>
                  <a:cubicBezTo>
                    <a:pt x="5133" y="0"/>
                    <a:pt x="4509" y="361"/>
                    <a:pt x="4169" y="943"/>
                  </a:cubicBezTo>
                  <a:lnTo>
                    <a:pt x="2498" y="3815"/>
                  </a:lnTo>
                  <a:lnTo>
                    <a:pt x="1436" y="4079"/>
                  </a:lnTo>
                  <a:cubicBezTo>
                    <a:pt x="597" y="4294"/>
                    <a:pt x="1" y="5057"/>
                    <a:pt x="1" y="5930"/>
                  </a:cubicBezTo>
                  <a:lnTo>
                    <a:pt x="1" y="7623"/>
                  </a:lnTo>
                  <a:cubicBezTo>
                    <a:pt x="1" y="8150"/>
                    <a:pt x="431" y="8573"/>
                    <a:pt x="958" y="8573"/>
                  </a:cubicBezTo>
                  <a:lnTo>
                    <a:pt x="14837" y="8573"/>
                  </a:lnTo>
                  <a:cubicBezTo>
                    <a:pt x="15364" y="8573"/>
                    <a:pt x="15787" y="8150"/>
                    <a:pt x="15787" y="7623"/>
                  </a:cubicBezTo>
                  <a:lnTo>
                    <a:pt x="15787" y="7158"/>
                  </a:lnTo>
                  <a:cubicBezTo>
                    <a:pt x="15787" y="6999"/>
                    <a:pt x="15725" y="6846"/>
                    <a:pt x="15614" y="6728"/>
                  </a:cubicBezTo>
                  <a:cubicBezTo>
                    <a:pt x="15496" y="6617"/>
                    <a:pt x="15434" y="6465"/>
                    <a:pt x="15441" y="6305"/>
                  </a:cubicBezTo>
                  <a:lnTo>
                    <a:pt x="15441" y="5084"/>
                  </a:lnTo>
                  <a:lnTo>
                    <a:pt x="15746" y="4411"/>
                  </a:lnTo>
                  <a:cubicBezTo>
                    <a:pt x="15876" y="4137"/>
                    <a:pt x="15681" y="3815"/>
                    <a:pt x="15374" y="3815"/>
                  </a:cubicBezTo>
                  <a:cubicBezTo>
                    <a:pt x="15371" y="3815"/>
                    <a:pt x="15368" y="3815"/>
                    <a:pt x="15364" y="3815"/>
                  </a:cubicBezTo>
                  <a:lnTo>
                    <a:pt x="14248" y="3815"/>
                  </a:lnTo>
                  <a:lnTo>
                    <a:pt x="11959" y="763"/>
                  </a:lnTo>
                  <a:cubicBezTo>
                    <a:pt x="11598" y="284"/>
                    <a:pt x="11036" y="0"/>
                    <a:pt x="10440" y="0"/>
                  </a:cubicBezTo>
                  <a:close/>
                </a:path>
              </a:pathLst>
            </a:custGeom>
            <a:solidFill>
              <a:srgbClr val="415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71"/>
            <p:cNvSpPr/>
            <p:nvPr/>
          </p:nvSpPr>
          <p:spPr>
            <a:xfrm>
              <a:off x="5728383" y="4226059"/>
              <a:ext cx="417128" cy="220899"/>
            </a:xfrm>
            <a:custGeom>
              <a:avLst/>
              <a:gdLst/>
              <a:ahLst/>
              <a:cxnLst/>
              <a:rect l="l" t="t" r="r" b="b"/>
              <a:pathLst>
                <a:path w="15877" h="8408" extrusionOk="0">
                  <a:moveTo>
                    <a:pt x="5495" y="4363"/>
                  </a:moveTo>
                  <a:cubicBezTo>
                    <a:pt x="5182" y="4363"/>
                    <a:pt x="5182" y="4836"/>
                    <a:pt x="5495" y="4836"/>
                  </a:cubicBezTo>
                  <a:cubicBezTo>
                    <a:pt x="5502" y="4836"/>
                    <a:pt x="5508" y="4835"/>
                    <a:pt x="5515" y="4835"/>
                  </a:cubicBezTo>
                  <a:lnTo>
                    <a:pt x="6465" y="4835"/>
                  </a:lnTo>
                  <a:cubicBezTo>
                    <a:pt x="6472" y="4835"/>
                    <a:pt x="6479" y="4836"/>
                    <a:pt x="6485" y="4836"/>
                  </a:cubicBezTo>
                  <a:cubicBezTo>
                    <a:pt x="6798" y="4836"/>
                    <a:pt x="6798" y="4363"/>
                    <a:pt x="6485" y="4363"/>
                  </a:cubicBezTo>
                  <a:cubicBezTo>
                    <a:pt x="6479" y="4363"/>
                    <a:pt x="6472" y="4363"/>
                    <a:pt x="6465" y="4363"/>
                  </a:cubicBezTo>
                  <a:lnTo>
                    <a:pt x="5515" y="4363"/>
                  </a:lnTo>
                  <a:cubicBezTo>
                    <a:pt x="5508" y="4363"/>
                    <a:pt x="5502" y="4363"/>
                    <a:pt x="5495" y="4363"/>
                  </a:cubicBezTo>
                  <a:close/>
                  <a:moveTo>
                    <a:pt x="9310" y="4363"/>
                  </a:moveTo>
                  <a:cubicBezTo>
                    <a:pt x="8997" y="4363"/>
                    <a:pt x="8997" y="4836"/>
                    <a:pt x="9310" y="4836"/>
                  </a:cubicBezTo>
                  <a:cubicBezTo>
                    <a:pt x="9316" y="4836"/>
                    <a:pt x="9323" y="4835"/>
                    <a:pt x="9330" y="4835"/>
                  </a:cubicBezTo>
                  <a:lnTo>
                    <a:pt x="10280" y="4835"/>
                  </a:lnTo>
                  <a:cubicBezTo>
                    <a:pt x="10287" y="4835"/>
                    <a:pt x="10293" y="4836"/>
                    <a:pt x="10300" y="4836"/>
                  </a:cubicBezTo>
                  <a:cubicBezTo>
                    <a:pt x="10613" y="4836"/>
                    <a:pt x="10613" y="4363"/>
                    <a:pt x="10300" y="4363"/>
                  </a:cubicBezTo>
                  <a:cubicBezTo>
                    <a:pt x="10293" y="4363"/>
                    <a:pt x="10287" y="4363"/>
                    <a:pt x="10280" y="4363"/>
                  </a:cubicBezTo>
                  <a:lnTo>
                    <a:pt x="9330" y="4363"/>
                  </a:lnTo>
                  <a:cubicBezTo>
                    <a:pt x="9323" y="4363"/>
                    <a:pt x="9316" y="4363"/>
                    <a:pt x="9310" y="4363"/>
                  </a:cubicBezTo>
                  <a:close/>
                  <a:moveTo>
                    <a:pt x="13055" y="3642"/>
                  </a:moveTo>
                  <a:lnTo>
                    <a:pt x="13623" y="4405"/>
                  </a:lnTo>
                  <a:cubicBezTo>
                    <a:pt x="13714" y="4523"/>
                    <a:pt x="13859" y="4592"/>
                    <a:pt x="14005" y="4592"/>
                  </a:cubicBezTo>
                  <a:lnTo>
                    <a:pt x="14483" y="4592"/>
                  </a:lnTo>
                  <a:lnTo>
                    <a:pt x="14483" y="6139"/>
                  </a:lnTo>
                  <a:cubicBezTo>
                    <a:pt x="14483" y="6265"/>
                    <a:pt x="14384" y="6351"/>
                    <a:pt x="14277" y="6351"/>
                  </a:cubicBezTo>
                  <a:cubicBezTo>
                    <a:pt x="14237" y="6351"/>
                    <a:pt x="14195" y="6339"/>
                    <a:pt x="14157" y="6312"/>
                  </a:cubicBezTo>
                  <a:lnTo>
                    <a:pt x="14150" y="6312"/>
                  </a:lnTo>
                  <a:cubicBezTo>
                    <a:pt x="13676" y="5955"/>
                    <a:pt x="13128" y="5787"/>
                    <a:pt x="12588" y="5787"/>
                  </a:cubicBezTo>
                  <a:cubicBezTo>
                    <a:pt x="11558" y="5787"/>
                    <a:pt x="10555" y="6397"/>
                    <a:pt x="10141" y="7457"/>
                  </a:cubicBezTo>
                  <a:lnTo>
                    <a:pt x="8373" y="7457"/>
                  </a:lnTo>
                  <a:lnTo>
                    <a:pt x="8373" y="3642"/>
                  </a:lnTo>
                  <a:close/>
                  <a:moveTo>
                    <a:pt x="11216" y="1"/>
                  </a:moveTo>
                  <a:cubicBezTo>
                    <a:pt x="10946" y="340"/>
                    <a:pt x="10939" y="819"/>
                    <a:pt x="11203" y="1166"/>
                  </a:cubicBezTo>
                  <a:lnTo>
                    <a:pt x="12174" y="2470"/>
                  </a:lnTo>
                  <a:lnTo>
                    <a:pt x="10058" y="2470"/>
                  </a:lnTo>
                  <a:lnTo>
                    <a:pt x="8373" y="784"/>
                  </a:lnTo>
                  <a:lnTo>
                    <a:pt x="7415" y="784"/>
                  </a:lnTo>
                  <a:lnTo>
                    <a:pt x="7415" y="7457"/>
                  </a:lnTo>
                  <a:lnTo>
                    <a:pt x="4807" y="7457"/>
                  </a:lnTo>
                  <a:cubicBezTo>
                    <a:pt x="4391" y="6503"/>
                    <a:pt x="3507" y="6026"/>
                    <a:pt x="2623" y="6026"/>
                  </a:cubicBezTo>
                  <a:cubicBezTo>
                    <a:pt x="1740" y="6026"/>
                    <a:pt x="857" y="6503"/>
                    <a:pt x="445" y="7457"/>
                  </a:cubicBezTo>
                  <a:lnTo>
                    <a:pt x="1" y="7457"/>
                  </a:lnTo>
                  <a:cubicBezTo>
                    <a:pt x="1" y="7984"/>
                    <a:pt x="431" y="8407"/>
                    <a:pt x="958" y="8407"/>
                  </a:cubicBezTo>
                  <a:lnTo>
                    <a:pt x="14837" y="8407"/>
                  </a:lnTo>
                  <a:cubicBezTo>
                    <a:pt x="15364" y="8407"/>
                    <a:pt x="15787" y="7984"/>
                    <a:pt x="15787" y="7457"/>
                  </a:cubicBezTo>
                  <a:lnTo>
                    <a:pt x="15787" y="6985"/>
                  </a:lnTo>
                  <a:cubicBezTo>
                    <a:pt x="15787" y="6826"/>
                    <a:pt x="15725" y="6673"/>
                    <a:pt x="15614" y="6562"/>
                  </a:cubicBezTo>
                  <a:cubicBezTo>
                    <a:pt x="15496" y="6451"/>
                    <a:pt x="15434" y="6299"/>
                    <a:pt x="15441" y="6139"/>
                  </a:cubicBezTo>
                  <a:lnTo>
                    <a:pt x="15441" y="4918"/>
                  </a:lnTo>
                  <a:lnTo>
                    <a:pt x="15746" y="4245"/>
                  </a:lnTo>
                  <a:cubicBezTo>
                    <a:pt x="15876" y="3971"/>
                    <a:pt x="15681" y="3649"/>
                    <a:pt x="15374" y="3649"/>
                  </a:cubicBezTo>
                  <a:cubicBezTo>
                    <a:pt x="15371" y="3649"/>
                    <a:pt x="15368" y="3649"/>
                    <a:pt x="15364" y="3649"/>
                  </a:cubicBezTo>
                  <a:lnTo>
                    <a:pt x="14248" y="3649"/>
                  </a:lnTo>
                  <a:lnTo>
                    <a:pt x="11959" y="597"/>
                  </a:lnTo>
                  <a:cubicBezTo>
                    <a:pt x="11764" y="340"/>
                    <a:pt x="11508" y="132"/>
                    <a:pt x="112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71"/>
            <p:cNvSpPr/>
            <p:nvPr/>
          </p:nvSpPr>
          <p:spPr>
            <a:xfrm>
              <a:off x="5822964" y="4246657"/>
              <a:ext cx="100440" cy="75271"/>
            </a:xfrm>
            <a:custGeom>
              <a:avLst/>
              <a:gdLst/>
              <a:ahLst/>
              <a:cxnLst/>
              <a:rect l="l" t="t" r="r" b="b"/>
              <a:pathLst>
                <a:path w="3823" h="2865" extrusionOk="0">
                  <a:moveTo>
                    <a:pt x="2213" y="0"/>
                  </a:moveTo>
                  <a:cubicBezTo>
                    <a:pt x="1880" y="0"/>
                    <a:pt x="1561" y="181"/>
                    <a:pt x="1395" y="479"/>
                  </a:cubicBezTo>
                  <a:lnTo>
                    <a:pt x="1" y="2865"/>
                  </a:lnTo>
                  <a:lnTo>
                    <a:pt x="3822" y="2865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71"/>
            <p:cNvSpPr/>
            <p:nvPr/>
          </p:nvSpPr>
          <p:spPr>
            <a:xfrm>
              <a:off x="5948336" y="4246657"/>
              <a:ext cx="109924" cy="75271"/>
            </a:xfrm>
            <a:custGeom>
              <a:avLst/>
              <a:gdLst/>
              <a:ahLst/>
              <a:cxnLst/>
              <a:rect l="l" t="t" r="r" b="b"/>
              <a:pathLst>
                <a:path w="4184" h="2865" extrusionOk="0">
                  <a:moveTo>
                    <a:pt x="1" y="0"/>
                  </a:moveTo>
                  <a:lnTo>
                    <a:pt x="1" y="2865"/>
                  </a:lnTo>
                  <a:lnTo>
                    <a:pt x="3261" y="2865"/>
                  </a:lnTo>
                  <a:cubicBezTo>
                    <a:pt x="3843" y="2865"/>
                    <a:pt x="4183" y="2192"/>
                    <a:pt x="3829" y="1720"/>
                  </a:cubicBezTo>
                  <a:lnTo>
                    <a:pt x="2831" y="382"/>
                  </a:lnTo>
                  <a:cubicBezTo>
                    <a:pt x="2650" y="146"/>
                    <a:pt x="2366" y="0"/>
                    <a:pt x="2068" y="0"/>
                  </a:cubicBez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71"/>
            <p:cNvSpPr/>
            <p:nvPr/>
          </p:nvSpPr>
          <p:spPr>
            <a:xfrm>
              <a:off x="573878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7" y="1"/>
                  </a:moveTo>
                  <a:cubicBezTo>
                    <a:pt x="1806" y="1"/>
                    <a:pt x="1388" y="152"/>
                    <a:pt x="1047" y="491"/>
                  </a:cubicBezTo>
                  <a:cubicBezTo>
                    <a:pt x="0" y="1545"/>
                    <a:pt x="742" y="3342"/>
                    <a:pt x="2227" y="3342"/>
                  </a:cubicBezTo>
                  <a:cubicBezTo>
                    <a:pt x="3149" y="3335"/>
                    <a:pt x="3898" y="2593"/>
                    <a:pt x="3898" y="1670"/>
                  </a:cubicBezTo>
                  <a:cubicBezTo>
                    <a:pt x="3898" y="666"/>
                    <a:pt x="3075" y="1"/>
                    <a:pt x="2217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71"/>
            <p:cNvSpPr/>
            <p:nvPr/>
          </p:nvSpPr>
          <p:spPr>
            <a:xfrm>
              <a:off x="5754445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7" y="0"/>
                  </a:moveTo>
                  <a:lnTo>
                    <a:pt x="1977" y="0"/>
                  </a:lnTo>
                  <a:cubicBezTo>
                    <a:pt x="1776" y="368"/>
                    <a:pt x="1839" y="832"/>
                    <a:pt x="2137" y="1131"/>
                  </a:cubicBezTo>
                  <a:lnTo>
                    <a:pt x="1131" y="2136"/>
                  </a:lnTo>
                  <a:cubicBezTo>
                    <a:pt x="949" y="1954"/>
                    <a:pt x="705" y="1860"/>
                    <a:pt x="459" y="1860"/>
                  </a:cubicBezTo>
                  <a:cubicBezTo>
                    <a:pt x="302" y="1860"/>
                    <a:pt x="144" y="1899"/>
                    <a:pt x="1" y="1977"/>
                  </a:cubicBezTo>
                  <a:cubicBezTo>
                    <a:pt x="174" y="2805"/>
                    <a:pt x="896" y="3299"/>
                    <a:pt x="1639" y="3299"/>
                  </a:cubicBezTo>
                  <a:cubicBezTo>
                    <a:pt x="2053" y="3299"/>
                    <a:pt x="2474" y="3145"/>
                    <a:pt x="2810" y="2809"/>
                  </a:cubicBezTo>
                  <a:cubicBezTo>
                    <a:pt x="3746" y="1873"/>
                    <a:pt x="3267" y="271"/>
                    <a:pt x="1977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71"/>
            <p:cNvSpPr/>
            <p:nvPr/>
          </p:nvSpPr>
          <p:spPr>
            <a:xfrm>
              <a:off x="5772311" y="4428147"/>
              <a:ext cx="43744" cy="37648"/>
            </a:xfrm>
            <a:custGeom>
              <a:avLst/>
              <a:gdLst/>
              <a:ahLst/>
              <a:cxnLst/>
              <a:rect l="l" t="t" r="r" b="b"/>
              <a:pathLst>
                <a:path w="1665" h="1433" extrusionOk="0">
                  <a:moveTo>
                    <a:pt x="951" y="1"/>
                  </a:moveTo>
                  <a:cubicBezTo>
                    <a:pt x="319" y="1"/>
                    <a:pt x="0" y="771"/>
                    <a:pt x="451" y="1221"/>
                  </a:cubicBezTo>
                  <a:cubicBezTo>
                    <a:pt x="595" y="1367"/>
                    <a:pt x="772" y="1433"/>
                    <a:pt x="947" y="1433"/>
                  </a:cubicBezTo>
                  <a:cubicBezTo>
                    <a:pt x="1313" y="1433"/>
                    <a:pt x="1665" y="1147"/>
                    <a:pt x="1665" y="715"/>
                  </a:cubicBezTo>
                  <a:cubicBezTo>
                    <a:pt x="1665" y="320"/>
                    <a:pt x="1346" y="1"/>
                    <a:pt x="951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71"/>
            <p:cNvSpPr/>
            <p:nvPr/>
          </p:nvSpPr>
          <p:spPr>
            <a:xfrm>
              <a:off x="600027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9" y="1"/>
                  </a:moveTo>
                  <a:cubicBezTo>
                    <a:pt x="1810" y="1"/>
                    <a:pt x="1393" y="152"/>
                    <a:pt x="1055" y="491"/>
                  </a:cubicBezTo>
                  <a:cubicBezTo>
                    <a:pt x="0" y="1545"/>
                    <a:pt x="750" y="3342"/>
                    <a:pt x="2234" y="3342"/>
                  </a:cubicBezTo>
                  <a:cubicBezTo>
                    <a:pt x="3156" y="3335"/>
                    <a:pt x="3899" y="2593"/>
                    <a:pt x="3899" y="1670"/>
                  </a:cubicBezTo>
                  <a:cubicBezTo>
                    <a:pt x="3899" y="666"/>
                    <a:pt x="3076" y="1"/>
                    <a:pt x="2219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71"/>
            <p:cNvSpPr/>
            <p:nvPr/>
          </p:nvSpPr>
          <p:spPr>
            <a:xfrm>
              <a:off x="6016119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1" y="0"/>
                  </a:moveTo>
                  <a:lnTo>
                    <a:pt x="1971" y="0"/>
                  </a:lnTo>
                  <a:cubicBezTo>
                    <a:pt x="1770" y="368"/>
                    <a:pt x="1839" y="832"/>
                    <a:pt x="2137" y="1131"/>
                  </a:cubicBezTo>
                  <a:lnTo>
                    <a:pt x="1125" y="2136"/>
                  </a:lnTo>
                  <a:cubicBezTo>
                    <a:pt x="943" y="1954"/>
                    <a:pt x="701" y="1860"/>
                    <a:pt x="457" y="1860"/>
                  </a:cubicBezTo>
                  <a:cubicBezTo>
                    <a:pt x="301" y="1860"/>
                    <a:pt x="144" y="1899"/>
                    <a:pt x="1" y="1977"/>
                  </a:cubicBezTo>
                  <a:cubicBezTo>
                    <a:pt x="175" y="2805"/>
                    <a:pt x="897" y="3299"/>
                    <a:pt x="1639" y="3299"/>
                  </a:cubicBezTo>
                  <a:cubicBezTo>
                    <a:pt x="2054" y="3299"/>
                    <a:pt x="2475" y="3145"/>
                    <a:pt x="2810" y="2809"/>
                  </a:cubicBezTo>
                  <a:cubicBezTo>
                    <a:pt x="3746" y="1873"/>
                    <a:pt x="3268" y="271"/>
                    <a:pt x="1971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71"/>
            <p:cNvSpPr/>
            <p:nvPr/>
          </p:nvSpPr>
          <p:spPr>
            <a:xfrm>
              <a:off x="6033801" y="4428147"/>
              <a:ext cx="43954" cy="37648"/>
            </a:xfrm>
            <a:custGeom>
              <a:avLst/>
              <a:gdLst/>
              <a:ahLst/>
              <a:cxnLst/>
              <a:rect l="l" t="t" r="r" b="b"/>
              <a:pathLst>
                <a:path w="1673" h="1433" extrusionOk="0">
                  <a:moveTo>
                    <a:pt x="958" y="1"/>
                  </a:moveTo>
                  <a:cubicBezTo>
                    <a:pt x="320" y="1"/>
                    <a:pt x="1" y="771"/>
                    <a:pt x="452" y="1221"/>
                  </a:cubicBezTo>
                  <a:cubicBezTo>
                    <a:pt x="597" y="1367"/>
                    <a:pt x="777" y="1433"/>
                    <a:pt x="952" y="1433"/>
                  </a:cubicBezTo>
                  <a:cubicBezTo>
                    <a:pt x="1320" y="1433"/>
                    <a:pt x="1672" y="1147"/>
                    <a:pt x="1672" y="715"/>
                  </a:cubicBezTo>
                  <a:cubicBezTo>
                    <a:pt x="1672" y="320"/>
                    <a:pt x="1353" y="1"/>
                    <a:pt x="958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71"/>
            <p:cNvSpPr/>
            <p:nvPr/>
          </p:nvSpPr>
          <p:spPr>
            <a:xfrm>
              <a:off x="5728567" y="4328469"/>
              <a:ext cx="39382" cy="49051"/>
            </a:xfrm>
            <a:custGeom>
              <a:avLst/>
              <a:gdLst/>
              <a:ahLst/>
              <a:cxnLst/>
              <a:rect l="l" t="t" r="r" b="b"/>
              <a:pathLst>
                <a:path w="1499" h="1867" extrusionOk="0">
                  <a:moveTo>
                    <a:pt x="1499" y="1"/>
                  </a:moveTo>
                  <a:lnTo>
                    <a:pt x="1429" y="15"/>
                  </a:lnTo>
                  <a:cubicBezTo>
                    <a:pt x="590" y="230"/>
                    <a:pt x="1" y="993"/>
                    <a:pt x="1" y="1866"/>
                  </a:cubicBezTo>
                  <a:lnTo>
                    <a:pt x="549" y="1866"/>
                  </a:lnTo>
                  <a:cubicBezTo>
                    <a:pt x="1076" y="1866"/>
                    <a:pt x="1499" y="1436"/>
                    <a:pt x="1499" y="909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rgbClr val="AD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71"/>
            <p:cNvSpPr/>
            <p:nvPr/>
          </p:nvSpPr>
          <p:spPr>
            <a:xfrm>
              <a:off x="6109071" y="4346886"/>
              <a:ext cx="28821" cy="24985"/>
            </a:xfrm>
            <a:custGeom>
              <a:avLst/>
              <a:gdLst/>
              <a:ahLst/>
              <a:cxnLst/>
              <a:rect l="l" t="t" r="r" b="b"/>
              <a:pathLst>
                <a:path w="1097" h="951" extrusionOk="0">
                  <a:moveTo>
                    <a:pt x="0" y="0"/>
                  </a:moveTo>
                  <a:lnTo>
                    <a:pt x="0" y="950"/>
                  </a:lnTo>
                  <a:lnTo>
                    <a:pt x="951" y="950"/>
                  </a:lnTo>
                  <a:lnTo>
                    <a:pt x="951" y="319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0" name="Google Shape;6610;p71"/>
          <p:cNvGrpSpPr/>
          <p:nvPr/>
        </p:nvGrpSpPr>
        <p:grpSpPr>
          <a:xfrm>
            <a:off x="834210" y="3696905"/>
            <a:ext cx="371782" cy="342751"/>
            <a:chOff x="834210" y="3696905"/>
            <a:chExt cx="371782" cy="342751"/>
          </a:xfrm>
        </p:grpSpPr>
        <p:sp>
          <p:nvSpPr>
            <p:cNvPr id="6611" name="Google Shape;6611;p71"/>
            <p:cNvSpPr/>
            <p:nvPr/>
          </p:nvSpPr>
          <p:spPr>
            <a:xfrm>
              <a:off x="866289" y="3696905"/>
              <a:ext cx="138876" cy="111500"/>
            </a:xfrm>
            <a:custGeom>
              <a:avLst/>
              <a:gdLst/>
              <a:ahLst/>
              <a:cxnLst/>
              <a:rect l="l" t="t" r="r" b="b"/>
              <a:pathLst>
                <a:path w="5286" h="4244" extrusionOk="0">
                  <a:moveTo>
                    <a:pt x="1856" y="0"/>
                  </a:moveTo>
                  <a:cubicBezTo>
                    <a:pt x="1791" y="0"/>
                    <a:pt x="1728" y="4"/>
                    <a:pt x="1665" y="13"/>
                  </a:cubicBezTo>
                  <a:cubicBezTo>
                    <a:pt x="1124" y="89"/>
                    <a:pt x="701" y="471"/>
                    <a:pt x="416" y="1150"/>
                  </a:cubicBezTo>
                  <a:cubicBezTo>
                    <a:pt x="35" y="2094"/>
                    <a:pt x="0" y="2857"/>
                    <a:pt x="326" y="3418"/>
                  </a:cubicBezTo>
                  <a:cubicBezTo>
                    <a:pt x="736" y="4126"/>
                    <a:pt x="1540" y="4237"/>
                    <a:pt x="1575" y="4244"/>
                  </a:cubicBezTo>
                  <a:lnTo>
                    <a:pt x="5078" y="4244"/>
                  </a:lnTo>
                  <a:cubicBezTo>
                    <a:pt x="5189" y="4244"/>
                    <a:pt x="5286" y="4154"/>
                    <a:pt x="5286" y="4036"/>
                  </a:cubicBezTo>
                  <a:lnTo>
                    <a:pt x="5286" y="2475"/>
                  </a:lnTo>
                  <a:cubicBezTo>
                    <a:pt x="5279" y="2427"/>
                    <a:pt x="5265" y="2385"/>
                    <a:pt x="5237" y="2350"/>
                  </a:cubicBezTo>
                  <a:cubicBezTo>
                    <a:pt x="5157" y="2250"/>
                    <a:pt x="3361" y="0"/>
                    <a:pt x="1856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71"/>
            <p:cNvSpPr/>
            <p:nvPr/>
          </p:nvSpPr>
          <p:spPr>
            <a:xfrm>
              <a:off x="1035221" y="3696905"/>
              <a:ext cx="138693" cy="111500"/>
            </a:xfrm>
            <a:custGeom>
              <a:avLst/>
              <a:gdLst/>
              <a:ahLst/>
              <a:cxnLst/>
              <a:rect l="l" t="t" r="r" b="b"/>
              <a:pathLst>
                <a:path w="5279" h="4244" extrusionOk="0">
                  <a:moveTo>
                    <a:pt x="3423" y="0"/>
                  </a:moveTo>
                  <a:cubicBezTo>
                    <a:pt x="1918" y="0"/>
                    <a:pt x="122" y="2250"/>
                    <a:pt x="42" y="2350"/>
                  </a:cubicBezTo>
                  <a:cubicBezTo>
                    <a:pt x="14" y="2385"/>
                    <a:pt x="0" y="2433"/>
                    <a:pt x="0" y="2475"/>
                  </a:cubicBezTo>
                  <a:lnTo>
                    <a:pt x="0" y="4036"/>
                  </a:lnTo>
                  <a:cubicBezTo>
                    <a:pt x="0" y="4154"/>
                    <a:pt x="90" y="4244"/>
                    <a:pt x="208" y="4244"/>
                  </a:cubicBezTo>
                  <a:lnTo>
                    <a:pt x="3711" y="4244"/>
                  </a:lnTo>
                  <a:cubicBezTo>
                    <a:pt x="3746" y="4244"/>
                    <a:pt x="4550" y="4126"/>
                    <a:pt x="4953" y="3425"/>
                  </a:cubicBezTo>
                  <a:cubicBezTo>
                    <a:pt x="5279" y="2857"/>
                    <a:pt x="5251" y="2094"/>
                    <a:pt x="4855" y="1157"/>
                  </a:cubicBezTo>
                  <a:cubicBezTo>
                    <a:pt x="4578" y="471"/>
                    <a:pt x="4155" y="89"/>
                    <a:pt x="3614" y="13"/>
                  </a:cubicBezTo>
                  <a:cubicBezTo>
                    <a:pt x="3551" y="4"/>
                    <a:pt x="3487" y="0"/>
                    <a:pt x="342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71"/>
            <p:cNvSpPr/>
            <p:nvPr/>
          </p:nvSpPr>
          <p:spPr>
            <a:xfrm>
              <a:off x="867550" y="3750080"/>
              <a:ext cx="137615" cy="58325"/>
            </a:xfrm>
            <a:custGeom>
              <a:avLst/>
              <a:gdLst/>
              <a:ahLst/>
              <a:cxnLst/>
              <a:rect l="l" t="t" r="r" b="b"/>
              <a:pathLst>
                <a:path w="5238" h="2220" extrusionOk="0">
                  <a:moveTo>
                    <a:pt x="105" y="0"/>
                  </a:moveTo>
                  <a:cubicBezTo>
                    <a:pt x="1" y="555"/>
                    <a:pt x="56" y="1020"/>
                    <a:pt x="278" y="1401"/>
                  </a:cubicBezTo>
                  <a:cubicBezTo>
                    <a:pt x="688" y="2102"/>
                    <a:pt x="1492" y="2220"/>
                    <a:pt x="1527" y="2220"/>
                  </a:cubicBezTo>
                  <a:lnTo>
                    <a:pt x="5030" y="2220"/>
                  </a:lnTo>
                  <a:cubicBezTo>
                    <a:pt x="5141" y="2220"/>
                    <a:pt x="5238" y="2130"/>
                    <a:pt x="5238" y="2012"/>
                  </a:cubicBezTo>
                  <a:lnTo>
                    <a:pt x="5238" y="1061"/>
                  </a:lnTo>
                  <a:cubicBezTo>
                    <a:pt x="5231" y="1172"/>
                    <a:pt x="5141" y="1270"/>
                    <a:pt x="5030" y="1270"/>
                  </a:cubicBezTo>
                  <a:lnTo>
                    <a:pt x="1527" y="1270"/>
                  </a:lnTo>
                  <a:cubicBezTo>
                    <a:pt x="1492" y="1263"/>
                    <a:pt x="688" y="1152"/>
                    <a:pt x="278" y="444"/>
                  </a:cubicBezTo>
                  <a:cubicBezTo>
                    <a:pt x="202" y="305"/>
                    <a:pt x="140" y="160"/>
                    <a:pt x="1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71"/>
            <p:cNvSpPr/>
            <p:nvPr/>
          </p:nvSpPr>
          <p:spPr>
            <a:xfrm>
              <a:off x="1035221" y="3750080"/>
              <a:ext cx="137431" cy="58325"/>
            </a:xfrm>
            <a:custGeom>
              <a:avLst/>
              <a:gdLst/>
              <a:ahLst/>
              <a:cxnLst/>
              <a:rect l="l" t="t" r="r" b="b"/>
              <a:pathLst>
                <a:path w="5231" h="2220" extrusionOk="0">
                  <a:moveTo>
                    <a:pt x="5126" y="0"/>
                  </a:moveTo>
                  <a:cubicBezTo>
                    <a:pt x="5091" y="153"/>
                    <a:pt x="5036" y="305"/>
                    <a:pt x="4953" y="444"/>
                  </a:cubicBezTo>
                  <a:cubicBezTo>
                    <a:pt x="4550" y="1145"/>
                    <a:pt x="3739" y="1263"/>
                    <a:pt x="3711" y="1263"/>
                  </a:cubicBezTo>
                  <a:lnTo>
                    <a:pt x="208" y="1263"/>
                  </a:lnTo>
                  <a:cubicBezTo>
                    <a:pt x="90" y="1263"/>
                    <a:pt x="0" y="1172"/>
                    <a:pt x="0" y="1055"/>
                  </a:cubicBezTo>
                  <a:lnTo>
                    <a:pt x="0" y="2012"/>
                  </a:lnTo>
                  <a:cubicBezTo>
                    <a:pt x="0" y="2123"/>
                    <a:pt x="90" y="2220"/>
                    <a:pt x="208" y="2220"/>
                  </a:cubicBezTo>
                  <a:lnTo>
                    <a:pt x="3711" y="2220"/>
                  </a:lnTo>
                  <a:cubicBezTo>
                    <a:pt x="3746" y="2213"/>
                    <a:pt x="4550" y="2102"/>
                    <a:pt x="4953" y="1394"/>
                  </a:cubicBezTo>
                  <a:cubicBezTo>
                    <a:pt x="5175" y="1020"/>
                    <a:pt x="5230" y="548"/>
                    <a:pt x="51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71"/>
            <p:cNvSpPr/>
            <p:nvPr/>
          </p:nvSpPr>
          <p:spPr>
            <a:xfrm>
              <a:off x="994210" y="3756438"/>
              <a:ext cx="51967" cy="51967"/>
            </a:xfrm>
            <a:custGeom>
              <a:avLst/>
              <a:gdLst/>
              <a:ahLst/>
              <a:cxnLst/>
              <a:rect l="l" t="t" r="r" b="b"/>
              <a:pathLst>
                <a:path w="1978" h="1978" extrusionOk="0">
                  <a:moveTo>
                    <a:pt x="209" y="1"/>
                  </a:moveTo>
                  <a:cubicBezTo>
                    <a:pt x="91" y="1"/>
                    <a:pt x="1" y="98"/>
                    <a:pt x="1" y="209"/>
                  </a:cubicBezTo>
                  <a:lnTo>
                    <a:pt x="1" y="1770"/>
                  </a:lnTo>
                  <a:cubicBezTo>
                    <a:pt x="1" y="1888"/>
                    <a:pt x="91" y="1978"/>
                    <a:pt x="209" y="1978"/>
                  </a:cubicBezTo>
                  <a:lnTo>
                    <a:pt x="1769" y="1978"/>
                  </a:lnTo>
                  <a:cubicBezTo>
                    <a:pt x="1880" y="1978"/>
                    <a:pt x="1977" y="1888"/>
                    <a:pt x="1977" y="1770"/>
                  </a:cubicBezTo>
                  <a:lnTo>
                    <a:pt x="1977" y="209"/>
                  </a:lnTo>
                  <a:cubicBezTo>
                    <a:pt x="1977" y="98"/>
                    <a:pt x="1880" y="1"/>
                    <a:pt x="17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71"/>
            <p:cNvSpPr/>
            <p:nvPr/>
          </p:nvSpPr>
          <p:spPr>
            <a:xfrm>
              <a:off x="994210" y="3783420"/>
              <a:ext cx="51967" cy="24985"/>
            </a:xfrm>
            <a:custGeom>
              <a:avLst/>
              <a:gdLst/>
              <a:ahLst/>
              <a:cxnLst/>
              <a:rect l="l" t="t" r="r" b="b"/>
              <a:pathLst>
                <a:path w="1978" h="951" extrusionOk="0">
                  <a:moveTo>
                    <a:pt x="1" y="1"/>
                  </a:moveTo>
                  <a:lnTo>
                    <a:pt x="1" y="743"/>
                  </a:lnTo>
                  <a:cubicBezTo>
                    <a:pt x="1" y="861"/>
                    <a:pt x="91" y="951"/>
                    <a:pt x="209" y="951"/>
                  </a:cubicBezTo>
                  <a:lnTo>
                    <a:pt x="1769" y="951"/>
                  </a:lnTo>
                  <a:cubicBezTo>
                    <a:pt x="1880" y="951"/>
                    <a:pt x="1977" y="861"/>
                    <a:pt x="1977" y="74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71"/>
            <p:cNvSpPr/>
            <p:nvPr/>
          </p:nvSpPr>
          <p:spPr>
            <a:xfrm>
              <a:off x="861718" y="3851387"/>
              <a:ext cx="316768" cy="188269"/>
            </a:xfrm>
            <a:custGeom>
              <a:avLst/>
              <a:gdLst/>
              <a:ahLst/>
              <a:cxnLst/>
              <a:rect l="l" t="t" r="r" b="b"/>
              <a:pathLst>
                <a:path w="12057" h="7166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6264"/>
                  </a:lnTo>
                  <a:cubicBezTo>
                    <a:pt x="1" y="6757"/>
                    <a:pt x="410" y="7166"/>
                    <a:pt x="903" y="7166"/>
                  </a:cubicBezTo>
                  <a:lnTo>
                    <a:pt x="11154" y="7166"/>
                  </a:lnTo>
                  <a:cubicBezTo>
                    <a:pt x="11654" y="7166"/>
                    <a:pt x="12056" y="6757"/>
                    <a:pt x="12056" y="6264"/>
                  </a:cubicBez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A7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71"/>
            <p:cNvSpPr/>
            <p:nvPr/>
          </p:nvSpPr>
          <p:spPr>
            <a:xfrm>
              <a:off x="861718" y="3851387"/>
              <a:ext cx="316768" cy="29005"/>
            </a:xfrm>
            <a:custGeom>
              <a:avLst/>
              <a:gdLst/>
              <a:ahLst/>
              <a:cxnLst/>
              <a:rect l="l" t="t" r="r" b="b"/>
              <a:pathLst>
                <a:path w="12057" h="1104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1104"/>
                  </a:lnTo>
                  <a:lnTo>
                    <a:pt x="12056" y="1104"/>
                  </a:ln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7F9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71"/>
            <p:cNvSpPr/>
            <p:nvPr/>
          </p:nvSpPr>
          <p:spPr>
            <a:xfrm>
              <a:off x="834394" y="3797450"/>
              <a:ext cx="371598" cy="64893"/>
            </a:xfrm>
            <a:custGeom>
              <a:avLst/>
              <a:gdLst/>
              <a:ahLst/>
              <a:cxnLst/>
              <a:rect l="l" t="t" r="r" b="b"/>
              <a:pathLst>
                <a:path w="14144" h="2470" extrusionOk="0">
                  <a:moveTo>
                    <a:pt x="209" y="1"/>
                  </a:moveTo>
                  <a:cubicBezTo>
                    <a:pt x="91" y="1"/>
                    <a:pt x="0" y="98"/>
                    <a:pt x="0" y="209"/>
                  </a:cubicBezTo>
                  <a:lnTo>
                    <a:pt x="0" y="2262"/>
                  </a:lnTo>
                  <a:cubicBezTo>
                    <a:pt x="0" y="2380"/>
                    <a:pt x="91" y="2470"/>
                    <a:pt x="209" y="2470"/>
                  </a:cubicBezTo>
                  <a:lnTo>
                    <a:pt x="13935" y="2470"/>
                  </a:lnTo>
                  <a:cubicBezTo>
                    <a:pt x="14053" y="2470"/>
                    <a:pt x="14143" y="2380"/>
                    <a:pt x="14143" y="2262"/>
                  </a:cubicBezTo>
                  <a:lnTo>
                    <a:pt x="14143" y="209"/>
                  </a:lnTo>
                  <a:cubicBezTo>
                    <a:pt x="14143" y="98"/>
                    <a:pt x="14053" y="1"/>
                    <a:pt x="13935" y="1"/>
                  </a:cubicBez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71"/>
            <p:cNvSpPr/>
            <p:nvPr/>
          </p:nvSpPr>
          <p:spPr>
            <a:xfrm>
              <a:off x="834210" y="3837174"/>
              <a:ext cx="371782" cy="25169"/>
            </a:xfrm>
            <a:custGeom>
              <a:avLst/>
              <a:gdLst/>
              <a:ahLst/>
              <a:cxnLst/>
              <a:rect l="l" t="t" r="r" b="b"/>
              <a:pathLst>
                <a:path w="14151" h="958" extrusionOk="0">
                  <a:moveTo>
                    <a:pt x="1" y="1"/>
                  </a:moveTo>
                  <a:lnTo>
                    <a:pt x="1" y="750"/>
                  </a:lnTo>
                  <a:cubicBezTo>
                    <a:pt x="1" y="868"/>
                    <a:pt x="91" y="958"/>
                    <a:pt x="209" y="958"/>
                  </a:cubicBezTo>
                  <a:lnTo>
                    <a:pt x="13942" y="958"/>
                  </a:lnTo>
                  <a:cubicBezTo>
                    <a:pt x="14060" y="958"/>
                    <a:pt x="14150" y="868"/>
                    <a:pt x="14150" y="750"/>
                  </a:cubicBezTo>
                  <a:lnTo>
                    <a:pt x="14150" y="1"/>
                  </a:ln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71"/>
            <p:cNvSpPr/>
            <p:nvPr/>
          </p:nvSpPr>
          <p:spPr>
            <a:xfrm>
              <a:off x="987642" y="3797450"/>
              <a:ext cx="64919" cy="242206"/>
            </a:xfrm>
            <a:custGeom>
              <a:avLst/>
              <a:gdLst/>
              <a:ahLst/>
              <a:cxnLst/>
              <a:rect l="l" t="t" r="r" b="b"/>
              <a:pathLst>
                <a:path w="2471" h="9219" extrusionOk="0">
                  <a:moveTo>
                    <a:pt x="209" y="1"/>
                  </a:moveTo>
                  <a:cubicBezTo>
                    <a:pt x="98" y="1"/>
                    <a:pt x="1" y="98"/>
                    <a:pt x="1" y="209"/>
                  </a:cubicBezTo>
                  <a:lnTo>
                    <a:pt x="1" y="9011"/>
                  </a:lnTo>
                  <a:cubicBezTo>
                    <a:pt x="1" y="9122"/>
                    <a:pt x="98" y="9219"/>
                    <a:pt x="209" y="9219"/>
                  </a:cubicBezTo>
                  <a:lnTo>
                    <a:pt x="2262" y="9219"/>
                  </a:lnTo>
                  <a:cubicBezTo>
                    <a:pt x="2380" y="9219"/>
                    <a:pt x="2470" y="9122"/>
                    <a:pt x="2470" y="9011"/>
                  </a:cubicBezTo>
                  <a:lnTo>
                    <a:pt x="2470" y="209"/>
                  </a:lnTo>
                  <a:cubicBezTo>
                    <a:pt x="2470" y="98"/>
                    <a:pt x="2380" y="1"/>
                    <a:pt x="226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71"/>
            <p:cNvSpPr/>
            <p:nvPr/>
          </p:nvSpPr>
          <p:spPr>
            <a:xfrm>
              <a:off x="1027366" y="3797450"/>
              <a:ext cx="25195" cy="242206"/>
            </a:xfrm>
            <a:custGeom>
              <a:avLst/>
              <a:gdLst/>
              <a:ahLst/>
              <a:cxnLst/>
              <a:rect l="l" t="t" r="r" b="b"/>
              <a:pathLst>
                <a:path w="959" h="9219" extrusionOk="0">
                  <a:moveTo>
                    <a:pt x="1" y="1"/>
                  </a:moveTo>
                  <a:lnTo>
                    <a:pt x="1" y="9219"/>
                  </a:lnTo>
                  <a:lnTo>
                    <a:pt x="750" y="9219"/>
                  </a:lnTo>
                  <a:cubicBezTo>
                    <a:pt x="868" y="9219"/>
                    <a:pt x="958" y="9122"/>
                    <a:pt x="958" y="9011"/>
                  </a:cubicBezTo>
                  <a:lnTo>
                    <a:pt x="958" y="209"/>
                  </a:lnTo>
                  <a:cubicBezTo>
                    <a:pt x="958" y="98"/>
                    <a:pt x="868" y="1"/>
                    <a:pt x="7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3" name="Google Shape;6623;p71"/>
          <p:cNvGrpSpPr/>
          <p:nvPr/>
        </p:nvGrpSpPr>
        <p:grpSpPr>
          <a:xfrm>
            <a:off x="1359398" y="3682271"/>
            <a:ext cx="395296" cy="371966"/>
            <a:chOff x="1359398" y="3682271"/>
            <a:chExt cx="395296" cy="371966"/>
          </a:xfrm>
        </p:grpSpPr>
        <p:sp>
          <p:nvSpPr>
            <p:cNvPr id="6624" name="Google Shape;6624;p71"/>
            <p:cNvSpPr/>
            <p:nvPr/>
          </p:nvSpPr>
          <p:spPr>
            <a:xfrm>
              <a:off x="1382911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70" y="1"/>
                    <a:pt x="0" y="3171"/>
                    <a:pt x="0" y="7083"/>
                  </a:cubicBezTo>
                  <a:cubicBezTo>
                    <a:pt x="0" y="10988"/>
                    <a:pt x="3170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71"/>
            <p:cNvSpPr/>
            <p:nvPr/>
          </p:nvSpPr>
          <p:spPr>
            <a:xfrm>
              <a:off x="1498090" y="3920668"/>
              <a:ext cx="141241" cy="39172"/>
            </a:xfrm>
            <a:custGeom>
              <a:avLst/>
              <a:gdLst/>
              <a:ahLst/>
              <a:cxnLst/>
              <a:rect l="l" t="t" r="r" b="b"/>
              <a:pathLst>
                <a:path w="5376" h="1491" extrusionOk="0">
                  <a:moveTo>
                    <a:pt x="408" y="0"/>
                  </a:moveTo>
                  <a:cubicBezTo>
                    <a:pt x="190" y="0"/>
                    <a:pt x="1" y="270"/>
                    <a:pt x="194" y="485"/>
                  </a:cubicBezTo>
                  <a:cubicBezTo>
                    <a:pt x="777" y="1109"/>
                    <a:pt x="1706" y="1491"/>
                    <a:pt x="2691" y="1491"/>
                  </a:cubicBezTo>
                  <a:cubicBezTo>
                    <a:pt x="3676" y="1491"/>
                    <a:pt x="4606" y="1109"/>
                    <a:pt x="5181" y="485"/>
                  </a:cubicBezTo>
                  <a:cubicBezTo>
                    <a:pt x="5375" y="270"/>
                    <a:pt x="5181" y="0"/>
                    <a:pt x="4964" y="0"/>
                  </a:cubicBezTo>
                  <a:cubicBezTo>
                    <a:pt x="4894" y="0"/>
                    <a:pt x="4821" y="29"/>
                    <a:pt x="4758" y="97"/>
                  </a:cubicBezTo>
                  <a:cubicBezTo>
                    <a:pt x="4287" y="610"/>
                    <a:pt x="3510" y="915"/>
                    <a:pt x="2684" y="915"/>
                  </a:cubicBezTo>
                  <a:cubicBezTo>
                    <a:pt x="1859" y="915"/>
                    <a:pt x="1089" y="610"/>
                    <a:pt x="617" y="97"/>
                  </a:cubicBezTo>
                  <a:cubicBezTo>
                    <a:pt x="553" y="29"/>
                    <a:pt x="479" y="0"/>
                    <a:pt x="408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71"/>
            <p:cNvSpPr/>
            <p:nvPr/>
          </p:nvSpPr>
          <p:spPr>
            <a:xfrm>
              <a:off x="1490786" y="3826428"/>
              <a:ext cx="30108" cy="41931"/>
            </a:xfrm>
            <a:custGeom>
              <a:avLst/>
              <a:gdLst/>
              <a:ahLst/>
              <a:cxnLst/>
              <a:rect l="l" t="t" r="r" b="b"/>
              <a:pathLst>
                <a:path w="1146" h="1596" extrusionOk="0">
                  <a:moveTo>
                    <a:pt x="557" y="0"/>
                  </a:moveTo>
                  <a:cubicBezTo>
                    <a:pt x="251" y="0"/>
                    <a:pt x="1" y="254"/>
                    <a:pt x="1" y="569"/>
                  </a:cubicBezTo>
                  <a:lnTo>
                    <a:pt x="1" y="1020"/>
                  </a:lnTo>
                  <a:cubicBezTo>
                    <a:pt x="1" y="1339"/>
                    <a:pt x="257" y="1596"/>
                    <a:pt x="569" y="1596"/>
                  </a:cubicBezTo>
                  <a:cubicBezTo>
                    <a:pt x="888" y="1596"/>
                    <a:pt x="1145" y="1339"/>
                    <a:pt x="1145" y="1027"/>
                  </a:cubicBezTo>
                  <a:lnTo>
                    <a:pt x="1145" y="569"/>
                  </a:lnTo>
                  <a:cubicBezTo>
                    <a:pt x="1145" y="250"/>
                    <a:pt x="888" y="0"/>
                    <a:pt x="569" y="0"/>
                  </a:cubicBezTo>
                  <a:cubicBezTo>
                    <a:pt x="565" y="0"/>
                    <a:pt x="561" y="0"/>
                    <a:pt x="55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71"/>
            <p:cNvSpPr/>
            <p:nvPr/>
          </p:nvSpPr>
          <p:spPr>
            <a:xfrm>
              <a:off x="1502819" y="3826349"/>
              <a:ext cx="18075" cy="29951"/>
            </a:xfrm>
            <a:custGeom>
              <a:avLst/>
              <a:gdLst/>
              <a:ahLst/>
              <a:cxnLst/>
              <a:rect l="l" t="t" r="r" b="b"/>
              <a:pathLst>
                <a:path w="688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71"/>
            <p:cNvSpPr/>
            <p:nvPr/>
          </p:nvSpPr>
          <p:spPr>
            <a:xfrm>
              <a:off x="1616710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76" y="1"/>
                  </a:moveTo>
                  <a:cubicBezTo>
                    <a:pt x="257" y="1"/>
                    <a:pt x="1" y="257"/>
                    <a:pt x="1" y="576"/>
                  </a:cubicBezTo>
                  <a:lnTo>
                    <a:pt x="1" y="1027"/>
                  </a:lnTo>
                  <a:cubicBezTo>
                    <a:pt x="1" y="1346"/>
                    <a:pt x="257" y="1603"/>
                    <a:pt x="576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76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71"/>
            <p:cNvSpPr/>
            <p:nvPr/>
          </p:nvSpPr>
          <p:spPr>
            <a:xfrm>
              <a:off x="1628743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82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8" y="3"/>
                  </a:cubicBezTo>
                  <a:cubicBezTo>
                    <a:pt x="106" y="1"/>
                    <a:pt x="94" y="1"/>
                    <a:pt x="82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71"/>
            <p:cNvSpPr/>
            <p:nvPr/>
          </p:nvSpPr>
          <p:spPr>
            <a:xfrm>
              <a:off x="1359398" y="3724018"/>
              <a:ext cx="353733" cy="330114"/>
            </a:xfrm>
            <a:custGeom>
              <a:avLst/>
              <a:gdLst/>
              <a:ahLst/>
              <a:cxnLst/>
              <a:rect l="l" t="t" r="r" b="b"/>
              <a:pathLst>
                <a:path w="13464" h="12565" extrusionOk="0">
                  <a:moveTo>
                    <a:pt x="3510" y="0"/>
                  </a:moveTo>
                  <a:cubicBezTo>
                    <a:pt x="250" y="2650"/>
                    <a:pt x="1" y="7526"/>
                    <a:pt x="2969" y="10495"/>
                  </a:cubicBezTo>
                  <a:cubicBezTo>
                    <a:pt x="4356" y="11882"/>
                    <a:pt x="6164" y="12564"/>
                    <a:pt x="7967" y="12564"/>
                  </a:cubicBezTo>
                  <a:cubicBezTo>
                    <a:pt x="10014" y="12564"/>
                    <a:pt x="12055" y="11684"/>
                    <a:pt x="13464" y="9954"/>
                  </a:cubicBezTo>
                  <a:lnTo>
                    <a:pt x="13464" y="9954"/>
                  </a:lnTo>
                  <a:cubicBezTo>
                    <a:pt x="12201" y="10980"/>
                    <a:pt x="10627" y="11542"/>
                    <a:pt x="8997" y="11542"/>
                  </a:cubicBezTo>
                  <a:cubicBezTo>
                    <a:pt x="6271" y="11542"/>
                    <a:pt x="3781" y="9968"/>
                    <a:pt x="2609" y="7505"/>
                  </a:cubicBezTo>
                  <a:cubicBezTo>
                    <a:pt x="1436" y="5036"/>
                    <a:pt x="1783" y="2116"/>
                    <a:pt x="3510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1" name="Google Shape;6631;p71"/>
          <p:cNvGrpSpPr/>
          <p:nvPr/>
        </p:nvGrpSpPr>
        <p:grpSpPr>
          <a:xfrm>
            <a:off x="1908099" y="3682271"/>
            <a:ext cx="395296" cy="371966"/>
            <a:chOff x="1908099" y="3682271"/>
            <a:chExt cx="395296" cy="371966"/>
          </a:xfrm>
        </p:grpSpPr>
        <p:sp>
          <p:nvSpPr>
            <p:cNvPr id="6632" name="Google Shape;6632;p71"/>
            <p:cNvSpPr/>
            <p:nvPr/>
          </p:nvSpPr>
          <p:spPr>
            <a:xfrm>
              <a:off x="1931613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71"/>
            <p:cNvSpPr/>
            <p:nvPr/>
          </p:nvSpPr>
          <p:spPr>
            <a:xfrm>
              <a:off x="2039487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71"/>
            <p:cNvSpPr/>
            <p:nvPr/>
          </p:nvSpPr>
          <p:spPr>
            <a:xfrm>
              <a:off x="2051520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71"/>
            <p:cNvSpPr/>
            <p:nvPr/>
          </p:nvSpPr>
          <p:spPr>
            <a:xfrm>
              <a:off x="2165412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71"/>
            <p:cNvSpPr/>
            <p:nvPr/>
          </p:nvSpPr>
          <p:spPr>
            <a:xfrm>
              <a:off x="2177444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71"/>
            <p:cNvSpPr/>
            <p:nvPr/>
          </p:nvSpPr>
          <p:spPr>
            <a:xfrm>
              <a:off x="2047501" y="3920825"/>
              <a:ext cx="140532" cy="39015"/>
            </a:xfrm>
            <a:custGeom>
              <a:avLst/>
              <a:gdLst/>
              <a:ahLst/>
              <a:cxnLst/>
              <a:rect l="l" t="t" r="r" b="b"/>
              <a:pathLst>
                <a:path w="5349" h="1485" extrusionOk="0">
                  <a:moveTo>
                    <a:pt x="2664" y="0"/>
                  </a:moveTo>
                  <a:cubicBezTo>
                    <a:pt x="1679" y="0"/>
                    <a:pt x="750" y="375"/>
                    <a:pt x="167" y="1006"/>
                  </a:cubicBezTo>
                  <a:cubicBezTo>
                    <a:pt x="1" y="1186"/>
                    <a:pt x="132" y="1485"/>
                    <a:pt x="382" y="1485"/>
                  </a:cubicBezTo>
                  <a:cubicBezTo>
                    <a:pt x="458" y="1478"/>
                    <a:pt x="535" y="1443"/>
                    <a:pt x="590" y="1388"/>
                  </a:cubicBezTo>
                  <a:cubicBezTo>
                    <a:pt x="1062" y="874"/>
                    <a:pt x="1839" y="562"/>
                    <a:pt x="2664" y="562"/>
                  </a:cubicBezTo>
                  <a:cubicBezTo>
                    <a:pt x="3490" y="562"/>
                    <a:pt x="4259" y="874"/>
                    <a:pt x="4738" y="1388"/>
                  </a:cubicBezTo>
                  <a:cubicBezTo>
                    <a:pt x="4800" y="1455"/>
                    <a:pt x="4872" y="1483"/>
                    <a:pt x="4941" y="1483"/>
                  </a:cubicBezTo>
                  <a:cubicBezTo>
                    <a:pt x="5157" y="1483"/>
                    <a:pt x="5349" y="1209"/>
                    <a:pt x="5154" y="999"/>
                  </a:cubicBezTo>
                  <a:cubicBezTo>
                    <a:pt x="4579" y="375"/>
                    <a:pt x="3642" y="0"/>
                    <a:pt x="2664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71"/>
            <p:cNvSpPr/>
            <p:nvPr/>
          </p:nvSpPr>
          <p:spPr>
            <a:xfrm>
              <a:off x="1908099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3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9" name="Google Shape;6639;p71"/>
          <p:cNvGrpSpPr/>
          <p:nvPr/>
        </p:nvGrpSpPr>
        <p:grpSpPr>
          <a:xfrm>
            <a:off x="2456800" y="3682271"/>
            <a:ext cx="395270" cy="371966"/>
            <a:chOff x="2456800" y="3682271"/>
            <a:chExt cx="395270" cy="371966"/>
          </a:xfrm>
        </p:grpSpPr>
        <p:sp>
          <p:nvSpPr>
            <p:cNvPr id="6640" name="Google Shape;6640;p71"/>
            <p:cNvSpPr/>
            <p:nvPr/>
          </p:nvSpPr>
          <p:spPr>
            <a:xfrm>
              <a:off x="2480314" y="3682271"/>
              <a:ext cx="371756" cy="371966"/>
            </a:xfrm>
            <a:custGeom>
              <a:avLst/>
              <a:gdLst/>
              <a:ahLst/>
              <a:cxnLst/>
              <a:rect l="l" t="t" r="r" b="b"/>
              <a:pathLst>
                <a:path w="14150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71"/>
            <p:cNvSpPr/>
            <p:nvPr/>
          </p:nvSpPr>
          <p:spPr>
            <a:xfrm>
              <a:off x="2456800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71"/>
            <p:cNvSpPr/>
            <p:nvPr/>
          </p:nvSpPr>
          <p:spPr>
            <a:xfrm>
              <a:off x="2557318" y="3892267"/>
              <a:ext cx="217589" cy="96000"/>
            </a:xfrm>
            <a:custGeom>
              <a:avLst/>
              <a:gdLst/>
              <a:ahLst/>
              <a:cxnLst/>
              <a:rect l="l" t="t" r="r" b="b"/>
              <a:pathLst>
                <a:path w="8282" h="3654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71"/>
            <p:cNvSpPr/>
            <p:nvPr/>
          </p:nvSpPr>
          <p:spPr>
            <a:xfrm>
              <a:off x="2557318" y="3892267"/>
              <a:ext cx="217746" cy="53359"/>
            </a:xfrm>
            <a:custGeom>
              <a:avLst/>
              <a:gdLst/>
              <a:ahLst/>
              <a:cxnLst/>
              <a:rect l="l" t="t" r="r" b="b"/>
              <a:pathLst>
                <a:path w="8288" h="2031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71"/>
            <p:cNvSpPr/>
            <p:nvPr/>
          </p:nvSpPr>
          <p:spPr>
            <a:xfrm>
              <a:off x="2588189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71"/>
            <p:cNvSpPr/>
            <p:nvPr/>
          </p:nvSpPr>
          <p:spPr>
            <a:xfrm>
              <a:off x="2600221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71"/>
            <p:cNvSpPr/>
            <p:nvPr/>
          </p:nvSpPr>
          <p:spPr>
            <a:xfrm>
              <a:off x="2714113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71"/>
            <p:cNvSpPr/>
            <p:nvPr/>
          </p:nvSpPr>
          <p:spPr>
            <a:xfrm>
              <a:off x="2726146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71"/>
            <p:cNvSpPr/>
            <p:nvPr/>
          </p:nvSpPr>
          <p:spPr>
            <a:xfrm>
              <a:off x="2577259" y="3895131"/>
              <a:ext cx="177681" cy="33156"/>
            </a:xfrm>
            <a:custGeom>
              <a:avLst/>
              <a:gdLst/>
              <a:ahLst/>
              <a:cxnLst/>
              <a:rect l="l" t="t" r="r" b="b"/>
              <a:pathLst>
                <a:path w="6763" h="1262" extrusionOk="0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9" name="Google Shape;6649;p71"/>
          <p:cNvGrpSpPr/>
          <p:nvPr/>
        </p:nvGrpSpPr>
        <p:grpSpPr>
          <a:xfrm>
            <a:off x="3014250" y="3682271"/>
            <a:ext cx="391092" cy="371940"/>
            <a:chOff x="3014250" y="3682271"/>
            <a:chExt cx="391092" cy="371940"/>
          </a:xfrm>
        </p:grpSpPr>
        <p:sp>
          <p:nvSpPr>
            <p:cNvPr id="6650" name="Google Shape;6650;p71"/>
            <p:cNvSpPr/>
            <p:nvPr/>
          </p:nvSpPr>
          <p:spPr>
            <a:xfrm>
              <a:off x="3014250" y="3682271"/>
              <a:ext cx="386521" cy="371940"/>
            </a:xfrm>
            <a:custGeom>
              <a:avLst/>
              <a:gdLst/>
              <a:ahLst/>
              <a:cxnLst/>
              <a:rect l="l" t="t" r="r" b="b"/>
              <a:pathLst>
                <a:path w="14712" h="14157" extrusionOk="0">
                  <a:moveTo>
                    <a:pt x="7637" y="1"/>
                  </a:moveTo>
                  <a:cubicBezTo>
                    <a:pt x="4772" y="1"/>
                    <a:pt x="2192" y="1728"/>
                    <a:pt x="1096" y="4371"/>
                  </a:cubicBezTo>
                  <a:cubicBezTo>
                    <a:pt x="0" y="7013"/>
                    <a:pt x="611" y="10058"/>
                    <a:pt x="2629" y="12084"/>
                  </a:cubicBezTo>
                  <a:cubicBezTo>
                    <a:pt x="3983" y="13438"/>
                    <a:pt x="5793" y="14156"/>
                    <a:pt x="7634" y="14156"/>
                  </a:cubicBezTo>
                  <a:cubicBezTo>
                    <a:pt x="8546" y="14156"/>
                    <a:pt x="9466" y="13980"/>
                    <a:pt x="10342" y="13617"/>
                  </a:cubicBezTo>
                  <a:cubicBezTo>
                    <a:pt x="12985" y="12521"/>
                    <a:pt x="14712" y="9940"/>
                    <a:pt x="14712" y="7083"/>
                  </a:cubicBezTo>
                  <a:cubicBezTo>
                    <a:pt x="14712" y="3171"/>
                    <a:pt x="11542" y="8"/>
                    <a:pt x="763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71"/>
            <p:cNvSpPr/>
            <p:nvPr/>
          </p:nvSpPr>
          <p:spPr>
            <a:xfrm>
              <a:off x="3028279" y="3694567"/>
              <a:ext cx="377063" cy="347480"/>
            </a:xfrm>
            <a:custGeom>
              <a:avLst/>
              <a:gdLst/>
              <a:ahLst/>
              <a:cxnLst/>
              <a:rect l="l" t="t" r="r" b="b"/>
              <a:pathLst>
                <a:path w="14352" h="13226" extrusionOk="0">
                  <a:moveTo>
                    <a:pt x="7099" y="0"/>
                  </a:moveTo>
                  <a:cubicBezTo>
                    <a:pt x="6251" y="0"/>
                    <a:pt x="5393" y="163"/>
                    <a:pt x="4571" y="504"/>
                  </a:cubicBezTo>
                  <a:cubicBezTo>
                    <a:pt x="1658" y="1711"/>
                    <a:pt x="0" y="4811"/>
                    <a:pt x="618" y="7905"/>
                  </a:cubicBezTo>
                  <a:cubicBezTo>
                    <a:pt x="1228" y="10998"/>
                    <a:pt x="3947" y="13225"/>
                    <a:pt x="7103" y="13225"/>
                  </a:cubicBezTo>
                  <a:cubicBezTo>
                    <a:pt x="7111" y="13225"/>
                    <a:pt x="7120" y="13225"/>
                    <a:pt x="7129" y="13225"/>
                  </a:cubicBezTo>
                  <a:cubicBezTo>
                    <a:pt x="8874" y="13225"/>
                    <a:pt x="10542" y="12525"/>
                    <a:pt x="11778" y="11290"/>
                  </a:cubicBezTo>
                  <a:cubicBezTo>
                    <a:pt x="14011" y="9056"/>
                    <a:pt x="14351" y="5560"/>
                    <a:pt x="12603" y="2939"/>
                  </a:cubicBezTo>
                  <a:cubicBezTo>
                    <a:pt x="11344" y="1057"/>
                    <a:pt x="9255" y="0"/>
                    <a:pt x="709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71"/>
            <p:cNvSpPr/>
            <p:nvPr/>
          </p:nvSpPr>
          <p:spPr>
            <a:xfrm>
              <a:off x="3144167" y="3741332"/>
              <a:ext cx="141267" cy="253871"/>
            </a:xfrm>
            <a:custGeom>
              <a:avLst/>
              <a:gdLst/>
              <a:ahLst/>
              <a:cxnLst/>
              <a:rect l="l" t="t" r="r" b="b"/>
              <a:pathLst>
                <a:path w="5377" h="9663" extrusionOk="0">
                  <a:moveTo>
                    <a:pt x="2588" y="0"/>
                  </a:moveTo>
                  <a:cubicBezTo>
                    <a:pt x="812" y="0"/>
                    <a:pt x="1" y="1048"/>
                    <a:pt x="1" y="1755"/>
                  </a:cubicBezTo>
                  <a:cubicBezTo>
                    <a:pt x="1" y="2268"/>
                    <a:pt x="438" y="2504"/>
                    <a:pt x="791" y="2504"/>
                  </a:cubicBezTo>
                  <a:cubicBezTo>
                    <a:pt x="1499" y="2504"/>
                    <a:pt x="1208" y="1492"/>
                    <a:pt x="2546" y="1492"/>
                  </a:cubicBezTo>
                  <a:cubicBezTo>
                    <a:pt x="3205" y="1492"/>
                    <a:pt x="3725" y="1776"/>
                    <a:pt x="3725" y="2386"/>
                  </a:cubicBezTo>
                  <a:cubicBezTo>
                    <a:pt x="3725" y="3094"/>
                    <a:pt x="2990" y="3503"/>
                    <a:pt x="2560" y="3871"/>
                  </a:cubicBezTo>
                  <a:cubicBezTo>
                    <a:pt x="2179" y="4197"/>
                    <a:pt x="1679" y="4738"/>
                    <a:pt x="1679" y="5861"/>
                  </a:cubicBezTo>
                  <a:cubicBezTo>
                    <a:pt x="1679" y="6541"/>
                    <a:pt x="1860" y="6742"/>
                    <a:pt x="2401" y="6742"/>
                  </a:cubicBezTo>
                  <a:cubicBezTo>
                    <a:pt x="3046" y="6742"/>
                    <a:pt x="3177" y="6451"/>
                    <a:pt x="3177" y="6201"/>
                  </a:cubicBezTo>
                  <a:cubicBezTo>
                    <a:pt x="3177" y="5515"/>
                    <a:pt x="3184" y="5126"/>
                    <a:pt x="3906" y="4564"/>
                  </a:cubicBezTo>
                  <a:cubicBezTo>
                    <a:pt x="4266" y="4287"/>
                    <a:pt x="5376" y="3406"/>
                    <a:pt x="5376" y="2164"/>
                  </a:cubicBezTo>
                  <a:cubicBezTo>
                    <a:pt x="5376" y="930"/>
                    <a:pt x="4266" y="0"/>
                    <a:pt x="2588" y="0"/>
                  </a:cubicBezTo>
                  <a:close/>
                  <a:moveTo>
                    <a:pt x="2414" y="7644"/>
                  </a:moveTo>
                  <a:cubicBezTo>
                    <a:pt x="1860" y="7644"/>
                    <a:pt x="1402" y="8095"/>
                    <a:pt x="1402" y="8657"/>
                  </a:cubicBezTo>
                  <a:cubicBezTo>
                    <a:pt x="1402" y="9212"/>
                    <a:pt x="1860" y="9662"/>
                    <a:pt x="2414" y="9662"/>
                  </a:cubicBezTo>
                  <a:cubicBezTo>
                    <a:pt x="2969" y="9655"/>
                    <a:pt x="3420" y="9212"/>
                    <a:pt x="3427" y="8657"/>
                  </a:cubicBezTo>
                  <a:cubicBezTo>
                    <a:pt x="3420" y="8102"/>
                    <a:pt x="2969" y="7651"/>
                    <a:pt x="2414" y="7644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3" name="Google Shape;6653;p71"/>
          <p:cNvGrpSpPr/>
          <p:nvPr/>
        </p:nvGrpSpPr>
        <p:grpSpPr>
          <a:xfrm>
            <a:off x="3569125" y="3702947"/>
            <a:ext cx="388728" cy="330692"/>
            <a:chOff x="3569125" y="3702947"/>
            <a:chExt cx="388728" cy="330692"/>
          </a:xfrm>
        </p:grpSpPr>
        <p:sp>
          <p:nvSpPr>
            <p:cNvPr id="6654" name="Google Shape;6654;p71"/>
            <p:cNvSpPr/>
            <p:nvPr/>
          </p:nvSpPr>
          <p:spPr>
            <a:xfrm>
              <a:off x="3569125" y="3702947"/>
              <a:ext cx="388728" cy="330692"/>
            </a:xfrm>
            <a:custGeom>
              <a:avLst/>
              <a:gdLst/>
              <a:ahLst/>
              <a:cxnLst/>
              <a:rect l="l" t="t" r="r" b="b"/>
              <a:pathLst>
                <a:path w="14796" h="12587" extrusionOk="0">
                  <a:moveTo>
                    <a:pt x="7402" y="0"/>
                  </a:moveTo>
                  <a:cubicBezTo>
                    <a:pt x="6946" y="0"/>
                    <a:pt x="6490" y="226"/>
                    <a:pt x="6230" y="677"/>
                  </a:cubicBezTo>
                  <a:lnTo>
                    <a:pt x="521" y="10555"/>
                  </a:lnTo>
                  <a:cubicBezTo>
                    <a:pt x="1" y="11456"/>
                    <a:pt x="653" y="12587"/>
                    <a:pt x="1693" y="12587"/>
                  </a:cubicBezTo>
                  <a:lnTo>
                    <a:pt x="13103" y="12587"/>
                  </a:lnTo>
                  <a:cubicBezTo>
                    <a:pt x="14144" y="12587"/>
                    <a:pt x="14796" y="11456"/>
                    <a:pt x="14275" y="10555"/>
                  </a:cubicBezTo>
                  <a:lnTo>
                    <a:pt x="8574" y="671"/>
                  </a:lnTo>
                  <a:cubicBezTo>
                    <a:pt x="8311" y="224"/>
                    <a:pt x="7856" y="0"/>
                    <a:pt x="7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71"/>
            <p:cNvSpPr/>
            <p:nvPr/>
          </p:nvSpPr>
          <p:spPr>
            <a:xfrm>
              <a:off x="3607036" y="3733135"/>
              <a:ext cx="313089" cy="270265"/>
            </a:xfrm>
            <a:custGeom>
              <a:avLst/>
              <a:gdLst/>
              <a:ahLst/>
              <a:cxnLst/>
              <a:rect l="l" t="t" r="r" b="b"/>
              <a:pathLst>
                <a:path w="11917" h="10287" extrusionOk="0">
                  <a:moveTo>
                    <a:pt x="5959" y="0"/>
                  </a:moveTo>
                  <a:cubicBezTo>
                    <a:pt x="5891" y="0"/>
                    <a:pt x="5823" y="35"/>
                    <a:pt x="5785" y="104"/>
                  </a:cubicBezTo>
                  <a:lnTo>
                    <a:pt x="77" y="9981"/>
                  </a:lnTo>
                  <a:cubicBezTo>
                    <a:pt x="1" y="10120"/>
                    <a:pt x="98" y="10286"/>
                    <a:pt x="250" y="10286"/>
                  </a:cubicBezTo>
                  <a:lnTo>
                    <a:pt x="11667" y="10286"/>
                  </a:lnTo>
                  <a:cubicBezTo>
                    <a:pt x="11820" y="10286"/>
                    <a:pt x="11917" y="10120"/>
                    <a:pt x="11841" y="9981"/>
                  </a:cubicBezTo>
                  <a:lnTo>
                    <a:pt x="6132" y="104"/>
                  </a:lnTo>
                  <a:cubicBezTo>
                    <a:pt x="6094" y="35"/>
                    <a:pt x="6026" y="0"/>
                    <a:pt x="59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71"/>
            <p:cNvSpPr/>
            <p:nvPr/>
          </p:nvSpPr>
          <p:spPr>
            <a:xfrm>
              <a:off x="3731489" y="3930126"/>
              <a:ext cx="55987" cy="47816"/>
            </a:xfrm>
            <a:custGeom>
              <a:avLst/>
              <a:gdLst/>
              <a:ahLst/>
              <a:cxnLst/>
              <a:rect l="l" t="t" r="r" b="b"/>
              <a:pathLst>
                <a:path w="2131" h="1820" extrusionOk="0">
                  <a:moveTo>
                    <a:pt x="1215" y="0"/>
                  </a:moveTo>
                  <a:cubicBezTo>
                    <a:pt x="410" y="0"/>
                    <a:pt x="1" y="978"/>
                    <a:pt x="577" y="1554"/>
                  </a:cubicBezTo>
                  <a:cubicBezTo>
                    <a:pt x="760" y="1738"/>
                    <a:pt x="988" y="1820"/>
                    <a:pt x="1211" y="1820"/>
                  </a:cubicBezTo>
                  <a:cubicBezTo>
                    <a:pt x="1679" y="1820"/>
                    <a:pt x="2130" y="1458"/>
                    <a:pt x="2130" y="909"/>
                  </a:cubicBezTo>
                  <a:cubicBezTo>
                    <a:pt x="2130" y="409"/>
                    <a:pt x="1721" y="0"/>
                    <a:pt x="12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71"/>
            <p:cNvSpPr/>
            <p:nvPr/>
          </p:nvSpPr>
          <p:spPr>
            <a:xfrm>
              <a:off x="3742812" y="3798185"/>
              <a:ext cx="41379" cy="112446"/>
            </a:xfrm>
            <a:custGeom>
              <a:avLst/>
              <a:gdLst/>
              <a:ahLst/>
              <a:cxnLst/>
              <a:rect l="l" t="t" r="r" b="b"/>
              <a:pathLst>
                <a:path w="1575" h="4280" extrusionOk="0">
                  <a:moveTo>
                    <a:pt x="534" y="0"/>
                  </a:moveTo>
                  <a:cubicBezTo>
                    <a:pt x="236" y="0"/>
                    <a:pt x="0" y="236"/>
                    <a:pt x="0" y="534"/>
                  </a:cubicBezTo>
                  <a:lnTo>
                    <a:pt x="0" y="3746"/>
                  </a:lnTo>
                  <a:cubicBezTo>
                    <a:pt x="0" y="4037"/>
                    <a:pt x="236" y="4280"/>
                    <a:pt x="534" y="4280"/>
                  </a:cubicBezTo>
                  <a:lnTo>
                    <a:pt x="1040" y="4280"/>
                  </a:lnTo>
                  <a:cubicBezTo>
                    <a:pt x="1339" y="4280"/>
                    <a:pt x="1575" y="4037"/>
                    <a:pt x="1575" y="3746"/>
                  </a:cubicBezTo>
                  <a:lnTo>
                    <a:pt x="1575" y="534"/>
                  </a:lnTo>
                  <a:cubicBezTo>
                    <a:pt x="1575" y="236"/>
                    <a:pt x="1339" y="0"/>
                    <a:pt x="10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8" name="Google Shape;6658;p71"/>
          <p:cNvGrpSpPr/>
          <p:nvPr/>
        </p:nvGrpSpPr>
        <p:grpSpPr>
          <a:xfrm>
            <a:off x="4111994" y="3682455"/>
            <a:ext cx="387992" cy="371625"/>
            <a:chOff x="4111994" y="3682455"/>
            <a:chExt cx="387992" cy="371625"/>
          </a:xfrm>
        </p:grpSpPr>
        <p:sp>
          <p:nvSpPr>
            <p:cNvPr id="6659" name="Google Shape;6659;p71"/>
            <p:cNvSpPr/>
            <p:nvPr/>
          </p:nvSpPr>
          <p:spPr>
            <a:xfrm>
              <a:off x="4111994" y="3682455"/>
              <a:ext cx="386179" cy="371572"/>
            </a:xfrm>
            <a:custGeom>
              <a:avLst/>
              <a:gdLst/>
              <a:ahLst/>
              <a:cxnLst/>
              <a:rect l="l" t="t" r="r" b="b"/>
              <a:pathLst>
                <a:path w="14699" h="14143" extrusionOk="0">
                  <a:moveTo>
                    <a:pt x="7623" y="1546"/>
                  </a:moveTo>
                  <a:cubicBezTo>
                    <a:pt x="9044" y="1546"/>
                    <a:pt x="10458" y="2093"/>
                    <a:pt x="11529" y="3164"/>
                  </a:cubicBezTo>
                  <a:cubicBezTo>
                    <a:pt x="13485" y="5113"/>
                    <a:pt x="13700" y="8199"/>
                    <a:pt x="12035" y="10398"/>
                  </a:cubicBezTo>
                  <a:lnTo>
                    <a:pt x="12028" y="10398"/>
                  </a:lnTo>
                  <a:lnTo>
                    <a:pt x="4294" y="2664"/>
                  </a:lnTo>
                  <a:cubicBezTo>
                    <a:pt x="5285" y="1914"/>
                    <a:pt x="6456" y="1546"/>
                    <a:pt x="7623" y="1546"/>
                  </a:cubicBezTo>
                  <a:close/>
                  <a:moveTo>
                    <a:pt x="3198" y="3760"/>
                  </a:moveTo>
                  <a:lnTo>
                    <a:pt x="10932" y="11494"/>
                  </a:lnTo>
                  <a:cubicBezTo>
                    <a:pt x="9959" y="12225"/>
                    <a:pt x="8794" y="12598"/>
                    <a:pt x="7620" y="12598"/>
                  </a:cubicBezTo>
                  <a:cubicBezTo>
                    <a:pt x="6777" y="12598"/>
                    <a:pt x="5930" y="12406"/>
                    <a:pt x="5147" y="12014"/>
                  </a:cubicBezTo>
                  <a:cubicBezTo>
                    <a:pt x="3275" y="11078"/>
                    <a:pt x="2096" y="9164"/>
                    <a:pt x="2089" y="7070"/>
                  </a:cubicBezTo>
                  <a:lnTo>
                    <a:pt x="2089" y="7070"/>
                  </a:lnTo>
                  <a:cubicBezTo>
                    <a:pt x="2090" y="5872"/>
                    <a:pt x="2478" y="4716"/>
                    <a:pt x="3198" y="3760"/>
                  </a:cubicBezTo>
                  <a:close/>
                  <a:moveTo>
                    <a:pt x="7617" y="1"/>
                  </a:moveTo>
                  <a:cubicBezTo>
                    <a:pt x="4759" y="8"/>
                    <a:pt x="2186" y="1728"/>
                    <a:pt x="1090" y="4371"/>
                  </a:cubicBezTo>
                  <a:cubicBezTo>
                    <a:pt x="1" y="7013"/>
                    <a:pt x="604" y="10051"/>
                    <a:pt x="2630" y="12077"/>
                  </a:cubicBezTo>
                  <a:cubicBezTo>
                    <a:pt x="3979" y="13426"/>
                    <a:pt x="5786" y="14143"/>
                    <a:pt x="7626" y="14143"/>
                  </a:cubicBezTo>
                  <a:cubicBezTo>
                    <a:pt x="8538" y="14143"/>
                    <a:pt x="9459" y="13966"/>
                    <a:pt x="10336" y="13603"/>
                  </a:cubicBezTo>
                  <a:cubicBezTo>
                    <a:pt x="12971" y="12507"/>
                    <a:pt x="14692" y="9933"/>
                    <a:pt x="14698" y="7076"/>
                  </a:cubicBezTo>
                  <a:cubicBezTo>
                    <a:pt x="14692" y="3164"/>
                    <a:pt x="11529" y="1"/>
                    <a:pt x="7617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71"/>
            <p:cNvSpPr/>
            <p:nvPr/>
          </p:nvSpPr>
          <p:spPr>
            <a:xfrm>
              <a:off x="4301156" y="3682455"/>
              <a:ext cx="198830" cy="371625"/>
            </a:xfrm>
            <a:custGeom>
              <a:avLst/>
              <a:gdLst/>
              <a:ahLst/>
              <a:cxnLst/>
              <a:rect l="l" t="t" r="r" b="b"/>
              <a:pathLst>
                <a:path w="7568" h="14145" extrusionOk="0">
                  <a:moveTo>
                    <a:pt x="493" y="0"/>
                  </a:moveTo>
                  <a:cubicBezTo>
                    <a:pt x="468" y="0"/>
                    <a:pt x="442" y="1"/>
                    <a:pt x="417" y="1"/>
                  </a:cubicBezTo>
                  <a:cubicBezTo>
                    <a:pt x="278" y="1"/>
                    <a:pt x="139" y="8"/>
                    <a:pt x="0" y="15"/>
                  </a:cubicBezTo>
                  <a:cubicBezTo>
                    <a:pt x="3739" y="230"/>
                    <a:pt x="6666" y="3323"/>
                    <a:pt x="6666" y="7076"/>
                  </a:cubicBezTo>
                  <a:cubicBezTo>
                    <a:pt x="6666" y="10821"/>
                    <a:pt x="3739" y="13915"/>
                    <a:pt x="0" y="14130"/>
                  </a:cubicBezTo>
                  <a:cubicBezTo>
                    <a:pt x="139" y="14137"/>
                    <a:pt x="278" y="14144"/>
                    <a:pt x="417" y="14144"/>
                  </a:cubicBezTo>
                  <a:cubicBezTo>
                    <a:pt x="442" y="14144"/>
                    <a:pt x="468" y="14144"/>
                    <a:pt x="493" y="14144"/>
                  </a:cubicBezTo>
                  <a:cubicBezTo>
                    <a:pt x="4398" y="14144"/>
                    <a:pt x="7568" y="10983"/>
                    <a:pt x="7568" y="7076"/>
                  </a:cubicBezTo>
                  <a:cubicBezTo>
                    <a:pt x="7568" y="3162"/>
                    <a:pt x="4398" y="0"/>
                    <a:pt x="49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1" name="Google Shape;6661;p71"/>
          <p:cNvGrpSpPr/>
          <p:nvPr/>
        </p:nvGrpSpPr>
        <p:grpSpPr>
          <a:xfrm>
            <a:off x="4674908" y="3682271"/>
            <a:ext cx="371966" cy="371966"/>
            <a:chOff x="4674908" y="3682271"/>
            <a:chExt cx="371966" cy="371966"/>
          </a:xfrm>
        </p:grpSpPr>
        <p:sp>
          <p:nvSpPr>
            <p:cNvPr id="6662" name="Google Shape;6662;p71"/>
            <p:cNvSpPr/>
            <p:nvPr/>
          </p:nvSpPr>
          <p:spPr>
            <a:xfrm>
              <a:off x="4674908" y="3682271"/>
              <a:ext cx="371966" cy="371966"/>
            </a:xfrm>
            <a:custGeom>
              <a:avLst/>
              <a:gdLst/>
              <a:ahLst/>
              <a:cxnLst/>
              <a:rect l="l" t="t" r="r" b="b"/>
              <a:pathLst>
                <a:path w="14158" h="14158" extrusionOk="0">
                  <a:moveTo>
                    <a:pt x="2394" y="1"/>
                  </a:moveTo>
                  <a:cubicBezTo>
                    <a:pt x="1069" y="1"/>
                    <a:pt x="1" y="1076"/>
                    <a:pt x="1" y="2401"/>
                  </a:cubicBezTo>
                  <a:lnTo>
                    <a:pt x="1" y="11765"/>
                  </a:lnTo>
                  <a:cubicBezTo>
                    <a:pt x="1" y="13083"/>
                    <a:pt x="1076" y="14158"/>
                    <a:pt x="2394" y="14158"/>
                  </a:cubicBezTo>
                  <a:lnTo>
                    <a:pt x="11757" y="14158"/>
                  </a:lnTo>
                  <a:cubicBezTo>
                    <a:pt x="13082" y="14158"/>
                    <a:pt x="14157" y="13083"/>
                    <a:pt x="14157" y="11758"/>
                  </a:cubicBezTo>
                  <a:lnTo>
                    <a:pt x="14157" y="2394"/>
                  </a:lnTo>
                  <a:cubicBezTo>
                    <a:pt x="14150" y="1076"/>
                    <a:pt x="13082" y="1"/>
                    <a:pt x="11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71"/>
            <p:cNvSpPr/>
            <p:nvPr/>
          </p:nvSpPr>
          <p:spPr>
            <a:xfrm>
              <a:off x="4690934" y="3698140"/>
              <a:ext cx="339887" cy="340071"/>
            </a:xfrm>
            <a:custGeom>
              <a:avLst/>
              <a:gdLst/>
              <a:ahLst/>
              <a:cxnLst/>
              <a:rect l="l" t="t" r="r" b="b"/>
              <a:pathLst>
                <a:path w="12937" h="12944" extrusionOk="0">
                  <a:moveTo>
                    <a:pt x="1784" y="0"/>
                  </a:moveTo>
                  <a:cubicBezTo>
                    <a:pt x="799" y="0"/>
                    <a:pt x="1" y="805"/>
                    <a:pt x="1" y="1790"/>
                  </a:cubicBezTo>
                  <a:lnTo>
                    <a:pt x="1" y="11154"/>
                  </a:lnTo>
                  <a:cubicBezTo>
                    <a:pt x="1" y="12139"/>
                    <a:pt x="799" y="12943"/>
                    <a:pt x="1784" y="12943"/>
                  </a:cubicBezTo>
                  <a:lnTo>
                    <a:pt x="11147" y="12943"/>
                  </a:lnTo>
                  <a:cubicBezTo>
                    <a:pt x="12139" y="12943"/>
                    <a:pt x="12937" y="12146"/>
                    <a:pt x="12937" y="11154"/>
                  </a:cubicBezTo>
                  <a:lnTo>
                    <a:pt x="12937" y="1790"/>
                  </a:lnTo>
                  <a:cubicBezTo>
                    <a:pt x="12937" y="805"/>
                    <a:pt x="12139" y="0"/>
                    <a:pt x="1114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71"/>
            <p:cNvSpPr/>
            <p:nvPr/>
          </p:nvSpPr>
          <p:spPr>
            <a:xfrm>
              <a:off x="4802829" y="3742409"/>
              <a:ext cx="103908" cy="89169"/>
            </a:xfrm>
            <a:custGeom>
              <a:avLst/>
              <a:gdLst/>
              <a:ahLst/>
              <a:cxnLst/>
              <a:rect l="l" t="t" r="r" b="b"/>
              <a:pathLst>
                <a:path w="3955" h="3394" extrusionOk="0">
                  <a:moveTo>
                    <a:pt x="2262" y="1"/>
                  </a:moveTo>
                  <a:cubicBezTo>
                    <a:pt x="757" y="1"/>
                    <a:pt x="1" y="1825"/>
                    <a:pt x="1069" y="2893"/>
                  </a:cubicBezTo>
                  <a:cubicBezTo>
                    <a:pt x="1414" y="3239"/>
                    <a:pt x="1838" y="3393"/>
                    <a:pt x="2254" y="3393"/>
                  </a:cubicBezTo>
                  <a:cubicBezTo>
                    <a:pt x="3122" y="3393"/>
                    <a:pt x="3954" y="2716"/>
                    <a:pt x="3954" y="1693"/>
                  </a:cubicBezTo>
                  <a:cubicBezTo>
                    <a:pt x="3954" y="764"/>
                    <a:pt x="3198" y="1"/>
                    <a:pt x="22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71"/>
            <p:cNvSpPr/>
            <p:nvPr/>
          </p:nvSpPr>
          <p:spPr>
            <a:xfrm>
              <a:off x="4789167" y="3855591"/>
              <a:ext cx="143448" cy="138509"/>
            </a:xfrm>
            <a:custGeom>
              <a:avLst/>
              <a:gdLst/>
              <a:ahLst/>
              <a:cxnLst/>
              <a:rect l="l" t="t" r="r" b="b"/>
              <a:pathLst>
                <a:path w="5460" h="5272" extrusionOk="0">
                  <a:moveTo>
                    <a:pt x="403" y="0"/>
                  </a:moveTo>
                  <a:cubicBezTo>
                    <a:pt x="181" y="0"/>
                    <a:pt x="1" y="181"/>
                    <a:pt x="1" y="403"/>
                  </a:cubicBezTo>
                  <a:lnTo>
                    <a:pt x="1" y="957"/>
                  </a:lnTo>
                  <a:cubicBezTo>
                    <a:pt x="1" y="1179"/>
                    <a:pt x="181" y="1360"/>
                    <a:pt x="403" y="1360"/>
                  </a:cubicBezTo>
                  <a:lnTo>
                    <a:pt x="764" y="1360"/>
                  </a:lnTo>
                  <a:cubicBezTo>
                    <a:pt x="986" y="1360"/>
                    <a:pt x="1166" y="1533"/>
                    <a:pt x="1166" y="1755"/>
                  </a:cubicBezTo>
                  <a:lnTo>
                    <a:pt x="1166" y="3517"/>
                  </a:lnTo>
                  <a:cubicBezTo>
                    <a:pt x="1166" y="3732"/>
                    <a:pt x="986" y="3912"/>
                    <a:pt x="764" y="3912"/>
                  </a:cubicBezTo>
                  <a:lnTo>
                    <a:pt x="514" y="3912"/>
                  </a:lnTo>
                  <a:cubicBezTo>
                    <a:pt x="292" y="3912"/>
                    <a:pt x="112" y="4093"/>
                    <a:pt x="112" y="4315"/>
                  </a:cubicBezTo>
                  <a:lnTo>
                    <a:pt x="112" y="4869"/>
                  </a:lnTo>
                  <a:cubicBezTo>
                    <a:pt x="112" y="5091"/>
                    <a:pt x="292" y="5272"/>
                    <a:pt x="514" y="5272"/>
                  </a:cubicBezTo>
                  <a:lnTo>
                    <a:pt x="5057" y="5272"/>
                  </a:lnTo>
                  <a:cubicBezTo>
                    <a:pt x="5279" y="5272"/>
                    <a:pt x="5459" y="5091"/>
                    <a:pt x="5459" y="4869"/>
                  </a:cubicBezTo>
                  <a:lnTo>
                    <a:pt x="5459" y="4321"/>
                  </a:lnTo>
                  <a:cubicBezTo>
                    <a:pt x="5459" y="4100"/>
                    <a:pt x="5279" y="3919"/>
                    <a:pt x="5057" y="3919"/>
                  </a:cubicBezTo>
                  <a:lnTo>
                    <a:pt x="4807" y="3919"/>
                  </a:lnTo>
                  <a:cubicBezTo>
                    <a:pt x="4585" y="3919"/>
                    <a:pt x="4405" y="3739"/>
                    <a:pt x="4405" y="3517"/>
                  </a:cubicBezTo>
                  <a:lnTo>
                    <a:pt x="4405" y="403"/>
                  </a:lnTo>
                  <a:cubicBezTo>
                    <a:pt x="4405" y="181"/>
                    <a:pt x="4225" y="0"/>
                    <a:pt x="400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6" name="Google Shape;6666;p71"/>
          <p:cNvGrpSpPr/>
          <p:nvPr/>
        </p:nvGrpSpPr>
        <p:grpSpPr>
          <a:xfrm>
            <a:off x="5223609" y="3731112"/>
            <a:ext cx="371782" cy="274285"/>
            <a:chOff x="5223609" y="3731112"/>
            <a:chExt cx="371782" cy="274285"/>
          </a:xfrm>
        </p:grpSpPr>
        <p:sp>
          <p:nvSpPr>
            <p:cNvPr id="6667" name="Google Shape;6667;p71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71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9" name="Google Shape;6669;p71"/>
          <p:cNvSpPr/>
          <p:nvPr/>
        </p:nvSpPr>
        <p:spPr>
          <a:xfrm>
            <a:off x="5812218" y="3723834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96A4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0" name="Google Shape;6670;p71"/>
          <p:cNvGrpSpPr/>
          <p:nvPr/>
        </p:nvGrpSpPr>
        <p:grpSpPr>
          <a:xfrm>
            <a:off x="6319908" y="3696721"/>
            <a:ext cx="373963" cy="343119"/>
            <a:chOff x="6319908" y="3696721"/>
            <a:chExt cx="373963" cy="343119"/>
          </a:xfrm>
        </p:grpSpPr>
        <p:sp>
          <p:nvSpPr>
            <p:cNvPr id="6671" name="Google Shape;6671;p71"/>
            <p:cNvSpPr/>
            <p:nvPr/>
          </p:nvSpPr>
          <p:spPr>
            <a:xfrm>
              <a:off x="6378049" y="3745325"/>
              <a:ext cx="48315" cy="66180"/>
            </a:xfrm>
            <a:custGeom>
              <a:avLst/>
              <a:gdLst/>
              <a:ahLst/>
              <a:cxnLst/>
              <a:rect l="l" t="t" r="r" b="b"/>
              <a:pathLst>
                <a:path w="1839" h="2519" extrusionOk="0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B7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71"/>
            <p:cNvSpPr/>
            <p:nvPr/>
          </p:nvSpPr>
          <p:spPr>
            <a:xfrm>
              <a:off x="6401195" y="3745325"/>
              <a:ext cx="25169" cy="46135"/>
            </a:xfrm>
            <a:custGeom>
              <a:avLst/>
              <a:gdLst/>
              <a:ahLst/>
              <a:cxnLst/>
              <a:rect l="l" t="t" r="r" b="b"/>
              <a:pathLst>
                <a:path w="958" h="1756" extrusionOk="0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71"/>
            <p:cNvSpPr/>
            <p:nvPr/>
          </p:nvSpPr>
          <p:spPr>
            <a:xfrm>
              <a:off x="6366016" y="3736813"/>
              <a:ext cx="281562" cy="303027"/>
            </a:xfrm>
            <a:custGeom>
              <a:avLst/>
              <a:gdLst/>
              <a:ahLst/>
              <a:cxnLst/>
              <a:rect l="l" t="t" r="r" b="b"/>
              <a:pathLst>
                <a:path w="10717" h="11534" extrusionOk="0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71"/>
            <p:cNvSpPr/>
            <p:nvPr/>
          </p:nvSpPr>
          <p:spPr>
            <a:xfrm>
              <a:off x="6493753" y="3736813"/>
              <a:ext cx="153825" cy="303027"/>
            </a:xfrm>
            <a:custGeom>
              <a:avLst/>
              <a:gdLst/>
              <a:ahLst/>
              <a:cxnLst/>
              <a:rect l="l" t="t" r="r" b="b"/>
              <a:pathLst>
                <a:path w="5855" h="11534" extrusionOk="0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71"/>
            <p:cNvSpPr/>
            <p:nvPr/>
          </p:nvSpPr>
          <p:spPr>
            <a:xfrm>
              <a:off x="6366200" y="3726750"/>
              <a:ext cx="70174" cy="22069"/>
            </a:xfrm>
            <a:custGeom>
              <a:avLst/>
              <a:gdLst/>
              <a:ahLst/>
              <a:cxnLst/>
              <a:rect l="l" t="t" r="r" b="b"/>
              <a:pathLst>
                <a:path w="2671" h="840" extrusionOk="0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71"/>
            <p:cNvSpPr/>
            <p:nvPr/>
          </p:nvSpPr>
          <p:spPr>
            <a:xfrm>
              <a:off x="6467691" y="3889298"/>
              <a:ext cx="85123" cy="150541"/>
            </a:xfrm>
            <a:custGeom>
              <a:avLst/>
              <a:gdLst/>
              <a:ahLst/>
              <a:cxnLst/>
              <a:rect l="l" t="t" r="r" b="b"/>
              <a:pathLst>
                <a:path w="3240" h="5730" extrusionOk="0">
                  <a:moveTo>
                    <a:pt x="292" y="0"/>
                  </a:moveTo>
                  <a:cubicBezTo>
                    <a:pt x="133" y="0"/>
                    <a:pt x="1" y="132"/>
                    <a:pt x="1" y="292"/>
                  </a:cubicBezTo>
                  <a:lnTo>
                    <a:pt x="1" y="5730"/>
                  </a:lnTo>
                  <a:lnTo>
                    <a:pt x="3240" y="5730"/>
                  </a:lnTo>
                  <a:lnTo>
                    <a:pt x="3240" y="292"/>
                  </a:lnTo>
                  <a:cubicBezTo>
                    <a:pt x="3240" y="132"/>
                    <a:pt x="3108" y="0"/>
                    <a:pt x="2942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71"/>
            <p:cNvSpPr/>
            <p:nvPr/>
          </p:nvSpPr>
          <p:spPr>
            <a:xfrm>
              <a:off x="6519632" y="3889298"/>
              <a:ext cx="33182" cy="150541"/>
            </a:xfrm>
            <a:custGeom>
              <a:avLst/>
              <a:gdLst/>
              <a:ahLst/>
              <a:cxnLst/>
              <a:rect l="l" t="t" r="r" b="b"/>
              <a:pathLst>
                <a:path w="1263" h="5730" extrusionOk="0">
                  <a:moveTo>
                    <a:pt x="1" y="0"/>
                  </a:moveTo>
                  <a:cubicBezTo>
                    <a:pt x="167" y="0"/>
                    <a:pt x="299" y="132"/>
                    <a:pt x="299" y="292"/>
                  </a:cubicBezTo>
                  <a:lnTo>
                    <a:pt x="299" y="5730"/>
                  </a:lnTo>
                  <a:lnTo>
                    <a:pt x="1263" y="5730"/>
                  </a:lnTo>
                  <a:lnTo>
                    <a:pt x="1263" y="292"/>
                  </a:lnTo>
                  <a:cubicBezTo>
                    <a:pt x="1263" y="132"/>
                    <a:pt x="1131" y="0"/>
                    <a:pt x="965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71"/>
            <p:cNvSpPr/>
            <p:nvPr/>
          </p:nvSpPr>
          <p:spPr>
            <a:xfrm>
              <a:off x="6319908" y="3696721"/>
              <a:ext cx="373963" cy="165096"/>
            </a:xfrm>
            <a:custGeom>
              <a:avLst/>
              <a:gdLst/>
              <a:ahLst/>
              <a:cxnLst/>
              <a:rect l="l" t="t" r="r" b="b"/>
              <a:pathLst>
                <a:path w="14234" h="6284" extrusionOk="0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71"/>
            <p:cNvSpPr/>
            <p:nvPr/>
          </p:nvSpPr>
          <p:spPr>
            <a:xfrm>
              <a:off x="6411021" y="3726750"/>
              <a:ext cx="25353" cy="22253"/>
            </a:xfrm>
            <a:custGeom>
              <a:avLst/>
              <a:gdLst/>
              <a:ahLst/>
              <a:cxnLst/>
              <a:rect l="l" t="t" r="r" b="b"/>
              <a:pathLst>
                <a:path w="965" h="847" extrusionOk="0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0" name="Google Shape;6680;p71"/>
          <p:cNvGrpSpPr/>
          <p:nvPr/>
        </p:nvGrpSpPr>
        <p:grpSpPr>
          <a:xfrm>
            <a:off x="6871342" y="3740044"/>
            <a:ext cx="371966" cy="256420"/>
            <a:chOff x="6871342" y="3740044"/>
            <a:chExt cx="371966" cy="256420"/>
          </a:xfrm>
        </p:grpSpPr>
        <p:sp>
          <p:nvSpPr>
            <p:cNvPr id="6681" name="Google Shape;6681;p71"/>
            <p:cNvSpPr/>
            <p:nvPr/>
          </p:nvSpPr>
          <p:spPr>
            <a:xfrm>
              <a:off x="6871342" y="38169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0" y="1"/>
                  </a:move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1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71"/>
            <p:cNvSpPr/>
            <p:nvPr/>
          </p:nvSpPr>
          <p:spPr>
            <a:xfrm>
              <a:off x="6871342" y="37400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250" y="1"/>
                  </a:moveTo>
                  <a:cubicBezTo>
                    <a:pt x="111" y="1"/>
                    <a:pt x="0" y="112"/>
                    <a:pt x="0" y="243"/>
                  </a:cubicBez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243"/>
                  </a:lnTo>
                  <a:cubicBezTo>
                    <a:pt x="14157" y="112"/>
                    <a:pt x="14046" y="1"/>
                    <a:pt x="13907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71"/>
            <p:cNvSpPr/>
            <p:nvPr/>
          </p:nvSpPr>
          <p:spPr>
            <a:xfrm>
              <a:off x="6890652" y="3759355"/>
              <a:ext cx="333319" cy="140899"/>
            </a:xfrm>
            <a:custGeom>
              <a:avLst/>
              <a:gdLst/>
              <a:ahLst/>
              <a:cxnLst/>
              <a:rect l="l" t="t" r="r" b="b"/>
              <a:pathLst>
                <a:path w="12687" h="5363" extrusionOk="0">
                  <a:moveTo>
                    <a:pt x="3796" y="486"/>
                  </a:moveTo>
                  <a:cubicBezTo>
                    <a:pt x="3888" y="486"/>
                    <a:pt x="3939" y="606"/>
                    <a:pt x="3878" y="681"/>
                  </a:cubicBezTo>
                  <a:cubicBezTo>
                    <a:pt x="2935" y="1846"/>
                    <a:pt x="2935" y="3518"/>
                    <a:pt x="3878" y="4676"/>
                  </a:cubicBezTo>
                  <a:cubicBezTo>
                    <a:pt x="3940" y="4759"/>
                    <a:pt x="3885" y="4877"/>
                    <a:pt x="3788" y="4877"/>
                  </a:cubicBezTo>
                  <a:lnTo>
                    <a:pt x="1443" y="4877"/>
                  </a:lnTo>
                  <a:cubicBezTo>
                    <a:pt x="1346" y="4398"/>
                    <a:pt x="972" y="4024"/>
                    <a:pt x="493" y="3927"/>
                  </a:cubicBezTo>
                  <a:lnTo>
                    <a:pt x="493" y="1437"/>
                  </a:lnTo>
                  <a:cubicBezTo>
                    <a:pt x="972" y="1340"/>
                    <a:pt x="1346" y="965"/>
                    <a:pt x="1443" y="486"/>
                  </a:cubicBezTo>
                  <a:lnTo>
                    <a:pt x="3788" y="486"/>
                  </a:lnTo>
                  <a:cubicBezTo>
                    <a:pt x="3790" y="486"/>
                    <a:pt x="3793" y="486"/>
                    <a:pt x="3796" y="486"/>
                  </a:cubicBezTo>
                  <a:close/>
                  <a:moveTo>
                    <a:pt x="11251" y="486"/>
                  </a:moveTo>
                  <a:cubicBezTo>
                    <a:pt x="11348" y="972"/>
                    <a:pt x="11723" y="1347"/>
                    <a:pt x="12201" y="1444"/>
                  </a:cubicBezTo>
                  <a:lnTo>
                    <a:pt x="12201" y="3927"/>
                  </a:lnTo>
                  <a:cubicBezTo>
                    <a:pt x="11723" y="4024"/>
                    <a:pt x="11348" y="4398"/>
                    <a:pt x="11251" y="4884"/>
                  </a:cubicBezTo>
                  <a:lnTo>
                    <a:pt x="8900" y="4884"/>
                  </a:lnTo>
                  <a:cubicBezTo>
                    <a:pt x="8796" y="4884"/>
                    <a:pt x="8740" y="4766"/>
                    <a:pt x="8803" y="4683"/>
                  </a:cubicBezTo>
                  <a:cubicBezTo>
                    <a:pt x="9753" y="3518"/>
                    <a:pt x="9753" y="1853"/>
                    <a:pt x="8803" y="688"/>
                  </a:cubicBezTo>
                  <a:cubicBezTo>
                    <a:pt x="8740" y="604"/>
                    <a:pt x="8796" y="486"/>
                    <a:pt x="8900" y="486"/>
                  </a:cubicBezTo>
                  <a:close/>
                  <a:moveTo>
                    <a:pt x="1221" y="1"/>
                  </a:moveTo>
                  <a:cubicBezTo>
                    <a:pt x="1083" y="1"/>
                    <a:pt x="979" y="105"/>
                    <a:pt x="979" y="244"/>
                  </a:cubicBezTo>
                  <a:cubicBezTo>
                    <a:pt x="979" y="646"/>
                    <a:pt x="646" y="972"/>
                    <a:pt x="243" y="972"/>
                  </a:cubicBezTo>
                  <a:cubicBezTo>
                    <a:pt x="112" y="972"/>
                    <a:pt x="1" y="1083"/>
                    <a:pt x="1" y="1222"/>
                  </a:cubicBezTo>
                  <a:lnTo>
                    <a:pt x="1" y="4149"/>
                  </a:lnTo>
                  <a:cubicBezTo>
                    <a:pt x="1" y="4281"/>
                    <a:pt x="112" y="4392"/>
                    <a:pt x="243" y="4392"/>
                  </a:cubicBezTo>
                  <a:cubicBezTo>
                    <a:pt x="646" y="4392"/>
                    <a:pt x="979" y="4718"/>
                    <a:pt x="979" y="5120"/>
                  </a:cubicBezTo>
                  <a:cubicBezTo>
                    <a:pt x="979" y="5259"/>
                    <a:pt x="1083" y="5363"/>
                    <a:pt x="1221" y="5363"/>
                  </a:cubicBezTo>
                  <a:lnTo>
                    <a:pt x="11466" y="5363"/>
                  </a:lnTo>
                  <a:cubicBezTo>
                    <a:pt x="11605" y="5363"/>
                    <a:pt x="11709" y="5259"/>
                    <a:pt x="11709" y="5120"/>
                  </a:cubicBezTo>
                  <a:cubicBezTo>
                    <a:pt x="11709" y="4718"/>
                    <a:pt x="12042" y="4392"/>
                    <a:pt x="12444" y="4392"/>
                  </a:cubicBezTo>
                  <a:cubicBezTo>
                    <a:pt x="12576" y="4392"/>
                    <a:pt x="12687" y="4281"/>
                    <a:pt x="12687" y="4149"/>
                  </a:cubicBezTo>
                  <a:lnTo>
                    <a:pt x="12687" y="1222"/>
                  </a:lnTo>
                  <a:cubicBezTo>
                    <a:pt x="12687" y="1083"/>
                    <a:pt x="12576" y="972"/>
                    <a:pt x="12444" y="972"/>
                  </a:cubicBezTo>
                  <a:cubicBezTo>
                    <a:pt x="12042" y="972"/>
                    <a:pt x="11709" y="646"/>
                    <a:pt x="11709" y="244"/>
                  </a:cubicBezTo>
                  <a:cubicBezTo>
                    <a:pt x="11709" y="105"/>
                    <a:pt x="11605" y="1"/>
                    <a:pt x="1146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71"/>
            <p:cNvSpPr/>
            <p:nvPr/>
          </p:nvSpPr>
          <p:spPr>
            <a:xfrm>
              <a:off x="6986862" y="3759355"/>
              <a:ext cx="140899" cy="141083"/>
            </a:xfrm>
            <a:custGeom>
              <a:avLst/>
              <a:gdLst/>
              <a:ahLst/>
              <a:cxnLst/>
              <a:rect l="l" t="t" r="r" b="b"/>
              <a:pathLst>
                <a:path w="5363" h="5370" extrusionOk="0">
                  <a:moveTo>
                    <a:pt x="2685" y="1"/>
                  </a:moveTo>
                  <a:cubicBezTo>
                    <a:pt x="1201" y="1"/>
                    <a:pt x="1" y="1201"/>
                    <a:pt x="1" y="2685"/>
                  </a:cubicBezTo>
                  <a:cubicBezTo>
                    <a:pt x="1" y="4163"/>
                    <a:pt x="1201" y="5370"/>
                    <a:pt x="2685" y="5370"/>
                  </a:cubicBezTo>
                  <a:cubicBezTo>
                    <a:pt x="4163" y="5370"/>
                    <a:pt x="5363" y="4163"/>
                    <a:pt x="5363" y="2685"/>
                  </a:cubicBezTo>
                  <a:cubicBezTo>
                    <a:pt x="5363" y="1201"/>
                    <a:pt x="4163" y="1"/>
                    <a:pt x="2685" y="1"/>
                  </a:cubicBez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71"/>
            <p:cNvSpPr/>
            <p:nvPr/>
          </p:nvSpPr>
          <p:spPr>
            <a:xfrm>
              <a:off x="7025141" y="3785023"/>
              <a:ext cx="64184" cy="89773"/>
            </a:xfrm>
            <a:custGeom>
              <a:avLst/>
              <a:gdLst/>
              <a:ahLst/>
              <a:cxnLst/>
              <a:rect l="l" t="t" r="r" b="b"/>
              <a:pathLst>
                <a:path w="2443" h="3417" extrusionOk="0">
                  <a:moveTo>
                    <a:pt x="979" y="751"/>
                  </a:moveTo>
                  <a:lnTo>
                    <a:pt x="979" y="1382"/>
                  </a:lnTo>
                  <a:cubicBezTo>
                    <a:pt x="632" y="1264"/>
                    <a:pt x="493" y="1160"/>
                    <a:pt x="493" y="1022"/>
                  </a:cubicBezTo>
                  <a:cubicBezTo>
                    <a:pt x="493" y="938"/>
                    <a:pt x="673" y="800"/>
                    <a:pt x="979" y="751"/>
                  </a:cubicBezTo>
                  <a:close/>
                  <a:moveTo>
                    <a:pt x="1471" y="2027"/>
                  </a:moveTo>
                  <a:cubicBezTo>
                    <a:pt x="1818" y="2145"/>
                    <a:pt x="1957" y="2249"/>
                    <a:pt x="1957" y="2395"/>
                  </a:cubicBezTo>
                  <a:cubicBezTo>
                    <a:pt x="1964" y="2471"/>
                    <a:pt x="1776" y="2617"/>
                    <a:pt x="1471" y="2659"/>
                  </a:cubicBezTo>
                  <a:lnTo>
                    <a:pt x="1471" y="2027"/>
                  </a:lnTo>
                  <a:close/>
                  <a:moveTo>
                    <a:pt x="1225" y="0"/>
                  </a:moveTo>
                  <a:cubicBezTo>
                    <a:pt x="1102" y="0"/>
                    <a:pt x="979" y="82"/>
                    <a:pt x="979" y="245"/>
                  </a:cubicBezTo>
                  <a:lnTo>
                    <a:pt x="979" y="259"/>
                  </a:lnTo>
                  <a:cubicBezTo>
                    <a:pt x="410" y="328"/>
                    <a:pt x="1" y="626"/>
                    <a:pt x="1" y="1022"/>
                  </a:cubicBezTo>
                  <a:cubicBezTo>
                    <a:pt x="1" y="1563"/>
                    <a:pt x="535" y="1771"/>
                    <a:pt x="979" y="1896"/>
                  </a:cubicBezTo>
                  <a:lnTo>
                    <a:pt x="979" y="2659"/>
                  </a:lnTo>
                  <a:cubicBezTo>
                    <a:pt x="673" y="2610"/>
                    <a:pt x="493" y="2471"/>
                    <a:pt x="493" y="2395"/>
                  </a:cubicBezTo>
                  <a:cubicBezTo>
                    <a:pt x="493" y="2232"/>
                    <a:pt x="370" y="2150"/>
                    <a:pt x="247" y="2150"/>
                  </a:cubicBezTo>
                  <a:cubicBezTo>
                    <a:pt x="124" y="2150"/>
                    <a:pt x="1" y="2232"/>
                    <a:pt x="1" y="2395"/>
                  </a:cubicBezTo>
                  <a:cubicBezTo>
                    <a:pt x="1" y="2783"/>
                    <a:pt x="410" y="3089"/>
                    <a:pt x="979" y="3158"/>
                  </a:cubicBezTo>
                  <a:lnTo>
                    <a:pt x="979" y="3172"/>
                  </a:lnTo>
                  <a:cubicBezTo>
                    <a:pt x="979" y="3335"/>
                    <a:pt x="1102" y="3416"/>
                    <a:pt x="1225" y="3416"/>
                  </a:cubicBezTo>
                  <a:cubicBezTo>
                    <a:pt x="1348" y="3416"/>
                    <a:pt x="1471" y="3335"/>
                    <a:pt x="1471" y="3172"/>
                  </a:cubicBezTo>
                  <a:lnTo>
                    <a:pt x="1471" y="3158"/>
                  </a:lnTo>
                  <a:cubicBezTo>
                    <a:pt x="2040" y="3089"/>
                    <a:pt x="2442" y="2783"/>
                    <a:pt x="2442" y="2395"/>
                  </a:cubicBezTo>
                  <a:cubicBezTo>
                    <a:pt x="2442" y="1847"/>
                    <a:pt x="1908" y="1639"/>
                    <a:pt x="1471" y="1521"/>
                  </a:cubicBezTo>
                  <a:lnTo>
                    <a:pt x="1471" y="751"/>
                  </a:lnTo>
                  <a:cubicBezTo>
                    <a:pt x="1776" y="800"/>
                    <a:pt x="1957" y="938"/>
                    <a:pt x="1957" y="1022"/>
                  </a:cubicBezTo>
                  <a:cubicBezTo>
                    <a:pt x="1957" y="1185"/>
                    <a:pt x="2078" y="1266"/>
                    <a:pt x="2199" y="1266"/>
                  </a:cubicBezTo>
                  <a:cubicBezTo>
                    <a:pt x="2321" y="1266"/>
                    <a:pt x="2442" y="1185"/>
                    <a:pt x="2442" y="1022"/>
                  </a:cubicBezTo>
                  <a:cubicBezTo>
                    <a:pt x="2442" y="626"/>
                    <a:pt x="2040" y="328"/>
                    <a:pt x="1471" y="259"/>
                  </a:cubicBezTo>
                  <a:lnTo>
                    <a:pt x="1471" y="245"/>
                  </a:lnTo>
                  <a:cubicBezTo>
                    <a:pt x="1471" y="82"/>
                    <a:pt x="1348" y="0"/>
                    <a:pt x="122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71"/>
            <p:cNvSpPr/>
            <p:nvPr/>
          </p:nvSpPr>
          <p:spPr>
            <a:xfrm>
              <a:off x="6890652" y="3759355"/>
              <a:ext cx="12795" cy="1279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3" y="1"/>
                  </a:moveTo>
                  <a:cubicBezTo>
                    <a:pt x="112" y="1"/>
                    <a:pt x="1" y="105"/>
                    <a:pt x="1" y="244"/>
                  </a:cubicBezTo>
                  <a:cubicBezTo>
                    <a:pt x="1" y="376"/>
                    <a:pt x="112" y="486"/>
                    <a:pt x="243" y="486"/>
                  </a:cubicBezTo>
                  <a:cubicBezTo>
                    <a:pt x="382" y="486"/>
                    <a:pt x="486" y="376"/>
                    <a:pt x="486" y="244"/>
                  </a:cubicBezTo>
                  <a:cubicBezTo>
                    <a:pt x="486" y="105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71"/>
            <p:cNvSpPr/>
            <p:nvPr/>
          </p:nvSpPr>
          <p:spPr>
            <a:xfrm>
              <a:off x="7211203" y="3759355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04" y="1"/>
                    <a:pt x="0" y="105"/>
                    <a:pt x="0" y="244"/>
                  </a:cubicBezTo>
                  <a:cubicBezTo>
                    <a:pt x="0" y="376"/>
                    <a:pt x="104" y="486"/>
                    <a:pt x="243" y="486"/>
                  </a:cubicBezTo>
                  <a:cubicBezTo>
                    <a:pt x="375" y="486"/>
                    <a:pt x="486" y="376"/>
                    <a:pt x="486" y="244"/>
                  </a:cubicBezTo>
                  <a:cubicBezTo>
                    <a:pt x="486" y="105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71"/>
            <p:cNvSpPr/>
            <p:nvPr/>
          </p:nvSpPr>
          <p:spPr>
            <a:xfrm>
              <a:off x="6890652" y="3887486"/>
              <a:ext cx="12795" cy="12768"/>
            </a:xfrm>
            <a:custGeom>
              <a:avLst/>
              <a:gdLst/>
              <a:ahLst/>
              <a:cxnLst/>
              <a:rect l="l" t="t" r="r" b="b"/>
              <a:pathLst>
                <a:path w="487" h="486" extrusionOk="0">
                  <a:moveTo>
                    <a:pt x="243" y="0"/>
                  </a:moveTo>
                  <a:cubicBezTo>
                    <a:pt x="112" y="0"/>
                    <a:pt x="1" y="111"/>
                    <a:pt x="1" y="243"/>
                  </a:cubicBezTo>
                  <a:cubicBezTo>
                    <a:pt x="1" y="382"/>
                    <a:pt x="112" y="486"/>
                    <a:pt x="243" y="486"/>
                  </a:cubicBezTo>
                  <a:cubicBezTo>
                    <a:pt x="382" y="486"/>
                    <a:pt x="486" y="382"/>
                    <a:pt x="486" y="243"/>
                  </a:cubicBezTo>
                  <a:cubicBezTo>
                    <a:pt x="486" y="111"/>
                    <a:pt x="382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71"/>
            <p:cNvSpPr/>
            <p:nvPr/>
          </p:nvSpPr>
          <p:spPr>
            <a:xfrm>
              <a:off x="7211203" y="3887486"/>
              <a:ext cx="12768" cy="12768"/>
            </a:xfrm>
            <a:custGeom>
              <a:avLst/>
              <a:gdLst/>
              <a:ahLst/>
              <a:cxnLst/>
              <a:rect l="l" t="t" r="r" b="b"/>
              <a:pathLst>
                <a:path w="486" h="486" extrusionOk="0">
                  <a:moveTo>
                    <a:pt x="243" y="0"/>
                  </a:moveTo>
                  <a:cubicBezTo>
                    <a:pt x="104" y="0"/>
                    <a:pt x="0" y="111"/>
                    <a:pt x="0" y="243"/>
                  </a:cubicBezTo>
                  <a:cubicBezTo>
                    <a:pt x="0" y="382"/>
                    <a:pt x="104" y="486"/>
                    <a:pt x="243" y="486"/>
                  </a:cubicBezTo>
                  <a:cubicBezTo>
                    <a:pt x="375" y="486"/>
                    <a:pt x="486" y="382"/>
                    <a:pt x="486" y="243"/>
                  </a:cubicBezTo>
                  <a:cubicBezTo>
                    <a:pt x="486" y="111"/>
                    <a:pt x="375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71"/>
            <p:cNvSpPr/>
            <p:nvPr/>
          </p:nvSpPr>
          <p:spPr>
            <a:xfrm>
              <a:off x="6871342" y="3932306"/>
              <a:ext cx="371966" cy="12952"/>
            </a:xfrm>
            <a:custGeom>
              <a:avLst/>
              <a:gdLst/>
              <a:ahLst/>
              <a:cxnLst/>
              <a:rect l="l" t="t" r="r" b="b"/>
              <a:pathLst>
                <a:path w="14158" h="493" extrusionOk="0">
                  <a:moveTo>
                    <a:pt x="0" y="0"/>
                  </a:moveTo>
                  <a:lnTo>
                    <a:pt x="0" y="493"/>
                  </a:lnTo>
                  <a:lnTo>
                    <a:pt x="14157" y="493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71"/>
            <p:cNvSpPr/>
            <p:nvPr/>
          </p:nvSpPr>
          <p:spPr>
            <a:xfrm>
              <a:off x="6871342" y="3958001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486"/>
                  </a:lnTo>
                  <a:lnTo>
                    <a:pt x="14157" y="486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71"/>
            <p:cNvSpPr/>
            <p:nvPr/>
          </p:nvSpPr>
          <p:spPr>
            <a:xfrm>
              <a:off x="6871342" y="3983695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243"/>
                  </a:lnTo>
                  <a:cubicBezTo>
                    <a:pt x="0" y="375"/>
                    <a:pt x="111" y="486"/>
                    <a:pt x="250" y="486"/>
                  </a:cubicBezTo>
                  <a:lnTo>
                    <a:pt x="13907" y="486"/>
                  </a:lnTo>
                  <a:cubicBezTo>
                    <a:pt x="14046" y="486"/>
                    <a:pt x="14157" y="375"/>
                    <a:pt x="14157" y="243"/>
                  </a:cubicBez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3" name="Google Shape;6693;p71"/>
          <p:cNvGrpSpPr/>
          <p:nvPr/>
        </p:nvGrpSpPr>
        <p:grpSpPr>
          <a:xfrm>
            <a:off x="7402362" y="3681535"/>
            <a:ext cx="402757" cy="372728"/>
            <a:chOff x="7402362" y="3681535"/>
            <a:chExt cx="402757" cy="372728"/>
          </a:xfrm>
        </p:grpSpPr>
        <p:sp>
          <p:nvSpPr>
            <p:cNvPr id="6694" name="Google Shape;6694;p71"/>
            <p:cNvSpPr/>
            <p:nvPr/>
          </p:nvSpPr>
          <p:spPr>
            <a:xfrm>
              <a:off x="7471248" y="3681535"/>
              <a:ext cx="333871" cy="303763"/>
            </a:xfrm>
            <a:custGeom>
              <a:avLst/>
              <a:gdLst/>
              <a:ahLst/>
              <a:cxnLst/>
              <a:rect l="l" t="t" r="r" b="b"/>
              <a:pathLst>
                <a:path w="12708" h="11562" extrusionOk="0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71"/>
            <p:cNvSpPr/>
            <p:nvPr/>
          </p:nvSpPr>
          <p:spPr>
            <a:xfrm>
              <a:off x="7540502" y="3735683"/>
              <a:ext cx="236741" cy="236558"/>
            </a:xfrm>
            <a:custGeom>
              <a:avLst/>
              <a:gdLst/>
              <a:ahLst/>
              <a:cxnLst/>
              <a:rect l="l" t="t" r="r" b="b"/>
              <a:pathLst>
                <a:path w="9011" h="9004" extrusionOk="0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71"/>
            <p:cNvSpPr/>
            <p:nvPr/>
          </p:nvSpPr>
          <p:spPr>
            <a:xfrm>
              <a:off x="7472693" y="3728274"/>
              <a:ext cx="283585" cy="256998"/>
            </a:xfrm>
            <a:custGeom>
              <a:avLst/>
              <a:gdLst/>
              <a:ahLst/>
              <a:cxnLst/>
              <a:rect l="l" t="t" r="r" b="b"/>
              <a:pathLst>
                <a:path w="10794" h="9782" extrusionOk="0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71"/>
            <p:cNvSpPr/>
            <p:nvPr/>
          </p:nvSpPr>
          <p:spPr>
            <a:xfrm>
              <a:off x="7508791" y="3711985"/>
              <a:ext cx="251691" cy="243572"/>
            </a:xfrm>
            <a:custGeom>
              <a:avLst/>
              <a:gdLst/>
              <a:ahLst/>
              <a:cxnLst/>
              <a:rect l="l" t="t" r="r" b="b"/>
              <a:pathLst>
                <a:path w="9580" h="9271" extrusionOk="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71"/>
            <p:cNvSpPr/>
            <p:nvPr/>
          </p:nvSpPr>
          <p:spPr>
            <a:xfrm>
              <a:off x="7496575" y="3728248"/>
              <a:ext cx="251323" cy="227310"/>
            </a:xfrm>
            <a:custGeom>
              <a:avLst/>
              <a:gdLst/>
              <a:ahLst/>
              <a:cxnLst/>
              <a:rect l="l" t="t" r="r" b="b"/>
              <a:pathLst>
                <a:path w="9566" h="8652" extrusionOk="0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71"/>
            <p:cNvSpPr/>
            <p:nvPr/>
          </p:nvSpPr>
          <p:spPr>
            <a:xfrm>
              <a:off x="7511524" y="3731296"/>
              <a:ext cx="221976" cy="232564"/>
            </a:xfrm>
            <a:custGeom>
              <a:avLst/>
              <a:gdLst/>
              <a:ahLst/>
              <a:cxnLst/>
              <a:rect l="l" t="t" r="r" b="b"/>
              <a:pathLst>
                <a:path w="8449" h="8852" extrusionOk="0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71"/>
            <p:cNvSpPr/>
            <p:nvPr/>
          </p:nvSpPr>
          <p:spPr>
            <a:xfrm>
              <a:off x="7519721" y="3712169"/>
              <a:ext cx="144157" cy="136696"/>
            </a:xfrm>
            <a:custGeom>
              <a:avLst/>
              <a:gdLst/>
              <a:ahLst/>
              <a:cxnLst/>
              <a:rect l="l" t="t" r="r" b="b"/>
              <a:pathLst>
                <a:path w="5487" h="5203" extrusionOk="0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71"/>
            <p:cNvSpPr/>
            <p:nvPr/>
          </p:nvSpPr>
          <p:spPr>
            <a:xfrm>
              <a:off x="7502039" y="3706442"/>
              <a:ext cx="276466" cy="254686"/>
            </a:xfrm>
            <a:custGeom>
              <a:avLst/>
              <a:gdLst/>
              <a:ahLst/>
              <a:cxnLst/>
              <a:rect l="l" t="t" r="r" b="b"/>
              <a:pathLst>
                <a:path w="10523" h="9694" extrusionOk="0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71"/>
            <p:cNvSpPr/>
            <p:nvPr/>
          </p:nvSpPr>
          <p:spPr>
            <a:xfrm>
              <a:off x="7402362" y="3750580"/>
              <a:ext cx="333871" cy="303684"/>
            </a:xfrm>
            <a:custGeom>
              <a:avLst/>
              <a:gdLst/>
              <a:ahLst/>
              <a:cxnLst/>
              <a:rect l="l" t="t" r="r" b="b"/>
              <a:pathLst>
                <a:path w="12708" h="11559" extrusionOk="0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71"/>
            <p:cNvSpPr/>
            <p:nvPr/>
          </p:nvSpPr>
          <p:spPr>
            <a:xfrm>
              <a:off x="7471432" y="3804570"/>
              <a:ext cx="236741" cy="236741"/>
            </a:xfrm>
            <a:custGeom>
              <a:avLst/>
              <a:gdLst/>
              <a:ahLst/>
              <a:cxnLst/>
              <a:rect l="l" t="t" r="r" b="b"/>
              <a:pathLst>
                <a:path w="9011" h="9011" extrusionOk="0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71"/>
            <p:cNvSpPr/>
            <p:nvPr/>
          </p:nvSpPr>
          <p:spPr>
            <a:xfrm>
              <a:off x="7435334" y="3781029"/>
              <a:ext cx="256078" cy="243520"/>
            </a:xfrm>
            <a:custGeom>
              <a:avLst/>
              <a:gdLst/>
              <a:ahLst/>
              <a:cxnLst/>
              <a:rect l="l" t="t" r="r" b="b"/>
              <a:pathLst>
                <a:path w="9747" h="9269" extrusionOk="0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71"/>
            <p:cNvSpPr/>
            <p:nvPr/>
          </p:nvSpPr>
          <p:spPr>
            <a:xfrm>
              <a:off x="7435701" y="3780924"/>
              <a:ext cx="211231" cy="198962"/>
            </a:xfrm>
            <a:custGeom>
              <a:avLst/>
              <a:gdLst/>
              <a:ahLst/>
              <a:cxnLst/>
              <a:rect l="l" t="t" r="r" b="b"/>
              <a:pathLst>
                <a:path w="8040" h="7573" extrusionOk="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71"/>
            <p:cNvSpPr/>
            <p:nvPr/>
          </p:nvSpPr>
          <p:spPr>
            <a:xfrm>
              <a:off x="7452122" y="3785417"/>
              <a:ext cx="174949" cy="174791"/>
            </a:xfrm>
            <a:custGeom>
              <a:avLst/>
              <a:gdLst/>
              <a:ahLst/>
              <a:cxnLst/>
              <a:rect l="l" t="t" r="r" b="b"/>
              <a:pathLst>
                <a:path w="6659" h="6653" extrusionOk="0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71"/>
            <p:cNvSpPr/>
            <p:nvPr/>
          </p:nvSpPr>
          <p:spPr>
            <a:xfrm>
              <a:off x="7432969" y="3775407"/>
              <a:ext cx="276466" cy="254791"/>
            </a:xfrm>
            <a:custGeom>
              <a:avLst/>
              <a:gdLst/>
              <a:ahLst/>
              <a:cxnLst/>
              <a:rect l="l" t="t" r="r" b="b"/>
              <a:pathLst>
                <a:path w="10523" h="9698" extrusionOk="0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71"/>
            <p:cNvSpPr/>
            <p:nvPr/>
          </p:nvSpPr>
          <p:spPr>
            <a:xfrm>
              <a:off x="7528286" y="3838093"/>
              <a:ext cx="82758" cy="129418"/>
            </a:xfrm>
            <a:custGeom>
              <a:avLst/>
              <a:gdLst/>
              <a:ahLst/>
              <a:cxnLst/>
              <a:rect l="l" t="t" r="r" b="b"/>
              <a:pathLst>
                <a:path w="3150" h="4926" extrusionOk="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71"/>
            <p:cNvSpPr/>
            <p:nvPr/>
          </p:nvSpPr>
          <p:spPr>
            <a:xfrm>
              <a:off x="7563622" y="3825798"/>
              <a:ext cx="12164" cy="153353"/>
            </a:xfrm>
            <a:custGeom>
              <a:avLst/>
              <a:gdLst/>
              <a:ahLst/>
              <a:cxnLst/>
              <a:rect l="l" t="t" r="r" b="b"/>
              <a:pathLst>
                <a:path w="463" h="5837" extrusionOk="0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0" name="Google Shape;6710;p71"/>
          <p:cNvGrpSpPr/>
          <p:nvPr/>
        </p:nvGrpSpPr>
        <p:grpSpPr>
          <a:xfrm>
            <a:off x="7960705" y="3736235"/>
            <a:ext cx="378902" cy="264065"/>
            <a:chOff x="7960705" y="3736235"/>
            <a:chExt cx="378902" cy="264065"/>
          </a:xfrm>
        </p:grpSpPr>
        <p:sp>
          <p:nvSpPr>
            <p:cNvPr id="6711" name="Google Shape;6711;p71"/>
            <p:cNvSpPr/>
            <p:nvPr/>
          </p:nvSpPr>
          <p:spPr>
            <a:xfrm>
              <a:off x="7960705" y="3736235"/>
              <a:ext cx="378902" cy="235638"/>
            </a:xfrm>
            <a:custGeom>
              <a:avLst/>
              <a:gdLst/>
              <a:ahLst/>
              <a:cxnLst/>
              <a:rect l="l" t="t" r="r" b="b"/>
              <a:pathLst>
                <a:path w="14422" h="8969" extrusionOk="0">
                  <a:moveTo>
                    <a:pt x="7319" y="0"/>
                  </a:moveTo>
                  <a:cubicBezTo>
                    <a:pt x="6514" y="0"/>
                    <a:pt x="6112" y="964"/>
                    <a:pt x="6674" y="1533"/>
                  </a:cubicBezTo>
                  <a:lnTo>
                    <a:pt x="3691" y="4821"/>
                  </a:lnTo>
                  <a:lnTo>
                    <a:pt x="1888" y="3274"/>
                  </a:lnTo>
                  <a:cubicBezTo>
                    <a:pt x="1888" y="3232"/>
                    <a:pt x="1895" y="3198"/>
                    <a:pt x="1895" y="3163"/>
                  </a:cubicBezTo>
                  <a:cubicBezTo>
                    <a:pt x="1895" y="2670"/>
                    <a:pt x="1489" y="2334"/>
                    <a:pt x="1059" y="2334"/>
                  </a:cubicBezTo>
                  <a:cubicBezTo>
                    <a:pt x="879" y="2334"/>
                    <a:pt x="695" y="2394"/>
                    <a:pt x="535" y="2525"/>
                  </a:cubicBezTo>
                  <a:cubicBezTo>
                    <a:pt x="1" y="2976"/>
                    <a:pt x="223" y="3850"/>
                    <a:pt x="917" y="3974"/>
                  </a:cubicBezTo>
                  <a:lnTo>
                    <a:pt x="917" y="8760"/>
                  </a:lnTo>
                  <a:cubicBezTo>
                    <a:pt x="917" y="8871"/>
                    <a:pt x="1007" y="8969"/>
                    <a:pt x="1125" y="8969"/>
                  </a:cubicBezTo>
                  <a:lnTo>
                    <a:pt x="13506" y="8969"/>
                  </a:lnTo>
                  <a:cubicBezTo>
                    <a:pt x="13624" y="8969"/>
                    <a:pt x="13714" y="8871"/>
                    <a:pt x="13714" y="8760"/>
                  </a:cubicBezTo>
                  <a:lnTo>
                    <a:pt x="13714" y="3974"/>
                  </a:lnTo>
                  <a:cubicBezTo>
                    <a:pt x="14130" y="3891"/>
                    <a:pt x="14421" y="3510"/>
                    <a:pt x="14380" y="3087"/>
                  </a:cubicBezTo>
                  <a:cubicBezTo>
                    <a:pt x="14345" y="2664"/>
                    <a:pt x="13991" y="2338"/>
                    <a:pt x="13561" y="2338"/>
                  </a:cubicBezTo>
                  <a:cubicBezTo>
                    <a:pt x="13062" y="2338"/>
                    <a:pt x="12680" y="2775"/>
                    <a:pt x="12743" y="3274"/>
                  </a:cubicBezTo>
                  <a:lnTo>
                    <a:pt x="10939" y="4821"/>
                  </a:lnTo>
                  <a:lnTo>
                    <a:pt x="7957" y="1533"/>
                  </a:lnTo>
                  <a:cubicBezTo>
                    <a:pt x="8519" y="964"/>
                    <a:pt x="8116" y="0"/>
                    <a:pt x="7319" y="0"/>
                  </a:cubicBezTo>
                  <a:close/>
                </a:path>
              </a:pathLst>
            </a:custGeom>
            <a:solidFill>
              <a:srgbClr val="B8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71"/>
            <p:cNvSpPr/>
            <p:nvPr/>
          </p:nvSpPr>
          <p:spPr>
            <a:xfrm>
              <a:off x="8295653" y="3797450"/>
              <a:ext cx="43034" cy="174423"/>
            </a:xfrm>
            <a:custGeom>
              <a:avLst/>
              <a:gdLst/>
              <a:ahLst/>
              <a:cxnLst/>
              <a:rect l="l" t="t" r="r" b="b"/>
              <a:pathLst>
                <a:path w="1638" h="6639" extrusionOk="0">
                  <a:moveTo>
                    <a:pt x="812" y="0"/>
                  </a:moveTo>
                  <a:cubicBezTo>
                    <a:pt x="414" y="0"/>
                    <a:pt x="68" y="287"/>
                    <a:pt x="1" y="687"/>
                  </a:cubicBezTo>
                  <a:lnTo>
                    <a:pt x="1" y="6639"/>
                  </a:lnTo>
                  <a:lnTo>
                    <a:pt x="757" y="6639"/>
                  </a:lnTo>
                  <a:cubicBezTo>
                    <a:pt x="868" y="6632"/>
                    <a:pt x="965" y="6541"/>
                    <a:pt x="965" y="6430"/>
                  </a:cubicBezTo>
                  <a:lnTo>
                    <a:pt x="965" y="1644"/>
                  </a:lnTo>
                  <a:cubicBezTo>
                    <a:pt x="1325" y="1575"/>
                    <a:pt x="1596" y="1284"/>
                    <a:pt x="1631" y="923"/>
                  </a:cubicBezTo>
                  <a:lnTo>
                    <a:pt x="1638" y="743"/>
                  </a:lnTo>
                  <a:cubicBezTo>
                    <a:pt x="1589" y="334"/>
                    <a:pt x="1256" y="14"/>
                    <a:pt x="840" y="1"/>
                  </a:cubicBezTo>
                  <a:cubicBezTo>
                    <a:pt x="831" y="0"/>
                    <a:pt x="821" y="0"/>
                    <a:pt x="812" y="0"/>
                  </a:cubicBezTo>
                  <a:close/>
                </a:path>
              </a:pathLst>
            </a:custGeom>
            <a:solidFill>
              <a:srgbClr val="92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71"/>
            <p:cNvSpPr/>
            <p:nvPr/>
          </p:nvSpPr>
          <p:spPr>
            <a:xfrm>
              <a:off x="8109407" y="3875821"/>
              <a:ext cx="76033" cy="64972"/>
            </a:xfrm>
            <a:custGeom>
              <a:avLst/>
              <a:gdLst/>
              <a:ahLst/>
              <a:cxnLst/>
              <a:rect l="l" t="t" r="r" b="b"/>
              <a:pathLst>
                <a:path w="2894" h="2473" extrusionOk="0">
                  <a:moveTo>
                    <a:pt x="1659" y="0"/>
                  </a:moveTo>
                  <a:cubicBezTo>
                    <a:pt x="556" y="0"/>
                    <a:pt x="1" y="1332"/>
                    <a:pt x="785" y="2109"/>
                  </a:cubicBezTo>
                  <a:cubicBezTo>
                    <a:pt x="1036" y="2360"/>
                    <a:pt x="1346" y="2473"/>
                    <a:pt x="1649" y="2473"/>
                  </a:cubicBezTo>
                  <a:cubicBezTo>
                    <a:pt x="2284" y="2473"/>
                    <a:pt x="2893" y="1981"/>
                    <a:pt x="2893" y="1235"/>
                  </a:cubicBezTo>
                  <a:cubicBezTo>
                    <a:pt x="2893" y="555"/>
                    <a:pt x="2338" y="0"/>
                    <a:pt x="1659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71"/>
            <p:cNvSpPr/>
            <p:nvPr/>
          </p:nvSpPr>
          <p:spPr>
            <a:xfrm>
              <a:off x="7961624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1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71"/>
            <p:cNvSpPr/>
            <p:nvPr/>
          </p:nvSpPr>
          <p:spPr>
            <a:xfrm>
              <a:off x="8037447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0" y="1402"/>
                  </a:cubicBezTo>
                  <a:cubicBezTo>
                    <a:pt x="686" y="1570"/>
                    <a:pt x="892" y="1645"/>
                    <a:pt x="1094" y="1645"/>
                  </a:cubicBezTo>
                  <a:cubicBezTo>
                    <a:pt x="1515" y="1645"/>
                    <a:pt x="1921" y="1316"/>
                    <a:pt x="1921" y="819"/>
                  </a:cubicBezTo>
                  <a:cubicBezTo>
                    <a:pt x="1921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71"/>
            <p:cNvSpPr/>
            <p:nvPr/>
          </p:nvSpPr>
          <p:spPr>
            <a:xfrm>
              <a:off x="8286352" y="3897495"/>
              <a:ext cx="50522" cy="43245"/>
            </a:xfrm>
            <a:custGeom>
              <a:avLst/>
              <a:gdLst/>
              <a:ahLst/>
              <a:cxnLst/>
              <a:rect l="l" t="t" r="r" b="b"/>
              <a:pathLst>
                <a:path w="1923" h="1646" extrusionOk="0">
                  <a:moveTo>
                    <a:pt x="1104" y="1"/>
                  </a:moveTo>
                  <a:cubicBezTo>
                    <a:pt x="369" y="1"/>
                    <a:pt x="1" y="881"/>
                    <a:pt x="521" y="1402"/>
                  </a:cubicBezTo>
                  <a:cubicBezTo>
                    <a:pt x="687" y="1570"/>
                    <a:pt x="893" y="1645"/>
                    <a:pt x="1094" y="1645"/>
                  </a:cubicBezTo>
                  <a:cubicBezTo>
                    <a:pt x="1516" y="1645"/>
                    <a:pt x="1922" y="1316"/>
                    <a:pt x="1922" y="819"/>
                  </a:cubicBezTo>
                  <a:cubicBezTo>
                    <a:pt x="1922" y="368"/>
                    <a:pt x="1555" y="1"/>
                    <a:pt x="1104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71"/>
            <p:cNvSpPr/>
            <p:nvPr/>
          </p:nvSpPr>
          <p:spPr>
            <a:xfrm>
              <a:off x="8210556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71"/>
            <p:cNvSpPr/>
            <p:nvPr/>
          </p:nvSpPr>
          <p:spPr>
            <a:xfrm>
              <a:off x="8143666" y="3875821"/>
              <a:ext cx="44138" cy="64919"/>
            </a:xfrm>
            <a:custGeom>
              <a:avLst/>
              <a:gdLst/>
              <a:ahLst/>
              <a:cxnLst/>
              <a:rect l="l" t="t" r="r" b="b"/>
              <a:pathLst>
                <a:path w="1680" h="2471" extrusionOk="0">
                  <a:moveTo>
                    <a:pt x="355" y="0"/>
                  </a:moveTo>
                  <a:cubicBezTo>
                    <a:pt x="230" y="0"/>
                    <a:pt x="112" y="14"/>
                    <a:pt x="1" y="49"/>
                  </a:cubicBezTo>
                  <a:cubicBezTo>
                    <a:pt x="1173" y="402"/>
                    <a:pt x="1173" y="2067"/>
                    <a:pt x="1" y="2421"/>
                  </a:cubicBezTo>
                  <a:cubicBezTo>
                    <a:pt x="117" y="2454"/>
                    <a:pt x="233" y="2470"/>
                    <a:pt x="348" y="2470"/>
                  </a:cubicBezTo>
                  <a:cubicBezTo>
                    <a:pt x="944" y="2470"/>
                    <a:pt x="1481" y="2038"/>
                    <a:pt x="1568" y="1415"/>
                  </a:cubicBezTo>
                  <a:cubicBezTo>
                    <a:pt x="1679" y="666"/>
                    <a:pt x="1104" y="0"/>
                    <a:pt x="355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71"/>
            <p:cNvSpPr/>
            <p:nvPr/>
          </p:nvSpPr>
          <p:spPr>
            <a:xfrm>
              <a:off x="7981302" y="3897495"/>
              <a:ext cx="33392" cy="43192"/>
            </a:xfrm>
            <a:custGeom>
              <a:avLst/>
              <a:gdLst/>
              <a:ahLst/>
              <a:cxnLst/>
              <a:rect l="l" t="t" r="r" b="b"/>
              <a:pathLst>
                <a:path w="1271" h="1644" extrusionOk="0">
                  <a:moveTo>
                    <a:pt x="354" y="1"/>
                  </a:moveTo>
                  <a:cubicBezTo>
                    <a:pt x="230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2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71"/>
            <p:cNvSpPr/>
            <p:nvPr/>
          </p:nvSpPr>
          <p:spPr>
            <a:xfrm>
              <a:off x="8057125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20" y="1643"/>
                    <a:pt x="1062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71"/>
            <p:cNvSpPr/>
            <p:nvPr/>
          </p:nvSpPr>
          <p:spPr>
            <a:xfrm>
              <a:off x="8306057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19" y="1643"/>
                    <a:pt x="1062" y="1393"/>
                    <a:pt x="1151" y="999"/>
                  </a:cubicBezTo>
                  <a:cubicBezTo>
                    <a:pt x="1269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71"/>
            <p:cNvSpPr/>
            <p:nvPr/>
          </p:nvSpPr>
          <p:spPr>
            <a:xfrm>
              <a:off x="8230234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71"/>
            <p:cNvSpPr/>
            <p:nvPr/>
          </p:nvSpPr>
          <p:spPr>
            <a:xfrm>
              <a:off x="7970373" y="3960733"/>
              <a:ext cx="365030" cy="39566"/>
            </a:xfrm>
            <a:custGeom>
              <a:avLst/>
              <a:gdLst/>
              <a:ahLst/>
              <a:cxnLst/>
              <a:rect l="l" t="t" r="r" b="b"/>
              <a:pathLst>
                <a:path w="13894" h="1506" extrusionOk="0">
                  <a:moveTo>
                    <a:pt x="757" y="0"/>
                  </a:moveTo>
                  <a:cubicBezTo>
                    <a:pt x="340" y="0"/>
                    <a:pt x="1" y="340"/>
                    <a:pt x="1" y="756"/>
                  </a:cubicBezTo>
                  <a:cubicBezTo>
                    <a:pt x="1" y="1173"/>
                    <a:pt x="340" y="1506"/>
                    <a:pt x="757" y="1506"/>
                  </a:cubicBezTo>
                  <a:lnTo>
                    <a:pt x="13138" y="1506"/>
                  </a:lnTo>
                  <a:cubicBezTo>
                    <a:pt x="13554" y="1506"/>
                    <a:pt x="13894" y="1173"/>
                    <a:pt x="13894" y="756"/>
                  </a:cubicBezTo>
                  <a:cubicBezTo>
                    <a:pt x="13894" y="340"/>
                    <a:pt x="13554" y="0"/>
                    <a:pt x="13138" y="0"/>
                  </a:cubicBezTo>
                  <a:close/>
                </a:path>
              </a:pathLst>
            </a:custGeom>
            <a:solidFill>
              <a:srgbClr val="5A6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71"/>
            <p:cNvSpPr/>
            <p:nvPr/>
          </p:nvSpPr>
          <p:spPr>
            <a:xfrm>
              <a:off x="8291108" y="3960733"/>
              <a:ext cx="44295" cy="39566"/>
            </a:xfrm>
            <a:custGeom>
              <a:avLst/>
              <a:gdLst/>
              <a:ahLst/>
              <a:cxnLst/>
              <a:rect l="l" t="t" r="r" b="b"/>
              <a:pathLst>
                <a:path w="1686" h="1506" extrusionOk="0">
                  <a:moveTo>
                    <a:pt x="0" y="0"/>
                  </a:moveTo>
                  <a:cubicBezTo>
                    <a:pt x="416" y="0"/>
                    <a:pt x="749" y="340"/>
                    <a:pt x="749" y="756"/>
                  </a:cubicBezTo>
                  <a:cubicBezTo>
                    <a:pt x="749" y="1173"/>
                    <a:pt x="416" y="1506"/>
                    <a:pt x="0" y="1506"/>
                  </a:cubicBezTo>
                  <a:lnTo>
                    <a:pt x="930" y="1506"/>
                  </a:lnTo>
                  <a:cubicBezTo>
                    <a:pt x="1346" y="1506"/>
                    <a:pt x="1686" y="1173"/>
                    <a:pt x="1686" y="756"/>
                  </a:cubicBezTo>
                  <a:cubicBezTo>
                    <a:pt x="1686" y="340"/>
                    <a:pt x="1346" y="0"/>
                    <a:pt x="93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5" name="Google Shape;6725;p71"/>
          <p:cNvGrpSpPr/>
          <p:nvPr/>
        </p:nvGrpSpPr>
        <p:grpSpPr>
          <a:xfrm>
            <a:off x="6400828" y="4162270"/>
            <a:ext cx="166200" cy="388019"/>
            <a:chOff x="6400828" y="4162270"/>
            <a:chExt cx="166200" cy="388019"/>
          </a:xfrm>
        </p:grpSpPr>
        <p:sp>
          <p:nvSpPr>
            <p:cNvPr id="6726" name="Google Shape;6726;p71"/>
            <p:cNvSpPr/>
            <p:nvPr/>
          </p:nvSpPr>
          <p:spPr>
            <a:xfrm>
              <a:off x="6433432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46" y="1"/>
                    <a:pt x="1" y="1548"/>
                    <a:pt x="909" y="2456"/>
                  </a:cubicBezTo>
                  <a:cubicBezTo>
                    <a:pt x="1201" y="2750"/>
                    <a:pt x="1560" y="2881"/>
                    <a:pt x="1914" y="2881"/>
                  </a:cubicBezTo>
                  <a:cubicBezTo>
                    <a:pt x="2653" y="2881"/>
                    <a:pt x="3365" y="2305"/>
                    <a:pt x="3365" y="1437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71"/>
            <p:cNvSpPr/>
            <p:nvPr/>
          </p:nvSpPr>
          <p:spPr>
            <a:xfrm>
              <a:off x="647588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2" y="764"/>
                    <a:pt x="1132" y="1437"/>
                  </a:cubicBezTo>
                  <a:cubicBezTo>
                    <a:pt x="1132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8" y="2878"/>
                    <a:pt x="1657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71"/>
            <p:cNvSpPr/>
            <p:nvPr/>
          </p:nvSpPr>
          <p:spPr>
            <a:xfrm>
              <a:off x="6400828" y="4244292"/>
              <a:ext cx="166042" cy="305996"/>
            </a:xfrm>
            <a:custGeom>
              <a:avLst/>
              <a:gdLst/>
              <a:ahLst/>
              <a:cxnLst/>
              <a:rect l="l" t="t" r="r" b="b"/>
              <a:pathLst>
                <a:path w="6320" h="11647" extrusionOk="0">
                  <a:moveTo>
                    <a:pt x="1700" y="0"/>
                  </a:moveTo>
                  <a:cubicBezTo>
                    <a:pt x="763" y="0"/>
                    <a:pt x="0" y="756"/>
                    <a:pt x="7" y="1693"/>
                  </a:cubicBezTo>
                  <a:lnTo>
                    <a:pt x="7" y="5313"/>
                  </a:lnTo>
                  <a:cubicBezTo>
                    <a:pt x="0" y="5611"/>
                    <a:pt x="229" y="5854"/>
                    <a:pt x="527" y="5875"/>
                  </a:cubicBezTo>
                  <a:cubicBezTo>
                    <a:pt x="532" y="5875"/>
                    <a:pt x="536" y="5875"/>
                    <a:pt x="540" y="5875"/>
                  </a:cubicBezTo>
                  <a:cubicBezTo>
                    <a:pt x="840" y="5875"/>
                    <a:pt x="1089" y="5635"/>
                    <a:pt x="1089" y="5327"/>
                  </a:cubicBezTo>
                  <a:lnTo>
                    <a:pt x="1089" y="1991"/>
                  </a:lnTo>
                  <a:cubicBezTo>
                    <a:pt x="1079" y="1783"/>
                    <a:pt x="1233" y="1679"/>
                    <a:pt x="1387" y="1679"/>
                  </a:cubicBezTo>
                  <a:cubicBezTo>
                    <a:pt x="1540" y="1679"/>
                    <a:pt x="1693" y="1783"/>
                    <a:pt x="1679" y="1991"/>
                  </a:cubicBezTo>
                  <a:lnTo>
                    <a:pt x="1679" y="11084"/>
                  </a:lnTo>
                  <a:cubicBezTo>
                    <a:pt x="1679" y="11382"/>
                    <a:pt x="1908" y="11625"/>
                    <a:pt x="2199" y="11646"/>
                  </a:cubicBezTo>
                  <a:cubicBezTo>
                    <a:pt x="2203" y="11646"/>
                    <a:pt x="2208" y="11646"/>
                    <a:pt x="2212" y="11646"/>
                  </a:cubicBezTo>
                  <a:cubicBezTo>
                    <a:pt x="2518" y="11646"/>
                    <a:pt x="2768" y="11406"/>
                    <a:pt x="2768" y="11098"/>
                  </a:cubicBezTo>
                  <a:lnTo>
                    <a:pt x="2768" y="7158"/>
                  </a:lnTo>
                  <a:cubicBezTo>
                    <a:pt x="2789" y="6919"/>
                    <a:pt x="2972" y="6799"/>
                    <a:pt x="3156" y="6799"/>
                  </a:cubicBezTo>
                  <a:cubicBezTo>
                    <a:pt x="3340" y="6799"/>
                    <a:pt x="3524" y="6919"/>
                    <a:pt x="3545" y="7158"/>
                  </a:cubicBezTo>
                  <a:lnTo>
                    <a:pt x="3545" y="11098"/>
                  </a:lnTo>
                  <a:cubicBezTo>
                    <a:pt x="3545" y="11396"/>
                    <a:pt x="3787" y="11639"/>
                    <a:pt x="4093" y="11639"/>
                  </a:cubicBezTo>
                  <a:cubicBezTo>
                    <a:pt x="4391" y="11639"/>
                    <a:pt x="4634" y="11396"/>
                    <a:pt x="4634" y="11098"/>
                  </a:cubicBezTo>
                  <a:lnTo>
                    <a:pt x="4634" y="1991"/>
                  </a:lnTo>
                  <a:cubicBezTo>
                    <a:pt x="4623" y="1783"/>
                    <a:pt x="4777" y="1679"/>
                    <a:pt x="4932" y="1679"/>
                  </a:cubicBezTo>
                  <a:cubicBezTo>
                    <a:pt x="5086" y="1679"/>
                    <a:pt x="5240" y="1783"/>
                    <a:pt x="5230" y="1991"/>
                  </a:cubicBezTo>
                  <a:lnTo>
                    <a:pt x="5230" y="5327"/>
                  </a:lnTo>
                  <a:cubicBezTo>
                    <a:pt x="5230" y="5632"/>
                    <a:pt x="5473" y="5875"/>
                    <a:pt x="5771" y="5875"/>
                  </a:cubicBezTo>
                  <a:cubicBezTo>
                    <a:pt x="6069" y="5875"/>
                    <a:pt x="6312" y="5632"/>
                    <a:pt x="6319" y="5327"/>
                  </a:cubicBezTo>
                  <a:lnTo>
                    <a:pt x="6319" y="1693"/>
                  </a:lnTo>
                  <a:cubicBezTo>
                    <a:pt x="6319" y="763"/>
                    <a:pt x="5563" y="7"/>
                    <a:pt x="4634" y="0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71"/>
            <p:cNvSpPr/>
            <p:nvPr/>
          </p:nvSpPr>
          <p:spPr>
            <a:xfrm>
              <a:off x="6452400" y="4421947"/>
              <a:ext cx="31553" cy="127973"/>
            </a:xfrm>
            <a:custGeom>
              <a:avLst/>
              <a:gdLst/>
              <a:ahLst/>
              <a:cxnLst/>
              <a:rect l="l" t="t" r="r" b="b"/>
              <a:pathLst>
                <a:path w="1201" h="4871" extrusionOk="0">
                  <a:moveTo>
                    <a:pt x="721" y="1"/>
                  </a:moveTo>
                  <a:cubicBezTo>
                    <a:pt x="472" y="1"/>
                    <a:pt x="271" y="202"/>
                    <a:pt x="271" y="452"/>
                  </a:cubicBezTo>
                  <a:lnTo>
                    <a:pt x="271" y="4336"/>
                  </a:lnTo>
                  <a:cubicBezTo>
                    <a:pt x="271" y="4530"/>
                    <a:pt x="167" y="4711"/>
                    <a:pt x="0" y="4808"/>
                  </a:cubicBezTo>
                  <a:lnTo>
                    <a:pt x="35" y="4828"/>
                  </a:lnTo>
                  <a:lnTo>
                    <a:pt x="49" y="4835"/>
                  </a:lnTo>
                  <a:lnTo>
                    <a:pt x="83" y="4849"/>
                  </a:lnTo>
                  <a:lnTo>
                    <a:pt x="97" y="4849"/>
                  </a:lnTo>
                  <a:lnTo>
                    <a:pt x="132" y="4863"/>
                  </a:lnTo>
                  <a:lnTo>
                    <a:pt x="146" y="4863"/>
                  </a:lnTo>
                  <a:lnTo>
                    <a:pt x="187" y="4870"/>
                  </a:lnTo>
                  <a:lnTo>
                    <a:pt x="250" y="4870"/>
                  </a:lnTo>
                  <a:cubicBezTo>
                    <a:pt x="258" y="4870"/>
                    <a:pt x="266" y="4871"/>
                    <a:pt x="274" y="4871"/>
                  </a:cubicBezTo>
                  <a:cubicBezTo>
                    <a:pt x="568" y="4871"/>
                    <a:pt x="812" y="4626"/>
                    <a:pt x="812" y="4329"/>
                  </a:cubicBezTo>
                  <a:lnTo>
                    <a:pt x="812" y="396"/>
                  </a:lnTo>
                  <a:cubicBezTo>
                    <a:pt x="812" y="174"/>
                    <a:pt x="985" y="1"/>
                    <a:pt x="120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71"/>
            <p:cNvSpPr/>
            <p:nvPr/>
          </p:nvSpPr>
          <p:spPr>
            <a:xfrm>
              <a:off x="6501583" y="4288745"/>
              <a:ext cx="29005" cy="261359"/>
            </a:xfrm>
            <a:custGeom>
              <a:avLst/>
              <a:gdLst/>
              <a:ahLst/>
              <a:cxnLst/>
              <a:rect l="l" t="t" r="r" b="b"/>
              <a:pathLst>
                <a:path w="1104" h="9948" extrusionOk="0">
                  <a:moveTo>
                    <a:pt x="715" y="1"/>
                  </a:moveTo>
                  <a:cubicBezTo>
                    <a:pt x="473" y="1"/>
                    <a:pt x="271" y="202"/>
                    <a:pt x="271" y="451"/>
                  </a:cubicBezTo>
                  <a:lnTo>
                    <a:pt x="271" y="9406"/>
                  </a:lnTo>
                  <a:cubicBezTo>
                    <a:pt x="271" y="9600"/>
                    <a:pt x="167" y="9781"/>
                    <a:pt x="1" y="9878"/>
                  </a:cubicBezTo>
                  <a:lnTo>
                    <a:pt x="22" y="9892"/>
                  </a:lnTo>
                  <a:lnTo>
                    <a:pt x="36" y="9898"/>
                  </a:lnTo>
                  <a:lnTo>
                    <a:pt x="77" y="9919"/>
                  </a:lnTo>
                  <a:lnTo>
                    <a:pt x="98" y="9926"/>
                  </a:lnTo>
                  <a:lnTo>
                    <a:pt x="119" y="9933"/>
                  </a:lnTo>
                  <a:lnTo>
                    <a:pt x="147" y="9940"/>
                  </a:lnTo>
                  <a:lnTo>
                    <a:pt x="160" y="9940"/>
                  </a:lnTo>
                  <a:lnTo>
                    <a:pt x="202" y="9947"/>
                  </a:lnTo>
                  <a:lnTo>
                    <a:pt x="264" y="9947"/>
                  </a:lnTo>
                  <a:cubicBezTo>
                    <a:pt x="466" y="9947"/>
                    <a:pt x="653" y="9836"/>
                    <a:pt x="743" y="9663"/>
                  </a:cubicBezTo>
                  <a:cubicBezTo>
                    <a:pt x="750" y="9642"/>
                    <a:pt x="764" y="9628"/>
                    <a:pt x="771" y="9614"/>
                  </a:cubicBezTo>
                  <a:cubicBezTo>
                    <a:pt x="792" y="9559"/>
                    <a:pt x="806" y="9510"/>
                    <a:pt x="806" y="9455"/>
                  </a:cubicBezTo>
                  <a:lnTo>
                    <a:pt x="806" y="9399"/>
                  </a:lnTo>
                  <a:lnTo>
                    <a:pt x="806" y="299"/>
                  </a:lnTo>
                  <a:cubicBezTo>
                    <a:pt x="806" y="132"/>
                    <a:pt x="944" y="1"/>
                    <a:pt x="1104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71"/>
            <p:cNvSpPr/>
            <p:nvPr/>
          </p:nvSpPr>
          <p:spPr>
            <a:xfrm>
              <a:off x="6408105" y="4288745"/>
              <a:ext cx="29189" cy="109924"/>
            </a:xfrm>
            <a:custGeom>
              <a:avLst/>
              <a:gdLst/>
              <a:ahLst/>
              <a:cxnLst/>
              <a:rect l="l" t="t" r="r" b="b"/>
              <a:pathLst>
                <a:path w="1111" h="4184" extrusionOk="0">
                  <a:moveTo>
                    <a:pt x="722" y="1"/>
                  </a:moveTo>
                  <a:cubicBezTo>
                    <a:pt x="479" y="1"/>
                    <a:pt x="278" y="202"/>
                    <a:pt x="278" y="451"/>
                  </a:cubicBezTo>
                  <a:lnTo>
                    <a:pt x="278" y="3649"/>
                  </a:lnTo>
                  <a:cubicBezTo>
                    <a:pt x="278" y="3843"/>
                    <a:pt x="167" y="4024"/>
                    <a:pt x="1" y="4121"/>
                  </a:cubicBezTo>
                  <a:lnTo>
                    <a:pt x="35" y="4141"/>
                  </a:lnTo>
                  <a:lnTo>
                    <a:pt x="49" y="4148"/>
                  </a:lnTo>
                  <a:lnTo>
                    <a:pt x="91" y="4162"/>
                  </a:lnTo>
                  <a:lnTo>
                    <a:pt x="98" y="4162"/>
                  </a:lnTo>
                  <a:lnTo>
                    <a:pt x="139" y="4169"/>
                  </a:lnTo>
                  <a:lnTo>
                    <a:pt x="146" y="4169"/>
                  </a:lnTo>
                  <a:lnTo>
                    <a:pt x="195" y="4183"/>
                  </a:lnTo>
                  <a:lnTo>
                    <a:pt x="250" y="4183"/>
                  </a:lnTo>
                  <a:cubicBezTo>
                    <a:pt x="255" y="4183"/>
                    <a:pt x="259" y="4183"/>
                    <a:pt x="263" y="4183"/>
                  </a:cubicBezTo>
                  <a:cubicBezTo>
                    <a:pt x="569" y="4183"/>
                    <a:pt x="812" y="3943"/>
                    <a:pt x="819" y="3635"/>
                  </a:cubicBezTo>
                  <a:lnTo>
                    <a:pt x="819" y="299"/>
                  </a:lnTo>
                  <a:cubicBezTo>
                    <a:pt x="819" y="132"/>
                    <a:pt x="951" y="1"/>
                    <a:pt x="111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71"/>
            <p:cNvSpPr/>
            <p:nvPr/>
          </p:nvSpPr>
          <p:spPr>
            <a:xfrm>
              <a:off x="6508519" y="4244292"/>
              <a:ext cx="58509" cy="154298"/>
            </a:xfrm>
            <a:custGeom>
              <a:avLst/>
              <a:gdLst/>
              <a:ahLst/>
              <a:cxnLst/>
              <a:rect l="l" t="t" r="r" b="b"/>
              <a:pathLst>
                <a:path w="2227" h="5873" extrusionOk="0">
                  <a:moveTo>
                    <a:pt x="0" y="0"/>
                  </a:moveTo>
                  <a:cubicBezTo>
                    <a:pt x="930" y="0"/>
                    <a:pt x="1686" y="756"/>
                    <a:pt x="1686" y="1693"/>
                  </a:cubicBezTo>
                  <a:lnTo>
                    <a:pt x="1686" y="5327"/>
                  </a:lnTo>
                  <a:cubicBezTo>
                    <a:pt x="1686" y="5521"/>
                    <a:pt x="1582" y="5702"/>
                    <a:pt x="1415" y="5799"/>
                  </a:cubicBezTo>
                  <a:cubicBezTo>
                    <a:pt x="1503" y="5849"/>
                    <a:pt x="1596" y="5872"/>
                    <a:pt x="1686" y="5872"/>
                  </a:cubicBezTo>
                  <a:cubicBezTo>
                    <a:pt x="1968" y="5872"/>
                    <a:pt x="2227" y="5647"/>
                    <a:pt x="2227" y="5327"/>
                  </a:cubicBezTo>
                  <a:lnTo>
                    <a:pt x="2227" y="1693"/>
                  </a:lnTo>
                  <a:cubicBezTo>
                    <a:pt x="2227" y="756"/>
                    <a:pt x="1471" y="0"/>
                    <a:pt x="535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3" name="Google Shape;6733;p71"/>
          <p:cNvGrpSpPr/>
          <p:nvPr/>
        </p:nvGrpSpPr>
        <p:grpSpPr>
          <a:xfrm>
            <a:off x="6919815" y="4162270"/>
            <a:ext cx="225260" cy="388019"/>
            <a:chOff x="6919815" y="4162270"/>
            <a:chExt cx="225260" cy="388019"/>
          </a:xfrm>
        </p:grpSpPr>
        <p:sp>
          <p:nvSpPr>
            <p:cNvPr id="6734" name="Google Shape;6734;p71"/>
            <p:cNvSpPr/>
            <p:nvPr/>
          </p:nvSpPr>
          <p:spPr>
            <a:xfrm>
              <a:off x="6919815" y="4244634"/>
              <a:ext cx="224157" cy="305654"/>
            </a:xfrm>
            <a:custGeom>
              <a:avLst/>
              <a:gdLst/>
              <a:ahLst/>
              <a:cxnLst/>
              <a:rect l="l" t="t" r="r" b="b"/>
              <a:pathLst>
                <a:path w="8532" h="11634" extrusionOk="0">
                  <a:moveTo>
                    <a:pt x="2810" y="1"/>
                  </a:moveTo>
                  <a:cubicBezTo>
                    <a:pt x="2060" y="1"/>
                    <a:pt x="1402" y="493"/>
                    <a:pt x="1187" y="1208"/>
                  </a:cubicBezTo>
                  <a:lnTo>
                    <a:pt x="84" y="5175"/>
                  </a:lnTo>
                  <a:cubicBezTo>
                    <a:pt x="0" y="5467"/>
                    <a:pt x="167" y="5772"/>
                    <a:pt x="458" y="5855"/>
                  </a:cubicBezTo>
                  <a:cubicBezTo>
                    <a:pt x="508" y="5869"/>
                    <a:pt x="557" y="5876"/>
                    <a:pt x="606" y="5876"/>
                  </a:cubicBezTo>
                  <a:cubicBezTo>
                    <a:pt x="846" y="5876"/>
                    <a:pt x="1068" y="5714"/>
                    <a:pt x="1131" y="5467"/>
                  </a:cubicBezTo>
                  <a:lnTo>
                    <a:pt x="2123" y="1915"/>
                  </a:lnTo>
                  <a:cubicBezTo>
                    <a:pt x="2165" y="1758"/>
                    <a:pt x="2285" y="1689"/>
                    <a:pt x="2405" y="1689"/>
                  </a:cubicBezTo>
                  <a:cubicBezTo>
                    <a:pt x="2582" y="1689"/>
                    <a:pt x="2760" y="1837"/>
                    <a:pt x="2699" y="2068"/>
                  </a:cubicBezTo>
                  <a:lnTo>
                    <a:pt x="1637" y="6188"/>
                  </a:lnTo>
                  <a:lnTo>
                    <a:pt x="1464" y="6847"/>
                  </a:lnTo>
                  <a:cubicBezTo>
                    <a:pt x="1443" y="6937"/>
                    <a:pt x="1513" y="7027"/>
                    <a:pt x="1603" y="7027"/>
                  </a:cubicBezTo>
                  <a:lnTo>
                    <a:pt x="2796" y="7027"/>
                  </a:lnTo>
                  <a:lnTo>
                    <a:pt x="2796" y="11071"/>
                  </a:lnTo>
                  <a:cubicBezTo>
                    <a:pt x="2789" y="11369"/>
                    <a:pt x="3018" y="11612"/>
                    <a:pt x="3316" y="11633"/>
                  </a:cubicBezTo>
                  <a:cubicBezTo>
                    <a:pt x="3320" y="11633"/>
                    <a:pt x="3324" y="11633"/>
                    <a:pt x="3329" y="11633"/>
                  </a:cubicBezTo>
                  <a:cubicBezTo>
                    <a:pt x="3628" y="11633"/>
                    <a:pt x="3878" y="11393"/>
                    <a:pt x="3878" y="11085"/>
                  </a:cubicBezTo>
                  <a:lnTo>
                    <a:pt x="3878" y="7027"/>
                  </a:lnTo>
                  <a:lnTo>
                    <a:pt x="4655" y="7027"/>
                  </a:lnTo>
                  <a:lnTo>
                    <a:pt x="4655" y="11085"/>
                  </a:lnTo>
                  <a:cubicBezTo>
                    <a:pt x="4655" y="11383"/>
                    <a:pt x="4897" y="11626"/>
                    <a:pt x="5203" y="11626"/>
                  </a:cubicBezTo>
                  <a:cubicBezTo>
                    <a:pt x="5501" y="11626"/>
                    <a:pt x="5744" y="11383"/>
                    <a:pt x="5744" y="11085"/>
                  </a:cubicBezTo>
                  <a:lnTo>
                    <a:pt x="5744" y="7027"/>
                  </a:lnTo>
                  <a:lnTo>
                    <a:pt x="6930" y="7027"/>
                  </a:lnTo>
                  <a:cubicBezTo>
                    <a:pt x="7027" y="7027"/>
                    <a:pt x="7096" y="6937"/>
                    <a:pt x="7068" y="6847"/>
                  </a:cubicBezTo>
                  <a:lnTo>
                    <a:pt x="6895" y="6188"/>
                  </a:lnTo>
                  <a:lnTo>
                    <a:pt x="5834" y="2068"/>
                  </a:lnTo>
                  <a:cubicBezTo>
                    <a:pt x="5772" y="1836"/>
                    <a:pt x="5955" y="1688"/>
                    <a:pt x="6134" y="1688"/>
                  </a:cubicBezTo>
                  <a:cubicBezTo>
                    <a:pt x="6255" y="1688"/>
                    <a:pt x="6375" y="1755"/>
                    <a:pt x="6416" y="1908"/>
                  </a:cubicBezTo>
                  <a:lnTo>
                    <a:pt x="7408" y="5467"/>
                  </a:lnTo>
                  <a:cubicBezTo>
                    <a:pt x="7477" y="5701"/>
                    <a:pt x="7692" y="5856"/>
                    <a:pt x="7925" y="5856"/>
                  </a:cubicBezTo>
                  <a:cubicBezTo>
                    <a:pt x="7974" y="5856"/>
                    <a:pt x="8024" y="5849"/>
                    <a:pt x="8074" y="5834"/>
                  </a:cubicBezTo>
                  <a:cubicBezTo>
                    <a:pt x="8359" y="5758"/>
                    <a:pt x="8532" y="5460"/>
                    <a:pt x="8456" y="5175"/>
                  </a:cubicBezTo>
                  <a:lnTo>
                    <a:pt x="8470" y="5175"/>
                  </a:lnTo>
                  <a:lnTo>
                    <a:pt x="7367" y="1208"/>
                  </a:lnTo>
                  <a:cubicBezTo>
                    <a:pt x="7152" y="493"/>
                    <a:pt x="6493" y="1"/>
                    <a:pt x="5744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71"/>
            <p:cNvSpPr/>
            <p:nvPr/>
          </p:nvSpPr>
          <p:spPr>
            <a:xfrm>
              <a:off x="6981581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39" y="1"/>
                    <a:pt x="1" y="1555"/>
                    <a:pt x="909" y="2456"/>
                  </a:cubicBezTo>
                  <a:cubicBezTo>
                    <a:pt x="1201" y="2750"/>
                    <a:pt x="1561" y="2882"/>
                    <a:pt x="1915" y="2882"/>
                  </a:cubicBezTo>
                  <a:cubicBezTo>
                    <a:pt x="2654" y="2882"/>
                    <a:pt x="3365" y="2307"/>
                    <a:pt x="3365" y="1444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71"/>
            <p:cNvSpPr/>
            <p:nvPr/>
          </p:nvSpPr>
          <p:spPr>
            <a:xfrm>
              <a:off x="702403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8" y="764"/>
                    <a:pt x="1138" y="1444"/>
                  </a:cubicBezTo>
                  <a:cubicBezTo>
                    <a:pt x="1138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9" y="2878"/>
                    <a:pt x="1663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71"/>
            <p:cNvSpPr/>
            <p:nvPr/>
          </p:nvSpPr>
          <p:spPr>
            <a:xfrm>
              <a:off x="6928563" y="4289113"/>
              <a:ext cx="54515" cy="109556"/>
            </a:xfrm>
            <a:custGeom>
              <a:avLst/>
              <a:gdLst/>
              <a:ahLst/>
              <a:cxnLst/>
              <a:rect l="l" t="t" r="r" b="b"/>
              <a:pathLst>
                <a:path w="2075" h="4170" extrusionOk="0">
                  <a:moveTo>
                    <a:pt x="1533" y="0"/>
                  </a:moveTo>
                  <a:cubicBezTo>
                    <a:pt x="1401" y="0"/>
                    <a:pt x="1284" y="91"/>
                    <a:pt x="1249" y="215"/>
                  </a:cubicBezTo>
                  <a:lnTo>
                    <a:pt x="257" y="3774"/>
                  </a:lnTo>
                  <a:cubicBezTo>
                    <a:pt x="215" y="3912"/>
                    <a:pt x="125" y="4030"/>
                    <a:pt x="0" y="4100"/>
                  </a:cubicBezTo>
                  <a:cubicBezTo>
                    <a:pt x="42" y="4121"/>
                    <a:pt x="84" y="4141"/>
                    <a:pt x="125" y="4148"/>
                  </a:cubicBezTo>
                  <a:cubicBezTo>
                    <a:pt x="176" y="4163"/>
                    <a:pt x="227" y="4170"/>
                    <a:pt x="277" y="4170"/>
                  </a:cubicBezTo>
                  <a:cubicBezTo>
                    <a:pt x="514" y="4170"/>
                    <a:pt x="729" y="4014"/>
                    <a:pt x="798" y="3774"/>
                  </a:cubicBezTo>
                  <a:lnTo>
                    <a:pt x="1790" y="215"/>
                  </a:lnTo>
                  <a:cubicBezTo>
                    <a:pt x="1825" y="91"/>
                    <a:pt x="1943" y="0"/>
                    <a:pt x="20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71"/>
            <p:cNvSpPr/>
            <p:nvPr/>
          </p:nvSpPr>
          <p:spPr>
            <a:xfrm>
              <a:off x="7056484" y="4244634"/>
              <a:ext cx="88591" cy="154167"/>
            </a:xfrm>
            <a:custGeom>
              <a:avLst/>
              <a:gdLst/>
              <a:ahLst/>
              <a:cxnLst/>
              <a:rect l="l" t="t" r="r" b="b"/>
              <a:pathLst>
                <a:path w="3372" h="5868" extrusionOk="0">
                  <a:moveTo>
                    <a:pt x="1" y="1"/>
                  </a:moveTo>
                  <a:cubicBezTo>
                    <a:pt x="750" y="1"/>
                    <a:pt x="1409" y="493"/>
                    <a:pt x="1624" y="1208"/>
                  </a:cubicBezTo>
                  <a:lnTo>
                    <a:pt x="2727" y="5175"/>
                  </a:lnTo>
                  <a:cubicBezTo>
                    <a:pt x="2796" y="5418"/>
                    <a:pt x="2692" y="5668"/>
                    <a:pt x="2477" y="5793"/>
                  </a:cubicBezTo>
                  <a:cubicBezTo>
                    <a:pt x="2565" y="5844"/>
                    <a:pt x="2657" y="5867"/>
                    <a:pt x="2746" y="5867"/>
                  </a:cubicBezTo>
                  <a:cubicBezTo>
                    <a:pt x="3079" y="5867"/>
                    <a:pt x="3371" y="5547"/>
                    <a:pt x="3268" y="5175"/>
                  </a:cubicBezTo>
                  <a:lnTo>
                    <a:pt x="2165" y="1208"/>
                  </a:lnTo>
                  <a:cubicBezTo>
                    <a:pt x="1950" y="493"/>
                    <a:pt x="1291" y="1"/>
                    <a:pt x="542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71"/>
            <p:cNvSpPr/>
            <p:nvPr/>
          </p:nvSpPr>
          <p:spPr>
            <a:xfrm>
              <a:off x="7000550" y="4429251"/>
              <a:ext cx="21333" cy="121037"/>
            </a:xfrm>
            <a:custGeom>
              <a:avLst/>
              <a:gdLst/>
              <a:ahLst/>
              <a:cxnLst/>
              <a:rect l="l" t="t" r="r" b="b"/>
              <a:pathLst>
                <a:path w="812" h="4607" extrusionOk="0">
                  <a:moveTo>
                    <a:pt x="416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1" y="4058"/>
                  </a:lnTo>
                  <a:cubicBezTo>
                    <a:pt x="271" y="4252"/>
                    <a:pt x="167" y="4433"/>
                    <a:pt x="0" y="4530"/>
                  </a:cubicBezTo>
                  <a:cubicBezTo>
                    <a:pt x="76" y="4571"/>
                    <a:pt x="160" y="4599"/>
                    <a:pt x="243" y="4606"/>
                  </a:cubicBezTo>
                  <a:cubicBezTo>
                    <a:pt x="247" y="4606"/>
                    <a:pt x="252" y="4606"/>
                    <a:pt x="256" y="4606"/>
                  </a:cubicBezTo>
                  <a:cubicBezTo>
                    <a:pt x="562" y="4606"/>
                    <a:pt x="812" y="4366"/>
                    <a:pt x="812" y="4058"/>
                  </a:cubicBezTo>
                  <a:lnTo>
                    <a:pt x="812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71"/>
            <p:cNvSpPr/>
            <p:nvPr/>
          </p:nvSpPr>
          <p:spPr>
            <a:xfrm>
              <a:off x="7049574" y="4429251"/>
              <a:ext cx="21517" cy="120932"/>
            </a:xfrm>
            <a:custGeom>
              <a:avLst/>
              <a:gdLst/>
              <a:ahLst/>
              <a:cxnLst/>
              <a:rect l="l" t="t" r="r" b="b"/>
              <a:pathLst>
                <a:path w="819" h="4603" extrusionOk="0">
                  <a:moveTo>
                    <a:pt x="423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7" y="4058"/>
                  </a:lnTo>
                  <a:cubicBezTo>
                    <a:pt x="277" y="4252"/>
                    <a:pt x="173" y="4433"/>
                    <a:pt x="0" y="4530"/>
                  </a:cubicBezTo>
                  <a:cubicBezTo>
                    <a:pt x="87" y="4580"/>
                    <a:pt x="179" y="4602"/>
                    <a:pt x="269" y="4602"/>
                  </a:cubicBezTo>
                  <a:cubicBezTo>
                    <a:pt x="554" y="4602"/>
                    <a:pt x="818" y="4374"/>
                    <a:pt x="818" y="4058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71"/>
            <p:cNvSpPr/>
            <p:nvPr/>
          </p:nvSpPr>
          <p:spPr>
            <a:xfrm>
              <a:off x="7058139" y="4289113"/>
              <a:ext cx="48315" cy="140164"/>
            </a:xfrm>
            <a:custGeom>
              <a:avLst/>
              <a:gdLst/>
              <a:ahLst/>
              <a:cxnLst/>
              <a:rect l="l" t="t" r="r" b="b"/>
              <a:pathLst>
                <a:path w="1839" h="5335" extrusionOk="0">
                  <a:moveTo>
                    <a:pt x="340" y="0"/>
                  </a:moveTo>
                  <a:cubicBezTo>
                    <a:pt x="139" y="0"/>
                    <a:pt x="0" y="181"/>
                    <a:pt x="49" y="375"/>
                  </a:cubicBezTo>
                  <a:lnTo>
                    <a:pt x="1325" y="5334"/>
                  </a:lnTo>
                  <a:lnTo>
                    <a:pt x="1679" y="5334"/>
                  </a:lnTo>
                  <a:cubicBezTo>
                    <a:pt x="1769" y="5334"/>
                    <a:pt x="1838" y="5244"/>
                    <a:pt x="1817" y="5154"/>
                  </a:cubicBezTo>
                  <a:lnTo>
                    <a:pt x="590" y="375"/>
                  </a:lnTo>
                  <a:cubicBezTo>
                    <a:pt x="534" y="181"/>
                    <a:pt x="680" y="0"/>
                    <a:pt x="8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2" name="Google Shape;6742;p71"/>
          <p:cNvGrpSpPr/>
          <p:nvPr/>
        </p:nvGrpSpPr>
        <p:grpSpPr>
          <a:xfrm>
            <a:off x="7385600" y="4177035"/>
            <a:ext cx="388728" cy="358383"/>
            <a:chOff x="7385600" y="4177035"/>
            <a:chExt cx="388728" cy="358383"/>
          </a:xfrm>
        </p:grpSpPr>
        <p:sp>
          <p:nvSpPr>
            <p:cNvPr id="6743" name="Google Shape;6743;p71"/>
            <p:cNvSpPr/>
            <p:nvPr/>
          </p:nvSpPr>
          <p:spPr>
            <a:xfrm>
              <a:off x="7385600" y="4314808"/>
              <a:ext cx="230541" cy="220610"/>
            </a:xfrm>
            <a:custGeom>
              <a:avLst/>
              <a:gdLst/>
              <a:ahLst/>
              <a:cxnLst/>
              <a:rect l="l" t="t" r="r" b="b"/>
              <a:pathLst>
                <a:path w="8775" h="8397" extrusionOk="0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71"/>
            <p:cNvSpPr/>
            <p:nvPr/>
          </p:nvSpPr>
          <p:spPr>
            <a:xfrm>
              <a:off x="7541212" y="4315176"/>
              <a:ext cx="74561" cy="179704"/>
            </a:xfrm>
            <a:custGeom>
              <a:avLst/>
              <a:gdLst/>
              <a:ahLst/>
              <a:cxnLst/>
              <a:rect l="l" t="t" r="r" b="b"/>
              <a:pathLst>
                <a:path w="2838" h="6840" extrusionOk="0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71"/>
            <p:cNvSpPr/>
            <p:nvPr/>
          </p:nvSpPr>
          <p:spPr>
            <a:xfrm>
              <a:off x="7435334" y="4177035"/>
              <a:ext cx="338994" cy="281011"/>
            </a:xfrm>
            <a:custGeom>
              <a:avLst/>
              <a:gdLst/>
              <a:ahLst/>
              <a:cxnLst/>
              <a:rect l="l" t="t" r="r" b="b"/>
              <a:pathLst>
                <a:path w="12903" h="10696" extrusionOk="0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71"/>
            <p:cNvSpPr/>
            <p:nvPr/>
          </p:nvSpPr>
          <p:spPr>
            <a:xfrm>
              <a:off x="7700843" y="4177035"/>
              <a:ext cx="73484" cy="215618"/>
            </a:xfrm>
            <a:custGeom>
              <a:avLst/>
              <a:gdLst/>
              <a:ahLst/>
              <a:cxnLst/>
              <a:rect l="l" t="t" r="r" b="b"/>
              <a:pathLst>
                <a:path w="2797" h="8207" extrusionOk="0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rgbClr val="C0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71"/>
            <p:cNvSpPr/>
            <p:nvPr/>
          </p:nvSpPr>
          <p:spPr>
            <a:xfrm>
              <a:off x="751606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71"/>
            <p:cNvSpPr/>
            <p:nvPr/>
          </p:nvSpPr>
          <p:spPr>
            <a:xfrm>
              <a:off x="758605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71"/>
            <p:cNvSpPr/>
            <p:nvPr/>
          </p:nvSpPr>
          <p:spPr>
            <a:xfrm>
              <a:off x="7655839" y="4261764"/>
              <a:ext cx="28269" cy="28112"/>
            </a:xfrm>
            <a:custGeom>
              <a:avLst/>
              <a:gdLst/>
              <a:ahLst/>
              <a:cxnLst/>
              <a:rect l="l" t="t" r="r" b="b"/>
              <a:pathLst>
                <a:path w="1076" h="1070" extrusionOk="0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0" name="Google Shape;6750;p71"/>
          <p:cNvGrpSpPr/>
          <p:nvPr/>
        </p:nvGrpSpPr>
        <p:grpSpPr>
          <a:xfrm>
            <a:off x="3625085" y="3259862"/>
            <a:ext cx="369207" cy="258259"/>
            <a:chOff x="3625085" y="3259862"/>
            <a:chExt cx="369207" cy="258259"/>
          </a:xfrm>
        </p:grpSpPr>
        <p:sp>
          <p:nvSpPr>
            <p:cNvPr id="6751" name="Google Shape;6751;p71"/>
            <p:cNvSpPr/>
            <p:nvPr/>
          </p:nvSpPr>
          <p:spPr>
            <a:xfrm>
              <a:off x="3779069" y="3268978"/>
              <a:ext cx="109372" cy="40670"/>
            </a:xfrm>
            <a:custGeom>
              <a:avLst/>
              <a:gdLst/>
              <a:ahLst/>
              <a:cxnLst/>
              <a:rect l="l" t="t" r="r" b="b"/>
              <a:pathLst>
                <a:path w="4163" h="1548" extrusionOk="0">
                  <a:moveTo>
                    <a:pt x="1207" y="1"/>
                  </a:moveTo>
                  <a:cubicBezTo>
                    <a:pt x="909" y="1"/>
                    <a:pt x="638" y="174"/>
                    <a:pt x="514" y="445"/>
                  </a:cubicBezTo>
                  <a:lnTo>
                    <a:pt x="0" y="1547"/>
                  </a:lnTo>
                  <a:lnTo>
                    <a:pt x="4162" y="1547"/>
                  </a:lnTo>
                  <a:lnTo>
                    <a:pt x="3649" y="445"/>
                  </a:lnTo>
                  <a:cubicBezTo>
                    <a:pt x="3524" y="174"/>
                    <a:pt x="3253" y="1"/>
                    <a:pt x="295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71"/>
            <p:cNvSpPr/>
            <p:nvPr/>
          </p:nvSpPr>
          <p:spPr>
            <a:xfrm>
              <a:off x="3913374" y="3283192"/>
              <a:ext cx="57432" cy="31369"/>
            </a:xfrm>
            <a:custGeom>
              <a:avLst/>
              <a:gdLst/>
              <a:ahLst/>
              <a:cxnLst/>
              <a:rect l="l" t="t" r="r" b="b"/>
              <a:pathLst>
                <a:path w="2186" h="1194" extrusionOk="0">
                  <a:moveTo>
                    <a:pt x="347" y="1"/>
                  </a:moveTo>
                  <a:cubicBezTo>
                    <a:pt x="153" y="1"/>
                    <a:pt x="0" y="160"/>
                    <a:pt x="0" y="348"/>
                  </a:cubicBezTo>
                  <a:lnTo>
                    <a:pt x="0" y="1194"/>
                  </a:lnTo>
                  <a:lnTo>
                    <a:pt x="2185" y="1194"/>
                  </a:lnTo>
                  <a:lnTo>
                    <a:pt x="2185" y="348"/>
                  </a:lnTo>
                  <a:cubicBezTo>
                    <a:pt x="2185" y="160"/>
                    <a:pt x="2026" y="1"/>
                    <a:pt x="183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71"/>
            <p:cNvSpPr/>
            <p:nvPr/>
          </p:nvSpPr>
          <p:spPr>
            <a:xfrm>
              <a:off x="3625085" y="3309070"/>
              <a:ext cx="369207" cy="209050"/>
            </a:xfrm>
            <a:custGeom>
              <a:avLst/>
              <a:gdLst/>
              <a:ahLst/>
              <a:cxnLst/>
              <a:rect l="l" t="t" r="r" b="b"/>
              <a:pathLst>
                <a:path w="14053" h="7957" extrusionOk="0">
                  <a:moveTo>
                    <a:pt x="860" y="1"/>
                  </a:moveTo>
                  <a:cubicBezTo>
                    <a:pt x="389" y="1"/>
                    <a:pt x="0" y="382"/>
                    <a:pt x="0" y="854"/>
                  </a:cubicBezTo>
                  <a:lnTo>
                    <a:pt x="0" y="7096"/>
                  </a:lnTo>
                  <a:cubicBezTo>
                    <a:pt x="0" y="7575"/>
                    <a:pt x="389" y="7956"/>
                    <a:pt x="860" y="7956"/>
                  </a:cubicBezTo>
                  <a:lnTo>
                    <a:pt x="13193" y="7956"/>
                  </a:lnTo>
                  <a:cubicBezTo>
                    <a:pt x="13665" y="7956"/>
                    <a:pt x="14053" y="7575"/>
                    <a:pt x="14053" y="7096"/>
                  </a:cubicBezTo>
                  <a:lnTo>
                    <a:pt x="14053" y="861"/>
                  </a:lnTo>
                  <a:cubicBezTo>
                    <a:pt x="14053" y="382"/>
                    <a:pt x="13665" y="1"/>
                    <a:pt x="131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71"/>
            <p:cNvSpPr/>
            <p:nvPr/>
          </p:nvSpPr>
          <p:spPr>
            <a:xfrm>
              <a:off x="3941616" y="3344065"/>
              <a:ext cx="52676" cy="145996"/>
            </a:xfrm>
            <a:custGeom>
              <a:avLst/>
              <a:gdLst/>
              <a:ahLst/>
              <a:cxnLst/>
              <a:rect l="l" t="t" r="r" b="b"/>
              <a:pathLst>
                <a:path w="2005" h="5557" extrusionOk="0">
                  <a:moveTo>
                    <a:pt x="2005" y="0"/>
                  </a:moveTo>
                  <a:lnTo>
                    <a:pt x="798" y="7"/>
                  </a:lnTo>
                  <a:lnTo>
                    <a:pt x="749" y="7"/>
                  </a:lnTo>
                  <a:cubicBezTo>
                    <a:pt x="326" y="28"/>
                    <a:pt x="0" y="382"/>
                    <a:pt x="0" y="805"/>
                  </a:cubicBezTo>
                  <a:lnTo>
                    <a:pt x="0" y="4759"/>
                  </a:lnTo>
                  <a:cubicBezTo>
                    <a:pt x="0" y="5196"/>
                    <a:pt x="354" y="5556"/>
                    <a:pt x="798" y="5556"/>
                  </a:cubicBezTo>
                  <a:lnTo>
                    <a:pt x="2005" y="555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71"/>
            <p:cNvSpPr/>
            <p:nvPr/>
          </p:nvSpPr>
          <p:spPr>
            <a:xfrm>
              <a:off x="3739161" y="3324203"/>
              <a:ext cx="187349" cy="179783"/>
            </a:xfrm>
            <a:custGeom>
              <a:avLst/>
              <a:gdLst/>
              <a:ahLst/>
              <a:cxnLst/>
              <a:rect l="l" t="t" r="r" b="b"/>
              <a:pathLst>
                <a:path w="7131" h="6843" extrusionOk="0">
                  <a:moveTo>
                    <a:pt x="3723" y="0"/>
                  </a:moveTo>
                  <a:cubicBezTo>
                    <a:pt x="3714" y="0"/>
                    <a:pt x="3706" y="0"/>
                    <a:pt x="3697" y="0"/>
                  </a:cubicBezTo>
                  <a:cubicBezTo>
                    <a:pt x="2310" y="0"/>
                    <a:pt x="1062" y="833"/>
                    <a:pt x="534" y="2109"/>
                  </a:cubicBezTo>
                  <a:cubicBezTo>
                    <a:pt x="0" y="3392"/>
                    <a:pt x="299" y="4863"/>
                    <a:pt x="1277" y="5841"/>
                  </a:cubicBezTo>
                  <a:cubicBezTo>
                    <a:pt x="1931" y="6495"/>
                    <a:pt x="2806" y="6842"/>
                    <a:pt x="3698" y="6842"/>
                  </a:cubicBezTo>
                  <a:cubicBezTo>
                    <a:pt x="4139" y="6842"/>
                    <a:pt x="4584" y="6757"/>
                    <a:pt x="5008" y="6583"/>
                  </a:cubicBezTo>
                  <a:cubicBezTo>
                    <a:pt x="6284" y="6056"/>
                    <a:pt x="7117" y="4807"/>
                    <a:pt x="7117" y="3420"/>
                  </a:cubicBezTo>
                  <a:cubicBezTo>
                    <a:pt x="7131" y="1535"/>
                    <a:pt x="5605" y="0"/>
                    <a:pt x="372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71"/>
            <p:cNvSpPr/>
            <p:nvPr/>
          </p:nvSpPr>
          <p:spPr>
            <a:xfrm>
              <a:off x="3755739" y="3339494"/>
              <a:ext cx="155297" cy="149096"/>
            </a:xfrm>
            <a:custGeom>
              <a:avLst/>
              <a:gdLst/>
              <a:ahLst/>
              <a:cxnLst/>
              <a:rect l="l" t="t" r="r" b="b"/>
              <a:pathLst>
                <a:path w="5911" h="5675" extrusionOk="0">
                  <a:moveTo>
                    <a:pt x="3079" y="1"/>
                  </a:moveTo>
                  <a:cubicBezTo>
                    <a:pt x="3075" y="1"/>
                    <a:pt x="3071" y="1"/>
                    <a:pt x="3066" y="1"/>
                  </a:cubicBezTo>
                  <a:cubicBezTo>
                    <a:pt x="1915" y="1"/>
                    <a:pt x="881" y="695"/>
                    <a:pt x="444" y="1749"/>
                  </a:cubicBezTo>
                  <a:cubicBezTo>
                    <a:pt x="0" y="2810"/>
                    <a:pt x="243" y="4031"/>
                    <a:pt x="1055" y="4842"/>
                  </a:cubicBezTo>
                  <a:cubicBezTo>
                    <a:pt x="1598" y="5386"/>
                    <a:pt x="2325" y="5674"/>
                    <a:pt x="3065" y="5674"/>
                  </a:cubicBezTo>
                  <a:cubicBezTo>
                    <a:pt x="3430" y="5674"/>
                    <a:pt x="3798" y="5604"/>
                    <a:pt x="4148" y="5460"/>
                  </a:cubicBezTo>
                  <a:cubicBezTo>
                    <a:pt x="5210" y="5023"/>
                    <a:pt x="5903" y="3982"/>
                    <a:pt x="5903" y="2838"/>
                  </a:cubicBezTo>
                  <a:cubicBezTo>
                    <a:pt x="5910" y="1275"/>
                    <a:pt x="4641" y="1"/>
                    <a:pt x="307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71"/>
            <p:cNvSpPr/>
            <p:nvPr/>
          </p:nvSpPr>
          <p:spPr>
            <a:xfrm>
              <a:off x="3775049" y="3359172"/>
              <a:ext cx="122298" cy="108479"/>
            </a:xfrm>
            <a:custGeom>
              <a:avLst/>
              <a:gdLst/>
              <a:ahLst/>
              <a:cxnLst/>
              <a:rect l="l" t="t" r="r" b="b"/>
              <a:pathLst>
                <a:path w="4655" h="4129" extrusionOk="0">
                  <a:moveTo>
                    <a:pt x="2326" y="0"/>
                  </a:moveTo>
                  <a:cubicBezTo>
                    <a:pt x="1712" y="0"/>
                    <a:pt x="1103" y="276"/>
                    <a:pt x="694" y="799"/>
                  </a:cubicBezTo>
                  <a:cubicBezTo>
                    <a:pt x="1" y="1680"/>
                    <a:pt x="146" y="2956"/>
                    <a:pt x="1013" y="3663"/>
                  </a:cubicBezTo>
                  <a:cubicBezTo>
                    <a:pt x="1396" y="3976"/>
                    <a:pt x="1858" y="4128"/>
                    <a:pt x="2318" y="4128"/>
                  </a:cubicBezTo>
                  <a:cubicBezTo>
                    <a:pt x="2900" y="4128"/>
                    <a:pt x="3478" y="3883"/>
                    <a:pt x="3885" y="3407"/>
                  </a:cubicBezTo>
                  <a:lnTo>
                    <a:pt x="3892" y="3400"/>
                  </a:lnTo>
                  <a:cubicBezTo>
                    <a:pt x="3934" y="3351"/>
                    <a:pt x="3968" y="3310"/>
                    <a:pt x="4003" y="3261"/>
                  </a:cubicBezTo>
                  <a:cubicBezTo>
                    <a:pt x="4655" y="2346"/>
                    <a:pt x="4454" y="1083"/>
                    <a:pt x="3552" y="410"/>
                  </a:cubicBezTo>
                  <a:cubicBezTo>
                    <a:pt x="3185" y="134"/>
                    <a:pt x="2754" y="0"/>
                    <a:pt x="23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71"/>
            <p:cNvSpPr/>
            <p:nvPr/>
          </p:nvSpPr>
          <p:spPr>
            <a:xfrm>
              <a:off x="3798563" y="3359093"/>
              <a:ext cx="98075" cy="90982"/>
            </a:xfrm>
            <a:custGeom>
              <a:avLst/>
              <a:gdLst/>
              <a:ahLst/>
              <a:cxnLst/>
              <a:rect l="l" t="t" r="r" b="b"/>
              <a:pathLst>
                <a:path w="3733" h="3463" extrusionOk="0">
                  <a:moveTo>
                    <a:pt x="1423" y="1"/>
                  </a:moveTo>
                  <a:cubicBezTo>
                    <a:pt x="1124" y="1"/>
                    <a:pt x="823" y="65"/>
                    <a:pt x="541" y="198"/>
                  </a:cubicBezTo>
                  <a:cubicBezTo>
                    <a:pt x="0" y="968"/>
                    <a:pt x="42" y="2002"/>
                    <a:pt x="646" y="2723"/>
                  </a:cubicBezTo>
                  <a:cubicBezTo>
                    <a:pt x="1043" y="3204"/>
                    <a:pt x="1629" y="3463"/>
                    <a:pt x="2226" y="3463"/>
                  </a:cubicBezTo>
                  <a:cubicBezTo>
                    <a:pt x="2524" y="3463"/>
                    <a:pt x="2826" y="3398"/>
                    <a:pt x="3108" y="3264"/>
                  </a:cubicBezTo>
                  <a:cubicBezTo>
                    <a:pt x="3732" y="2390"/>
                    <a:pt x="3580" y="1183"/>
                    <a:pt x="2761" y="490"/>
                  </a:cubicBezTo>
                  <a:cubicBezTo>
                    <a:pt x="2380" y="169"/>
                    <a:pt x="1904" y="1"/>
                    <a:pt x="1423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71"/>
            <p:cNvSpPr/>
            <p:nvPr/>
          </p:nvSpPr>
          <p:spPr>
            <a:xfrm>
              <a:off x="3828461" y="3387441"/>
              <a:ext cx="34286" cy="34286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2"/>
                    <a:pt x="0" y="652"/>
                  </a:cubicBezTo>
                  <a:cubicBezTo>
                    <a:pt x="0" y="1013"/>
                    <a:pt x="291" y="1304"/>
                    <a:pt x="652" y="1304"/>
                  </a:cubicBezTo>
                  <a:cubicBezTo>
                    <a:pt x="1013" y="1304"/>
                    <a:pt x="1304" y="1013"/>
                    <a:pt x="1304" y="652"/>
                  </a:cubicBezTo>
                  <a:cubicBezTo>
                    <a:pt x="1304" y="292"/>
                    <a:pt x="1013" y="0"/>
                    <a:pt x="65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71"/>
            <p:cNvSpPr/>
            <p:nvPr/>
          </p:nvSpPr>
          <p:spPr>
            <a:xfrm>
              <a:off x="3658057" y="3259862"/>
              <a:ext cx="35573" cy="31028"/>
            </a:xfrm>
            <a:custGeom>
              <a:avLst/>
              <a:gdLst/>
              <a:ahLst/>
              <a:cxnLst/>
              <a:rect l="l" t="t" r="r" b="b"/>
              <a:pathLst>
                <a:path w="1354" h="1181" extrusionOk="0">
                  <a:moveTo>
                    <a:pt x="347" y="1"/>
                  </a:moveTo>
                  <a:cubicBezTo>
                    <a:pt x="153" y="1"/>
                    <a:pt x="1" y="153"/>
                    <a:pt x="1" y="348"/>
                  </a:cubicBezTo>
                  <a:lnTo>
                    <a:pt x="1" y="833"/>
                  </a:lnTo>
                  <a:cubicBezTo>
                    <a:pt x="1" y="1021"/>
                    <a:pt x="153" y="1180"/>
                    <a:pt x="347" y="1180"/>
                  </a:cubicBezTo>
                  <a:lnTo>
                    <a:pt x="1006" y="1180"/>
                  </a:lnTo>
                  <a:cubicBezTo>
                    <a:pt x="1194" y="1180"/>
                    <a:pt x="1353" y="1021"/>
                    <a:pt x="1353" y="833"/>
                  </a:cubicBezTo>
                  <a:lnTo>
                    <a:pt x="1353" y="348"/>
                  </a:lnTo>
                  <a:cubicBezTo>
                    <a:pt x="1353" y="153"/>
                    <a:pt x="1194" y="1"/>
                    <a:pt x="100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71"/>
            <p:cNvSpPr/>
            <p:nvPr/>
          </p:nvSpPr>
          <p:spPr>
            <a:xfrm>
              <a:off x="3625085" y="3281931"/>
              <a:ext cx="101517" cy="236190"/>
            </a:xfrm>
            <a:custGeom>
              <a:avLst/>
              <a:gdLst/>
              <a:ahLst/>
              <a:cxnLst/>
              <a:rect l="l" t="t" r="r" b="b"/>
              <a:pathLst>
                <a:path w="3864" h="8990" extrusionOk="0">
                  <a:moveTo>
                    <a:pt x="860" y="0"/>
                  </a:moveTo>
                  <a:cubicBezTo>
                    <a:pt x="389" y="7"/>
                    <a:pt x="7" y="389"/>
                    <a:pt x="0" y="860"/>
                  </a:cubicBezTo>
                  <a:lnTo>
                    <a:pt x="0" y="8129"/>
                  </a:lnTo>
                  <a:cubicBezTo>
                    <a:pt x="7" y="8601"/>
                    <a:pt x="389" y="8989"/>
                    <a:pt x="860" y="8989"/>
                  </a:cubicBezTo>
                  <a:lnTo>
                    <a:pt x="3004" y="8989"/>
                  </a:lnTo>
                  <a:cubicBezTo>
                    <a:pt x="3475" y="8989"/>
                    <a:pt x="3857" y="8601"/>
                    <a:pt x="3864" y="8129"/>
                  </a:cubicBezTo>
                  <a:lnTo>
                    <a:pt x="3864" y="860"/>
                  </a:lnTo>
                  <a:cubicBezTo>
                    <a:pt x="3864" y="396"/>
                    <a:pt x="3496" y="14"/>
                    <a:pt x="303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71"/>
            <p:cNvSpPr/>
            <p:nvPr/>
          </p:nvSpPr>
          <p:spPr>
            <a:xfrm>
              <a:off x="3625269" y="3281931"/>
              <a:ext cx="79474" cy="209944"/>
            </a:xfrm>
            <a:custGeom>
              <a:avLst/>
              <a:gdLst/>
              <a:ahLst/>
              <a:cxnLst/>
              <a:rect l="l" t="t" r="r" b="b"/>
              <a:pathLst>
                <a:path w="3025" h="7991" extrusionOk="0">
                  <a:moveTo>
                    <a:pt x="860" y="0"/>
                  </a:moveTo>
                  <a:cubicBezTo>
                    <a:pt x="382" y="7"/>
                    <a:pt x="0" y="389"/>
                    <a:pt x="0" y="860"/>
                  </a:cubicBezTo>
                  <a:lnTo>
                    <a:pt x="0" y="7991"/>
                  </a:lnTo>
                  <a:lnTo>
                    <a:pt x="2164" y="7991"/>
                  </a:lnTo>
                  <a:cubicBezTo>
                    <a:pt x="2636" y="7984"/>
                    <a:pt x="3017" y="7602"/>
                    <a:pt x="3024" y="7131"/>
                  </a:cubicBezTo>
                  <a:lnTo>
                    <a:pt x="3024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71"/>
            <p:cNvSpPr/>
            <p:nvPr/>
          </p:nvSpPr>
          <p:spPr>
            <a:xfrm>
              <a:off x="3912822" y="3327671"/>
              <a:ext cx="22621" cy="22621"/>
            </a:xfrm>
            <a:custGeom>
              <a:avLst/>
              <a:gdLst/>
              <a:ahLst/>
              <a:cxnLst/>
              <a:rect l="l" t="t" r="r" b="b"/>
              <a:pathLst>
                <a:path w="861" h="861" extrusionOk="0">
                  <a:moveTo>
                    <a:pt x="431" y="0"/>
                  </a:moveTo>
                  <a:cubicBezTo>
                    <a:pt x="195" y="0"/>
                    <a:pt x="0" y="194"/>
                    <a:pt x="0" y="430"/>
                  </a:cubicBezTo>
                  <a:cubicBezTo>
                    <a:pt x="0" y="666"/>
                    <a:pt x="195" y="860"/>
                    <a:pt x="431" y="860"/>
                  </a:cubicBezTo>
                  <a:cubicBezTo>
                    <a:pt x="673" y="860"/>
                    <a:pt x="861" y="666"/>
                    <a:pt x="861" y="430"/>
                  </a:cubicBezTo>
                  <a:cubicBezTo>
                    <a:pt x="861" y="194"/>
                    <a:pt x="673" y="0"/>
                    <a:pt x="431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4" name="Google Shape;6764;p71"/>
          <p:cNvGrpSpPr/>
          <p:nvPr/>
        </p:nvGrpSpPr>
        <p:grpSpPr>
          <a:xfrm>
            <a:off x="6317360" y="3276808"/>
            <a:ext cx="363217" cy="248590"/>
            <a:chOff x="6317360" y="3276808"/>
            <a:chExt cx="363217" cy="248590"/>
          </a:xfrm>
        </p:grpSpPr>
        <p:sp>
          <p:nvSpPr>
            <p:cNvPr id="6765" name="Google Shape;6765;p71"/>
            <p:cNvSpPr/>
            <p:nvPr/>
          </p:nvSpPr>
          <p:spPr>
            <a:xfrm>
              <a:off x="6568840" y="3420045"/>
              <a:ext cx="77110" cy="49051"/>
            </a:xfrm>
            <a:custGeom>
              <a:avLst/>
              <a:gdLst/>
              <a:ahLst/>
              <a:cxnLst/>
              <a:rect l="l" t="t" r="r" b="b"/>
              <a:pathLst>
                <a:path w="2935" h="1867" extrusionOk="0">
                  <a:moveTo>
                    <a:pt x="0" y="1"/>
                  </a:moveTo>
                  <a:lnTo>
                    <a:pt x="0" y="1867"/>
                  </a:lnTo>
                  <a:lnTo>
                    <a:pt x="2934" y="1867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71"/>
            <p:cNvSpPr/>
            <p:nvPr/>
          </p:nvSpPr>
          <p:spPr>
            <a:xfrm>
              <a:off x="6568840" y="3444663"/>
              <a:ext cx="77110" cy="24433"/>
            </a:xfrm>
            <a:custGeom>
              <a:avLst/>
              <a:gdLst/>
              <a:ahLst/>
              <a:cxnLst/>
              <a:rect l="l" t="t" r="r" b="b"/>
              <a:pathLst>
                <a:path w="2935" h="930" extrusionOk="0">
                  <a:moveTo>
                    <a:pt x="0" y="0"/>
                  </a:moveTo>
                  <a:lnTo>
                    <a:pt x="0" y="930"/>
                  </a:lnTo>
                  <a:lnTo>
                    <a:pt x="2934" y="930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71"/>
            <p:cNvSpPr/>
            <p:nvPr/>
          </p:nvSpPr>
          <p:spPr>
            <a:xfrm>
              <a:off x="6626797" y="3387178"/>
              <a:ext cx="53780" cy="114890"/>
            </a:xfrm>
            <a:custGeom>
              <a:avLst/>
              <a:gdLst/>
              <a:ahLst/>
              <a:cxnLst/>
              <a:rect l="l" t="t" r="r" b="b"/>
              <a:pathLst>
                <a:path w="2047" h="4373" extrusionOk="0">
                  <a:moveTo>
                    <a:pt x="1827" y="1"/>
                  </a:moveTo>
                  <a:cubicBezTo>
                    <a:pt x="1806" y="1"/>
                    <a:pt x="1784" y="4"/>
                    <a:pt x="1762" y="10"/>
                  </a:cubicBezTo>
                  <a:lnTo>
                    <a:pt x="167" y="447"/>
                  </a:lnTo>
                  <a:cubicBezTo>
                    <a:pt x="69" y="475"/>
                    <a:pt x="0" y="558"/>
                    <a:pt x="0" y="662"/>
                  </a:cubicBezTo>
                  <a:lnTo>
                    <a:pt x="0" y="3707"/>
                  </a:lnTo>
                  <a:cubicBezTo>
                    <a:pt x="0" y="3811"/>
                    <a:pt x="69" y="3901"/>
                    <a:pt x="167" y="3922"/>
                  </a:cubicBezTo>
                  <a:lnTo>
                    <a:pt x="1762" y="4366"/>
                  </a:lnTo>
                  <a:cubicBezTo>
                    <a:pt x="1781" y="4371"/>
                    <a:pt x="1800" y="4373"/>
                    <a:pt x="1818" y="4373"/>
                  </a:cubicBezTo>
                  <a:cubicBezTo>
                    <a:pt x="1941" y="4373"/>
                    <a:pt x="2046" y="4277"/>
                    <a:pt x="2046" y="4144"/>
                  </a:cubicBezTo>
                  <a:lnTo>
                    <a:pt x="2046" y="225"/>
                  </a:lnTo>
                  <a:cubicBezTo>
                    <a:pt x="2046" y="96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71"/>
            <p:cNvSpPr/>
            <p:nvPr/>
          </p:nvSpPr>
          <p:spPr>
            <a:xfrm>
              <a:off x="6345051" y="3363743"/>
              <a:ext cx="247855" cy="161655"/>
            </a:xfrm>
            <a:custGeom>
              <a:avLst/>
              <a:gdLst/>
              <a:ahLst/>
              <a:cxnLst/>
              <a:rect l="l" t="t" r="r" b="b"/>
              <a:pathLst>
                <a:path w="9434" h="6153" extrusionOk="0">
                  <a:moveTo>
                    <a:pt x="320" y="1"/>
                  </a:moveTo>
                  <a:cubicBezTo>
                    <a:pt x="146" y="1"/>
                    <a:pt x="1" y="146"/>
                    <a:pt x="1" y="320"/>
                  </a:cubicBezTo>
                  <a:lnTo>
                    <a:pt x="1" y="5834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34" y="6014"/>
                    <a:pt x="9434" y="5834"/>
                  </a:cubicBezTo>
                  <a:lnTo>
                    <a:pt x="9434" y="320"/>
                  </a:lnTo>
                  <a:cubicBezTo>
                    <a:pt x="9434" y="146"/>
                    <a:pt x="9288" y="1"/>
                    <a:pt x="91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71"/>
            <p:cNvSpPr/>
            <p:nvPr/>
          </p:nvSpPr>
          <p:spPr>
            <a:xfrm>
              <a:off x="6345051" y="3363743"/>
              <a:ext cx="247671" cy="161655"/>
            </a:xfrm>
            <a:custGeom>
              <a:avLst/>
              <a:gdLst/>
              <a:ahLst/>
              <a:cxnLst/>
              <a:rect l="l" t="t" r="r" b="b"/>
              <a:pathLst>
                <a:path w="9427" h="6153" extrusionOk="0">
                  <a:moveTo>
                    <a:pt x="7658" y="1"/>
                  </a:moveTo>
                  <a:cubicBezTo>
                    <a:pt x="7832" y="1"/>
                    <a:pt x="7970" y="146"/>
                    <a:pt x="7970" y="320"/>
                  </a:cubicBezTo>
                  <a:lnTo>
                    <a:pt x="7970" y="5314"/>
                  </a:lnTo>
                  <a:cubicBezTo>
                    <a:pt x="7970" y="5549"/>
                    <a:pt x="7783" y="5744"/>
                    <a:pt x="7547" y="5744"/>
                  </a:cubicBezTo>
                  <a:lnTo>
                    <a:pt x="313" y="5744"/>
                  </a:lnTo>
                  <a:cubicBezTo>
                    <a:pt x="160" y="5744"/>
                    <a:pt x="28" y="5633"/>
                    <a:pt x="1" y="5480"/>
                  </a:cubicBezTo>
                  <a:lnTo>
                    <a:pt x="1" y="5841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27" y="6014"/>
                    <a:pt x="9427" y="5841"/>
                  </a:cubicBezTo>
                  <a:lnTo>
                    <a:pt x="9427" y="320"/>
                  </a:lnTo>
                  <a:cubicBezTo>
                    <a:pt x="9427" y="313"/>
                    <a:pt x="9427" y="299"/>
                    <a:pt x="9427" y="292"/>
                  </a:cubicBezTo>
                  <a:cubicBezTo>
                    <a:pt x="9413" y="125"/>
                    <a:pt x="9274" y="1"/>
                    <a:pt x="911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71"/>
            <p:cNvSpPr/>
            <p:nvPr/>
          </p:nvSpPr>
          <p:spPr>
            <a:xfrm>
              <a:off x="6317360" y="3276808"/>
              <a:ext cx="147993" cy="147835"/>
            </a:xfrm>
            <a:custGeom>
              <a:avLst/>
              <a:gdLst/>
              <a:ahLst/>
              <a:cxnLst/>
              <a:rect l="l" t="t" r="r" b="b"/>
              <a:pathLst>
                <a:path w="5633" h="5627" extrusionOk="0">
                  <a:moveTo>
                    <a:pt x="2817" y="1"/>
                  </a:moveTo>
                  <a:cubicBezTo>
                    <a:pt x="1263" y="1"/>
                    <a:pt x="0" y="1256"/>
                    <a:pt x="0" y="2810"/>
                  </a:cubicBezTo>
                  <a:cubicBezTo>
                    <a:pt x="0" y="4371"/>
                    <a:pt x="1263" y="5626"/>
                    <a:pt x="2817" y="5626"/>
                  </a:cubicBezTo>
                  <a:cubicBezTo>
                    <a:pt x="4370" y="5626"/>
                    <a:pt x="5633" y="4371"/>
                    <a:pt x="5633" y="2810"/>
                  </a:cubicBezTo>
                  <a:cubicBezTo>
                    <a:pt x="5633" y="1256"/>
                    <a:pt x="4370" y="1"/>
                    <a:pt x="28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71"/>
            <p:cNvSpPr/>
            <p:nvPr/>
          </p:nvSpPr>
          <p:spPr>
            <a:xfrm>
              <a:off x="6339035" y="3298325"/>
              <a:ext cx="133622" cy="126344"/>
            </a:xfrm>
            <a:custGeom>
              <a:avLst/>
              <a:gdLst/>
              <a:ahLst/>
              <a:cxnLst/>
              <a:rect l="l" t="t" r="r" b="b"/>
              <a:pathLst>
                <a:path w="5086" h="4809" extrusionOk="0">
                  <a:moveTo>
                    <a:pt x="3982" y="0"/>
                  </a:moveTo>
                  <a:lnTo>
                    <a:pt x="1" y="3982"/>
                  </a:lnTo>
                  <a:cubicBezTo>
                    <a:pt x="552" y="4533"/>
                    <a:pt x="1274" y="4809"/>
                    <a:pt x="1994" y="4809"/>
                  </a:cubicBezTo>
                  <a:cubicBezTo>
                    <a:pt x="2715" y="4809"/>
                    <a:pt x="3434" y="4533"/>
                    <a:pt x="3982" y="3982"/>
                  </a:cubicBezTo>
                  <a:cubicBezTo>
                    <a:pt x="5085" y="2886"/>
                    <a:pt x="5085" y="1103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71"/>
            <p:cNvSpPr/>
            <p:nvPr/>
          </p:nvSpPr>
          <p:spPr>
            <a:xfrm>
              <a:off x="6505051" y="3446659"/>
              <a:ext cx="54148" cy="54148"/>
            </a:xfrm>
            <a:custGeom>
              <a:avLst/>
              <a:gdLst/>
              <a:ahLst/>
              <a:cxnLst/>
              <a:rect l="l" t="t" r="r" b="b"/>
              <a:pathLst>
                <a:path w="2061" h="2061" extrusionOk="0">
                  <a:moveTo>
                    <a:pt x="98" y="0"/>
                  </a:moveTo>
                  <a:cubicBezTo>
                    <a:pt x="42" y="0"/>
                    <a:pt x="1" y="42"/>
                    <a:pt x="1" y="98"/>
                  </a:cubicBezTo>
                  <a:lnTo>
                    <a:pt x="1" y="1970"/>
                  </a:lnTo>
                  <a:cubicBezTo>
                    <a:pt x="1" y="2019"/>
                    <a:pt x="42" y="2061"/>
                    <a:pt x="98" y="2061"/>
                  </a:cubicBezTo>
                  <a:lnTo>
                    <a:pt x="1971" y="2061"/>
                  </a:lnTo>
                  <a:cubicBezTo>
                    <a:pt x="2019" y="2061"/>
                    <a:pt x="2061" y="2019"/>
                    <a:pt x="2061" y="1970"/>
                  </a:cubicBezTo>
                  <a:lnTo>
                    <a:pt x="2061" y="98"/>
                  </a:lnTo>
                  <a:cubicBezTo>
                    <a:pt x="2061" y="42"/>
                    <a:pt x="2019" y="0"/>
                    <a:pt x="197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71"/>
            <p:cNvSpPr/>
            <p:nvPr/>
          </p:nvSpPr>
          <p:spPr>
            <a:xfrm>
              <a:off x="6358371" y="3325885"/>
              <a:ext cx="57773" cy="49550"/>
            </a:xfrm>
            <a:custGeom>
              <a:avLst/>
              <a:gdLst/>
              <a:ahLst/>
              <a:cxnLst/>
              <a:rect l="l" t="t" r="r" b="b"/>
              <a:pathLst>
                <a:path w="2199" h="1886" extrusionOk="0">
                  <a:moveTo>
                    <a:pt x="1251" y="0"/>
                  </a:moveTo>
                  <a:cubicBezTo>
                    <a:pt x="1019" y="0"/>
                    <a:pt x="783" y="86"/>
                    <a:pt x="590" y="276"/>
                  </a:cubicBezTo>
                  <a:cubicBezTo>
                    <a:pt x="0" y="873"/>
                    <a:pt x="416" y="1885"/>
                    <a:pt x="1256" y="1885"/>
                  </a:cubicBezTo>
                  <a:cubicBezTo>
                    <a:pt x="1776" y="1885"/>
                    <a:pt x="2199" y="1462"/>
                    <a:pt x="2199" y="942"/>
                  </a:cubicBezTo>
                  <a:cubicBezTo>
                    <a:pt x="2199" y="374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71"/>
            <p:cNvSpPr/>
            <p:nvPr/>
          </p:nvSpPr>
          <p:spPr>
            <a:xfrm>
              <a:off x="6484821" y="3293937"/>
              <a:ext cx="113734" cy="113576"/>
            </a:xfrm>
            <a:custGeom>
              <a:avLst/>
              <a:gdLst/>
              <a:ahLst/>
              <a:cxnLst/>
              <a:rect l="l" t="t" r="r" b="b"/>
              <a:pathLst>
                <a:path w="4329" h="4323" extrusionOk="0">
                  <a:moveTo>
                    <a:pt x="2165" y="1"/>
                  </a:moveTo>
                  <a:cubicBezTo>
                    <a:pt x="972" y="1"/>
                    <a:pt x="1" y="965"/>
                    <a:pt x="1" y="2158"/>
                  </a:cubicBezTo>
                  <a:cubicBezTo>
                    <a:pt x="1" y="3351"/>
                    <a:pt x="972" y="4322"/>
                    <a:pt x="2165" y="4322"/>
                  </a:cubicBezTo>
                  <a:cubicBezTo>
                    <a:pt x="3358" y="4322"/>
                    <a:pt x="4329" y="3351"/>
                    <a:pt x="4329" y="2158"/>
                  </a:cubicBezTo>
                  <a:cubicBezTo>
                    <a:pt x="4329" y="965"/>
                    <a:pt x="3358" y="1"/>
                    <a:pt x="216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71"/>
            <p:cNvSpPr/>
            <p:nvPr/>
          </p:nvSpPr>
          <p:spPr>
            <a:xfrm>
              <a:off x="6501583" y="3310541"/>
              <a:ext cx="102463" cy="96919"/>
            </a:xfrm>
            <a:custGeom>
              <a:avLst/>
              <a:gdLst/>
              <a:ahLst/>
              <a:cxnLst/>
              <a:rect l="l" t="t" r="r" b="b"/>
              <a:pathLst>
                <a:path w="3900" h="3689" extrusionOk="0">
                  <a:moveTo>
                    <a:pt x="3053" y="0"/>
                  </a:moveTo>
                  <a:lnTo>
                    <a:pt x="1" y="3059"/>
                  </a:lnTo>
                  <a:cubicBezTo>
                    <a:pt x="421" y="3479"/>
                    <a:pt x="974" y="3688"/>
                    <a:pt x="1527" y="3688"/>
                  </a:cubicBezTo>
                  <a:cubicBezTo>
                    <a:pt x="2080" y="3688"/>
                    <a:pt x="2633" y="3479"/>
                    <a:pt x="3053" y="3059"/>
                  </a:cubicBezTo>
                  <a:cubicBezTo>
                    <a:pt x="3899" y="2213"/>
                    <a:pt x="3899" y="846"/>
                    <a:pt x="305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71"/>
            <p:cNvSpPr/>
            <p:nvPr/>
          </p:nvSpPr>
          <p:spPr>
            <a:xfrm>
              <a:off x="6521445" y="3335448"/>
              <a:ext cx="35389" cy="30502"/>
            </a:xfrm>
            <a:custGeom>
              <a:avLst/>
              <a:gdLst/>
              <a:ahLst/>
              <a:cxnLst/>
              <a:rect l="l" t="t" r="r" b="b"/>
              <a:pathLst>
                <a:path w="1347" h="1161" extrusionOk="0">
                  <a:moveTo>
                    <a:pt x="766" y="0"/>
                  </a:moveTo>
                  <a:cubicBezTo>
                    <a:pt x="625" y="0"/>
                    <a:pt x="480" y="53"/>
                    <a:pt x="362" y="169"/>
                  </a:cubicBezTo>
                  <a:cubicBezTo>
                    <a:pt x="1" y="536"/>
                    <a:pt x="258" y="1161"/>
                    <a:pt x="771" y="1161"/>
                  </a:cubicBezTo>
                  <a:cubicBezTo>
                    <a:pt x="1090" y="1161"/>
                    <a:pt x="1347" y="897"/>
                    <a:pt x="1347" y="578"/>
                  </a:cubicBezTo>
                  <a:cubicBezTo>
                    <a:pt x="1347" y="230"/>
                    <a:pt x="1063" y="0"/>
                    <a:pt x="76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71"/>
            <p:cNvSpPr/>
            <p:nvPr/>
          </p:nvSpPr>
          <p:spPr>
            <a:xfrm>
              <a:off x="6413071" y="3305234"/>
              <a:ext cx="25800" cy="21806"/>
            </a:xfrm>
            <a:custGeom>
              <a:avLst/>
              <a:gdLst/>
              <a:ahLst/>
              <a:cxnLst/>
              <a:rect l="l" t="t" r="r" b="b"/>
              <a:pathLst>
                <a:path w="982" h="830" extrusionOk="0">
                  <a:moveTo>
                    <a:pt x="693" y="1"/>
                  </a:moveTo>
                  <a:cubicBezTo>
                    <a:pt x="647" y="1"/>
                    <a:pt x="599" y="17"/>
                    <a:pt x="554" y="56"/>
                  </a:cubicBezTo>
                  <a:lnTo>
                    <a:pt x="131" y="480"/>
                  </a:lnTo>
                  <a:cubicBezTo>
                    <a:pt x="1" y="631"/>
                    <a:pt x="133" y="830"/>
                    <a:pt x="293" y="830"/>
                  </a:cubicBezTo>
                  <a:cubicBezTo>
                    <a:pt x="338" y="830"/>
                    <a:pt x="385" y="814"/>
                    <a:pt x="429" y="778"/>
                  </a:cubicBezTo>
                  <a:lnTo>
                    <a:pt x="852" y="348"/>
                  </a:lnTo>
                  <a:cubicBezTo>
                    <a:pt x="981" y="197"/>
                    <a:pt x="852" y="1"/>
                    <a:pt x="6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71"/>
            <p:cNvSpPr/>
            <p:nvPr/>
          </p:nvSpPr>
          <p:spPr>
            <a:xfrm>
              <a:off x="6343869" y="3373779"/>
              <a:ext cx="26956" cy="22358"/>
            </a:xfrm>
            <a:custGeom>
              <a:avLst/>
              <a:gdLst/>
              <a:ahLst/>
              <a:cxnLst/>
              <a:rect l="l" t="t" r="r" b="b"/>
              <a:pathLst>
                <a:path w="1026" h="851" extrusionOk="0">
                  <a:moveTo>
                    <a:pt x="712" y="1"/>
                  </a:moveTo>
                  <a:cubicBezTo>
                    <a:pt x="660" y="1"/>
                    <a:pt x="606" y="23"/>
                    <a:pt x="559" y="76"/>
                  </a:cubicBezTo>
                  <a:lnTo>
                    <a:pt x="136" y="499"/>
                  </a:lnTo>
                  <a:cubicBezTo>
                    <a:pt x="1" y="656"/>
                    <a:pt x="135" y="850"/>
                    <a:pt x="292" y="850"/>
                  </a:cubicBezTo>
                  <a:cubicBezTo>
                    <a:pt x="337" y="850"/>
                    <a:pt x="384" y="835"/>
                    <a:pt x="427" y="798"/>
                  </a:cubicBezTo>
                  <a:lnTo>
                    <a:pt x="857" y="375"/>
                  </a:lnTo>
                  <a:cubicBezTo>
                    <a:pt x="1026" y="222"/>
                    <a:pt x="878" y="1"/>
                    <a:pt x="71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71"/>
            <p:cNvSpPr/>
            <p:nvPr/>
          </p:nvSpPr>
          <p:spPr>
            <a:xfrm>
              <a:off x="6412072" y="3373779"/>
              <a:ext cx="27823" cy="22962"/>
            </a:xfrm>
            <a:custGeom>
              <a:avLst/>
              <a:gdLst/>
              <a:ahLst/>
              <a:cxnLst/>
              <a:rect l="l" t="t" r="r" b="b"/>
              <a:pathLst>
                <a:path w="1059" h="874" extrusionOk="0">
                  <a:moveTo>
                    <a:pt x="311" y="1"/>
                  </a:moveTo>
                  <a:cubicBezTo>
                    <a:pt x="144" y="1"/>
                    <a:pt x="0" y="222"/>
                    <a:pt x="169" y="375"/>
                  </a:cubicBezTo>
                  <a:lnTo>
                    <a:pt x="592" y="798"/>
                  </a:lnTo>
                  <a:cubicBezTo>
                    <a:pt x="640" y="851"/>
                    <a:pt x="695" y="873"/>
                    <a:pt x="748" y="873"/>
                  </a:cubicBezTo>
                  <a:cubicBezTo>
                    <a:pt x="915" y="873"/>
                    <a:pt x="1059" y="652"/>
                    <a:pt x="890" y="499"/>
                  </a:cubicBezTo>
                  <a:lnTo>
                    <a:pt x="467" y="76"/>
                  </a:lnTo>
                  <a:cubicBezTo>
                    <a:pt x="419" y="23"/>
                    <a:pt x="363" y="1"/>
                    <a:pt x="3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71"/>
            <p:cNvSpPr/>
            <p:nvPr/>
          </p:nvSpPr>
          <p:spPr>
            <a:xfrm>
              <a:off x="6342870" y="3304656"/>
              <a:ext cx="27980" cy="22988"/>
            </a:xfrm>
            <a:custGeom>
              <a:avLst/>
              <a:gdLst/>
              <a:ahLst/>
              <a:cxnLst/>
              <a:rect l="l" t="t" r="r" b="b"/>
              <a:pathLst>
                <a:path w="1065" h="875" extrusionOk="0">
                  <a:moveTo>
                    <a:pt x="310" y="0"/>
                  </a:moveTo>
                  <a:cubicBezTo>
                    <a:pt x="145" y="0"/>
                    <a:pt x="1" y="223"/>
                    <a:pt x="174" y="370"/>
                  </a:cubicBezTo>
                  <a:lnTo>
                    <a:pt x="597" y="800"/>
                  </a:lnTo>
                  <a:cubicBezTo>
                    <a:pt x="643" y="853"/>
                    <a:pt x="697" y="874"/>
                    <a:pt x="749" y="874"/>
                  </a:cubicBezTo>
                  <a:cubicBezTo>
                    <a:pt x="915" y="874"/>
                    <a:pt x="1064" y="650"/>
                    <a:pt x="895" y="502"/>
                  </a:cubicBezTo>
                  <a:lnTo>
                    <a:pt x="465" y="78"/>
                  </a:lnTo>
                  <a:cubicBezTo>
                    <a:pt x="418" y="23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71"/>
            <p:cNvSpPr/>
            <p:nvPr/>
          </p:nvSpPr>
          <p:spPr>
            <a:xfrm>
              <a:off x="6557727" y="3315402"/>
              <a:ext cx="21754" cy="17392"/>
            </a:xfrm>
            <a:custGeom>
              <a:avLst/>
              <a:gdLst/>
              <a:ahLst/>
              <a:cxnLst/>
              <a:rect l="l" t="t" r="r" b="b"/>
              <a:pathLst>
                <a:path w="828" h="662" extrusionOk="0">
                  <a:moveTo>
                    <a:pt x="516" y="0"/>
                  </a:moveTo>
                  <a:cubicBezTo>
                    <a:pt x="463" y="0"/>
                    <a:pt x="408" y="23"/>
                    <a:pt x="361" y="79"/>
                  </a:cubicBezTo>
                  <a:lnTo>
                    <a:pt x="132" y="308"/>
                  </a:lnTo>
                  <a:cubicBezTo>
                    <a:pt x="0" y="439"/>
                    <a:pt x="90" y="661"/>
                    <a:pt x="278" y="661"/>
                  </a:cubicBezTo>
                  <a:cubicBezTo>
                    <a:pt x="333" y="661"/>
                    <a:pt x="389" y="641"/>
                    <a:pt x="430" y="599"/>
                  </a:cubicBezTo>
                  <a:lnTo>
                    <a:pt x="659" y="370"/>
                  </a:lnTo>
                  <a:cubicBezTo>
                    <a:pt x="827" y="223"/>
                    <a:pt x="681" y="0"/>
                    <a:pt x="5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71"/>
            <p:cNvSpPr/>
            <p:nvPr/>
          </p:nvSpPr>
          <p:spPr>
            <a:xfrm>
              <a:off x="6504945" y="3368761"/>
              <a:ext cx="20676" cy="16683"/>
            </a:xfrm>
            <a:custGeom>
              <a:avLst/>
              <a:gdLst/>
              <a:ahLst/>
              <a:cxnLst/>
              <a:rect l="l" t="t" r="r" b="b"/>
              <a:pathLst>
                <a:path w="787" h="635" extrusionOk="0">
                  <a:moveTo>
                    <a:pt x="494" y="0"/>
                  </a:moveTo>
                  <a:cubicBezTo>
                    <a:pt x="449" y="0"/>
                    <a:pt x="402" y="16"/>
                    <a:pt x="358" y="52"/>
                  </a:cubicBezTo>
                  <a:lnTo>
                    <a:pt x="130" y="288"/>
                  </a:lnTo>
                  <a:cubicBezTo>
                    <a:pt x="1" y="439"/>
                    <a:pt x="130" y="635"/>
                    <a:pt x="288" y="635"/>
                  </a:cubicBezTo>
                  <a:cubicBezTo>
                    <a:pt x="334" y="635"/>
                    <a:pt x="383" y="618"/>
                    <a:pt x="428" y="579"/>
                  </a:cubicBezTo>
                  <a:lnTo>
                    <a:pt x="657" y="351"/>
                  </a:lnTo>
                  <a:cubicBezTo>
                    <a:pt x="787" y="199"/>
                    <a:pt x="654" y="0"/>
                    <a:pt x="4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71"/>
            <p:cNvSpPr/>
            <p:nvPr/>
          </p:nvSpPr>
          <p:spPr>
            <a:xfrm>
              <a:off x="6557753" y="3368761"/>
              <a:ext cx="20703" cy="16683"/>
            </a:xfrm>
            <a:custGeom>
              <a:avLst/>
              <a:gdLst/>
              <a:ahLst/>
              <a:cxnLst/>
              <a:rect l="l" t="t" r="r" b="b"/>
              <a:pathLst>
                <a:path w="788" h="635" extrusionOk="0">
                  <a:moveTo>
                    <a:pt x="294" y="0"/>
                  </a:moveTo>
                  <a:cubicBezTo>
                    <a:pt x="133" y="0"/>
                    <a:pt x="1" y="199"/>
                    <a:pt x="131" y="351"/>
                  </a:cubicBezTo>
                  <a:lnTo>
                    <a:pt x="360" y="579"/>
                  </a:lnTo>
                  <a:cubicBezTo>
                    <a:pt x="405" y="618"/>
                    <a:pt x="454" y="635"/>
                    <a:pt x="500" y="635"/>
                  </a:cubicBezTo>
                  <a:cubicBezTo>
                    <a:pt x="658" y="635"/>
                    <a:pt x="787" y="439"/>
                    <a:pt x="658" y="288"/>
                  </a:cubicBezTo>
                  <a:lnTo>
                    <a:pt x="429" y="52"/>
                  </a:lnTo>
                  <a:cubicBezTo>
                    <a:pt x="385" y="16"/>
                    <a:pt x="338" y="0"/>
                    <a:pt x="2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71"/>
            <p:cNvSpPr/>
            <p:nvPr/>
          </p:nvSpPr>
          <p:spPr>
            <a:xfrm>
              <a:off x="6504945" y="3316006"/>
              <a:ext cx="20808" cy="16604"/>
            </a:xfrm>
            <a:custGeom>
              <a:avLst/>
              <a:gdLst/>
              <a:ahLst/>
              <a:cxnLst/>
              <a:rect l="l" t="t" r="r" b="b"/>
              <a:pathLst>
                <a:path w="792" h="632" extrusionOk="0">
                  <a:moveTo>
                    <a:pt x="291" y="0"/>
                  </a:moveTo>
                  <a:cubicBezTo>
                    <a:pt x="134" y="0"/>
                    <a:pt x="1" y="197"/>
                    <a:pt x="130" y="347"/>
                  </a:cubicBezTo>
                  <a:lnTo>
                    <a:pt x="358" y="576"/>
                  </a:lnTo>
                  <a:cubicBezTo>
                    <a:pt x="404" y="615"/>
                    <a:pt x="452" y="631"/>
                    <a:pt x="499" y="631"/>
                  </a:cubicBezTo>
                  <a:cubicBezTo>
                    <a:pt x="659" y="631"/>
                    <a:pt x="791" y="435"/>
                    <a:pt x="657" y="285"/>
                  </a:cubicBezTo>
                  <a:lnTo>
                    <a:pt x="428" y="56"/>
                  </a:lnTo>
                  <a:cubicBezTo>
                    <a:pt x="384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71"/>
            <p:cNvSpPr/>
            <p:nvPr/>
          </p:nvSpPr>
          <p:spPr>
            <a:xfrm>
              <a:off x="6367094" y="3441168"/>
              <a:ext cx="105931" cy="11008"/>
            </a:xfrm>
            <a:custGeom>
              <a:avLst/>
              <a:gdLst/>
              <a:ahLst/>
              <a:cxnLst/>
              <a:rect l="l" t="t" r="r" b="b"/>
              <a:pathLst>
                <a:path w="4032" h="419" extrusionOk="0">
                  <a:moveTo>
                    <a:pt x="273" y="1"/>
                  </a:moveTo>
                  <a:cubicBezTo>
                    <a:pt x="1" y="1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8"/>
                  </a:cubicBezTo>
                  <a:lnTo>
                    <a:pt x="3740" y="418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1"/>
                    <a:pt x="3759" y="1"/>
                  </a:cubicBezTo>
                  <a:cubicBezTo>
                    <a:pt x="3753" y="1"/>
                    <a:pt x="3746" y="1"/>
                    <a:pt x="3740" y="1"/>
                  </a:cubicBezTo>
                  <a:lnTo>
                    <a:pt x="292" y="1"/>
                  </a:lnTo>
                  <a:cubicBezTo>
                    <a:pt x="286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71"/>
            <p:cNvSpPr/>
            <p:nvPr/>
          </p:nvSpPr>
          <p:spPr>
            <a:xfrm>
              <a:off x="6368013" y="3495290"/>
              <a:ext cx="105011" cy="11008"/>
            </a:xfrm>
            <a:custGeom>
              <a:avLst/>
              <a:gdLst/>
              <a:ahLst/>
              <a:cxnLst/>
              <a:rect l="l" t="t" r="r" b="b"/>
              <a:pathLst>
                <a:path w="3997" h="419" extrusionOk="0">
                  <a:moveTo>
                    <a:pt x="3724" y="1"/>
                  </a:moveTo>
                  <a:cubicBezTo>
                    <a:pt x="3718" y="1"/>
                    <a:pt x="3711" y="1"/>
                    <a:pt x="3705" y="1"/>
                  </a:cubicBezTo>
                  <a:lnTo>
                    <a:pt x="257" y="1"/>
                  </a:lnTo>
                  <a:cubicBezTo>
                    <a:pt x="1" y="22"/>
                    <a:pt x="1" y="404"/>
                    <a:pt x="257" y="418"/>
                  </a:cubicBezTo>
                  <a:lnTo>
                    <a:pt x="3705" y="418"/>
                  </a:lnTo>
                  <a:cubicBezTo>
                    <a:pt x="3711" y="418"/>
                    <a:pt x="3718" y="418"/>
                    <a:pt x="3724" y="418"/>
                  </a:cubicBezTo>
                  <a:cubicBezTo>
                    <a:pt x="3996" y="418"/>
                    <a:pt x="3996" y="1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71"/>
            <p:cNvSpPr/>
            <p:nvPr/>
          </p:nvSpPr>
          <p:spPr>
            <a:xfrm>
              <a:off x="6367094" y="3468334"/>
              <a:ext cx="105931" cy="10982"/>
            </a:xfrm>
            <a:custGeom>
              <a:avLst/>
              <a:gdLst/>
              <a:ahLst/>
              <a:cxnLst/>
              <a:rect l="l" t="t" r="r" b="b"/>
              <a:pathLst>
                <a:path w="4032" h="418" extrusionOk="0">
                  <a:moveTo>
                    <a:pt x="273" y="0"/>
                  </a:moveTo>
                  <a:cubicBezTo>
                    <a:pt x="1" y="0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7"/>
                  </a:cubicBezTo>
                  <a:lnTo>
                    <a:pt x="3740" y="417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0"/>
                    <a:pt x="3759" y="0"/>
                  </a:cubicBezTo>
                  <a:cubicBezTo>
                    <a:pt x="3753" y="0"/>
                    <a:pt x="3746" y="0"/>
                    <a:pt x="3740" y="1"/>
                  </a:cubicBezTo>
                  <a:lnTo>
                    <a:pt x="292" y="1"/>
                  </a:lnTo>
                  <a:cubicBezTo>
                    <a:pt x="286" y="0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71"/>
            <p:cNvSpPr/>
            <p:nvPr/>
          </p:nvSpPr>
          <p:spPr>
            <a:xfrm>
              <a:off x="6532216" y="3446659"/>
              <a:ext cx="27166" cy="54148"/>
            </a:xfrm>
            <a:custGeom>
              <a:avLst/>
              <a:gdLst/>
              <a:ahLst/>
              <a:cxnLst/>
              <a:rect l="l" t="t" r="r" b="b"/>
              <a:pathLst>
                <a:path w="1034" h="2061" extrusionOk="0">
                  <a:moveTo>
                    <a:pt x="0" y="0"/>
                  </a:moveTo>
                  <a:lnTo>
                    <a:pt x="0" y="2061"/>
                  </a:lnTo>
                  <a:lnTo>
                    <a:pt x="937" y="2061"/>
                  </a:lnTo>
                  <a:cubicBezTo>
                    <a:pt x="985" y="2061"/>
                    <a:pt x="1034" y="2019"/>
                    <a:pt x="1034" y="1970"/>
                  </a:cubicBezTo>
                  <a:lnTo>
                    <a:pt x="1034" y="98"/>
                  </a:lnTo>
                  <a:cubicBezTo>
                    <a:pt x="1034" y="42"/>
                    <a:pt x="985" y="0"/>
                    <a:pt x="937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71"/>
            <p:cNvSpPr/>
            <p:nvPr/>
          </p:nvSpPr>
          <p:spPr>
            <a:xfrm>
              <a:off x="6626797" y="3444663"/>
              <a:ext cx="53780" cy="57458"/>
            </a:xfrm>
            <a:custGeom>
              <a:avLst/>
              <a:gdLst/>
              <a:ahLst/>
              <a:cxnLst/>
              <a:rect l="l" t="t" r="r" b="b"/>
              <a:pathLst>
                <a:path w="2047" h="2187" extrusionOk="0">
                  <a:moveTo>
                    <a:pt x="0" y="0"/>
                  </a:moveTo>
                  <a:lnTo>
                    <a:pt x="0" y="1526"/>
                  </a:lnTo>
                  <a:cubicBezTo>
                    <a:pt x="0" y="1623"/>
                    <a:pt x="69" y="1713"/>
                    <a:pt x="167" y="1741"/>
                  </a:cubicBezTo>
                  <a:lnTo>
                    <a:pt x="1762" y="2178"/>
                  </a:lnTo>
                  <a:cubicBezTo>
                    <a:pt x="1783" y="2184"/>
                    <a:pt x="1804" y="2187"/>
                    <a:pt x="1824" y="2187"/>
                  </a:cubicBezTo>
                  <a:cubicBezTo>
                    <a:pt x="1945" y="2187"/>
                    <a:pt x="2046" y="2088"/>
                    <a:pt x="2046" y="1963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71"/>
            <p:cNvSpPr/>
            <p:nvPr/>
          </p:nvSpPr>
          <p:spPr>
            <a:xfrm>
              <a:off x="6391343" y="3325832"/>
              <a:ext cx="24801" cy="49602"/>
            </a:xfrm>
            <a:custGeom>
              <a:avLst/>
              <a:gdLst/>
              <a:ahLst/>
              <a:cxnLst/>
              <a:rect l="l" t="t" r="r" b="b"/>
              <a:pathLst>
                <a:path w="944" h="1888" extrusionOk="0">
                  <a:moveTo>
                    <a:pt x="1" y="1"/>
                  </a:moveTo>
                  <a:lnTo>
                    <a:pt x="1" y="1887"/>
                  </a:lnTo>
                  <a:cubicBezTo>
                    <a:pt x="521" y="1887"/>
                    <a:pt x="944" y="1464"/>
                    <a:pt x="944" y="944"/>
                  </a:cubicBezTo>
                  <a:cubicBezTo>
                    <a:pt x="944" y="424"/>
                    <a:pt x="521" y="1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71"/>
            <p:cNvSpPr/>
            <p:nvPr/>
          </p:nvSpPr>
          <p:spPr>
            <a:xfrm>
              <a:off x="6541674" y="3335500"/>
              <a:ext cx="14608" cy="30450"/>
            </a:xfrm>
            <a:custGeom>
              <a:avLst/>
              <a:gdLst/>
              <a:ahLst/>
              <a:cxnLst/>
              <a:rect l="l" t="t" r="r" b="b"/>
              <a:pathLst>
                <a:path w="556" h="1159" extrusionOk="0">
                  <a:moveTo>
                    <a:pt x="1" y="0"/>
                  </a:moveTo>
                  <a:lnTo>
                    <a:pt x="1" y="1159"/>
                  </a:lnTo>
                  <a:cubicBezTo>
                    <a:pt x="313" y="1145"/>
                    <a:pt x="556" y="888"/>
                    <a:pt x="556" y="576"/>
                  </a:cubicBezTo>
                  <a:cubicBezTo>
                    <a:pt x="556" y="271"/>
                    <a:pt x="313" y="14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2" name="Google Shape;6792;p71"/>
          <p:cNvGrpSpPr/>
          <p:nvPr/>
        </p:nvGrpSpPr>
        <p:grpSpPr>
          <a:xfrm>
            <a:off x="5084391" y="4183682"/>
            <a:ext cx="504064" cy="325595"/>
            <a:chOff x="5084391" y="4183682"/>
            <a:chExt cx="504064" cy="325595"/>
          </a:xfrm>
        </p:grpSpPr>
        <p:sp>
          <p:nvSpPr>
            <p:cNvPr id="6793" name="Google Shape;6793;p71"/>
            <p:cNvSpPr/>
            <p:nvPr/>
          </p:nvSpPr>
          <p:spPr>
            <a:xfrm>
              <a:off x="5209948" y="4186887"/>
              <a:ext cx="186981" cy="137957"/>
            </a:xfrm>
            <a:custGeom>
              <a:avLst/>
              <a:gdLst/>
              <a:ahLst/>
              <a:cxnLst/>
              <a:rect l="l" t="t" r="r" b="b"/>
              <a:pathLst>
                <a:path w="7117" h="5251" extrusionOk="0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71"/>
            <p:cNvSpPr/>
            <p:nvPr/>
          </p:nvSpPr>
          <p:spPr>
            <a:xfrm>
              <a:off x="5212680" y="4186887"/>
              <a:ext cx="184249" cy="137957"/>
            </a:xfrm>
            <a:custGeom>
              <a:avLst/>
              <a:gdLst/>
              <a:ahLst/>
              <a:cxnLst/>
              <a:rect l="l" t="t" r="r" b="b"/>
              <a:pathLst>
                <a:path w="7013" h="5251" extrusionOk="0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71"/>
            <p:cNvSpPr/>
            <p:nvPr/>
          </p:nvSpPr>
          <p:spPr>
            <a:xfrm>
              <a:off x="5084391" y="4236069"/>
              <a:ext cx="504064" cy="145103"/>
            </a:xfrm>
            <a:custGeom>
              <a:avLst/>
              <a:gdLst/>
              <a:ahLst/>
              <a:cxnLst/>
              <a:rect l="l" t="t" r="r" b="b"/>
              <a:pathLst>
                <a:path w="19186" h="5523" extrusionOk="0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71"/>
            <p:cNvSpPr/>
            <p:nvPr/>
          </p:nvSpPr>
          <p:spPr>
            <a:xfrm>
              <a:off x="5209948" y="4348148"/>
              <a:ext cx="209050" cy="161129"/>
            </a:xfrm>
            <a:custGeom>
              <a:avLst/>
              <a:gdLst/>
              <a:ahLst/>
              <a:cxnLst/>
              <a:rect l="l" t="t" r="r" b="b"/>
              <a:pathLst>
                <a:path w="7957" h="6133" extrusionOk="0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71"/>
            <p:cNvSpPr/>
            <p:nvPr/>
          </p:nvSpPr>
          <p:spPr>
            <a:xfrm>
              <a:off x="5382322" y="4183682"/>
              <a:ext cx="203218" cy="76663"/>
            </a:xfrm>
            <a:custGeom>
              <a:avLst/>
              <a:gdLst/>
              <a:ahLst/>
              <a:cxnLst/>
              <a:rect l="l" t="t" r="r" b="b"/>
              <a:pathLst>
                <a:path w="7735" h="2918" extrusionOk="0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71"/>
            <p:cNvSpPr/>
            <p:nvPr/>
          </p:nvSpPr>
          <p:spPr>
            <a:xfrm>
              <a:off x="5274263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71"/>
            <p:cNvSpPr/>
            <p:nvPr/>
          </p:nvSpPr>
          <p:spPr>
            <a:xfrm>
              <a:off x="523361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71"/>
            <p:cNvSpPr/>
            <p:nvPr/>
          </p:nvSpPr>
          <p:spPr>
            <a:xfrm>
              <a:off x="5193002" y="4337901"/>
              <a:ext cx="23698" cy="20309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71"/>
            <p:cNvSpPr/>
            <p:nvPr/>
          </p:nvSpPr>
          <p:spPr>
            <a:xfrm>
              <a:off x="5152542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71"/>
            <p:cNvSpPr/>
            <p:nvPr/>
          </p:nvSpPr>
          <p:spPr>
            <a:xfrm>
              <a:off x="544647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71"/>
            <p:cNvSpPr/>
            <p:nvPr/>
          </p:nvSpPr>
          <p:spPr>
            <a:xfrm>
              <a:off x="5467261" y="4183944"/>
              <a:ext cx="118279" cy="76400"/>
            </a:xfrm>
            <a:custGeom>
              <a:avLst/>
              <a:gdLst/>
              <a:ahLst/>
              <a:cxnLst/>
              <a:rect l="l" t="t" r="r" b="b"/>
              <a:pathLst>
                <a:path w="4502" h="2908" extrusionOk="0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71"/>
            <p:cNvSpPr/>
            <p:nvPr/>
          </p:nvSpPr>
          <p:spPr>
            <a:xfrm>
              <a:off x="5212680" y="4348148"/>
              <a:ext cx="206265" cy="161129"/>
            </a:xfrm>
            <a:custGeom>
              <a:avLst/>
              <a:gdLst/>
              <a:ahLst/>
              <a:cxnLst/>
              <a:rect l="l" t="t" r="r" b="b"/>
              <a:pathLst>
                <a:path w="7851" h="6133" extrusionOk="0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71"/>
            <p:cNvSpPr/>
            <p:nvPr/>
          </p:nvSpPr>
          <p:spPr>
            <a:xfrm>
              <a:off x="5479819" y="4315176"/>
              <a:ext cx="27376" cy="6410"/>
            </a:xfrm>
            <a:custGeom>
              <a:avLst/>
              <a:gdLst/>
              <a:ahLst/>
              <a:cxnLst/>
              <a:rect l="l" t="t" r="r" b="b"/>
              <a:pathLst>
                <a:path w="1042" h="244" extrusionOk="0">
                  <a:moveTo>
                    <a:pt x="1" y="0"/>
                  </a:moveTo>
                  <a:cubicBezTo>
                    <a:pt x="361" y="0"/>
                    <a:pt x="715" y="84"/>
                    <a:pt x="1041" y="243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71"/>
            <p:cNvSpPr/>
            <p:nvPr/>
          </p:nvSpPr>
          <p:spPr>
            <a:xfrm>
              <a:off x="5540508" y="4350696"/>
              <a:ext cx="47947" cy="30476"/>
            </a:xfrm>
            <a:custGeom>
              <a:avLst/>
              <a:gdLst/>
              <a:ahLst/>
              <a:cxnLst/>
              <a:rect l="l" t="t" r="r" b="b"/>
              <a:pathLst>
                <a:path w="1825" h="1160" extrusionOk="0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71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71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9" name="Google Shape;6809;p71"/>
          <p:cNvGrpSpPr/>
          <p:nvPr/>
        </p:nvGrpSpPr>
        <p:grpSpPr>
          <a:xfrm>
            <a:off x="7947595" y="2347996"/>
            <a:ext cx="379795" cy="267165"/>
            <a:chOff x="7947595" y="2347996"/>
            <a:chExt cx="379795" cy="267165"/>
          </a:xfrm>
        </p:grpSpPr>
        <p:sp>
          <p:nvSpPr>
            <p:cNvPr id="6810" name="Google Shape;6810;p71"/>
            <p:cNvSpPr/>
            <p:nvPr/>
          </p:nvSpPr>
          <p:spPr>
            <a:xfrm>
              <a:off x="7947779" y="2386432"/>
              <a:ext cx="379611" cy="228728"/>
            </a:xfrm>
            <a:custGeom>
              <a:avLst/>
              <a:gdLst/>
              <a:ahLst/>
              <a:cxnLst/>
              <a:rect l="l" t="t" r="r" b="b"/>
              <a:pathLst>
                <a:path w="14449" h="8706" extrusionOk="0">
                  <a:moveTo>
                    <a:pt x="7221" y="1"/>
                  </a:moveTo>
                  <a:cubicBezTo>
                    <a:pt x="6361" y="1"/>
                    <a:pt x="5071" y="549"/>
                    <a:pt x="3392" y="1645"/>
                  </a:cubicBezTo>
                  <a:cubicBezTo>
                    <a:pt x="2303" y="2352"/>
                    <a:pt x="1263" y="3122"/>
                    <a:pt x="257" y="3941"/>
                  </a:cubicBezTo>
                  <a:cubicBezTo>
                    <a:pt x="0" y="4156"/>
                    <a:pt x="0" y="4551"/>
                    <a:pt x="257" y="4759"/>
                  </a:cubicBezTo>
                  <a:cubicBezTo>
                    <a:pt x="1263" y="5584"/>
                    <a:pt x="2303" y="6347"/>
                    <a:pt x="3392" y="7062"/>
                  </a:cubicBezTo>
                  <a:cubicBezTo>
                    <a:pt x="5071" y="8151"/>
                    <a:pt x="6361" y="8706"/>
                    <a:pt x="7221" y="8706"/>
                  </a:cubicBezTo>
                  <a:cubicBezTo>
                    <a:pt x="8081" y="8706"/>
                    <a:pt x="9371" y="8151"/>
                    <a:pt x="11057" y="7062"/>
                  </a:cubicBezTo>
                  <a:cubicBezTo>
                    <a:pt x="12139" y="6347"/>
                    <a:pt x="13186" y="5584"/>
                    <a:pt x="14192" y="4759"/>
                  </a:cubicBezTo>
                  <a:cubicBezTo>
                    <a:pt x="14449" y="4551"/>
                    <a:pt x="14449" y="4156"/>
                    <a:pt x="14192" y="3941"/>
                  </a:cubicBezTo>
                  <a:cubicBezTo>
                    <a:pt x="13186" y="3122"/>
                    <a:pt x="12139" y="2352"/>
                    <a:pt x="11057" y="1645"/>
                  </a:cubicBezTo>
                  <a:cubicBezTo>
                    <a:pt x="9371" y="549"/>
                    <a:pt x="8081" y="1"/>
                    <a:pt x="722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71"/>
            <p:cNvSpPr/>
            <p:nvPr/>
          </p:nvSpPr>
          <p:spPr>
            <a:xfrm>
              <a:off x="7947595" y="2386432"/>
              <a:ext cx="208866" cy="228728"/>
            </a:xfrm>
            <a:custGeom>
              <a:avLst/>
              <a:gdLst/>
              <a:ahLst/>
              <a:cxnLst/>
              <a:rect l="l" t="t" r="r" b="b"/>
              <a:pathLst>
                <a:path w="7950" h="8706" extrusionOk="0">
                  <a:moveTo>
                    <a:pt x="7228" y="1"/>
                  </a:moveTo>
                  <a:cubicBezTo>
                    <a:pt x="6368" y="1"/>
                    <a:pt x="5078" y="549"/>
                    <a:pt x="3399" y="1645"/>
                  </a:cubicBezTo>
                  <a:cubicBezTo>
                    <a:pt x="2310" y="2352"/>
                    <a:pt x="1263" y="3122"/>
                    <a:pt x="264" y="3941"/>
                  </a:cubicBezTo>
                  <a:cubicBezTo>
                    <a:pt x="1" y="4156"/>
                    <a:pt x="1" y="4551"/>
                    <a:pt x="264" y="4759"/>
                  </a:cubicBezTo>
                  <a:cubicBezTo>
                    <a:pt x="1263" y="5584"/>
                    <a:pt x="2310" y="6347"/>
                    <a:pt x="3392" y="7062"/>
                  </a:cubicBezTo>
                  <a:cubicBezTo>
                    <a:pt x="5078" y="8151"/>
                    <a:pt x="6368" y="8706"/>
                    <a:pt x="7228" y="8706"/>
                  </a:cubicBezTo>
                  <a:cubicBezTo>
                    <a:pt x="7471" y="8699"/>
                    <a:pt x="7714" y="8664"/>
                    <a:pt x="7949" y="8602"/>
                  </a:cubicBezTo>
                  <a:cubicBezTo>
                    <a:pt x="7145" y="8394"/>
                    <a:pt x="6104" y="7880"/>
                    <a:pt x="4835" y="7062"/>
                  </a:cubicBezTo>
                  <a:cubicBezTo>
                    <a:pt x="3753" y="6347"/>
                    <a:pt x="2706" y="5584"/>
                    <a:pt x="1707" y="4759"/>
                  </a:cubicBezTo>
                  <a:cubicBezTo>
                    <a:pt x="1443" y="4551"/>
                    <a:pt x="1443" y="4156"/>
                    <a:pt x="1707" y="3941"/>
                  </a:cubicBezTo>
                  <a:cubicBezTo>
                    <a:pt x="2706" y="3122"/>
                    <a:pt x="3753" y="2352"/>
                    <a:pt x="4835" y="1645"/>
                  </a:cubicBezTo>
                  <a:cubicBezTo>
                    <a:pt x="6104" y="826"/>
                    <a:pt x="7145" y="306"/>
                    <a:pt x="7949" y="105"/>
                  </a:cubicBezTo>
                  <a:cubicBezTo>
                    <a:pt x="7714" y="35"/>
                    <a:pt x="7471" y="1"/>
                    <a:pt x="722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71"/>
            <p:cNvSpPr/>
            <p:nvPr/>
          </p:nvSpPr>
          <p:spPr>
            <a:xfrm>
              <a:off x="8049269" y="2419063"/>
              <a:ext cx="170062" cy="163678"/>
            </a:xfrm>
            <a:custGeom>
              <a:avLst/>
              <a:gdLst/>
              <a:ahLst/>
              <a:cxnLst/>
              <a:rect l="l" t="t" r="r" b="b"/>
              <a:pathLst>
                <a:path w="6473" h="6230" extrusionOk="0">
                  <a:moveTo>
                    <a:pt x="3359" y="1"/>
                  </a:moveTo>
                  <a:cubicBezTo>
                    <a:pt x="2549" y="1"/>
                    <a:pt x="1753" y="315"/>
                    <a:pt x="1159" y="909"/>
                  </a:cubicBezTo>
                  <a:cubicBezTo>
                    <a:pt x="271" y="1804"/>
                    <a:pt x="1" y="3142"/>
                    <a:pt x="486" y="4301"/>
                  </a:cubicBezTo>
                  <a:cubicBezTo>
                    <a:pt x="965" y="5466"/>
                    <a:pt x="2103" y="6229"/>
                    <a:pt x="3358" y="6229"/>
                  </a:cubicBezTo>
                  <a:cubicBezTo>
                    <a:pt x="5078" y="6222"/>
                    <a:pt x="6472" y="4828"/>
                    <a:pt x="6472" y="3115"/>
                  </a:cubicBezTo>
                  <a:cubicBezTo>
                    <a:pt x="6472" y="1852"/>
                    <a:pt x="5716" y="722"/>
                    <a:pt x="4551" y="236"/>
                  </a:cubicBezTo>
                  <a:cubicBezTo>
                    <a:pt x="4165" y="78"/>
                    <a:pt x="3760" y="1"/>
                    <a:pt x="335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71"/>
            <p:cNvSpPr/>
            <p:nvPr/>
          </p:nvSpPr>
          <p:spPr>
            <a:xfrm>
              <a:off x="8055837" y="2418984"/>
              <a:ext cx="97340" cy="163599"/>
            </a:xfrm>
            <a:custGeom>
              <a:avLst/>
              <a:gdLst/>
              <a:ahLst/>
              <a:cxnLst/>
              <a:rect l="l" t="t" r="r" b="b"/>
              <a:pathLst>
                <a:path w="3705" h="6227" extrusionOk="0">
                  <a:moveTo>
                    <a:pt x="3102" y="0"/>
                  </a:moveTo>
                  <a:cubicBezTo>
                    <a:pt x="1427" y="0"/>
                    <a:pt x="1" y="1361"/>
                    <a:pt x="1" y="3111"/>
                  </a:cubicBezTo>
                  <a:cubicBezTo>
                    <a:pt x="1" y="4863"/>
                    <a:pt x="1432" y="6226"/>
                    <a:pt x="3112" y="6226"/>
                  </a:cubicBezTo>
                  <a:cubicBezTo>
                    <a:pt x="3307" y="6226"/>
                    <a:pt x="3505" y="6208"/>
                    <a:pt x="3705" y="6170"/>
                  </a:cubicBezTo>
                  <a:cubicBezTo>
                    <a:pt x="2241" y="5885"/>
                    <a:pt x="1187" y="4602"/>
                    <a:pt x="1180" y="3111"/>
                  </a:cubicBezTo>
                  <a:cubicBezTo>
                    <a:pt x="1187" y="1619"/>
                    <a:pt x="2241" y="343"/>
                    <a:pt x="3705" y="59"/>
                  </a:cubicBezTo>
                  <a:cubicBezTo>
                    <a:pt x="3502" y="19"/>
                    <a:pt x="3300" y="0"/>
                    <a:pt x="3102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71"/>
            <p:cNvSpPr/>
            <p:nvPr/>
          </p:nvSpPr>
          <p:spPr>
            <a:xfrm>
              <a:off x="8082451" y="2459444"/>
              <a:ext cx="96420" cy="82653"/>
            </a:xfrm>
            <a:custGeom>
              <a:avLst/>
              <a:gdLst/>
              <a:ahLst/>
              <a:cxnLst/>
              <a:rect l="l" t="t" r="r" b="b"/>
              <a:pathLst>
                <a:path w="3670" h="3146" extrusionOk="0">
                  <a:moveTo>
                    <a:pt x="2084" y="1"/>
                  </a:moveTo>
                  <a:cubicBezTo>
                    <a:pt x="1699" y="1"/>
                    <a:pt x="1305" y="143"/>
                    <a:pt x="985" y="461"/>
                  </a:cubicBezTo>
                  <a:cubicBezTo>
                    <a:pt x="0" y="1453"/>
                    <a:pt x="701" y="3145"/>
                    <a:pt x="2095" y="3145"/>
                  </a:cubicBezTo>
                  <a:cubicBezTo>
                    <a:pt x="2962" y="3138"/>
                    <a:pt x="3663" y="2438"/>
                    <a:pt x="3670" y="1571"/>
                  </a:cubicBezTo>
                  <a:cubicBezTo>
                    <a:pt x="3670" y="627"/>
                    <a:pt x="2894" y="1"/>
                    <a:pt x="208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71"/>
            <p:cNvSpPr/>
            <p:nvPr/>
          </p:nvSpPr>
          <p:spPr>
            <a:xfrm>
              <a:off x="8096113" y="2459496"/>
              <a:ext cx="57432" cy="82601"/>
            </a:xfrm>
            <a:custGeom>
              <a:avLst/>
              <a:gdLst/>
              <a:ahLst/>
              <a:cxnLst/>
              <a:rect l="l" t="t" r="r" b="b"/>
              <a:pathLst>
                <a:path w="2186" h="3144" extrusionOk="0">
                  <a:moveTo>
                    <a:pt x="1572" y="0"/>
                  </a:moveTo>
                  <a:cubicBezTo>
                    <a:pt x="744" y="0"/>
                    <a:pt x="1" y="666"/>
                    <a:pt x="1" y="1569"/>
                  </a:cubicBezTo>
                  <a:cubicBezTo>
                    <a:pt x="1" y="2473"/>
                    <a:pt x="746" y="3143"/>
                    <a:pt x="1575" y="3143"/>
                  </a:cubicBezTo>
                  <a:cubicBezTo>
                    <a:pt x="1777" y="3143"/>
                    <a:pt x="1983" y="3104"/>
                    <a:pt x="2185" y="3018"/>
                  </a:cubicBezTo>
                  <a:cubicBezTo>
                    <a:pt x="1610" y="2769"/>
                    <a:pt x="1235" y="2200"/>
                    <a:pt x="1235" y="1569"/>
                  </a:cubicBezTo>
                  <a:cubicBezTo>
                    <a:pt x="1235" y="938"/>
                    <a:pt x="1610" y="369"/>
                    <a:pt x="2185" y="126"/>
                  </a:cubicBezTo>
                  <a:cubicBezTo>
                    <a:pt x="1982" y="40"/>
                    <a:pt x="1775" y="0"/>
                    <a:pt x="157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71"/>
            <p:cNvSpPr/>
            <p:nvPr/>
          </p:nvSpPr>
          <p:spPr>
            <a:xfrm>
              <a:off x="8254563" y="2401513"/>
              <a:ext cx="38174" cy="26325"/>
            </a:xfrm>
            <a:custGeom>
              <a:avLst/>
              <a:gdLst/>
              <a:ahLst/>
              <a:cxnLst/>
              <a:rect l="l" t="t" r="r" b="b"/>
              <a:pathLst>
                <a:path w="1453" h="1002" extrusionOk="0">
                  <a:moveTo>
                    <a:pt x="343" y="1"/>
                  </a:moveTo>
                  <a:cubicBezTo>
                    <a:pt x="142" y="1"/>
                    <a:pt x="1" y="290"/>
                    <a:pt x="212" y="433"/>
                  </a:cubicBezTo>
                  <a:lnTo>
                    <a:pt x="219" y="433"/>
                  </a:lnTo>
                  <a:cubicBezTo>
                    <a:pt x="469" y="599"/>
                    <a:pt x="725" y="772"/>
                    <a:pt x="989" y="960"/>
                  </a:cubicBezTo>
                  <a:cubicBezTo>
                    <a:pt x="1033" y="989"/>
                    <a:pt x="1078" y="1002"/>
                    <a:pt x="1119" y="1002"/>
                  </a:cubicBezTo>
                  <a:cubicBezTo>
                    <a:pt x="1314" y="1002"/>
                    <a:pt x="1452" y="727"/>
                    <a:pt x="1253" y="578"/>
                  </a:cubicBezTo>
                  <a:cubicBezTo>
                    <a:pt x="996" y="391"/>
                    <a:pt x="732" y="211"/>
                    <a:pt x="476" y="44"/>
                  </a:cubicBezTo>
                  <a:cubicBezTo>
                    <a:pt x="431" y="14"/>
                    <a:pt x="385" y="1"/>
                    <a:pt x="34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71"/>
            <p:cNvSpPr/>
            <p:nvPr/>
          </p:nvSpPr>
          <p:spPr>
            <a:xfrm>
              <a:off x="8013933" y="2347996"/>
              <a:ext cx="230331" cy="58693"/>
            </a:xfrm>
            <a:custGeom>
              <a:avLst/>
              <a:gdLst/>
              <a:ahLst/>
              <a:cxnLst/>
              <a:rect l="l" t="t" r="r" b="b"/>
              <a:pathLst>
                <a:path w="8767" h="2234" extrusionOk="0">
                  <a:moveTo>
                    <a:pt x="4710" y="0"/>
                  </a:moveTo>
                  <a:cubicBezTo>
                    <a:pt x="3566" y="0"/>
                    <a:pt x="2095" y="590"/>
                    <a:pt x="201" y="1804"/>
                  </a:cubicBezTo>
                  <a:cubicBezTo>
                    <a:pt x="0" y="1929"/>
                    <a:pt x="90" y="2227"/>
                    <a:pt x="326" y="2227"/>
                  </a:cubicBezTo>
                  <a:lnTo>
                    <a:pt x="319" y="2234"/>
                  </a:lnTo>
                  <a:cubicBezTo>
                    <a:pt x="368" y="2234"/>
                    <a:pt x="410" y="2220"/>
                    <a:pt x="444" y="2199"/>
                  </a:cubicBezTo>
                  <a:cubicBezTo>
                    <a:pt x="2268" y="1034"/>
                    <a:pt x="3656" y="472"/>
                    <a:pt x="4703" y="472"/>
                  </a:cubicBezTo>
                  <a:cubicBezTo>
                    <a:pt x="5626" y="472"/>
                    <a:pt x="6798" y="909"/>
                    <a:pt x="8303" y="1790"/>
                  </a:cubicBezTo>
                  <a:cubicBezTo>
                    <a:pt x="8346" y="1815"/>
                    <a:pt x="8389" y="1827"/>
                    <a:pt x="8428" y="1827"/>
                  </a:cubicBezTo>
                  <a:cubicBezTo>
                    <a:pt x="8636" y="1827"/>
                    <a:pt x="8767" y="1521"/>
                    <a:pt x="8546" y="1387"/>
                  </a:cubicBezTo>
                  <a:cubicBezTo>
                    <a:pt x="6964" y="458"/>
                    <a:pt x="5709" y="0"/>
                    <a:pt x="471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71"/>
            <p:cNvSpPr/>
            <p:nvPr/>
          </p:nvSpPr>
          <p:spPr>
            <a:xfrm>
              <a:off x="8147686" y="2462097"/>
              <a:ext cx="33366" cy="28427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546" y="0"/>
                  </a:moveTo>
                  <a:cubicBezTo>
                    <a:pt x="268" y="0"/>
                    <a:pt x="0" y="216"/>
                    <a:pt x="0" y="540"/>
                  </a:cubicBezTo>
                  <a:cubicBezTo>
                    <a:pt x="0" y="839"/>
                    <a:pt x="243" y="1081"/>
                    <a:pt x="541" y="1081"/>
                  </a:cubicBezTo>
                  <a:cubicBezTo>
                    <a:pt x="1027" y="1081"/>
                    <a:pt x="1270" y="499"/>
                    <a:pt x="923" y="159"/>
                  </a:cubicBezTo>
                  <a:cubicBezTo>
                    <a:pt x="813" y="49"/>
                    <a:pt x="678" y="0"/>
                    <a:pt x="54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9" name="Google Shape;6819;p71"/>
          <p:cNvGrpSpPr/>
          <p:nvPr/>
        </p:nvGrpSpPr>
        <p:grpSpPr>
          <a:xfrm>
            <a:off x="6400644" y="2310269"/>
            <a:ext cx="275362" cy="338784"/>
            <a:chOff x="6400644" y="2310269"/>
            <a:chExt cx="275362" cy="338784"/>
          </a:xfrm>
        </p:grpSpPr>
        <p:sp>
          <p:nvSpPr>
            <p:cNvPr id="6820" name="Google Shape;6820;p71"/>
            <p:cNvSpPr/>
            <p:nvPr/>
          </p:nvSpPr>
          <p:spPr>
            <a:xfrm>
              <a:off x="6503789" y="2310269"/>
              <a:ext cx="69070" cy="45399"/>
            </a:xfrm>
            <a:custGeom>
              <a:avLst/>
              <a:gdLst/>
              <a:ahLst/>
              <a:cxnLst/>
              <a:rect l="l" t="t" r="r" b="b"/>
              <a:pathLst>
                <a:path w="2629" h="1728" extrusionOk="0">
                  <a:moveTo>
                    <a:pt x="1242" y="0"/>
                  </a:moveTo>
                  <a:cubicBezTo>
                    <a:pt x="555" y="0"/>
                    <a:pt x="0" y="555"/>
                    <a:pt x="0" y="1242"/>
                  </a:cubicBezTo>
                  <a:lnTo>
                    <a:pt x="0" y="1728"/>
                  </a:lnTo>
                  <a:lnTo>
                    <a:pt x="382" y="1728"/>
                  </a:lnTo>
                  <a:lnTo>
                    <a:pt x="382" y="1242"/>
                  </a:lnTo>
                  <a:cubicBezTo>
                    <a:pt x="382" y="763"/>
                    <a:pt x="770" y="382"/>
                    <a:pt x="1242" y="382"/>
                  </a:cubicBezTo>
                  <a:lnTo>
                    <a:pt x="1380" y="382"/>
                  </a:lnTo>
                  <a:cubicBezTo>
                    <a:pt x="1859" y="382"/>
                    <a:pt x="2241" y="763"/>
                    <a:pt x="2241" y="1242"/>
                  </a:cubicBezTo>
                  <a:lnTo>
                    <a:pt x="2241" y="1728"/>
                  </a:lnTo>
                  <a:lnTo>
                    <a:pt x="2629" y="1728"/>
                  </a:lnTo>
                  <a:lnTo>
                    <a:pt x="2629" y="1242"/>
                  </a:lnTo>
                  <a:cubicBezTo>
                    <a:pt x="2622" y="555"/>
                    <a:pt x="2067" y="0"/>
                    <a:pt x="1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71"/>
            <p:cNvSpPr/>
            <p:nvPr/>
          </p:nvSpPr>
          <p:spPr>
            <a:xfrm>
              <a:off x="6434351" y="2389533"/>
              <a:ext cx="207763" cy="259520"/>
            </a:xfrm>
            <a:custGeom>
              <a:avLst/>
              <a:gdLst/>
              <a:ahLst/>
              <a:cxnLst/>
              <a:rect l="l" t="t" r="r" b="b"/>
              <a:pathLst>
                <a:path w="7908" h="9878" extrusionOk="0">
                  <a:moveTo>
                    <a:pt x="0" y="1"/>
                  </a:moveTo>
                  <a:lnTo>
                    <a:pt x="500" y="9226"/>
                  </a:lnTo>
                  <a:cubicBezTo>
                    <a:pt x="521" y="9593"/>
                    <a:pt x="826" y="9878"/>
                    <a:pt x="1193" y="9878"/>
                  </a:cubicBezTo>
                  <a:lnTo>
                    <a:pt x="6694" y="9878"/>
                  </a:lnTo>
                  <a:cubicBezTo>
                    <a:pt x="7055" y="9871"/>
                    <a:pt x="7360" y="9587"/>
                    <a:pt x="7381" y="9226"/>
                  </a:cubicBezTo>
                  <a:lnTo>
                    <a:pt x="7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71"/>
            <p:cNvSpPr/>
            <p:nvPr/>
          </p:nvSpPr>
          <p:spPr>
            <a:xfrm>
              <a:off x="6447645" y="2389533"/>
              <a:ext cx="194653" cy="259520"/>
            </a:xfrm>
            <a:custGeom>
              <a:avLst/>
              <a:gdLst/>
              <a:ahLst/>
              <a:cxnLst/>
              <a:rect l="l" t="t" r="r" b="b"/>
              <a:pathLst>
                <a:path w="7409" h="9878" extrusionOk="0">
                  <a:moveTo>
                    <a:pt x="5113" y="1"/>
                  </a:moveTo>
                  <a:lnTo>
                    <a:pt x="4877" y="8595"/>
                  </a:lnTo>
                  <a:cubicBezTo>
                    <a:pt x="4863" y="8969"/>
                    <a:pt x="4558" y="9261"/>
                    <a:pt x="4190" y="9267"/>
                  </a:cubicBezTo>
                  <a:lnTo>
                    <a:pt x="1" y="9267"/>
                  </a:lnTo>
                  <a:cubicBezTo>
                    <a:pt x="42" y="9614"/>
                    <a:pt x="341" y="9878"/>
                    <a:pt x="687" y="9878"/>
                  </a:cubicBezTo>
                  <a:lnTo>
                    <a:pt x="6188" y="9878"/>
                  </a:lnTo>
                  <a:cubicBezTo>
                    <a:pt x="6555" y="9878"/>
                    <a:pt x="6861" y="9593"/>
                    <a:pt x="6881" y="9226"/>
                  </a:cubicBezTo>
                  <a:lnTo>
                    <a:pt x="7409" y="8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71"/>
            <p:cNvSpPr/>
            <p:nvPr/>
          </p:nvSpPr>
          <p:spPr>
            <a:xfrm>
              <a:off x="6434351" y="2343424"/>
              <a:ext cx="207211" cy="42850"/>
            </a:xfrm>
            <a:custGeom>
              <a:avLst/>
              <a:gdLst/>
              <a:ahLst/>
              <a:cxnLst/>
              <a:rect l="l" t="t" r="r" b="b"/>
              <a:pathLst>
                <a:path w="7887" h="1631" extrusionOk="0">
                  <a:moveTo>
                    <a:pt x="1589" y="1"/>
                  </a:moveTo>
                  <a:cubicBezTo>
                    <a:pt x="708" y="1"/>
                    <a:pt x="0" y="708"/>
                    <a:pt x="0" y="1589"/>
                  </a:cubicBezTo>
                  <a:lnTo>
                    <a:pt x="0" y="1631"/>
                  </a:lnTo>
                  <a:lnTo>
                    <a:pt x="7887" y="1631"/>
                  </a:lnTo>
                  <a:lnTo>
                    <a:pt x="7887" y="1589"/>
                  </a:lnTo>
                  <a:cubicBezTo>
                    <a:pt x="7887" y="715"/>
                    <a:pt x="7179" y="8"/>
                    <a:pt x="630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71"/>
            <p:cNvSpPr/>
            <p:nvPr/>
          </p:nvSpPr>
          <p:spPr>
            <a:xfrm>
              <a:off x="6555178" y="2343424"/>
              <a:ext cx="86568" cy="42850"/>
            </a:xfrm>
            <a:custGeom>
              <a:avLst/>
              <a:gdLst/>
              <a:ahLst/>
              <a:cxnLst/>
              <a:rect l="l" t="t" r="r" b="b"/>
              <a:pathLst>
                <a:path w="3295" h="1631" extrusionOk="0">
                  <a:moveTo>
                    <a:pt x="0" y="1"/>
                  </a:moveTo>
                  <a:cubicBezTo>
                    <a:pt x="888" y="1"/>
                    <a:pt x="1609" y="722"/>
                    <a:pt x="1609" y="1610"/>
                  </a:cubicBezTo>
                  <a:lnTo>
                    <a:pt x="1609" y="1631"/>
                  </a:lnTo>
                  <a:lnTo>
                    <a:pt x="3295" y="1631"/>
                  </a:lnTo>
                  <a:lnTo>
                    <a:pt x="3295" y="1610"/>
                  </a:lnTo>
                  <a:cubicBezTo>
                    <a:pt x="3295" y="722"/>
                    <a:pt x="2573" y="1"/>
                    <a:pt x="16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71"/>
            <p:cNvSpPr/>
            <p:nvPr/>
          </p:nvSpPr>
          <p:spPr>
            <a:xfrm>
              <a:off x="6400644" y="2368751"/>
              <a:ext cx="275362" cy="30844"/>
            </a:xfrm>
            <a:custGeom>
              <a:avLst/>
              <a:gdLst/>
              <a:ahLst/>
              <a:cxnLst/>
              <a:rect l="l" t="t" r="r" b="b"/>
              <a:pathLst>
                <a:path w="10481" h="1174" extrusionOk="0">
                  <a:moveTo>
                    <a:pt x="583" y="1"/>
                  </a:moveTo>
                  <a:cubicBezTo>
                    <a:pt x="257" y="1"/>
                    <a:pt x="0" y="265"/>
                    <a:pt x="0" y="584"/>
                  </a:cubicBezTo>
                  <a:lnTo>
                    <a:pt x="0" y="597"/>
                  </a:lnTo>
                  <a:cubicBezTo>
                    <a:pt x="0" y="917"/>
                    <a:pt x="257" y="1173"/>
                    <a:pt x="583" y="1173"/>
                  </a:cubicBezTo>
                  <a:lnTo>
                    <a:pt x="9898" y="1173"/>
                  </a:lnTo>
                  <a:cubicBezTo>
                    <a:pt x="10217" y="1173"/>
                    <a:pt x="10481" y="917"/>
                    <a:pt x="10481" y="597"/>
                  </a:cubicBezTo>
                  <a:lnTo>
                    <a:pt x="10481" y="584"/>
                  </a:lnTo>
                  <a:cubicBezTo>
                    <a:pt x="10474" y="265"/>
                    <a:pt x="10217" y="1"/>
                    <a:pt x="98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71"/>
            <p:cNvSpPr/>
            <p:nvPr/>
          </p:nvSpPr>
          <p:spPr>
            <a:xfrm>
              <a:off x="6400644" y="2368751"/>
              <a:ext cx="275362" cy="31028"/>
            </a:xfrm>
            <a:custGeom>
              <a:avLst/>
              <a:gdLst/>
              <a:ahLst/>
              <a:cxnLst/>
              <a:rect l="l" t="t" r="r" b="b"/>
              <a:pathLst>
                <a:path w="10481" h="1181" extrusionOk="0">
                  <a:moveTo>
                    <a:pt x="8677" y="1"/>
                  </a:moveTo>
                  <a:cubicBezTo>
                    <a:pt x="8677" y="327"/>
                    <a:pt x="8414" y="591"/>
                    <a:pt x="8088" y="591"/>
                  </a:cubicBezTo>
                  <a:lnTo>
                    <a:pt x="0" y="591"/>
                  </a:lnTo>
                  <a:cubicBezTo>
                    <a:pt x="0" y="917"/>
                    <a:pt x="264" y="1180"/>
                    <a:pt x="590" y="1180"/>
                  </a:cubicBezTo>
                  <a:lnTo>
                    <a:pt x="9891" y="1180"/>
                  </a:lnTo>
                  <a:cubicBezTo>
                    <a:pt x="10217" y="1180"/>
                    <a:pt x="10481" y="917"/>
                    <a:pt x="10481" y="591"/>
                  </a:cubicBezTo>
                  <a:cubicBezTo>
                    <a:pt x="10481" y="265"/>
                    <a:pt x="10217" y="1"/>
                    <a:pt x="989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71"/>
            <p:cNvSpPr/>
            <p:nvPr/>
          </p:nvSpPr>
          <p:spPr>
            <a:xfrm>
              <a:off x="6528748" y="2430912"/>
              <a:ext cx="19153" cy="165858"/>
            </a:xfrm>
            <a:custGeom>
              <a:avLst/>
              <a:gdLst/>
              <a:ahLst/>
              <a:cxnLst/>
              <a:rect l="l" t="t" r="r" b="b"/>
              <a:pathLst>
                <a:path w="729" h="6313" extrusionOk="0">
                  <a:moveTo>
                    <a:pt x="349" y="0"/>
                  </a:moveTo>
                  <a:cubicBezTo>
                    <a:pt x="154" y="0"/>
                    <a:pt x="0" y="164"/>
                    <a:pt x="0" y="354"/>
                  </a:cubicBezTo>
                  <a:lnTo>
                    <a:pt x="0" y="5951"/>
                  </a:lnTo>
                  <a:cubicBezTo>
                    <a:pt x="0" y="6153"/>
                    <a:pt x="160" y="6312"/>
                    <a:pt x="361" y="6312"/>
                  </a:cubicBezTo>
                  <a:lnTo>
                    <a:pt x="368" y="6312"/>
                  </a:lnTo>
                  <a:cubicBezTo>
                    <a:pt x="562" y="6312"/>
                    <a:pt x="729" y="6153"/>
                    <a:pt x="729" y="5951"/>
                  </a:cubicBezTo>
                  <a:lnTo>
                    <a:pt x="729" y="354"/>
                  </a:lnTo>
                  <a:cubicBezTo>
                    <a:pt x="729" y="160"/>
                    <a:pt x="562" y="0"/>
                    <a:pt x="368" y="0"/>
                  </a:cubicBezTo>
                  <a:lnTo>
                    <a:pt x="361" y="0"/>
                  </a:lnTo>
                  <a:cubicBezTo>
                    <a:pt x="357" y="0"/>
                    <a:pt x="353" y="0"/>
                    <a:pt x="34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71"/>
            <p:cNvSpPr/>
            <p:nvPr/>
          </p:nvSpPr>
          <p:spPr>
            <a:xfrm>
              <a:off x="6582870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08" y="0"/>
                  </a:moveTo>
                  <a:cubicBezTo>
                    <a:pt x="320" y="0"/>
                    <a:pt x="167" y="157"/>
                    <a:pt x="160" y="347"/>
                  </a:cubicBezTo>
                  <a:lnTo>
                    <a:pt x="0" y="5938"/>
                  </a:lnTo>
                  <a:cubicBezTo>
                    <a:pt x="4" y="6175"/>
                    <a:pt x="185" y="6297"/>
                    <a:pt x="365" y="6297"/>
                  </a:cubicBezTo>
                  <a:cubicBezTo>
                    <a:pt x="537" y="6297"/>
                    <a:pt x="708" y="6186"/>
                    <a:pt x="722" y="5958"/>
                  </a:cubicBezTo>
                  <a:lnTo>
                    <a:pt x="881" y="368"/>
                  </a:lnTo>
                  <a:cubicBezTo>
                    <a:pt x="888" y="167"/>
                    <a:pt x="722" y="0"/>
                    <a:pt x="521" y="0"/>
                  </a:cubicBezTo>
                  <a:cubicBezTo>
                    <a:pt x="517" y="0"/>
                    <a:pt x="513" y="0"/>
                    <a:pt x="50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71"/>
            <p:cNvSpPr/>
            <p:nvPr/>
          </p:nvSpPr>
          <p:spPr>
            <a:xfrm>
              <a:off x="6470423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81" y="0"/>
                  </a:moveTo>
                  <a:cubicBezTo>
                    <a:pt x="377" y="0"/>
                    <a:pt x="373" y="0"/>
                    <a:pt x="368" y="0"/>
                  </a:cubicBezTo>
                  <a:cubicBezTo>
                    <a:pt x="160" y="0"/>
                    <a:pt x="1" y="167"/>
                    <a:pt x="8" y="368"/>
                  </a:cubicBezTo>
                  <a:lnTo>
                    <a:pt x="160" y="5958"/>
                  </a:lnTo>
                  <a:cubicBezTo>
                    <a:pt x="177" y="6186"/>
                    <a:pt x="350" y="6297"/>
                    <a:pt x="523" y="6297"/>
                  </a:cubicBezTo>
                  <a:cubicBezTo>
                    <a:pt x="704" y="6297"/>
                    <a:pt x="885" y="6175"/>
                    <a:pt x="889" y="5938"/>
                  </a:cubicBezTo>
                  <a:lnTo>
                    <a:pt x="729" y="347"/>
                  </a:lnTo>
                  <a:cubicBezTo>
                    <a:pt x="722" y="157"/>
                    <a:pt x="569" y="0"/>
                    <a:pt x="3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71"/>
            <p:cNvSpPr/>
            <p:nvPr/>
          </p:nvSpPr>
          <p:spPr>
            <a:xfrm>
              <a:off x="6529668" y="2430912"/>
              <a:ext cx="18233" cy="165858"/>
            </a:xfrm>
            <a:custGeom>
              <a:avLst/>
              <a:gdLst/>
              <a:ahLst/>
              <a:cxnLst/>
              <a:rect l="l" t="t" r="r" b="b"/>
              <a:pathLst>
                <a:path w="694" h="6313" extrusionOk="0">
                  <a:moveTo>
                    <a:pt x="338" y="0"/>
                  </a:moveTo>
                  <a:cubicBezTo>
                    <a:pt x="334" y="0"/>
                    <a:pt x="330" y="0"/>
                    <a:pt x="326" y="0"/>
                  </a:cubicBezTo>
                  <a:lnTo>
                    <a:pt x="319" y="0"/>
                  </a:lnTo>
                  <a:cubicBezTo>
                    <a:pt x="333" y="42"/>
                    <a:pt x="347" y="90"/>
                    <a:pt x="347" y="139"/>
                  </a:cubicBezTo>
                  <a:lnTo>
                    <a:pt x="347" y="5730"/>
                  </a:lnTo>
                  <a:cubicBezTo>
                    <a:pt x="347" y="5924"/>
                    <a:pt x="194" y="6083"/>
                    <a:pt x="0" y="6090"/>
                  </a:cubicBezTo>
                  <a:cubicBezTo>
                    <a:pt x="56" y="6222"/>
                    <a:pt x="187" y="6312"/>
                    <a:pt x="333" y="6312"/>
                  </a:cubicBezTo>
                  <a:cubicBezTo>
                    <a:pt x="527" y="6312"/>
                    <a:pt x="694" y="6146"/>
                    <a:pt x="694" y="5951"/>
                  </a:cubicBezTo>
                  <a:lnTo>
                    <a:pt x="694" y="361"/>
                  </a:lnTo>
                  <a:cubicBezTo>
                    <a:pt x="694" y="164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71"/>
            <p:cNvSpPr/>
            <p:nvPr/>
          </p:nvSpPr>
          <p:spPr>
            <a:xfrm>
              <a:off x="6583789" y="2430912"/>
              <a:ext cx="22437" cy="165858"/>
            </a:xfrm>
            <a:custGeom>
              <a:avLst/>
              <a:gdLst/>
              <a:ahLst/>
              <a:cxnLst/>
              <a:rect l="l" t="t" r="r" b="b"/>
              <a:pathLst>
                <a:path w="854" h="6313" extrusionOk="0">
                  <a:moveTo>
                    <a:pt x="498" y="0"/>
                  </a:moveTo>
                  <a:cubicBezTo>
                    <a:pt x="494" y="0"/>
                    <a:pt x="490" y="0"/>
                    <a:pt x="486" y="0"/>
                  </a:cubicBezTo>
                  <a:lnTo>
                    <a:pt x="472" y="0"/>
                  </a:lnTo>
                  <a:cubicBezTo>
                    <a:pt x="493" y="42"/>
                    <a:pt x="506" y="97"/>
                    <a:pt x="500" y="153"/>
                  </a:cubicBezTo>
                  <a:lnTo>
                    <a:pt x="347" y="5743"/>
                  </a:lnTo>
                  <a:cubicBezTo>
                    <a:pt x="340" y="5931"/>
                    <a:pt x="187" y="6083"/>
                    <a:pt x="0" y="6090"/>
                  </a:cubicBezTo>
                  <a:cubicBezTo>
                    <a:pt x="62" y="6243"/>
                    <a:pt x="194" y="6312"/>
                    <a:pt x="327" y="6312"/>
                  </a:cubicBezTo>
                  <a:cubicBezTo>
                    <a:pt x="508" y="6312"/>
                    <a:pt x="690" y="6183"/>
                    <a:pt x="694" y="5958"/>
                  </a:cubicBezTo>
                  <a:lnTo>
                    <a:pt x="846" y="368"/>
                  </a:lnTo>
                  <a:cubicBezTo>
                    <a:pt x="853" y="164"/>
                    <a:pt x="693" y="0"/>
                    <a:pt x="4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71"/>
            <p:cNvSpPr/>
            <p:nvPr/>
          </p:nvSpPr>
          <p:spPr>
            <a:xfrm>
              <a:off x="6475547" y="2430912"/>
              <a:ext cx="18338" cy="165963"/>
            </a:xfrm>
            <a:custGeom>
              <a:avLst/>
              <a:gdLst/>
              <a:ahLst/>
              <a:cxnLst/>
              <a:rect l="l" t="t" r="r" b="b"/>
              <a:pathLst>
                <a:path w="698" h="6317" extrusionOk="0">
                  <a:moveTo>
                    <a:pt x="160" y="0"/>
                  </a:moveTo>
                  <a:cubicBezTo>
                    <a:pt x="173" y="42"/>
                    <a:pt x="187" y="90"/>
                    <a:pt x="187" y="132"/>
                  </a:cubicBezTo>
                  <a:lnTo>
                    <a:pt x="347" y="5723"/>
                  </a:lnTo>
                  <a:cubicBezTo>
                    <a:pt x="347" y="5924"/>
                    <a:pt x="194" y="6090"/>
                    <a:pt x="0" y="6097"/>
                  </a:cubicBezTo>
                  <a:cubicBezTo>
                    <a:pt x="63" y="6248"/>
                    <a:pt x="192" y="6316"/>
                    <a:pt x="323" y="6316"/>
                  </a:cubicBezTo>
                  <a:cubicBezTo>
                    <a:pt x="510" y="6316"/>
                    <a:pt x="698" y="6177"/>
                    <a:pt x="694" y="5945"/>
                  </a:cubicBezTo>
                  <a:lnTo>
                    <a:pt x="534" y="347"/>
                  </a:lnTo>
                  <a:cubicBezTo>
                    <a:pt x="520" y="153"/>
                    <a:pt x="368" y="0"/>
                    <a:pt x="1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3" name="Google Shape;6833;p71"/>
          <p:cNvGrpSpPr/>
          <p:nvPr/>
        </p:nvGrpSpPr>
        <p:grpSpPr>
          <a:xfrm>
            <a:off x="1342268" y="4161009"/>
            <a:ext cx="359565" cy="358094"/>
            <a:chOff x="1342268" y="4161009"/>
            <a:chExt cx="359565" cy="358094"/>
          </a:xfrm>
        </p:grpSpPr>
        <p:sp>
          <p:nvSpPr>
            <p:cNvPr id="6834" name="Google Shape;6834;p71"/>
            <p:cNvSpPr/>
            <p:nvPr/>
          </p:nvSpPr>
          <p:spPr>
            <a:xfrm>
              <a:off x="1342268" y="4371845"/>
              <a:ext cx="65077" cy="147257"/>
            </a:xfrm>
            <a:custGeom>
              <a:avLst/>
              <a:gdLst/>
              <a:ahLst/>
              <a:cxnLst/>
              <a:rect l="l" t="t" r="r" b="b"/>
              <a:pathLst>
                <a:path w="2477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71"/>
            <p:cNvSpPr/>
            <p:nvPr/>
          </p:nvSpPr>
          <p:spPr>
            <a:xfrm>
              <a:off x="1342268" y="4371845"/>
              <a:ext cx="31002" cy="147257"/>
            </a:xfrm>
            <a:custGeom>
              <a:avLst/>
              <a:gdLst/>
              <a:ahLst/>
              <a:cxnLst/>
              <a:rect l="l" t="t" r="r" b="b"/>
              <a:pathLst>
                <a:path w="1180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71"/>
            <p:cNvSpPr/>
            <p:nvPr/>
          </p:nvSpPr>
          <p:spPr>
            <a:xfrm>
              <a:off x="1440501" y="4335589"/>
              <a:ext cx="65077" cy="183513"/>
            </a:xfrm>
            <a:custGeom>
              <a:avLst/>
              <a:gdLst/>
              <a:ahLst/>
              <a:cxnLst/>
              <a:rect l="l" t="t" r="r" b="b"/>
              <a:pathLst>
                <a:path w="2477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71"/>
            <p:cNvSpPr/>
            <p:nvPr/>
          </p:nvSpPr>
          <p:spPr>
            <a:xfrm>
              <a:off x="1440501" y="4335589"/>
              <a:ext cx="31002" cy="183513"/>
            </a:xfrm>
            <a:custGeom>
              <a:avLst/>
              <a:gdLst/>
              <a:ahLst/>
              <a:cxnLst/>
              <a:rect l="l" t="t" r="r" b="b"/>
              <a:pathLst>
                <a:path w="1180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71"/>
            <p:cNvSpPr/>
            <p:nvPr/>
          </p:nvSpPr>
          <p:spPr>
            <a:xfrm>
              <a:off x="1538707" y="4299123"/>
              <a:ext cx="64919" cy="219980"/>
            </a:xfrm>
            <a:custGeom>
              <a:avLst/>
              <a:gdLst/>
              <a:ahLst/>
              <a:cxnLst/>
              <a:rect l="l" t="t" r="r" b="b"/>
              <a:pathLst>
                <a:path w="2471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71"/>
            <p:cNvSpPr/>
            <p:nvPr/>
          </p:nvSpPr>
          <p:spPr>
            <a:xfrm>
              <a:off x="1538707" y="4299123"/>
              <a:ext cx="31002" cy="219980"/>
            </a:xfrm>
            <a:custGeom>
              <a:avLst/>
              <a:gdLst/>
              <a:ahLst/>
              <a:cxnLst/>
              <a:rect l="l" t="t" r="r" b="b"/>
              <a:pathLst>
                <a:path w="1180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71"/>
            <p:cNvSpPr/>
            <p:nvPr/>
          </p:nvSpPr>
          <p:spPr>
            <a:xfrm>
              <a:off x="1636940" y="4262683"/>
              <a:ext cx="64893" cy="256420"/>
            </a:xfrm>
            <a:custGeom>
              <a:avLst/>
              <a:gdLst/>
              <a:ahLst/>
              <a:cxnLst/>
              <a:rect l="l" t="t" r="r" b="b"/>
              <a:pathLst>
                <a:path w="247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71"/>
            <p:cNvSpPr/>
            <p:nvPr/>
          </p:nvSpPr>
          <p:spPr>
            <a:xfrm>
              <a:off x="1636940" y="4262683"/>
              <a:ext cx="31002" cy="256420"/>
            </a:xfrm>
            <a:custGeom>
              <a:avLst/>
              <a:gdLst/>
              <a:ahLst/>
              <a:cxnLst/>
              <a:rect l="l" t="t" r="r" b="b"/>
              <a:pathLst>
                <a:path w="118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71"/>
            <p:cNvSpPr/>
            <p:nvPr/>
          </p:nvSpPr>
          <p:spPr>
            <a:xfrm>
              <a:off x="1357953" y="4161009"/>
              <a:ext cx="333687" cy="134699"/>
            </a:xfrm>
            <a:custGeom>
              <a:avLst/>
              <a:gdLst/>
              <a:ahLst/>
              <a:cxnLst/>
              <a:rect l="l" t="t" r="r" b="b"/>
              <a:pathLst>
                <a:path w="12701" h="5127" extrusionOk="0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3" name="Google Shape;6843;p71"/>
          <p:cNvGrpSpPr/>
          <p:nvPr/>
        </p:nvGrpSpPr>
        <p:grpSpPr>
          <a:xfrm>
            <a:off x="1913012" y="2764940"/>
            <a:ext cx="417523" cy="374252"/>
            <a:chOff x="1913012" y="2764940"/>
            <a:chExt cx="417523" cy="374252"/>
          </a:xfrm>
        </p:grpSpPr>
        <p:sp>
          <p:nvSpPr>
            <p:cNvPr id="6844" name="Google Shape;6844;p71"/>
            <p:cNvSpPr/>
            <p:nvPr/>
          </p:nvSpPr>
          <p:spPr>
            <a:xfrm>
              <a:off x="2010693" y="2813676"/>
              <a:ext cx="285214" cy="163494"/>
            </a:xfrm>
            <a:custGeom>
              <a:avLst/>
              <a:gdLst/>
              <a:ahLst/>
              <a:cxnLst/>
              <a:rect l="l" t="t" r="r" b="b"/>
              <a:pathLst>
                <a:path w="10856" h="6223" extrusionOk="0">
                  <a:moveTo>
                    <a:pt x="3594" y="2591"/>
                  </a:moveTo>
                  <a:lnTo>
                    <a:pt x="3594" y="4034"/>
                  </a:lnTo>
                  <a:lnTo>
                    <a:pt x="2151" y="4034"/>
                  </a:lnTo>
                  <a:lnTo>
                    <a:pt x="2151" y="2591"/>
                  </a:lnTo>
                  <a:close/>
                  <a:moveTo>
                    <a:pt x="5508" y="2591"/>
                  </a:moveTo>
                  <a:lnTo>
                    <a:pt x="5508" y="4034"/>
                  </a:lnTo>
                  <a:lnTo>
                    <a:pt x="4072" y="4034"/>
                  </a:lnTo>
                  <a:lnTo>
                    <a:pt x="4072" y="2591"/>
                  </a:lnTo>
                  <a:close/>
                  <a:moveTo>
                    <a:pt x="7422" y="2591"/>
                  </a:moveTo>
                  <a:lnTo>
                    <a:pt x="7422" y="4034"/>
                  </a:lnTo>
                  <a:lnTo>
                    <a:pt x="5986" y="4034"/>
                  </a:lnTo>
                  <a:lnTo>
                    <a:pt x="5986" y="2591"/>
                  </a:lnTo>
                  <a:close/>
                  <a:moveTo>
                    <a:pt x="9337" y="2591"/>
                  </a:moveTo>
                  <a:lnTo>
                    <a:pt x="9344" y="4034"/>
                  </a:lnTo>
                  <a:lnTo>
                    <a:pt x="7901" y="4034"/>
                  </a:lnTo>
                  <a:lnTo>
                    <a:pt x="7901" y="2591"/>
                  </a:lnTo>
                  <a:close/>
                  <a:moveTo>
                    <a:pt x="1915" y="1"/>
                  </a:moveTo>
                  <a:cubicBezTo>
                    <a:pt x="1797" y="1"/>
                    <a:pt x="1679" y="80"/>
                    <a:pt x="1679" y="240"/>
                  </a:cubicBezTo>
                  <a:lnTo>
                    <a:pt x="1679" y="2113"/>
                  </a:lnTo>
                  <a:lnTo>
                    <a:pt x="320" y="2113"/>
                  </a:lnTo>
                  <a:cubicBezTo>
                    <a:pt x="1" y="2113"/>
                    <a:pt x="1" y="2591"/>
                    <a:pt x="320" y="2591"/>
                  </a:cubicBezTo>
                  <a:lnTo>
                    <a:pt x="1679" y="2591"/>
                  </a:lnTo>
                  <a:lnTo>
                    <a:pt x="1679" y="4027"/>
                  </a:lnTo>
                  <a:lnTo>
                    <a:pt x="916" y="4027"/>
                  </a:lnTo>
                  <a:cubicBezTo>
                    <a:pt x="597" y="4027"/>
                    <a:pt x="597" y="4506"/>
                    <a:pt x="916" y="4506"/>
                  </a:cubicBezTo>
                  <a:lnTo>
                    <a:pt x="1679" y="4506"/>
                  </a:lnTo>
                  <a:lnTo>
                    <a:pt x="1679" y="5865"/>
                  </a:lnTo>
                  <a:cubicBezTo>
                    <a:pt x="1679" y="6025"/>
                    <a:pt x="1797" y="6104"/>
                    <a:pt x="1915" y="6104"/>
                  </a:cubicBezTo>
                  <a:cubicBezTo>
                    <a:pt x="2033" y="6104"/>
                    <a:pt x="2151" y="6025"/>
                    <a:pt x="2151" y="5865"/>
                  </a:cubicBezTo>
                  <a:lnTo>
                    <a:pt x="2151" y="4506"/>
                  </a:lnTo>
                  <a:lnTo>
                    <a:pt x="3594" y="4506"/>
                  </a:lnTo>
                  <a:lnTo>
                    <a:pt x="3594" y="5983"/>
                  </a:lnTo>
                  <a:cubicBezTo>
                    <a:pt x="3594" y="6143"/>
                    <a:pt x="3711" y="6222"/>
                    <a:pt x="3830" y="6222"/>
                  </a:cubicBezTo>
                  <a:cubicBezTo>
                    <a:pt x="3949" y="6222"/>
                    <a:pt x="4069" y="6143"/>
                    <a:pt x="4072" y="5983"/>
                  </a:cubicBezTo>
                  <a:lnTo>
                    <a:pt x="4072" y="4506"/>
                  </a:lnTo>
                  <a:lnTo>
                    <a:pt x="5508" y="4506"/>
                  </a:lnTo>
                  <a:lnTo>
                    <a:pt x="5508" y="5983"/>
                  </a:lnTo>
                  <a:cubicBezTo>
                    <a:pt x="5508" y="6143"/>
                    <a:pt x="5628" y="6222"/>
                    <a:pt x="5747" y="6222"/>
                  </a:cubicBezTo>
                  <a:cubicBezTo>
                    <a:pt x="5867" y="6222"/>
                    <a:pt x="5986" y="6143"/>
                    <a:pt x="5986" y="5983"/>
                  </a:cubicBezTo>
                  <a:lnTo>
                    <a:pt x="5986" y="4506"/>
                  </a:lnTo>
                  <a:lnTo>
                    <a:pt x="7422" y="4506"/>
                  </a:lnTo>
                  <a:lnTo>
                    <a:pt x="7422" y="5983"/>
                  </a:lnTo>
                  <a:cubicBezTo>
                    <a:pt x="7422" y="6143"/>
                    <a:pt x="7542" y="6222"/>
                    <a:pt x="7662" y="6222"/>
                  </a:cubicBezTo>
                  <a:cubicBezTo>
                    <a:pt x="7781" y="6222"/>
                    <a:pt x="7901" y="6143"/>
                    <a:pt x="7901" y="5983"/>
                  </a:cubicBezTo>
                  <a:lnTo>
                    <a:pt x="7901" y="4506"/>
                  </a:lnTo>
                  <a:lnTo>
                    <a:pt x="9344" y="4506"/>
                  </a:lnTo>
                  <a:lnTo>
                    <a:pt x="9344" y="5983"/>
                  </a:lnTo>
                  <a:cubicBezTo>
                    <a:pt x="9344" y="6143"/>
                    <a:pt x="9462" y="6222"/>
                    <a:pt x="9579" y="6222"/>
                  </a:cubicBezTo>
                  <a:cubicBezTo>
                    <a:pt x="9697" y="6222"/>
                    <a:pt x="9815" y="6143"/>
                    <a:pt x="9815" y="5983"/>
                  </a:cubicBezTo>
                  <a:lnTo>
                    <a:pt x="9815" y="4506"/>
                  </a:lnTo>
                  <a:lnTo>
                    <a:pt x="10016" y="4506"/>
                  </a:lnTo>
                  <a:cubicBezTo>
                    <a:pt x="10329" y="4506"/>
                    <a:pt x="10329" y="4027"/>
                    <a:pt x="10016" y="4027"/>
                  </a:cubicBezTo>
                  <a:lnTo>
                    <a:pt x="9815" y="4027"/>
                  </a:lnTo>
                  <a:lnTo>
                    <a:pt x="9815" y="2591"/>
                  </a:lnTo>
                  <a:lnTo>
                    <a:pt x="10544" y="2591"/>
                  </a:lnTo>
                  <a:cubicBezTo>
                    <a:pt x="10856" y="2591"/>
                    <a:pt x="10856" y="2113"/>
                    <a:pt x="10544" y="2113"/>
                  </a:cubicBezTo>
                  <a:lnTo>
                    <a:pt x="9815" y="2113"/>
                  </a:lnTo>
                  <a:lnTo>
                    <a:pt x="9815" y="240"/>
                  </a:lnTo>
                  <a:cubicBezTo>
                    <a:pt x="9815" y="80"/>
                    <a:pt x="9696" y="1"/>
                    <a:pt x="9576" y="1"/>
                  </a:cubicBezTo>
                  <a:cubicBezTo>
                    <a:pt x="9456" y="1"/>
                    <a:pt x="9337" y="80"/>
                    <a:pt x="9337" y="240"/>
                  </a:cubicBezTo>
                  <a:lnTo>
                    <a:pt x="9337" y="2113"/>
                  </a:lnTo>
                  <a:lnTo>
                    <a:pt x="7901" y="2113"/>
                  </a:lnTo>
                  <a:lnTo>
                    <a:pt x="7901" y="240"/>
                  </a:lnTo>
                  <a:cubicBezTo>
                    <a:pt x="7901" y="80"/>
                    <a:pt x="7781" y="1"/>
                    <a:pt x="7662" y="1"/>
                  </a:cubicBezTo>
                  <a:cubicBezTo>
                    <a:pt x="7542" y="1"/>
                    <a:pt x="7422" y="80"/>
                    <a:pt x="7422" y="240"/>
                  </a:cubicBezTo>
                  <a:lnTo>
                    <a:pt x="7422" y="2113"/>
                  </a:lnTo>
                  <a:lnTo>
                    <a:pt x="5980" y="2113"/>
                  </a:lnTo>
                  <a:lnTo>
                    <a:pt x="5980" y="240"/>
                  </a:lnTo>
                  <a:cubicBezTo>
                    <a:pt x="5980" y="80"/>
                    <a:pt x="5862" y="1"/>
                    <a:pt x="5744" y="1"/>
                  </a:cubicBezTo>
                  <a:cubicBezTo>
                    <a:pt x="5626" y="1"/>
                    <a:pt x="5508" y="80"/>
                    <a:pt x="5508" y="240"/>
                  </a:cubicBezTo>
                  <a:lnTo>
                    <a:pt x="5508" y="2113"/>
                  </a:lnTo>
                  <a:lnTo>
                    <a:pt x="4072" y="2113"/>
                  </a:lnTo>
                  <a:lnTo>
                    <a:pt x="4072" y="240"/>
                  </a:lnTo>
                  <a:cubicBezTo>
                    <a:pt x="4072" y="80"/>
                    <a:pt x="3954" y="1"/>
                    <a:pt x="3836" y="1"/>
                  </a:cubicBezTo>
                  <a:cubicBezTo>
                    <a:pt x="3718" y="1"/>
                    <a:pt x="3600" y="80"/>
                    <a:pt x="3600" y="240"/>
                  </a:cubicBezTo>
                  <a:lnTo>
                    <a:pt x="3600" y="2113"/>
                  </a:lnTo>
                  <a:lnTo>
                    <a:pt x="2151" y="2113"/>
                  </a:lnTo>
                  <a:lnTo>
                    <a:pt x="2151" y="240"/>
                  </a:lnTo>
                  <a:cubicBezTo>
                    <a:pt x="2151" y="80"/>
                    <a:pt x="2033" y="1"/>
                    <a:pt x="191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71"/>
            <p:cNvSpPr/>
            <p:nvPr/>
          </p:nvSpPr>
          <p:spPr>
            <a:xfrm>
              <a:off x="2022174" y="3062529"/>
              <a:ext cx="89694" cy="76663"/>
            </a:xfrm>
            <a:custGeom>
              <a:avLst/>
              <a:gdLst/>
              <a:ahLst/>
              <a:cxnLst/>
              <a:rect l="l" t="t" r="r" b="b"/>
              <a:pathLst>
                <a:path w="3414" h="2918" extrusionOk="0">
                  <a:moveTo>
                    <a:pt x="1957" y="0"/>
                  </a:moveTo>
                  <a:cubicBezTo>
                    <a:pt x="653" y="0"/>
                    <a:pt x="1" y="1568"/>
                    <a:pt x="923" y="2490"/>
                  </a:cubicBezTo>
                  <a:cubicBezTo>
                    <a:pt x="1218" y="2786"/>
                    <a:pt x="1583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71"/>
            <p:cNvSpPr/>
            <p:nvPr/>
          </p:nvSpPr>
          <p:spPr>
            <a:xfrm>
              <a:off x="2050233" y="3083284"/>
              <a:ext cx="40670" cy="34969"/>
            </a:xfrm>
            <a:custGeom>
              <a:avLst/>
              <a:gdLst/>
              <a:ahLst/>
              <a:cxnLst/>
              <a:rect l="l" t="t" r="r" b="b"/>
              <a:pathLst>
                <a:path w="1548" h="1331" extrusionOk="0">
                  <a:moveTo>
                    <a:pt x="889" y="1"/>
                  </a:moveTo>
                  <a:cubicBezTo>
                    <a:pt x="299" y="1"/>
                    <a:pt x="1" y="715"/>
                    <a:pt x="417" y="1131"/>
                  </a:cubicBezTo>
                  <a:cubicBezTo>
                    <a:pt x="552" y="1269"/>
                    <a:pt x="719" y="1330"/>
                    <a:pt x="882" y="1330"/>
                  </a:cubicBezTo>
                  <a:cubicBezTo>
                    <a:pt x="1222" y="1330"/>
                    <a:pt x="1547" y="1065"/>
                    <a:pt x="1547" y="667"/>
                  </a:cubicBezTo>
                  <a:cubicBezTo>
                    <a:pt x="1547" y="299"/>
                    <a:pt x="1249" y="1"/>
                    <a:pt x="8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71"/>
            <p:cNvSpPr/>
            <p:nvPr/>
          </p:nvSpPr>
          <p:spPr>
            <a:xfrm>
              <a:off x="2174344" y="3062529"/>
              <a:ext cx="89668" cy="76663"/>
            </a:xfrm>
            <a:custGeom>
              <a:avLst/>
              <a:gdLst/>
              <a:ahLst/>
              <a:cxnLst/>
              <a:rect l="l" t="t" r="r" b="b"/>
              <a:pathLst>
                <a:path w="3413" h="2918" extrusionOk="0">
                  <a:moveTo>
                    <a:pt x="1956" y="0"/>
                  </a:moveTo>
                  <a:cubicBezTo>
                    <a:pt x="652" y="0"/>
                    <a:pt x="0" y="1568"/>
                    <a:pt x="923" y="2490"/>
                  </a:cubicBezTo>
                  <a:cubicBezTo>
                    <a:pt x="1218" y="2786"/>
                    <a:pt x="1582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71"/>
            <p:cNvSpPr/>
            <p:nvPr/>
          </p:nvSpPr>
          <p:spPr>
            <a:xfrm>
              <a:off x="2202219" y="3083284"/>
              <a:ext cx="40854" cy="34969"/>
            </a:xfrm>
            <a:custGeom>
              <a:avLst/>
              <a:gdLst/>
              <a:ahLst/>
              <a:cxnLst/>
              <a:rect l="l" t="t" r="r" b="b"/>
              <a:pathLst>
                <a:path w="1555" h="1331" extrusionOk="0">
                  <a:moveTo>
                    <a:pt x="888" y="1"/>
                  </a:moveTo>
                  <a:cubicBezTo>
                    <a:pt x="299" y="1"/>
                    <a:pt x="0" y="715"/>
                    <a:pt x="417" y="1131"/>
                  </a:cubicBezTo>
                  <a:cubicBezTo>
                    <a:pt x="554" y="1269"/>
                    <a:pt x="722" y="1330"/>
                    <a:pt x="887" y="1330"/>
                  </a:cubicBezTo>
                  <a:cubicBezTo>
                    <a:pt x="1228" y="1330"/>
                    <a:pt x="1554" y="1065"/>
                    <a:pt x="1554" y="667"/>
                  </a:cubicBezTo>
                  <a:cubicBezTo>
                    <a:pt x="1554" y="299"/>
                    <a:pt x="1256" y="1"/>
                    <a:pt x="88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71"/>
            <p:cNvSpPr/>
            <p:nvPr/>
          </p:nvSpPr>
          <p:spPr>
            <a:xfrm>
              <a:off x="1995376" y="2792632"/>
              <a:ext cx="335158" cy="174975"/>
            </a:xfrm>
            <a:custGeom>
              <a:avLst/>
              <a:gdLst/>
              <a:ahLst/>
              <a:cxnLst/>
              <a:rect l="l" t="t" r="r" b="b"/>
              <a:pathLst>
                <a:path w="12757" h="6660" extrusionOk="0">
                  <a:moveTo>
                    <a:pt x="1" y="1"/>
                  </a:moveTo>
                  <a:lnTo>
                    <a:pt x="445" y="1263"/>
                  </a:lnTo>
                  <a:lnTo>
                    <a:pt x="11335" y="1263"/>
                  </a:lnTo>
                  <a:lnTo>
                    <a:pt x="10086" y="6659"/>
                  </a:lnTo>
                  <a:lnTo>
                    <a:pt x="11390" y="6659"/>
                  </a:lnTo>
                  <a:lnTo>
                    <a:pt x="12576" y="1506"/>
                  </a:lnTo>
                  <a:cubicBezTo>
                    <a:pt x="12757" y="736"/>
                    <a:pt x="12167" y="1"/>
                    <a:pt x="11376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71"/>
            <p:cNvSpPr/>
            <p:nvPr/>
          </p:nvSpPr>
          <p:spPr>
            <a:xfrm>
              <a:off x="2273654" y="2792632"/>
              <a:ext cx="56696" cy="174975"/>
            </a:xfrm>
            <a:custGeom>
              <a:avLst/>
              <a:gdLst/>
              <a:ahLst/>
              <a:cxnLst/>
              <a:rect l="l" t="t" r="r" b="b"/>
              <a:pathLst>
                <a:path w="2158" h="6660" extrusionOk="0">
                  <a:moveTo>
                    <a:pt x="0" y="1"/>
                  </a:moveTo>
                  <a:cubicBezTo>
                    <a:pt x="791" y="1"/>
                    <a:pt x="1374" y="736"/>
                    <a:pt x="1200" y="1506"/>
                  </a:cubicBezTo>
                  <a:lnTo>
                    <a:pt x="14" y="6659"/>
                  </a:lnTo>
                  <a:lnTo>
                    <a:pt x="791" y="6659"/>
                  </a:lnTo>
                  <a:lnTo>
                    <a:pt x="1977" y="1506"/>
                  </a:lnTo>
                  <a:cubicBezTo>
                    <a:pt x="2158" y="736"/>
                    <a:pt x="1575" y="1"/>
                    <a:pt x="78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71"/>
            <p:cNvSpPr/>
            <p:nvPr/>
          </p:nvSpPr>
          <p:spPr>
            <a:xfrm>
              <a:off x="1913012" y="2764940"/>
              <a:ext cx="412610" cy="236006"/>
            </a:xfrm>
            <a:custGeom>
              <a:avLst/>
              <a:gdLst/>
              <a:ahLst/>
              <a:cxnLst/>
              <a:rect l="l" t="t" r="r" b="b"/>
              <a:pathLst>
                <a:path w="15705" h="8983" extrusionOk="0">
                  <a:moveTo>
                    <a:pt x="632" y="0"/>
                  </a:moveTo>
                  <a:cubicBezTo>
                    <a:pt x="278" y="0"/>
                    <a:pt x="1" y="285"/>
                    <a:pt x="1" y="631"/>
                  </a:cubicBezTo>
                  <a:cubicBezTo>
                    <a:pt x="1" y="978"/>
                    <a:pt x="278" y="1263"/>
                    <a:pt x="632" y="1263"/>
                  </a:cubicBezTo>
                  <a:lnTo>
                    <a:pt x="1769" y="1263"/>
                  </a:lnTo>
                  <a:cubicBezTo>
                    <a:pt x="1825" y="1263"/>
                    <a:pt x="1880" y="1297"/>
                    <a:pt x="1901" y="1353"/>
                  </a:cubicBezTo>
                  <a:lnTo>
                    <a:pt x="4045" y="7408"/>
                  </a:lnTo>
                  <a:cubicBezTo>
                    <a:pt x="4447" y="8358"/>
                    <a:pt x="5383" y="8983"/>
                    <a:pt x="6417" y="8983"/>
                  </a:cubicBezTo>
                  <a:lnTo>
                    <a:pt x="15073" y="8983"/>
                  </a:lnTo>
                  <a:cubicBezTo>
                    <a:pt x="15420" y="8983"/>
                    <a:pt x="15704" y="8698"/>
                    <a:pt x="15704" y="8344"/>
                  </a:cubicBezTo>
                  <a:cubicBezTo>
                    <a:pt x="15704" y="7998"/>
                    <a:pt x="15420" y="7713"/>
                    <a:pt x="15073" y="7713"/>
                  </a:cubicBezTo>
                  <a:lnTo>
                    <a:pt x="6417" y="7713"/>
                  </a:lnTo>
                  <a:cubicBezTo>
                    <a:pt x="5890" y="7713"/>
                    <a:pt x="5411" y="7401"/>
                    <a:pt x="5203" y="6909"/>
                  </a:cubicBezTo>
                  <a:lnTo>
                    <a:pt x="3060" y="853"/>
                  </a:lnTo>
                  <a:cubicBezTo>
                    <a:pt x="2845" y="340"/>
                    <a:pt x="2331" y="0"/>
                    <a:pt x="176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71"/>
            <p:cNvSpPr/>
            <p:nvPr/>
          </p:nvSpPr>
          <p:spPr>
            <a:xfrm>
              <a:off x="2026903" y="2967580"/>
              <a:ext cx="299270" cy="33182"/>
            </a:xfrm>
            <a:custGeom>
              <a:avLst/>
              <a:gdLst/>
              <a:ahLst/>
              <a:cxnLst/>
              <a:rect l="l" t="t" r="r" b="b"/>
              <a:pathLst>
                <a:path w="11391" h="1263" extrusionOk="0">
                  <a:moveTo>
                    <a:pt x="10801" y="0"/>
                  </a:moveTo>
                  <a:cubicBezTo>
                    <a:pt x="10807" y="21"/>
                    <a:pt x="10807" y="42"/>
                    <a:pt x="10801" y="63"/>
                  </a:cubicBezTo>
                  <a:cubicBezTo>
                    <a:pt x="10801" y="409"/>
                    <a:pt x="10523" y="694"/>
                    <a:pt x="10169" y="694"/>
                  </a:cubicBezTo>
                  <a:lnTo>
                    <a:pt x="1513" y="694"/>
                  </a:lnTo>
                  <a:cubicBezTo>
                    <a:pt x="972" y="694"/>
                    <a:pt x="438" y="520"/>
                    <a:pt x="1" y="201"/>
                  </a:cubicBezTo>
                  <a:lnTo>
                    <a:pt x="1" y="201"/>
                  </a:lnTo>
                  <a:cubicBezTo>
                    <a:pt x="479" y="867"/>
                    <a:pt x="1256" y="1263"/>
                    <a:pt x="2082" y="1263"/>
                  </a:cubicBezTo>
                  <a:lnTo>
                    <a:pt x="10738" y="1263"/>
                  </a:lnTo>
                  <a:cubicBezTo>
                    <a:pt x="11078" y="1263"/>
                    <a:pt x="11355" y="999"/>
                    <a:pt x="11376" y="659"/>
                  </a:cubicBezTo>
                  <a:cubicBezTo>
                    <a:pt x="11390" y="319"/>
                    <a:pt x="11140" y="28"/>
                    <a:pt x="1080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71"/>
            <p:cNvSpPr/>
            <p:nvPr/>
          </p:nvSpPr>
          <p:spPr>
            <a:xfrm>
              <a:off x="1994483" y="2978326"/>
              <a:ext cx="287027" cy="92427"/>
            </a:xfrm>
            <a:custGeom>
              <a:avLst/>
              <a:gdLst/>
              <a:ahLst/>
              <a:cxnLst/>
              <a:rect l="l" t="t" r="r" b="b"/>
              <a:pathLst>
                <a:path w="10925" h="3518" extrusionOk="0">
                  <a:moveTo>
                    <a:pt x="1401" y="0"/>
                  </a:moveTo>
                  <a:lnTo>
                    <a:pt x="763" y="923"/>
                  </a:lnTo>
                  <a:cubicBezTo>
                    <a:pt x="0" y="2019"/>
                    <a:pt x="784" y="3517"/>
                    <a:pt x="2123" y="3517"/>
                  </a:cubicBezTo>
                  <a:lnTo>
                    <a:pt x="10287" y="3517"/>
                  </a:lnTo>
                  <a:cubicBezTo>
                    <a:pt x="10640" y="3517"/>
                    <a:pt x="10925" y="3233"/>
                    <a:pt x="10925" y="2886"/>
                  </a:cubicBezTo>
                  <a:cubicBezTo>
                    <a:pt x="10925" y="2539"/>
                    <a:pt x="10640" y="2255"/>
                    <a:pt x="10287" y="2255"/>
                  </a:cubicBezTo>
                  <a:lnTo>
                    <a:pt x="2123" y="2255"/>
                  </a:lnTo>
                  <a:cubicBezTo>
                    <a:pt x="1804" y="2255"/>
                    <a:pt x="1623" y="1901"/>
                    <a:pt x="1797" y="1644"/>
                  </a:cubicBezTo>
                  <a:lnTo>
                    <a:pt x="2449" y="701"/>
                  </a:lnTo>
                  <a:cubicBezTo>
                    <a:pt x="2046" y="562"/>
                    <a:pt x="1686" y="320"/>
                    <a:pt x="1401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71"/>
            <p:cNvSpPr/>
            <p:nvPr/>
          </p:nvSpPr>
          <p:spPr>
            <a:xfrm>
              <a:off x="2003757" y="3021518"/>
              <a:ext cx="277569" cy="49235"/>
            </a:xfrm>
            <a:custGeom>
              <a:avLst/>
              <a:gdLst/>
              <a:ahLst/>
              <a:cxnLst/>
              <a:rect l="l" t="t" r="r" b="b"/>
              <a:pathLst>
                <a:path w="10565" h="1874" extrusionOk="0">
                  <a:moveTo>
                    <a:pt x="126" y="0"/>
                  </a:moveTo>
                  <a:cubicBezTo>
                    <a:pt x="1" y="951"/>
                    <a:pt x="708" y="1811"/>
                    <a:pt x="1666" y="1873"/>
                  </a:cubicBezTo>
                  <a:lnTo>
                    <a:pt x="9455" y="1873"/>
                  </a:lnTo>
                  <a:cubicBezTo>
                    <a:pt x="9892" y="1873"/>
                    <a:pt x="10058" y="1859"/>
                    <a:pt x="10142" y="1838"/>
                  </a:cubicBezTo>
                  <a:cubicBezTo>
                    <a:pt x="10169" y="1825"/>
                    <a:pt x="10204" y="1811"/>
                    <a:pt x="10232" y="1797"/>
                  </a:cubicBezTo>
                  <a:lnTo>
                    <a:pt x="10253" y="1783"/>
                  </a:lnTo>
                  <a:cubicBezTo>
                    <a:pt x="10273" y="1776"/>
                    <a:pt x="10294" y="1755"/>
                    <a:pt x="10315" y="1741"/>
                  </a:cubicBezTo>
                  <a:lnTo>
                    <a:pt x="10322" y="1741"/>
                  </a:lnTo>
                  <a:lnTo>
                    <a:pt x="10350" y="1714"/>
                  </a:lnTo>
                  <a:lnTo>
                    <a:pt x="10357" y="1707"/>
                  </a:lnTo>
                  <a:cubicBezTo>
                    <a:pt x="10371" y="1693"/>
                    <a:pt x="10384" y="1679"/>
                    <a:pt x="10398" y="1665"/>
                  </a:cubicBezTo>
                  <a:lnTo>
                    <a:pt x="10412" y="1651"/>
                  </a:lnTo>
                  <a:lnTo>
                    <a:pt x="10433" y="1630"/>
                  </a:lnTo>
                  <a:lnTo>
                    <a:pt x="10447" y="1610"/>
                  </a:lnTo>
                  <a:lnTo>
                    <a:pt x="10468" y="1575"/>
                  </a:lnTo>
                  <a:lnTo>
                    <a:pt x="10482" y="1547"/>
                  </a:lnTo>
                  <a:lnTo>
                    <a:pt x="10495" y="1526"/>
                  </a:lnTo>
                  <a:lnTo>
                    <a:pt x="10509" y="1499"/>
                  </a:lnTo>
                  <a:lnTo>
                    <a:pt x="10523" y="1471"/>
                  </a:lnTo>
                  <a:cubicBezTo>
                    <a:pt x="10523" y="1464"/>
                    <a:pt x="10530" y="1450"/>
                    <a:pt x="10537" y="1436"/>
                  </a:cubicBezTo>
                  <a:lnTo>
                    <a:pt x="10544" y="1415"/>
                  </a:lnTo>
                  <a:cubicBezTo>
                    <a:pt x="10544" y="1401"/>
                    <a:pt x="10551" y="1388"/>
                    <a:pt x="10551" y="1374"/>
                  </a:cubicBezTo>
                  <a:lnTo>
                    <a:pt x="10551" y="1360"/>
                  </a:lnTo>
                  <a:cubicBezTo>
                    <a:pt x="10551" y="1346"/>
                    <a:pt x="10558" y="1325"/>
                    <a:pt x="10558" y="1311"/>
                  </a:cubicBezTo>
                  <a:lnTo>
                    <a:pt x="10558" y="1297"/>
                  </a:lnTo>
                  <a:lnTo>
                    <a:pt x="10558" y="1235"/>
                  </a:lnTo>
                  <a:cubicBezTo>
                    <a:pt x="10565" y="1221"/>
                    <a:pt x="10565" y="1200"/>
                    <a:pt x="10565" y="1180"/>
                  </a:cubicBezTo>
                  <a:cubicBezTo>
                    <a:pt x="10565" y="1159"/>
                    <a:pt x="10558" y="1145"/>
                    <a:pt x="10558" y="1124"/>
                  </a:cubicBezTo>
                  <a:lnTo>
                    <a:pt x="10558" y="1117"/>
                  </a:lnTo>
                  <a:cubicBezTo>
                    <a:pt x="10551" y="1075"/>
                    <a:pt x="10537" y="1034"/>
                    <a:pt x="10523" y="999"/>
                  </a:cubicBezTo>
                  <a:cubicBezTo>
                    <a:pt x="10384" y="1186"/>
                    <a:pt x="10169" y="1304"/>
                    <a:pt x="9941" y="1325"/>
                  </a:cubicBezTo>
                  <a:lnTo>
                    <a:pt x="1770" y="1325"/>
                  </a:lnTo>
                  <a:cubicBezTo>
                    <a:pt x="979" y="1311"/>
                    <a:pt x="306" y="763"/>
                    <a:pt x="12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71"/>
            <p:cNvSpPr/>
            <p:nvPr/>
          </p:nvSpPr>
          <p:spPr>
            <a:xfrm>
              <a:off x="2020361" y="2978326"/>
              <a:ext cx="38463" cy="32841"/>
            </a:xfrm>
            <a:custGeom>
              <a:avLst/>
              <a:gdLst/>
              <a:ahLst/>
              <a:cxnLst/>
              <a:rect l="l" t="t" r="r" b="b"/>
              <a:pathLst>
                <a:path w="1464" h="1250" extrusionOk="0">
                  <a:moveTo>
                    <a:pt x="416" y="0"/>
                  </a:moveTo>
                  <a:lnTo>
                    <a:pt x="0" y="604"/>
                  </a:lnTo>
                  <a:cubicBezTo>
                    <a:pt x="305" y="902"/>
                    <a:pt x="673" y="1124"/>
                    <a:pt x="1089" y="1249"/>
                  </a:cubicBezTo>
                  <a:lnTo>
                    <a:pt x="1464" y="701"/>
                  </a:lnTo>
                  <a:cubicBezTo>
                    <a:pt x="1061" y="562"/>
                    <a:pt x="701" y="320"/>
                    <a:pt x="41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6" name="Google Shape;6856;p71"/>
          <p:cNvGrpSpPr/>
          <p:nvPr/>
        </p:nvGrpSpPr>
        <p:grpSpPr>
          <a:xfrm>
            <a:off x="830742" y="2763601"/>
            <a:ext cx="384734" cy="381556"/>
            <a:chOff x="830742" y="2763601"/>
            <a:chExt cx="384734" cy="381556"/>
          </a:xfrm>
        </p:grpSpPr>
        <p:sp>
          <p:nvSpPr>
            <p:cNvPr id="6857" name="Google Shape;6857;p71"/>
            <p:cNvSpPr/>
            <p:nvPr/>
          </p:nvSpPr>
          <p:spPr>
            <a:xfrm>
              <a:off x="830742" y="2881012"/>
              <a:ext cx="174423" cy="83678"/>
            </a:xfrm>
            <a:custGeom>
              <a:avLst/>
              <a:gdLst/>
              <a:ahLst/>
              <a:cxnLst/>
              <a:rect l="l" t="t" r="r" b="b"/>
              <a:pathLst>
                <a:path w="6639" h="3185" extrusionOk="0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71"/>
            <p:cNvSpPr/>
            <p:nvPr/>
          </p:nvSpPr>
          <p:spPr>
            <a:xfrm>
              <a:off x="1013520" y="2973045"/>
              <a:ext cx="83494" cy="172111"/>
            </a:xfrm>
            <a:custGeom>
              <a:avLst/>
              <a:gdLst/>
              <a:ahLst/>
              <a:cxnLst/>
              <a:rect l="l" t="t" r="r" b="b"/>
              <a:pathLst>
                <a:path w="3178" h="6551" extrusionOk="0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71"/>
            <p:cNvSpPr/>
            <p:nvPr/>
          </p:nvSpPr>
          <p:spPr>
            <a:xfrm>
              <a:off x="830742" y="2885557"/>
              <a:ext cx="125583" cy="72932"/>
            </a:xfrm>
            <a:custGeom>
              <a:avLst/>
              <a:gdLst/>
              <a:ahLst/>
              <a:cxnLst/>
              <a:rect l="l" t="t" r="r" b="b"/>
              <a:pathLst>
                <a:path w="4780" h="2776" extrusionOk="0">
                  <a:moveTo>
                    <a:pt x="4780" y="1"/>
                  </a:moveTo>
                  <a:lnTo>
                    <a:pt x="4780" y="1"/>
                  </a:lnTo>
                  <a:cubicBezTo>
                    <a:pt x="3032" y="237"/>
                    <a:pt x="1409" y="1034"/>
                    <a:pt x="160" y="2283"/>
                  </a:cubicBezTo>
                  <a:cubicBezTo>
                    <a:pt x="1" y="2443"/>
                    <a:pt x="105" y="2713"/>
                    <a:pt x="327" y="2734"/>
                  </a:cubicBezTo>
                  <a:lnTo>
                    <a:pt x="791" y="2775"/>
                  </a:lnTo>
                  <a:cubicBezTo>
                    <a:pt x="646" y="2664"/>
                    <a:pt x="625" y="2449"/>
                    <a:pt x="750" y="2318"/>
                  </a:cubicBezTo>
                  <a:cubicBezTo>
                    <a:pt x="1867" y="1201"/>
                    <a:pt x="3261" y="403"/>
                    <a:pt x="478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71"/>
            <p:cNvSpPr/>
            <p:nvPr/>
          </p:nvSpPr>
          <p:spPr>
            <a:xfrm>
              <a:off x="1013520" y="3041012"/>
              <a:ext cx="24460" cy="104144"/>
            </a:xfrm>
            <a:custGeom>
              <a:avLst/>
              <a:gdLst/>
              <a:ahLst/>
              <a:cxnLst/>
              <a:rect l="l" t="t" r="r" b="b"/>
              <a:pathLst>
                <a:path w="931" h="3964" extrusionOk="0">
                  <a:moveTo>
                    <a:pt x="583" y="1"/>
                  </a:moveTo>
                  <a:lnTo>
                    <a:pt x="1" y="590"/>
                  </a:lnTo>
                  <a:lnTo>
                    <a:pt x="278" y="3718"/>
                  </a:lnTo>
                  <a:cubicBezTo>
                    <a:pt x="292" y="3870"/>
                    <a:pt x="415" y="3963"/>
                    <a:pt x="543" y="3963"/>
                  </a:cubicBezTo>
                  <a:cubicBezTo>
                    <a:pt x="608" y="3963"/>
                    <a:pt x="675" y="3939"/>
                    <a:pt x="729" y="3885"/>
                  </a:cubicBezTo>
                  <a:cubicBezTo>
                    <a:pt x="798" y="3815"/>
                    <a:pt x="861" y="3746"/>
                    <a:pt x="930" y="3677"/>
                  </a:cubicBezTo>
                  <a:cubicBezTo>
                    <a:pt x="909" y="3642"/>
                    <a:pt x="902" y="3607"/>
                    <a:pt x="902" y="3573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71"/>
            <p:cNvSpPr/>
            <p:nvPr/>
          </p:nvSpPr>
          <p:spPr>
            <a:xfrm>
              <a:off x="903281" y="2763601"/>
              <a:ext cx="312038" cy="310383"/>
            </a:xfrm>
            <a:custGeom>
              <a:avLst/>
              <a:gdLst/>
              <a:ahLst/>
              <a:cxnLst/>
              <a:rect l="l" t="t" r="r" b="b"/>
              <a:pathLst>
                <a:path w="11877" h="11814" extrusionOk="0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71"/>
            <p:cNvSpPr/>
            <p:nvPr/>
          </p:nvSpPr>
          <p:spPr>
            <a:xfrm>
              <a:off x="903281" y="2763601"/>
              <a:ext cx="312012" cy="232065"/>
            </a:xfrm>
            <a:custGeom>
              <a:avLst/>
              <a:gdLst/>
              <a:ahLst/>
              <a:cxnLst/>
              <a:rect l="l" t="t" r="r" b="b"/>
              <a:pathLst>
                <a:path w="11876" h="8833" extrusionOk="0">
                  <a:moveTo>
                    <a:pt x="11637" y="0"/>
                  </a:moveTo>
                  <a:cubicBezTo>
                    <a:pt x="11618" y="0"/>
                    <a:pt x="11597" y="3"/>
                    <a:pt x="11577" y="10"/>
                  </a:cubicBezTo>
                  <a:lnTo>
                    <a:pt x="7207" y="1286"/>
                  </a:lnTo>
                  <a:cubicBezTo>
                    <a:pt x="7068" y="1327"/>
                    <a:pt x="6943" y="1404"/>
                    <a:pt x="6839" y="1501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361" y="8832"/>
                  </a:lnTo>
                  <a:lnTo>
                    <a:pt x="1117" y="8069"/>
                  </a:lnTo>
                  <a:lnTo>
                    <a:pt x="7179" y="2007"/>
                  </a:lnTo>
                  <a:cubicBezTo>
                    <a:pt x="7269" y="1917"/>
                    <a:pt x="7387" y="1848"/>
                    <a:pt x="7512" y="1813"/>
                  </a:cubicBezTo>
                  <a:lnTo>
                    <a:pt x="11750" y="571"/>
                  </a:lnTo>
                  <a:lnTo>
                    <a:pt x="11833" y="266"/>
                  </a:lnTo>
                  <a:cubicBezTo>
                    <a:pt x="11876" y="128"/>
                    <a:pt x="11767" y="0"/>
                    <a:pt x="1163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71"/>
            <p:cNvSpPr/>
            <p:nvPr/>
          </p:nvSpPr>
          <p:spPr>
            <a:xfrm>
              <a:off x="1060732" y="2852218"/>
              <a:ext cx="65261" cy="65261"/>
            </a:xfrm>
            <a:custGeom>
              <a:avLst/>
              <a:gdLst/>
              <a:ahLst/>
              <a:cxnLst/>
              <a:rect l="l" t="t" r="r" b="b"/>
              <a:pathLst>
                <a:path w="2484" h="2484" extrusionOk="0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71"/>
            <p:cNvSpPr/>
            <p:nvPr/>
          </p:nvSpPr>
          <p:spPr>
            <a:xfrm>
              <a:off x="1060732" y="2852218"/>
              <a:ext cx="40302" cy="65287"/>
            </a:xfrm>
            <a:custGeom>
              <a:avLst/>
              <a:gdLst/>
              <a:ahLst/>
              <a:cxnLst/>
              <a:rect l="l" t="t" r="r" b="b"/>
              <a:pathLst>
                <a:path w="1534" h="2485" extrusionOk="0">
                  <a:moveTo>
                    <a:pt x="1239" y="0"/>
                  </a:moveTo>
                  <a:cubicBezTo>
                    <a:pt x="572" y="0"/>
                    <a:pt x="0" y="539"/>
                    <a:pt x="0" y="1242"/>
                  </a:cubicBezTo>
                  <a:cubicBezTo>
                    <a:pt x="0" y="1945"/>
                    <a:pt x="572" y="2484"/>
                    <a:pt x="1239" y="2484"/>
                  </a:cubicBezTo>
                  <a:cubicBezTo>
                    <a:pt x="1336" y="2484"/>
                    <a:pt x="1434" y="2473"/>
                    <a:pt x="1533" y="2449"/>
                  </a:cubicBezTo>
                  <a:cubicBezTo>
                    <a:pt x="590" y="2220"/>
                    <a:pt x="264" y="1048"/>
                    <a:pt x="944" y="361"/>
                  </a:cubicBezTo>
                  <a:cubicBezTo>
                    <a:pt x="1110" y="202"/>
                    <a:pt x="1311" y="91"/>
                    <a:pt x="1533" y="35"/>
                  </a:cubicBezTo>
                  <a:cubicBezTo>
                    <a:pt x="1434" y="12"/>
                    <a:pt x="1336" y="0"/>
                    <a:pt x="1239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71"/>
            <p:cNvSpPr/>
            <p:nvPr/>
          </p:nvSpPr>
          <p:spPr>
            <a:xfrm>
              <a:off x="895084" y="2998739"/>
              <a:ext cx="84387" cy="83520"/>
            </a:xfrm>
            <a:custGeom>
              <a:avLst/>
              <a:gdLst/>
              <a:ahLst/>
              <a:cxnLst/>
              <a:rect l="l" t="t" r="r" b="b"/>
              <a:pathLst>
                <a:path w="3212" h="3179" extrusionOk="0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71"/>
            <p:cNvSpPr/>
            <p:nvPr/>
          </p:nvSpPr>
          <p:spPr>
            <a:xfrm>
              <a:off x="895084" y="2998555"/>
              <a:ext cx="32814" cy="36650"/>
            </a:xfrm>
            <a:custGeom>
              <a:avLst/>
              <a:gdLst/>
              <a:ahLst/>
              <a:cxnLst/>
              <a:rect l="l" t="t" r="r" b="b"/>
              <a:pathLst>
                <a:path w="1249" h="1395" extrusionOk="0">
                  <a:moveTo>
                    <a:pt x="833" y="0"/>
                  </a:moveTo>
                  <a:lnTo>
                    <a:pt x="125" y="708"/>
                  </a:lnTo>
                  <a:cubicBezTo>
                    <a:pt x="0" y="833"/>
                    <a:pt x="0" y="1041"/>
                    <a:pt x="125" y="1173"/>
                  </a:cubicBezTo>
                  <a:lnTo>
                    <a:pt x="347" y="1395"/>
                  </a:lnTo>
                  <a:cubicBezTo>
                    <a:pt x="361" y="1325"/>
                    <a:pt x="396" y="1270"/>
                    <a:pt x="444" y="1221"/>
                  </a:cubicBezTo>
                  <a:lnTo>
                    <a:pt x="1249" y="41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71"/>
            <p:cNvSpPr/>
            <p:nvPr/>
          </p:nvSpPr>
          <p:spPr>
            <a:xfrm>
              <a:off x="903281" y="2964480"/>
              <a:ext cx="110266" cy="109504"/>
            </a:xfrm>
            <a:custGeom>
              <a:avLst/>
              <a:gdLst/>
              <a:ahLst/>
              <a:cxnLst/>
              <a:rect l="l" t="t" r="r" b="b"/>
              <a:pathLst>
                <a:path w="4197" h="4168" extrusionOk="0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71"/>
            <p:cNvSpPr/>
            <p:nvPr/>
          </p:nvSpPr>
          <p:spPr>
            <a:xfrm>
              <a:off x="903281" y="2964480"/>
              <a:ext cx="29557" cy="31185"/>
            </a:xfrm>
            <a:custGeom>
              <a:avLst/>
              <a:gdLst/>
              <a:ahLst/>
              <a:cxnLst/>
              <a:rect l="l" t="t" r="r" b="b"/>
              <a:pathLst>
                <a:path w="1125" h="1187" extrusionOk="0">
                  <a:moveTo>
                    <a:pt x="701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23"/>
                  </a:cubicBezTo>
                  <a:lnTo>
                    <a:pt x="361" y="1186"/>
                  </a:lnTo>
                  <a:lnTo>
                    <a:pt x="1124" y="42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71"/>
            <p:cNvSpPr/>
            <p:nvPr/>
          </p:nvSpPr>
          <p:spPr>
            <a:xfrm>
              <a:off x="854992" y="3038831"/>
              <a:ext cx="34154" cy="31185"/>
            </a:xfrm>
            <a:custGeom>
              <a:avLst/>
              <a:gdLst/>
              <a:ahLst/>
              <a:cxnLst/>
              <a:rect l="l" t="t" r="r" b="b"/>
              <a:pathLst>
                <a:path w="1300" h="1187" extrusionOk="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71"/>
            <p:cNvSpPr/>
            <p:nvPr/>
          </p:nvSpPr>
          <p:spPr>
            <a:xfrm>
              <a:off x="873934" y="3057800"/>
              <a:ext cx="34286" cy="31343"/>
            </a:xfrm>
            <a:custGeom>
              <a:avLst/>
              <a:gdLst/>
              <a:ahLst/>
              <a:cxnLst/>
              <a:rect l="l" t="t" r="r" b="b"/>
              <a:pathLst>
                <a:path w="1305" h="1193" extrusionOk="0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71"/>
            <p:cNvSpPr/>
            <p:nvPr/>
          </p:nvSpPr>
          <p:spPr>
            <a:xfrm>
              <a:off x="912213" y="3095895"/>
              <a:ext cx="34102" cy="31343"/>
            </a:xfrm>
            <a:custGeom>
              <a:avLst/>
              <a:gdLst/>
              <a:ahLst/>
              <a:cxnLst/>
              <a:rect l="l" t="t" r="r" b="b"/>
              <a:pathLst>
                <a:path w="1298" h="1193" extrusionOk="0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71"/>
            <p:cNvSpPr/>
            <p:nvPr/>
          </p:nvSpPr>
          <p:spPr>
            <a:xfrm>
              <a:off x="893061" y="3076926"/>
              <a:ext cx="34312" cy="31343"/>
            </a:xfrm>
            <a:custGeom>
              <a:avLst/>
              <a:gdLst/>
              <a:ahLst/>
              <a:cxnLst/>
              <a:rect l="l" t="t" r="r" b="b"/>
              <a:pathLst>
                <a:path w="1306" h="1193" extrusionOk="0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71"/>
            <p:cNvSpPr/>
            <p:nvPr/>
          </p:nvSpPr>
          <p:spPr>
            <a:xfrm>
              <a:off x="1141809" y="2763601"/>
              <a:ext cx="73668" cy="72801"/>
            </a:xfrm>
            <a:custGeom>
              <a:avLst/>
              <a:gdLst/>
              <a:ahLst/>
              <a:cxnLst/>
              <a:rect l="l" t="t" r="r" b="b"/>
              <a:pathLst>
                <a:path w="2804" h="2771" extrusionOk="0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71"/>
            <p:cNvSpPr/>
            <p:nvPr/>
          </p:nvSpPr>
          <p:spPr>
            <a:xfrm>
              <a:off x="1141809" y="2763601"/>
              <a:ext cx="73484" cy="31974"/>
            </a:xfrm>
            <a:custGeom>
              <a:avLst/>
              <a:gdLst/>
              <a:ahLst/>
              <a:cxnLst/>
              <a:rect l="l" t="t" r="r" b="b"/>
              <a:pathLst>
                <a:path w="2797" h="1217" extrusionOk="0">
                  <a:moveTo>
                    <a:pt x="2563" y="0"/>
                  </a:moveTo>
                  <a:cubicBezTo>
                    <a:pt x="2544" y="0"/>
                    <a:pt x="2524" y="3"/>
                    <a:pt x="2505" y="10"/>
                  </a:cubicBezTo>
                  <a:lnTo>
                    <a:pt x="1686" y="245"/>
                  </a:lnTo>
                  <a:lnTo>
                    <a:pt x="1" y="745"/>
                  </a:lnTo>
                  <a:lnTo>
                    <a:pt x="472" y="1217"/>
                  </a:lnTo>
                  <a:lnTo>
                    <a:pt x="2671" y="578"/>
                  </a:lnTo>
                  <a:lnTo>
                    <a:pt x="2754" y="266"/>
                  </a:lnTo>
                  <a:cubicBezTo>
                    <a:pt x="2797" y="133"/>
                    <a:pt x="2692" y="0"/>
                    <a:pt x="256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71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71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71"/>
            <p:cNvSpPr/>
            <p:nvPr/>
          </p:nvSpPr>
          <p:spPr>
            <a:xfrm>
              <a:off x="919491" y="2924152"/>
              <a:ext cx="133254" cy="133648"/>
            </a:xfrm>
            <a:custGeom>
              <a:avLst/>
              <a:gdLst/>
              <a:ahLst/>
              <a:cxnLst/>
              <a:rect l="l" t="t" r="r" b="b"/>
              <a:pathLst>
                <a:path w="5072" h="5087" extrusionOk="0">
                  <a:moveTo>
                    <a:pt x="4762" y="1"/>
                  </a:moveTo>
                  <a:cubicBezTo>
                    <a:pt x="4676" y="1"/>
                    <a:pt x="4589" y="34"/>
                    <a:pt x="4523" y="100"/>
                  </a:cubicBezTo>
                  <a:lnTo>
                    <a:pt x="132" y="4490"/>
                  </a:lnTo>
                  <a:cubicBezTo>
                    <a:pt x="1" y="4622"/>
                    <a:pt x="1" y="4837"/>
                    <a:pt x="132" y="4962"/>
                  </a:cubicBezTo>
                  <a:lnTo>
                    <a:pt x="153" y="4990"/>
                  </a:lnTo>
                  <a:cubicBezTo>
                    <a:pt x="216" y="5045"/>
                    <a:pt x="299" y="5080"/>
                    <a:pt x="382" y="5087"/>
                  </a:cubicBezTo>
                  <a:cubicBezTo>
                    <a:pt x="306" y="4955"/>
                    <a:pt x="327" y="4781"/>
                    <a:pt x="438" y="4671"/>
                  </a:cubicBezTo>
                  <a:lnTo>
                    <a:pt x="4828" y="280"/>
                  </a:lnTo>
                  <a:cubicBezTo>
                    <a:pt x="4891" y="217"/>
                    <a:pt x="4974" y="183"/>
                    <a:pt x="5071" y="183"/>
                  </a:cubicBezTo>
                  <a:cubicBezTo>
                    <a:pt x="5057" y="162"/>
                    <a:pt x="5036" y="141"/>
                    <a:pt x="5022" y="120"/>
                  </a:cubicBezTo>
                  <a:lnTo>
                    <a:pt x="5002" y="100"/>
                  </a:lnTo>
                  <a:cubicBezTo>
                    <a:pt x="4936" y="34"/>
                    <a:pt x="4849" y="1"/>
                    <a:pt x="476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8" name="Google Shape;6878;p71"/>
          <p:cNvGrpSpPr/>
          <p:nvPr/>
        </p:nvGrpSpPr>
        <p:grpSpPr>
          <a:xfrm>
            <a:off x="3007498" y="4183419"/>
            <a:ext cx="375434" cy="329667"/>
            <a:chOff x="3007498" y="4183419"/>
            <a:chExt cx="375434" cy="329667"/>
          </a:xfrm>
        </p:grpSpPr>
        <p:sp>
          <p:nvSpPr>
            <p:cNvPr id="6879" name="Google Shape;6879;p71"/>
            <p:cNvSpPr/>
            <p:nvPr/>
          </p:nvSpPr>
          <p:spPr>
            <a:xfrm>
              <a:off x="3046302" y="4196792"/>
              <a:ext cx="53622" cy="53465"/>
            </a:xfrm>
            <a:custGeom>
              <a:avLst/>
              <a:gdLst/>
              <a:ahLst/>
              <a:cxnLst/>
              <a:rect l="l" t="t" r="r" b="b"/>
              <a:pathLst>
                <a:path w="2041" h="2035" extrusionOk="0">
                  <a:moveTo>
                    <a:pt x="874" y="1"/>
                  </a:moveTo>
                  <a:cubicBezTo>
                    <a:pt x="738" y="1"/>
                    <a:pt x="605" y="36"/>
                    <a:pt x="486" y="109"/>
                  </a:cubicBezTo>
                  <a:cubicBezTo>
                    <a:pt x="105" y="338"/>
                    <a:pt x="1" y="844"/>
                    <a:pt x="299" y="1323"/>
                  </a:cubicBezTo>
                  <a:cubicBezTo>
                    <a:pt x="543" y="1705"/>
                    <a:pt x="1026" y="2034"/>
                    <a:pt x="1402" y="2034"/>
                  </a:cubicBezTo>
                  <a:cubicBezTo>
                    <a:pt x="1496" y="2034"/>
                    <a:pt x="1583" y="2014"/>
                    <a:pt x="1659" y="1968"/>
                  </a:cubicBezTo>
                  <a:cubicBezTo>
                    <a:pt x="2040" y="1739"/>
                    <a:pt x="1978" y="969"/>
                    <a:pt x="1679" y="490"/>
                  </a:cubicBezTo>
                  <a:cubicBezTo>
                    <a:pt x="1475" y="168"/>
                    <a:pt x="1168" y="1"/>
                    <a:pt x="87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71"/>
            <p:cNvSpPr/>
            <p:nvPr/>
          </p:nvSpPr>
          <p:spPr>
            <a:xfrm>
              <a:off x="3007498" y="4244292"/>
              <a:ext cx="50680" cy="42483"/>
            </a:xfrm>
            <a:custGeom>
              <a:avLst/>
              <a:gdLst/>
              <a:ahLst/>
              <a:cxnLst/>
              <a:rect l="l" t="t" r="r" b="b"/>
              <a:pathLst>
                <a:path w="1929" h="1617" extrusionOk="0">
                  <a:moveTo>
                    <a:pt x="730" y="0"/>
                  </a:moveTo>
                  <a:cubicBezTo>
                    <a:pt x="545" y="0"/>
                    <a:pt x="374" y="75"/>
                    <a:pt x="250" y="215"/>
                  </a:cubicBezTo>
                  <a:cubicBezTo>
                    <a:pt x="0" y="500"/>
                    <a:pt x="49" y="943"/>
                    <a:pt x="417" y="1263"/>
                  </a:cubicBezTo>
                  <a:cubicBezTo>
                    <a:pt x="653" y="1472"/>
                    <a:pt x="1008" y="1616"/>
                    <a:pt x="1295" y="1616"/>
                  </a:cubicBezTo>
                  <a:cubicBezTo>
                    <a:pt x="1454" y="1616"/>
                    <a:pt x="1593" y="1572"/>
                    <a:pt x="1679" y="1471"/>
                  </a:cubicBezTo>
                  <a:cubicBezTo>
                    <a:pt x="1929" y="1186"/>
                    <a:pt x="1679" y="562"/>
                    <a:pt x="1311" y="243"/>
                  </a:cubicBezTo>
                  <a:cubicBezTo>
                    <a:pt x="1126" y="78"/>
                    <a:pt x="920" y="0"/>
                    <a:pt x="73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71"/>
            <p:cNvSpPr/>
            <p:nvPr/>
          </p:nvSpPr>
          <p:spPr>
            <a:xfrm>
              <a:off x="3169126" y="4210112"/>
              <a:ext cx="43218" cy="47763"/>
            </a:xfrm>
            <a:custGeom>
              <a:avLst/>
              <a:gdLst/>
              <a:ahLst/>
              <a:cxnLst/>
              <a:rect l="l" t="t" r="r" b="b"/>
              <a:pathLst>
                <a:path w="1645" h="1818" extrusionOk="0">
                  <a:moveTo>
                    <a:pt x="911" y="0"/>
                  </a:moveTo>
                  <a:cubicBezTo>
                    <a:pt x="642" y="0"/>
                    <a:pt x="365" y="176"/>
                    <a:pt x="209" y="503"/>
                  </a:cubicBezTo>
                  <a:cubicBezTo>
                    <a:pt x="1" y="947"/>
                    <a:pt x="15" y="1620"/>
                    <a:pt x="355" y="1780"/>
                  </a:cubicBezTo>
                  <a:cubicBezTo>
                    <a:pt x="407" y="1805"/>
                    <a:pt x="464" y="1817"/>
                    <a:pt x="524" y="1817"/>
                  </a:cubicBezTo>
                  <a:cubicBezTo>
                    <a:pt x="852" y="1817"/>
                    <a:pt x="1261" y="1463"/>
                    <a:pt x="1437" y="1093"/>
                  </a:cubicBezTo>
                  <a:cubicBezTo>
                    <a:pt x="1645" y="649"/>
                    <a:pt x="1513" y="226"/>
                    <a:pt x="1173" y="60"/>
                  </a:cubicBezTo>
                  <a:cubicBezTo>
                    <a:pt x="1090" y="20"/>
                    <a:pt x="1001" y="0"/>
                    <a:pt x="911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71"/>
            <p:cNvSpPr/>
            <p:nvPr/>
          </p:nvSpPr>
          <p:spPr>
            <a:xfrm>
              <a:off x="3056338" y="4262263"/>
              <a:ext cx="135592" cy="89195"/>
            </a:xfrm>
            <a:custGeom>
              <a:avLst/>
              <a:gdLst/>
              <a:ahLst/>
              <a:cxnLst/>
              <a:rect l="l" t="t" r="r" b="b"/>
              <a:pathLst>
                <a:path w="5161" h="3395" extrusionOk="0">
                  <a:moveTo>
                    <a:pt x="2705" y="1"/>
                  </a:moveTo>
                  <a:cubicBezTo>
                    <a:pt x="2531" y="1"/>
                    <a:pt x="2357" y="18"/>
                    <a:pt x="2185" y="51"/>
                  </a:cubicBezTo>
                  <a:cubicBezTo>
                    <a:pt x="867" y="322"/>
                    <a:pt x="0" y="1543"/>
                    <a:pt x="202" y="2535"/>
                  </a:cubicBezTo>
                  <a:cubicBezTo>
                    <a:pt x="336" y="3177"/>
                    <a:pt x="850" y="3395"/>
                    <a:pt x="1553" y="3395"/>
                  </a:cubicBezTo>
                  <a:cubicBezTo>
                    <a:pt x="1935" y="3395"/>
                    <a:pt x="2373" y="3330"/>
                    <a:pt x="2837" y="3235"/>
                  </a:cubicBezTo>
                  <a:cubicBezTo>
                    <a:pt x="4155" y="2965"/>
                    <a:pt x="5161" y="2493"/>
                    <a:pt x="4904" y="1522"/>
                  </a:cubicBezTo>
                  <a:cubicBezTo>
                    <a:pt x="4641" y="516"/>
                    <a:pt x="3815" y="204"/>
                    <a:pt x="3462" y="107"/>
                  </a:cubicBezTo>
                  <a:cubicBezTo>
                    <a:pt x="3214" y="37"/>
                    <a:pt x="2959" y="1"/>
                    <a:pt x="27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71"/>
            <p:cNvSpPr/>
            <p:nvPr/>
          </p:nvSpPr>
          <p:spPr>
            <a:xfrm>
              <a:off x="3111563" y="4183419"/>
              <a:ext cx="46292" cy="57589"/>
            </a:xfrm>
            <a:custGeom>
              <a:avLst/>
              <a:gdLst/>
              <a:ahLst/>
              <a:cxnLst/>
              <a:rect l="l" t="t" r="r" b="b"/>
              <a:pathLst>
                <a:path w="1762" h="2192" extrusionOk="0">
                  <a:moveTo>
                    <a:pt x="892" y="1"/>
                  </a:moveTo>
                  <a:cubicBezTo>
                    <a:pt x="510" y="1"/>
                    <a:pt x="171" y="298"/>
                    <a:pt x="90" y="798"/>
                  </a:cubicBezTo>
                  <a:cubicBezTo>
                    <a:pt x="0" y="1353"/>
                    <a:pt x="243" y="2102"/>
                    <a:pt x="680" y="2185"/>
                  </a:cubicBezTo>
                  <a:cubicBezTo>
                    <a:pt x="705" y="2190"/>
                    <a:pt x="729" y="2192"/>
                    <a:pt x="754" y="2192"/>
                  </a:cubicBezTo>
                  <a:cubicBezTo>
                    <a:pt x="1168" y="2192"/>
                    <a:pt x="1587" y="1613"/>
                    <a:pt x="1672" y="1089"/>
                  </a:cubicBezTo>
                  <a:cubicBezTo>
                    <a:pt x="1762" y="535"/>
                    <a:pt x="1471" y="104"/>
                    <a:pt x="1034" y="14"/>
                  </a:cubicBezTo>
                  <a:cubicBezTo>
                    <a:pt x="986" y="5"/>
                    <a:pt x="938" y="1"/>
                    <a:pt x="89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71"/>
            <p:cNvSpPr/>
            <p:nvPr/>
          </p:nvSpPr>
          <p:spPr>
            <a:xfrm>
              <a:off x="3056706" y="4265415"/>
              <a:ext cx="50496" cy="86069"/>
            </a:xfrm>
            <a:custGeom>
              <a:avLst/>
              <a:gdLst/>
              <a:ahLst/>
              <a:cxnLst/>
              <a:rect l="l" t="t" r="r" b="b"/>
              <a:pathLst>
                <a:path w="1922" h="3276" extrusionOk="0">
                  <a:moveTo>
                    <a:pt x="1922" y="1"/>
                  </a:moveTo>
                  <a:cubicBezTo>
                    <a:pt x="742" y="361"/>
                    <a:pt x="0" y="1485"/>
                    <a:pt x="188" y="2415"/>
                  </a:cubicBezTo>
                  <a:cubicBezTo>
                    <a:pt x="320" y="3057"/>
                    <a:pt x="833" y="3276"/>
                    <a:pt x="1538" y="3276"/>
                  </a:cubicBezTo>
                  <a:cubicBezTo>
                    <a:pt x="1570" y="3276"/>
                    <a:pt x="1604" y="3276"/>
                    <a:pt x="1637" y="3275"/>
                  </a:cubicBezTo>
                  <a:cubicBezTo>
                    <a:pt x="1464" y="3101"/>
                    <a:pt x="1339" y="2879"/>
                    <a:pt x="1283" y="2643"/>
                  </a:cubicBezTo>
                  <a:cubicBezTo>
                    <a:pt x="1034" y="1783"/>
                    <a:pt x="1297" y="722"/>
                    <a:pt x="192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71"/>
            <p:cNvSpPr/>
            <p:nvPr/>
          </p:nvSpPr>
          <p:spPr>
            <a:xfrm>
              <a:off x="3007498" y="4248286"/>
              <a:ext cx="46502" cy="38489"/>
            </a:xfrm>
            <a:custGeom>
              <a:avLst/>
              <a:gdLst/>
              <a:ahLst/>
              <a:cxnLst/>
              <a:rect l="l" t="t" r="r" b="b"/>
              <a:pathLst>
                <a:path w="1770" h="1465" extrusionOk="0">
                  <a:moveTo>
                    <a:pt x="320" y="1"/>
                  </a:moveTo>
                  <a:cubicBezTo>
                    <a:pt x="292" y="15"/>
                    <a:pt x="271" y="42"/>
                    <a:pt x="250" y="63"/>
                  </a:cubicBezTo>
                  <a:cubicBezTo>
                    <a:pt x="0" y="348"/>
                    <a:pt x="49" y="791"/>
                    <a:pt x="417" y="1111"/>
                  </a:cubicBezTo>
                  <a:cubicBezTo>
                    <a:pt x="649" y="1320"/>
                    <a:pt x="1004" y="1464"/>
                    <a:pt x="1293" y="1464"/>
                  </a:cubicBezTo>
                  <a:cubicBezTo>
                    <a:pt x="1453" y="1464"/>
                    <a:pt x="1593" y="1420"/>
                    <a:pt x="1679" y="1319"/>
                  </a:cubicBezTo>
                  <a:cubicBezTo>
                    <a:pt x="1735" y="1249"/>
                    <a:pt x="1762" y="1173"/>
                    <a:pt x="1769" y="1090"/>
                  </a:cubicBezTo>
                  <a:lnTo>
                    <a:pt x="1769" y="1090"/>
                  </a:lnTo>
                  <a:cubicBezTo>
                    <a:pt x="1764" y="1090"/>
                    <a:pt x="1758" y="1090"/>
                    <a:pt x="1753" y="1090"/>
                  </a:cubicBezTo>
                  <a:cubicBezTo>
                    <a:pt x="1435" y="1090"/>
                    <a:pt x="1001" y="898"/>
                    <a:pt x="708" y="639"/>
                  </a:cubicBezTo>
                  <a:cubicBezTo>
                    <a:pt x="507" y="479"/>
                    <a:pt x="368" y="250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71"/>
            <p:cNvSpPr/>
            <p:nvPr/>
          </p:nvSpPr>
          <p:spPr>
            <a:xfrm>
              <a:off x="3046302" y="4197448"/>
              <a:ext cx="44506" cy="52887"/>
            </a:xfrm>
            <a:custGeom>
              <a:avLst/>
              <a:gdLst/>
              <a:ahLst/>
              <a:cxnLst/>
              <a:rect l="l" t="t" r="r" b="b"/>
              <a:pathLst>
                <a:path w="1694" h="2013" extrusionOk="0">
                  <a:moveTo>
                    <a:pt x="715" y="1"/>
                  </a:moveTo>
                  <a:lnTo>
                    <a:pt x="715" y="1"/>
                  </a:lnTo>
                  <a:cubicBezTo>
                    <a:pt x="632" y="14"/>
                    <a:pt x="556" y="49"/>
                    <a:pt x="486" y="91"/>
                  </a:cubicBezTo>
                  <a:cubicBezTo>
                    <a:pt x="105" y="320"/>
                    <a:pt x="1" y="826"/>
                    <a:pt x="299" y="1305"/>
                  </a:cubicBezTo>
                  <a:cubicBezTo>
                    <a:pt x="542" y="1685"/>
                    <a:pt x="1021" y="2013"/>
                    <a:pt x="1396" y="2013"/>
                  </a:cubicBezTo>
                  <a:cubicBezTo>
                    <a:pt x="1492" y="2013"/>
                    <a:pt x="1582" y="1991"/>
                    <a:pt x="1659" y="1943"/>
                  </a:cubicBezTo>
                  <a:cubicBezTo>
                    <a:pt x="1673" y="1936"/>
                    <a:pt x="1686" y="1929"/>
                    <a:pt x="1693" y="1915"/>
                  </a:cubicBezTo>
                  <a:cubicBezTo>
                    <a:pt x="1319" y="1714"/>
                    <a:pt x="1007" y="1409"/>
                    <a:pt x="806" y="1034"/>
                  </a:cubicBezTo>
                  <a:cubicBezTo>
                    <a:pt x="597" y="639"/>
                    <a:pt x="584" y="264"/>
                    <a:pt x="71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71"/>
            <p:cNvSpPr/>
            <p:nvPr/>
          </p:nvSpPr>
          <p:spPr>
            <a:xfrm>
              <a:off x="3111905" y="4183419"/>
              <a:ext cx="34837" cy="55593"/>
            </a:xfrm>
            <a:custGeom>
              <a:avLst/>
              <a:gdLst/>
              <a:ahLst/>
              <a:cxnLst/>
              <a:rect l="l" t="t" r="r" b="b"/>
              <a:pathLst>
                <a:path w="1326" h="2116" extrusionOk="0">
                  <a:moveTo>
                    <a:pt x="883" y="1"/>
                  </a:moveTo>
                  <a:cubicBezTo>
                    <a:pt x="503" y="1"/>
                    <a:pt x="158" y="303"/>
                    <a:pt x="77" y="798"/>
                  </a:cubicBezTo>
                  <a:cubicBezTo>
                    <a:pt x="1" y="1277"/>
                    <a:pt x="174" y="1908"/>
                    <a:pt x="514" y="2116"/>
                  </a:cubicBezTo>
                  <a:cubicBezTo>
                    <a:pt x="424" y="1728"/>
                    <a:pt x="438" y="1318"/>
                    <a:pt x="570" y="937"/>
                  </a:cubicBezTo>
                  <a:cubicBezTo>
                    <a:pt x="715" y="514"/>
                    <a:pt x="1000" y="243"/>
                    <a:pt x="1326" y="146"/>
                  </a:cubicBezTo>
                  <a:cubicBezTo>
                    <a:pt x="1236" y="77"/>
                    <a:pt x="1132" y="35"/>
                    <a:pt x="1021" y="14"/>
                  </a:cubicBezTo>
                  <a:cubicBezTo>
                    <a:pt x="974" y="5"/>
                    <a:pt x="928" y="1"/>
                    <a:pt x="88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71"/>
            <p:cNvSpPr/>
            <p:nvPr/>
          </p:nvSpPr>
          <p:spPr>
            <a:xfrm>
              <a:off x="3169678" y="4210086"/>
              <a:ext cx="37937" cy="42982"/>
            </a:xfrm>
            <a:custGeom>
              <a:avLst/>
              <a:gdLst/>
              <a:ahLst/>
              <a:cxnLst/>
              <a:rect l="l" t="t" r="r" b="b"/>
              <a:pathLst>
                <a:path w="1444" h="1636" extrusionOk="0">
                  <a:moveTo>
                    <a:pt x="884" y="0"/>
                  </a:moveTo>
                  <a:cubicBezTo>
                    <a:pt x="615" y="0"/>
                    <a:pt x="343" y="173"/>
                    <a:pt x="188" y="504"/>
                  </a:cubicBezTo>
                  <a:cubicBezTo>
                    <a:pt x="15" y="865"/>
                    <a:pt x="1" y="1365"/>
                    <a:pt x="174" y="1635"/>
                  </a:cubicBezTo>
                  <a:cubicBezTo>
                    <a:pt x="237" y="1295"/>
                    <a:pt x="396" y="976"/>
                    <a:pt x="625" y="719"/>
                  </a:cubicBezTo>
                  <a:cubicBezTo>
                    <a:pt x="828" y="490"/>
                    <a:pt x="1116" y="359"/>
                    <a:pt x="1420" y="359"/>
                  </a:cubicBezTo>
                  <a:cubicBezTo>
                    <a:pt x="1428" y="359"/>
                    <a:pt x="1436" y="359"/>
                    <a:pt x="1443" y="359"/>
                  </a:cubicBezTo>
                  <a:cubicBezTo>
                    <a:pt x="1388" y="227"/>
                    <a:pt x="1284" y="123"/>
                    <a:pt x="1152" y="61"/>
                  </a:cubicBezTo>
                  <a:cubicBezTo>
                    <a:pt x="1066" y="20"/>
                    <a:pt x="975" y="0"/>
                    <a:pt x="88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71"/>
            <p:cNvSpPr/>
            <p:nvPr/>
          </p:nvSpPr>
          <p:spPr>
            <a:xfrm>
              <a:off x="3245316" y="4339740"/>
              <a:ext cx="43034" cy="57826"/>
            </a:xfrm>
            <a:custGeom>
              <a:avLst/>
              <a:gdLst/>
              <a:ahLst/>
              <a:cxnLst/>
              <a:rect l="l" t="t" r="r" b="b"/>
              <a:pathLst>
                <a:path w="1638" h="2201" extrusionOk="0">
                  <a:moveTo>
                    <a:pt x="810" y="1"/>
                  </a:moveTo>
                  <a:cubicBezTo>
                    <a:pt x="383" y="1"/>
                    <a:pt x="34" y="357"/>
                    <a:pt x="14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798" y="2201"/>
                    <a:pt x="804" y="2201"/>
                    <a:pt x="811" y="2201"/>
                  </a:cubicBezTo>
                  <a:cubicBezTo>
                    <a:pt x="1246" y="2201"/>
                    <a:pt x="1610" y="1533"/>
                    <a:pt x="1623" y="980"/>
                  </a:cubicBezTo>
                  <a:cubicBezTo>
                    <a:pt x="1637" y="418"/>
                    <a:pt x="1290" y="22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71"/>
            <p:cNvSpPr/>
            <p:nvPr/>
          </p:nvSpPr>
          <p:spPr>
            <a:xfrm>
              <a:off x="3187175" y="4355793"/>
              <a:ext cx="41038" cy="49366"/>
            </a:xfrm>
            <a:custGeom>
              <a:avLst/>
              <a:gdLst/>
              <a:ahLst/>
              <a:cxnLst/>
              <a:rect l="l" t="t" r="r" b="b"/>
              <a:pathLst>
                <a:path w="1562" h="1879" extrusionOk="0">
                  <a:moveTo>
                    <a:pt x="728" y="1"/>
                  </a:moveTo>
                  <a:cubicBezTo>
                    <a:pt x="675" y="1"/>
                    <a:pt x="622" y="8"/>
                    <a:pt x="569" y="22"/>
                  </a:cubicBezTo>
                  <a:cubicBezTo>
                    <a:pt x="209" y="119"/>
                    <a:pt x="1" y="514"/>
                    <a:pt x="125" y="986"/>
                  </a:cubicBezTo>
                  <a:cubicBezTo>
                    <a:pt x="240" y="1418"/>
                    <a:pt x="628" y="1879"/>
                    <a:pt x="969" y="1879"/>
                  </a:cubicBezTo>
                  <a:cubicBezTo>
                    <a:pt x="1000" y="1879"/>
                    <a:pt x="1031" y="1875"/>
                    <a:pt x="1062" y="1867"/>
                  </a:cubicBezTo>
                  <a:cubicBezTo>
                    <a:pt x="1422" y="1763"/>
                    <a:pt x="1561" y="1111"/>
                    <a:pt x="1436" y="639"/>
                  </a:cubicBezTo>
                  <a:cubicBezTo>
                    <a:pt x="1330" y="237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71"/>
            <p:cNvSpPr/>
            <p:nvPr/>
          </p:nvSpPr>
          <p:spPr>
            <a:xfrm>
              <a:off x="3329861" y="4419977"/>
              <a:ext cx="53070" cy="39671"/>
            </a:xfrm>
            <a:custGeom>
              <a:avLst/>
              <a:gdLst/>
              <a:ahLst/>
              <a:cxnLst/>
              <a:rect l="l" t="t" r="r" b="b"/>
              <a:pathLst>
                <a:path w="2020" h="1510" extrusionOk="0">
                  <a:moveTo>
                    <a:pt x="1259" y="0"/>
                  </a:moveTo>
                  <a:cubicBezTo>
                    <a:pt x="1106" y="0"/>
                    <a:pt x="941" y="45"/>
                    <a:pt x="777" y="138"/>
                  </a:cubicBezTo>
                  <a:cubicBezTo>
                    <a:pt x="361" y="388"/>
                    <a:pt x="1" y="957"/>
                    <a:pt x="188" y="1283"/>
                  </a:cubicBezTo>
                  <a:cubicBezTo>
                    <a:pt x="284" y="1440"/>
                    <a:pt x="496" y="1510"/>
                    <a:pt x="737" y="1510"/>
                  </a:cubicBezTo>
                  <a:cubicBezTo>
                    <a:pt x="984" y="1510"/>
                    <a:pt x="1260" y="1437"/>
                    <a:pt x="1471" y="1311"/>
                  </a:cubicBezTo>
                  <a:cubicBezTo>
                    <a:pt x="1887" y="1061"/>
                    <a:pt x="2019" y="631"/>
                    <a:pt x="1832" y="312"/>
                  </a:cubicBezTo>
                  <a:cubicBezTo>
                    <a:pt x="1713" y="112"/>
                    <a:pt x="1502" y="0"/>
                    <a:pt x="125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71"/>
            <p:cNvSpPr/>
            <p:nvPr/>
          </p:nvSpPr>
          <p:spPr>
            <a:xfrm>
              <a:off x="3187911" y="4418111"/>
              <a:ext cx="136328" cy="94975"/>
            </a:xfrm>
            <a:custGeom>
              <a:avLst/>
              <a:gdLst/>
              <a:ahLst/>
              <a:cxnLst/>
              <a:rect l="l" t="t" r="r" b="b"/>
              <a:pathLst>
                <a:path w="5189" h="3615" extrusionOk="0">
                  <a:moveTo>
                    <a:pt x="2405" y="0"/>
                  </a:moveTo>
                  <a:cubicBezTo>
                    <a:pt x="1490" y="0"/>
                    <a:pt x="662" y="471"/>
                    <a:pt x="382" y="1160"/>
                  </a:cubicBezTo>
                  <a:cubicBezTo>
                    <a:pt x="0" y="2089"/>
                    <a:pt x="930" y="2699"/>
                    <a:pt x="2178" y="3206"/>
                  </a:cubicBezTo>
                  <a:cubicBezTo>
                    <a:pt x="2779" y="3449"/>
                    <a:pt x="3343" y="3614"/>
                    <a:pt x="3805" y="3614"/>
                  </a:cubicBezTo>
                  <a:cubicBezTo>
                    <a:pt x="4303" y="3614"/>
                    <a:pt x="4679" y="3422"/>
                    <a:pt x="4849" y="2928"/>
                  </a:cubicBezTo>
                  <a:cubicBezTo>
                    <a:pt x="5189" y="1950"/>
                    <a:pt x="4675" y="1236"/>
                    <a:pt x="4439" y="951"/>
                  </a:cubicBezTo>
                  <a:cubicBezTo>
                    <a:pt x="4162" y="619"/>
                    <a:pt x="3808" y="362"/>
                    <a:pt x="3406" y="195"/>
                  </a:cubicBezTo>
                  <a:cubicBezTo>
                    <a:pt x="3075" y="61"/>
                    <a:pt x="2734" y="0"/>
                    <a:pt x="240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71"/>
            <p:cNvSpPr/>
            <p:nvPr/>
          </p:nvSpPr>
          <p:spPr>
            <a:xfrm>
              <a:off x="3294682" y="4365277"/>
              <a:ext cx="56171" cy="51336"/>
            </a:xfrm>
            <a:custGeom>
              <a:avLst/>
              <a:gdLst/>
              <a:ahLst/>
              <a:cxnLst/>
              <a:rect l="l" t="t" r="r" b="b"/>
              <a:pathLst>
                <a:path w="2138" h="1954" extrusionOk="0">
                  <a:moveTo>
                    <a:pt x="1305" y="1"/>
                  </a:moveTo>
                  <a:cubicBezTo>
                    <a:pt x="1067" y="1"/>
                    <a:pt x="815" y="108"/>
                    <a:pt x="604" y="334"/>
                  </a:cubicBezTo>
                  <a:cubicBezTo>
                    <a:pt x="216" y="750"/>
                    <a:pt x="1" y="1506"/>
                    <a:pt x="320" y="1818"/>
                  </a:cubicBezTo>
                  <a:cubicBezTo>
                    <a:pt x="418" y="1912"/>
                    <a:pt x="556" y="1953"/>
                    <a:pt x="710" y="1953"/>
                  </a:cubicBezTo>
                  <a:cubicBezTo>
                    <a:pt x="1056" y="1953"/>
                    <a:pt x="1487" y="1745"/>
                    <a:pt x="1756" y="1457"/>
                  </a:cubicBezTo>
                  <a:cubicBezTo>
                    <a:pt x="2137" y="1048"/>
                    <a:pt x="2137" y="514"/>
                    <a:pt x="1825" y="209"/>
                  </a:cubicBezTo>
                  <a:cubicBezTo>
                    <a:pt x="1682" y="72"/>
                    <a:pt x="1498" y="1"/>
                    <a:pt x="13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71"/>
            <p:cNvSpPr/>
            <p:nvPr/>
          </p:nvSpPr>
          <p:spPr>
            <a:xfrm>
              <a:off x="3191011" y="4418111"/>
              <a:ext cx="80026" cy="70384"/>
            </a:xfrm>
            <a:custGeom>
              <a:avLst/>
              <a:gdLst/>
              <a:ahLst/>
              <a:cxnLst/>
              <a:rect l="l" t="t" r="r" b="b"/>
              <a:pathLst>
                <a:path w="3046" h="2679" extrusionOk="0">
                  <a:moveTo>
                    <a:pt x="2285" y="1"/>
                  </a:moveTo>
                  <a:cubicBezTo>
                    <a:pt x="1371" y="1"/>
                    <a:pt x="542" y="472"/>
                    <a:pt x="264" y="1153"/>
                  </a:cubicBezTo>
                  <a:cubicBezTo>
                    <a:pt x="0" y="1791"/>
                    <a:pt x="347" y="2276"/>
                    <a:pt x="992" y="2679"/>
                  </a:cubicBezTo>
                  <a:cubicBezTo>
                    <a:pt x="944" y="2436"/>
                    <a:pt x="957" y="2186"/>
                    <a:pt x="1041" y="1950"/>
                  </a:cubicBezTo>
                  <a:cubicBezTo>
                    <a:pt x="1311" y="1104"/>
                    <a:pt x="2123" y="369"/>
                    <a:pt x="3045" y="112"/>
                  </a:cubicBezTo>
                  <a:cubicBezTo>
                    <a:pt x="2792" y="36"/>
                    <a:pt x="2535" y="1"/>
                    <a:pt x="228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71"/>
            <p:cNvSpPr/>
            <p:nvPr/>
          </p:nvSpPr>
          <p:spPr>
            <a:xfrm>
              <a:off x="3187175" y="4355977"/>
              <a:ext cx="33182" cy="49182"/>
            </a:xfrm>
            <a:custGeom>
              <a:avLst/>
              <a:gdLst/>
              <a:ahLst/>
              <a:cxnLst/>
              <a:rect l="l" t="t" r="r" b="b"/>
              <a:pathLst>
                <a:path w="1263" h="1872" extrusionOk="0">
                  <a:moveTo>
                    <a:pt x="666" y="1"/>
                  </a:moveTo>
                  <a:cubicBezTo>
                    <a:pt x="632" y="1"/>
                    <a:pt x="604" y="8"/>
                    <a:pt x="569" y="15"/>
                  </a:cubicBezTo>
                  <a:cubicBezTo>
                    <a:pt x="209" y="112"/>
                    <a:pt x="1" y="507"/>
                    <a:pt x="125" y="979"/>
                  </a:cubicBezTo>
                  <a:cubicBezTo>
                    <a:pt x="240" y="1411"/>
                    <a:pt x="628" y="1872"/>
                    <a:pt x="969" y="1872"/>
                  </a:cubicBezTo>
                  <a:cubicBezTo>
                    <a:pt x="1000" y="1872"/>
                    <a:pt x="1031" y="1868"/>
                    <a:pt x="1062" y="1860"/>
                  </a:cubicBezTo>
                  <a:cubicBezTo>
                    <a:pt x="1145" y="1832"/>
                    <a:pt x="1214" y="1784"/>
                    <a:pt x="1263" y="1721"/>
                  </a:cubicBezTo>
                  <a:cubicBezTo>
                    <a:pt x="992" y="1541"/>
                    <a:pt x="729" y="1139"/>
                    <a:pt x="632" y="750"/>
                  </a:cubicBezTo>
                  <a:cubicBezTo>
                    <a:pt x="555" y="507"/>
                    <a:pt x="569" y="237"/>
                    <a:pt x="66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71"/>
            <p:cNvSpPr/>
            <p:nvPr/>
          </p:nvSpPr>
          <p:spPr>
            <a:xfrm>
              <a:off x="3245316" y="4339740"/>
              <a:ext cx="28453" cy="57826"/>
            </a:xfrm>
            <a:custGeom>
              <a:avLst/>
              <a:gdLst/>
              <a:ahLst/>
              <a:cxnLst/>
              <a:rect l="l" t="t" r="r" b="b"/>
              <a:pathLst>
                <a:path w="1083" h="2201" extrusionOk="0">
                  <a:moveTo>
                    <a:pt x="810" y="1"/>
                  </a:moveTo>
                  <a:cubicBezTo>
                    <a:pt x="383" y="1"/>
                    <a:pt x="35" y="357"/>
                    <a:pt x="21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805" y="2200"/>
                    <a:pt x="819" y="2194"/>
                    <a:pt x="833" y="2194"/>
                  </a:cubicBezTo>
                  <a:cubicBezTo>
                    <a:pt x="631" y="1819"/>
                    <a:pt x="541" y="1389"/>
                    <a:pt x="583" y="959"/>
                  </a:cubicBezTo>
                  <a:cubicBezTo>
                    <a:pt x="624" y="522"/>
                    <a:pt x="826" y="203"/>
                    <a:pt x="1082" y="57"/>
                  </a:cubicBezTo>
                  <a:cubicBezTo>
                    <a:pt x="1006" y="22"/>
                    <a:pt x="930" y="9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71"/>
            <p:cNvSpPr/>
            <p:nvPr/>
          </p:nvSpPr>
          <p:spPr>
            <a:xfrm>
              <a:off x="3296338" y="4365198"/>
              <a:ext cx="51047" cy="44033"/>
            </a:xfrm>
            <a:custGeom>
              <a:avLst/>
              <a:gdLst/>
              <a:ahLst/>
              <a:cxnLst/>
              <a:rect l="l" t="t" r="r" b="b"/>
              <a:pathLst>
                <a:path w="1943" h="1676" extrusionOk="0">
                  <a:moveTo>
                    <a:pt x="1244" y="1"/>
                  </a:moveTo>
                  <a:cubicBezTo>
                    <a:pt x="1006" y="1"/>
                    <a:pt x="752" y="110"/>
                    <a:pt x="541" y="337"/>
                  </a:cubicBezTo>
                  <a:cubicBezTo>
                    <a:pt x="201" y="697"/>
                    <a:pt x="0" y="1322"/>
                    <a:pt x="160" y="1675"/>
                  </a:cubicBezTo>
                  <a:cubicBezTo>
                    <a:pt x="306" y="1301"/>
                    <a:pt x="548" y="968"/>
                    <a:pt x="867" y="725"/>
                  </a:cubicBezTo>
                  <a:cubicBezTo>
                    <a:pt x="1123" y="533"/>
                    <a:pt x="1392" y="446"/>
                    <a:pt x="1644" y="446"/>
                  </a:cubicBezTo>
                  <a:cubicBezTo>
                    <a:pt x="1747" y="446"/>
                    <a:pt x="1847" y="461"/>
                    <a:pt x="1942" y="489"/>
                  </a:cubicBezTo>
                  <a:cubicBezTo>
                    <a:pt x="1901" y="385"/>
                    <a:pt x="1838" y="288"/>
                    <a:pt x="1762" y="212"/>
                  </a:cubicBezTo>
                  <a:cubicBezTo>
                    <a:pt x="1620" y="72"/>
                    <a:pt x="1437" y="1"/>
                    <a:pt x="1244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71"/>
            <p:cNvSpPr/>
            <p:nvPr/>
          </p:nvSpPr>
          <p:spPr>
            <a:xfrm>
              <a:off x="3333697" y="4419898"/>
              <a:ext cx="46844" cy="28138"/>
            </a:xfrm>
            <a:custGeom>
              <a:avLst/>
              <a:gdLst/>
              <a:ahLst/>
              <a:cxnLst/>
              <a:rect l="l" t="t" r="r" b="b"/>
              <a:pathLst>
                <a:path w="1783" h="1071" extrusionOk="0">
                  <a:moveTo>
                    <a:pt x="1114" y="0"/>
                  </a:moveTo>
                  <a:cubicBezTo>
                    <a:pt x="962" y="0"/>
                    <a:pt x="799" y="45"/>
                    <a:pt x="638" y="141"/>
                  </a:cubicBezTo>
                  <a:cubicBezTo>
                    <a:pt x="299" y="342"/>
                    <a:pt x="0" y="745"/>
                    <a:pt x="0" y="1071"/>
                  </a:cubicBezTo>
                  <a:cubicBezTo>
                    <a:pt x="236" y="821"/>
                    <a:pt x="548" y="648"/>
                    <a:pt x="881" y="564"/>
                  </a:cubicBezTo>
                  <a:cubicBezTo>
                    <a:pt x="974" y="539"/>
                    <a:pt x="1068" y="527"/>
                    <a:pt x="1162" y="527"/>
                  </a:cubicBezTo>
                  <a:cubicBezTo>
                    <a:pt x="1375" y="527"/>
                    <a:pt x="1584" y="592"/>
                    <a:pt x="1762" y="717"/>
                  </a:cubicBezTo>
                  <a:cubicBezTo>
                    <a:pt x="1783" y="578"/>
                    <a:pt x="1755" y="433"/>
                    <a:pt x="1686" y="315"/>
                  </a:cubicBezTo>
                  <a:cubicBezTo>
                    <a:pt x="1566" y="114"/>
                    <a:pt x="1355" y="0"/>
                    <a:pt x="111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9" name="Google Shape;6899;p71"/>
          <p:cNvGrpSpPr/>
          <p:nvPr/>
        </p:nvGrpSpPr>
        <p:grpSpPr>
          <a:xfrm>
            <a:off x="6919276" y="2766990"/>
            <a:ext cx="274550" cy="354728"/>
            <a:chOff x="7606826" y="2419290"/>
            <a:chExt cx="274550" cy="354728"/>
          </a:xfrm>
        </p:grpSpPr>
        <p:sp>
          <p:nvSpPr>
            <p:cNvPr id="6900" name="Google Shape;6900;p71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71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71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71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71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71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71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71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71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71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71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71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71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71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71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5" name="Google Shape;6915;p71"/>
          <p:cNvGrpSpPr/>
          <p:nvPr/>
        </p:nvGrpSpPr>
        <p:grpSpPr>
          <a:xfrm>
            <a:off x="7550168" y="2777003"/>
            <a:ext cx="263316" cy="354728"/>
            <a:chOff x="8062968" y="2419290"/>
            <a:chExt cx="263316" cy="354728"/>
          </a:xfrm>
        </p:grpSpPr>
        <p:sp>
          <p:nvSpPr>
            <p:cNvPr id="6916" name="Google Shape;6916;p71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71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71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71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71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71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71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71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71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71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71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71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71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71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71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71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71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7" name="Google Shape;6937;p72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8" name="Google Shape;6938;p72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39" name="Google Shape;6939;p72"/>
          <p:cNvGrpSpPr/>
          <p:nvPr/>
        </p:nvGrpSpPr>
        <p:grpSpPr>
          <a:xfrm>
            <a:off x="7075663" y="2444129"/>
            <a:ext cx="362163" cy="347098"/>
            <a:chOff x="7075663" y="2444129"/>
            <a:chExt cx="362163" cy="347098"/>
          </a:xfrm>
        </p:grpSpPr>
        <p:sp>
          <p:nvSpPr>
            <p:cNvPr id="6940" name="Google Shape;6940;p72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72"/>
            <p:cNvSpPr/>
            <p:nvPr/>
          </p:nvSpPr>
          <p:spPr>
            <a:xfrm>
              <a:off x="7166053" y="2517201"/>
              <a:ext cx="27405" cy="27405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72"/>
            <p:cNvSpPr/>
            <p:nvPr/>
          </p:nvSpPr>
          <p:spPr>
            <a:xfrm>
              <a:off x="7320266" y="2517201"/>
              <a:ext cx="27405" cy="27641"/>
            </a:xfrm>
            <a:custGeom>
              <a:avLst/>
              <a:gdLst/>
              <a:ahLst/>
              <a:cxnLst/>
              <a:rect l="l" t="t" r="r" b="b"/>
              <a:pathLst>
                <a:path w="1046" h="1055" extrusionOk="0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72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72"/>
            <p:cNvSpPr/>
            <p:nvPr/>
          </p:nvSpPr>
          <p:spPr>
            <a:xfrm>
              <a:off x="7298153" y="2544580"/>
              <a:ext cx="139672" cy="246647"/>
            </a:xfrm>
            <a:custGeom>
              <a:avLst/>
              <a:gdLst/>
              <a:ahLst/>
              <a:cxnLst/>
              <a:rect l="l" t="t" r="r" b="b"/>
              <a:pathLst>
                <a:path w="5331" h="9414" extrusionOk="0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72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72"/>
            <p:cNvSpPr/>
            <p:nvPr/>
          </p:nvSpPr>
          <p:spPr>
            <a:xfrm>
              <a:off x="7374002" y="2743464"/>
              <a:ext cx="63823" cy="47763"/>
            </a:xfrm>
            <a:custGeom>
              <a:avLst/>
              <a:gdLst/>
              <a:ahLst/>
              <a:cxnLst/>
              <a:rect l="l" t="t" r="r" b="b"/>
              <a:pathLst>
                <a:path w="2436" h="1823" extrusionOk="0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72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8" name="Google Shape;6948;p72"/>
          <p:cNvGrpSpPr/>
          <p:nvPr/>
        </p:nvGrpSpPr>
        <p:grpSpPr>
          <a:xfrm>
            <a:off x="6638175" y="2436584"/>
            <a:ext cx="372197" cy="362163"/>
            <a:chOff x="6638175" y="2436584"/>
            <a:chExt cx="372197" cy="362163"/>
          </a:xfrm>
        </p:grpSpPr>
        <p:sp>
          <p:nvSpPr>
            <p:cNvPr id="6949" name="Google Shape;6949;p72"/>
            <p:cNvSpPr/>
            <p:nvPr/>
          </p:nvSpPr>
          <p:spPr>
            <a:xfrm>
              <a:off x="6638175" y="2436584"/>
              <a:ext cx="182090" cy="362163"/>
            </a:xfrm>
            <a:custGeom>
              <a:avLst/>
              <a:gdLst/>
              <a:ahLst/>
              <a:cxnLst/>
              <a:rect l="l" t="t" r="r" b="b"/>
              <a:pathLst>
                <a:path w="6950" h="13823" extrusionOk="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72"/>
            <p:cNvSpPr/>
            <p:nvPr/>
          </p:nvSpPr>
          <p:spPr>
            <a:xfrm>
              <a:off x="6662017" y="2441850"/>
              <a:ext cx="158248" cy="356792"/>
            </a:xfrm>
            <a:custGeom>
              <a:avLst/>
              <a:gdLst/>
              <a:ahLst/>
              <a:cxnLst/>
              <a:rect l="l" t="t" r="r" b="b"/>
              <a:pathLst>
                <a:path w="6040" h="13618" extrusionOk="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72"/>
            <p:cNvSpPr/>
            <p:nvPr/>
          </p:nvSpPr>
          <p:spPr>
            <a:xfrm>
              <a:off x="6638175" y="2617652"/>
              <a:ext cx="182090" cy="181094"/>
            </a:xfrm>
            <a:custGeom>
              <a:avLst/>
              <a:gdLst/>
              <a:ahLst/>
              <a:cxnLst/>
              <a:rect l="l" t="t" r="r" b="b"/>
              <a:pathLst>
                <a:path w="6950" h="6912" extrusionOk="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72"/>
            <p:cNvSpPr/>
            <p:nvPr/>
          </p:nvSpPr>
          <p:spPr>
            <a:xfrm>
              <a:off x="6662017" y="2617652"/>
              <a:ext cx="158248" cy="180990"/>
            </a:xfrm>
            <a:custGeom>
              <a:avLst/>
              <a:gdLst/>
              <a:ahLst/>
              <a:cxnLst/>
              <a:rect l="l" t="t" r="r" b="b"/>
              <a:pathLst>
                <a:path w="6040" h="6908" extrusionOk="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72"/>
            <p:cNvSpPr/>
            <p:nvPr/>
          </p:nvSpPr>
          <p:spPr>
            <a:xfrm>
              <a:off x="6846623" y="2467762"/>
              <a:ext cx="160999" cy="153899"/>
            </a:xfrm>
            <a:custGeom>
              <a:avLst/>
              <a:gdLst/>
              <a:ahLst/>
              <a:cxnLst/>
              <a:rect l="l" t="t" r="r" b="b"/>
              <a:pathLst>
                <a:path w="6145" h="5874" extrusionOk="0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72"/>
            <p:cNvSpPr/>
            <p:nvPr/>
          </p:nvSpPr>
          <p:spPr>
            <a:xfrm>
              <a:off x="6857155" y="2478530"/>
              <a:ext cx="151462" cy="143576"/>
            </a:xfrm>
            <a:custGeom>
              <a:avLst/>
              <a:gdLst/>
              <a:ahLst/>
              <a:cxnLst/>
              <a:rect l="l" t="t" r="r" b="b"/>
              <a:pathLst>
                <a:path w="5781" h="5480" extrusionOk="0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72"/>
            <p:cNvSpPr/>
            <p:nvPr/>
          </p:nvSpPr>
          <p:spPr>
            <a:xfrm>
              <a:off x="6846623" y="2636621"/>
              <a:ext cx="160999" cy="153794"/>
            </a:xfrm>
            <a:custGeom>
              <a:avLst/>
              <a:gdLst/>
              <a:ahLst/>
              <a:cxnLst/>
              <a:rect l="l" t="t" r="r" b="b"/>
              <a:pathLst>
                <a:path w="6145" h="5870" extrusionOk="0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72"/>
            <p:cNvSpPr/>
            <p:nvPr/>
          </p:nvSpPr>
          <p:spPr>
            <a:xfrm>
              <a:off x="6857155" y="2647546"/>
              <a:ext cx="153218" cy="142790"/>
            </a:xfrm>
            <a:custGeom>
              <a:avLst/>
              <a:gdLst/>
              <a:ahLst/>
              <a:cxnLst/>
              <a:rect l="l" t="t" r="r" b="b"/>
              <a:pathLst>
                <a:path w="5848" h="5450" extrusionOk="0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72"/>
            <p:cNvSpPr/>
            <p:nvPr/>
          </p:nvSpPr>
          <p:spPr>
            <a:xfrm>
              <a:off x="6863941" y="2485552"/>
              <a:ext cx="118555" cy="118581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72"/>
            <p:cNvSpPr/>
            <p:nvPr/>
          </p:nvSpPr>
          <p:spPr>
            <a:xfrm>
              <a:off x="6863941" y="2654332"/>
              <a:ext cx="118555" cy="11855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72"/>
            <p:cNvSpPr/>
            <p:nvPr/>
          </p:nvSpPr>
          <p:spPr>
            <a:xfrm>
              <a:off x="6863941" y="2758294"/>
              <a:ext cx="20881" cy="14593"/>
            </a:xfrm>
            <a:custGeom>
              <a:avLst/>
              <a:gdLst/>
              <a:ahLst/>
              <a:cxnLst/>
              <a:rect l="l" t="t" r="r" b="b"/>
              <a:pathLst>
                <a:path w="797" h="55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72"/>
            <p:cNvSpPr/>
            <p:nvPr/>
          </p:nvSpPr>
          <p:spPr>
            <a:xfrm>
              <a:off x="6967902" y="2654332"/>
              <a:ext cx="14593" cy="20619"/>
            </a:xfrm>
            <a:custGeom>
              <a:avLst/>
              <a:gdLst/>
              <a:ahLst/>
              <a:cxnLst/>
              <a:rect l="l" t="t" r="r" b="b"/>
              <a:pathLst>
                <a:path w="557" h="78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72"/>
            <p:cNvSpPr/>
            <p:nvPr/>
          </p:nvSpPr>
          <p:spPr>
            <a:xfrm>
              <a:off x="6944820" y="2566169"/>
              <a:ext cx="37676" cy="37702"/>
            </a:xfrm>
            <a:custGeom>
              <a:avLst/>
              <a:gdLst/>
              <a:ahLst/>
              <a:cxnLst/>
              <a:rect l="l" t="t" r="r" b="b"/>
              <a:pathLst>
                <a:path w="1438" h="1439" extrusionOk="0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2" name="Google Shape;6962;p72"/>
          <p:cNvGrpSpPr/>
          <p:nvPr/>
        </p:nvGrpSpPr>
        <p:grpSpPr>
          <a:xfrm>
            <a:off x="6192906" y="2439440"/>
            <a:ext cx="371699" cy="356084"/>
            <a:chOff x="6192906" y="2439440"/>
            <a:chExt cx="371699" cy="356084"/>
          </a:xfrm>
        </p:grpSpPr>
        <p:sp>
          <p:nvSpPr>
            <p:cNvPr id="6963" name="Google Shape;6963;p72"/>
            <p:cNvSpPr/>
            <p:nvPr/>
          </p:nvSpPr>
          <p:spPr>
            <a:xfrm>
              <a:off x="6227805" y="2461710"/>
              <a:ext cx="247904" cy="110381"/>
            </a:xfrm>
            <a:custGeom>
              <a:avLst/>
              <a:gdLst/>
              <a:ahLst/>
              <a:cxnLst/>
              <a:rect l="l" t="t" r="r" b="b"/>
              <a:pathLst>
                <a:path w="9462" h="4213" extrusionOk="0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72"/>
            <p:cNvSpPr/>
            <p:nvPr/>
          </p:nvSpPr>
          <p:spPr>
            <a:xfrm>
              <a:off x="6483962" y="2670078"/>
              <a:ext cx="14593" cy="54575"/>
            </a:xfrm>
            <a:custGeom>
              <a:avLst/>
              <a:gdLst/>
              <a:ahLst/>
              <a:cxnLst/>
              <a:rect l="l" t="t" r="r" b="b"/>
              <a:pathLst>
                <a:path w="557" h="2083" extrusionOk="0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72"/>
            <p:cNvSpPr/>
            <p:nvPr/>
          </p:nvSpPr>
          <p:spPr>
            <a:xfrm>
              <a:off x="6246905" y="2554117"/>
              <a:ext cx="251651" cy="128118"/>
            </a:xfrm>
            <a:custGeom>
              <a:avLst/>
              <a:gdLst/>
              <a:ahLst/>
              <a:cxnLst/>
              <a:rect l="l" t="t" r="r" b="b"/>
              <a:pathLst>
                <a:path w="9605" h="4890" extrusionOk="0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72"/>
            <p:cNvSpPr/>
            <p:nvPr/>
          </p:nvSpPr>
          <p:spPr>
            <a:xfrm>
              <a:off x="6246905" y="2584142"/>
              <a:ext cx="167287" cy="97831"/>
            </a:xfrm>
            <a:custGeom>
              <a:avLst/>
              <a:gdLst/>
              <a:ahLst/>
              <a:cxnLst/>
              <a:rect l="l" t="t" r="r" b="b"/>
              <a:pathLst>
                <a:path w="6385" h="3734" extrusionOk="0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72"/>
            <p:cNvSpPr/>
            <p:nvPr/>
          </p:nvSpPr>
          <p:spPr>
            <a:xfrm>
              <a:off x="6192906" y="2605102"/>
              <a:ext cx="197915" cy="190369"/>
            </a:xfrm>
            <a:custGeom>
              <a:avLst/>
              <a:gdLst/>
              <a:ahLst/>
              <a:cxnLst/>
              <a:rect l="l" t="t" r="r" b="b"/>
              <a:pathLst>
                <a:path w="7554" h="7266" extrusionOk="0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72"/>
            <p:cNvSpPr/>
            <p:nvPr/>
          </p:nvSpPr>
          <p:spPr>
            <a:xfrm>
              <a:off x="6280807" y="2605102"/>
              <a:ext cx="113787" cy="190291"/>
            </a:xfrm>
            <a:custGeom>
              <a:avLst/>
              <a:gdLst/>
              <a:ahLst/>
              <a:cxnLst/>
              <a:rect l="l" t="t" r="r" b="b"/>
              <a:pathLst>
                <a:path w="4343" h="7263" extrusionOk="0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72"/>
            <p:cNvSpPr/>
            <p:nvPr/>
          </p:nvSpPr>
          <p:spPr>
            <a:xfrm>
              <a:off x="6499787" y="2747735"/>
              <a:ext cx="64819" cy="14593"/>
            </a:xfrm>
            <a:custGeom>
              <a:avLst/>
              <a:gdLst/>
              <a:ahLst/>
              <a:cxnLst/>
              <a:rect l="l" t="t" r="r" b="b"/>
              <a:pathLst>
                <a:path w="2474" h="557" extrusionOk="0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72"/>
            <p:cNvSpPr/>
            <p:nvPr/>
          </p:nvSpPr>
          <p:spPr>
            <a:xfrm>
              <a:off x="6437274" y="2714592"/>
              <a:ext cx="94189" cy="80932"/>
            </a:xfrm>
            <a:custGeom>
              <a:avLst/>
              <a:gdLst/>
              <a:ahLst/>
              <a:cxnLst/>
              <a:rect l="l" t="t" r="r" b="b"/>
              <a:pathLst>
                <a:path w="3595" h="3089" extrusionOk="0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72"/>
            <p:cNvSpPr/>
            <p:nvPr/>
          </p:nvSpPr>
          <p:spPr>
            <a:xfrm>
              <a:off x="6477438" y="2714854"/>
              <a:ext cx="54024" cy="80644"/>
            </a:xfrm>
            <a:custGeom>
              <a:avLst/>
              <a:gdLst/>
              <a:ahLst/>
              <a:cxnLst/>
              <a:rect l="l" t="t" r="r" b="b"/>
              <a:pathLst>
                <a:path w="2062" h="3078" extrusionOk="0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72"/>
            <p:cNvSpPr/>
            <p:nvPr/>
          </p:nvSpPr>
          <p:spPr>
            <a:xfrm>
              <a:off x="6193902" y="2439440"/>
              <a:ext cx="47003" cy="37466"/>
            </a:xfrm>
            <a:custGeom>
              <a:avLst/>
              <a:gdLst/>
              <a:ahLst/>
              <a:cxnLst/>
              <a:rect l="l" t="t" r="r" b="b"/>
              <a:pathLst>
                <a:path w="1794" h="1430" extrusionOk="0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72"/>
            <p:cNvSpPr/>
            <p:nvPr/>
          </p:nvSpPr>
          <p:spPr>
            <a:xfrm>
              <a:off x="6241376" y="2659598"/>
              <a:ext cx="94949" cy="81351"/>
            </a:xfrm>
            <a:custGeom>
              <a:avLst/>
              <a:gdLst/>
              <a:ahLst/>
              <a:cxnLst/>
              <a:rect l="l" t="t" r="r" b="b"/>
              <a:pathLst>
                <a:path w="3624" h="3105" extrusionOk="0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72"/>
            <p:cNvSpPr/>
            <p:nvPr/>
          </p:nvSpPr>
          <p:spPr>
            <a:xfrm>
              <a:off x="6282065" y="2659598"/>
              <a:ext cx="54024" cy="81403"/>
            </a:xfrm>
            <a:custGeom>
              <a:avLst/>
              <a:gdLst/>
              <a:ahLst/>
              <a:cxnLst/>
              <a:rect l="l" t="t" r="r" b="b"/>
              <a:pathLst>
                <a:path w="2062" h="3107" extrusionOk="0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72"/>
            <p:cNvSpPr/>
            <p:nvPr/>
          </p:nvSpPr>
          <p:spPr>
            <a:xfrm>
              <a:off x="6439265" y="2510180"/>
              <a:ext cx="65317" cy="28899"/>
            </a:xfrm>
            <a:custGeom>
              <a:avLst/>
              <a:gdLst/>
              <a:ahLst/>
              <a:cxnLst/>
              <a:rect l="l" t="t" r="r" b="b"/>
              <a:pathLst>
                <a:path w="2493" h="1103" extrusionOk="0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6" name="Google Shape;6976;p72"/>
          <p:cNvGrpSpPr/>
          <p:nvPr/>
        </p:nvGrpSpPr>
        <p:grpSpPr>
          <a:xfrm>
            <a:off x="5762467" y="2436584"/>
            <a:ext cx="362163" cy="362163"/>
            <a:chOff x="5762467" y="2436584"/>
            <a:chExt cx="362163" cy="362163"/>
          </a:xfrm>
        </p:grpSpPr>
        <p:sp>
          <p:nvSpPr>
            <p:cNvPr id="6977" name="Google Shape;6977;p72"/>
            <p:cNvSpPr/>
            <p:nvPr/>
          </p:nvSpPr>
          <p:spPr>
            <a:xfrm>
              <a:off x="5762467" y="2778127"/>
              <a:ext cx="362163" cy="20619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72"/>
            <p:cNvSpPr/>
            <p:nvPr/>
          </p:nvSpPr>
          <p:spPr>
            <a:xfrm>
              <a:off x="5762702" y="2777891"/>
              <a:ext cx="361927" cy="9301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72"/>
            <p:cNvSpPr/>
            <p:nvPr/>
          </p:nvSpPr>
          <p:spPr>
            <a:xfrm>
              <a:off x="5852359" y="2528493"/>
              <a:ext cx="182352" cy="249660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72"/>
            <p:cNvSpPr/>
            <p:nvPr/>
          </p:nvSpPr>
          <p:spPr>
            <a:xfrm>
              <a:off x="5838551" y="2508922"/>
              <a:ext cx="209967" cy="19860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72"/>
            <p:cNvSpPr/>
            <p:nvPr/>
          </p:nvSpPr>
          <p:spPr>
            <a:xfrm>
              <a:off x="6014589" y="2508922"/>
              <a:ext cx="33929" cy="19598"/>
            </a:xfrm>
            <a:custGeom>
              <a:avLst/>
              <a:gdLst/>
              <a:ahLst/>
              <a:cxnLst/>
              <a:rect l="l" t="t" r="r" b="b"/>
              <a:pathLst>
                <a:path w="1295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72"/>
            <p:cNvSpPr/>
            <p:nvPr/>
          </p:nvSpPr>
          <p:spPr>
            <a:xfrm>
              <a:off x="5762467" y="2565173"/>
              <a:ext cx="89918" cy="19598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72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72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72"/>
            <p:cNvSpPr/>
            <p:nvPr/>
          </p:nvSpPr>
          <p:spPr>
            <a:xfrm>
              <a:off x="5894803" y="2686217"/>
              <a:ext cx="97726" cy="91936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72"/>
            <p:cNvSpPr/>
            <p:nvPr/>
          </p:nvSpPr>
          <p:spPr>
            <a:xfrm>
              <a:off x="5930959" y="2686217"/>
              <a:ext cx="25152" cy="91700"/>
            </a:xfrm>
            <a:custGeom>
              <a:avLst/>
              <a:gdLst/>
              <a:ahLst/>
              <a:cxnLst/>
              <a:rect l="l" t="t" r="r" b="b"/>
              <a:pathLst>
                <a:path w="960" h="3500" extrusionOk="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72"/>
            <p:cNvSpPr/>
            <p:nvPr/>
          </p:nvSpPr>
          <p:spPr>
            <a:xfrm>
              <a:off x="5770484" y="2584745"/>
              <a:ext cx="81901" cy="193173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72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72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72"/>
            <p:cNvSpPr/>
            <p:nvPr/>
          </p:nvSpPr>
          <p:spPr>
            <a:xfrm>
              <a:off x="6034685" y="2584745"/>
              <a:ext cx="81901" cy="193408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72"/>
            <p:cNvSpPr/>
            <p:nvPr/>
          </p:nvSpPr>
          <p:spPr>
            <a:xfrm>
              <a:off x="6034685" y="2584745"/>
              <a:ext cx="17371" cy="193173"/>
            </a:xfrm>
            <a:custGeom>
              <a:avLst/>
              <a:gdLst/>
              <a:ahLst/>
              <a:cxnLst/>
              <a:rect l="l" t="t" r="r" b="b"/>
              <a:pathLst>
                <a:path w="663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72"/>
            <p:cNvSpPr/>
            <p:nvPr/>
          </p:nvSpPr>
          <p:spPr>
            <a:xfrm>
              <a:off x="5872192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72"/>
            <p:cNvSpPr/>
            <p:nvPr/>
          </p:nvSpPr>
          <p:spPr>
            <a:xfrm>
              <a:off x="5928706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72"/>
            <p:cNvSpPr/>
            <p:nvPr/>
          </p:nvSpPr>
          <p:spPr>
            <a:xfrm>
              <a:off x="5984957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72"/>
            <p:cNvSpPr/>
            <p:nvPr/>
          </p:nvSpPr>
          <p:spPr>
            <a:xfrm>
              <a:off x="5796369" y="2651817"/>
              <a:ext cx="29894" cy="5902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72"/>
            <p:cNvSpPr/>
            <p:nvPr/>
          </p:nvSpPr>
          <p:spPr>
            <a:xfrm>
              <a:off x="6060806" y="2651817"/>
              <a:ext cx="29658" cy="5902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72"/>
            <p:cNvSpPr/>
            <p:nvPr/>
          </p:nvSpPr>
          <p:spPr>
            <a:xfrm>
              <a:off x="6034685" y="2565173"/>
              <a:ext cx="89945" cy="19860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72"/>
            <p:cNvSpPr/>
            <p:nvPr/>
          </p:nvSpPr>
          <p:spPr>
            <a:xfrm>
              <a:off x="6034685" y="2565173"/>
              <a:ext cx="17371" cy="19598"/>
            </a:xfrm>
            <a:custGeom>
              <a:avLst/>
              <a:gdLst/>
              <a:ahLst/>
              <a:cxnLst/>
              <a:rect l="l" t="t" r="r" b="b"/>
              <a:pathLst>
                <a:path w="663" h="748" extrusionOk="0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72"/>
            <p:cNvSpPr/>
            <p:nvPr/>
          </p:nvSpPr>
          <p:spPr>
            <a:xfrm>
              <a:off x="5892550" y="2436584"/>
              <a:ext cx="101735" cy="72364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72"/>
            <p:cNvSpPr/>
            <p:nvPr/>
          </p:nvSpPr>
          <p:spPr>
            <a:xfrm>
              <a:off x="5976416" y="2436584"/>
              <a:ext cx="18130" cy="72364"/>
            </a:xfrm>
            <a:custGeom>
              <a:avLst/>
              <a:gdLst/>
              <a:ahLst/>
              <a:cxnLst/>
              <a:rect l="l" t="t" r="r" b="b"/>
              <a:pathLst>
                <a:path w="692" h="2762" extrusionOk="0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72"/>
            <p:cNvSpPr/>
            <p:nvPr/>
          </p:nvSpPr>
          <p:spPr>
            <a:xfrm>
              <a:off x="5919405" y="2450706"/>
              <a:ext cx="48260" cy="44619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2" name="Google Shape;7002;p72"/>
          <p:cNvGrpSpPr/>
          <p:nvPr/>
        </p:nvGrpSpPr>
        <p:grpSpPr>
          <a:xfrm>
            <a:off x="5323721" y="2437029"/>
            <a:ext cx="362922" cy="361219"/>
            <a:chOff x="5323721" y="2437029"/>
            <a:chExt cx="362922" cy="361219"/>
          </a:xfrm>
        </p:grpSpPr>
        <p:sp>
          <p:nvSpPr>
            <p:cNvPr id="7003" name="Google Shape;7003;p72"/>
            <p:cNvSpPr/>
            <p:nvPr/>
          </p:nvSpPr>
          <p:spPr>
            <a:xfrm>
              <a:off x="5611528" y="2437029"/>
              <a:ext cx="75115" cy="73989"/>
            </a:xfrm>
            <a:custGeom>
              <a:avLst/>
              <a:gdLst/>
              <a:ahLst/>
              <a:cxnLst/>
              <a:rect l="l" t="t" r="r" b="b"/>
              <a:pathLst>
                <a:path w="2867" h="2824" extrusionOk="0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72"/>
            <p:cNvSpPr/>
            <p:nvPr/>
          </p:nvSpPr>
          <p:spPr>
            <a:xfrm>
              <a:off x="5323721" y="2714042"/>
              <a:ext cx="88346" cy="84207"/>
            </a:xfrm>
            <a:custGeom>
              <a:avLst/>
              <a:gdLst/>
              <a:ahLst/>
              <a:cxnLst/>
              <a:rect l="l" t="t" r="r" b="b"/>
              <a:pathLst>
                <a:path w="3372" h="3214" extrusionOk="0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72"/>
            <p:cNvSpPr/>
            <p:nvPr/>
          </p:nvSpPr>
          <p:spPr>
            <a:xfrm>
              <a:off x="5395536" y="2683702"/>
              <a:ext cx="43728" cy="42601"/>
            </a:xfrm>
            <a:custGeom>
              <a:avLst/>
              <a:gdLst/>
              <a:ahLst/>
              <a:cxnLst/>
              <a:rect l="l" t="t" r="r" b="b"/>
              <a:pathLst>
                <a:path w="1669" h="1626" extrusionOk="0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72"/>
            <p:cNvSpPr/>
            <p:nvPr/>
          </p:nvSpPr>
          <p:spPr>
            <a:xfrm>
              <a:off x="5413640" y="2504651"/>
              <a:ext cx="204936" cy="203155"/>
            </a:xfrm>
            <a:custGeom>
              <a:avLst/>
              <a:gdLst/>
              <a:ahLst/>
              <a:cxnLst/>
              <a:rect l="l" t="t" r="r" b="b"/>
              <a:pathLst>
                <a:path w="7822" h="7754" extrusionOk="0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72"/>
            <p:cNvSpPr/>
            <p:nvPr/>
          </p:nvSpPr>
          <p:spPr>
            <a:xfrm>
              <a:off x="5417386" y="2554877"/>
              <a:ext cx="201190" cy="153191"/>
            </a:xfrm>
            <a:custGeom>
              <a:avLst/>
              <a:gdLst/>
              <a:ahLst/>
              <a:cxnLst/>
              <a:rect l="l" t="t" r="r" b="b"/>
              <a:pathLst>
                <a:path w="7679" h="5847" extrusionOk="0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72"/>
            <p:cNvSpPr/>
            <p:nvPr/>
          </p:nvSpPr>
          <p:spPr>
            <a:xfrm>
              <a:off x="5413640" y="2579243"/>
              <a:ext cx="132362" cy="128563"/>
            </a:xfrm>
            <a:custGeom>
              <a:avLst/>
              <a:gdLst/>
              <a:ahLst/>
              <a:cxnLst/>
              <a:rect l="l" t="t" r="r" b="b"/>
              <a:pathLst>
                <a:path w="5052" h="4907" extrusionOk="0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72"/>
            <p:cNvSpPr/>
            <p:nvPr/>
          </p:nvSpPr>
          <p:spPr>
            <a:xfrm>
              <a:off x="5417386" y="2632481"/>
              <a:ext cx="128616" cy="75325"/>
            </a:xfrm>
            <a:custGeom>
              <a:avLst/>
              <a:gdLst/>
              <a:ahLst/>
              <a:cxnLst/>
              <a:rect l="l" t="t" r="r" b="b"/>
              <a:pathLst>
                <a:path w="4909" h="2875" extrusionOk="0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72"/>
            <p:cNvSpPr/>
            <p:nvPr/>
          </p:nvSpPr>
          <p:spPr>
            <a:xfrm>
              <a:off x="5540710" y="2480102"/>
              <a:ext cx="103228" cy="101342"/>
            </a:xfrm>
            <a:custGeom>
              <a:avLst/>
              <a:gdLst/>
              <a:ahLst/>
              <a:cxnLst/>
              <a:rect l="l" t="t" r="r" b="b"/>
              <a:pathLst>
                <a:path w="3940" h="3868" extrusionOk="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72"/>
            <p:cNvSpPr/>
            <p:nvPr/>
          </p:nvSpPr>
          <p:spPr>
            <a:xfrm>
              <a:off x="5619310" y="2557890"/>
              <a:ext cx="26750" cy="23213"/>
            </a:xfrm>
            <a:custGeom>
              <a:avLst/>
              <a:gdLst/>
              <a:ahLst/>
              <a:cxnLst/>
              <a:rect l="l" t="t" r="r" b="b"/>
              <a:pathLst>
                <a:path w="1021" h="886" extrusionOk="0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72"/>
            <p:cNvSpPr/>
            <p:nvPr/>
          </p:nvSpPr>
          <p:spPr>
            <a:xfrm>
              <a:off x="5575608" y="2456181"/>
              <a:ext cx="91202" cy="91176"/>
            </a:xfrm>
            <a:custGeom>
              <a:avLst/>
              <a:gdLst/>
              <a:ahLst/>
              <a:cxnLst/>
              <a:rect l="l" t="t" r="r" b="b"/>
              <a:pathLst>
                <a:path w="3481" h="3480" extrusionOk="0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72"/>
            <p:cNvSpPr/>
            <p:nvPr/>
          </p:nvSpPr>
          <p:spPr>
            <a:xfrm>
              <a:off x="5575608" y="2456181"/>
              <a:ext cx="91438" cy="91176"/>
            </a:xfrm>
            <a:custGeom>
              <a:avLst/>
              <a:gdLst/>
              <a:ahLst/>
              <a:cxnLst/>
              <a:rect l="l" t="t" r="r" b="b"/>
              <a:pathLst>
                <a:path w="3490" h="3480" extrusionOk="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72"/>
            <p:cNvSpPr/>
            <p:nvPr/>
          </p:nvSpPr>
          <p:spPr>
            <a:xfrm>
              <a:off x="5523680" y="2521865"/>
              <a:ext cx="29868" cy="27012"/>
            </a:xfrm>
            <a:custGeom>
              <a:avLst/>
              <a:gdLst/>
              <a:ahLst/>
              <a:cxnLst/>
              <a:rect l="l" t="t" r="r" b="b"/>
              <a:pathLst>
                <a:path w="1140" h="1031" extrusionOk="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72"/>
            <p:cNvSpPr/>
            <p:nvPr/>
          </p:nvSpPr>
          <p:spPr>
            <a:xfrm>
              <a:off x="5505366" y="2541358"/>
              <a:ext cx="29344" cy="26593"/>
            </a:xfrm>
            <a:custGeom>
              <a:avLst/>
              <a:gdLst/>
              <a:ahLst/>
              <a:cxnLst/>
              <a:rect l="l" t="t" r="r" b="b"/>
              <a:pathLst>
                <a:path w="1120" h="1015" extrusionOk="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72"/>
            <p:cNvSpPr/>
            <p:nvPr/>
          </p:nvSpPr>
          <p:spPr>
            <a:xfrm>
              <a:off x="5486266" y="2560222"/>
              <a:ext cx="43675" cy="40898"/>
            </a:xfrm>
            <a:custGeom>
              <a:avLst/>
              <a:gdLst/>
              <a:ahLst/>
              <a:cxnLst/>
              <a:rect l="l" t="t" r="r" b="b"/>
              <a:pathLst>
                <a:path w="1667" h="1561" extrusionOk="0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72"/>
            <p:cNvSpPr/>
            <p:nvPr/>
          </p:nvSpPr>
          <p:spPr>
            <a:xfrm>
              <a:off x="5467376" y="2579295"/>
              <a:ext cx="29161" cy="26593"/>
            </a:xfrm>
            <a:custGeom>
              <a:avLst/>
              <a:gdLst/>
              <a:ahLst/>
              <a:cxnLst/>
              <a:rect l="l" t="t" r="r" b="b"/>
              <a:pathLst>
                <a:path w="1113" h="1015" extrusionOk="0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72"/>
            <p:cNvSpPr/>
            <p:nvPr/>
          </p:nvSpPr>
          <p:spPr>
            <a:xfrm>
              <a:off x="5448381" y="2598264"/>
              <a:ext cx="29318" cy="26698"/>
            </a:xfrm>
            <a:custGeom>
              <a:avLst/>
              <a:gdLst/>
              <a:ahLst/>
              <a:cxnLst/>
              <a:rect l="l" t="t" r="r" b="b"/>
              <a:pathLst>
                <a:path w="1119" h="1019" extrusionOk="0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72"/>
            <p:cNvSpPr/>
            <p:nvPr/>
          </p:nvSpPr>
          <p:spPr>
            <a:xfrm>
              <a:off x="5429491" y="2617364"/>
              <a:ext cx="43440" cy="40741"/>
            </a:xfrm>
            <a:custGeom>
              <a:avLst/>
              <a:gdLst/>
              <a:ahLst/>
              <a:cxnLst/>
              <a:rect l="l" t="t" r="r" b="b"/>
              <a:pathLst>
                <a:path w="1658" h="1555" extrusionOk="0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0" name="Google Shape;7020;p72"/>
          <p:cNvGrpSpPr/>
          <p:nvPr/>
        </p:nvGrpSpPr>
        <p:grpSpPr>
          <a:xfrm>
            <a:off x="4875937" y="2468731"/>
            <a:ext cx="407122" cy="315448"/>
            <a:chOff x="4875937" y="2468731"/>
            <a:chExt cx="407122" cy="315448"/>
          </a:xfrm>
        </p:grpSpPr>
        <p:sp>
          <p:nvSpPr>
            <p:cNvPr id="7021" name="Google Shape;7021;p72"/>
            <p:cNvSpPr/>
            <p:nvPr/>
          </p:nvSpPr>
          <p:spPr>
            <a:xfrm>
              <a:off x="4876199" y="2482801"/>
              <a:ext cx="223041" cy="247380"/>
            </a:xfrm>
            <a:custGeom>
              <a:avLst/>
              <a:gdLst/>
              <a:ahLst/>
              <a:cxnLst/>
              <a:rect l="l" t="t" r="r" b="b"/>
              <a:pathLst>
                <a:path w="8513" h="9442" extrusionOk="0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72"/>
            <p:cNvSpPr/>
            <p:nvPr/>
          </p:nvSpPr>
          <p:spPr>
            <a:xfrm>
              <a:off x="5044456" y="2482801"/>
              <a:ext cx="54784" cy="247642"/>
            </a:xfrm>
            <a:custGeom>
              <a:avLst/>
              <a:gdLst/>
              <a:ahLst/>
              <a:cxnLst/>
              <a:rect l="l" t="t" r="r" b="b"/>
              <a:pathLst>
                <a:path w="2091" h="9452" extrusionOk="0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72"/>
            <p:cNvSpPr/>
            <p:nvPr/>
          </p:nvSpPr>
          <p:spPr>
            <a:xfrm>
              <a:off x="5099214" y="2530249"/>
              <a:ext cx="183845" cy="200194"/>
            </a:xfrm>
            <a:custGeom>
              <a:avLst/>
              <a:gdLst/>
              <a:ahLst/>
              <a:cxnLst/>
              <a:rect l="l" t="t" r="r" b="b"/>
              <a:pathLst>
                <a:path w="7017" h="7641" extrusionOk="0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72"/>
            <p:cNvSpPr/>
            <p:nvPr/>
          </p:nvSpPr>
          <p:spPr>
            <a:xfrm>
              <a:off x="5169770" y="2530249"/>
              <a:ext cx="113289" cy="200194"/>
            </a:xfrm>
            <a:custGeom>
              <a:avLst/>
              <a:gdLst/>
              <a:ahLst/>
              <a:cxnLst/>
              <a:rect l="l" t="t" r="r" b="b"/>
              <a:pathLst>
                <a:path w="4324" h="7641" extrusionOk="0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72"/>
            <p:cNvSpPr/>
            <p:nvPr/>
          </p:nvSpPr>
          <p:spPr>
            <a:xfrm>
              <a:off x="5141396" y="2560405"/>
              <a:ext cx="75115" cy="69849"/>
            </a:xfrm>
            <a:custGeom>
              <a:avLst/>
              <a:gdLst/>
              <a:ahLst/>
              <a:cxnLst/>
              <a:rect l="l" t="t" r="r" b="b"/>
              <a:pathLst>
                <a:path w="2867" h="2666" extrusionOk="0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72"/>
            <p:cNvSpPr/>
            <p:nvPr/>
          </p:nvSpPr>
          <p:spPr>
            <a:xfrm>
              <a:off x="5128846" y="2512669"/>
              <a:ext cx="62042" cy="17606"/>
            </a:xfrm>
            <a:custGeom>
              <a:avLst/>
              <a:gdLst/>
              <a:ahLst/>
              <a:cxnLst/>
              <a:rect l="l" t="t" r="r" b="b"/>
              <a:pathLst>
                <a:path w="2368" h="672" extrusionOk="0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72"/>
            <p:cNvSpPr/>
            <p:nvPr/>
          </p:nvSpPr>
          <p:spPr>
            <a:xfrm>
              <a:off x="5135867" y="2468731"/>
              <a:ext cx="47998" cy="43728"/>
            </a:xfrm>
            <a:custGeom>
              <a:avLst/>
              <a:gdLst/>
              <a:ahLst/>
              <a:cxnLst/>
              <a:rect l="l" t="t" r="r" b="b"/>
              <a:pathLst>
                <a:path w="1832" h="1669" extrusionOk="0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72"/>
            <p:cNvSpPr/>
            <p:nvPr/>
          </p:nvSpPr>
          <p:spPr>
            <a:xfrm>
              <a:off x="5150697" y="2468731"/>
              <a:ext cx="33405" cy="43728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72"/>
            <p:cNvSpPr/>
            <p:nvPr/>
          </p:nvSpPr>
          <p:spPr>
            <a:xfrm>
              <a:off x="4924905" y="2690488"/>
              <a:ext cx="109778" cy="93691"/>
            </a:xfrm>
            <a:custGeom>
              <a:avLst/>
              <a:gdLst/>
              <a:ahLst/>
              <a:cxnLst/>
              <a:rect l="l" t="t" r="r" b="b"/>
              <a:pathLst>
                <a:path w="4190" h="3576" extrusionOk="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72"/>
            <p:cNvSpPr/>
            <p:nvPr/>
          </p:nvSpPr>
          <p:spPr>
            <a:xfrm>
              <a:off x="4949533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72"/>
            <p:cNvSpPr/>
            <p:nvPr/>
          </p:nvSpPr>
          <p:spPr>
            <a:xfrm>
              <a:off x="4961087" y="2717605"/>
              <a:ext cx="46479" cy="39824"/>
            </a:xfrm>
            <a:custGeom>
              <a:avLst/>
              <a:gdLst/>
              <a:ahLst/>
              <a:cxnLst/>
              <a:rect l="l" t="t" r="r" b="b"/>
              <a:pathLst>
                <a:path w="1774" h="1520" extrusionOk="0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72"/>
            <p:cNvSpPr/>
            <p:nvPr/>
          </p:nvSpPr>
          <p:spPr>
            <a:xfrm>
              <a:off x="5121300" y="2690488"/>
              <a:ext cx="109516" cy="93691"/>
            </a:xfrm>
            <a:custGeom>
              <a:avLst/>
              <a:gdLst/>
              <a:ahLst/>
              <a:cxnLst/>
              <a:rect l="l" t="t" r="r" b="b"/>
              <a:pathLst>
                <a:path w="4180" h="3576" extrusionOk="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72"/>
            <p:cNvSpPr/>
            <p:nvPr/>
          </p:nvSpPr>
          <p:spPr>
            <a:xfrm>
              <a:off x="5144409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72"/>
            <p:cNvSpPr/>
            <p:nvPr/>
          </p:nvSpPr>
          <p:spPr>
            <a:xfrm>
              <a:off x="5157220" y="2717605"/>
              <a:ext cx="46741" cy="39824"/>
            </a:xfrm>
            <a:custGeom>
              <a:avLst/>
              <a:gdLst/>
              <a:ahLst/>
              <a:cxnLst/>
              <a:rect l="l" t="t" r="r" b="b"/>
              <a:pathLst>
                <a:path w="1784" h="1520" extrusionOk="0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72"/>
            <p:cNvSpPr/>
            <p:nvPr/>
          </p:nvSpPr>
          <p:spPr>
            <a:xfrm>
              <a:off x="4936223" y="2525245"/>
              <a:ext cx="102730" cy="102494"/>
            </a:xfrm>
            <a:custGeom>
              <a:avLst/>
              <a:gdLst/>
              <a:ahLst/>
              <a:cxnLst/>
              <a:rect l="l" t="t" r="r" b="b"/>
              <a:pathLst>
                <a:path w="3921" h="3912" extrusionOk="0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72"/>
            <p:cNvSpPr/>
            <p:nvPr/>
          </p:nvSpPr>
          <p:spPr>
            <a:xfrm>
              <a:off x="5098952" y="2670890"/>
              <a:ext cx="183872" cy="59815"/>
            </a:xfrm>
            <a:custGeom>
              <a:avLst/>
              <a:gdLst/>
              <a:ahLst/>
              <a:cxnLst/>
              <a:rect l="l" t="t" r="r" b="b"/>
              <a:pathLst>
                <a:path w="7018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72"/>
            <p:cNvSpPr/>
            <p:nvPr/>
          </p:nvSpPr>
          <p:spPr>
            <a:xfrm>
              <a:off x="5233069" y="2670890"/>
              <a:ext cx="49990" cy="59553"/>
            </a:xfrm>
            <a:custGeom>
              <a:avLst/>
              <a:gdLst/>
              <a:ahLst/>
              <a:cxnLst/>
              <a:rect l="l" t="t" r="r" b="b"/>
              <a:pathLst>
                <a:path w="1908" h="2273" extrusionOk="0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72"/>
            <p:cNvSpPr/>
            <p:nvPr/>
          </p:nvSpPr>
          <p:spPr>
            <a:xfrm>
              <a:off x="4875937" y="2670655"/>
              <a:ext cx="223303" cy="59788"/>
            </a:xfrm>
            <a:custGeom>
              <a:avLst/>
              <a:gdLst/>
              <a:ahLst/>
              <a:cxnLst/>
              <a:rect l="l" t="t" r="r" b="b"/>
              <a:pathLst>
                <a:path w="8523" h="2282" extrusionOk="0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72"/>
            <p:cNvSpPr/>
            <p:nvPr/>
          </p:nvSpPr>
          <p:spPr>
            <a:xfrm>
              <a:off x="5063529" y="2670890"/>
              <a:ext cx="35711" cy="59815"/>
            </a:xfrm>
            <a:custGeom>
              <a:avLst/>
              <a:gdLst/>
              <a:ahLst/>
              <a:cxnLst/>
              <a:rect l="l" t="t" r="r" b="b"/>
              <a:pathLst>
                <a:path w="1363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0" name="Google Shape;7040;p72"/>
          <p:cNvGrpSpPr/>
          <p:nvPr/>
        </p:nvGrpSpPr>
        <p:grpSpPr>
          <a:xfrm>
            <a:off x="4893282" y="3804774"/>
            <a:ext cx="242114" cy="362163"/>
            <a:chOff x="4893282" y="3804774"/>
            <a:chExt cx="242114" cy="362163"/>
          </a:xfrm>
        </p:grpSpPr>
        <p:sp>
          <p:nvSpPr>
            <p:cNvPr id="7041" name="Google Shape;7041;p72"/>
            <p:cNvSpPr/>
            <p:nvPr/>
          </p:nvSpPr>
          <p:spPr>
            <a:xfrm>
              <a:off x="4893517" y="3804774"/>
              <a:ext cx="241878" cy="361927"/>
            </a:xfrm>
            <a:custGeom>
              <a:avLst/>
              <a:gdLst/>
              <a:ahLst/>
              <a:cxnLst/>
              <a:rect l="l" t="t" r="r" b="b"/>
              <a:pathLst>
                <a:path w="9232" h="13814" extrusionOk="0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72"/>
            <p:cNvSpPr/>
            <p:nvPr/>
          </p:nvSpPr>
          <p:spPr>
            <a:xfrm>
              <a:off x="4893282" y="3804774"/>
              <a:ext cx="242114" cy="362163"/>
            </a:xfrm>
            <a:custGeom>
              <a:avLst/>
              <a:gdLst/>
              <a:ahLst/>
              <a:cxnLst/>
              <a:rect l="l" t="t" r="r" b="b"/>
              <a:pathLst>
                <a:path w="9241" h="13823" extrusionOk="0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72"/>
            <p:cNvSpPr/>
            <p:nvPr/>
          </p:nvSpPr>
          <p:spPr>
            <a:xfrm>
              <a:off x="4917124" y="3834668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72"/>
            <p:cNvSpPr/>
            <p:nvPr/>
          </p:nvSpPr>
          <p:spPr>
            <a:xfrm>
              <a:off x="4957812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72"/>
            <p:cNvSpPr/>
            <p:nvPr/>
          </p:nvSpPr>
          <p:spPr>
            <a:xfrm>
              <a:off x="4935961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72"/>
            <p:cNvSpPr/>
            <p:nvPr/>
          </p:nvSpPr>
          <p:spPr>
            <a:xfrm>
              <a:off x="4979401" y="3841690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72"/>
            <p:cNvSpPr/>
            <p:nvPr/>
          </p:nvSpPr>
          <p:spPr>
            <a:xfrm>
              <a:off x="5016317" y="3834668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72"/>
            <p:cNvSpPr/>
            <p:nvPr/>
          </p:nvSpPr>
          <p:spPr>
            <a:xfrm>
              <a:off x="5057267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72"/>
            <p:cNvSpPr/>
            <p:nvPr/>
          </p:nvSpPr>
          <p:spPr>
            <a:xfrm>
              <a:off x="5035155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72"/>
            <p:cNvSpPr/>
            <p:nvPr/>
          </p:nvSpPr>
          <p:spPr>
            <a:xfrm>
              <a:off x="5078620" y="3841690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72"/>
            <p:cNvSpPr/>
            <p:nvPr/>
          </p:nvSpPr>
          <p:spPr>
            <a:xfrm>
              <a:off x="4917124" y="3947669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72"/>
            <p:cNvSpPr/>
            <p:nvPr/>
          </p:nvSpPr>
          <p:spPr>
            <a:xfrm>
              <a:off x="4957812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72"/>
            <p:cNvSpPr/>
            <p:nvPr/>
          </p:nvSpPr>
          <p:spPr>
            <a:xfrm>
              <a:off x="4935961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72"/>
            <p:cNvSpPr/>
            <p:nvPr/>
          </p:nvSpPr>
          <p:spPr>
            <a:xfrm>
              <a:off x="4979401" y="3954717"/>
              <a:ext cx="14358" cy="16585"/>
            </a:xfrm>
            <a:custGeom>
              <a:avLst/>
              <a:gdLst/>
              <a:ahLst/>
              <a:cxnLst/>
              <a:rect l="l" t="t" r="r" b="b"/>
              <a:pathLst>
                <a:path w="548" h="633" extrusionOk="0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72"/>
            <p:cNvSpPr/>
            <p:nvPr/>
          </p:nvSpPr>
          <p:spPr>
            <a:xfrm>
              <a:off x="5016317" y="3947669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72"/>
            <p:cNvSpPr/>
            <p:nvPr/>
          </p:nvSpPr>
          <p:spPr>
            <a:xfrm>
              <a:off x="5057267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72"/>
            <p:cNvSpPr/>
            <p:nvPr/>
          </p:nvSpPr>
          <p:spPr>
            <a:xfrm>
              <a:off x="5035155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72"/>
            <p:cNvSpPr/>
            <p:nvPr/>
          </p:nvSpPr>
          <p:spPr>
            <a:xfrm>
              <a:off x="5078620" y="3954717"/>
              <a:ext cx="14593" cy="16585"/>
            </a:xfrm>
            <a:custGeom>
              <a:avLst/>
              <a:gdLst/>
              <a:ahLst/>
              <a:cxnLst/>
              <a:rect l="l" t="t" r="r" b="b"/>
              <a:pathLst>
                <a:path w="557" h="633" extrusionOk="0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72"/>
            <p:cNvSpPr/>
            <p:nvPr/>
          </p:nvSpPr>
          <p:spPr>
            <a:xfrm>
              <a:off x="4917124" y="4060434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72"/>
            <p:cNvSpPr/>
            <p:nvPr/>
          </p:nvSpPr>
          <p:spPr>
            <a:xfrm>
              <a:off x="4957812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72"/>
            <p:cNvSpPr/>
            <p:nvPr/>
          </p:nvSpPr>
          <p:spPr>
            <a:xfrm>
              <a:off x="4935961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72"/>
            <p:cNvSpPr/>
            <p:nvPr/>
          </p:nvSpPr>
          <p:spPr>
            <a:xfrm>
              <a:off x="4979401" y="4067455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72"/>
            <p:cNvSpPr/>
            <p:nvPr/>
          </p:nvSpPr>
          <p:spPr>
            <a:xfrm>
              <a:off x="5016317" y="4060434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72"/>
            <p:cNvSpPr/>
            <p:nvPr/>
          </p:nvSpPr>
          <p:spPr>
            <a:xfrm>
              <a:off x="5057267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72"/>
            <p:cNvSpPr/>
            <p:nvPr/>
          </p:nvSpPr>
          <p:spPr>
            <a:xfrm>
              <a:off x="5035155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72"/>
            <p:cNvSpPr/>
            <p:nvPr/>
          </p:nvSpPr>
          <p:spPr>
            <a:xfrm>
              <a:off x="5078620" y="4067455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72"/>
          <p:cNvGrpSpPr/>
          <p:nvPr/>
        </p:nvGrpSpPr>
        <p:grpSpPr>
          <a:xfrm>
            <a:off x="6248162" y="3804774"/>
            <a:ext cx="231058" cy="362425"/>
            <a:chOff x="6248162" y="3804774"/>
            <a:chExt cx="231058" cy="362425"/>
          </a:xfrm>
        </p:grpSpPr>
        <p:sp>
          <p:nvSpPr>
            <p:cNvPr id="7068" name="Google Shape;7068;p72"/>
            <p:cNvSpPr/>
            <p:nvPr/>
          </p:nvSpPr>
          <p:spPr>
            <a:xfrm>
              <a:off x="6248162" y="3845646"/>
              <a:ext cx="231058" cy="321553"/>
            </a:xfrm>
            <a:custGeom>
              <a:avLst/>
              <a:gdLst/>
              <a:ahLst/>
              <a:cxnLst/>
              <a:rect l="l" t="t" r="r" b="b"/>
              <a:pathLst>
                <a:path w="8819" h="12273" extrusionOk="0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72"/>
            <p:cNvSpPr/>
            <p:nvPr/>
          </p:nvSpPr>
          <p:spPr>
            <a:xfrm>
              <a:off x="6316963" y="3845463"/>
              <a:ext cx="162257" cy="256157"/>
            </a:xfrm>
            <a:custGeom>
              <a:avLst/>
              <a:gdLst/>
              <a:ahLst/>
              <a:cxnLst/>
              <a:rect l="l" t="t" r="r" b="b"/>
              <a:pathLst>
                <a:path w="6193" h="9777" extrusionOk="0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72"/>
            <p:cNvSpPr/>
            <p:nvPr/>
          </p:nvSpPr>
          <p:spPr>
            <a:xfrm>
              <a:off x="6256939" y="3804774"/>
              <a:ext cx="61046" cy="102232"/>
            </a:xfrm>
            <a:custGeom>
              <a:avLst/>
              <a:gdLst/>
              <a:ahLst/>
              <a:cxnLst/>
              <a:rect l="l" t="t" r="r" b="b"/>
              <a:pathLst>
                <a:path w="2330" h="3902" extrusionOk="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72"/>
            <p:cNvSpPr/>
            <p:nvPr/>
          </p:nvSpPr>
          <p:spPr>
            <a:xfrm>
              <a:off x="6288589" y="3870562"/>
              <a:ext cx="29396" cy="36706"/>
            </a:xfrm>
            <a:custGeom>
              <a:avLst/>
              <a:gdLst/>
              <a:ahLst/>
              <a:cxnLst/>
              <a:rect l="l" t="t" r="r" b="b"/>
              <a:pathLst>
                <a:path w="1122" h="1401" extrusionOk="0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2" name="Google Shape;7072;p72"/>
          <p:cNvGrpSpPr/>
          <p:nvPr/>
        </p:nvGrpSpPr>
        <p:grpSpPr>
          <a:xfrm>
            <a:off x="5346568" y="3804774"/>
            <a:ext cx="233337" cy="362163"/>
            <a:chOff x="5346568" y="3804774"/>
            <a:chExt cx="233337" cy="362163"/>
          </a:xfrm>
        </p:grpSpPr>
        <p:sp>
          <p:nvSpPr>
            <p:cNvPr id="7073" name="Google Shape;7073;p72"/>
            <p:cNvSpPr/>
            <p:nvPr/>
          </p:nvSpPr>
          <p:spPr>
            <a:xfrm>
              <a:off x="5346568" y="3804774"/>
              <a:ext cx="233337" cy="264463"/>
            </a:xfrm>
            <a:custGeom>
              <a:avLst/>
              <a:gdLst/>
              <a:ahLst/>
              <a:cxnLst/>
              <a:rect l="l" t="t" r="r" b="b"/>
              <a:pathLst>
                <a:path w="8906" h="10094" extrusionOk="0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72"/>
            <p:cNvSpPr/>
            <p:nvPr/>
          </p:nvSpPr>
          <p:spPr>
            <a:xfrm>
              <a:off x="5494231" y="3804774"/>
              <a:ext cx="85674" cy="264463"/>
            </a:xfrm>
            <a:custGeom>
              <a:avLst/>
              <a:gdLst/>
              <a:ahLst/>
              <a:cxnLst/>
              <a:rect l="l" t="t" r="r" b="b"/>
              <a:pathLst>
                <a:path w="3270" h="10094" extrusionOk="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72"/>
            <p:cNvSpPr/>
            <p:nvPr/>
          </p:nvSpPr>
          <p:spPr>
            <a:xfrm>
              <a:off x="5398811" y="3829900"/>
              <a:ext cx="129114" cy="110014"/>
            </a:xfrm>
            <a:custGeom>
              <a:avLst/>
              <a:gdLst/>
              <a:ahLst/>
              <a:cxnLst/>
              <a:rect l="l" t="t" r="r" b="b"/>
              <a:pathLst>
                <a:path w="4928" h="4199" extrusionOk="0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72"/>
            <p:cNvSpPr/>
            <p:nvPr/>
          </p:nvSpPr>
          <p:spPr>
            <a:xfrm>
              <a:off x="5398811" y="3840930"/>
              <a:ext cx="129114" cy="98984"/>
            </a:xfrm>
            <a:custGeom>
              <a:avLst/>
              <a:gdLst/>
              <a:ahLst/>
              <a:cxnLst/>
              <a:rect l="l" t="t" r="r" b="b"/>
              <a:pathLst>
                <a:path w="4928" h="3778" extrusionOk="0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72"/>
            <p:cNvSpPr/>
            <p:nvPr/>
          </p:nvSpPr>
          <p:spPr>
            <a:xfrm>
              <a:off x="5438477" y="4034076"/>
              <a:ext cx="50016" cy="132860"/>
            </a:xfrm>
            <a:custGeom>
              <a:avLst/>
              <a:gdLst/>
              <a:ahLst/>
              <a:cxnLst/>
              <a:rect l="l" t="t" r="r" b="b"/>
              <a:pathLst>
                <a:path w="1909" h="5071" extrusionOk="0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72"/>
            <p:cNvSpPr/>
            <p:nvPr/>
          </p:nvSpPr>
          <p:spPr>
            <a:xfrm>
              <a:off x="5471647" y="4034076"/>
              <a:ext cx="16847" cy="132860"/>
            </a:xfrm>
            <a:custGeom>
              <a:avLst/>
              <a:gdLst/>
              <a:ahLst/>
              <a:cxnLst/>
              <a:rect l="l" t="t" r="r" b="b"/>
              <a:pathLst>
                <a:path w="643" h="5071" extrusionOk="0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72"/>
            <p:cNvSpPr/>
            <p:nvPr/>
          </p:nvSpPr>
          <p:spPr>
            <a:xfrm>
              <a:off x="5369938" y="3977799"/>
              <a:ext cx="35920" cy="27667"/>
            </a:xfrm>
            <a:custGeom>
              <a:avLst/>
              <a:gdLst/>
              <a:ahLst/>
              <a:cxnLst/>
              <a:rect l="l" t="t" r="r" b="b"/>
              <a:pathLst>
                <a:path w="1371" h="1056" extrusionOk="0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72"/>
            <p:cNvSpPr/>
            <p:nvPr/>
          </p:nvSpPr>
          <p:spPr>
            <a:xfrm>
              <a:off x="5370174" y="3985344"/>
              <a:ext cx="36208" cy="20122"/>
            </a:xfrm>
            <a:custGeom>
              <a:avLst/>
              <a:gdLst/>
              <a:ahLst/>
              <a:cxnLst/>
              <a:rect l="l" t="t" r="r" b="b"/>
              <a:pathLst>
                <a:path w="1382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72"/>
            <p:cNvSpPr/>
            <p:nvPr/>
          </p:nvSpPr>
          <p:spPr>
            <a:xfrm>
              <a:off x="5438477" y="3977799"/>
              <a:ext cx="49754" cy="27667"/>
            </a:xfrm>
            <a:custGeom>
              <a:avLst/>
              <a:gdLst/>
              <a:ahLst/>
              <a:cxnLst/>
              <a:rect l="l" t="t" r="r" b="b"/>
              <a:pathLst>
                <a:path w="1899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72"/>
            <p:cNvSpPr/>
            <p:nvPr/>
          </p:nvSpPr>
          <p:spPr>
            <a:xfrm>
              <a:off x="5438739" y="3985344"/>
              <a:ext cx="50016" cy="20122"/>
            </a:xfrm>
            <a:custGeom>
              <a:avLst/>
              <a:gdLst/>
              <a:ahLst/>
              <a:cxnLst/>
              <a:rect l="l" t="t" r="r" b="b"/>
              <a:pathLst>
                <a:path w="1909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72"/>
            <p:cNvSpPr/>
            <p:nvPr/>
          </p:nvSpPr>
          <p:spPr>
            <a:xfrm>
              <a:off x="5520850" y="3977799"/>
              <a:ext cx="35946" cy="27667"/>
            </a:xfrm>
            <a:custGeom>
              <a:avLst/>
              <a:gdLst/>
              <a:ahLst/>
              <a:cxnLst/>
              <a:rect l="l" t="t" r="r" b="b"/>
              <a:pathLst>
                <a:path w="1372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72"/>
            <p:cNvSpPr/>
            <p:nvPr/>
          </p:nvSpPr>
          <p:spPr>
            <a:xfrm>
              <a:off x="5520850" y="3985842"/>
              <a:ext cx="36208" cy="19624"/>
            </a:xfrm>
            <a:custGeom>
              <a:avLst/>
              <a:gdLst/>
              <a:ahLst/>
              <a:cxnLst/>
              <a:rect l="l" t="t" r="r" b="b"/>
              <a:pathLst>
                <a:path w="1382" h="749" extrusionOk="0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72"/>
            <p:cNvSpPr/>
            <p:nvPr/>
          </p:nvSpPr>
          <p:spPr>
            <a:xfrm>
              <a:off x="5438477" y="4113410"/>
              <a:ext cx="49754" cy="53527"/>
            </a:xfrm>
            <a:custGeom>
              <a:avLst/>
              <a:gdLst/>
              <a:ahLst/>
              <a:cxnLst/>
              <a:rect l="l" t="t" r="r" b="b"/>
              <a:pathLst>
                <a:path w="1899" h="2043" extrusionOk="0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72"/>
            <p:cNvSpPr/>
            <p:nvPr/>
          </p:nvSpPr>
          <p:spPr>
            <a:xfrm>
              <a:off x="5471647" y="4113174"/>
              <a:ext cx="16847" cy="53762"/>
            </a:xfrm>
            <a:custGeom>
              <a:avLst/>
              <a:gdLst/>
              <a:ahLst/>
              <a:cxnLst/>
              <a:rect l="l" t="t" r="r" b="b"/>
              <a:pathLst>
                <a:path w="643" h="2052" extrusionOk="0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72"/>
            <p:cNvSpPr/>
            <p:nvPr/>
          </p:nvSpPr>
          <p:spPr>
            <a:xfrm>
              <a:off x="5452311" y="4132772"/>
              <a:ext cx="19362" cy="16427"/>
            </a:xfrm>
            <a:custGeom>
              <a:avLst/>
              <a:gdLst/>
              <a:ahLst/>
              <a:cxnLst/>
              <a:rect l="l" t="t" r="r" b="b"/>
              <a:pathLst>
                <a:path w="739" h="627" extrusionOk="0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72"/>
            <p:cNvSpPr/>
            <p:nvPr/>
          </p:nvSpPr>
          <p:spPr>
            <a:xfrm>
              <a:off x="5419902" y="3867811"/>
              <a:ext cx="30916" cy="51011"/>
            </a:xfrm>
            <a:custGeom>
              <a:avLst/>
              <a:gdLst/>
              <a:ahLst/>
              <a:cxnLst/>
              <a:rect l="l" t="t" r="r" b="b"/>
              <a:pathLst>
                <a:path w="1180" h="1947" extrusionOk="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72"/>
            <p:cNvSpPr/>
            <p:nvPr/>
          </p:nvSpPr>
          <p:spPr>
            <a:xfrm>
              <a:off x="5475917" y="3867811"/>
              <a:ext cx="32671" cy="51011"/>
            </a:xfrm>
            <a:custGeom>
              <a:avLst/>
              <a:gdLst/>
              <a:ahLst/>
              <a:cxnLst/>
              <a:rect l="l" t="t" r="r" b="b"/>
              <a:pathLst>
                <a:path w="1247" h="1947" extrusionOk="0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72"/>
            <p:cNvSpPr/>
            <p:nvPr/>
          </p:nvSpPr>
          <p:spPr>
            <a:xfrm>
              <a:off x="5456817" y="3905696"/>
              <a:ext cx="16349" cy="18890"/>
            </a:xfrm>
            <a:custGeom>
              <a:avLst/>
              <a:gdLst/>
              <a:ahLst/>
              <a:cxnLst/>
              <a:rect l="l" t="t" r="r" b="b"/>
              <a:pathLst>
                <a:path w="624" h="721" extrusionOk="0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72"/>
            <p:cNvSpPr/>
            <p:nvPr/>
          </p:nvSpPr>
          <p:spPr>
            <a:xfrm>
              <a:off x="5419142" y="4028548"/>
              <a:ext cx="88425" cy="11056"/>
            </a:xfrm>
            <a:custGeom>
              <a:avLst/>
              <a:gdLst/>
              <a:ahLst/>
              <a:cxnLst/>
              <a:rect l="l" t="t" r="r" b="b"/>
              <a:pathLst>
                <a:path w="3375" h="422" extrusionOk="0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2" name="Google Shape;7092;p72"/>
          <p:cNvGrpSpPr/>
          <p:nvPr/>
        </p:nvGrpSpPr>
        <p:grpSpPr>
          <a:xfrm>
            <a:off x="6704985" y="3805141"/>
            <a:ext cx="209967" cy="361639"/>
            <a:chOff x="6704985" y="3805141"/>
            <a:chExt cx="209967" cy="361639"/>
          </a:xfrm>
        </p:grpSpPr>
        <p:sp>
          <p:nvSpPr>
            <p:cNvPr id="7093" name="Google Shape;7093;p72"/>
            <p:cNvSpPr/>
            <p:nvPr/>
          </p:nvSpPr>
          <p:spPr>
            <a:xfrm>
              <a:off x="6704985" y="3965013"/>
              <a:ext cx="209967" cy="201426"/>
            </a:xfrm>
            <a:custGeom>
              <a:avLst/>
              <a:gdLst/>
              <a:ahLst/>
              <a:cxnLst/>
              <a:rect l="l" t="t" r="r" b="b"/>
              <a:pathLst>
                <a:path w="8014" h="7688" extrusionOk="0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72"/>
            <p:cNvSpPr/>
            <p:nvPr/>
          </p:nvSpPr>
          <p:spPr>
            <a:xfrm>
              <a:off x="6796895" y="3965013"/>
              <a:ext cx="118057" cy="201766"/>
            </a:xfrm>
            <a:custGeom>
              <a:avLst/>
              <a:gdLst/>
              <a:ahLst/>
              <a:cxnLst/>
              <a:rect l="l" t="t" r="r" b="b"/>
              <a:pathLst>
                <a:path w="4506" h="7701" extrusionOk="0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72"/>
            <p:cNvSpPr/>
            <p:nvPr/>
          </p:nvSpPr>
          <p:spPr>
            <a:xfrm>
              <a:off x="6789847" y="3965013"/>
              <a:ext cx="7074" cy="7808"/>
            </a:xfrm>
            <a:custGeom>
              <a:avLst/>
              <a:gdLst/>
              <a:ahLst/>
              <a:cxnLst/>
              <a:rect l="l" t="t" r="r" b="b"/>
              <a:pathLst>
                <a:path w="270" h="298" extrusionOk="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72"/>
            <p:cNvSpPr/>
            <p:nvPr/>
          </p:nvSpPr>
          <p:spPr>
            <a:xfrm>
              <a:off x="6744495" y="3965013"/>
              <a:ext cx="132939" cy="201426"/>
            </a:xfrm>
            <a:custGeom>
              <a:avLst/>
              <a:gdLst/>
              <a:ahLst/>
              <a:cxnLst/>
              <a:rect l="l" t="t" r="r" b="b"/>
              <a:pathLst>
                <a:path w="5074" h="7688" extrusionOk="0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72"/>
            <p:cNvSpPr/>
            <p:nvPr/>
          </p:nvSpPr>
          <p:spPr>
            <a:xfrm>
              <a:off x="6772791" y="3965013"/>
              <a:ext cx="73858" cy="135873"/>
            </a:xfrm>
            <a:custGeom>
              <a:avLst/>
              <a:gdLst/>
              <a:ahLst/>
              <a:cxnLst/>
              <a:rect l="l" t="t" r="r" b="b"/>
              <a:pathLst>
                <a:path w="2819" h="5186" extrusionOk="0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72"/>
            <p:cNvSpPr/>
            <p:nvPr/>
          </p:nvSpPr>
          <p:spPr>
            <a:xfrm>
              <a:off x="6772791" y="3978323"/>
              <a:ext cx="74094" cy="49492"/>
            </a:xfrm>
            <a:custGeom>
              <a:avLst/>
              <a:gdLst/>
              <a:ahLst/>
              <a:cxnLst/>
              <a:rect l="l" t="t" r="r" b="b"/>
              <a:pathLst>
                <a:path w="2828" h="1889" extrusionOk="0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72"/>
            <p:cNvSpPr/>
            <p:nvPr/>
          </p:nvSpPr>
          <p:spPr>
            <a:xfrm>
              <a:off x="6727570" y="3805141"/>
              <a:ext cx="162021" cy="136528"/>
            </a:xfrm>
            <a:custGeom>
              <a:avLst/>
              <a:gdLst/>
              <a:ahLst/>
              <a:cxnLst/>
              <a:rect l="l" t="t" r="r" b="b"/>
              <a:pathLst>
                <a:path w="6184" h="5211" extrusionOk="0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72"/>
            <p:cNvSpPr/>
            <p:nvPr/>
          </p:nvSpPr>
          <p:spPr>
            <a:xfrm>
              <a:off x="6728330" y="3805219"/>
              <a:ext cx="161261" cy="131681"/>
            </a:xfrm>
            <a:custGeom>
              <a:avLst/>
              <a:gdLst/>
              <a:ahLst/>
              <a:cxnLst/>
              <a:rect l="l" t="t" r="r" b="b"/>
              <a:pathLst>
                <a:path w="6155" h="5026" extrusionOk="0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72"/>
            <p:cNvSpPr/>
            <p:nvPr/>
          </p:nvSpPr>
          <p:spPr>
            <a:xfrm>
              <a:off x="6789847" y="3965013"/>
              <a:ext cx="40217" cy="35999"/>
            </a:xfrm>
            <a:custGeom>
              <a:avLst/>
              <a:gdLst/>
              <a:ahLst/>
              <a:cxnLst/>
              <a:rect l="l" t="t" r="r" b="b"/>
              <a:pathLst>
                <a:path w="1535" h="1374" extrusionOk="0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72"/>
            <p:cNvSpPr/>
            <p:nvPr/>
          </p:nvSpPr>
          <p:spPr>
            <a:xfrm>
              <a:off x="6789847" y="3969782"/>
              <a:ext cx="40217" cy="19598"/>
            </a:xfrm>
            <a:custGeom>
              <a:avLst/>
              <a:gdLst/>
              <a:ahLst/>
              <a:cxnLst/>
              <a:rect l="l" t="t" r="r" b="b"/>
              <a:pathLst>
                <a:path w="1535" h="748" extrusionOk="0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72"/>
            <p:cNvSpPr/>
            <p:nvPr/>
          </p:nvSpPr>
          <p:spPr>
            <a:xfrm>
              <a:off x="6760477" y="3866318"/>
              <a:ext cx="99219" cy="113525"/>
            </a:xfrm>
            <a:custGeom>
              <a:avLst/>
              <a:gdLst/>
              <a:ahLst/>
              <a:cxnLst/>
              <a:rect l="l" t="t" r="r" b="b"/>
              <a:pathLst>
                <a:path w="3787" h="4333" extrusionOk="0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72"/>
            <p:cNvSpPr/>
            <p:nvPr/>
          </p:nvSpPr>
          <p:spPr>
            <a:xfrm>
              <a:off x="6777297" y="3866318"/>
              <a:ext cx="82163" cy="109752"/>
            </a:xfrm>
            <a:custGeom>
              <a:avLst/>
              <a:gdLst/>
              <a:ahLst/>
              <a:cxnLst/>
              <a:rect l="l" t="t" r="r" b="b"/>
              <a:pathLst>
                <a:path w="3136" h="4189" extrusionOk="0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5" name="Google Shape;7105;p72"/>
          <p:cNvGrpSpPr/>
          <p:nvPr/>
        </p:nvGrpSpPr>
        <p:grpSpPr>
          <a:xfrm>
            <a:off x="7513884" y="2448269"/>
            <a:ext cx="363184" cy="338792"/>
            <a:chOff x="7513884" y="2448269"/>
            <a:chExt cx="363184" cy="338792"/>
          </a:xfrm>
        </p:grpSpPr>
        <p:sp>
          <p:nvSpPr>
            <p:cNvPr id="7106" name="Google Shape;7106;p72"/>
            <p:cNvSpPr/>
            <p:nvPr/>
          </p:nvSpPr>
          <p:spPr>
            <a:xfrm>
              <a:off x="7666316" y="2448269"/>
              <a:ext cx="210753" cy="206954"/>
            </a:xfrm>
            <a:custGeom>
              <a:avLst/>
              <a:gdLst/>
              <a:ahLst/>
              <a:cxnLst/>
              <a:rect l="l" t="t" r="r" b="b"/>
              <a:pathLst>
                <a:path w="8044" h="7899" extrusionOk="0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72"/>
            <p:cNvSpPr/>
            <p:nvPr/>
          </p:nvSpPr>
          <p:spPr>
            <a:xfrm>
              <a:off x="7691442" y="2471482"/>
              <a:ext cx="185627" cy="183741"/>
            </a:xfrm>
            <a:custGeom>
              <a:avLst/>
              <a:gdLst/>
              <a:ahLst/>
              <a:cxnLst/>
              <a:rect l="l" t="t" r="r" b="b"/>
              <a:pathLst>
                <a:path w="7085" h="7013" extrusionOk="0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72"/>
            <p:cNvSpPr/>
            <p:nvPr/>
          </p:nvSpPr>
          <p:spPr>
            <a:xfrm>
              <a:off x="7755972" y="2483298"/>
              <a:ext cx="84416" cy="84154"/>
            </a:xfrm>
            <a:custGeom>
              <a:avLst/>
              <a:gdLst/>
              <a:ahLst/>
              <a:cxnLst/>
              <a:rect l="l" t="t" r="r" b="b"/>
              <a:pathLst>
                <a:path w="3222" h="3212" extrusionOk="0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72"/>
            <p:cNvSpPr/>
            <p:nvPr/>
          </p:nvSpPr>
          <p:spPr>
            <a:xfrm>
              <a:off x="7800931" y="2528258"/>
              <a:ext cx="39457" cy="39195"/>
            </a:xfrm>
            <a:custGeom>
              <a:avLst/>
              <a:gdLst/>
              <a:ahLst/>
              <a:cxnLst/>
              <a:rect l="l" t="t" r="r" b="b"/>
              <a:pathLst>
                <a:path w="1506" h="1496" extrusionOk="0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72"/>
            <p:cNvSpPr/>
            <p:nvPr/>
          </p:nvSpPr>
          <p:spPr>
            <a:xfrm>
              <a:off x="7513884" y="2611888"/>
              <a:ext cx="195662" cy="175068"/>
            </a:xfrm>
            <a:custGeom>
              <a:avLst/>
              <a:gdLst/>
              <a:ahLst/>
              <a:cxnLst/>
              <a:rect l="l" t="t" r="r" b="b"/>
              <a:pathLst>
                <a:path w="7468" h="6682" extrusionOk="0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72"/>
            <p:cNvSpPr/>
            <p:nvPr/>
          </p:nvSpPr>
          <p:spPr>
            <a:xfrm>
              <a:off x="7513884" y="2626691"/>
              <a:ext cx="195426" cy="160370"/>
            </a:xfrm>
            <a:custGeom>
              <a:avLst/>
              <a:gdLst/>
              <a:ahLst/>
              <a:cxnLst/>
              <a:rect l="l" t="t" r="r" b="b"/>
              <a:pathLst>
                <a:path w="7459" h="6121" extrusionOk="0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2" name="Google Shape;7112;p72"/>
          <p:cNvGrpSpPr/>
          <p:nvPr/>
        </p:nvGrpSpPr>
        <p:grpSpPr>
          <a:xfrm>
            <a:off x="5777767" y="3804826"/>
            <a:ext cx="258699" cy="362136"/>
            <a:chOff x="5777767" y="3804826"/>
            <a:chExt cx="258699" cy="362136"/>
          </a:xfrm>
        </p:grpSpPr>
        <p:sp>
          <p:nvSpPr>
            <p:cNvPr id="7113" name="Google Shape;7113;p72"/>
            <p:cNvSpPr/>
            <p:nvPr/>
          </p:nvSpPr>
          <p:spPr>
            <a:xfrm>
              <a:off x="5777767" y="3804826"/>
              <a:ext cx="258699" cy="362136"/>
            </a:xfrm>
            <a:custGeom>
              <a:avLst/>
              <a:gdLst/>
              <a:ahLst/>
              <a:cxnLst/>
              <a:rect l="l" t="t" r="r" b="b"/>
              <a:pathLst>
                <a:path w="9874" h="13822" extrusionOk="0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72"/>
            <p:cNvSpPr/>
            <p:nvPr/>
          </p:nvSpPr>
          <p:spPr>
            <a:xfrm>
              <a:off x="5820211" y="3822852"/>
              <a:ext cx="216255" cy="344085"/>
            </a:xfrm>
            <a:custGeom>
              <a:avLst/>
              <a:gdLst/>
              <a:ahLst/>
              <a:cxnLst/>
              <a:rect l="l" t="t" r="r" b="b"/>
              <a:pathLst>
                <a:path w="8254" h="13133" extrusionOk="0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72"/>
            <p:cNvSpPr/>
            <p:nvPr/>
          </p:nvSpPr>
          <p:spPr>
            <a:xfrm>
              <a:off x="5841067" y="3853427"/>
              <a:ext cx="154973" cy="205775"/>
            </a:xfrm>
            <a:custGeom>
              <a:avLst/>
              <a:gdLst/>
              <a:ahLst/>
              <a:cxnLst/>
              <a:rect l="l" t="t" r="r" b="b"/>
              <a:pathLst>
                <a:path w="5915" h="7854" extrusionOk="0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6" name="Google Shape;7116;p72"/>
          <p:cNvGrpSpPr/>
          <p:nvPr/>
        </p:nvGrpSpPr>
        <p:grpSpPr>
          <a:xfrm>
            <a:off x="7953101" y="2436584"/>
            <a:ext cx="361691" cy="362163"/>
            <a:chOff x="7953101" y="2436584"/>
            <a:chExt cx="361691" cy="362163"/>
          </a:xfrm>
        </p:grpSpPr>
        <p:sp>
          <p:nvSpPr>
            <p:cNvPr id="7117" name="Google Shape;7117;p72"/>
            <p:cNvSpPr/>
            <p:nvPr/>
          </p:nvSpPr>
          <p:spPr>
            <a:xfrm>
              <a:off x="7960673" y="2452906"/>
              <a:ext cx="304392" cy="345840"/>
            </a:xfrm>
            <a:custGeom>
              <a:avLst/>
              <a:gdLst/>
              <a:ahLst/>
              <a:cxnLst/>
              <a:rect l="l" t="t" r="r" b="b"/>
              <a:pathLst>
                <a:path w="11618" h="13200" extrusionOk="0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72"/>
            <p:cNvSpPr/>
            <p:nvPr/>
          </p:nvSpPr>
          <p:spPr>
            <a:xfrm>
              <a:off x="8012156" y="2436846"/>
              <a:ext cx="40453" cy="46977"/>
            </a:xfrm>
            <a:custGeom>
              <a:avLst/>
              <a:gdLst/>
              <a:ahLst/>
              <a:cxnLst/>
              <a:rect l="l" t="t" r="r" b="b"/>
              <a:pathLst>
                <a:path w="1544" h="1793" extrusionOk="0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72"/>
            <p:cNvSpPr/>
            <p:nvPr/>
          </p:nvSpPr>
          <p:spPr>
            <a:xfrm>
              <a:off x="8012156" y="2436584"/>
              <a:ext cx="23108" cy="47239"/>
            </a:xfrm>
            <a:custGeom>
              <a:avLst/>
              <a:gdLst/>
              <a:ahLst/>
              <a:cxnLst/>
              <a:rect l="l" t="t" r="r" b="b"/>
              <a:pathLst>
                <a:path w="882" h="1803" extrusionOk="0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72"/>
            <p:cNvSpPr/>
            <p:nvPr/>
          </p:nvSpPr>
          <p:spPr>
            <a:xfrm>
              <a:off x="8098773" y="2436846"/>
              <a:ext cx="40479" cy="46977"/>
            </a:xfrm>
            <a:custGeom>
              <a:avLst/>
              <a:gdLst/>
              <a:ahLst/>
              <a:cxnLst/>
              <a:rect l="l" t="t" r="r" b="b"/>
              <a:pathLst>
                <a:path w="1545" h="1793" extrusionOk="0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72"/>
            <p:cNvSpPr/>
            <p:nvPr/>
          </p:nvSpPr>
          <p:spPr>
            <a:xfrm>
              <a:off x="8116117" y="2436584"/>
              <a:ext cx="23135" cy="47239"/>
            </a:xfrm>
            <a:custGeom>
              <a:avLst/>
              <a:gdLst/>
              <a:ahLst/>
              <a:cxnLst/>
              <a:rect l="l" t="t" r="r" b="b"/>
              <a:pathLst>
                <a:path w="883" h="1803" extrusionOk="0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72"/>
            <p:cNvSpPr/>
            <p:nvPr/>
          </p:nvSpPr>
          <p:spPr>
            <a:xfrm>
              <a:off x="8204254" y="2591085"/>
              <a:ext cx="108023" cy="102940"/>
            </a:xfrm>
            <a:custGeom>
              <a:avLst/>
              <a:gdLst/>
              <a:ahLst/>
              <a:cxnLst/>
              <a:rect l="l" t="t" r="r" b="b"/>
              <a:pathLst>
                <a:path w="4123" h="3929" extrusionOk="0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72"/>
            <p:cNvSpPr/>
            <p:nvPr/>
          </p:nvSpPr>
          <p:spPr>
            <a:xfrm>
              <a:off x="8244183" y="2591085"/>
              <a:ext cx="70609" cy="102992"/>
            </a:xfrm>
            <a:custGeom>
              <a:avLst/>
              <a:gdLst/>
              <a:ahLst/>
              <a:cxnLst/>
              <a:rect l="l" t="t" r="r" b="b"/>
              <a:pathLst>
                <a:path w="2695" h="3931" extrusionOk="0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72"/>
            <p:cNvSpPr/>
            <p:nvPr/>
          </p:nvSpPr>
          <p:spPr>
            <a:xfrm>
              <a:off x="8234646" y="2624936"/>
              <a:ext cx="40977" cy="35291"/>
            </a:xfrm>
            <a:custGeom>
              <a:avLst/>
              <a:gdLst/>
              <a:ahLst/>
              <a:cxnLst/>
              <a:rect l="l" t="t" r="r" b="b"/>
              <a:pathLst>
                <a:path w="1564" h="1347" extrusionOk="0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72"/>
            <p:cNvSpPr/>
            <p:nvPr/>
          </p:nvSpPr>
          <p:spPr>
            <a:xfrm>
              <a:off x="7953101" y="2520214"/>
              <a:ext cx="244446" cy="184867"/>
            </a:xfrm>
            <a:custGeom>
              <a:avLst/>
              <a:gdLst/>
              <a:ahLst/>
              <a:cxnLst/>
              <a:rect l="l" t="t" r="r" b="b"/>
              <a:pathLst>
                <a:path w="9330" h="7056" extrusionOk="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6" name="Google Shape;7126;p72"/>
          <p:cNvGrpSpPr/>
          <p:nvPr/>
        </p:nvGrpSpPr>
        <p:grpSpPr>
          <a:xfrm>
            <a:off x="4859353" y="3355130"/>
            <a:ext cx="373481" cy="362267"/>
            <a:chOff x="4859353" y="3355130"/>
            <a:chExt cx="373481" cy="362267"/>
          </a:xfrm>
        </p:grpSpPr>
        <p:sp>
          <p:nvSpPr>
            <p:cNvPr id="7127" name="Google Shape;7127;p72"/>
            <p:cNvSpPr/>
            <p:nvPr/>
          </p:nvSpPr>
          <p:spPr>
            <a:xfrm>
              <a:off x="4859353" y="3355130"/>
              <a:ext cx="373219" cy="362005"/>
            </a:xfrm>
            <a:custGeom>
              <a:avLst/>
              <a:gdLst/>
              <a:ahLst/>
              <a:cxnLst/>
              <a:rect l="l" t="t" r="r" b="b"/>
              <a:pathLst>
                <a:path w="14245" h="13817" extrusionOk="0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72"/>
            <p:cNvSpPr/>
            <p:nvPr/>
          </p:nvSpPr>
          <p:spPr>
            <a:xfrm>
              <a:off x="4868418" y="3388142"/>
              <a:ext cx="364154" cy="329255"/>
            </a:xfrm>
            <a:custGeom>
              <a:avLst/>
              <a:gdLst/>
              <a:ahLst/>
              <a:cxnLst/>
              <a:rect l="l" t="t" r="r" b="b"/>
              <a:pathLst>
                <a:path w="13899" h="12567" extrusionOk="0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72"/>
            <p:cNvSpPr/>
            <p:nvPr/>
          </p:nvSpPr>
          <p:spPr>
            <a:xfrm>
              <a:off x="4969497" y="3355627"/>
              <a:ext cx="263336" cy="251415"/>
            </a:xfrm>
            <a:custGeom>
              <a:avLst/>
              <a:gdLst/>
              <a:ahLst/>
              <a:cxnLst/>
              <a:rect l="l" t="t" r="r" b="b"/>
              <a:pathLst>
                <a:path w="10051" h="9596" extrusionOk="0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72"/>
            <p:cNvSpPr/>
            <p:nvPr/>
          </p:nvSpPr>
          <p:spPr>
            <a:xfrm>
              <a:off x="5178809" y="3364038"/>
              <a:ext cx="12078" cy="12078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72"/>
            <p:cNvSpPr/>
            <p:nvPr/>
          </p:nvSpPr>
          <p:spPr>
            <a:xfrm>
              <a:off x="4983934" y="3388142"/>
              <a:ext cx="248900" cy="218849"/>
            </a:xfrm>
            <a:custGeom>
              <a:avLst/>
              <a:gdLst/>
              <a:ahLst/>
              <a:cxnLst/>
              <a:rect l="l" t="t" r="r" b="b"/>
              <a:pathLst>
                <a:path w="9500" h="8353" extrusionOk="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72"/>
            <p:cNvSpPr/>
            <p:nvPr/>
          </p:nvSpPr>
          <p:spPr>
            <a:xfrm>
              <a:off x="4865641" y="3654098"/>
              <a:ext cx="65579" cy="63299"/>
            </a:xfrm>
            <a:custGeom>
              <a:avLst/>
              <a:gdLst/>
              <a:ahLst/>
              <a:cxnLst/>
              <a:rect l="l" t="t" r="r" b="b"/>
              <a:pathLst>
                <a:path w="2503" h="2416" extrusionOk="0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72"/>
            <p:cNvSpPr/>
            <p:nvPr/>
          </p:nvSpPr>
          <p:spPr>
            <a:xfrm>
              <a:off x="4868156" y="3668665"/>
              <a:ext cx="63063" cy="48732"/>
            </a:xfrm>
            <a:custGeom>
              <a:avLst/>
              <a:gdLst/>
              <a:ahLst/>
              <a:cxnLst/>
              <a:rect l="l" t="t" r="r" b="b"/>
              <a:pathLst>
                <a:path w="2407" h="1860" extrusionOk="0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72"/>
            <p:cNvSpPr/>
            <p:nvPr/>
          </p:nvSpPr>
          <p:spPr>
            <a:xfrm>
              <a:off x="5010160" y="3403076"/>
              <a:ext cx="178527" cy="165689"/>
            </a:xfrm>
            <a:custGeom>
              <a:avLst/>
              <a:gdLst/>
              <a:ahLst/>
              <a:cxnLst/>
              <a:rect l="l" t="t" r="r" b="b"/>
              <a:pathLst>
                <a:path w="6814" h="6324" extrusionOk="0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72"/>
            <p:cNvSpPr/>
            <p:nvPr/>
          </p:nvSpPr>
          <p:spPr>
            <a:xfrm>
              <a:off x="5115274" y="3375592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72"/>
            <p:cNvSpPr/>
            <p:nvPr/>
          </p:nvSpPr>
          <p:spPr>
            <a:xfrm>
              <a:off x="5094681" y="3396185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72"/>
            <p:cNvSpPr/>
            <p:nvPr/>
          </p:nvSpPr>
          <p:spPr>
            <a:xfrm>
              <a:off x="5074088" y="3416778"/>
              <a:ext cx="29344" cy="26357"/>
            </a:xfrm>
            <a:custGeom>
              <a:avLst/>
              <a:gdLst/>
              <a:ahLst/>
              <a:cxnLst/>
              <a:rect l="l" t="t" r="r" b="b"/>
              <a:pathLst>
                <a:path w="1120" h="1006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72"/>
            <p:cNvSpPr/>
            <p:nvPr/>
          </p:nvSpPr>
          <p:spPr>
            <a:xfrm>
              <a:off x="5053495" y="3437371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72"/>
            <p:cNvSpPr/>
            <p:nvPr/>
          </p:nvSpPr>
          <p:spPr>
            <a:xfrm>
              <a:off x="5032901" y="3457965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72"/>
            <p:cNvSpPr/>
            <p:nvPr/>
          </p:nvSpPr>
          <p:spPr>
            <a:xfrm>
              <a:off x="5013304" y="3478794"/>
              <a:ext cx="25912" cy="26148"/>
            </a:xfrm>
            <a:custGeom>
              <a:avLst/>
              <a:gdLst/>
              <a:ahLst/>
              <a:cxnLst/>
              <a:rect l="l" t="t" r="r" b="b"/>
              <a:pathLst>
                <a:path w="989" h="998" extrusionOk="0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1" name="Google Shape;7141;p72"/>
          <p:cNvGrpSpPr/>
          <p:nvPr/>
        </p:nvGrpSpPr>
        <p:grpSpPr>
          <a:xfrm>
            <a:off x="6637678" y="1500982"/>
            <a:ext cx="378721" cy="362005"/>
            <a:chOff x="6637678" y="1500982"/>
            <a:chExt cx="378721" cy="362005"/>
          </a:xfrm>
        </p:grpSpPr>
        <p:sp>
          <p:nvSpPr>
            <p:cNvPr id="7142" name="Google Shape;7142;p72"/>
            <p:cNvSpPr/>
            <p:nvPr/>
          </p:nvSpPr>
          <p:spPr>
            <a:xfrm>
              <a:off x="6637678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72"/>
            <p:cNvSpPr/>
            <p:nvPr/>
          </p:nvSpPr>
          <p:spPr>
            <a:xfrm>
              <a:off x="6696680" y="1551338"/>
              <a:ext cx="260218" cy="260454"/>
            </a:xfrm>
            <a:custGeom>
              <a:avLst/>
              <a:gdLst/>
              <a:ahLst/>
              <a:cxnLst/>
              <a:rect l="l" t="t" r="r" b="b"/>
              <a:pathLst>
                <a:path w="9932" h="9941" extrusionOk="0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72"/>
            <p:cNvSpPr/>
            <p:nvPr/>
          </p:nvSpPr>
          <p:spPr>
            <a:xfrm>
              <a:off x="6638175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72"/>
            <p:cNvSpPr/>
            <p:nvPr/>
          </p:nvSpPr>
          <p:spPr>
            <a:xfrm>
              <a:off x="6842090" y="1696748"/>
              <a:ext cx="174309" cy="166239"/>
            </a:xfrm>
            <a:custGeom>
              <a:avLst/>
              <a:gdLst/>
              <a:ahLst/>
              <a:cxnLst/>
              <a:rect l="l" t="t" r="r" b="b"/>
              <a:pathLst>
                <a:path w="6653" h="6345" extrusionOk="0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72"/>
            <p:cNvSpPr/>
            <p:nvPr/>
          </p:nvSpPr>
          <p:spPr>
            <a:xfrm>
              <a:off x="6752931" y="1608847"/>
              <a:ext cx="146458" cy="144179"/>
            </a:xfrm>
            <a:custGeom>
              <a:avLst/>
              <a:gdLst/>
              <a:ahLst/>
              <a:cxnLst/>
              <a:rect l="l" t="t" r="r" b="b"/>
              <a:pathLst>
                <a:path w="5590" h="5503" extrusionOk="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72"/>
            <p:cNvSpPr/>
            <p:nvPr/>
          </p:nvSpPr>
          <p:spPr>
            <a:xfrm>
              <a:off x="6797393" y="1608847"/>
              <a:ext cx="101735" cy="144414"/>
            </a:xfrm>
            <a:custGeom>
              <a:avLst/>
              <a:gdLst/>
              <a:ahLst/>
              <a:cxnLst/>
              <a:rect l="l" t="t" r="r" b="b"/>
              <a:pathLst>
                <a:path w="3883" h="5512" extrusionOk="0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72"/>
            <p:cNvSpPr/>
            <p:nvPr/>
          </p:nvSpPr>
          <p:spPr>
            <a:xfrm>
              <a:off x="6697309" y="1620087"/>
              <a:ext cx="22270" cy="18654"/>
            </a:xfrm>
            <a:custGeom>
              <a:avLst/>
              <a:gdLst/>
              <a:ahLst/>
              <a:cxnLst/>
              <a:rect l="l" t="t" r="r" b="b"/>
              <a:pathLst>
                <a:path w="850" h="712" extrusionOk="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72"/>
            <p:cNvSpPr/>
            <p:nvPr/>
          </p:nvSpPr>
          <p:spPr>
            <a:xfrm>
              <a:off x="6690995" y="1582123"/>
              <a:ext cx="22296" cy="18707"/>
            </a:xfrm>
            <a:custGeom>
              <a:avLst/>
              <a:gdLst/>
              <a:ahLst/>
              <a:cxnLst/>
              <a:rect l="l" t="t" r="r" b="b"/>
              <a:pathLst>
                <a:path w="851" h="714" extrusionOk="0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72"/>
            <p:cNvSpPr/>
            <p:nvPr/>
          </p:nvSpPr>
          <p:spPr>
            <a:xfrm>
              <a:off x="6724190" y="1548771"/>
              <a:ext cx="22244" cy="18654"/>
            </a:xfrm>
            <a:custGeom>
              <a:avLst/>
              <a:gdLst/>
              <a:ahLst/>
              <a:cxnLst/>
              <a:rect l="l" t="t" r="r" b="b"/>
              <a:pathLst>
                <a:path w="84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72"/>
            <p:cNvSpPr/>
            <p:nvPr/>
          </p:nvSpPr>
          <p:spPr>
            <a:xfrm>
              <a:off x="6729902" y="1587782"/>
              <a:ext cx="22322" cy="18576"/>
            </a:xfrm>
            <a:custGeom>
              <a:avLst/>
              <a:gdLst/>
              <a:ahLst/>
              <a:cxnLst/>
              <a:rect l="l" t="t" r="r" b="b"/>
              <a:pathLst>
                <a:path w="852" h="709" extrusionOk="0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72"/>
            <p:cNvSpPr/>
            <p:nvPr/>
          </p:nvSpPr>
          <p:spPr>
            <a:xfrm>
              <a:off x="6762285" y="1555137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72"/>
            <p:cNvSpPr/>
            <p:nvPr/>
          </p:nvSpPr>
          <p:spPr>
            <a:xfrm>
              <a:off x="6866508" y="1789208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72"/>
            <p:cNvSpPr/>
            <p:nvPr/>
          </p:nvSpPr>
          <p:spPr>
            <a:xfrm>
              <a:off x="6903450" y="1794998"/>
              <a:ext cx="23554" cy="19309"/>
            </a:xfrm>
            <a:custGeom>
              <a:avLst/>
              <a:gdLst/>
              <a:ahLst/>
              <a:cxnLst/>
              <a:rect l="l" t="t" r="r" b="b"/>
              <a:pathLst>
                <a:path w="899" h="737" extrusionOk="0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72"/>
            <p:cNvSpPr/>
            <p:nvPr/>
          </p:nvSpPr>
          <p:spPr>
            <a:xfrm>
              <a:off x="6937877" y="1762432"/>
              <a:ext cx="22270" cy="18707"/>
            </a:xfrm>
            <a:custGeom>
              <a:avLst/>
              <a:gdLst/>
              <a:ahLst/>
              <a:cxnLst/>
              <a:rect l="l" t="t" r="r" b="b"/>
              <a:pathLst>
                <a:path w="850" h="714" extrusionOk="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72"/>
            <p:cNvSpPr/>
            <p:nvPr/>
          </p:nvSpPr>
          <p:spPr>
            <a:xfrm>
              <a:off x="6898970" y="1756799"/>
              <a:ext cx="22270" cy="18812"/>
            </a:xfrm>
            <a:custGeom>
              <a:avLst/>
              <a:gdLst/>
              <a:ahLst/>
              <a:cxnLst/>
              <a:rect l="l" t="t" r="r" b="b"/>
              <a:pathLst>
                <a:path w="850" h="718" extrusionOk="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72"/>
            <p:cNvSpPr/>
            <p:nvPr/>
          </p:nvSpPr>
          <p:spPr>
            <a:xfrm>
              <a:off x="6931380" y="1724311"/>
              <a:ext cx="22506" cy="18654"/>
            </a:xfrm>
            <a:custGeom>
              <a:avLst/>
              <a:gdLst/>
              <a:ahLst/>
              <a:cxnLst/>
              <a:rect l="l" t="t" r="r" b="b"/>
              <a:pathLst>
                <a:path w="85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8" name="Google Shape;7158;p72"/>
          <p:cNvGrpSpPr/>
          <p:nvPr/>
        </p:nvGrpSpPr>
        <p:grpSpPr>
          <a:xfrm>
            <a:off x="5827993" y="3355496"/>
            <a:ext cx="223041" cy="362163"/>
            <a:chOff x="5827993" y="3355496"/>
            <a:chExt cx="223041" cy="362163"/>
          </a:xfrm>
        </p:grpSpPr>
        <p:sp>
          <p:nvSpPr>
            <p:cNvPr id="7159" name="Google Shape;7159;p72"/>
            <p:cNvSpPr/>
            <p:nvPr/>
          </p:nvSpPr>
          <p:spPr>
            <a:xfrm>
              <a:off x="5827993" y="3448664"/>
              <a:ext cx="223041" cy="268995"/>
            </a:xfrm>
            <a:custGeom>
              <a:avLst/>
              <a:gdLst/>
              <a:ahLst/>
              <a:cxnLst/>
              <a:rect l="l" t="t" r="r" b="b"/>
              <a:pathLst>
                <a:path w="8513" h="10267" extrusionOk="0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72"/>
            <p:cNvSpPr/>
            <p:nvPr/>
          </p:nvSpPr>
          <p:spPr>
            <a:xfrm>
              <a:off x="5989987" y="3448664"/>
              <a:ext cx="60810" cy="268733"/>
            </a:xfrm>
            <a:custGeom>
              <a:avLst/>
              <a:gdLst/>
              <a:ahLst/>
              <a:cxnLst/>
              <a:rect l="l" t="t" r="r" b="b"/>
              <a:pathLst>
                <a:path w="2321" h="10257" extrusionOk="0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72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72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72"/>
            <p:cNvSpPr/>
            <p:nvPr/>
          </p:nvSpPr>
          <p:spPr>
            <a:xfrm>
              <a:off x="5963630" y="3424560"/>
              <a:ext cx="36942" cy="24130"/>
            </a:xfrm>
            <a:custGeom>
              <a:avLst/>
              <a:gdLst/>
              <a:ahLst/>
              <a:cxnLst/>
              <a:rect l="l" t="t" r="r" b="b"/>
              <a:pathLst>
                <a:path w="1410" h="921" extrusionOk="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72"/>
            <p:cNvSpPr/>
            <p:nvPr/>
          </p:nvSpPr>
          <p:spPr>
            <a:xfrm>
              <a:off x="5852857" y="3355496"/>
              <a:ext cx="172815" cy="69089"/>
            </a:xfrm>
            <a:custGeom>
              <a:avLst/>
              <a:gdLst/>
              <a:ahLst/>
              <a:cxnLst/>
              <a:rect l="l" t="t" r="r" b="b"/>
              <a:pathLst>
                <a:path w="6596" h="2637" extrusionOk="0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72"/>
            <p:cNvSpPr/>
            <p:nvPr/>
          </p:nvSpPr>
          <p:spPr>
            <a:xfrm>
              <a:off x="5981708" y="3355496"/>
              <a:ext cx="43964" cy="69089"/>
            </a:xfrm>
            <a:custGeom>
              <a:avLst/>
              <a:gdLst/>
              <a:ahLst/>
              <a:cxnLst/>
              <a:rect l="l" t="t" r="r" b="b"/>
              <a:pathLst>
                <a:path w="1678" h="2637" extrusionOk="0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72"/>
            <p:cNvSpPr/>
            <p:nvPr/>
          </p:nvSpPr>
          <p:spPr>
            <a:xfrm>
              <a:off x="5862917" y="3488854"/>
              <a:ext cx="152720" cy="188378"/>
            </a:xfrm>
            <a:custGeom>
              <a:avLst/>
              <a:gdLst/>
              <a:ahLst/>
              <a:cxnLst/>
              <a:rect l="l" t="t" r="r" b="b"/>
              <a:pathLst>
                <a:path w="5829" h="7190" extrusionOk="0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72"/>
            <p:cNvSpPr/>
            <p:nvPr/>
          </p:nvSpPr>
          <p:spPr>
            <a:xfrm>
              <a:off x="5971412" y="3488854"/>
              <a:ext cx="44226" cy="188614"/>
            </a:xfrm>
            <a:custGeom>
              <a:avLst/>
              <a:gdLst/>
              <a:ahLst/>
              <a:cxnLst/>
              <a:rect l="l" t="t" r="r" b="b"/>
              <a:pathLst>
                <a:path w="1688" h="7199" extrusionOk="0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72"/>
            <p:cNvSpPr/>
            <p:nvPr/>
          </p:nvSpPr>
          <p:spPr>
            <a:xfrm>
              <a:off x="5869939" y="3531036"/>
              <a:ext cx="121568" cy="104197"/>
            </a:xfrm>
            <a:custGeom>
              <a:avLst/>
              <a:gdLst/>
              <a:ahLst/>
              <a:cxnLst/>
              <a:rect l="l" t="t" r="r" b="b"/>
              <a:pathLst>
                <a:path w="4640" h="3977" extrusionOk="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72"/>
            <p:cNvSpPr/>
            <p:nvPr/>
          </p:nvSpPr>
          <p:spPr>
            <a:xfrm>
              <a:off x="5894043" y="3538058"/>
              <a:ext cx="106529" cy="97202"/>
            </a:xfrm>
            <a:custGeom>
              <a:avLst/>
              <a:gdLst/>
              <a:ahLst/>
              <a:cxnLst/>
              <a:rect l="l" t="t" r="r" b="b"/>
              <a:pathLst>
                <a:path w="4066" h="3710" extrusionOk="0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72"/>
            <p:cNvSpPr/>
            <p:nvPr/>
          </p:nvSpPr>
          <p:spPr>
            <a:xfrm>
              <a:off x="5905597" y="3551813"/>
              <a:ext cx="67334" cy="62513"/>
            </a:xfrm>
            <a:custGeom>
              <a:avLst/>
              <a:gdLst/>
              <a:ahLst/>
              <a:cxnLst/>
              <a:rect l="l" t="t" r="r" b="b"/>
              <a:pathLst>
                <a:path w="2570" h="2386" extrusionOk="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72"/>
            <p:cNvSpPr/>
            <p:nvPr/>
          </p:nvSpPr>
          <p:spPr>
            <a:xfrm>
              <a:off x="5887781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72"/>
            <p:cNvSpPr/>
            <p:nvPr/>
          </p:nvSpPr>
          <p:spPr>
            <a:xfrm>
              <a:off x="5931719" y="3355496"/>
              <a:ext cx="14855" cy="69089"/>
            </a:xfrm>
            <a:custGeom>
              <a:avLst/>
              <a:gdLst/>
              <a:ahLst/>
              <a:cxnLst/>
              <a:rect l="l" t="t" r="r" b="b"/>
              <a:pathLst>
                <a:path w="567" h="2637" extrusionOk="0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72"/>
            <p:cNvSpPr/>
            <p:nvPr/>
          </p:nvSpPr>
          <p:spPr>
            <a:xfrm>
              <a:off x="5976416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4" name="Google Shape;7174;p72"/>
          <p:cNvGrpSpPr/>
          <p:nvPr/>
        </p:nvGrpSpPr>
        <p:grpSpPr>
          <a:xfrm>
            <a:off x="7528713" y="1500641"/>
            <a:ext cx="370520" cy="361586"/>
            <a:chOff x="7528713" y="1500641"/>
            <a:chExt cx="370520" cy="361586"/>
          </a:xfrm>
        </p:grpSpPr>
        <p:sp>
          <p:nvSpPr>
            <p:cNvPr id="7175" name="Google Shape;7175;p72"/>
            <p:cNvSpPr/>
            <p:nvPr/>
          </p:nvSpPr>
          <p:spPr>
            <a:xfrm>
              <a:off x="7684158" y="1587809"/>
              <a:ext cx="121070" cy="119603"/>
            </a:xfrm>
            <a:custGeom>
              <a:avLst/>
              <a:gdLst/>
              <a:ahLst/>
              <a:cxnLst/>
              <a:rect l="l" t="t" r="r" b="b"/>
              <a:pathLst>
                <a:path w="4621" h="4565" extrusionOk="0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72"/>
            <p:cNvSpPr/>
            <p:nvPr/>
          </p:nvSpPr>
          <p:spPr>
            <a:xfrm>
              <a:off x="7750208" y="1653282"/>
              <a:ext cx="54784" cy="53972"/>
            </a:xfrm>
            <a:custGeom>
              <a:avLst/>
              <a:gdLst/>
              <a:ahLst/>
              <a:cxnLst/>
              <a:rect l="l" t="t" r="r" b="b"/>
              <a:pathLst>
                <a:path w="2091" h="2060" extrusionOk="0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72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72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72"/>
            <p:cNvSpPr/>
            <p:nvPr/>
          </p:nvSpPr>
          <p:spPr>
            <a:xfrm>
              <a:off x="7764775" y="1501846"/>
              <a:ext cx="128616" cy="155497"/>
            </a:xfrm>
            <a:custGeom>
              <a:avLst/>
              <a:gdLst/>
              <a:ahLst/>
              <a:cxnLst/>
              <a:rect l="l" t="t" r="r" b="b"/>
              <a:pathLst>
                <a:path w="4909" h="5935" extrusionOk="0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72"/>
            <p:cNvSpPr/>
            <p:nvPr/>
          </p:nvSpPr>
          <p:spPr>
            <a:xfrm>
              <a:off x="7528713" y="1618279"/>
              <a:ext cx="252673" cy="243948"/>
            </a:xfrm>
            <a:custGeom>
              <a:avLst/>
              <a:gdLst/>
              <a:ahLst/>
              <a:cxnLst/>
              <a:rect l="l" t="t" r="r" b="b"/>
              <a:pathLst>
                <a:path w="9644" h="9311" extrusionOk="0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72"/>
            <p:cNvSpPr/>
            <p:nvPr/>
          </p:nvSpPr>
          <p:spPr>
            <a:xfrm>
              <a:off x="7570136" y="1670627"/>
              <a:ext cx="211251" cy="191574"/>
            </a:xfrm>
            <a:custGeom>
              <a:avLst/>
              <a:gdLst/>
              <a:ahLst/>
              <a:cxnLst/>
              <a:rect l="l" t="t" r="r" b="b"/>
              <a:pathLst>
                <a:path w="8063" h="7312" extrusionOk="0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2" name="Google Shape;7182;p72"/>
          <p:cNvGrpSpPr/>
          <p:nvPr/>
        </p:nvGrpSpPr>
        <p:grpSpPr>
          <a:xfrm>
            <a:off x="5317198" y="3355496"/>
            <a:ext cx="367429" cy="362163"/>
            <a:chOff x="5317198" y="3355496"/>
            <a:chExt cx="367429" cy="362163"/>
          </a:xfrm>
        </p:grpSpPr>
        <p:sp>
          <p:nvSpPr>
            <p:cNvPr id="7183" name="Google Shape;7183;p72"/>
            <p:cNvSpPr/>
            <p:nvPr/>
          </p:nvSpPr>
          <p:spPr>
            <a:xfrm>
              <a:off x="5378715" y="3535883"/>
              <a:ext cx="256184" cy="181776"/>
            </a:xfrm>
            <a:custGeom>
              <a:avLst/>
              <a:gdLst/>
              <a:ahLst/>
              <a:cxnLst/>
              <a:rect l="l" t="t" r="r" b="b"/>
              <a:pathLst>
                <a:path w="9778" h="6938" extrusionOk="0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72"/>
            <p:cNvSpPr/>
            <p:nvPr/>
          </p:nvSpPr>
          <p:spPr>
            <a:xfrm>
              <a:off x="5455822" y="3438419"/>
              <a:ext cx="112031" cy="218220"/>
            </a:xfrm>
            <a:custGeom>
              <a:avLst/>
              <a:gdLst/>
              <a:ahLst/>
              <a:cxnLst/>
              <a:rect l="l" t="t" r="r" b="b"/>
              <a:pathLst>
                <a:path w="4276" h="8329" extrusionOk="0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72"/>
            <p:cNvSpPr/>
            <p:nvPr/>
          </p:nvSpPr>
          <p:spPr>
            <a:xfrm>
              <a:off x="5448276" y="3359505"/>
              <a:ext cx="59815" cy="185129"/>
            </a:xfrm>
            <a:custGeom>
              <a:avLst/>
              <a:gdLst/>
              <a:ahLst/>
              <a:cxnLst/>
              <a:rect l="l" t="t" r="r" b="b"/>
              <a:pathLst>
                <a:path w="2283" h="7066" extrusionOk="0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72"/>
            <p:cNvSpPr/>
            <p:nvPr/>
          </p:nvSpPr>
          <p:spPr>
            <a:xfrm>
              <a:off x="5448276" y="3359505"/>
              <a:ext cx="21877" cy="185129"/>
            </a:xfrm>
            <a:custGeom>
              <a:avLst/>
              <a:gdLst/>
              <a:ahLst/>
              <a:cxnLst/>
              <a:rect l="l" t="t" r="r" b="b"/>
              <a:pathLst>
                <a:path w="835" h="7066" extrusionOk="0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72"/>
            <p:cNvSpPr/>
            <p:nvPr/>
          </p:nvSpPr>
          <p:spPr>
            <a:xfrm>
              <a:off x="5529653" y="3432839"/>
              <a:ext cx="67570" cy="21379"/>
            </a:xfrm>
            <a:custGeom>
              <a:avLst/>
              <a:gdLst/>
              <a:ahLst/>
              <a:cxnLst/>
              <a:rect l="l" t="t" r="r" b="b"/>
              <a:pathLst>
                <a:path w="2579" h="816" extrusionOk="0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72"/>
            <p:cNvSpPr/>
            <p:nvPr/>
          </p:nvSpPr>
          <p:spPr>
            <a:xfrm>
              <a:off x="5571102" y="3432839"/>
              <a:ext cx="26383" cy="21877"/>
            </a:xfrm>
            <a:custGeom>
              <a:avLst/>
              <a:gdLst/>
              <a:ahLst/>
              <a:cxnLst/>
              <a:rect l="l" t="t" r="r" b="b"/>
              <a:pathLst>
                <a:path w="1007" h="835" extrusionOk="0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72"/>
            <p:cNvSpPr/>
            <p:nvPr/>
          </p:nvSpPr>
          <p:spPr>
            <a:xfrm>
              <a:off x="5596699" y="3538058"/>
              <a:ext cx="67832" cy="21405"/>
            </a:xfrm>
            <a:custGeom>
              <a:avLst/>
              <a:gdLst/>
              <a:ahLst/>
              <a:cxnLst/>
              <a:rect l="l" t="t" r="r" b="b"/>
              <a:pathLst>
                <a:path w="2589" h="817" extrusionOk="0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72"/>
            <p:cNvSpPr/>
            <p:nvPr/>
          </p:nvSpPr>
          <p:spPr>
            <a:xfrm>
              <a:off x="5639903" y="3538058"/>
              <a:ext cx="24628" cy="21641"/>
            </a:xfrm>
            <a:custGeom>
              <a:avLst/>
              <a:gdLst/>
              <a:ahLst/>
              <a:cxnLst/>
              <a:rect l="l" t="t" r="r" b="b"/>
              <a:pathLst>
                <a:path w="940" h="826" extrusionOk="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72"/>
            <p:cNvSpPr/>
            <p:nvPr/>
          </p:nvSpPr>
          <p:spPr>
            <a:xfrm>
              <a:off x="5576604" y="3470514"/>
              <a:ext cx="108023" cy="68592"/>
            </a:xfrm>
            <a:custGeom>
              <a:avLst/>
              <a:gdLst/>
              <a:ahLst/>
              <a:cxnLst/>
              <a:rect l="l" t="t" r="r" b="b"/>
              <a:pathLst>
                <a:path w="4123" h="2618" extrusionOk="0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72"/>
            <p:cNvSpPr/>
            <p:nvPr/>
          </p:nvSpPr>
          <p:spPr>
            <a:xfrm>
              <a:off x="5600734" y="3538058"/>
              <a:ext cx="5528" cy="1284"/>
            </a:xfrm>
            <a:custGeom>
              <a:avLst/>
              <a:gdLst/>
              <a:ahLst/>
              <a:cxnLst/>
              <a:rect l="l" t="t" r="r" b="b"/>
              <a:pathLst>
                <a:path w="211" h="49" extrusionOk="0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72"/>
            <p:cNvSpPr/>
            <p:nvPr/>
          </p:nvSpPr>
          <p:spPr>
            <a:xfrm>
              <a:off x="5621327" y="3470776"/>
              <a:ext cx="63299" cy="68565"/>
            </a:xfrm>
            <a:custGeom>
              <a:avLst/>
              <a:gdLst/>
              <a:ahLst/>
              <a:cxnLst/>
              <a:rect l="l" t="t" r="r" b="b"/>
              <a:pathLst>
                <a:path w="2416" h="2617" extrusionOk="0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72"/>
            <p:cNvSpPr/>
            <p:nvPr/>
          </p:nvSpPr>
          <p:spPr>
            <a:xfrm>
              <a:off x="5528396" y="3355496"/>
              <a:ext cx="70085" cy="77369"/>
            </a:xfrm>
            <a:custGeom>
              <a:avLst/>
              <a:gdLst/>
              <a:ahLst/>
              <a:cxnLst/>
              <a:rect l="l" t="t" r="r" b="b"/>
              <a:pathLst>
                <a:path w="2675" h="2953" extrusionOk="0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72"/>
            <p:cNvSpPr/>
            <p:nvPr/>
          </p:nvSpPr>
          <p:spPr>
            <a:xfrm>
              <a:off x="5554779" y="3355496"/>
              <a:ext cx="43964" cy="77369"/>
            </a:xfrm>
            <a:custGeom>
              <a:avLst/>
              <a:gdLst/>
              <a:ahLst/>
              <a:cxnLst/>
              <a:rect l="l" t="t" r="r" b="b"/>
              <a:pathLst>
                <a:path w="1678" h="2953" extrusionOk="0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72"/>
            <p:cNvSpPr/>
            <p:nvPr/>
          </p:nvSpPr>
          <p:spPr>
            <a:xfrm>
              <a:off x="5317433" y="3355496"/>
              <a:ext cx="135637" cy="193146"/>
            </a:xfrm>
            <a:custGeom>
              <a:avLst/>
              <a:gdLst/>
              <a:ahLst/>
              <a:cxnLst/>
              <a:rect l="l" t="t" r="r" b="b"/>
              <a:pathLst>
                <a:path w="5177" h="7372" extrusionOk="0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72"/>
            <p:cNvSpPr/>
            <p:nvPr/>
          </p:nvSpPr>
          <p:spPr>
            <a:xfrm>
              <a:off x="5317198" y="3357514"/>
              <a:ext cx="135873" cy="191129"/>
            </a:xfrm>
            <a:custGeom>
              <a:avLst/>
              <a:gdLst/>
              <a:ahLst/>
              <a:cxnLst/>
              <a:rect l="l" t="t" r="r" b="b"/>
              <a:pathLst>
                <a:path w="5186" h="7295" extrusionOk="0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72"/>
            <p:cNvSpPr/>
            <p:nvPr/>
          </p:nvSpPr>
          <p:spPr>
            <a:xfrm>
              <a:off x="5625336" y="3485579"/>
              <a:ext cx="10821" cy="27641"/>
            </a:xfrm>
            <a:custGeom>
              <a:avLst/>
              <a:gdLst/>
              <a:ahLst/>
              <a:cxnLst/>
              <a:rect l="l" t="t" r="r" b="b"/>
              <a:pathLst>
                <a:path w="413" h="1055" extrusionOk="0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9" name="Google Shape;7199;p72"/>
          <p:cNvGrpSpPr/>
          <p:nvPr/>
        </p:nvGrpSpPr>
        <p:grpSpPr>
          <a:xfrm>
            <a:off x="5302971" y="1500563"/>
            <a:ext cx="383175" cy="362241"/>
            <a:chOff x="5302971" y="1500563"/>
            <a:chExt cx="383175" cy="362241"/>
          </a:xfrm>
        </p:grpSpPr>
        <p:sp>
          <p:nvSpPr>
            <p:cNvPr id="7200" name="Google Shape;7200;p72"/>
            <p:cNvSpPr/>
            <p:nvPr/>
          </p:nvSpPr>
          <p:spPr>
            <a:xfrm>
              <a:off x="5302971" y="1500563"/>
              <a:ext cx="383175" cy="362241"/>
            </a:xfrm>
            <a:custGeom>
              <a:avLst/>
              <a:gdLst/>
              <a:ahLst/>
              <a:cxnLst/>
              <a:rect l="l" t="t" r="r" b="b"/>
              <a:pathLst>
                <a:path w="14625" h="13826" extrusionOk="0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72"/>
            <p:cNvSpPr/>
            <p:nvPr/>
          </p:nvSpPr>
          <p:spPr>
            <a:xfrm>
              <a:off x="5375964" y="1557102"/>
              <a:ext cx="309920" cy="305675"/>
            </a:xfrm>
            <a:custGeom>
              <a:avLst/>
              <a:gdLst/>
              <a:ahLst/>
              <a:cxnLst/>
              <a:rect l="l" t="t" r="r" b="b"/>
              <a:pathLst>
                <a:path w="11829" h="11667" extrusionOk="0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2" name="Google Shape;7202;p72"/>
          <p:cNvGrpSpPr/>
          <p:nvPr/>
        </p:nvGrpSpPr>
        <p:grpSpPr>
          <a:xfrm>
            <a:off x="6202705" y="1525453"/>
            <a:ext cx="364180" cy="312461"/>
            <a:chOff x="6202705" y="1525453"/>
            <a:chExt cx="364180" cy="312461"/>
          </a:xfrm>
        </p:grpSpPr>
        <p:sp>
          <p:nvSpPr>
            <p:cNvPr id="7203" name="Google Shape;7203;p72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72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72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72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72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72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72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0" name="Google Shape;7210;p72"/>
          <p:cNvGrpSpPr/>
          <p:nvPr/>
        </p:nvGrpSpPr>
        <p:grpSpPr>
          <a:xfrm>
            <a:off x="7087217" y="1503602"/>
            <a:ext cx="362398" cy="356163"/>
            <a:chOff x="7087217" y="1503602"/>
            <a:chExt cx="362398" cy="356163"/>
          </a:xfrm>
        </p:grpSpPr>
        <p:sp>
          <p:nvSpPr>
            <p:cNvPr id="7211" name="Google Shape;7211;p72"/>
            <p:cNvSpPr/>
            <p:nvPr/>
          </p:nvSpPr>
          <p:spPr>
            <a:xfrm>
              <a:off x="7087217" y="1503602"/>
              <a:ext cx="362398" cy="356163"/>
            </a:xfrm>
            <a:custGeom>
              <a:avLst/>
              <a:gdLst/>
              <a:ahLst/>
              <a:cxnLst/>
              <a:rect l="l" t="t" r="r" b="b"/>
              <a:pathLst>
                <a:path w="13832" h="13594" extrusionOk="0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72"/>
            <p:cNvSpPr/>
            <p:nvPr/>
          </p:nvSpPr>
          <p:spPr>
            <a:xfrm>
              <a:off x="7140953" y="1772833"/>
              <a:ext cx="23135" cy="19781"/>
            </a:xfrm>
            <a:custGeom>
              <a:avLst/>
              <a:gdLst/>
              <a:ahLst/>
              <a:cxnLst/>
              <a:rect l="l" t="t" r="r" b="b"/>
              <a:pathLst>
                <a:path w="883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72"/>
            <p:cNvSpPr/>
            <p:nvPr/>
          </p:nvSpPr>
          <p:spPr>
            <a:xfrm>
              <a:off x="7278818" y="1541277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72"/>
            <p:cNvSpPr/>
            <p:nvPr/>
          </p:nvSpPr>
          <p:spPr>
            <a:xfrm>
              <a:off x="7322781" y="1635204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72"/>
            <p:cNvSpPr/>
            <p:nvPr/>
          </p:nvSpPr>
          <p:spPr>
            <a:xfrm>
              <a:off x="7258722" y="1616367"/>
              <a:ext cx="23397" cy="19781"/>
            </a:xfrm>
            <a:custGeom>
              <a:avLst/>
              <a:gdLst/>
              <a:ahLst/>
              <a:cxnLst/>
              <a:rect l="l" t="t" r="r" b="b"/>
              <a:pathLst>
                <a:path w="893" h="755" extrusionOk="0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72"/>
            <p:cNvSpPr/>
            <p:nvPr/>
          </p:nvSpPr>
          <p:spPr>
            <a:xfrm>
              <a:off x="7231370" y="1692713"/>
              <a:ext cx="23108" cy="19912"/>
            </a:xfrm>
            <a:custGeom>
              <a:avLst/>
              <a:gdLst/>
              <a:ahLst/>
              <a:cxnLst/>
              <a:rect l="l" t="t" r="r" b="b"/>
              <a:pathLst>
                <a:path w="882" h="760" extrusionOk="0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72"/>
            <p:cNvSpPr/>
            <p:nvPr/>
          </p:nvSpPr>
          <p:spPr>
            <a:xfrm>
              <a:off x="7399626" y="1590009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72"/>
            <p:cNvSpPr/>
            <p:nvPr/>
          </p:nvSpPr>
          <p:spPr>
            <a:xfrm>
              <a:off x="7108806" y="1792431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72"/>
            <p:cNvSpPr/>
            <p:nvPr/>
          </p:nvSpPr>
          <p:spPr>
            <a:xfrm>
              <a:off x="7128639" y="1823320"/>
              <a:ext cx="23135" cy="19755"/>
            </a:xfrm>
            <a:custGeom>
              <a:avLst/>
              <a:gdLst/>
              <a:ahLst/>
              <a:cxnLst/>
              <a:rect l="l" t="t" r="r" b="b"/>
              <a:pathLst>
                <a:path w="883" h="754" extrusionOk="0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72"/>
            <p:cNvSpPr/>
            <p:nvPr/>
          </p:nvSpPr>
          <p:spPr>
            <a:xfrm>
              <a:off x="7129635" y="1561137"/>
              <a:ext cx="319981" cy="298628"/>
            </a:xfrm>
            <a:custGeom>
              <a:avLst/>
              <a:gdLst/>
              <a:ahLst/>
              <a:cxnLst/>
              <a:rect l="l" t="t" r="r" b="b"/>
              <a:pathLst>
                <a:path w="12213" h="11398" extrusionOk="0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72"/>
            <p:cNvSpPr/>
            <p:nvPr/>
          </p:nvSpPr>
          <p:spPr>
            <a:xfrm>
              <a:off x="7117583" y="1646523"/>
              <a:ext cx="107027" cy="112162"/>
            </a:xfrm>
            <a:custGeom>
              <a:avLst/>
              <a:gdLst/>
              <a:ahLst/>
              <a:cxnLst/>
              <a:rect l="l" t="t" r="r" b="b"/>
              <a:pathLst>
                <a:path w="4085" h="4281" extrusionOk="0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72"/>
            <p:cNvSpPr/>
            <p:nvPr/>
          </p:nvSpPr>
          <p:spPr>
            <a:xfrm>
              <a:off x="7117347" y="1646523"/>
              <a:ext cx="107499" cy="112057"/>
            </a:xfrm>
            <a:custGeom>
              <a:avLst/>
              <a:gdLst/>
              <a:ahLst/>
              <a:cxnLst/>
              <a:rect l="l" t="t" r="r" b="b"/>
              <a:pathLst>
                <a:path w="4103" h="4277" extrusionOk="0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72"/>
            <p:cNvSpPr/>
            <p:nvPr/>
          </p:nvSpPr>
          <p:spPr>
            <a:xfrm>
              <a:off x="7136421" y="1769322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72"/>
            <p:cNvSpPr/>
            <p:nvPr/>
          </p:nvSpPr>
          <p:spPr>
            <a:xfrm>
              <a:off x="7274311" y="1538029"/>
              <a:ext cx="23108" cy="19833"/>
            </a:xfrm>
            <a:custGeom>
              <a:avLst/>
              <a:gdLst/>
              <a:ahLst/>
              <a:cxnLst/>
              <a:rect l="l" t="t" r="r" b="b"/>
              <a:pathLst>
                <a:path w="882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72"/>
            <p:cNvSpPr/>
            <p:nvPr/>
          </p:nvSpPr>
          <p:spPr>
            <a:xfrm>
              <a:off x="7318249" y="1631956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72"/>
            <p:cNvSpPr/>
            <p:nvPr/>
          </p:nvSpPr>
          <p:spPr>
            <a:xfrm>
              <a:off x="7254216" y="1613118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72"/>
            <p:cNvSpPr/>
            <p:nvPr/>
          </p:nvSpPr>
          <p:spPr>
            <a:xfrm>
              <a:off x="7226575" y="1689465"/>
              <a:ext cx="23397" cy="19833"/>
            </a:xfrm>
            <a:custGeom>
              <a:avLst/>
              <a:gdLst/>
              <a:ahLst/>
              <a:cxnLst/>
              <a:rect l="l" t="t" r="r" b="b"/>
              <a:pathLst>
                <a:path w="893" h="757" extrusionOk="0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72"/>
            <p:cNvSpPr/>
            <p:nvPr/>
          </p:nvSpPr>
          <p:spPr>
            <a:xfrm>
              <a:off x="7395093" y="1586734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72"/>
            <p:cNvSpPr/>
            <p:nvPr/>
          </p:nvSpPr>
          <p:spPr>
            <a:xfrm>
              <a:off x="7104273" y="1789156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72"/>
            <p:cNvSpPr/>
            <p:nvPr/>
          </p:nvSpPr>
          <p:spPr>
            <a:xfrm>
              <a:off x="7124133" y="1820045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72"/>
            <p:cNvSpPr/>
            <p:nvPr/>
          </p:nvSpPr>
          <p:spPr>
            <a:xfrm>
              <a:off x="7159529" y="1730677"/>
              <a:ext cx="86670" cy="97438"/>
            </a:xfrm>
            <a:custGeom>
              <a:avLst/>
              <a:gdLst/>
              <a:ahLst/>
              <a:cxnLst/>
              <a:rect l="l" t="t" r="r" b="b"/>
              <a:pathLst>
                <a:path w="3308" h="3719" extrusionOk="0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2" name="Google Shape;7232;p72"/>
          <p:cNvGrpSpPr/>
          <p:nvPr/>
        </p:nvGrpSpPr>
        <p:grpSpPr>
          <a:xfrm>
            <a:off x="7968952" y="1500877"/>
            <a:ext cx="378747" cy="361455"/>
            <a:chOff x="7968952" y="1500877"/>
            <a:chExt cx="378747" cy="361455"/>
          </a:xfrm>
        </p:grpSpPr>
        <p:sp>
          <p:nvSpPr>
            <p:cNvPr id="7233" name="Google Shape;7233;p72"/>
            <p:cNvSpPr/>
            <p:nvPr/>
          </p:nvSpPr>
          <p:spPr>
            <a:xfrm>
              <a:off x="8160579" y="1622393"/>
              <a:ext cx="52505" cy="51771"/>
            </a:xfrm>
            <a:custGeom>
              <a:avLst/>
              <a:gdLst/>
              <a:ahLst/>
              <a:cxnLst/>
              <a:rect l="l" t="t" r="r" b="b"/>
              <a:pathLst>
                <a:path w="2004" h="1976" extrusionOk="0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72"/>
            <p:cNvSpPr/>
            <p:nvPr/>
          </p:nvSpPr>
          <p:spPr>
            <a:xfrm>
              <a:off x="8163592" y="1642750"/>
              <a:ext cx="49728" cy="31230"/>
            </a:xfrm>
            <a:custGeom>
              <a:avLst/>
              <a:gdLst/>
              <a:ahLst/>
              <a:cxnLst/>
              <a:rect l="l" t="t" r="r" b="b"/>
              <a:pathLst>
                <a:path w="1898" h="1192" extrusionOk="0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72"/>
            <p:cNvSpPr/>
            <p:nvPr/>
          </p:nvSpPr>
          <p:spPr>
            <a:xfrm>
              <a:off x="7968952" y="1652549"/>
              <a:ext cx="215233" cy="209364"/>
            </a:xfrm>
            <a:custGeom>
              <a:avLst/>
              <a:gdLst/>
              <a:ahLst/>
              <a:cxnLst/>
              <a:rect l="l" t="t" r="r" b="b"/>
              <a:pathLst>
                <a:path w="8215" h="7991" extrusionOk="0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72"/>
            <p:cNvSpPr/>
            <p:nvPr/>
          </p:nvSpPr>
          <p:spPr>
            <a:xfrm>
              <a:off x="8164587" y="1652287"/>
              <a:ext cx="9825" cy="10061"/>
            </a:xfrm>
            <a:custGeom>
              <a:avLst/>
              <a:gdLst/>
              <a:ahLst/>
              <a:cxnLst/>
              <a:rect l="l" t="t" r="r" b="b"/>
              <a:pathLst>
                <a:path w="375" h="384" extrusionOk="0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72"/>
            <p:cNvSpPr/>
            <p:nvPr/>
          </p:nvSpPr>
          <p:spPr>
            <a:xfrm>
              <a:off x="7972463" y="1662583"/>
              <a:ext cx="211722" cy="199565"/>
            </a:xfrm>
            <a:custGeom>
              <a:avLst/>
              <a:gdLst/>
              <a:ahLst/>
              <a:cxnLst/>
              <a:rect l="l" t="t" r="r" b="b"/>
              <a:pathLst>
                <a:path w="8081" h="7617" extrusionOk="0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72"/>
            <p:cNvSpPr/>
            <p:nvPr/>
          </p:nvSpPr>
          <p:spPr>
            <a:xfrm>
              <a:off x="8167103" y="1502554"/>
              <a:ext cx="180597" cy="157750"/>
            </a:xfrm>
            <a:custGeom>
              <a:avLst/>
              <a:gdLst/>
              <a:ahLst/>
              <a:cxnLst/>
              <a:rect l="l" t="t" r="r" b="b"/>
              <a:pathLst>
                <a:path w="6893" h="6021" extrusionOk="0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72"/>
            <p:cNvSpPr/>
            <p:nvPr/>
          </p:nvSpPr>
          <p:spPr>
            <a:xfrm>
              <a:off x="8187198" y="1506877"/>
              <a:ext cx="160501" cy="153427"/>
            </a:xfrm>
            <a:custGeom>
              <a:avLst/>
              <a:gdLst/>
              <a:ahLst/>
              <a:cxnLst/>
              <a:rect l="l" t="t" r="r" b="b"/>
              <a:pathLst>
                <a:path w="6126" h="5856" extrusionOk="0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72"/>
            <p:cNvSpPr/>
            <p:nvPr/>
          </p:nvSpPr>
          <p:spPr>
            <a:xfrm>
              <a:off x="8073176" y="1500877"/>
              <a:ext cx="93193" cy="81430"/>
            </a:xfrm>
            <a:custGeom>
              <a:avLst/>
              <a:gdLst/>
              <a:ahLst/>
              <a:cxnLst/>
              <a:rect l="l" t="t" r="r" b="b"/>
              <a:pathLst>
                <a:path w="3557" h="3108" extrusionOk="0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2"/>
            <p:cNvSpPr/>
            <p:nvPr/>
          </p:nvSpPr>
          <p:spPr>
            <a:xfrm>
              <a:off x="8081455" y="1501846"/>
              <a:ext cx="85176" cy="80696"/>
            </a:xfrm>
            <a:custGeom>
              <a:avLst/>
              <a:gdLst/>
              <a:ahLst/>
              <a:cxnLst/>
              <a:rect l="l" t="t" r="r" b="b"/>
              <a:pathLst>
                <a:path w="3251" h="3080" extrusionOk="0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2"/>
            <p:cNvSpPr/>
            <p:nvPr/>
          </p:nvSpPr>
          <p:spPr>
            <a:xfrm>
              <a:off x="8069901" y="1562630"/>
              <a:ext cx="26907" cy="26593"/>
            </a:xfrm>
            <a:custGeom>
              <a:avLst/>
              <a:gdLst/>
              <a:ahLst/>
              <a:cxnLst/>
              <a:rect l="l" t="t" r="r" b="b"/>
              <a:pathLst>
                <a:path w="1027" h="1015" extrusionOk="0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72"/>
            <p:cNvSpPr/>
            <p:nvPr/>
          </p:nvSpPr>
          <p:spPr>
            <a:xfrm>
              <a:off x="7970969" y="1578193"/>
              <a:ext cx="111009" cy="108337"/>
            </a:xfrm>
            <a:custGeom>
              <a:avLst/>
              <a:gdLst/>
              <a:ahLst/>
              <a:cxnLst/>
              <a:rect l="l" t="t" r="r" b="b"/>
              <a:pathLst>
                <a:path w="4237" h="4135" extrusionOk="0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72"/>
            <p:cNvSpPr/>
            <p:nvPr/>
          </p:nvSpPr>
          <p:spPr>
            <a:xfrm>
              <a:off x="8247458" y="1676758"/>
              <a:ext cx="92958" cy="81534"/>
            </a:xfrm>
            <a:custGeom>
              <a:avLst/>
              <a:gdLst/>
              <a:ahLst/>
              <a:cxnLst/>
              <a:rect l="l" t="t" r="r" b="b"/>
              <a:pathLst>
                <a:path w="3548" h="3112" extrusionOk="0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72"/>
            <p:cNvSpPr/>
            <p:nvPr/>
          </p:nvSpPr>
          <p:spPr>
            <a:xfrm>
              <a:off x="8255501" y="1677648"/>
              <a:ext cx="85150" cy="80460"/>
            </a:xfrm>
            <a:custGeom>
              <a:avLst/>
              <a:gdLst/>
              <a:ahLst/>
              <a:cxnLst/>
              <a:rect l="l" t="t" r="r" b="b"/>
              <a:pathLst>
                <a:path w="3250" h="3071" extrusionOk="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72"/>
            <p:cNvSpPr/>
            <p:nvPr/>
          </p:nvSpPr>
          <p:spPr>
            <a:xfrm>
              <a:off x="8244183" y="1738432"/>
              <a:ext cx="27169" cy="26776"/>
            </a:xfrm>
            <a:custGeom>
              <a:avLst/>
              <a:gdLst/>
              <a:ahLst/>
              <a:cxnLst/>
              <a:rect l="l" t="t" r="r" b="b"/>
              <a:pathLst>
                <a:path w="1037" h="1022" extrusionOk="0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72"/>
            <p:cNvSpPr/>
            <p:nvPr/>
          </p:nvSpPr>
          <p:spPr>
            <a:xfrm>
              <a:off x="8145252" y="1753995"/>
              <a:ext cx="111036" cy="108337"/>
            </a:xfrm>
            <a:custGeom>
              <a:avLst/>
              <a:gdLst/>
              <a:ahLst/>
              <a:cxnLst/>
              <a:rect l="l" t="t" r="r" b="b"/>
              <a:pathLst>
                <a:path w="4238" h="4135" extrusionOk="0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72"/>
          <p:cNvGrpSpPr/>
          <p:nvPr/>
        </p:nvGrpSpPr>
        <p:grpSpPr>
          <a:xfrm>
            <a:off x="5761445" y="1541723"/>
            <a:ext cx="362163" cy="279737"/>
            <a:chOff x="5761445" y="1541723"/>
            <a:chExt cx="362163" cy="279737"/>
          </a:xfrm>
        </p:grpSpPr>
        <p:sp>
          <p:nvSpPr>
            <p:cNvPr id="7249" name="Google Shape;7249;p72"/>
            <p:cNvSpPr/>
            <p:nvPr/>
          </p:nvSpPr>
          <p:spPr>
            <a:xfrm>
              <a:off x="587069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72"/>
            <p:cNvSpPr/>
            <p:nvPr/>
          </p:nvSpPr>
          <p:spPr>
            <a:xfrm>
              <a:off x="5761445" y="1541723"/>
              <a:ext cx="139567" cy="223198"/>
            </a:xfrm>
            <a:custGeom>
              <a:avLst/>
              <a:gdLst/>
              <a:ahLst/>
              <a:cxnLst/>
              <a:rect l="l" t="t" r="r" b="b"/>
              <a:pathLst>
                <a:path w="5327" h="8519" extrusionOk="0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72"/>
            <p:cNvSpPr/>
            <p:nvPr/>
          </p:nvSpPr>
          <p:spPr>
            <a:xfrm>
              <a:off x="5761707" y="1541854"/>
              <a:ext cx="83159" cy="222962"/>
            </a:xfrm>
            <a:custGeom>
              <a:avLst/>
              <a:gdLst/>
              <a:ahLst/>
              <a:cxnLst/>
              <a:rect l="l" t="t" r="r" b="b"/>
              <a:pathLst>
                <a:path w="3174" h="8510" extrusionOk="0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72"/>
            <p:cNvSpPr/>
            <p:nvPr/>
          </p:nvSpPr>
          <p:spPr>
            <a:xfrm>
              <a:off x="595005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72"/>
            <p:cNvSpPr/>
            <p:nvPr/>
          </p:nvSpPr>
          <p:spPr>
            <a:xfrm>
              <a:off x="5984040" y="1541723"/>
              <a:ext cx="139567" cy="223250"/>
            </a:xfrm>
            <a:custGeom>
              <a:avLst/>
              <a:gdLst/>
              <a:ahLst/>
              <a:cxnLst/>
              <a:rect l="l" t="t" r="r" b="b"/>
              <a:pathLst>
                <a:path w="5327" h="8521" extrusionOk="0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72"/>
            <p:cNvSpPr/>
            <p:nvPr/>
          </p:nvSpPr>
          <p:spPr>
            <a:xfrm>
              <a:off x="6038955" y="1541959"/>
              <a:ext cx="84652" cy="223119"/>
            </a:xfrm>
            <a:custGeom>
              <a:avLst/>
              <a:gdLst/>
              <a:ahLst/>
              <a:cxnLst/>
              <a:rect l="l" t="t" r="r" b="b"/>
              <a:pathLst>
                <a:path w="3231" h="8516" extrusionOk="0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5" name="Google Shape;7255;p72"/>
          <p:cNvGrpSpPr/>
          <p:nvPr/>
        </p:nvGrpSpPr>
        <p:grpSpPr>
          <a:xfrm>
            <a:off x="6204958" y="3355575"/>
            <a:ext cx="358390" cy="362320"/>
            <a:chOff x="6204958" y="3355575"/>
            <a:chExt cx="358390" cy="362320"/>
          </a:xfrm>
        </p:grpSpPr>
        <p:sp>
          <p:nvSpPr>
            <p:cNvPr id="7256" name="Google Shape;7256;p72"/>
            <p:cNvSpPr/>
            <p:nvPr/>
          </p:nvSpPr>
          <p:spPr>
            <a:xfrm>
              <a:off x="6204958" y="3355706"/>
              <a:ext cx="358154" cy="362189"/>
            </a:xfrm>
            <a:custGeom>
              <a:avLst/>
              <a:gdLst/>
              <a:ahLst/>
              <a:cxnLst/>
              <a:rect l="l" t="t" r="r" b="b"/>
              <a:pathLst>
                <a:path w="13670" h="13824" extrusionOk="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72"/>
            <p:cNvSpPr/>
            <p:nvPr/>
          </p:nvSpPr>
          <p:spPr>
            <a:xfrm>
              <a:off x="6253428" y="3355575"/>
              <a:ext cx="309920" cy="221442"/>
            </a:xfrm>
            <a:custGeom>
              <a:avLst/>
              <a:gdLst/>
              <a:ahLst/>
              <a:cxnLst/>
              <a:rect l="l" t="t" r="r" b="b"/>
              <a:pathLst>
                <a:path w="11829" h="8452" extrusionOk="0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72"/>
            <p:cNvSpPr/>
            <p:nvPr/>
          </p:nvSpPr>
          <p:spPr>
            <a:xfrm>
              <a:off x="6225814" y="3425057"/>
              <a:ext cx="3537" cy="6550"/>
            </a:xfrm>
            <a:custGeom>
              <a:avLst/>
              <a:gdLst/>
              <a:ahLst/>
              <a:cxnLst/>
              <a:rect l="l" t="t" r="r" b="b"/>
              <a:pathLst>
                <a:path w="135" h="250" extrusionOk="0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72"/>
            <p:cNvSpPr/>
            <p:nvPr/>
          </p:nvSpPr>
          <p:spPr>
            <a:xfrm>
              <a:off x="6367451" y="3577751"/>
              <a:ext cx="139148" cy="140144"/>
            </a:xfrm>
            <a:custGeom>
              <a:avLst/>
              <a:gdLst/>
              <a:ahLst/>
              <a:cxnLst/>
              <a:rect l="l" t="t" r="r" b="b"/>
              <a:pathLst>
                <a:path w="5311" h="5349" extrusionOk="0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72"/>
            <p:cNvSpPr/>
            <p:nvPr/>
          </p:nvSpPr>
          <p:spPr>
            <a:xfrm>
              <a:off x="6460120" y="3595069"/>
              <a:ext cx="46479" cy="122328"/>
            </a:xfrm>
            <a:custGeom>
              <a:avLst/>
              <a:gdLst/>
              <a:ahLst/>
              <a:cxnLst/>
              <a:rect l="l" t="t" r="r" b="b"/>
              <a:pathLst>
                <a:path w="1774" h="4669" extrusionOk="0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72"/>
            <p:cNvSpPr/>
            <p:nvPr/>
          </p:nvSpPr>
          <p:spPr>
            <a:xfrm>
              <a:off x="6419929" y="3572485"/>
              <a:ext cx="101997" cy="56513"/>
            </a:xfrm>
            <a:custGeom>
              <a:avLst/>
              <a:gdLst/>
              <a:ahLst/>
              <a:cxnLst/>
              <a:rect l="l" t="t" r="r" b="b"/>
              <a:pathLst>
                <a:path w="3893" h="2157" extrusionOk="0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72"/>
            <p:cNvSpPr/>
            <p:nvPr/>
          </p:nvSpPr>
          <p:spPr>
            <a:xfrm>
              <a:off x="6426453" y="3572485"/>
              <a:ext cx="95211" cy="56513"/>
            </a:xfrm>
            <a:custGeom>
              <a:avLst/>
              <a:gdLst/>
              <a:ahLst/>
              <a:cxnLst/>
              <a:rect l="l" t="t" r="r" b="b"/>
              <a:pathLst>
                <a:path w="3634" h="2157" extrusionOk="0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72"/>
            <p:cNvSpPr/>
            <p:nvPr/>
          </p:nvSpPr>
          <p:spPr>
            <a:xfrm>
              <a:off x="6381232" y="3407006"/>
              <a:ext cx="100503" cy="62277"/>
            </a:xfrm>
            <a:custGeom>
              <a:avLst/>
              <a:gdLst/>
              <a:ahLst/>
              <a:cxnLst/>
              <a:rect l="l" t="t" r="r" b="b"/>
              <a:pathLst>
                <a:path w="3836" h="2377" extrusionOk="0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72"/>
            <p:cNvSpPr/>
            <p:nvPr/>
          </p:nvSpPr>
          <p:spPr>
            <a:xfrm>
              <a:off x="6255865" y="3454873"/>
              <a:ext cx="84259" cy="48811"/>
            </a:xfrm>
            <a:custGeom>
              <a:avLst/>
              <a:gdLst/>
              <a:ahLst/>
              <a:cxnLst/>
              <a:rect l="l" t="t" r="r" b="b"/>
              <a:pathLst>
                <a:path w="3216" h="1863" extrusionOk="0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72"/>
            <p:cNvSpPr/>
            <p:nvPr/>
          </p:nvSpPr>
          <p:spPr>
            <a:xfrm>
              <a:off x="6422183" y="3506932"/>
              <a:ext cx="51273" cy="22637"/>
            </a:xfrm>
            <a:custGeom>
              <a:avLst/>
              <a:gdLst/>
              <a:ahLst/>
              <a:cxnLst/>
              <a:rect l="l" t="t" r="r" b="b"/>
              <a:pathLst>
                <a:path w="1957" h="864" extrusionOk="0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72"/>
            <p:cNvSpPr/>
            <p:nvPr/>
          </p:nvSpPr>
          <p:spPr>
            <a:xfrm>
              <a:off x="6358621" y="3569236"/>
              <a:ext cx="52793" cy="23292"/>
            </a:xfrm>
            <a:custGeom>
              <a:avLst/>
              <a:gdLst/>
              <a:ahLst/>
              <a:cxnLst/>
              <a:rect l="l" t="t" r="r" b="b"/>
              <a:pathLst>
                <a:path w="2015" h="889" extrusionOk="0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72"/>
            <p:cNvSpPr/>
            <p:nvPr/>
          </p:nvSpPr>
          <p:spPr>
            <a:xfrm>
              <a:off x="6345076" y="3480470"/>
              <a:ext cx="45509" cy="34532"/>
            </a:xfrm>
            <a:custGeom>
              <a:avLst/>
              <a:gdLst/>
              <a:ahLst/>
              <a:cxnLst/>
              <a:rect l="l" t="t" r="r" b="b"/>
              <a:pathLst>
                <a:path w="1737" h="1318" extrusionOk="0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72"/>
            <p:cNvSpPr/>
            <p:nvPr/>
          </p:nvSpPr>
          <p:spPr>
            <a:xfrm>
              <a:off x="6278030" y="3534285"/>
              <a:ext cx="15353" cy="32933"/>
            </a:xfrm>
            <a:custGeom>
              <a:avLst/>
              <a:gdLst/>
              <a:ahLst/>
              <a:cxnLst/>
              <a:rect l="l" t="t" r="r" b="b"/>
              <a:pathLst>
                <a:path w="586" h="1257" extrusionOk="0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72"/>
            <p:cNvSpPr/>
            <p:nvPr/>
          </p:nvSpPr>
          <p:spPr>
            <a:xfrm>
              <a:off x="6325767" y="3362911"/>
              <a:ext cx="20672" cy="25519"/>
            </a:xfrm>
            <a:custGeom>
              <a:avLst/>
              <a:gdLst/>
              <a:ahLst/>
              <a:cxnLst/>
              <a:rect l="l" t="t" r="r" b="b"/>
              <a:pathLst>
                <a:path w="789" h="974" extrusionOk="0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72"/>
            <p:cNvSpPr/>
            <p:nvPr/>
          </p:nvSpPr>
          <p:spPr>
            <a:xfrm>
              <a:off x="6305042" y="3381146"/>
              <a:ext cx="50880" cy="19205"/>
            </a:xfrm>
            <a:custGeom>
              <a:avLst/>
              <a:gdLst/>
              <a:ahLst/>
              <a:cxnLst/>
              <a:rect l="l" t="t" r="r" b="b"/>
              <a:pathLst>
                <a:path w="1942" h="733" extrusionOk="0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72"/>
            <p:cNvSpPr/>
            <p:nvPr/>
          </p:nvSpPr>
          <p:spPr>
            <a:xfrm>
              <a:off x="6526275" y="3501037"/>
              <a:ext cx="29056" cy="37309"/>
            </a:xfrm>
            <a:custGeom>
              <a:avLst/>
              <a:gdLst/>
              <a:ahLst/>
              <a:cxnLst/>
              <a:rect l="l" t="t" r="r" b="b"/>
              <a:pathLst>
                <a:path w="1109" h="1424" extrusionOk="0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2" name="Google Shape;7272;p72"/>
          <p:cNvGrpSpPr/>
          <p:nvPr/>
        </p:nvGrpSpPr>
        <p:grpSpPr>
          <a:xfrm>
            <a:off x="4939970" y="1499855"/>
            <a:ext cx="242979" cy="362660"/>
            <a:chOff x="4939970" y="1499855"/>
            <a:chExt cx="242979" cy="362660"/>
          </a:xfrm>
        </p:grpSpPr>
        <p:sp>
          <p:nvSpPr>
            <p:cNvPr id="7273" name="Google Shape;7273;p72"/>
            <p:cNvSpPr/>
            <p:nvPr/>
          </p:nvSpPr>
          <p:spPr>
            <a:xfrm>
              <a:off x="4992973" y="1499855"/>
              <a:ext cx="43728" cy="120075"/>
            </a:xfrm>
            <a:custGeom>
              <a:avLst/>
              <a:gdLst/>
              <a:ahLst/>
              <a:cxnLst/>
              <a:rect l="l" t="t" r="r" b="b"/>
              <a:pathLst>
                <a:path w="1669" h="4583" extrusionOk="0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72"/>
            <p:cNvSpPr/>
            <p:nvPr/>
          </p:nvSpPr>
          <p:spPr>
            <a:xfrm>
              <a:off x="4993470" y="1584979"/>
              <a:ext cx="42732" cy="34951"/>
            </a:xfrm>
            <a:custGeom>
              <a:avLst/>
              <a:gdLst/>
              <a:ahLst/>
              <a:cxnLst/>
              <a:rect l="l" t="t" r="r" b="b"/>
              <a:pathLst>
                <a:path w="1631" h="1334" extrusionOk="0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72"/>
            <p:cNvSpPr/>
            <p:nvPr/>
          </p:nvSpPr>
          <p:spPr>
            <a:xfrm>
              <a:off x="4939970" y="1536588"/>
              <a:ext cx="203207" cy="325928"/>
            </a:xfrm>
            <a:custGeom>
              <a:avLst/>
              <a:gdLst/>
              <a:ahLst/>
              <a:cxnLst/>
              <a:rect l="l" t="t" r="r" b="b"/>
              <a:pathLst>
                <a:path w="7756" h="12440" extrusionOk="0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72"/>
            <p:cNvSpPr/>
            <p:nvPr/>
          </p:nvSpPr>
          <p:spPr>
            <a:xfrm>
              <a:off x="5033163" y="1662321"/>
              <a:ext cx="149785" cy="191155"/>
            </a:xfrm>
            <a:custGeom>
              <a:avLst/>
              <a:gdLst/>
              <a:ahLst/>
              <a:cxnLst/>
              <a:rect l="l" t="t" r="r" b="b"/>
              <a:pathLst>
                <a:path w="5717" h="7296" extrusionOk="0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72"/>
            <p:cNvSpPr/>
            <p:nvPr/>
          </p:nvSpPr>
          <p:spPr>
            <a:xfrm>
              <a:off x="5033399" y="1662321"/>
              <a:ext cx="25388" cy="27667"/>
            </a:xfrm>
            <a:custGeom>
              <a:avLst/>
              <a:gdLst/>
              <a:ahLst/>
              <a:cxnLst/>
              <a:rect l="l" t="t" r="r" b="b"/>
              <a:pathLst>
                <a:path w="969" h="1056" extrusionOk="0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72"/>
            <p:cNvSpPr/>
            <p:nvPr/>
          </p:nvSpPr>
          <p:spPr>
            <a:xfrm>
              <a:off x="5006780" y="1626427"/>
              <a:ext cx="30680" cy="26279"/>
            </a:xfrm>
            <a:custGeom>
              <a:avLst/>
              <a:gdLst/>
              <a:ahLst/>
              <a:cxnLst/>
              <a:rect l="l" t="t" r="r" b="b"/>
              <a:pathLst>
                <a:path w="1171" h="1003" extrusionOk="0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9" name="Google Shape;7279;p72"/>
          <p:cNvGrpSpPr/>
          <p:nvPr/>
        </p:nvGrpSpPr>
        <p:grpSpPr>
          <a:xfrm>
            <a:off x="8023448" y="3355496"/>
            <a:ext cx="284322" cy="362163"/>
            <a:chOff x="8023448" y="3355496"/>
            <a:chExt cx="284322" cy="362163"/>
          </a:xfrm>
        </p:grpSpPr>
        <p:sp>
          <p:nvSpPr>
            <p:cNvPr id="7280" name="Google Shape;7280;p72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72"/>
            <p:cNvSpPr/>
            <p:nvPr/>
          </p:nvSpPr>
          <p:spPr>
            <a:xfrm>
              <a:off x="8241930" y="3373077"/>
              <a:ext cx="65841" cy="344582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72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72"/>
            <p:cNvSpPr/>
            <p:nvPr/>
          </p:nvSpPr>
          <p:spPr>
            <a:xfrm>
              <a:off x="8058346" y="3373077"/>
              <a:ext cx="214761" cy="312435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72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72"/>
            <p:cNvSpPr/>
            <p:nvPr/>
          </p:nvSpPr>
          <p:spPr>
            <a:xfrm>
              <a:off x="8162570" y="3355496"/>
              <a:ext cx="76871" cy="72102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72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72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72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9" name="Google Shape;7289;p72"/>
          <p:cNvGrpSpPr/>
          <p:nvPr/>
        </p:nvGrpSpPr>
        <p:grpSpPr>
          <a:xfrm>
            <a:off x="6644201" y="3355496"/>
            <a:ext cx="366695" cy="361979"/>
            <a:chOff x="6644201" y="3355496"/>
            <a:chExt cx="366695" cy="361979"/>
          </a:xfrm>
        </p:grpSpPr>
        <p:sp>
          <p:nvSpPr>
            <p:cNvPr id="7290" name="Google Shape;7290;p72"/>
            <p:cNvSpPr/>
            <p:nvPr/>
          </p:nvSpPr>
          <p:spPr>
            <a:xfrm>
              <a:off x="6824274" y="3378421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2"/>
            <p:cNvSpPr/>
            <p:nvPr/>
          </p:nvSpPr>
          <p:spPr>
            <a:xfrm>
              <a:off x="6904944" y="3402709"/>
              <a:ext cx="60994" cy="56802"/>
            </a:xfrm>
            <a:custGeom>
              <a:avLst/>
              <a:gdLst/>
              <a:ahLst/>
              <a:cxnLst/>
              <a:rect l="l" t="t" r="r" b="b"/>
              <a:pathLst>
                <a:path w="2328" h="2168" extrusionOk="0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72"/>
            <p:cNvSpPr/>
            <p:nvPr/>
          </p:nvSpPr>
          <p:spPr>
            <a:xfrm>
              <a:off x="6942541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72"/>
            <p:cNvSpPr/>
            <p:nvPr/>
          </p:nvSpPr>
          <p:spPr>
            <a:xfrm>
              <a:off x="6927397" y="3636518"/>
              <a:ext cx="30759" cy="26645"/>
            </a:xfrm>
            <a:custGeom>
              <a:avLst/>
              <a:gdLst/>
              <a:ahLst/>
              <a:cxnLst/>
              <a:rect l="l" t="t" r="r" b="b"/>
              <a:pathLst>
                <a:path w="1174" h="1017" extrusionOk="0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2"/>
            <p:cNvSpPr/>
            <p:nvPr/>
          </p:nvSpPr>
          <p:spPr>
            <a:xfrm>
              <a:off x="6905049" y="3614169"/>
              <a:ext cx="23973" cy="21117"/>
            </a:xfrm>
            <a:custGeom>
              <a:avLst/>
              <a:gdLst/>
              <a:ahLst/>
              <a:cxnLst/>
              <a:rect l="l" t="t" r="r" b="b"/>
              <a:pathLst>
                <a:path w="915" h="806" extrusionOk="0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72"/>
            <p:cNvSpPr/>
            <p:nvPr/>
          </p:nvSpPr>
          <p:spPr>
            <a:xfrm>
              <a:off x="6824274" y="3642360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2"/>
            <p:cNvSpPr/>
            <p:nvPr/>
          </p:nvSpPr>
          <p:spPr>
            <a:xfrm>
              <a:off x="6715780" y="3612754"/>
              <a:ext cx="40034" cy="37099"/>
            </a:xfrm>
            <a:custGeom>
              <a:avLst/>
              <a:gdLst/>
              <a:ahLst/>
              <a:cxnLst/>
              <a:rect l="l" t="t" r="r" b="b"/>
              <a:pathLst>
                <a:path w="1528" h="1416" extrusionOk="0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2"/>
            <p:cNvSpPr/>
            <p:nvPr/>
          </p:nvSpPr>
          <p:spPr>
            <a:xfrm>
              <a:off x="6669825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72"/>
            <p:cNvSpPr/>
            <p:nvPr/>
          </p:nvSpPr>
          <p:spPr>
            <a:xfrm>
              <a:off x="6700924" y="3410097"/>
              <a:ext cx="54548" cy="50409"/>
            </a:xfrm>
            <a:custGeom>
              <a:avLst/>
              <a:gdLst/>
              <a:ahLst/>
              <a:cxnLst/>
              <a:rect l="l" t="t" r="r" b="b"/>
              <a:pathLst>
                <a:path w="2082" h="1924" extrusionOk="0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72"/>
            <p:cNvSpPr/>
            <p:nvPr/>
          </p:nvSpPr>
          <p:spPr>
            <a:xfrm>
              <a:off x="6709492" y="3418953"/>
              <a:ext cx="240621" cy="234988"/>
            </a:xfrm>
            <a:custGeom>
              <a:avLst/>
              <a:gdLst/>
              <a:ahLst/>
              <a:cxnLst/>
              <a:rect l="l" t="t" r="r" b="b"/>
              <a:pathLst>
                <a:path w="9184" h="8969" extrusionOk="0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2"/>
            <p:cNvSpPr/>
            <p:nvPr/>
          </p:nvSpPr>
          <p:spPr>
            <a:xfrm>
              <a:off x="6749683" y="3436114"/>
              <a:ext cx="200430" cy="218010"/>
            </a:xfrm>
            <a:custGeom>
              <a:avLst/>
              <a:gdLst/>
              <a:ahLst/>
              <a:cxnLst/>
              <a:rect l="l" t="t" r="r" b="b"/>
              <a:pathLst>
                <a:path w="7650" h="8321" extrusionOk="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2"/>
            <p:cNvSpPr/>
            <p:nvPr/>
          </p:nvSpPr>
          <p:spPr>
            <a:xfrm>
              <a:off x="6774049" y="3464226"/>
              <a:ext cx="33169" cy="28244"/>
            </a:xfrm>
            <a:custGeom>
              <a:avLst/>
              <a:gdLst/>
              <a:ahLst/>
              <a:cxnLst/>
              <a:rect l="l" t="t" r="r" b="b"/>
              <a:pathLst>
                <a:path w="1266" h="1078" extrusionOk="0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72"/>
            <p:cNvSpPr/>
            <p:nvPr/>
          </p:nvSpPr>
          <p:spPr>
            <a:xfrm>
              <a:off x="6810964" y="33554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72"/>
            <p:cNvSpPr/>
            <p:nvPr/>
          </p:nvSpPr>
          <p:spPr>
            <a:xfrm>
              <a:off x="6866194" y="3511203"/>
              <a:ext cx="33195" cy="28401"/>
            </a:xfrm>
            <a:custGeom>
              <a:avLst/>
              <a:gdLst/>
              <a:ahLst/>
              <a:cxnLst/>
              <a:rect l="l" t="t" r="r" b="b"/>
              <a:pathLst>
                <a:path w="1267" h="1084" extrusionOk="0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72"/>
            <p:cNvSpPr/>
            <p:nvPr/>
          </p:nvSpPr>
          <p:spPr>
            <a:xfrm>
              <a:off x="6762992" y="3556896"/>
              <a:ext cx="52505" cy="44828"/>
            </a:xfrm>
            <a:custGeom>
              <a:avLst/>
              <a:gdLst/>
              <a:ahLst/>
              <a:cxnLst/>
              <a:rect l="l" t="t" r="r" b="b"/>
              <a:pathLst>
                <a:path w="2004" h="1711" extrusionOk="0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2"/>
            <p:cNvSpPr/>
            <p:nvPr/>
          </p:nvSpPr>
          <p:spPr>
            <a:xfrm>
              <a:off x="6953859" y="3377426"/>
              <a:ext cx="36680" cy="35003"/>
            </a:xfrm>
            <a:custGeom>
              <a:avLst/>
              <a:gdLst/>
              <a:ahLst/>
              <a:cxnLst/>
              <a:rect l="l" t="t" r="r" b="b"/>
              <a:pathLst>
                <a:path w="1400" h="1336" extrusionOk="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72"/>
            <p:cNvSpPr/>
            <p:nvPr/>
          </p:nvSpPr>
          <p:spPr>
            <a:xfrm>
              <a:off x="6977701" y="3522259"/>
              <a:ext cx="33195" cy="28479"/>
            </a:xfrm>
            <a:custGeom>
              <a:avLst/>
              <a:gdLst/>
              <a:ahLst/>
              <a:cxnLst/>
              <a:rect l="l" t="t" r="r" b="b"/>
              <a:pathLst>
                <a:path w="1267" h="1087" extrusionOk="0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72"/>
            <p:cNvSpPr/>
            <p:nvPr/>
          </p:nvSpPr>
          <p:spPr>
            <a:xfrm>
              <a:off x="6945816" y="3652473"/>
              <a:ext cx="38462" cy="36680"/>
            </a:xfrm>
            <a:custGeom>
              <a:avLst/>
              <a:gdLst/>
              <a:ahLst/>
              <a:cxnLst/>
              <a:rect l="l" t="t" r="r" b="b"/>
              <a:pathLst>
                <a:path w="1468" h="1400" extrusionOk="0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72"/>
            <p:cNvSpPr/>
            <p:nvPr/>
          </p:nvSpPr>
          <p:spPr>
            <a:xfrm>
              <a:off x="6810964" y="36889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2"/>
            <p:cNvSpPr/>
            <p:nvPr/>
          </p:nvSpPr>
          <p:spPr>
            <a:xfrm>
              <a:off x="6697702" y="3640212"/>
              <a:ext cx="29894" cy="28479"/>
            </a:xfrm>
            <a:custGeom>
              <a:avLst/>
              <a:gdLst/>
              <a:ahLst/>
              <a:cxnLst/>
              <a:rect l="l" t="t" r="r" b="b"/>
              <a:pathLst>
                <a:path w="1141" h="1087" extrusionOk="0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2"/>
            <p:cNvSpPr/>
            <p:nvPr/>
          </p:nvSpPr>
          <p:spPr>
            <a:xfrm>
              <a:off x="6644201" y="3522259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72"/>
            <p:cNvSpPr/>
            <p:nvPr/>
          </p:nvSpPr>
          <p:spPr>
            <a:xfrm>
              <a:off x="6676349" y="3383242"/>
              <a:ext cx="39457" cy="37754"/>
            </a:xfrm>
            <a:custGeom>
              <a:avLst/>
              <a:gdLst/>
              <a:ahLst/>
              <a:cxnLst/>
              <a:rect l="l" t="t" r="r" b="b"/>
              <a:pathLst>
                <a:path w="1506" h="1441" extrusionOk="0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2" name="Google Shape;7312;p72"/>
          <p:cNvGrpSpPr/>
          <p:nvPr/>
        </p:nvGrpSpPr>
        <p:grpSpPr>
          <a:xfrm>
            <a:off x="7955145" y="2019192"/>
            <a:ext cx="365176" cy="271013"/>
            <a:chOff x="7955145" y="2019192"/>
            <a:chExt cx="365176" cy="271013"/>
          </a:xfrm>
        </p:grpSpPr>
        <p:sp>
          <p:nvSpPr>
            <p:cNvPr id="7313" name="Google Shape;7313;p72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72"/>
            <p:cNvSpPr/>
            <p:nvPr/>
          </p:nvSpPr>
          <p:spPr>
            <a:xfrm>
              <a:off x="8084468" y="2023226"/>
              <a:ext cx="213504" cy="266978"/>
            </a:xfrm>
            <a:custGeom>
              <a:avLst/>
              <a:gdLst/>
              <a:ahLst/>
              <a:cxnLst/>
              <a:rect l="l" t="t" r="r" b="b"/>
              <a:pathLst>
                <a:path w="8149" h="10190" extrusionOk="0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72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2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2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72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9" name="Google Shape;7319;p72"/>
          <p:cNvGrpSpPr/>
          <p:nvPr/>
        </p:nvGrpSpPr>
        <p:grpSpPr>
          <a:xfrm>
            <a:off x="7518155" y="2009471"/>
            <a:ext cx="361927" cy="290270"/>
            <a:chOff x="7518155" y="2009471"/>
            <a:chExt cx="361927" cy="290270"/>
          </a:xfrm>
        </p:grpSpPr>
        <p:sp>
          <p:nvSpPr>
            <p:cNvPr id="7320" name="Google Shape;7320;p72"/>
            <p:cNvSpPr/>
            <p:nvPr/>
          </p:nvSpPr>
          <p:spPr>
            <a:xfrm>
              <a:off x="7518155" y="2133712"/>
              <a:ext cx="361403" cy="166029"/>
            </a:xfrm>
            <a:custGeom>
              <a:avLst/>
              <a:gdLst/>
              <a:ahLst/>
              <a:cxnLst/>
              <a:rect l="l" t="t" r="r" b="b"/>
              <a:pathLst>
                <a:path w="13794" h="6337" extrusionOk="0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72"/>
            <p:cNvSpPr/>
            <p:nvPr/>
          </p:nvSpPr>
          <p:spPr>
            <a:xfrm>
              <a:off x="776503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72"/>
            <p:cNvSpPr/>
            <p:nvPr/>
          </p:nvSpPr>
          <p:spPr>
            <a:xfrm>
              <a:off x="751841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72"/>
            <p:cNvSpPr/>
            <p:nvPr/>
          </p:nvSpPr>
          <p:spPr>
            <a:xfrm>
              <a:off x="7518417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72"/>
            <p:cNvSpPr/>
            <p:nvPr/>
          </p:nvSpPr>
          <p:spPr>
            <a:xfrm>
              <a:off x="7762548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72"/>
            <p:cNvSpPr/>
            <p:nvPr/>
          </p:nvSpPr>
          <p:spPr>
            <a:xfrm>
              <a:off x="7604536" y="2228896"/>
              <a:ext cx="22139" cy="18916"/>
            </a:xfrm>
            <a:custGeom>
              <a:avLst/>
              <a:gdLst/>
              <a:ahLst/>
              <a:cxnLst/>
              <a:rect l="l" t="t" r="r" b="b"/>
              <a:pathLst>
                <a:path w="845" h="722" extrusionOk="0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72"/>
            <p:cNvSpPr/>
            <p:nvPr/>
          </p:nvSpPr>
          <p:spPr>
            <a:xfrm>
              <a:off x="7526696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2"/>
            <p:cNvSpPr/>
            <p:nvPr/>
          </p:nvSpPr>
          <p:spPr>
            <a:xfrm>
              <a:off x="7550564" y="2206286"/>
              <a:ext cx="22113" cy="18943"/>
            </a:xfrm>
            <a:custGeom>
              <a:avLst/>
              <a:gdLst/>
              <a:ahLst/>
              <a:cxnLst/>
              <a:rect l="l" t="t" r="r" b="b"/>
              <a:pathLst>
                <a:path w="844" h="723" extrusionOk="0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72"/>
            <p:cNvSpPr/>
            <p:nvPr/>
          </p:nvSpPr>
          <p:spPr>
            <a:xfrm>
              <a:off x="7768286" y="2228896"/>
              <a:ext cx="21877" cy="18916"/>
            </a:xfrm>
            <a:custGeom>
              <a:avLst/>
              <a:gdLst/>
              <a:ahLst/>
              <a:cxnLst/>
              <a:rect l="l" t="t" r="r" b="b"/>
              <a:pathLst>
                <a:path w="835" h="722" extrusionOk="0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72"/>
            <p:cNvSpPr/>
            <p:nvPr/>
          </p:nvSpPr>
          <p:spPr>
            <a:xfrm>
              <a:off x="7845891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72"/>
            <p:cNvSpPr/>
            <p:nvPr/>
          </p:nvSpPr>
          <p:spPr>
            <a:xfrm>
              <a:off x="7822022" y="2206286"/>
              <a:ext cx="22139" cy="18943"/>
            </a:xfrm>
            <a:custGeom>
              <a:avLst/>
              <a:gdLst/>
              <a:ahLst/>
              <a:cxnLst/>
              <a:rect l="l" t="t" r="r" b="b"/>
              <a:pathLst>
                <a:path w="845" h="723" extrusionOk="0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72"/>
            <p:cNvSpPr/>
            <p:nvPr/>
          </p:nvSpPr>
          <p:spPr>
            <a:xfrm>
              <a:off x="7636500" y="2009471"/>
              <a:ext cx="125026" cy="206901"/>
            </a:xfrm>
            <a:custGeom>
              <a:avLst/>
              <a:gdLst/>
              <a:ahLst/>
              <a:cxnLst/>
              <a:rect l="l" t="t" r="r" b="b"/>
              <a:pathLst>
                <a:path w="4772" h="7897" extrusionOk="0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72"/>
            <p:cNvSpPr/>
            <p:nvPr/>
          </p:nvSpPr>
          <p:spPr>
            <a:xfrm>
              <a:off x="7688167" y="2009471"/>
              <a:ext cx="73412" cy="206639"/>
            </a:xfrm>
            <a:custGeom>
              <a:avLst/>
              <a:gdLst/>
              <a:ahLst/>
              <a:cxnLst/>
              <a:rect l="l" t="t" r="r" b="b"/>
              <a:pathLst>
                <a:path w="2802" h="7887" extrusionOk="0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3" name="Google Shape;7333;p72"/>
          <p:cNvGrpSpPr/>
          <p:nvPr/>
        </p:nvGrpSpPr>
        <p:grpSpPr>
          <a:xfrm>
            <a:off x="7079672" y="1991053"/>
            <a:ext cx="362163" cy="327264"/>
            <a:chOff x="7079672" y="1991053"/>
            <a:chExt cx="362163" cy="327264"/>
          </a:xfrm>
        </p:grpSpPr>
        <p:sp>
          <p:nvSpPr>
            <p:cNvPr id="7334" name="Google Shape;7334;p72"/>
            <p:cNvSpPr/>
            <p:nvPr/>
          </p:nvSpPr>
          <p:spPr>
            <a:xfrm>
              <a:off x="7418202" y="2117651"/>
              <a:ext cx="23632" cy="200666"/>
            </a:xfrm>
            <a:custGeom>
              <a:avLst/>
              <a:gdLst/>
              <a:ahLst/>
              <a:cxnLst/>
              <a:rect l="l" t="t" r="r" b="b"/>
              <a:pathLst>
                <a:path w="902" h="7659" extrusionOk="0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72"/>
            <p:cNvSpPr/>
            <p:nvPr/>
          </p:nvSpPr>
          <p:spPr>
            <a:xfrm>
              <a:off x="7423992" y="2117651"/>
              <a:ext cx="17842" cy="200666"/>
            </a:xfrm>
            <a:custGeom>
              <a:avLst/>
              <a:gdLst/>
              <a:ahLst/>
              <a:cxnLst/>
              <a:rect l="l" t="t" r="r" b="b"/>
              <a:pathLst>
                <a:path w="681" h="7659" extrusionOk="0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2"/>
            <p:cNvSpPr/>
            <p:nvPr/>
          </p:nvSpPr>
          <p:spPr>
            <a:xfrm>
              <a:off x="7103540" y="2161353"/>
              <a:ext cx="104748" cy="94687"/>
            </a:xfrm>
            <a:custGeom>
              <a:avLst/>
              <a:gdLst/>
              <a:ahLst/>
              <a:cxnLst/>
              <a:rect l="l" t="t" r="r" b="b"/>
              <a:pathLst>
                <a:path w="3998" h="3614" extrusionOk="0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2"/>
            <p:cNvSpPr/>
            <p:nvPr/>
          </p:nvSpPr>
          <p:spPr>
            <a:xfrm>
              <a:off x="7190419" y="2161353"/>
              <a:ext cx="17868" cy="94687"/>
            </a:xfrm>
            <a:custGeom>
              <a:avLst/>
              <a:gdLst/>
              <a:ahLst/>
              <a:cxnLst/>
              <a:rect l="l" t="t" r="r" b="b"/>
              <a:pathLst>
                <a:path w="682" h="3614" extrusionOk="0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72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72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72"/>
            <p:cNvSpPr/>
            <p:nvPr/>
          </p:nvSpPr>
          <p:spPr>
            <a:xfrm>
              <a:off x="7139198" y="2256013"/>
              <a:ext cx="16847" cy="62304"/>
            </a:xfrm>
            <a:custGeom>
              <a:avLst/>
              <a:gdLst/>
              <a:ahLst/>
              <a:cxnLst/>
              <a:rect l="l" t="t" r="r" b="b"/>
              <a:pathLst>
                <a:path w="643" h="2378" extrusionOk="0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72"/>
            <p:cNvSpPr/>
            <p:nvPr/>
          </p:nvSpPr>
          <p:spPr>
            <a:xfrm>
              <a:off x="7193930" y="2002424"/>
              <a:ext cx="11083" cy="38147"/>
            </a:xfrm>
            <a:custGeom>
              <a:avLst/>
              <a:gdLst/>
              <a:ahLst/>
              <a:cxnLst/>
              <a:rect l="l" t="t" r="r" b="b"/>
              <a:pathLst>
                <a:path w="423" h="1456" extrusionOk="0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72"/>
            <p:cNvSpPr/>
            <p:nvPr/>
          </p:nvSpPr>
          <p:spPr>
            <a:xfrm>
              <a:off x="7193930" y="2072063"/>
              <a:ext cx="11083" cy="47108"/>
            </a:xfrm>
            <a:custGeom>
              <a:avLst/>
              <a:gdLst/>
              <a:ahLst/>
              <a:cxnLst/>
              <a:rect l="l" t="t" r="r" b="b"/>
              <a:pathLst>
                <a:path w="423" h="1798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2"/>
            <p:cNvSpPr/>
            <p:nvPr/>
          </p:nvSpPr>
          <p:spPr>
            <a:xfrm>
              <a:off x="7177371" y="2029488"/>
              <a:ext cx="43964" cy="47998"/>
            </a:xfrm>
            <a:custGeom>
              <a:avLst/>
              <a:gdLst/>
              <a:ahLst/>
              <a:cxnLst/>
              <a:rect l="l" t="t" r="r" b="b"/>
              <a:pathLst>
                <a:path w="1678" h="1832" extrusionOk="0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2"/>
            <p:cNvSpPr/>
            <p:nvPr/>
          </p:nvSpPr>
          <p:spPr>
            <a:xfrm>
              <a:off x="7197205" y="2029488"/>
              <a:ext cx="24130" cy="47998"/>
            </a:xfrm>
            <a:custGeom>
              <a:avLst/>
              <a:gdLst/>
              <a:ahLst/>
              <a:cxnLst/>
              <a:rect l="l" t="t" r="r" b="b"/>
              <a:pathLst>
                <a:path w="921" h="1832" extrusionOk="0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72"/>
            <p:cNvSpPr/>
            <p:nvPr/>
          </p:nvSpPr>
          <p:spPr>
            <a:xfrm>
              <a:off x="7208261" y="2145528"/>
              <a:ext cx="209705" cy="129611"/>
            </a:xfrm>
            <a:custGeom>
              <a:avLst/>
              <a:gdLst/>
              <a:ahLst/>
              <a:cxnLst/>
              <a:rect l="l" t="t" r="r" b="b"/>
              <a:pathLst>
                <a:path w="8004" h="4947" extrusionOk="0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72"/>
            <p:cNvSpPr/>
            <p:nvPr/>
          </p:nvSpPr>
          <p:spPr>
            <a:xfrm>
              <a:off x="7391321" y="2145528"/>
              <a:ext cx="26645" cy="129611"/>
            </a:xfrm>
            <a:custGeom>
              <a:avLst/>
              <a:gdLst/>
              <a:ahLst/>
              <a:cxnLst/>
              <a:rect l="l" t="t" r="r" b="b"/>
              <a:pathLst>
                <a:path w="1017" h="4947" extrusionOk="0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2"/>
            <p:cNvSpPr/>
            <p:nvPr/>
          </p:nvSpPr>
          <p:spPr>
            <a:xfrm>
              <a:off x="7139198" y="1991053"/>
              <a:ext cx="88189" cy="122092"/>
            </a:xfrm>
            <a:custGeom>
              <a:avLst/>
              <a:gdLst/>
              <a:ahLst/>
              <a:cxnLst/>
              <a:rect l="l" t="t" r="r" b="b"/>
              <a:pathLst>
                <a:path w="3366" h="4660" extrusionOk="0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72"/>
            <p:cNvSpPr/>
            <p:nvPr/>
          </p:nvSpPr>
          <p:spPr>
            <a:xfrm>
              <a:off x="7079672" y="2018406"/>
              <a:ext cx="23894" cy="299911"/>
            </a:xfrm>
            <a:custGeom>
              <a:avLst/>
              <a:gdLst/>
              <a:ahLst/>
              <a:cxnLst/>
              <a:rect l="l" t="t" r="r" b="b"/>
              <a:pathLst>
                <a:path w="912" h="11447" extrusionOk="0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72"/>
            <p:cNvSpPr/>
            <p:nvPr/>
          </p:nvSpPr>
          <p:spPr>
            <a:xfrm>
              <a:off x="7085698" y="2018379"/>
              <a:ext cx="17868" cy="299938"/>
            </a:xfrm>
            <a:custGeom>
              <a:avLst/>
              <a:gdLst/>
              <a:ahLst/>
              <a:cxnLst/>
              <a:rect l="l" t="t" r="r" b="b"/>
              <a:pathLst>
                <a:path w="682" h="11448" extrusionOk="0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0" name="Google Shape;7350;p72"/>
          <p:cNvGrpSpPr/>
          <p:nvPr/>
        </p:nvGrpSpPr>
        <p:grpSpPr>
          <a:xfrm>
            <a:off x="6641188" y="2035514"/>
            <a:ext cx="361901" cy="238132"/>
            <a:chOff x="6641188" y="2035514"/>
            <a:chExt cx="361901" cy="238132"/>
          </a:xfrm>
        </p:grpSpPr>
        <p:sp>
          <p:nvSpPr>
            <p:cNvPr id="7351" name="Google Shape;7351;p72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72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2"/>
            <p:cNvSpPr/>
            <p:nvPr/>
          </p:nvSpPr>
          <p:spPr>
            <a:xfrm>
              <a:off x="6681615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72"/>
            <p:cNvSpPr/>
            <p:nvPr/>
          </p:nvSpPr>
          <p:spPr>
            <a:xfrm>
              <a:off x="6897084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72"/>
            <p:cNvSpPr/>
            <p:nvPr/>
          </p:nvSpPr>
          <p:spPr>
            <a:xfrm>
              <a:off x="6666288" y="2064151"/>
              <a:ext cx="191653" cy="163776"/>
            </a:xfrm>
            <a:custGeom>
              <a:avLst/>
              <a:gdLst/>
              <a:ahLst/>
              <a:cxnLst/>
              <a:rect l="l" t="t" r="r" b="b"/>
              <a:pathLst>
                <a:path w="7315" h="6251" extrusionOk="0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72"/>
            <p:cNvSpPr/>
            <p:nvPr/>
          </p:nvSpPr>
          <p:spPr>
            <a:xfrm>
              <a:off x="6666288" y="2063653"/>
              <a:ext cx="191915" cy="164274"/>
            </a:xfrm>
            <a:custGeom>
              <a:avLst/>
              <a:gdLst/>
              <a:ahLst/>
              <a:cxnLst/>
              <a:rect l="l" t="t" r="r" b="b"/>
              <a:pathLst>
                <a:path w="7325" h="6270" extrusionOk="0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2"/>
            <p:cNvSpPr/>
            <p:nvPr/>
          </p:nvSpPr>
          <p:spPr>
            <a:xfrm>
              <a:off x="6892315" y="2171387"/>
              <a:ext cx="75115" cy="64321"/>
            </a:xfrm>
            <a:custGeom>
              <a:avLst/>
              <a:gdLst/>
              <a:ahLst/>
              <a:cxnLst/>
              <a:rect l="l" t="t" r="r" b="b"/>
              <a:pathLst>
                <a:path w="2867" h="2455" extrusionOk="0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72"/>
            <p:cNvSpPr/>
            <p:nvPr/>
          </p:nvSpPr>
          <p:spPr>
            <a:xfrm>
              <a:off x="6925485" y="2171387"/>
              <a:ext cx="44461" cy="64111"/>
            </a:xfrm>
            <a:custGeom>
              <a:avLst/>
              <a:gdLst/>
              <a:ahLst/>
              <a:cxnLst/>
              <a:rect l="l" t="t" r="r" b="b"/>
              <a:pathLst>
                <a:path w="1697" h="2447" extrusionOk="0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72"/>
            <p:cNvSpPr/>
            <p:nvPr/>
          </p:nvSpPr>
          <p:spPr>
            <a:xfrm>
              <a:off x="6889302" y="2064151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72"/>
            <p:cNvSpPr/>
            <p:nvPr/>
          </p:nvSpPr>
          <p:spPr>
            <a:xfrm>
              <a:off x="6908402" y="2063889"/>
              <a:ext cx="21615" cy="19886"/>
            </a:xfrm>
            <a:custGeom>
              <a:avLst/>
              <a:gdLst/>
              <a:ahLst/>
              <a:cxnLst/>
              <a:rect l="l" t="t" r="r" b="b"/>
              <a:pathLst>
                <a:path w="825" h="759" extrusionOk="0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72"/>
            <p:cNvSpPr/>
            <p:nvPr/>
          </p:nvSpPr>
          <p:spPr>
            <a:xfrm>
              <a:off x="6889302" y="2099049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72"/>
            <p:cNvSpPr/>
            <p:nvPr/>
          </p:nvSpPr>
          <p:spPr>
            <a:xfrm>
              <a:off x="6889302" y="2133974"/>
              <a:ext cx="40715" cy="19598"/>
            </a:xfrm>
            <a:custGeom>
              <a:avLst/>
              <a:gdLst/>
              <a:ahLst/>
              <a:cxnLst/>
              <a:rect l="l" t="t" r="r" b="b"/>
              <a:pathLst>
                <a:path w="1554" h="748" extrusionOk="0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2"/>
            <p:cNvSpPr/>
            <p:nvPr/>
          </p:nvSpPr>
          <p:spPr>
            <a:xfrm>
              <a:off x="6908402" y="2099049"/>
              <a:ext cx="21615" cy="19624"/>
            </a:xfrm>
            <a:custGeom>
              <a:avLst/>
              <a:gdLst/>
              <a:ahLst/>
              <a:cxnLst/>
              <a:rect l="l" t="t" r="r" b="b"/>
              <a:pathLst>
                <a:path w="825" h="749" extrusionOk="0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72"/>
            <p:cNvSpPr/>
            <p:nvPr/>
          </p:nvSpPr>
          <p:spPr>
            <a:xfrm>
              <a:off x="6908402" y="2133974"/>
              <a:ext cx="21615" cy="19598"/>
            </a:xfrm>
            <a:custGeom>
              <a:avLst/>
              <a:gdLst/>
              <a:ahLst/>
              <a:cxnLst/>
              <a:rect l="l" t="t" r="r" b="b"/>
              <a:pathLst>
                <a:path w="825" h="748" extrusionOk="0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72"/>
            <p:cNvSpPr/>
            <p:nvPr/>
          </p:nvSpPr>
          <p:spPr>
            <a:xfrm>
              <a:off x="6947833" y="2064151"/>
              <a:ext cx="33405" cy="89421"/>
            </a:xfrm>
            <a:custGeom>
              <a:avLst/>
              <a:gdLst/>
              <a:ahLst/>
              <a:cxnLst/>
              <a:rect l="l" t="t" r="r" b="b"/>
              <a:pathLst>
                <a:path w="1275" h="3413" extrusionOk="0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72"/>
            <p:cNvSpPr/>
            <p:nvPr/>
          </p:nvSpPr>
          <p:spPr>
            <a:xfrm>
              <a:off x="6960645" y="2063889"/>
              <a:ext cx="20593" cy="89683"/>
            </a:xfrm>
            <a:custGeom>
              <a:avLst/>
              <a:gdLst/>
              <a:ahLst/>
              <a:cxnLst/>
              <a:rect l="l" t="t" r="r" b="b"/>
              <a:pathLst>
                <a:path w="786" h="3423" extrusionOk="0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72"/>
            <p:cNvSpPr/>
            <p:nvPr/>
          </p:nvSpPr>
          <p:spPr>
            <a:xfrm>
              <a:off x="6816728" y="2076203"/>
              <a:ext cx="31676" cy="11083"/>
            </a:xfrm>
            <a:custGeom>
              <a:avLst/>
              <a:gdLst/>
              <a:ahLst/>
              <a:cxnLst/>
              <a:rect l="l" t="t" r="r" b="b"/>
              <a:pathLst>
                <a:path w="1209" h="423" extrusionOk="0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2"/>
            <p:cNvSpPr/>
            <p:nvPr/>
          </p:nvSpPr>
          <p:spPr>
            <a:xfrm>
              <a:off x="6677842" y="2076203"/>
              <a:ext cx="15353" cy="11083"/>
            </a:xfrm>
            <a:custGeom>
              <a:avLst/>
              <a:gdLst/>
              <a:ahLst/>
              <a:cxnLst/>
              <a:rect l="l" t="t" r="r" b="b"/>
              <a:pathLst>
                <a:path w="586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2"/>
            <p:cNvSpPr/>
            <p:nvPr/>
          </p:nvSpPr>
          <p:spPr>
            <a:xfrm>
              <a:off x="6685126" y="2100569"/>
              <a:ext cx="155995" cy="90678"/>
            </a:xfrm>
            <a:custGeom>
              <a:avLst/>
              <a:gdLst/>
              <a:ahLst/>
              <a:cxnLst/>
              <a:rect l="l" t="t" r="r" b="b"/>
              <a:pathLst>
                <a:path w="5954" h="3461" extrusionOk="0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0" name="Google Shape;7370;p72"/>
          <p:cNvGrpSpPr/>
          <p:nvPr/>
        </p:nvGrpSpPr>
        <p:grpSpPr>
          <a:xfrm>
            <a:off x="6202443" y="1986677"/>
            <a:ext cx="362425" cy="335884"/>
            <a:chOff x="6202443" y="1986677"/>
            <a:chExt cx="362425" cy="335884"/>
          </a:xfrm>
        </p:grpSpPr>
        <p:sp>
          <p:nvSpPr>
            <p:cNvPr id="7371" name="Google Shape;7371;p72"/>
            <p:cNvSpPr/>
            <p:nvPr/>
          </p:nvSpPr>
          <p:spPr>
            <a:xfrm>
              <a:off x="6202705" y="2077460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72"/>
            <p:cNvSpPr/>
            <p:nvPr/>
          </p:nvSpPr>
          <p:spPr>
            <a:xfrm>
              <a:off x="6202443" y="2077460"/>
              <a:ext cx="202185" cy="244891"/>
            </a:xfrm>
            <a:custGeom>
              <a:avLst/>
              <a:gdLst/>
              <a:ahLst/>
              <a:cxnLst/>
              <a:rect l="l" t="t" r="r" b="b"/>
              <a:pathLst>
                <a:path w="7717" h="9347" extrusionOk="0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72"/>
            <p:cNvSpPr/>
            <p:nvPr/>
          </p:nvSpPr>
          <p:spPr>
            <a:xfrm>
              <a:off x="6248398" y="2055610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2"/>
            <p:cNvSpPr/>
            <p:nvPr/>
          </p:nvSpPr>
          <p:spPr>
            <a:xfrm>
              <a:off x="6331295" y="2055610"/>
              <a:ext cx="28401" cy="22139"/>
            </a:xfrm>
            <a:custGeom>
              <a:avLst/>
              <a:gdLst/>
              <a:ahLst/>
              <a:cxnLst/>
              <a:rect l="l" t="t" r="r" b="b"/>
              <a:pathLst>
                <a:path w="1084" h="845" extrusionOk="0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2"/>
            <p:cNvSpPr/>
            <p:nvPr/>
          </p:nvSpPr>
          <p:spPr>
            <a:xfrm>
              <a:off x="6225290" y="1992834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2"/>
            <p:cNvSpPr/>
            <p:nvPr/>
          </p:nvSpPr>
          <p:spPr>
            <a:xfrm>
              <a:off x="6343085" y="1992572"/>
              <a:ext cx="39719" cy="63063"/>
            </a:xfrm>
            <a:custGeom>
              <a:avLst/>
              <a:gdLst/>
              <a:ahLst/>
              <a:cxnLst/>
              <a:rect l="l" t="t" r="r" b="b"/>
              <a:pathLst>
                <a:path w="1516" h="2407" extrusionOk="0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72"/>
            <p:cNvSpPr/>
            <p:nvPr/>
          </p:nvSpPr>
          <p:spPr>
            <a:xfrm>
              <a:off x="6222539" y="2138978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72"/>
            <p:cNvSpPr/>
            <p:nvPr/>
          </p:nvSpPr>
          <p:spPr>
            <a:xfrm>
              <a:off x="6253926" y="2149799"/>
              <a:ext cx="121070" cy="111586"/>
            </a:xfrm>
            <a:custGeom>
              <a:avLst/>
              <a:gdLst/>
              <a:ahLst/>
              <a:cxnLst/>
              <a:rect l="l" t="t" r="r" b="b"/>
              <a:pathLst>
                <a:path w="4621" h="4259" extrusionOk="0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72"/>
            <p:cNvSpPr/>
            <p:nvPr/>
          </p:nvSpPr>
          <p:spPr>
            <a:xfrm>
              <a:off x="6355137" y="2176654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2"/>
            <p:cNvSpPr/>
            <p:nvPr/>
          </p:nvSpPr>
          <p:spPr>
            <a:xfrm>
              <a:off x="6394568" y="2191483"/>
              <a:ext cx="141166" cy="131026"/>
            </a:xfrm>
            <a:custGeom>
              <a:avLst/>
              <a:gdLst/>
              <a:ahLst/>
              <a:cxnLst/>
              <a:rect l="l" t="t" r="r" b="b"/>
              <a:pathLst>
                <a:path w="5388" h="5001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2"/>
            <p:cNvSpPr/>
            <p:nvPr/>
          </p:nvSpPr>
          <p:spPr>
            <a:xfrm>
              <a:off x="6402611" y="2199002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72"/>
            <p:cNvSpPr/>
            <p:nvPr/>
          </p:nvSpPr>
          <p:spPr>
            <a:xfrm>
              <a:off x="6451841" y="2085320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72"/>
            <p:cNvSpPr/>
            <p:nvPr/>
          </p:nvSpPr>
          <p:spPr>
            <a:xfrm>
              <a:off x="6497796" y="2085242"/>
              <a:ext cx="66810" cy="215259"/>
            </a:xfrm>
            <a:custGeom>
              <a:avLst/>
              <a:gdLst/>
              <a:ahLst/>
              <a:cxnLst/>
              <a:rect l="l" t="t" r="r" b="b"/>
              <a:pathLst>
                <a:path w="2550" h="8216" extrusionOk="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72"/>
            <p:cNvSpPr/>
            <p:nvPr/>
          </p:nvSpPr>
          <p:spPr>
            <a:xfrm>
              <a:off x="6498791" y="2192740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72"/>
            <p:cNvSpPr/>
            <p:nvPr/>
          </p:nvSpPr>
          <p:spPr>
            <a:xfrm>
              <a:off x="6504555" y="2192740"/>
              <a:ext cx="60050" cy="107761"/>
            </a:xfrm>
            <a:custGeom>
              <a:avLst/>
              <a:gdLst/>
              <a:ahLst/>
              <a:cxnLst/>
              <a:rect l="l" t="t" r="r" b="b"/>
              <a:pathLst>
                <a:path w="2292" h="4113" extrusionOk="0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2"/>
            <p:cNvSpPr/>
            <p:nvPr/>
          </p:nvSpPr>
          <p:spPr>
            <a:xfrm>
              <a:off x="6268493" y="2166226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2"/>
            <p:cNvSpPr/>
            <p:nvPr/>
          </p:nvSpPr>
          <p:spPr>
            <a:xfrm>
              <a:off x="6258459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72"/>
            <p:cNvSpPr/>
            <p:nvPr/>
          </p:nvSpPr>
          <p:spPr>
            <a:xfrm>
              <a:off x="6298623" y="1986677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72"/>
            <p:cNvSpPr/>
            <p:nvPr/>
          </p:nvSpPr>
          <p:spPr>
            <a:xfrm>
              <a:off x="6338814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2"/>
            <p:cNvSpPr/>
            <p:nvPr/>
          </p:nvSpPr>
          <p:spPr>
            <a:xfrm>
              <a:off x="6394306" y="2194286"/>
              <a:ext cx="116118" cy="111979"/>
            </a:xfrm>
            <a:custGeom>
              <a:avLst/>
              <a:gdLst/>
              <a:ahLst/>
              <a:cxnLst/>
              <a:rect l="l" t="t" r="r" b="b"/>
              <a:pathLst>
                <a:path w="4432" h="4274" extrusionOk="0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1" name="Google Shape;7391;p72"/>
          <p:cNvGrpSpPr/>
          <p:nvPr/>
        </p:nvGrpSpPr>
        <p:grpSpPr>
          <a:xfrm>
            <a:off x="5764222" y="2016598"/>
            <a:ext cx="374293" cy="276069"/>
            <a:chOff x="5764222" y="2016598"/>
            <a:chExt cx="374293" cy="276069"/>
          </a:xfrm>
        </p:grpSpPr>
        <p:sp>
          <p:nvSpPr>
            <p:cNvPr id="7392" name="Google Shape;7392;p72"/>
            <p:cNvSpPr/>
            <p:nvPr/>
          </p:nvSpPr>
          <p:spPr>
            <a:xfrm>
              <a:off x="5925693" y="2209823"/>
              <a:ext cx="37440" cy="82844"/>
            </a:xfrm>
            <a:custGeom>
              <a:avLst/>
              <a:gdLst/>
              <a:ahLst/>
              <a:cxnLst/>
              <a:rect l="l" t="t" r="r" b="b"/>
              <a:pathLst>
                <a:path w="1429" h="3162" extrusionOk="0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72"/>
            <p:cNvSpPr/>
            <p:nvPr/>
          </p:nvSpPr>
          <p:spPr>
            <a:xfrm>
              <a:off x="5932478" y="2209823"/>
              <a:ext cx="29973" cy="29396"/>
            </a:xfrm>
            <a:custGeom>
              <a:avLst/>
              <a:gdLst/>
              <a:ahLst/>
              <a:cxnLst/>
              <a:rect l="l" t="t" r="r" b="b"/>
              <a:pathLst>
                <a:path w="1144" h="1122" extrusionOk="0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72"/>
            <p:cNvSpPr/>
            <p:nvPr/>
          </p:nvSpPr>
          <p:spPr>
            <a:xfrm>
              <a:off x="5913824" y="2016598"/>
              <a:ext cx="39772" cy="54103"/>
            </a:xfrm>
            <a:custGeom>
              <a:avLst/>
              <a:gdLst/>
              <a:ahLst/>
              <a:cxnLst/>
              <a:rect l="l" t="t" r="r" b="b"/>
              <a:pathLst>
                <a:path w="1518" h="2065" extrusionOk="0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2"/>
            <p:cNvSpPr/>
            <p:nvPr/>
          </p:nvSpPr>
          <p:spPr>
            <a:xfrm>
              <a:off x="5919667" y="205008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72"/>
            <p:cNvSpPr/>
            <p:nvPr/>
          </p:nvSpPr>
          <p:spPr>
            <a:xfrm>
              <a:off x="6013096" y="2018301"/>
              <a:ext cx="39510" cy="52898"/>
            </a:xfrm>
            <a:custGeom>
              <a:avLst/>
              <a:gdLst/>
              <a:ahLst/>
              <a:cxnLst/>
              <a:rect l="l" t="t" r="r" b="b"/>
              <a:pathLst>
                <a:path w="1508" h="2019" extrusionOk="0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2"/>
            <p:cNvSpPr/>
            <p:nvPr/>
          </p:nvSpPr>
          <p:spPr>
            <a:xfrm>
              <a:off x="6012834" y="205084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72"/>
            <p:cNvSpPr/>
            <p:nvPr/>
          </p:nvSpPr>
          <p:spPr>
            <a:xfrm>
              <a:off x="5764222" y="2069679"/>
              <a:ext cx="201190" cy="176798"/>
            </a:xfrm>
            <a:custGeom>
              <a:avLst/>
              <a:gdLst/>
              <a:ahLst/>
              <a:cxnLst/>
              <a:rect l="l" t="t" r="r" b="b"/>
              <a:pathLst>
                <a:path w="7679" h="6748" extrusionOk="0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2"/>
            <p:cNvSpPr/>
            <p:nvPr/>
          </p:nvSpPr>
          <p:spPr>
            <a:xfrm>
              <a:off x="5769750" y="2069679"/>
              <a:ext cx="195662" cy="176562"/>
            </a:xfrm>
            <a:custGeom>
              <a:avLst/>
              <a:gdLst/>
              <a:ahLst/>
              <a:cxnLst/>
              <a:rect l="l" t="t" r="r" b="b"/>
              <a:pathLst>
                <a:path w="7468" h="6739" extrusionOk="0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72"/>
            <p:cNvSpPr/>
            <p:nvPr/>
          </p:nvSpPr>
          <p:spPr>
            <a:xfrm>
              <a:off x="5987236" y="2069679"/>
              <a:ext cx="151279" cy="119289"/>
            </a:xfrm>
            <a:custGeom>
              <a:avLst/>
              <a:gdLst/>
              <a:ahLst/>
              <a:cxnLst/>
              <a:rect l="l" t="t" r="r" b="b"/>
              <a:pathLst>
                <a:path w="5774" h="4553" extrusionOk="0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72"/>
            <p:cNvSpPr/>
            <p:nvPr/>
          </p:nvSpPr>
          <p:spPr>
            <a:xfrm>
              <a:off x="5986974" y="2071434"/>
              <a:ext cx="146930" cy="117533"/>
            </a:xfrm>
            <a:custGeom>
              <a:avLst/>
              <a:gdLst/>
              <a:ahLst/>
              <a:cxnLst/>
              <a:rect l="l" t="t" r="r" b="b"/>
              <a:pathLst>
                <a:path w="5608" h="4486" extrusionOk="0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72"/>
            <p:cNvSpPr/>
            <p:nvPr/>
          </p:nvSpPr>
          <p:spPr>
            <a:xfrm>
              <a:off x="5958836" y="2073452"/>
              <a:ext cx="44985" cy="133122"/>
            </a:xfrm>
            <a:custGeom>
              <a:avLst/>
              <a:gdLst/>
              <a:ahLst/>
              <a:cxnLst/>
              <a:rect l="l" t="t" r="r" b="b"/>
              <a:pathLst>
                <a:path w="1717" h="5081" extrusionOk="0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3" name="Google Shape;7403;p72"/>
          <p:cNvGrpSpPr/>
          <p:nvPr/>
        </p:nvGrpSpPr>
        <p:grpSpPr>
          <a:xfrm>
            <a:off x="5325477" y="2016441"/>
            <a:ext cx="361927" cy="276515"/>
            <a:chOff x="5325477" y="2016441"/>
            <a:chExt cx="361927" cy="276515"/>
          </a:xfrm>
        </p:grpSpPr>
        <p:sp>
          <p:nvSpPr>
            <p:cNvPr id="7404" name="Google Shape;7404;p72"/>
            <p:cNvSpPr/>
            <p:nvPr/>
          </p:nvSpPr>
          <p:spPr>
            <a:xfrm>
              <a:off x="5514091" y="2232853"/>
              <a:ext cx="35449" cy="60103"/>
            </a:xfrm>
            <a:custGeom>
              <a:avLst/>
              <a:gdLst/>
              <a:ahLst/>
              <a:cxnLst/>
              <a:rect l="l" t="t" r="r" b="b"/>
              <a:pathLst>
                <a:path w="1353" h="2294" extrusionOk="0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72"/>
            <p:cNvSpPr/>
            <p:nvPr/>
          </p:nvSpPr>
          <p:spPr>
            <a:xfrm>
              <a:off x="5605633" y="2232879"/>
              <a:ext cx="35291" cy="60077"/>
            </a:xfrm>
            <a:custGeom>
              <a:avLst/>
              <a:gdLst/>
              <a:ahLst/>
              <a:cxnLst/>
              <a:rect l="l" t="t" r="r" b="b"/>
              <a:pathLst>
                <a:path w="1347" h="2293" extrusionOk="0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72"/>
            <p:cNvSpPr/>
            <p:nvPr/>
          </p:nvSpPr>
          <p:spPr>
            <a:xfrm>
              <a:off x="5466852" y="2264476"/>
              <a:ext cx="219530" cy="28479"/>
            </a:xfrm>
            <a:custGeom>
              <a:avLst/>
              <a:gdLst/>
              <a:ahLst/>
              <a:cxnLst/>
              <a:rect l="l" t="t" r="r" b="b"/>
              <a:pathLst>
                <a:path w="8379" h="1087" extrusionOk="0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72"/>
            <p:cNvSpPr/>
            <p:nvPr/>
          </p:nvSpPr>
          <p:spPr>
            <a:xfrm>
              <a:off x="5325477" y="2064413"/>
              <a:ext cx="361665" cy="177060"/>
            </a:xfrm>
            <a:custGeom>
              <a:avLst/>
              <a:gdLst/>
              <a:ahLst/>
              <a:cxnLst/>
              <a:rect l="l" t="t" r="r" b="b"/>
              <a:pathLst>
                <a:path w="13804" h="6758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72"/>
            <p:cNvSpPr/>
            <p:nvPr/>
          </p:nvSpPr>
          <p:spPr>
            <a:xfrm>
              <a:off x="5325477" y="2064413"/>
              <a:ext cx="361927" cy="171793"/>
            </a:xfrm>
            <a:custGeom>
              <a:avLst/>
              <a:gdLst/>
              <a:ahLst/>
              <a:cxnLst/>
              <a:rect l="l" t="t" r="r" b="b"/>
              <a:pathLst>
                <a:path w="13814" h="6557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72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72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2"/>
            <p:cNvSpPr/>
            <p:nvPr/>
          </p:nvSpPr>
          <p:spPr>
            <a:xfrm>
              <a:off x="5506309" y="2128943"/>
              <a:ext cx="37676" cy="63587"/>
            </a:xfrm>
            <a:custGeom>
              <a:avLst/>
              <a:gdLst/>
              <a:ahLst/>
              <a:cxnLst/>
              <a:rect l="l" t="t" r="r" b="b"/>
              <a:pathLst>
                <a:path w="1438" h="2427" extrusionOk="0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72"/>
            <p:cNvSpPr/>
            <p:nvPr/>
          </p:nvSpPr>
          <p:spPr>
            <a:xfrm>
              <a:off x="5530413" y="2128681"/>
              <a:ext cx="13572" cy="63823"/>
            </a:xfrm>
            <a:custGeom>
              <a:avLst/>
              <a:gdLst/>
              <a:ahLst/>
              <a:cxnLst/>
              <a:rect l="l" t="t" r="r" b="b"/>
              <a:pathLst>
                <a:path w="518" h="2436" extrusionOk="0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72"/>
            <p:cNvSpPr/>
            <p:nvPr/>
          </p:nvSpPr>
          <p:spPr>
            <a:xfrm>
              <a:off x="5503532" y="2078718"/>
              <a:ext cx="17606" cy="17868"/>
            </a:xfrm>
            <a:custGeom>
              <a:avLst/>
              <a:gdLst/>
              <a:ahLst/>
              <a:cxnLst/>
              <a:rect l="l" t="t" r="r" b="b"/>
              <a:pathLst>
                <a:path w="672" h="682" extrusionOk="0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2"/>
            <p:cNvSpPr/>
            <p:nvPr/>
          </p:nvSpPr>
          <p:spPr>
            <a:xfrm>
              <a:off x="5489960" y="2060876"/>
              <a:ext cx="44226" cy="17868"/>
            </a:xfrm>
            <a:custGeom>
              <a:avLst/>
              <a:gdLst/>
              <a:ahLst/>
              <a:cxnLst/>
              <a:rect l="l" t="t" r="r" b="b"/>
              <a:pathLst>
                <a:path w="1688" h="682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2"/>
            <p:cNvSpPr/>
            <p:nvPr/>
          </p:nvSpPr>
          <p:spPr>
            <a:xfrm>
              <a:off x="5518859" y="2060640"/>
              <a:ext cx="15589" cy="18104"/>
            </a:xfrm>
            <a:custGeom>
              <a:avLst/>
              <a:gdLst/>
              <a:ahLst/>
              <a:cxnLst/>
              <a:rect l="l" t="t" r="r" b="b"/>
              <a:pathLst>
                <a:path w="595" h="691" extrusionOk="0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2"/>
            <p:cNvSpPr/>
            <p:nvPr/>
          </p:nvSpPr>
          <p:spPr>
            <a:xfrm>
              <a:off x="5496746" y="2016441"/>
              <a:ext cx="31178" cy="44461"/>
            </a:xfrm>
            <a:custGeom>
              <a:avLst/>
              <a:gdLst/>
              <a:ahLst/>
              <a:cxnLst/>
              <a:rect l="l" t="t" r="r" b="b"/>
              <a:pathLst>
                <a:path w="1190" h="1697" extrusionOk="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72"/>
            <p:cNvSpPr/>
            <p:nvPr/>
          </p:nvSpPr>
          <p:spPr>
            <a:xfrm>
              <a:off x="5502039" y="2016441"/>
              <a:ext cx="25886" cy="44226"/>
            </a:xfrm>
            <a:custGeom>
              <a:avLst/>
              <a:gdLst/>
              <a:ahLst/>
              <a:cxnLst/>
              <a:rect l="l" t="t" r="r" b="b"/>
              <a:pathLst>
                <a:path w="988" h="1688" extrusionOk="0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72"/>
            <p:cNvSpPr/>
            <p:nvPr/>
          </p:nvSpPr>
          <p:spPr>
            <a:xfrm>
              <a:off x="5363676" y="2019165"/>
              <a:ext cx="133096" cy="34741"/>
            </a:xfrm>
            <a:custGeom>
              <a:avLst/>
              <a:gdLst/>
              <a:ahLst/>
              <a:cxnLst/>
              <a:rect l="l" t="t" r="r" b="b"/>
              <a:pathLst>
                <a:path w="5080" h="1326" extrusionOk="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72"/>
            <p:cNvSpPr/>
            <p:nvPr/>
          </p:nvSpPr>
          <p:spPr>
            <a:xfrm>
              <a:off x="5482939" y="2025977"/>
              <a:ext cx="14331" cy="21379"/>
            </a:xfrm>
            <a:custGeom>
              <a:avLst/>
              <a:gdLst/>
              <a:ahLst/>
              <a:cxnLst/>
              <a:rect l="l" t="t" r="r" b="b"/>
              <a:pathLst>
                <a:path w="547" h="816" extrusionOk="0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2"/>
            <p:cNvSpPr/>
            <p:nvPr/>
          </p:nvSpPr>
          <p:spPr>
            <a:xfrm>
              <a:off x="5584647" y="2123179"/>
              <a:ext cx="26645" cy="52007"/>
            </a:xfrm>
            <a:custGeom>
              <a:avLst/>
              <a:gdLst/>
              <a:ahLst/>
              <a:cxnLst/>
              <a:rect l="l" t="t" r="r" b="b"/>
              <a:pathLst>
                <a:path w="1017" h="1985" extrusionOk="0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2"/>
            <p:cNvSpPr/>
            <p:nvPr/>
          </p:nvSpPr>
          <p:spPr>
            <a:xfrm>
              <a:off x="5592429" y="2123913"/>
              <a:ext cx="18366" cy="51011"/>
            </a:xfrm>
            <a:custGeom>
              <a:avLst/>
              <a:gdLst/>
              <a:ahLst/>
              <a:cxnLst/>
              <a:rect l="l" t="t" r="r" b="b"/>
              <a:pathLst>
                <a:path w="701" h="1947" extrusionOk="0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72"/>
            <p:cNvSpPr/>
            <p:nvPr/>
          </p:nvSpPr>
          <p:spPr>
            <a:xfrm>
              <a:off x="5526378" y="2019165"/>
              <a:ext cx="133096" cy="34558"/>
            </a:xfrm>
            <a:custGeom>
              <a:avLst/>
              <a:gdLst/>
              <a:ahLst/>
              <a:cxnLst/>
              <a:rect l="l" t="t" r="r" b="b"/>
              <a:pathLst>
                <a:path w="5080" h="1319" extrusionOk="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72"/>
            <p:cNvSpPr/>
            <p:nvPr/>
          </p:nvSpPr>
          <p:spPr>
            <a:xfrm>
              <a:off x="5526143" y="2025977"/>
              <a:ext cx="14593" cy="21379"/>
            </a:xfrm>
            <a:custGeom>
              <a:avLst/>
              <a:gdLst/>
              <a:ahLst/>
              <a:cxnLst/>
              <a:rect l="l" t="t" r="r" b="b"/>
              <a:pathLst>
                <a:path w="557" h="816" extrusionOk="0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4" name="Google Shape;7424;p72"/>
          <p:cNvGrpSpPr/>
          <p:nvPr/>
        </p:nvGrpSpPr>
        <p:grpSpPr>
          <a:xfrm>
            <a:off x="4870671" y="2017200"/>
            <a:ext cx="364180" cy="274812"/>
            <a:chOff x="4870671" y="2017200"/>
            <a:chExt cx="364180" cy="274812"/>
          </a:xfrm>
        </p:grpSpPr>
        <p:sp>
          <p:nvSpPr>
            <p:cNvPr id="7425" name="Google Shape;7425;p72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2"/>
            <p:cNvSpPr/>
            <p:nvPr/>
          </p:nvSpPr>
          <p:spPr>
            <a:xfrm>
              <a:off x="5143151" y="2097058"/>
              <a:ext cx="33667" cy="115280"/>
            </a:xfrm>
            <a:custGeom>
              <a:avLst/>
              <a:gdLst/>
              <a:ahLst/>
              <a:cxnLst/>
              <a:rect l="l" t="t" r="r" b="b"/>
              <a:pathLst>
                <a:path w="1285" h="4400" extrusionOk="0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72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72"/>
            <p:cNvSpPr/>
            <p:nvPr/>
          </p:nvSpPr>
          <p:spPr>
            <a:xfrm>
              <a:off x="4911595" y="2046309"/>
              <a:ext cx="263729" cy="245704"/>
            </a:xfrm>
            <a:custGeom>
              <a:avLst/>
              <a:gdLst/>
              <a:ahLst/>
              <a:cxnLst/>
              <a:rect l="l" t="t" r="r" b="b"/>
              <a:pathLst>
                <a:path w="10066" h="9378" extrusionOk="0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2"/>
            <p:cNvSpPr/>
            <p:nvPr/>
          </p:nvSpPr>
          <p:spPr>
            <a:xfrm>
              <a:off x="4872688" y="2101774"/>
              <a:ext cx="28899" cy="103045"/>
            </a:xfrm>
            <a:custGeom>
              <a:avLst/>
              <a:gdLst/>
              <a:ahLst/>
              <a:cxnLst/>
              <a:rect l="l" t="t" r="r" b="b"/>
              <a:pathLst>
                <a:path w="1103" h="3933" extrusionOk="0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2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2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2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2"/>
            <p:cNvSpPr/>
            <p:nvPr/>
          </p:nvSpPr>
          <p:spPr>
            <a:xfrm>
              <a:off x="5047888" y="2085504"/>
              <a:ext cx="106346" cy="54024"/>
            </a:xfrm>
            <a:custGeom>
              <a:avLst/>
              <a:gdLst/>
              <a:ahLst/>
              <a:cxnLst/>
              <a:rect l="l" t="t" r="r" b="b"/>
              <a:pathLst>
                <a:path w="4059" h="2062" extrusionOk="0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2"/>
            <p:cNvSpPr/>
            <p:nvPr/>
          </p:nvSpPr>
          <p:spPr>
            <a:xfrm>
              <a:off x="5056508" y="2170313"/>
              <a:ext cx="99717" cy="68644"/>
            </a:xfrm>
            <a:custGeom>
              <a:avLst/>
              <a:gdLst/>
              <a:ahLst/>
              <a:cxnLst/>
              <a:rect l="l" t="t" r="r" b="b"/>
              <a:pathLst>
                <a:path w="3806" h="2620" extrusionOk="0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72"/>
            <p:cNvSpPr/>
            <p:nvPr/>
          </p:nvSpPr>
          <p:spPr>
            <a:xfrm>
              <a:off x="5064368" y="2140995"/>
              <a:ext cx="45405" cy="2056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72"/>
            <p:cNvSpPr/>
            <p:nvPr/>
          </p:nvSpPr>
          <p:spPr>
            <a:xfrm>
              <a:off x="5039556" y="2037479"/>
              <a:ext cx="75482" cy="44016"/>
            </a:xfrm>
            <a:custGeom>
              <a:avLst/>
              <a:gdLst/>
              <a:ahLst/>
              <a:cxnLst/>
              <a:rect l="l" t="t" r="r" b="b"/>
              <a:pathLst>
                <a:path w="2881" h="1680" extrusionOk="0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72"/>
            <p:cNvSpPr/>
            <p:nvPr/>
          </p:nvSpPr>
          <p:spPr>
            <a:xfrm>
              <a:off x="5016002" y="2240634"/>
              <a:ext cx="61884" cy="30995"/>
            </a:xfrm>
            <a:custGeom>
              <a:avLst/>
              <a:gdLst/>
              <a:ahLst/>
              <a:cxnLst/>
              <a:rect l="l" t="t" r="r" b="b"/>
              <a:pathLst>
                <a:path w="2362" h="1183" extrusionOk="0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8" name="Google Shape;7438;p72"/>
          <p:cNvGrpSpPr/>
          <p:nvPr/>
        </p:nvGrpSpPr>
        <p:grpSpPr>
          <a:xfrm>
            <a:off x="7144726" y="3355496"/>
            <a:ext cx="260690" cy="362032"/>
            <a:chOff x="7144726" y="3355496"/>
            <a:chExt cx="260690" cy="362032"/>
          </a:xfrm>
        </p:grpSpPr>
        <p:sp>
          <p:nvSpPr>
            <p:cNvPr id="7439" name="Google Shape;7439;p72"/>
            <p:cNvSpPr/>
            <p:nvPr/>
          </p:nvSpPr>
          <p:spPr>
            <a:xfrm>
              <a:off x="7144726" y="3355496"/>
              <a:ext cx="260690" cy="362032"/>
            </a:xfrm>
            <a:custGeom>
              <a:avLst/>
              <a:gdLst/>
              <a:ahLst/>
              <a:cxnLst/>
              <a:rect l="l" t="t" r="r" b="b"/>
              <a:pathLst>
                <a:path w="9950" h="13818" extrusionOk="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72"/>
            <p:cNvSpPr/>
            <p:nvPr/>
          </p:nvSpPr>
          <p:spPr>
            <a:xfrm>
              <a:off x="7232601" y="3355496"/>
              <a:ext cx="172579" cy="330277"/>
            </a:xfrm>
            <a:custGeom>
              <a:avLst/>
              <a:gdLst/>
              <a:ahLst/>
              <a:cxnLst/>
              <a:rect l="l" t="t" r="r" b="b"/>
              <a:pathLst>
                <a:path w="6587" h="12606" extrusionOk="0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72"/>
            <p:cNvSpPr/>
            <p:nvPr/>
          </p:nvSpPr>
          <p:spPr>
            <a:xfrm>
              <a:off x="7302424" y="3660936"/>
              <a:ext cx="85910" cy="52950"/>
            </a:xfrm>
            <a:custGeom>
              <a:avLst/>
              <a:gdLst/>
              <a:ahLst/>
              <a:cxnLst/>
              <a:rect l="l" t="t" r="r" b="b"/>
              <a:pathLst>
                <a:path w="3279" h="2021" extrusionOk="0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72"/>
            <p:cNvSpPr/>
            <p:nvPr/>
          </p:nvSpPr>
          <p:spPr>
            <a:xfrm>
              <a:off x="7161285" y="3661198"/>
              <a:ext cx="84652" cy="52452"/>
            </a:xfrm>
            <a:custGeom>
              <a:avLst/>
              <a:gdLst/>
              <a:ahLst/>
              <a:cxnLst/>
              <a:rect l="l" t="t" r="r" b="b"/>
              <a:pathLst>
                <a:path w="3231" h="2002" extrusionOk="0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72"/>
            <p:cNvSpPr/>
            <p:nvPr/>
          </p:nvSpPr>
          <p:spPr>
            <a:xfrm>
              <a:off x="7175066" y="3655617"/>
              <a:ext cx="71631" cy="39195"/>
            </a:xfrm>
            <a:custGeom>
              <a:avLst/>
              <a:gdLst/>
              <a:ahLst/>
              <a:cxnLst/>
              <a:rect l="l" t="t" r="r" b="b"/>
              <a:pathLst>
                <a:path w="2734" h="1496" extrusionOk="0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72"/>
            <p:cNvSpPr/>
            <p:nvPr/>
          </p:nvSpPr>
          <p:spPr>
            <a:xfrm>
              <a:off x="7302686" y="3655670"/>
              <a:ext cx="72784" cy="39143"/>
            </a:xfrm>
            <a:custGeom>
              <a:avLst/>
              <a:gdLst/>
              <a:ahLst/>
              <a:cxnLst/>
              <a:rect l="l" t="t" r="r" b="b"/>
              <a:pathLst>
                <a:path w="2778" h="1494" extrusionOk="0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5" name="Google Shape;7445;p72"/>
          <p:cNvGrpSpPr/>
          <p:nvPr/>
        </p:nvGrpSpPr>
        <p:grpSpPr>
          <a:xfrm>
            <a:off x="6705719" y="4278051"/>
            <a:ext cx="261712" cy="361770"/>
            <a:chOff x="6705719" y="4278051"/>
            <a:chExt cx="261712" cy="361770"/>
          </a:xfrm>
        </p:grpSpPr>
        <p:sp>
          <p:nvSpPr>
            <p:cNvPr id="7446" name="Google Shape;7446;p72"/>
            <p:cNvSpPr/>
            <p:nvPr/>
          </p:nvSpPr>
          <p:spPr>
            <a:xfrm>
              <a:off x="6863443" y="4340328"/>
              <a:ext cx="14331" cy="32802"/>
            </a:xfrm>
            <a:custGeom>
              <a:avLst/>
              <a:gdLst/>
              <a:ahLst/>
              <a:cxnLst/>
              <a:rect l="l" t="t" r="r" b="b"/>
              <a:pathLst>
                <a:path w="547" h="1252" extrusionOk="0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72"/>
            <p:cNvSpPr/>
            <p:nvPr/>
          </p:nvSpPr>
          <p:spPr>
            <a:xfrm>
              <a:off x="6863443" y="4573875"/>
              <a:ext cx="14331" cy="65945"/>
            </a:xfrm>
            <a:custGeom>
              <a:avLst/>
              <a:gdLst/>
              <a:ahLst/>
              <a:cxnLst/>
              <a:rect l="l" t="t" r="r" b="b"/>
              <a:pathLst>
                <a:path w="547" h="2517" extrusionOk="0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72"/>
            <p:cNvSpPr/>
            <p:nvPr/>
          </p:nvSpPr>
          <p:spPr>
            <a:xfrm>
              <a:off x="6773787" y="4364563"/>
              <a:ext cx="193644" cy="190133"/>
            </a:xfrm>
            <a:custGeom>
              <a:avLst/>
              <a:gdLst/>
              <a:ahLst/>
              <a:cxnLst/>
              <a:rect l="l" t="t" r="r" b="b"/>
              <a:pathLst>
                <a:path w="7391" h="7257" extrusionOk="0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72"/>
            <p:cNvSpPr/>
            <p:nvPr/>
          </p:nvSpPr>
          <p:spPr>
            <a:xfrm>
              <a:off x="6877512" y="4364563"/>
              <a:ext cx="89918" cy="190133"/>
            </a:xfrm>
            <a:custGeom>
              <a:avLst/>
              <a:gdLst/>
              <a:ahLst/>
              <a:cxnLst/>
              <a:rect l="l" t="t" r="r" b="b"/>
              <a:pathLst>
                <a:path w="3432" h="7257" extrusionOk="0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72"/>
            <p:cNvSpPr/>
            <p:nvPr/>
          </p:nvSpPr>
          <p:spPr>
            <a:xfrm>
              <a:off x="6779315" y="4427600"/>
              <a:ext cx="182850" cy="127096"/>
            </a:xfrm>
            <a:custGeom>
              <a:avLst/>
              <a:gdLst/>
              <a:ahLst/>
              <a:cxnLst/>
              <a:rect l="l" t="t" r="r" b="b"/>
              <a:pathLst>
                <a:path w="6979" h="4851" extrusionOk="0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72"/>
            <p:cNvSpPr/>
            <p:nvPr/>
          </p:nvSpPr>
          <p:spPr>
            <a:xfrm>
              <a:off x="6877512" y="4427600"/>
              <a:ext cx="84652" cy="127096"/>
            </a:xfrm>
            <a:custGeom>
              <a:avLst/>
              <a:gdLst/>
              <a:ahLst/>
              <a:cxnLst/>
              <a:rect l="l" t="t" r="r" b="b"/>
              <a:pathLst>
                <a:path w="3231" h="4851" extrusionOk="0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2"/>
            <p:cNvSpPr/>
            <p:nvPr/>
          </p:nvSpPr>
          <p:spPr>
            <a:xfrm>
              <a:off x="6826029" y="4554670"/>
              <a:ext cx="89421" cy="29396"/>
            </a:xfrm>
            <a:custGeom>
              <a:avLst/>
              <a:gdLst/>
              <a:ahLst/>
              <a:cxnLst/>
              <a:rect l="l" t="t" r="r" b="b"/>
              <a:pathLst>
                <a:path w="3413" h="1122" extrusionOk="0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72"/>
            <p:cNvSpPr/>
            <p:nvPr/>
          </p:nvSpPr>
          <p:spPr>
            <a:xfrm>
              <a:off x="6871722" y="4554670"/>
              <a:ext cx="43728" cy="29396"/>
            </a:xfrm>
            <a:custGeom>
              <a:avLst/>
              <a:gdLst/>
              <a:ahLst/>
              <a:cxnLst/>
              <a:rect l="l" t="t" r="r" b="b"/>
              <a:pathLst>
                <a:path w="1669" h="1122" extrusionOk="0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72"/>
            <p:cNvSpPr/>
            <p:nvPr/>
          </p:nvSpPr>
          <p:spPr>
            <a:xfrm>
              <a:off x="6863443" y="4278051"/>
              <a:ext cx="14331" cy="32540"/>
            </a:xfrm>
            <a:custGeom>
              <a:avLst/>
              <a:gdLst/>
              <a:ahLst/>
              <a:cxnLst/>
              <a:rect l="l" t="t" r="r" b="b"/>
              <a:pathLst>
                <a:path w="547" h="1242" extrusionOk="0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2"/>
            <p:cNvSpPr/>
            <p:nvPr/>
          </p:nvSpPr>
          <p:spPr>
            <a:xfrm>
              <a:off x="6705719" y="4296312"/>
              <a:ext cx="200430" cy="343508"/>
            </a:xfrm>
            <a:custGeom>
              <a:avLst/>
              <a:gdLst/>
              <a:ahLst/>
              <a:cxnLst/>
              <a:rect l="l" t="t" r="r" b="b"/>
              <a:pathLst>
                <a:path w="7650" h="13111" extrusionOk="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2"/>
            <p:cNvSpPr/>
            <p:nvPr/>
          </p:nvSpPr>
          <p:spPr>
            <a:xfrm>
              <a:off x="6922367" y="4395689"/>
              <a:ext cx="42811" cy="14358"/>
            </a:xfrm>
            <a:custGeom>
              <a:avLst/>
              <a:gdLst/>
              <a:ahLst/>
              <a:cxnLst/>
              <a:rect l="l" t="t" r="r" b="b"/>
              <a:pathLst>
                <a:path w="1634" h="548" extrusionOk="0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2"/>
            <p:cNvSpPr/>
            <p:nvPr/>
          </p:nvSpPr>
          <p:spPr>
            <a:xfrm>
              <a:off x="6901092" y="4445390"/>
              <a:ext cx="59317" cy="14148"/>
            </a:xfrm>
            <a:custGeom>
              <a:avLst/>
              <a:gdLst/>
              <a:ahLst/>
              <a:cxnLst/>
              <a:rect l="l" t="t" r="r" b="b"/>
              <a:pathLst>
                <a:path w="2264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2"/>
            <p:cNvSpPr/>
            <p:nvPr/>
          </p:nvSpPr>
          <p:spPr>
            <a:xfrm>
              <a:off x="6922445" y="4420526"/>
              <a:ext cx="40217" cy="14148"/>
            </a:xfrm>
            <a:custGeom>
              <a:avLst/>
              <a:gdLst/>
              <a:ahLst/>
              <a:cxnLst/>
              <a:rect l="l" t="t" r="r" b="b"/>
              <a:pathLst>
                <a:path w="1535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72"/>
            <p:cNvSpPr/>
            <p:nvPr/>
          </p:nvSpPr>
          <p:spPr>
            <a:xfrm>
              <a:off x="6922445" y="4470254"/>
              <a:ext cx="35449" cy="14148"/>
            </a:xfrm>
            <a:custGeom>
              <a:avLst/>
              <a:gdLst/>
              <a:ahLst/>
              <a:cxnLst/>
              <a:rect l="l" t="t" r="r" b="b"/>
              <a:pathLst>
                <a:path w="1353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72"/>
            <p:cNvSpPr/>
            <p:nvPr/>
          </p:nvSpPr>
          <p:spPr>
            <a:xfrm>
              <a:off x="6901014" y="4494882"/>
              <a:ext cx="54365" cy="14358"/>
            </a:xfrm>
            <a:custGeom>
              <a:avLst/>
              <a:gdLst/>
              <a:ahLst/>
              <a:cxnLst/>
              <a:rect l="l" t="t" r="r" b="b"/>
              <a:pathLst>
                <a:path w="2075" h="548" extrusionOk="0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1" name="Google Shape;7461;p72"/>
          <p:cNvGrpSpPr/>
          <p:nvPr/>
        </p:nvGrpSpPr>
        <p:grpSpPr>
          <a:xfrm>
            <a:off x="5750650" y="2891652"/>
            <a:ext cx="320216" cy="361403"/>
            <a:chOff x="5750650" y="2891652"/>
            <a:chExt cx="320216" cy="361403"/>
          </a:xfrm>
        </p:grpSpPr>
        <p:sp>
          <p:nvSpPr>
            <p:cNvPr id="7462" name="Google Shape;7462;p72"/>
            <p:cNvSpPr/>
            <p:nvPr/>
          </p:nvSpPr>
          <p:spPr>
            <a:xfrm>
              <a:off x="5750650" y="2891652"/>
              <a:ext cx="196919" cy="193644"/>
            </a:xfrm>
            <a:custGeom>
              <a:avLst/>
              <a:gdLst/>
              <a:ahLst/>
              <a:cxnLst/>
              <a:rect l="l" t="t" r="r" b="b"/>
              <a:pathLst>
                <a:path w="7516" h="7391" extrusionOk="0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2"/>
            <p:cNvSpPr/>
            <p:nvPr/>
          </p:nvSpPr>
          <p:spPr>
            <a:xfrm>
              <a:off x="5847590" y="2891652"/>
              <a:ext cx="99979" cy="193644"/>
            </a:xfrm>
            <a:custGeom>
              <a:avLst/>
              <a:gdLst/>
              <a:ahLst/>
              <a:cxnLst/>
              <a:rect l="l" t="t" r="r" b="b"/>
              <a:pathLst>
                <a:path w="3816" h="7391" extrusionOk="0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72"/>
            <p:cNvSpPr/>
            <p:nvPr/>
          </p:nvSpPr>
          <p:spPr>
            <a:xfrm>
              <a:off x="5753428" y="2930821"/>
              <a:ext cx="191129" cy="154475"/>
            </a:xfrm>
            <a:custGeom>
              <a:avLst/>
              <a:gdLst/>
              <a:ahLst/>
              <a:cxnLst/>
              <a:rect l="l" t="t" r="r" b="b"/>
              <a:pathLst>
                <a:path w="7295" h="5896" extrusionOk="0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72"/>
            <p:cNvSpPr/>
            <p:nvPr/>
          </p:nvSpPr>
          <p:spPr>
            <a:xfrm>
              <a:off x="5847852" y="2930821"/>
              <a:ext cx="96966" cy="154475"/>
            </a:xfrm>
            <a:custGeom>
              <a:avLst/>
              <a:gdLst/>
              <a:ahLst/>
              <a:cxnLst/>
              <a:rect l="l" t="t" r="r" b="b"/>
              <a:pathLst>
                <a:path w="3701" h="5896" extrusionOk="0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2"/>
            <p:cNvSpPr/>
            <p:nvPr/>
          </p:nvSpPr>
          <p:spPr>
            <a:xfrm>
              <a:off x="5803653" y="3085270"/>
              <a:ext cx="90940" cy="29920"/>
            </a:xfrm>
            <a:custGeom>
              <a:avLst/>
              <a:gdLst/>
              <a:ahLst/>
              <a:cxnLst/>
              <a:rect l="l" t="t" r="r" b="b"/>
              <a:pathLst>
                <a:path w="3471" h="1142" extrusionOk="0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2"/>
            <p:cNvSpPr/>
            <p:nvPr/>
          </p:nvSpPr>
          <p:spPr>
            <a:xfrm>
              <a:off x="5847093" y="3085270"/>
              <a:ext cx="47501" cy="29920"/>
            </a:xfrm>
            <a:custGeom>
              <a:avLst/>
              <a:gdLst/>
              <a:ahLst/>
              <a:cxnLst/>
              <a:rect l="l" t="t" r="r" b="b"/>
              <a:pathLst>
                <a:path w="1813" h="1142" extrusionOk="0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2"/>
            <p:cNvSpPr/>
            <p:nvPr/>
          </p:nvSpPr>
          <p:spPr>
            <a:xfrm>
              <a:off x="6041470" y="2936611"/>
              <a:ext cx="14331" cy="56016"/>
            </a:xfrm>
            <a:custGeom>
              <a:avLst/>
              <a:gdLst/>
              <a:ahLst/>
              <a:cxnLst/>
              <a:rect l="l" t="t" r="r" b="b"/>
              <a:pathLst>
                <a:path w="547" h="2138" extrusionOk="0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72"/>
            <p:cNvSpPr/>
            <p:nvPr/>
          </p:nvSpPr>
          <p:spPr>
            <a:xfrm>
              <a:off x="6026405" y="2971247"/>
              <a:ext cx="44226" cy="94451"/>
            </a:xfrm>
            <a:custGeom>
              <a:avLst/>
              <a:gdLst/>
              <a:ahLst/>
              <a:cxnLst/>
              <a:rect l="l" t="t" r="r" b="b"/>
              <a:pathLst>
                <a:path w="1688" h="3605" extrusionOk="0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72"/>
            <p:cNvSpPr/>
            <p:nvPr/>
          </p:nvSpPr>
          <p:spPr>
            <a:xfrm>
              <a:off x="6038955" y="2971247"/>
              <a:ext cx="31912" cy="94215"/>
            </a:xfrm>
            <a:custGeom>
              <a:avLst/>
              <a:gdLst/>
              <a:ahLst/>
              <a:cxnLst/>
              <a:rect l="l" t="t" r="r" b="b"/>
              <a:pathLst>
                <a:path w="1218" h="3596" extrusionOk="0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72"/>
            <p:cNvSpPr/>
            <p:nvPr/>
          </p:nvSpPr>
          <p:spPr>
            <a:xfrm>
              <a:off x="5841826" y="3065934"/>
              <a:ext cx="212718" cy="187120"/>
            </a:xfrm>
            <a:custGeom>
              <a:avLst/>
              <a:gdLst/>
              <a:ahLst/>
              <a:cxnLst/>
              <a:rect l="l" t="t" r="r" b="b"/>
              <a:pathLst>
                <a:path w="8119" h="7142" extrusionOk="0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72"/>
            <p:cNvSpPr/>
            <p:nvPr/>
          </p:nvSpPr>
          <p:spPr>
            <a:xfrm>
              <a:off x="5908610" y="2923511"/>
              <a:ext cx="36706" cy="14384"/>
            </a:xfrm>
            <a:custGeom>
              <a:avLst/>
              <a:gdLst/>
              <a:ahLst/>
              <a:cxnLst/>
              <a:rect l="l" t="t" r="r" b="b"/>
              <a:pathLst>
                <a:path w="1401" h="549" extrusionOk="0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2"/>
            <p:cNvSpPr/>
            <p:nvPr/>
          </p:nvSpPr>
          <p:spPr>
            <a:xfrm>
              <a:off x="5886917" y="2973998"/>
              <a:ext cx="53369" cy="14620"/>
            </a:xfrm>
            <a:custGeom>
              <a:avLst/>
              <a:gdLst/>
              <a:ahLst/>
              <a:cxnLst/>
              <a:rect l="l" t="t" r="r" b="b"/>
              <a:pathLst>
                <a:path w="2037" h="558" extrusionOk="0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72"/>
            <p:cNvSpPr/>
            <p:nvPr/>
          </p:nvSpPr>
          <p:spPr>
            <a:xfrm>
              <a:off x="5908532" y="2948637"/>
              <a:ext cx="34270" cy="14646"/>
            </a:xfrm>
            <a:custGeom>
              <a:avLst/>
              <a:gdLst/>
              <a:ahLst/>
              <a:cxnLst/>
              <a:rect l="l" t="t" r="r" b="b"/>
              <a:pathLst>
                <a:path w="1308" h="559" extrusionOk="0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72"/>
            <p:cNvSpPr/>
            <p:nvPr/>
          </p:nvSpPr>
          <p:spPr>
            <a:xfrm>
              <a:off x="5908532" y="2999124"/>
              <a:ext cx="29501" cy="14620"/>
            </a:xfrm>
            <a:custGeom>
              <a:avLst/>
              <a:gdLst/>
              <a:ahLst/>
              <a:cxnLst/>
              <a:rect l="l" t="t" r="r" b="b"/>
              <a:pathLst>
                <a:path w="1126" h="558" extrusionOk="0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2"/>
            <p:cNvSpPr/>
            <p:nvPr/>
          </p:nvSpPr>
          <p:spPr>
            <a:xfrm>
              <a:off x="5886995" y="3024459"/>
              <a:ext cx="48522" cy="14410"/>
            </a:xfrm>
            <a:custGeom>
              <a:avLst/>
              <a:gdLst/>
              <a:ahLst/>
              <a:cxnLst/>
              <a:rect l="l" t="t" r="r" b="b"/>
              <a:pathLst>
                <a:path w="1852" h="550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7" name="Google Shape;7477;p72"/>
          <p:cNvGrpSpPr/>
          <p:nvPr/>
        </p:nvGrpSpPr>
        <p:grpSpPr>
          <a:xfrm>
            <a:off x="6658009" y="2891390"/>
            <a:ext cx="315972" cy="361927"/>
            <a:chOff x="6658009" y="2891390"/>
            <a:chExt cx="315972" cy="361927"/>
          </a:xfrm>
        </p:grpSpPr>
        <p:sp>
          <p:nvSpPr>
            <p:cNvPr id="7478" name="Google Shape;7478;p72"/>
            <p:cNvSpPr/>
            <p:nvPr/>
          </p:nvSpPr>
          <p:spPr>
            <a:xfrm>
              <a:off x="6658009" y="2891390"/>
              <a:ext cx="315972" cy="361927"/>
            </a:xfrm>
            <a:custGeom>
              <a:avLst/>
              <a:gdLst/>
              <a:ahLst/>
              <a:cxnLst/>
              <a:rect l="l" t="t" r="r" b="b"/>
              <a:pathLst>
                <a:path w="12060" h="13814" extrusionOk="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72"/>
            <p:cNvSpPr/>
            <p:nvPr/>
          </p:nvSpPr>
          <p:spPr>
            <a:xfrm>
              <a:off x="6658507" y="2921284"/>
              <a:ext cx="315474" cy="332033"/>
            </a:xfrm>
            <a:custGeom>
              <a:avLst/>
              <a:gdLst/>
              <a:ahLst/>
              <a:cxnLst/>
              <a:rect l="l" t="t" r="r" b="b"/>
              <a:pathLst>
                <a:path w="12041" h="12673" extrusionOk="0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72"/>
            <p:cNvSpPr/>
            <p:nvPr/>
          </p:nvSpPr>
          <p:spPr>
            <a:xfrm>
              <a:off x="6742897" y="2928567"/>
              <a:ext cx="146432" cy="55780"/>
            </a:xfrm>
            <a:custGeom>
              <a:avLst/>
              <a:gdLst/>
              <a:ahLst/>
              <a:cxnLst/>
              <a:rect l="l" t="t" r="r" b="b"/>
              <a:pathLst>
                <a:path w="5589" h="2129" extrusionOk="0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72"/>
            <p:cNvSpPr/>
            <p:nvPr/>
          </p:nvSpPr>
          <p:spPr>
            <a:xfrm>
              <a:off x="6836562" y="2928567"/>
              <a:ext cx="52767" cy="55780"/>
            </a:xfrm>
            <a:custGeom>
              <a:avLst/>
              <a:gdLst/>
              <a:ahLst/>
              <a:cxnLst/>
              <a:rect l="l" t="t" r="r" b="b"/>
              <a:pathLst>
                <a:path w="2014" h="2129" extrusionOk="0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72"/>
            <p:cNvSpPr/>
            <p:nvPr/>
          </p:nvSpPr>
          <p:spPr>
            <a:xfrm>
              <a:off x="6810702" y="3035856"/>
              <a:ext cx="11083" cy="162702"/>
            </a:xfrm>
            <a:custGeom>
              <a:avLst/>
              <a:gdLst/>
              <a:ahLst/>
              <a:cxnLst/>
              <a:rect l="l" t="t" r="r" b="b"/>
              <a:pathLst>
                <a:path w="423" h="6210" extrusionOk="0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72"/>
            <p:cNvSpPr/>
            <p:nvPr/>
          </p:nvSpPr>
          <p:spPr>
            <a:xfrm>
              <a:off x="6724059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72"/>
            <p:cNvSpPr/>
            <p:nvPr/>
          </p:nvSpPr>
          <p:spPr>
            <a:xfrm>
              <a:off x="6897346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5" name="Google Shape;7485;p72"/>
          <p:cNvGrpSpPr/>
          <p:nvPr/>
        </p:nvGrpSpPr>
        <p:grpSpPr>
          <a:xfrm>
            <a:off x="6203465" y="2891206"/>
            <a:ext cx="320478" cy="362110"/>
            <a:chOff x="6203465" y="2891206"/>
            <a:chExt cx="320478" cy="362110"/>
          </a:xfrm>
        </p:grpSpPr>
        <p:sp>
          <p:nvSpPr>
            <p:cNvPr id="7486" name="Google Shape;7486;p72"/>
            <p:cNvSpPr/>
            <p:nvPr/>
          </p:nvSpPr>
          <p:spPr>
            <a:xfrm>
              <a:off x="6203465" y="2902158"/>
              <a:ext cx="320478" cy="351159"/>
            </a:xfrm>
            <a:custGeom>
              <a:avLst/>
              <a:gdLst/>
              <a:ahLst/>
              <a:cxnLst/>
              <a:rect l="l" t="t" r="r" b="b"/>
              <a:pathLst>
                <a:path w="12232" h="13403" extrusionOk="0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72"/>
            <p:cNvSpPr/>
            <p:nvPr/>
          </p:nvSpPr>
          <p:spPr>
            <a:xfrm>
              <a:off x="6286833" y="2902132"/>
              <a:ext cx="184867" cy="71159"/>
            </a:xfrm>
            <a:custGeom>
              <a:avLst/>
              <a:gdLst/>
              <a:ahLst/>
              <a:cxnLst/>
              <a:rect l="l" t="t" r="r" b="b"/>
              <a:pathLst>
                <a:path w="7056" h="2716" extrusionOk="0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72"/>
            <p:cNvSpPr/>
            <p:nvPr/>
          </p:nvSpPr>
          <p:spPr>
            <a:xfrm>
              <a:off x="6457107" y="2973265"/>
              <a:ext cx="57771" cy="131865"/>
            </a:xfrm>
            <a:custGeom>
              <a:avLst/>
              <a:gdLst/>
              <a:ahLst/>
              <a:cxnLst/>
              <a:rect l="l" t="t" r="r" b="b"/>
              <a:pathLst>
                <a:path w="2205" h="5033" extrusionOk="0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72"/>
            <p:cNvSpPr/>
            <p:nvPr/>
          </p:nvSpPr>
          <p:spPr>
            <a:xfrm>
              <a:off x="6423807" y="2891206"/>
              <a:ext cx="97988" cy="103752"/>
            </a:xfrm>
            <a:custGeom>
              <a:avLst/>
              <a:gdLst/>
              <a:ahLst/>
              <a:cxnLst/>
              <a:rect l="l" t="t" r="r" b="b"/>
              <a:pathLst>
                <a:path w="3740" h="3960" extrusionOk="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72"/>
            <p:cNvSpPr/>
            <p:nvPr/>
          </p:nvSpPr>
          <p:spPr>
            <a:xfrm>
              <a:off x="6396087" y="2978085"/>
              <a:ext cx="33405" cy="38907"/>
            </a:xfrm>
            <a:custGeom>
              <a:avLst/>
              <a:gdLst/>
              <a:ahLst/>
              <a:cxnLst/>
              <a:rect l="l" t="t" r="r" b="b"/>
              <a:pathLst>
                <a:path w="1275" h="1485" extrusionOk="0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1" name="Google Shape;7491;p72"/>
          <p:cNvGrpSpPr/>
          <p:nvPr/>
        </p:nvGrpSpPr>
        <p:grpSpPr>
          <a:xfrm>
            <a:off x="7567280" y="2891259"/>
            <a:ext cx="307116" cy="362294"/>
            <a:chOff x="7567280" y="2891259"/>
            <a:chExt cx="307116" cy="362294"/>
          </a:xfrm>
        </p:grpSpPr>
        <p:sp>
          <p:nvSpPr>
            <p:cNvPr id="7492" name="Google Shape;7492;p72"/>
            <p:cNvSpPr/>
            <p:nvPr/>
          </p:nvSpPr>
          <p:spPr>
            <a:xfrm>
              <a:off x="7612082" y="2891337"/>
              <a:ext cx="217250" cy="207006"/>
            </a:xfrm>
            <a:custGeom>
              <a:avLst/>
              <a:gdLst/>
              <a:ahLst/>
              <a:cxnLst/>
              <a:rect l="l" t="t" r="r" b="b"/>
              <a:pathLst>
                <a:path w="8292" h="7901" extrusionOk="0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2"/>
            <p:cNvSpPr/>
            <p:nvPr/>
          </p:nvSpPr>
          <p:spPr>
            <a:xfrm>
              <a:off x="7677870" y="3190698"/>
              <a:ext cx="85936" cy="62618"/>
            </a:xfrm>
            <a:custGeom>
              <a:avLst/>
              <a:gdLst/>
              <a:ahLst/>
              <a:cxnLst/>
              <a:rect l="l" t="t" r="r" b="b"/>
              <a:pathLst>
                <a:path w="3280" h="2390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72"/>
            <p:cNvSpPr/>
            <p:nvPr/>
          </p:nvSpPr>
          <p:spPr>
            <a:xfrm>
              <a:off x="7644229" y="2891285"/>
              <a:ext cx="63299" cy="21091"/>
            </a:xfrm>
            <a:custGeom>
              <a:avLst/>
              <a:gdLst/>
              <a:ahLst/>
              <a:cxnLst/>
              <a:rect l="l" t="t" r="r" b="b"/>
              <a:pathLst>
                <a:path w="2416" h="805" extrusionOk="0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72"/>
            <p:cNvSpPr/>
            <p:nvPr/>
          </p:nvSpPr>
          <p:spPr>
            <a:xfrm>
              <a:off x="7707502" y="2891259"/>
              <a:ext cx="121830" cy="207268"/>
            </a:xfrm>
            <a:custGeom>
              <a:avLst/>
              <a:gdLst/>
              <a:ahLst/>
              <a:cxnLst/>
              <a:rect l="l" t="t" r="r" b="b"/>
              <a:pathLst>
                <a:path w="4650" h="7911" extrusionOk="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72"/>
            <p:cNvSpPr/>
            <p:nvPr/>
          </p:nvSpPr>
          <p:spPr>
            <a:xfrm>
              <a:off x="7707502" y="3190751"/>
              <a:ext cx="56304" cy="62801"/>
            </a:xfrm>
            <a:custGeom>
              <a:avLst/>
              <a:gdLst/>
              <a:ahLst/>
              <a:cxnLst/>
              <a:rect l="l" t="t" r="r" b="b"/>
              <a:pathLst>
                <a:path w="2149" h="2397" extrusionOk="0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72"/>
            <p:cNvSpPr/>
            <p:nvPr/>
          </p:nvSpPr>
          <p:spPr>
            <a:xfrm>
              <a:off x="7677870" y="3190698"/>
              <a:ext cx="85936" cy="28191"/>
            </a:xfrm>
            <a:custGeom>
              <a:avLst/>
              <a:gdLst/>
              <a:ahLst/>
              <a:cxnLst/>
              <a:rect l="l" t="t" r="r" b="b"/>
              <a:pathLst>
                <a:path w="3280" h="1076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72"/>
            <p:cNvSpPr/>
            <p:nvPr/>
          </p:nvSpPr>
          <p:spPr>
            <a:xfrm>
              <a:off x="7669958" y="3221588"/>
              <a:ext cx="99874" cy="17397"/>
            </a:xfrm>
            <a:custGeom>
              <a:avLst/>
              <a:gdLst/>
              <a:ahLst/>
              <a:cxnLst/>
              <a:rect l="l" t="t" r="r" b="b"/>
              <a:pathLst>
                <a:path w="3812" h="664" extrusionOk="0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2"/>
            <p:cNvSpPr/>
            <p:nvPr/>
          </p:nvSpPr>
          <p:spPr>
            <a:xfrm>
              <a:off x="7669958" y="3012879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72"/>
            <p:cNvSpPr/>
            <p:nvPr/>
          </p:nvSpPr>
          <p:spPr>
            <a:xfrm>
              <a:off x="7670010" y="3041070"/>
              <a:ext cx="99822" cy="17423"/>
            </a:xfrm>
            <a:custGeom>
              <a:avLst/>
              <a:gdLst/>
              <a:ahLst/>
              <a:cxnLst/>
              <a:rect l="l" t="t" r="r" b="b"/>
              <a:pathLst>
                <a:path w="3810" h="665" extrusionOk="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72"/>
            <p:cNvSpPr/>
            <p:nvPr/>
          </p:nvSpPr>
          <p:spPr>
            <a:xfrm>
              <a:off x="7669958" y="3066615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2"/>
            <p:cNvSpPr/>
            <p:nvPr/>
          </p:nvSpPr>
          <p:spPr>
            <a:xfrm>
              <a:off x="7567280" y="2994880"/>
              <a:ext cx="307116" cy="226368"/>
            </a:xfrm>
            <a:custGeom>
              <a:avLst/>
              <a:gdLst/>
              <a:ahLst/>
              <a:cxnLst/>
              <a:rect l="l" t="t" r="r" b="b"/>
              <a:pathLst>
                <a:path w="11722" h="8640" extrusionOk="0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72"/>
            <p:cNvSpPr/>
            <p:nvPr/>
          </p:nvSpPr>
          <p:spPr>
            <a:xfrm>
              <a:off x="7568144" y="3019717"/>
              <a:ext cx="305151" cy="201530"/>
            </a:xfrm>
            <a:custGeom>
              <a:avLst/>
              <a:gdLst/>
              <a:ahLst/>
              <a:cxnLst/>
              <a:rect l="l" t="t" r="r" b="b"/>
              <a:pathLst>
                <a:path w="11647" h="7692" extrusionOk="0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4" name="Google Shape;7504;p72"/>
          <p:cNvGrpSpPr/>
          <p:nvPr/>
        </p:nvGrpSpPr>
        <p:grpSpPr>
          <a:xfrm>
            <a:off x="7112579" y="2891521"/>
            <a:ext cx="338556" cy="361534"/>
            <a:chOff x="7112579" y="2891521"/>
            <a:chExt cx="338556" cy="361534"/>
          </a:xfrm>
        </p:grpSpPr>
        <p:sp>
          <p:nvSpPr>
            <p:cNvPr id="7505" name="Google Shape;7505;p72"/>
            <p:cNvSpPr/>
            <p:nvPr/>
          </p:nvSpPr>
          <p:spPr>
            <a:xfrm>
              <a:off x="7112579" y="2891521"/>
              <a:ext cx="312671" cy="361534"/>
            </a:xfrm>
            <a:custGeom>
              <a:avLst/>
              <a:gdLst/>
              <a:ahLst/>
              <a:cxnLst/>
              <a:rect l="l" t="t" r="r" b="b"/>
              <a:pathLst>
                <a:path w="11934" h="13799" extrusionOk="0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72"/>
            <p:cNvSpPr/>
            <p:nvPr/>
          </p:nvSpPr>
          <p:spPr>
            <a:xfrm>
              <a:off x="7302424" y="2891783"/>
              <a:ext cx="148711" cy="361272"/>
            </a:xfrm>
            <a:custGeom>
              <a:avLst/>
              <a:gdLst/>
              <a:ahLst/>
              <a:cxnLst/>
              <a:rect l="l" t="t" r="r" b="b"/>
              <a:pathLst>
                <a:path w="5676" h="13789" extrusionOk="0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7" name="Google Shape;7507;p72"/>
          <p:cNvGrpSpPr/>
          <p:nvPr/>
        </p:nvGrpSpPr>
        <p:grpSpPr>
          <a:xfrm>
            <a:off x="7155259" y="3805036"/>
            <a:ext cx="207478" cy="361272"/>
            <a:chOff x="7155259" y="3805036"/>
            <a:chExt cx="207478" cy="361272"/>
          </a:xfrm>
        </p:grpSpPr>
        <p:sp>
          <p:nvSpPr>
            <p:cNvPr id="7508" name="Google Shape;7508;p72"/>
            <p:cNvSpPr/>
            <p:nvPr/>
          </p:nvSpPr>
          <p:spPr>
            <a:xfrm>
              <a:off x="7178865" y="3839175"/>
              <a:ext cx="160265" cy="144179"/>
            </a:xfrm>
            <a:custGeom>
              <a:avLst/>
              <a:gdLst/>
              <a:ahLst/>
              <a:cxnLst/>
              <a:rect l="l" t="t" r="r" b="b"/>
              <a:pathLst>
                <a:path w="6117" h="5503" extrusionOk="0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2"/>
            <p:cNvSpPr/>
            <p:nvPr/>
          </p:nvSpPr>
          <p:spPr>
            <a:xfrm>
              <a:off x="7281071" y="3839175"/>
              <a:ext cx="58059" cy="144179"/>
            </a:xfrm>
            <a:custGeom>
              <a:avLst/>
              <a:gdLst/>
              <a:ahLst/>
              <a:cxnLst/>
              <a:rect l="l" t="t" r="r" b="b"/>
              <a:pathLst>
                <a:path w="2216" h="5503" extrusionOk="0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72"/>
            <p:cNvSpPr/>
            <p:nvPr/>
          </p:nvSpPr>
          <p:spPr>
            <a:xfrm>
              <a:off x="7204488" y="3805036"/>
              <a:ext cx="108756" cy="54417"/>
            </a:xfrm>
            <a:custGeom>
              <a:avLst/>
              <a:gdLst/>
              <a:ahLst/>
              <a:cxnLst/>
              <a:rect l="l" t="t" r="r" b="b"/>
              <a:pathLst>
                <a:path w="4151" h="2077" extrusionOk="0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72"/>
            <p:cNvSpPr/>
            <p:nvPr/>
          </p:nvSpPr>
          <p:spPr>
            <a:xfrm>
              <a:off x="7275805" y="3809307"/>
              <a:ext cx="37440" cy="50252"/>
            </a:xfrm>
            <a:custGeom>
              <a:avLst/>
              <a:gdLst/>
              <a:ahLst/>
              <a:cxnLst/>
              <a:rect l="l" t="t" r="r" b="b"/>
              <a:pathLst>
                <a:path w="1429" h="1918" extrusionOk="0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2"/>
            <p:cNvSpPr/>
            <p:nvPr/>
          </p:nvSpPr>
          <p:spPr>
            <a:xfrm>
              <a:off x="7243815" y="3815568"/>
              <a:ext cx="30104" cy="24707"/>
            </a:xfrm>
            <a:custGeom>
              <a:avLst/>
              <a:gdLst/>
              <a:ahLst/>
              <a:cxnLst/>
              <a:rect l="l" t="t" r="r" b="b"/>
              <a:pathLst>
                <a:path w="1149" h="943" extrusionOk="0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72"/>
            <p:cNvSpPr/>
            <p:nvPr/>
          </p:nvSpPr>
          <p:spPr>
            <a:xfrm>
              <a:off x="7155259" y="3970515"/>
              <a:ext cx="207216" cy="195793"/>
            </a:xfrm>
            <a:custGeom>
              <a:avLst/>
              <a:gdLst/>
              <a:ahLst/>
              <a:cxnLst/>
              <a:rect l="l" t="t" r="r" b="b"/>
              <a:pathLst>
                <a:path w="7909" h="7473" extrusionOk="0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72"/>
            <p:cNvSpPr/>
            <p:nvPr/>
          </p:nvSpPr>
          <p:spPr>
            <a:xfrm>
              <a:off x="7239151" y="3970515"/>
              <a:ext cx="6550" cy="4297"/>
            </a:xfrm>
            <a:custGeom>
              <a:avLst/>
              <a:gdLst/>
              <a:ahLst/>
              <a:cxnLst/>
              <a:rect l="l" t="t" r="r" b="b"/>
              <a:pathLst>
                <a:path w="250" h="164" extrusionOk="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2"/>
            <p:cNvSpPr/>
            <p:nvPr/>
          </p:nvSpPr>
          <p:spPr>
            <a:xfrm>
              <a:off x="7245675" y="3970515"/>
              <a:ext cx="117062" cy="195766"/>
            </a:xfrm>
            <a:custGeom>
              <a:avLst/>
              <a:gdLst/>
              <a:ahLst/>
              <a:cxnLst/>
              <a:rect l="l" t="t" r="r" b="b"/>
              <a:pathLst>
                <a:path w="4468" h="7472" extrusionOk="0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2"/>
            <p:cNvSpPr/>
            <p:nvPr/>
          </p:nvSpPr>
          <p:spPr>
            <a:xfrm>
              <a:off x="7221571" y="3970515"/>
              <a:ext cx="73098" cy="84285"/>
            </a:xfrm>
            <a:custGeom>
              <a:avLst/>
              <a:gdLst/>
              <a:ahLst/>
              <a:cxnLst/>
              <a:rect l="l" t="t" r="r" b="b"/>
              <a:pathLst>
                <a:path w="2790" h="3217" extrusionOk="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2"/>
            <p:cNvSpPr/>
            <p:nvPr/>
          </p:nvSpPr>
          <p:spPr>
            <a:xfrm>
              <a:off x="7239151" y="3970515"/>
              <a:ext cx="39693" cy="19362"/>
            </a:xfrm>
            <a:custGeom>
              <a:avLst/>
              <a:gdLst/>
              <a:ahLst/>
              <a:cxnLst/>
              <a:rect l="l" t="t" r="r" b="b"/>
              <a:pathLst>
                <a:path w="1515" h="739" extrusionOk="0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2"/>
            <p:cNvSpPr/>
            <p:nvPr/>
          </p:nvSpPr>
          <p:spPr>
            <a:xfrm>
              <a:off x="7210017" y="3869069"/>
              <a:ext cx="97962" cy="110774"/>
            </a:xfrm>
            <a:custGeom>
              <a:avLst/>
              <a:gdLst/>
              <a:ahLst/>
              <a:cxnLst/>
              <a:rect l="l" t="t" r="r" b="b"/>
              <a:pathLst>
                <a:path w="3739" h="4228" extrusionOk="0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72"/>
            <p:cNvSpPr/>
            <p:nvPr/>
          </p:nvSpPr>
          <p:spPr>
            <a:xfrm>
              <a:off x="7261735" y="3869069"/>
              <a:ext cx="46243" cy="112031"/>
            </a:xfrm>
            <a:custGeom>
              <a:avLst/>
              <a:gdLst/>
              <a:ahLst/>
              <a:cxnLst/>
              <a:rect l="l" t="t" r="r" b="b"/>
              <a:pathLst>
                <a:path w="1765" h="4276" extrusionOk="0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0" name="Google Shape;7520;p72"/>
          <p:cNvGrpSpPr/>
          <p:nvPr/>
        </p:nvGrpSpPr>
        <p:grpSpPr>
          <a:xfrm>
            <a:off x="4915368" y="2891390"/>
            <a:ext cx="182850" cy="361927"/>
            <a:chOff x="4915368" y="2891390"/>
            <a:chExt cx="182850" cy="361927"/>
          </a:xfrm>
        </p:grpSpPr>
        <p:sp>
          <p:nvSpPr>
            <p:cNvPr id="7521" name="Google Shape;7521;p72"/>
            <p:cNvSpPr/>
            <p:nvPr/>
          </p:nvSpPr>
          <p:spPr>
            <a:xfrm>
              <a:off x="4940992" y="2925292"/>
              <a:ext cx="131367" cy="326504"/>
            </a:xfrm>
            <a:custGeom>
              <a:avLst/>
              <a:gdLst/>
              <a:ahLst/>
              <a:cxnLst/>
              <a:rect l="l" t="t" r="r" b="b"/>
              <a:pathLst>
                <a:path w="5014" h="12462" extrusionOk="0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72"/>
            <p:cNvSpPr/>
            <p:nvPr/>
          </p:nvSpPr>
          <p:spPr>
            <a:xfrm>
              <a:off x="4991977" y="2925292"/>
              <a:ext cx="80644" cy="328024"/>
            </a:xfrm>
            <a:custGeom>
              <a:avLst/>
              <a:gdLst/>
              <a:ahLst/>
              <a:cxnLst/>
              <a:rect l="l" t="t" r="r" b="b"/>
              <a:pathLst>
                <a:path w="3078" h="12520" extrusionOk="0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2"/>
            <p:cNvSpPr/>
            <p:nvPr/>
          </p:nvSpPr>
          <p:spPr>
            <a:xfrm>
              <a:off x="4940992" y="3044345"/>
              <a:ext cx="131367" cy="208971"/>
            </a:xfrm>
            <a:custGeom>
              <a:avLst/>
              <a:gdLst/>
              <a:ahLst/>
              <a:cxnLst/>
              <a:rect l="l" t="t" r="r" b="b"/>
              <a:pathLst>
                <a:path w="5014" h="7976" extrusionOk="0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2"/>
            <p:cNvSpPr/>
            <p:nvPr/>
          </p:nvSpPr>
          <p:spPr>
            <a:xfrm>
              <a:off x="4991977" y="3048852"/>
              <a:ext cx="80382" cy="203443"/>
            </a:xfrm>
            <a:custGeom>
              <a:avLst/>
              <a:gdLst/>
              <a:ahLst/>
              <a:cxnLst/>
              <a:rect l="l" t="t" r="r" b="b"/>
              <a:pathLst>
                <a:path w="3068" h="7765" extrusionOk="0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2"/>
            <p:cNvSpPr/>
            <p:nvPr/>
          </p:nvSpPr>
          <p:spPr>
            <a:xfrm>
              <a:off x="4963838" y="3076493"/>
              <a:ext cx="19624" cy="16558"/>
            </a:xfrm>
            <a:custGeom>
              <a:avLst/>
              <a:gdLst/>
              <a:ahLst/>
              <a:cxnLst/>
              <a:rect l="l" t="t" r="r" b="b"/>
              <a:pathLst>
                <a:path w="749" h="632" extrusionOk="0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72"/>
            <p:cNvSpPr/>
            <p:nvPr/>
          </p:nvSpPr>
          <p:spPr>
            <a:xfrm>
              <a:off x="5030386" y="3100099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72"/>
            <p:cNvSpPr/>
            <p:nvPr/>
          </p:nvSpPr>
          <p:spPr>
            <a:xfrm>
              <a:off x="4980921" y="3202803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2"/>
            <p:cNvSpPr/>
            <p:nvPr/>
          </p:nvSpPr>
          <p:spPr>
            <a:xfrm>
              <a:off x="5030386" y="3171651"/>
              <a:ext cx="16847" cy="14698"/>
            </a:xfrm>
            <a:custGeom>
              <a:avLst/>
              <a:gdLst/>
              <a:ahLst/>
              <a:cxnLst/>
              <a:rect l="l" t="t" r="r" b="b"/>
              <a:pathLst>
                <a:path w="643" h="561" extrusionOk="0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72"/>
            <p:cNvSpPr/>
            <p:nvPr/>
          </p:nvSpPr>
          <p:spPr>
            <a:xfrm>
              <a:off x="4974135" y="3132246"/>
              <a:ext cx="20357" cy="17397"/>
            </a:xfrm>
            <a:custGeom>
              <a:avLst/>
              <a:gdLst/>
              <a:ahLst/>
              <a:cxnLst/>
              <a:rect l="l" t="t" r="r" b="b"/>
              <a:pathLst>
                <a:path w="777" h="664" extrusionOk="0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72"/>
            <p:cNvSpPr/>
            <p:nvPr/>
          </p:nvSpPr>
          <p:spPr>
            <a:xfrm>
              <a:off x="4915368" y="2891390"/>
              <a:ext cx="182850" cy="33693"/>
            </a:xfrm>
            <a:custGeom>
              <a:avLst/>
              <a:gdLst/>
              <a:ahLst/>
              <a:cxnLst/>
              <a:rect l="l" t="t" r="r" b="b"/>
              <a:pathLst>
                <a:path w="6979" h="1286" extrusionOk="0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72"/>
            <p:cNvSpPr/>
            <p:nvPr/>
          </p:nvSpPr>
          <p:spPr>
            <a:xfrm>
              <a:off x="5055250" y="2891390"/>
              <a:ext cx="42732" cy="33693"/>
            </a:xfrm>
            <a:custGeom>
              <a:avLst/>
              <a:gdLst/>
              <a:ahLst/>
              <a:cxnLst/>
              <a:rect l="l" t="t" r="r" b="b"/>
              <a:pathLst>
                <a:path w="1631" h="1286" extrusionOk="0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2" name="Google Shape;7532;p72"/>
          <p:cNvGrpSpPr/>
          <p:nvPr/>
        </p:nvGrpSpPr>
        <p:grpSpPr>
          <a:xfrm>
            <a:off x="8028714" y="2891652"/>
            <a:ext cx="289589" cy="361403"/>
            <a:chOff x="8028714" y="2891652"/>
            <a:chExt cx="289589" cy="361403"/>
          </a:xfrm>
        </p:grpSpPr>
        <p:sp>
          <p:nvSpPr>
            <p:cNvPr id="7533" name="Google Shape;7533;p72"/>
            <p:cNvSpPr/>
            <p:nvPr/>
          </p:nvSpPr>
          <p:spPr>
            <a:xfrm>
              <a:off x="8096520" y="3139006"/>
              <a:ext cx="167025" cy="83421"/>
            </a:xfrm>
            <a:custGeom>
              <a:avLst/>
              <a:gdLst/>
              <a:ahLst/>
              <a:cxnLst/>
              <a:rect l="l" t="t" r="r" b="b"/>
              <a:pathLst>
                <a:path w="6375" h="3184" extrusionOk="0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2"/>
            <p:cNvSpPr/>
            <p:nvPr/>
          </p:nvSpPr>
          <p:spPr>
            <a:xfrm>
              <a:off x="8168360" y="3139006"/>
              <a:ext cx="95185" cy="83421"/>
            </a:xfrm>
            <a:custGeom>
              <a:avLst/>
              <a:gdLst/>
              <a:ahLst/>
              <a:cxnLst/>
              <a:rect l="l" t="t" r="r" b="b"/>
              <a:pathLst>
                <a:path w="3633" h="3184" extrusionOk="0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2"/>
            <p:cNvSpPr/>
            <p:nvPr/>
          </p:nvSpPr>
          <p:spPr>
            <a:xfrm>
              <a:off x="8028714" y="3109871"/>
              <a:ext cx="104748" cy="24392"/>
            </a:xfrm>
            <a:custGeom>
              <a:avLst/>
              <a:gdLst/>
              <a:ahLst/>
              <a:cxnLst/>
              <a:rect l="l" t="t" r="r" b="b"/>
              <a:pathLst>
                <a:path w="3998" h="931" extrusionOk="0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72"/>
            <p:cNvSpPr/>
            <p:nvPr/>
          </p:nvSpPr>
          <p:spPr>
            <a:xfrm>
              <a:off x="8101812" y="3109871"/>
              <a:ext cx="31650" cy="24392"/>
            </a:xfrm>
            <a:custGeom>
              <a:avLst/>
              <a:gdLst/>
              <a:ahLst/>
              <a:cxnLst/>
              <a:rect l="l" t="t" r="r" b="b"/>
              <a:pathLst>
                <a:path w="1208" h="931" extrusionOk="0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72"/>
            <p:cNvSpPr/>
            <p:nvPr/>
          </p:nvSpPr>
          <p:spPr>
            <a:xfrm>
              <a:off x="8053342" y="3134237"/>
              <a:ext cx="67570" cy="53527"/>
            </a:xfrm>
            <a:custGeom>
              <a:avLst/>
              <a:gdLst/>
              <a:ahLst/>
              <a:cxnLst/>
              <a:rect l="l" t="t" r="r" b="b"/>
              <a:pathLst>
                <a:path w="2579" h="2043" extrusionOk="0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2"/>
            <p:cNvSpPr/>
            <p:nvPr/>
          </p:nvSpPr>
          <p:spPr>
            <a:xfrm>
              <a:off x="8159321" y="3165127"/>
              <a:ext cx="36182" cy="31099"/>
            </a:xfrm>
            <a:custGeom>
              <a:avLst/>
              <a:gdLst/>
              <a:ahLst/>
              <a:cxnLst/>
              <a:rect l="l" t="t" r="r" b="b"/>
              <a:pathLst>
                <a:path w="1381" h="1187" extrusionOk="0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2"/>
            <p:cNvSpPr/>
            <p:nvPr/>
          </p:nvSpPr>
          <p:spPr>
            <a:xfrm>
              <a:off x="8232655" y="2960453"/>
              <a:ext cx="74356" cy="219530"/>
            </a:xfrm>
            <a:custGeom>
              <a:avLst/>
              <a:gdLst/>
              <a:ahLst/>
              <a:cxnLst/>
              <a:rect l="l" t="t" r="r" b="b"/>
              <a:pathLst>
                <a:path w="2838" h="8379" extrusionOk="0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2"/>
            <p:cNvSpPr/>
            <p:nvPr/>
          </p:nvSpPr>
          <p:spPr>
            <a:xfrm>
              <a:off x="8243685" y="2960453"/>
              <a:ext cx="63063" cy="219766"/>
            </a:xfrm>
            <a:custGeom>
              <a:avLst/>
              <a:gdLst/>
              <a:ahLst/>
              <a:cxnLst/>
              <a:rect l="l" t="t" r="r" b="b"/>
              <a:pathLst>
                <a:path w="2407" h="8388" extrusionOk="0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72"/>
            <p:cNvSpPr/>
            <p:nvPr/>
          </p:nvSpPr>
          <p:spPr>
            <a:xfrm>
              <a:off x="8041788" y="3222400"/>
              <a:ext cx="276515" cy="30654"/>
            </a:xfrm>
            <a:custGeom>
              <a:avLst/>
              <a:gdLst/>
              <a:ahLst/>
              <a:cxnLst/>
              <a:rect l="l" t="t" r="r" b="b"/>
              <a:pathLst>
                <a:path w="10554" h="1170" extrusionOk="0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72"/>
            <p:cNvSpPr/>
            <p:nvPr/>
          </p:nvSpPr>
          <p:spPr>
            <a:xfrm>
              <a:off x="8286627" y="3222400"/>
              <a:ext cx="31676" cy="30654"/>
            </a:xfrm>
            <a:custGeom>
              <a:avLst/>
              <a:gdLst/>
              <a:ahLst/>
              <a:cxnLst/>
              <a:rect l="l" t="t" r="r" b="b"/>
              <a:pathLst>
                <a:path w="1209" h="1170" extrusionOk="0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72"/>
            <p:cNvSpPr/>
            <p:nvPr/>
          </p:nvSpPr>
          <p:spPr>
            <a:xfrm>
              <a:off x="8235668" y="2891652"/>
              <a:ext cx="58531" cy="57037"/>
            </a:xfrm>
            <a:custGeom>
              <a:avLst/>
              <a:gdLst/>
              <a:ahLst/>
              <a:cxnLst/>
              <a:rect l="l" t="t" r="r" b="b"/>
              <a:pathLst>
                <a:path w="2234" h="2177" extrusionOk="0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2"/>
            <p:cNvSpPr/>
            <p:nvPr/>
          </p:nvSpPr>
          <p:spPr>
            <a:xfrm>
              <a:off x="8240698" y="2912507"/>
              <a:ext cx="53500" cy="36182"/>
            </a:xfrm>
            <a:custGeom>
              <a:avLst/>
              <a:gdLst/>
              <a:ahLst/>
              <a:cxnLst/>
              <a:rect l="l" t="t" r="r" b="b"/>
              <a:pathLst>
                <a:path w="2042" h="1381" extrusionOk="0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72"/>
            <p:cNvSpPr/>
            <p:nvPr/>
          </p:nvSpPr>
          <p:spPr>
            <a:xfrm>
              <a:off x="8094005" y="3011490"/>
              <a:ext cx="80408" cy="79281"/>
            </a:xfrm>
            <a:custGeom>
              <a:avLst/>
              <a:gdLst/>
              <a:ahLst/>
              <a:cxnLst/>
              <a:rect l="l" t="t" r="r" b="b"/>
              <a:pathLst>
                <a:path w="3069" h="3026" extrusionOk="0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72"/>
            <p:cNvSpPr/>
            <p:nvPr/>
          </p:nvSpPr>
          <p:spPr>
            <a:xfrm>
              <a:off x="8140221" y="3057157"/>
              <a:ext cx="34427" cy="33536"/>
            </a:xfrm>
            <a:custGeom>
              <a:avLst/>
              <a:gdLst/>
              <a:ahLst/>
              <a:cxnLst/>
              <a:rect l="l" t="t" r="r" b="b"/>
              <a:pathLst>
                <a:path w="1314" h="1280" extrusionOk="0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72"/>
            <p:cNvSpPr/>
            <p:nvPr/>
          </p:nvSpPr>
          <p:spPr>
            <a:xfrm>
              <a:off x="8086485" y="3036564"/>
              <a:ext cx="32907" cy="31912"/>
            </a:xfrm>
            <a:custGeom>
              <a:avLst/>
              <a:gdLst/>
              <a:ahLst/>
              <a:cxnLst/>
              <a:rect l="l" t="t" r="r" b="b"/>
              <a:pathLst>
                <a:path w="1256" h="1218" extrusionOk="0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2"/>
            <p:cNvSpPr/>
            <p:nvPr/>
          </p:nvSpPr>
          <p:spPr>
            <a:xfrm>
              <a:off x="8115855" y="3065934"/>
              <a:ext cx="32933" cy="31912"/>
            </a:xfrm>
            <a:custGeom>
              <a:avLst/>
              <a:gdLst/>
              <a:ahLst/>
              <a:cxnLst/>
              <a:rect l="l" t="t" r="r" b="b"/>
              <a:pathLst>
                <a:path w="1257" h="1218" extrusionOk="0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72"/>
            <p:cNvSpPr/>
            <p:nvPr/>
          </p:nvSpPr>
          <p:spPr>
            <a:xfrm>
              <a:off x="8212062" y="2913738"/>
              <a:ext cx="61544" cy="6157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2"/>
            <p:cNvSpPr/>
            <p:nvPr/>
          </p:nvSpPr>
          <p:spPr>
            <a:xfrm>
              <a:off x="8212953" y="2932078"/>
              <a:ext cx="60653" cy="43466"/>
            </a:xfrm>
            <a:custGeom>
              <a:avLst/>
              <a:gdLst/>
              <a:ahLst/>
              <a:cxnLst/>
              <a:rect l="l" t="t" r="r" b="b"/>
              <a:pathLst>
                <a:path w="2315" h="1659" extrusionOk="0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72"/>
            <p:cNvSpPr/>
            <p:nvPr/>
          </p:nvSpPr>
          <p:spPr>
            <a:xfrm>
              <a:off x="8119890" y="2937423"/>
              <a:ext cx="128354" cy="128039"/>
            </a:xfrm>
            <a:custGeom>
              <a:avLst/>
              <a:gdLst/>
              <a:ahLst/>
              <a:cxnLst/>
              <a:rect l="l" t="t" r="r" b="b"/>
              <a:pathLst>
                <a:path w="4899" h="4887" extrusionOk="0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2"/>
            <p:cNvSpPr/>
            <p:nvPr/>
          </p:nvSpPr>
          <p:spPr>
            <a:xfrm>
              <a:off x="8153531" y="2968732"/>
              <a:ext cx="94713" cy="96730"/>
            </a:xfrm>
            <a:custGeom>
              <a:avLst/>
              <a:gdLst/>
              <a:ahLst/>
              <a:cxnLst/>
              <a:rect l="l" t="t" r="r" b="b"/>
              <a:pathLst>
                <a:path w="3615" h="3692" extrusionOk="0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3" name="Google Shape;7553;p72"/>
          <p:cNvGrpSpPr/>
          <p:nvPr/>
        </p:nvGrpSpPr>
        <p:grpSpPr>
          <a:xfrm>
            <a:off x="7551822" y="3804774"/>
            <a:ext cx="293335" cy="361927"/>
            <a:chOff x="7551822" y="3804774"/>
            <a:chExt cx="293335" cy="361927"/>
          </a:xfrm>
        </p:grpSpPr>
        <p:sp>
          <p:nvSpPr>
            <p:cNvPr id="7554" name="Google Shape;7554;p72"/>
            <p:cNvSpPr/>
            <p:nvPr/>
          </p:nvSpPr>
          <p:spPr>
            <a:xfrm>
              <a:off x="7647242" y="3804774"/>
              <a:ext cx="121070" cy="30916"/>
            </a:xfrm>
            <a:custGeom>
              <a:avLst/>
              <a:gdLst/>
              <a:ahLst/>
              <a:cxnLst/>
              <a:rect l="l" t="t" r="r" b="b"/>
              <a:pathLst>
                <a:path w="4621" h="1180" extrusionOk="0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72"/>
            <p:cNvSpPr/>
            <p:nvPr/>
          </p:nvSpPr>
          <p:spPr>
            <a:xfrm>
              <a:off x="7734148" y="3804774"/>
              <a:ext cx="34165" cy="31178"/>
            </a:xfrm>
            <a:custGeom>
              <a:avLst/>
              <a:gdLst/>
              <a:ahLst/>
              <a:cxnLst/>
              <a:rect l="l" t="t" r="r" b="b"/>
              <a:pathLst>
                <a:path w="1304" h="1190" extrusionOk="0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72"/>
            <p:cNvSpPr/>
            <p:nvPr/>
          </p:nvSpPr>
          <p:spPr>
            <a:xfrm>
              <a:off x="7551822" y="3835664"/>
              <a:ext cx="285056" cy="331037"/>
            </a:xfrm>
            <a:custGeom>
              <a:avLst/>
              <a:gdLst/>
              <a:ahLst/>
              <a:cxnLst/>
              <a:rect l="l" t="t" r="r" b="b"/>
              <a:pathLst>
                <a:path w="10880" h="12635" extrusionOk="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2"/>
            <p:cNvSpPr/>
            <p:nvPr/>
          </p:nvSpPr>
          <p:spPr>
            <a:xfrm>
              <a:off x="7669329" y="3835664"/>
              <a:ext cx="174833" cy="329020"/>
            </a:xfrm>
            <a:custGeom>
              <a:avLst/>
              <a:gdLst/>
              <a:ahLst/>
              <a:cxnLst/>
              <a:rect l="l" t="t" r="r" b="b"/>
              <a:pathLst>
                <a:path w="6673" h="12558" extrusionOk="0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2"/>
            <p:cNvSpPr/>
            <p:nvPr/>
          </p:nvSpPr>
          <p:spPr>
            <a:xfrm>
              <a:off x="7571655" y="4014007"/>
              <a:ext cx="273502" cy="152694"/>
            </a:xfrm>
            <a:custGeom>
              <a:avLst/>
              <a:gdLst/>
              <a:ahLst/>
              <a:cxnLst/>
              <a:rect l="l" t="t" r="r" b="b"/>
              <a:pathLst>
                <a:path w="10439" h="5828" extrusionOk="0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2"/>
            <p:cNvSpPr/>
            <p:nvPr/>
          </p:nvSpPr>
          <p:spPr>
            <a:xfrm>
              <a:off x="7785369" y="4022260"/>
              <a:ext cx="52269" cy="142423"/>
            </a:xfrm>
            <a:custGeom>
              <a:avLst/>
              <a:gdLst/>
              <a:ahLst/>
              <a:cxnLst/>
              <a:rect l="l" t="t" r="r" b="b"/>
              <a:pathLst>
                <a:path w="1995" h="5436" extrusionOk="0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72"/>
            <p:cNvSpPr/>
            <p:nvPr/>
          </p:nvSpPr>
          <p:spPr>
            <a:xfrm>
              <a:off x="7785107" y="4061927"/>
              <a:ext cx="19362" cy="16558"/>
            </a:xfrm>
            <a:custGeom>
              <a:avLst/>
              <a:gdLst/>
              <a:ahLst/>
              <a:cxnLst/>
              <a:rect l="l" t="t" r="r" b="b"/>
              <a:pathLst>
                <a:path w="739" h="632" extrusionOk="0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72"/>
            <p:cNvSpPr/>
            <p:nvPr/>
          </p:nvSpPr>
          <p:spPr>
            <a:xfrm>
              <a:off x="7744680" y="4122711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72"/>
            <p:cNvSpPr/>
            <p:nvPr/>
          </p:nvSpPr>
          <p:spPr>
            <a:xfrm>
              <a:off x="7627645" y="4051892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2"/>
            <p:cNvSpPr/>
            <p:nvPr/>
          </p:nvSpPr>
          <p:spPr>
            <a:xfrm>
              <a:off x="7651513" y="4122711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2"/>
            <p:cNvSpPr/>
            <p:nvPr/>
          </p:nvSpPr>
          <p:spPr>
            <a:xfrm>
              <a:off x="7693459" y="4066957"/>
              <a:ext cx="20095" cy="17423"/>
            </a:xfrm>
            <a:custGeom>
              <a:avLst/>
              <a:gdLst/>
              <a:ahLst/>
              <a:cxnLst/>
              <a:rect l="l" t="t" r="r" b="b"/>
              <a:pathLst>
                <a:path w="767" h="665" extrusionOk="0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5" name="Google Shape;7565;p72"/>
          <p:cNvGrpSpPr/>
          <p:nvPr/>
        </p:nvGrpSpPr>
        <p:grpSpPr>
          <a:xfrm>
            <a:off x="6263725" y="4277658"/>
            <a:ext cx="210491" cy="362163"/>
            <a:chOff x="6263725" y="4277658"/>
            <a:chExt cx="210491" cy="362163"/>
          </a:xfrm>
        </p:grpSpPr>
        <p:sp>
          <p:nvSpPr>
            <p:cNvPr id="7566" name="Google Shape;7566;p72"/>
            <p:cNvSpPr/>
            <p:nvPr/>
          </p:nvSpPr>
          <p:spPr>
            <a:xfrm>
              <a:off x="6265480" y="4277658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2"/>
            <p:cNvSpPr/>
            <p:nvPr/>
          </p:nvSpPr>
          <p:spPr>
            <a:xfrm>
              <a:off x="6265480" y="4277658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72"/>
            <p:cNvSpPr/>
            <p:nvPr/>
          </p:nvSpPr>
          <p:spPr>
            <a:xfrm>
              <a:off x="6265480" y="4433600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72"/>
            <p:cNvSpPr/>
            <p:nvPr/>
          </p:nvSpPr>
          <p:spPr>
            <a:xfrm>
              <a:off x="6267996" y="4349498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72"/>
            <p:cNvSpPr/>
            <p:nvPr/>
          </p:nvSpPr>
          <p:spPr>
            <a:xfrm>
              <a:off x="6263725" y="4453460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72"/>
            <p:cNvSpPr/>
            <p:nvPr/>
          </p:nvSpPr>
          <p:spPr>
            <a:xfrm>
              <a:off x="6267996" y="4381881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2"/>
            <p:cNvSpPr/>
            <p:nvPr/>
          </p:nvSpPr>
          <p:spPr>
            <a:xfrm>
              <a:off x="6267996" y="4525772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72"/>
            <p:cNvSpPr/>
            <p:nvPr/>
          </p:nvSpPr>
          <p:spPr>
            <a:xfrm>
              <a:off x="6267996" y="4557683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72"/>
            <p:cNvSpPr/>
            <p:nvPr/>
          </p:nvSpPr>
          <p:spPr>
            <a:xfrm>
              <a:off x="6384271" y="4277658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2"/>
            <p:cNvSpPr/>
            <p:nvPr/>
          </p:nvSpPr>
          <p:spPr>
            <a:xfrm>
              <a:off x="6403371" y="4277920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72"/>
            <p:cNvSpPr/>
            <p:nvPr/>
          </p:nvSpPr>
          <p:spPr>
            <a:xfrm>
              <a:off x="6384271" y="4344835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72"/>
            <p:cNvSpPr/>
            <p:nvPr/>
          </p:nvSpPr>
          <p:spPr>
            <a:xfrm>
              <a:off x="6382516" y="4364563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72"/>
            <p:cNvSpPr/>
            <p:nvPr/>
          </p:nvSpPr>
          <p:spPr>
            <a:xfrm>
              <a:off x="6382516" y="4541361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2"/>
            <p:cNvSpPr/>
            <p:nvPr/>
          </p:nvSpPr>
          <p:spPr>
            <a:xfrm>
              <a:off x="6386524" y="4437399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72"/>
            <p:cNvSpPr/>
            <p:nvPr/>
          </p:nvSpPr>
          <p:spPr>
            <a:xfrm>
              <a:off x="6386524" y="4469782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1" name="Google Shape;7581;p72"/>
          <p:cNvGrpSpPr/>
          <p:nvPr/>
        </p:nvGrpSpPr>
        <p:grpSpPr>
          <a:xfrm>
            <a:off x="7987790" y="3804695"/>
            <a:ext cx="336303" cy="362005"/>
            <a:chOff x="7987790" y="3804695"/>
            <a:chExt cx="336303" cy="362005"/>
          </a:xfrm>
        </p:grpSpPr>
        <p:sp>
          <p:nvSpPr>
            <p:cNvPr id="7582" name="Google Shape;7582;p72"/>
            <p:cNvSpPr/>
            <p:nvPr/>
          </p:nvSpPr>
          <p:spPr>
            <a:xfrm>
              <a:off x="8053080" y="3851489"/>
              <a:ext cx="218010" cy="208080"/>
            </a:xfrm>
            <a:custGeom>
              <a:avLst/>
              <a:gdLst/>
              <a:ahLst/>
              <a:cxnLst/>
              <a:rect l="l" t="t" r="r" b="b"/>
              <a:pathLst>
                <a:path w="8321" h="7942" extrusionOk="0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2"/>
            <p:cNvSpPr/>
            <p:nvPr/>
          </p:nvSpPr>
          <p:spPr>
            <a:xfrm>
              <a:off x="8057534" y="3969939"/>
              <a:ext cx="179575" cy="21196"/>
            </a:xfrm>
            <a:custGeom>
              <a:avLst/>
              <a:gdLst/>
              <a:ahLst/>
              <a:cxnLst/>
              <a:rect l="l" t="t" r="r" b="b"/>
              <a:pathLst>
                <a:path w="6854" h="809" extrusionOk="0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72"/>
            <p:cNvSpPr/>
            <p:nvPr/>
          </p:nvSpPr>
          <p:spPr>
            <a:xfrm>
              <a:off x="8050329" y="3909312"/>
              <a:ext cx="187330" cy="27589"/>
            </a:xfrm>
            <a:custGeom>
              <a:avLst/>
              <a:gdLst/>
              <a:ahLst/>
              <a:cxnLst/>
              <a:rect l="l" t="t" r="r" b="b"/>
              <a:pathLst>
                <a:path w="7150" h="1053" extrusionOk="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72"/>
            <p:cNvSpPr/>
            <p:nvPr/>
          </p:nvSpPr>
          <p:spPr>
            <a:xfrm>
              <a:off x="8083367" y="3946568"/>
              <a:ext cx="178946" cy="18209"/>
            </a:xfrm>
            <a:custGeom>
              <a:avLst/>
              <a:gdLst/>
              <a:ahLst/>
              <a:cxnLst/>
              <a:rect l="l" t="t" r="r" b="b"/>
              <a:pathLst>
                <a:path w="6830" h="695" extrusionOk="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2"/>
            <p:cNvSpPr/>
            <p:nvPr/>
          </p:nvSpPr>
          <p:spPr>
            <a:xfrm>
              <a:off x="8082188" y="3881173"/>
              <a:ext cx="178867" cy="18052"/>
            </a:xfrm>
            <a:custGeom>
              <a:avLst/>
              <a:gdLst/>
              <a:ahLst/>
              <a:cxnLst/>
              <a:rect l="l" t="t" r="r" b="b"/>
              <a:pathLst>
                <a:path w="6827" h="689" extrusionOk="0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2"/>
            <p:cNvSpPr/>
            <p:nvPr/>
          </p:nvSpPr>
          <p:spPr>
            <a:xfrm>
              <a:off x="8083970" y="3999492"/>
              <a:ext cx="183610" cy="28322"/>
            </a:xfrm>
            <a:custGeom>
              <a:avLst/>
              <a:gdLst/>
              <a:ahLst/>
              <a:cxnLst/>
              <a:rect l="l" t="t" r="r" b="b"/>
              <a:pathLst>
                <a:path w="7008" h="1081" extrusionOk="0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2"/>
            <p:cNvSpPr/>
            <p:nvPr/>
          </p:nvSpPr>
          <p:spPr>
            <a:xfrm>
              <a:off x="8059106" y="3851489"/>
              <a:ext cx="129611" cy="29554"/>
            </a:xfrm>
            <a:custGeom>
              <a:avLst/>
              <a:gdLst/>
              <a:ahLst/>
              <a:cxnLst/>
              <a:rect l="l" t="t" r="r" b="b"/>
              <a:pathLst>
                <a:path w="4947" h="1128" extrusionOk="0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72"/>
            <p:cNvSpPr/>
            <p:nvPr/>
          </p:nvSpPr>
          <p:spPr>
            <a:xfrm>
              <a:off x="7987790" y="3804695"/>
              <a:ext cx="336041" cy="362005"/>
            </a:xfrm>
            <a:custGeom>
              <a:avLst/>
              <a:gdLst/>
              <a:ahLst/>
              <a:cxnLst/>
              <a:rect l="l" t="t" r="r" b="b"/>
              <a:pathLst>
                <a:path w="12826" h="13817" extrusionOk="0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72"/>
            <p:cNvSpPr/>
            <p:nvPr/>
          </p:nvSpPr>
          <p:spPr>
            <a:xfrm>
              <a:off x="8018680" y="3869331"/>
              <a:ext cx="51011" cy="251153"/>
            </a:xfrm>
            <a:custGeom>
              <a:avLst/>
              <a:gdLst/>
              <a:ahLst/>
              <a:cxnLst/>
              <a:rect l="l" t="t" r="r" b="b"/>
              <a:pathLst>
                <a:path w="1947" h="9586" extrusionOk="0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72"/>
            <p:cNvSpPr/>
            <p:nvPr/>
          </p:nvSpPr>
          <p:spPr>
            <a:xfrm>
              <a:off x="8006366" y="3804695"/>
              <a:ext cx="317727" cy="300724"/>
            </a:xfrm>
            <a:custGeom>
              <a:avLst/>
              <a:gdLst/>
              <a:ahLst/>
              <a:cxnLst/>
              <a:rect l="l" t="t" r="r" b="b"/>
              <a:pathLst>
                <a:path w="12127" h="11478" extrusionOk="0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2" name="Google Shape;7592;p72"/>
          <p:cNvGrpSpPr/>
          <p:nvPr/>
        </p:nvGrpSpPr>
        <p:grpSpPr>
          <a:xfrm>
            <a:off x="5273444" y="2891285"/>
            <a:ext cx="371123" cy="362267"/>
            <a:chOff x="5273444" y="2891285"/>
            <a:chExt cx="371123" cy="362267"/>
          </a:xfrm>
        </p:grpSpPr>
        <p:sp>
          <p:nvSpPr>
            <p:cNvPr id="7593" name="Google Shape;7593;p72"/>
            <p:cNvSpPr/>
            <p:nvPr/>
          </p:nvSpPr>
          <p:spPr>
            <a:xfrm>
              <a:off x="5301373" y="2914996"/>
              <a:ext cx="315186" cy="314452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2"/>
            <p:cNvSpPr/>
            <p:nvPr/>
          </p:nvSpPr>
          <p:spPr>
            <a:xfrm>
              <a:off x="5427945" y="2958200"/>
              <a:ext cx="188614" cy="271249"/>
            </a:xfrm>
            <a:custGeom>
              <a:avLst/>
              <a:gdLst/>
              <a:ahLst/>
              <a:cxnLst/>
              <a:rect l="l" t="t" r="r" b="b"/>
              <a:pathLst>
                <a:path w="7199" h="10353" extrusionOk="0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72"/>
            <p:cNvSpPr/>
            <p:nvPr/>
          </p:nvSpPr>
          <p:spPr>
            <a:xfrm>
              <a:off x="5430539" y="3027210"/>
              <a:ext cx="131786" cy="142318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72"/>
            <p:cNvSpPr/>
            <p:nvPr/>
          </p:nvSpPr>
          <p:spPr>
            <a:xfrm>
              <a:off x="5441752" y="3027761"/>
              <a:ext cx="120572" cy="141585"/>
            </a:xfrm>
            <a:custGeom>
              <a:avLst/>
              <a:gdLst/>
              <a:ahLst/>
              <a:cxnLst/>
              <a:rect l="l" t="t" r="r" b="b"/>
              <a:pathLst>
                <a:path w="4602" h="5404" extrusionOk="0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2"/>
            <p:cNvSpPr/>
            <p:nvPr/>
          </p:nvSpPr>
          <p:spPr>
            <a:xfrm>
              <a:off x="5382986" y="2999779"/>
              <a:ext cx="69640" cy="69587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2"/>
            <p:cNvSpPr/>
            <p:nvPr/>
          </p:nvSpPr>
          <p:spPr>
            <a:xfrm>
              <a:off x="5390767" y="3000644"/>
              <a:ext cx="61858" cy="68932"/>
            </a:xfrm>
            <a:custGeom>
              <a:avLst/>
              <a:gdLst/>
              <a:ahLst/>
              <a:cxnLst/>
              <a:rect l="l" t="t" r="r" b="b"/>
              <a:pathLst>
                <a:path w="2361" h="2631" extrusionOk="0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2"/>
            <p:cNvSpPr/>
            <p:nvPr/>
          </p:nvSpPr>
          <p:spPr>
            <a:xfrm>
              <a:off x="5510554" y="2894429"/>
              <a:ext cx="37571" cy="42706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72"/>
            <p:cNvSpPr/>
            <p:nvPr/>
          </p:nvSpPr>
          <p:spPr>
            <a:xfrm>
              <a:off x="5597721" y="2995928"/>
              <a:ext cx="46846" cy="32619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72"/>
            <p:cNvSpPr/>
            <p:nvPr/>
          </p:nvSpPr>
          <p:spPr>
            <a:xfrm>
              <a:off x="5594184" y="3123941"/>
              <a:ext cx="47448" cy="3382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2"/>
            <p:cNvSpPr/>
            <p:nvPr/>
          </p:nvSpPr>
          <p:spPr>
            <a:xfrm>
              <a:off x="5503034" y="3211082"/>
              <a:ext cx="35894" cy="42470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72"/>
            <p:cNvSpPr/>
            <p:nvPr/>
          </p:nvSpPr>
          <p:spPr>
            <a:xfrm>
              <a:off x="5369912" y="3207571"/>
              <a:ext cx="37466" cy="42706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72"/>
            <p:cNvSpPr/>
            <p:nvPr/>
          </p:nvSpPr>
          <p:spPr>
            <a:xfrm>
              <a:off x="5273444" y="3116159"/>
              <a:ext cx="47029" cy="32698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72"/>
            <p:cNvSpPr/>
            <p:nvPr/>
          </p:nvSpPr>
          <p:spPr>
            <a:xfrm>
              <a:off x="5277452" y="2987517"/>
              <a:ext cx="46295" cy="33248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72"/>
            <p:cNvSpPr/>
            <p:nvPr/>
          </p:nvSpPr>
          <p:spPr>
            <a:xfrm>
              <a:off x="5379265" y="2891285"/>
              <a:ext cx="35632" cy="42575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7" name="Google Shape;7607;p72"/>
          <p:cNvGrpSpPr/>
          <p:nvPr/>
        </p:nvGrpSpPr>
        <p:grpSpPr>
          <a:xfrm>
            <a:off x="7630397" y="3358399"/>
            <a:ext cx="214759" cy="357030"/>
            <a:chOff x="2235125" y="238075"/>
            <a:chExt cx="3144350" cy="5227375"/>
          </a:xfrm>
        </p:grpSpPr>
        <p:sp>
          <p:nvSpPr>
            <p:cNvPr id="7608" name="Google Shape;7608;p72"/>
            <p:cNvSpPr/>
            <p:nvPr/>
          </p:nvSpPr>
          <p:spPr>
            <a:xfrm>
              <a:off x="2650075" y="593150"/>
              <a:ext cx="2312675" cy="2882350"/>
            </a:xfrm>
            <a:custGeom>
              <a:avLst/>
              <a:gdLst/>
              <a:ahLst/>
              <a:cxnLst/>
              <a:rect l="l" t="t" r="r" b="b"/>
              <a:pathLst>
                <a:path w="92507" h="115294" extrusionOk="0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72"/>
            <p:cNvSpPr/>
            <p:nvPr/>
          </p:nvSpPr>
          <p:spPr>
            <a:xfrm>
              <a:off x="325785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72"/>
            <p:cNvSpPr/>
            <p:nvPr/>
          </p:nvSpPr>
          <p:spPr>
            <a:xfrm>
              <a:off x="3093300" y="5170300"/>
              <a:ext cx="596675" cy="295150"/>
            </a:xfrm>
            <a:custGeom>
              <a:avLst/>
              <a:gdLst/>
              <a:ahLst/>
              <a:cxnLst/>
              <a:rect l="l" t="t" r="r" b="b"/>
              <a:pathLst>
                <a:path w="23867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2"/>
            <p:cNvSpPr/>
            <p:nvPr/>
          </p:nvSpPr>
          <p:spPr>
            <a:xfrm>
              <a:off x="3921750" y="5170300"/>
              <a:ext cx="596700" cy="295150"/>
            </a:xfrm>
            <a:custGeom>
              <a:avLst/>
              <a:gdLst/>
              <a:ahLst/>
              <a:cxnLst/>
              <a:rect l="l" t="t" r="r" b="b"/>
              <a:pathLst>
                <a:path w="23868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2"/>
            <p:cNvSpPr/>
            <p:nvPr/>
          </p:nvSpPr>
          <p:spPr>
            <a:xfrm>
              <a:off x="2235125" y="238575"/>
              <a:ext cx="2312300" cy="451450"/>
            </a:xfrm>
            <a:custGeom>
              <a:avLst/>
              <a:gdLst/>
              <a:ahLst/>
              <a:cxnLst/>
              <a:rect l="l" t="t" r="r" b="b"/>
              <a:pathLst>
                <a:path w="92492" h="18058" extrusionOk="0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2"/>
            <p:cNvSpPr/>
            <p:nvPr/>
          </p:nvSpPr>
          <p:spPr>
            <a:xfrm>
              <a:off x="2251950" y="243125"/>
              <a:ext cx="2337325" cy="448250"/>
            </a:xfrm>
            <a:custGeom>
              <a:avLst/>
              <a:gdLst/>
              <a:ahLst/>
              <a:cxnLst/>
              <a:rect l="l" t="t" r="r" b="b"/>
              <a:pathLst>
                <a:path w="93493" h="17930" extrusionOk="0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2"/>
            <p:cNvSpPr/>
            <p:nvPr/>
          </p:nvSpPr>
          <p:spPr>
            <a:xfrm>
              <a:off x="3807650" y="238075"/>
              <a:ext cx="1571825" cy="453150"/>
            </a:xfrm>
            <a:custGeom>
              <a:avLst/>
              <a:gdLst/>
              <a:ahLst/>
              <a:cxnLst/>
              <a:rect l="l" t="t" r="r" b="b"/>
              <a:pathLst>
                <a:path w="62873" h="18126" extrusionOk="0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72"/>
            <p:cNvSpPr/>
            <p:nvPr/>
          </p:nvSpPr>
          <p:spPr>
            <a:xfrm>
              <a:off x="3805500" y="298575"/>
              <a:ext cx="1011300" cy="385275"/>
            </a:xfrm>
            <a:custGeom>
              <a:avLst/>
              <a:gdLst/>
              <a:ahLst/>
              <a:cxnLst/>
              <a:rect l="l" t="t" r="r" b="b"/>
              <a:pathLst>
                <a:path w="40452" h="15411" extrusionOk="0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72"/>
            <p:cNvSpPr/>
            <p:nvPr/>
          </p:nvSpPr>
          <p:spPr>
            <a:xfrm>
              <a:off x="408630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7" name="Google Shape;7617;p72"/>
          <p:cNvGrpSpPr/>
          <p:nvPr/>
        </p:nvGrpSpPr>
        <p:grpSpPr>
          <a:xfrm>
            <a:off x="2810729" y="4267107"/>
            <a:ext cx="342496" cy="351944"/>
            <a:chOff x="2810729" y="4267107"/>
            <a:chExt cx="342496" cy="351944"/>
          </a:xfrm>
        </p:grpSpPr>
        <p:sp>
          <p:nvSpPr>
            <p:cNvPr id="7618" name="Google Shape;7618;p72"/>
            <p:cNvSpPr/>
            <p:nvPr/>
          </p:nvSpPr>
          <p:spPr>
            <a:xfrm>
              <a:off x="2890682" y="4267422"/>
              <a:ext cx="35575" cy="23627"/>
            </a:xfrm>
            <a:custGeom>
              <a:avLst/>
              <a:gdLst/>
              <a:ahLst/>
              <a:cxnLst/>
              <a:rect l="l" t="t" r="r" b="b"/>
              <a:pathLst>
                <a:path w="2376" h="1578" extrusionOk="0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2"/>
            <p:cNvSpPr/>
            <p:nvPr/>
          </p:nvSpPr>
          <p:spPr>
            <a:xfrm>
              <a:off x="2890996" y="4390181"/>
              <a:ext cx="34946" cy="36533"/>
            </a:xfrm>
            <a:custGeom>
              <a:avLst/>
              <a:gdLst/>
              <a:ahLst/>
              <a:cxnLst/>
              <a:rect l="l" t="t" r="r" b="b"/>
              <a:pathLst>
                <a:path w="2334" h="2440" extrusionOk="0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72"/>
            <p:cNvSpPr/>
            <p:nvPr/>
          </p:nvSpPr>
          <p:spPr>
            <a:xfrm>
              <a:off x="2886579" y="4287245"/>
              <a:ext cx="43780" cy="105466"/>
            </a:xfrm>
            <a:custGeom>
              <a:avLst/>
              <a:gdLst/>
              <a:ahLst/>
              <a:cxnLst/>
              <a:rect l="l" t="t" r="r" b="b"/>
              <a:pathLst>
                <a:path w="2924" h="7044" extrusionOk="0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72"/>
            <p:cNvSpPr/>
            <p:nvPr/>
          </p:nvSpPr>
          <p:spPr>
            <a:xfrm>
              <a:off x="2909248" y="4287245"/>
              <a:ext cx="20797" cy="105466"/>
            </a:xfrm>
            <a:custGeom>
              <a:avLst/>
              <a:gdLst/>
              <a:ahLst/>
              <a:cxnLst/>
              <a:rect l="l" t="t" r="r" b="b"/>
              <a:pathLst>
                <a:path w="1389" h="7044" extrusionOk="0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2"/>
            <p:cNvSpPr/>
            <p:nvPr/>
          </p:nvSpPr>
          <p:spPr>
            <a:xfrm>
              <a:off x="2819532" y="4267496"/>
              <a:ext cx="38419" cy="39917"/>
            </a:xfrm>
            <a:custGeom>
              <a:avLst/>
              <a:gdLst/>
              <a:ahLst/>
              <a:cxnLst/>
              <a:rect l="l" t="t" r="r" b="b"/>
              <a:pathLst>
                <a:path w="2566" h="2666" extrusionOk="0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72"/>
            <p:cNvSpPr/>
            <p:nvPr/>
          </p:nvSpPr>
          <p:spPr>
            <a:xfrm>
              <a:off x="2815130" y="4306140"/>
              <a:ext cx="46924" cy="230442"/>
            </a:xfrm>
            <a:custGeom>
              <a:avLst/>
              <a:gdLst/>
              <a:ahLst/>
              <a:cxnLst/>
              <a:rect l="l" t="t" r="r" b="b"/>
              <a:pathLst>
                <a:path w="3134" h="15391" extrusionOk="0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72"/>
            <p:cNvSpPr/>
            <p:nvPr/>
          </p:nvSpPr>
          <p:spPr>
            <a:xfrm>
              <a:off x="2838742" y="4306140"/>
              <a:ext cx="23312" cy="230442"/>
            </a:xfrm>
            <a:custGeom>
              <a:avLst/>
              <a:gdLst/>
              <a:ahLst/>
              <a:cxnLst/>
              <a:rect l="l" t="t" r="r" b="b"/>
              <a:pathLst>
                <a:path w="1557" h="15391" extrusionOk="0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2"/>
            <p:cNvSpPr/>
            <p:nvPr/>
          </p:nvSpPr>
          <p:spPr>
            <a:xfrm>
              <a:off x="2815130" y="4505080"/>
              <a:ext cx="46924" cy="31502"/>
            </a:xfrm>
            <a:custGeom>
              <a:avLst/>
              <a:gdLst/>
              <a:ahLst/>
              <a:cxnLst/>
              <a:rect l="l" t="t" r="r" b="b"/>
              <a:pathLst>
                <a:path w="3134" h="2104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72"/>
            <p:cNvSpPr/>
            <p:nvPr/>
          </p:nvSpPr>
          <p:spPr>
            <a:xfrm>
              <a:off x="2888795" y="4455970"/>
              <a:ext cx="39677" cy="54799"/>
            </a:xfrm>
            <a:custGeom>
              <a:avLst/>
              <a:gdLst/>
              <a:ahLst/>
              <a:cxnLst/>
              <a:rect l="l" t="t" r="r" b="b"/>
              <a:pathLst>
                <a:path w="2650" h="3660" extrusionOk="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72"/>
            <p:cNvSpPr/>
            <p:nvPr/>
          </p:nvSpPr>
          <p:spPr>
            <a:xfrm>
              <a:off x="2883435" y="4475180"/>
              <a:ext cx="50068" cy="61402"/>
            </a:xfrm>
            <a:custGeom>
              <a:avLst/>
              <a:gdLst/>
              <a:ahLst/>
              <a:cxnLst/>
              <a:rect l="l" t="t" r="r" b="b"/>
              <a:pathLst>
                <a:path w="3344" h="4101" extrusionOk="0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2"/>
            <p:cNvSpPr/>
            <p:nvPr/>
          </p:nvSpPr>
          <p:spPr>
            <a:xfrm>
              <a:off x="2912077" y="4475180"/>
              <a:ext cx="21426" cy="61402"/>
            </a:xfrm>
            <a:custGeom>
              <a:avLst/>
              <a:gdLst/>
              <a:ahLst/>
              <a:cxnLst/>
              <a:rect l="l" t="t" r="r" b="b"/>
              <a:pathLst>
                <a:path w="1431" h="4101" extrusionOk="0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2"/>
            <p:cNvSpPr/>
            <p:nvPr/>
          </p:nvSpPr>
          <p:spPr>
            <a:xfrm>
              <a:off x="2955842" y="4272767"/>
              <a:ext cx="192666" cy="259399"/>
            </a:xfrm>
            <a:custGeom>
              <a:avLst/>
              <a:gdLst/>
              <a:ahLst/>
              <a:cxnLst/>
              <a:rect l="l" t="t" r="r" b="b"/>
              <a:pathLst>
                <a:path w="12868" h="17325" extrusionOk="0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72"/>
            <p:cNvSpPr/>
            <p:nvPr/>
          </p:nvSpPr>
          <p:spPr>
            <a:xfrm>
              <a:off x="3116063" y="4273081"/>
              <a:ext cx="32445" cy="259084"/>
            </a:xfrm>
            <a:custGeom>
              <a:avLst/>
              <a:gdLst/>
              <a:ahLst/>
              <a:cxnLst/>
              <a:rect l="l" t="t" r="r" b="b"/>
              <a:pathLst>
                <a:path w="2167" h="17304" extrusionOk="0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72"/>
            <p:cNvSpPr/>
            <p:nvPr/>
          </p:nvSpPr>
          <p:spPr>
            <a:xfrm>
              <a:off x="2984484" y="4267107"/>
              <a:ext cx="18266" cy="270733"/>
            </a:xfrm>
            <a:custGeom>
              <a:avLst/>
              <a:gdLst/>
              <a:ahLst/>
              <a:cxnLst/>
              <a:rect l="l" t="t" r="r" b="b"/>
              <a:pathLst>
                <a:path w="1220" h="18082" extrusionOk="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72"/>
            <p:cNvSpPr/>
            <p:nvPr/>
          </p:nvSpPr>
          <p:spPr>
            <a:xfrm>
              <a:off x="3091193" y="4499106"/>
              <a:ext cx="32445" cy="10705"/>
            </a:xfrm>
            <a:custGeom>
              <a:avLst/>
              <a:gdLst/>
              <a:ahLst/>
              <a:cxnLst/>
              <a:rect l="l" t="t" r="r" b="b"/>
              <a:pathLst>
                <a:path w="2167" h="715" extrusionOk="0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2"/>
            <p:cNvSpPr/>
            <p:nvPr/>
          </p:nvSpPr>
          <p:spPr>
            <a:xfrm>
              <a:off x="3110718" y="4485571"/>
              <a:ext cx="12292" cy="10705"/>
            </a:xfrm>
            <a:custGeom>
              <a:avLst/>
              <a:gdLst/>
              <a:ahLst/>
              <a:cxnLst/>
              <a:rect l="l" t="t" r="r" b="b"/>
              <a:pathLst>
                <a:path w="821" h="715" extrusionOk="0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72"/>
            <p:cNvSpPr/>
            <p:nvPr/>
          </p:nvSpPr>
          <p:spPr>
            <a:xfrm>
              <a:off x="2810729" y="4557334"/>
              <a:ext cx="342496" cy="61717"/>
            </a:xfrm>
            <a:custGeom>
              <a:avLst/>
              <a:gdLst/>
              <a:ahLst/>
              <a:cxnLst/>
              <a:rect l="l" t="t" r="r" b="b"/>
              <a:pathLst>
                <a:path w="22875" h="4122" extrusionOk="0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72"/>
            <p:cNvSpPr/>
            <p:nvPr/>
          </p:nvSpPr>
          <p:spPr>
            <a:xfrm>
              <a:off x="3129598" y="4557334"/>
              <a:ext cx="23627" cy="61717"/>
            </a:xfrm>
            <a:custGeom>
              <a:avLst/>
              <a:gdLst/>
              <a:ahLst/>
              <a:cxnLst/>
              <a:rect l="l" t="t" r="r" b="b"/>
              <a:pathLst>
                <a:path w="1578" h="4122" extrusionOk="0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2"/>
            <p:cNvSpPr/>
            <p:nvPr/>
          </p:nvSpPr>
          <p:spPr>
            <a:xfrm>
              <a:off x="283842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72"/>
            <p:cNvSpPr/>
            <p:nvPr/>
          </p:nvSpPr>
          <p:spPr>
            <a:xfrm>
              <a:off x="2863611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72"/>
            <p:cNvSpPr/>
            <p:nvPr/>
          </p:nvSpPr>
          <p:spPr>
            <a:xfrm>
              <a:off x="2888795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2"/>
            <p:cNvSpPr/>
            <p:nvPr/>
          </p:nvSpPr>
          <p:spPr>
            <a:xfrm>
              <a:off x="2913664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2"/>
            <p:cNvSpPr/>
            <p:nvPr/>
          </p:nvSpPr>
          <p:spPr>
            <a:xfrm>
              <a:off x="2938833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2"/>
            <p:cNvSpPr/>
            <p:nvPr/>
          </p:nvSpPr>
          <p:spPr>
            <a:xfrm>
              <a:off x="2964017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2"/>
            <p:cNvSpPr/>
            <p:nvPr/>
          </p:nvSpPr>
          <p:spPr>
            <a:xfrm>
              <a:off x="2989201" y="4553711"/>
              <a:ext cx="10406" cy="22219"/>
            </a:xfrm>
            <a:custGeom>
              <a:avLst/>
              <a:gdLst/>
              <a:ahLst/>
              <a:cxnLst/>
              <a:rect l="l" t="t" r="r" b="b"/>
              <a:pathLst>
                <a:path w="695" h="1484" extrusionOk="0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2"/>
            <p:cNvSpPr/>
            <p:nvPr/>
          </p:nvSpPr>
          <p:spPr>
            <a:xfrm>
              <a:off x="3014070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2"/>
            <p:cNvSpPr/>
            <p:nvPr/>
          </p:nvSpPr>
          <p:spPr>
            <a:xfrm>
              <a:off x="3039254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72"/>
            <p:cNvSpPr/>
            <p:nvPr/>
          </p:nvSpPr>
          <p:spPr>
            <a:xfrm>
              <a:off x="306443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72"/>
            <p:cNvSpPr/>
            <p:nvPr/>
          </p:nvSpPr>
          <p:spPr>
            <a:xfrm>
              <a:off x="3089472" y="4553711"/>
              <a:ext cx="10556" cy="22219"/>
            </a:xfrm>
            <a:custGeom>
              <a:avLst/>
              <a:gdLst/>
              <a:ahLst/>
              <a:cxnLst/>
              <a:rect l="l" t="t" r="r" b="b"/>
              <a:pathLst>
                <a:path w="705" h="1484" extrusionOk="0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2"/>
            <p:cNvSpPr/>
            <p:nvPr/>
          </p:nvSpPr>
          <p:spPr>
            <a:xfrm>
              <a:off x="3114491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8" name="Google Shape;7648;p72"/>
          <p:cNvGrpSpPr/>
          <p:nvPr/>
        </p:nvGrpSpPr>
        <p:grpSpPr>
          <a:xfrm>
            <a:off x="1779168" y="3805625"/>
            <a:ext cx="282381" cy="343454"/>
            <a:chOff x="1779168" y="3805625"/>
            <a:chExt cx="282381" cy="343454"/>
          </a:xfrm>
        </p:grpSpPr>
        <p:sp>
          <p:nvSpPr>
            <p:cNvPr id="7649" name="Google Shape;7649;p72"/>
            <p:cNvSpPr/>
            <p:nvPr/>
          </p:nvSpPr>
          <p:spPr>
            <a:xfrm>
              <a:off x="1798048" y="3814758"/>
              <a:ext cx="243662" cy="314797"/>
            </a:xfrm>
            <a:custGeom>
              <a:avLst/>
              <a:gdLst/>
              <a:ahLst/>
              <a:cxnLst/>
              <a:rect l="l" t="t" r="r" b="b"/>
              <a:pathLst>
                <a:path w="16274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72"/>
            <p:cNvSpPr/>
            <p:nvPr/>
          </p:nvSpPr>
          <p:spPr>
            <a:xfrm>
              <a:off x="1798048" y="3814758"/>
              <a:ext cx="54485" cy="314797"/>
            </a:xfrm>
            <a:custGeom>
              <a:avLst/>
              <a:gdLst/>
              <a:ahLst/>
              <a:cxnLst/>
              <a:rect l="l" t="t" r="r" b="b"/>
              <a:pathLst>
                <a:path w="3639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72"/>
            <p:cNvSpPr/>
            <p:nvPr/>
          </p:nvSpPr>
          <p:spPr>
            <a:xfrm>
              <a:off x="1779168" y="4116319"/>
              <a:ext cx="282381" cy="32760"/>
            </a:xfrm>
            <a:custGeom>
              <a:avLst/>
              <a:gdLst/>
              <a:ahLst/>
              <a:cxnLst/>
              <a:rect l="l" t="t" r="r" b="b"/>
              <a:pathLst>
                <a:path w="18860" h="2188" extrusionOk="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72"/>
            <p:cNvSpPr/>
            <p:nvPr/>
          </p:nvSpPr>
          <p:spPr>
            <a:xfrm>
              <a:off x="1930585" y="3847488"/>
              <a:ext cx="90359" cy="247750"/>
            </a:xfrm>
            <a:custGeom>
              <a:avLst/>
              <a:gdLst/>
              <a:ahLst/>
              <a:cxnLst/>
              <a:rect l="l" t="t" r="r" b="b"/>
              <a:pathLst>
                <a:path w="6035" h="16547" extrusionOk="0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72"/>
            <p:cNvSpPr/>
            <p:nvPr/>
          </p:nvSpPr>
          <p:spPr>
            <a:xfrm>
              <a:off x="1818830" y="3847488"/>
              <a:ext cx="90988" cy="147659"/>
            </a:xfrm>
            <a:custGeom>
              <a:avLst/>
              <a:gdLst/>
              <a:ahLst/>
              <a:cxnLst/>
              <a:rect l="l" t="t" r="r" b="b"/>
              <a:pathLst>
                <a:path w="6077" h="9862" extrusionOk="0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72"/>
            <p:cNvSpPr/>
            <p:nvPr/>
          </p:nvSpPr>
          <p:spPr>
            <a:xfrm>
              <a:off x="1818830" y="3847802"/>
              <a:ext cx="33703" cy="147344"/>
            </a:xfrm>
            <a:custGeom>
              <a:avLst/>
              <a:gdLst/>
              <a:ahLst/>
              <a:cxnLst/>
              <a:rect l="l" t="t" r="r" b="b"/>
              <a:pathLst>
                <a:path w="2251" h="9841" extrusionOk="0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2"/>
            <p:cNvSpPr/>
            <p:nvPr/>
          </p:nvSpPr>
          <p:spPr>
            <a:xfrm>
              <a:off x="1831737" y="3916107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72"/>
            <p:cNvSpPr/>
            <p:nvPr/>
          </p:nvSpPr>
          <p:spPr>
            <a:xfrm>
              <a:off x="1831737" y="3916107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72"/>
            <p:cNvSpPr/>
            <p:nvPr/>
          </p:nvSpPr>
          <p:spPr>
            <a:xfrm>
              <a:off x="1831737" y="3892510"/>
              <a:ext cx="63603" cy="10391"/>
            </a:xfrm>
            <a:custGeom>
              <a:avLst/>
              <a:gdLst/>
              <a:ahLst/>
              <a:cxnLst/>
              <a:rect l="l" t="t" r="r" b="b"/>
              <a:pathLst>
                <a:path w="4248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72"/>
            <p:cNvSpPr/>
            <p:nvPr/>
          </p:nvSpPr>
          <p:spPr>
            <a:xfrm>
              <a:off x="1831737" y="3892510"/>
              <a:ext cx="20797" cy="10391"/>
            </a:xfrm>
            <a:custGeom>
              <a:avLst/>
              <a:gdLst/>
              <a:ahLst/>
              <a:cxnLst/>
              <a:rect l="l" t="t" r="r" b="b"/>
              <a:pathLst>
                <a:path w="1389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72"/>
            <p:cNvSpPr/>
            <p:nvPr/>
          </p:nvSpPr>
          <p:spPr>
            <a:xfrm>
              <a:off x="1831737" y="386858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72"/>
            <p:cNvSpPr/>
            <p:nvPr/>
          </p:nvSpPr>
          <p:spPr>
            <a:xfrm>
              <a:off x="1831737" y="386858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2"/>
            <p:cNvSpPr/>
            <p:nvPr/>
          </p:nvSpPr>
          <p:spPr>
            <a:xfrm>
              <a:off x="1831737" y="3940033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2"/>
            <p:cNvSpPr/>
            <p:nvPr/>
          </p:nvSpPr>
          <p:spPr>
            <a:xfrm>
              <a:off x="1831737" y="3940033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2"/>
            <p:cNvSpPr/>
            <p:nvPr/>
          </p:nvSpPr>
          <p:spPr>
            <a:xfrm>
              <a:off x="1831737" y="396364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72"/>
            <p:cNvSpPr/>
            <p:nvPr/>
          </p:nvSpPr>
          <p:spPr>
            <a:xfrm>
              <a:off x="1831737" y="396364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72"/>
            <p:cNvSpPr/>
            <p:nvPr/>
          </p:nvSpPr>
          <p:spPr>
            <a:xfrm>
              <a:off x="1818830" y="4022202"/>
              <a:ext cx="22369" cy="58557"/>
            </a:xfrm>
            <a:custGeom>
              <a:avLst/>
              <a:gdLst/>
              <a:ahLst/>
              <a:cxnLst/>
              <a:rect l="l" t="t" r="r" b="b"/>
              <a:pathLst>
                <a:path w="1494" h="3911" extrusionOk="0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72"/>
            <p:cNvSpPr/>
            <p:nvPr/>
          </p:nvSpPr>
          <p:spPr>
            <a:xfrm>
              <a:off x="1865739" y="4039510"/>
              <a:ext cx="19839" cy="20168"/>
            </a:xfrm>
            <a:custGeom>
              <a:avLst/>
              <a:gdLst/>
              <a:ahLst/>
              <a:cxnLst/>
              <a:rect l="l" t="t" r="r" b="b"/>
              <a:pathLst>
                <a:path w="1325" h="1347" extrusionOk="0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2"/>
            <p:cNvSpPr/>
            <p:nvPr/>
          </p:nvSpPr>
          <p:spPr>
            <a:xfrm>
              <a:off x="1813800" y="4009760"/>
              <a:ext cx="10391" cy="83277"/>
            </a:xfrm>
            <a:custGeom>
              <a:avLst/>
              <a:gdLst/>
              <a:ahLst/>
              <a:cxnLst/>
              <a:rect l="l" t="t" r="r" b="b"/>
              <a:pathLst>
                <a:path w="694" h="5562" extrusionOk="0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2"/>
            <p:cNvSpPr/>
            <p:nvPr/>
          </p:nvSpPr>
          <p:spPr>
            <a:xfrm>
              <a:off x="1930585" y="3967732"/>
              <a:ext cx="90359" cy="20797"/>
            </a:xfrm>
            <a:custGeom>
              <a:avLst/>
              <a:gdLst/>
              <a:ahLst/>
              <a:cxnLst/>
              <a:rect l="l" t="t" r="r" b="b"/>
              <a:pathLst>
                <a:path w="603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2"/>
            <p:cNvSpPr/>
            <p:nvPr/>
          </p:nvSpPr>
          <p:spPr>
            <a:xfrm>
              <a:off x="1992901" y="3889351"/>
              <a:ext cx="28043" cy="78396"/>
            </a:xfrm>
            <a:custGeom>
              <a:avLst/>
              <a:gdLst/>
              <a:ahLst/>
              <a:cxnLst/>
              <a:rect l="l" t="t" r="r" b="b"/>
              <a:pathLst>
                <a:path w="1873" h="5236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2"/>
            <p:cNvSpPr/>
            <p:nvPr/>
          </p:nvSpPr>
          <p:spPr>
            <a:xfrm>
              <a:off x="1972134" y="3913591"/>
              <a:ext cx="20782" cy="54156"/>
            </a:xfrm>
            <a:custGeom>
              <a:avLst/>
              <a:gdLst/>
              <a:ahLst/>
              <a:cxnLst/>
              <a:rect l="l" t="t" r="r" b="b"/>
              <a:pathLst>
                <a:path w="1388" h="3617" extrusionOk="0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72"/>
            <p:cNvSpPr/>
            <p:nvPr/>
          </p:nvSpPr>
          <p:spPr>
            <a:xfrm>
              <a:off x="1930585" y="3889980"/>
              <a:ext cx="20782" cy="77767"/>
            </a:xfrm>
            <a:custGeom>
              <a:avLst/>
              <a:gdLst/>
              <a:ahLst/>
              <a:cxnLst/>
              <a:rect l="l" t="t" r="r" b="b"/>
              <a:pathLst>
                <a:path w="1388" h="5194" extrusionOk="0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72"/>
            <p:cNvSpPr/>
            <p:nvPr/>
          </p:nvSpPr>
          <p:spPr>
            <a:xfrm>
              <a:off x="1951352" y="3921467"/>
              <a:ext cx="20797" cy="46280"/>
            </a:xfrm>
            <a:custGeom>
              <a:avLst/>
              <a:gdLst/>
              <a:ahLst/>
              <a:cxnLst/>
              <a:rect l="l" t="t" r="r" b="b"/>
              <a:pathLst>
                <a:path w="1389" h="3091" extrusionOk="0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2"/>
            <p:cNvSpPr/>
            <p:nvPr/>
          </p:nvSpPr>
          <p:spPr>
            <a:xfrm>
              <a:off x="1974964" y="4026289"/>
              <a:ext cx="44393" cy="68948"/>
            </a:xfrm>
            <a:custGeom>
              <a:avLst/>
              <a:gdLst/>
              <a:ahLst/>
              <a:cxnLst/>
              <a:rect l="l" t="t" r="r" b="b"/>
              <a:pathLst>
                <a:path w="2965" h="4605" extrusionOk="0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2"/>
            <p:cNvSpPr/>
            <p:nvPr/>
          </p:nvSpPr>
          <p:spPr>
            <a:xfrm>
              <a:off x="1930585" y="4017770"/>
              <a:ext cx="20782" cy="77782"/>
            </a:xfrm>
            <a:custGeom>
              <a:avLst/>
              <a:gdLst/>
              <a:ahLst/>
              <a:cxnLst/>
              <a:rect l="l" t="t" r="r" b="b"/>
              <a:pathLst>
                <a:path w="1388" h="5195" extrusionOk="0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72"/>
            <p:cNvSpPr/>
            <p:nvPr/>
          </p:nvSpPr>
          <p:spPr>
            <a:xfrm>
              <a:off x="1951352" y="4044855"/>
              <a:ext cx="20797" cy="50697"/>
            </a:xfrm>
            <a:custGeom>
              <a:avLst/>
              <a:gdLst/>
              <a:ahLst/>
              <a:cxnLst/>
              <a:rect l="l" t="t" r="r" b="b"/>
              <a:pathLst>
                <a:path w="1389" h="3386" extrusionOk="0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72"/>
            <p:cNvSpPr/>
            <p:nvPr/>
          </p:nvSpPr>
          <p:spPr>
            <a:xfrm>
              <a:off x="1789245" y="3805625"/>
              <a:ext cx="261914" cy="21426"/>
            </a:xfrm>
            <a:custGeom>
              <a:avLst/>
              <a:gdLst/>
              <a:ahLst/>
              <a:cxnLst/>
              <a:rect l="l" t="t" r="r" b="b"/>
              <a:pathLst>
                <a:path w="17493" h="1431" extrusionOk="0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7" name="Google Shape;7677;p72"/>
          <p:cNvGrpSpPr/>
          <p:nvPr/>
        </p:nvGrpSpPr>
        <p:grpSpPr>
          <a:xfrm>
            <a:off x="2593522" y="2407029"/>
            <a:ext cx="391606" cy="364535"/>
            <a:chOff x="2593522" y="2407029"/>
            <a:chExt cx="391606" cy="364535"/>
          </a:xfrm>
        </p:grpSpPr>
        <p:sp>
          <p:nvSpPr>
            <p:cNvPr id="7678" name="Google Shape;7678;p72"/>
            <p:cNvSpPr/>
            <p:nvPr/>
          </p:nvSpPr>
          <p:spPr>
            <a:xfrm>
              <a:off x="2602641" y="2573867"/>
              <a:ext cx="97291" cy="197697"/>
            </a:xfrm>
            <a:custGeom>
              <a:avLst/>
              <a:gdLst/>
              <a:ahLst/>
              <a:cxnLst/>
              <a:rect l="l" t="t" r="r" b="b"/>
              <a:pathLst>
                <a:path w="6498" h="13204" extrusionOk="0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72"/>
            <p:cNvSpPr/>
            <p:nvPr/>
          </p:nvSpPr>
          <p:spPr>
            <a:xfrm>
              <a:off x="2680078" y="2573867"/>
              <a:ext cx="19854" cy="156148"/>
            </a:xfrm>
            <a:custGeom>
              <a:avLst/>
              <a:gdLst/>
              <a:ahLst/>
              <a:cxnLst/>
              <a:rect l="l" t="t" r="r" b="b"/>
              <a:pathLst>
                <a:path w="1326" h="10429" extrusionOk="0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72"/>
            <p:cNvSpPr/>
            <p:nvPr/>
          </p:nvSpPr>
          <p:spPr>
            <a:xfrm>
              <a:off x="2602641" y="2742907"/>
              <a:ext cx="57629" cy="28657"/>
            </a:xfrm>
            <a:custGeom>
              <a:avLst/>
              <a:gdLst/>
              <a:ahLst/>
              <a:cxnLst/>
              <a:rect l="l" t="t" r="r" b="b"/>
              <a:pathLst>
                <a:path w="3849" h="1914" extrusionOk="0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2"/>
            <p:cNvSpPr/>
            <p:nvPr/>
          </p:nvSpPr>
          <p:spPr>
            <a:xfrm>
              <a:off x="2593522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2"/>
            <p:cNvSpPr/>
            <p:nvPr/>
          </p:nvSpPr>
          <p:spPr>
            <a:xfrm>
              <a:off x="2593522" y="2516567"/>
              <a:ext cx="106410" cy="56985"/>
            </a:xfrm>
            <a:custGeom>
              <a:avLst/>
              <a:gdLst/>
              <a:ahLst/>
              <a:cxnLst/>
              <a:rect l="l" t="t" r="r" b="b"/>
              <a:pathLst>
                <a:path w="7107" h="3806" extrusionOk="0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2"/>
            <p:cNvSpPr/>
            <p:nvPr/>
          </p:nvSpPr>
          <p:spPr>
            <a:xfrm>
              <a:off x="2629726" y="2602794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72"/>
            <p:cNvSpPr/>
            <p:nvPr/>
          </p:nvSpPr>
          <p:spPr>
            <a:xfrm>
              <a:off x="2646091" y="2602704"/>
              <a:ext cx="26771" cy="61522"/>
            </a:xfrm>
            <a:custGeom>
              <a:avLst/>
              <a:gdLst/>
              <a:ahLst/>
              <a:cxnLst/>
              <a:rect l="l" t="t" r="r" b="b"/>
              <a:pathLst>
                <a:path w="1788" h="4109" extrusionOk="0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72"/>
            <p:cNvSpPr/>
            <p:nvPr/>
          </p:nvSpPr>
          <p:spPr>
            <a:xfrm>
              <a:off x="2878719" y="2573867"/>
              <a:ext cx="97276" cy="197697"/>
            </a:xfrm>
            <a:custGeom>
              <a:avLst/>
              <a:gdLst/>
              <a:ahLst/>
              <a:cxnLst/>
              <a:rect l="l" t="t" r="r" b="b"/>
              <a:pathLst>
                <a:path w="6497" h="13204" extrusionOk="0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2"/>
            <p:cNvSpPr/>
            <p:nvPr/>
          </p:nvSpPr>
          <p:spPr>
            <a:xfrm>
              <a:off x="2959929" y="2573867"/>
              <a:ext cx="15751" cy="197697"/>
            </a:xfrm>
            <a:custGeom>
              <a:avLst/>
              <a:gdLst/>
              <a:ahLst/>
              <a:cxnLst/>
              <a:rect l="l" t="t" r="r" b="b"/>
              <a:pathLst>
                <a:path w="1052" h="13204" extrusionOk="0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2"/>
            <p:cNvSpPr/>
            <p:nvPr/>
          </p:nvSpPr>
          <p:spPr>
            <a:xfrm>
              <a:off x="2878719" y="2573867"/>
              <a:ext cx="20782" cy="156148"/>
            </a:xfrm>
            <a:custGeom>
              <a:avLst/>
              <a:gdLst/>
              <a:ahLst/>
              <a:cxnLst/>
              <a:rect l="l" t="t" r="r" b="b"/>
              <a:pathLst>
                <a:path w="1388" h="10429" extrusionOk="0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72"/>
            <p:cNvSpPr/>
            <p:nvPr/>
          </p:nvSpPr>
          <p:spPr>
            <a:xfrm>
              <a:off x="2918381" y="2742907"/>
              <a:ext cx="57614" cy="28657"/>
            </a:xfrm>
            <a:custGeom>
              <a:avLst/>
              <a:gdLst/>
              <a:ahLst/>
              <a:cxnLst/>
              <a:rect l="l" t="t" r="r" b="b"/>
              <a:pathLst>
                <a:path w="3848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72"/>
            <p:cNvSpPr/>
            <p:nvPr/>
          </p:nvSpPr>
          <p:spPr>
            <a:xfrm>
              <a:off x="2959929" y="2742907"/>
              <a:ext cx="15751" cy="28657"/>
            </a:xfrm>
            <a:custGeom>
              <a:avLst/>
              <a:gdLst/>
              <a:ahLst/>
              <a:cxnLst/>
              <a:rect l="l" t="t" r="r" b="b"/>
              <a:pathLst>
                <a:path w="1052" h="1914" extrusionOk="0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2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72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72"/>
            <p:cNvSpPr/>
            <p:nvPr/>
          </p:nvSpPr>
          <p:spPr>
            <a:xfrm>
              <a:off x="2675991" y="2714249"/>
              <a:ext cx="226669" cy="28672"/>
            </a:xfrm>
            <a:custGeom>
              <a:avLst/>
              <a:gdLst/>
              <a:ahLst/>
              <a:cxnLst/>
              <a:rect l="l" t="t" r="r" b="b"/>
              <a:pathLst>
                <a:path w="15139" h="1915" extrusionOk="0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2"/>
            <p:cNvSpPr/>
            <p:nvPr/>
          </p:nvSpPr>
          <p:spPr>
            <a:xfrm>
              <a:off x="2676305" y="2714249"/>
              <a:ext cx="226354" cy="28672"/>
            </a:xfrm>
            <a:custGeom>
              <a:avLst/>
              <a:gdLst/>
              <a:ahLst/>
              <a:cxnLst/>
              <a:rect l="l" t="t" r="r" b="b"/>
              <a:pathLst>
                <a:path w="15118" h="1915" extrusionOk="0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2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72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72"/>
            <p:cNvSpPr/>
            <p:nvPr/>
          </p:nvSpPr>
          <p:spPr>
            <a:xfrm>
              <a:off x="2715968" y="2516567"/>
              <a:ext cx="147344" cy="197697"/>
            </a:xfrm>
            <a:custGeom>
              <a:avLst/>
              <a:gdLst/>
              <a:ahLst/>
              <a:cxnLst/>
              <a:rect l="l" t="t" r="r" b="b"/>
              <a:pathLst>
                <a:path w="9841" h="13204" extrusionOk="0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72"/>
            <p:cNvSpPr/>
            <p:nvPr/>
          </p:nvSpPr>
          <p:spPr>
            <a:xfrm>
              <a:off x="2763191" y="2618560"/>
              <a:ext cx="52583" cy="95704"/>
            </a:xfrm>
            <a:custGeom>
              <a:avLst/>
              <a:gdLst/>
              <a:ahLst/>
              <a:cxnLst/>
              <a:rect l="l" t="t" r="r" b="b"/>
              <a:pathLst>
                <a:path w="3512" h="6392" extrusionOk="0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2"/>
            <p:cNvSpPr/>
            <p:nvPr/>
          </p:nvSpPr>
          <p:spPr>
            <a:xfrm>
              <a:off x="2783329" y="2618515"/>
              <a:ext cx="32445" cy="95749"/>
            </a:xfrm>
            <a:custGeom>
              <a:avLst/>
              <a:gdLst/>
              <a:ahLst/>
              <a:cxnLst/>
              <a:rect l="l" t="t" r="r" b="b"/>
              <a:pathLst>
                <a:path w="2167" h="6395" extrusionOk="0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2"/>
            <p:cNvSpPr/>
            <p:nvPr/>
          </p:nvSpPr>
          <p:spPr>
            <a:xfrm>
              <a:off x="2692041" y="2516253"/>
              <a:ext cx="47867" cy="32131"/>
            </a:xfrm>
            <a:custGeom>
              <a:avLst/>
              <a:gdLst/>
              <a:ahLst/>
              <a:cxnLst/>
              <a:rect l="l" t="t" r="r" b="b"/>
              <a:pathLst>
                <a:path w="3197" h="2146" extrusionOk="0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72"/>
            <p:cNvSpPr/>
            <p:nvPr/>
          </p:nvSpPr>
          <p:spPr>
            <a:xfrm>
              <a:off x="2719112" y="2516253"/>
              <a:ext cx="20797" cy="31817"/>
            </a:xfrm>
            <a:custGeom>
              <a:avLst/>
              <a:gdLst/>
              <a:ahLst/>
              <a:cxnLst/>
              <a:rect l="l" t="t" r="r" b="b"/>
              <a:pathLst>
                <a:path w="1389" h="2125" extrusionOk="0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2"/>
            <p:cNvSpPr/>
            <p:nvPr/>
          </p:nvSpPr>
          <p:spPr>
            <a:xfrm>
              <a:off x="2692041" y="2682148"/>
              <a:ext cx="47867" cy="32116"/>
            </a:xfrm>
            <a:custGeom>
              <a:avLst/>
              <a:gdLst/>
              <a:ahLst/>
              <a:cxnLst/>
              <a:rect l="l" t="t" r="r" b="b"/>
              <a:pathLst>
                <a:path w="3197" h="2145" extrusionOk="0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72"/>
            <p:cNvSpPr/>
            <p:nvPr/>
          </p:nvSpPr>
          <p:spPr>
            <a:xfrm>
              <a:off x="2719112" y="2682148"/>
              <a:ext cx="20797" cy="31802"/>
            </a:xfrm>
            <a:custGeom>
              <a:avLst/>
              <a:gdLst/>
              <a:ahLst/>
              <a:cxnLst/>
              <a:rect l="l" t="t" r="r" b="b"/>
              <a:pathLst>
                <a:path w="1389" h="2124" extrusionOk="0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72"/>
            <p:cNvSpPr/>
            <p:nvPr/>
          </p:nvSpPr>
          <p:spPr>
            <a:xfrm>
              <a:off x="2699917" y="2548369"/>
              <a:ext cx="31802" cy="133794"/>
            </a:xfrm>
            <a:custGeom>
              <a:avLst/>
              <a:gdLst/>
              <a:ahLst/>
              <a:cxnLst/>
              <a:rect l="l" t="t" r="r" b="b"/>
              <a:pathLst>
                <a:path w="2124" h="8936" extrusionOk="0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72"/>
            <p:cNvSpPr/>
            <p:nvPr/>
          </p:nvSpPr>
          <p:spPr>
            <a:xfrm>
              <a:off x="2838742" y="2516253"/>
              <a:ext cx="47852" cy="32131"/>
            </a:xfrm>
            <a:custGeom>
              <a:avLst/>
              <a:gdLst/>
              <a:ahLst/>
              <a:cxnLst/>
              <a:rect l="l" t="t" r="r" b="b"/>
              <a:pathLst>
                <a:path w="3196" h="2146" extrusionOk="0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2"/>
            <p:cNvSpPr/>
            <p:nvPr/>
          </p:nvSpPr>
          <p:spPr>
            <a:xfrm>
              <a:off x="2838742" y="2682148"/>
              <a:ext cx="47852" cy="32116"/>
            </a:xfrm>
            <a:custGeom>
              <a:avLst/>
              <a:gdLst/>
              <a:ahLst/>
              <a:cxnLst/>
              <a:rect l="l" t="t" r="r" b="b"/>
              <a:pathLst>
                <a:path w="3196" h="2145" extrusionOk="0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2"/>
            <p:cNvSpPr/>
            <p:nvPr/>
          </p:nvSpPr>
          <p:spPr>
            <a:xfrm>
              <a:off x="2866127" y="2516253"/>
              <a:ext cx="20467" cy="31817"/>
            </a:xfrm>
            <a:custGeom>
              <a:avLst/>
              <a:gdLst/>
              <a:ahLst/>
              <a:cxnLst/>
              <a:rect l="l" t="t" r="r" b="b"/>
              <a:pathLst>
                <a:path w="1367" h="2125" extrusionOk="0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2"/>
            <p:cNvSpPr/>
            <p:nvPr/>
          </p:nvSpPr>
          <p:spPr>
            <a:xfrm>
              <a:off x="2865812" y="2682148"/>
              <a:ext cx="20782" cy="31802"/>
            </a:xfrm>
            <a:custGeom>
              <a:avLst/>
              <a:gdLst/>
              <a:ahLst/>
              <a:cxnLst/>
              <a:rect l="l" t="t" r="r" b="b"/>
              <a:pathLst>
                <a:path w="1388" h="2124" extrusionOk="0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2"/>
            <p:cNvSpPr/>
            <p:nvPr/>
          </p:nvSpPr>
          <p:spPr>
            <a:xfrm>
              <a:off x="2846603" y="2548369"/>
              <a:ext cx="32131" cy="133794"/>
            </a:xfrm>
            <a:custGeom>
              <a:avLst/>
              <a:gdLst/>
              <a:ahLst/>
              <a:cxnLst/>
              <a:rect l="l" t="t" r="r" b="b"/>
              <a:pathLst>
                <a:path w="2146" h="8936" extrusionOk="0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2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72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72"/>
            <p:cNvSpPr/>
            <p:nvPr/>
          </p:nvSpPr>
          <p:spPr>
            <a:xfrm>
              <a:off x="2668130" y="2487925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72"/>
            <p:cNvSpPr/>
            <p:nvPr/>
          </p:nvSpPr>
          <p:spPr>
            <a:xfrm>
              <a:off x="2668130" y="2487611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72"/>
            <p:cNvSpPr/>
            <p:nvPr/>
          </p:nvSpPr>
          <p:spPr>
            <a:xfrm>
              <a:off x="2905789" y="2602495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2"/>
            <p:cNvSpPr/>
            <p:nvPr/>
          </p:nvSpPr>
          <p:spPr>
            <a:xfrm>
              <a:off x="2922154" y="2602704"/>
              <a:ext cx="26456" cy="61522"/>
            </a:xfrm>
            <a:custGeom>
              <a:avLst/>
              <a:gdLst/>
              <a:ahLst/>
              <a:cxnLst/>
              <a:rect l="l" t="t" r="r" b="b"/>
              <a:pathLst>
                <a:path w="1767" h="4109" extrusionOk="0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72"/>
            <p:cNvSpPr/>
            <p:nvPr/>
          </p:nvSpPr>
          <p:spPr>
            <a:xfrm>
              <a:off x="2758789" y="2542066"/>
              <a:ext cx="54156" cy="46115"/>
            </a:xfrm>
            <a:custGeom>
              <a:avLst/>
              <a:gdLst/>
              <a:ahLst/>
              <a:cxnLst/>
              <a:rect l="l" t="t" r="r" b="b"/>
              <a:pathLst>
                <a:path w="3617" h="3080" extrusionOk="0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72"/>
            <p:cNvSpPr/>
            <p:nvPr/>
          </p:nvSpPr>
          <p:spPr>
            <a:xfrm>
              <a:off x="2769794" y="2545210"/>
              <a:ext cx="46924" cy="43046"/>
            </a:xfrm>
            <a:custGeom>
              <a:avLst/>
              <a:gdLst/>
              <a:ahLst/>
              <a:cxnLst/>
              <a:rect l="l" t="t" r="r" b="b"/>
              <a:pathLst>
                <a:path w="3134" h="2875" extrusionOk="0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7" name="Google Shape;7717;p72"/>
          <p:cNvGrpSpPr/>
          <p:nvPr/>
        </p:nvGrpSpPr>
        <p:grpSpPr>
          <a:xfrm>
            <a:off x="3955047" y="2432242"/>
            <a:ext cx="322912" cy="334396"/>
            <a:chOff x="3955047" y="2432242"/>
            <a:chExt cx="322912" cy="334396"/>
          </a:xfrm>
        </p:grpSpPr>
        <p:sp>
          <p:nvSpPr>
            <p:cNvPr id="7718" name="Google Shape;7718;p72"/>
            <p:cNvSpPr/>
            <p:nvPr/>
          </p:nvSpPr>
          <p:spPr>
            <a:xfrm>
              <a:off x="3955047" y="2432242"/>
              <a:ext cx="322912" cy="334291"/>
            </a:xfrm>
            <a:custGeom>
              <a:avLst/>
              <a:gdLst/>
              <a:ahLst/>
              <a:cxnLst/>
              <a:rect l="l" t="t" r="r" b="b"/>
              <a:pathLst>
                <a:path w="21567" h="22327" extrusionOk="0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72"/>
            <p:cNvSpPr/>
            <p:nvPr/>
          </p:nvSpPr>
          <p:spPr>
            <a:xfrm>
              <a:off x="4009741" y="2515624"/>
              <a:ext cx="67361" cy="251014"/>
            </a:xfrm>
            <a:custGeom>
              <a:avLst/>
              <a:gdLst/>
              <a:ahLst/>
              <a:cxnLst/>
              <a:rect l="l" t="t" r="r" b="b"/>
              <a:pathLst>
                <a:path w="4499" h="16765" extrusionOk="0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2"/>
            <p:cNvSpPr/>
            <p:nvPr/>
          </p:nvSpPr>
          <p:spPr>
            <a:xfrm>
              <a:off x="4210582" y="2432317"/>
              <a:ext cx="67346" cy="293087"/>
            </a:xfrm>
            <a:custGeom>
              <a:avLst/>
              <a:gdLst/>
              <a:ahLst/>
              <a:cxnLst/>
              <a:rect l="l" t="t" r="r" b="b"/>
              <a:pathLst>
                <a:path w="4498" h="19575" extrusionOk="0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1" name="Google Shape;7721;p72"/>
          <p:cNvGrpSpPr/>
          <p:nvPr/>
        </p:nvGrpSpPr>
        <p:grpSpPr>
          <a:xfrm>
            <a:off x="1802465" y="1962854"/>
            <a:ext cx="265373" cy="351944"/>
            <a:chOff x="1802465" y="1962854"/>
            <a:chExt cx="265373" cy="351944"/>
          </a:xfrm>
        </p:grpSpPr>
        <p:sp>
          <p:nvSpPr>
            <p:cNvPr id="7722" name="Google Shape;7722;p72"/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2"/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72"/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72"/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72"/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2"/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72"/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9" name="Google Shape;7729;p72"/>
          <p:cNvGrpSpPr/>
          <p:nvPr/>
        </p:nvGrpSpPr>
        <p:grpSpPr>
          <a:xfrm>
            <a:off x="3512070" y="1956222"/>
            <a:ext cx="373983" cy="363622"/>
            <a:chOff x="3512070" y="1956222"/>
            <a:chExt cx="373983" cy="363622"/>
          </a:xfrm>
        </p:grpSpPr>
        <p:sp>
          <p:nvSpPr>
            <p:cNvPr id="7730" name="Google Shape;7730;p72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72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72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72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72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72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72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2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2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2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2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72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72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72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72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72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72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7" name="Google Shape;7747;p72"/>
          <p:cNvGrpSpPr/>
          <p:nvPr/>
        </p:nvGrpSpPr>
        <p:grpSpPr>
          <a:xfrm>
            <a:off x="842683" y="2394751"/>
            <a:ext cx="345640" cy="356660"/>
            <a:chOff x="842683" y="2394751"/>
            <a:chExt cx="345640" cy="356660"/>
          </a:xfrm>
        </p:grpSpPr>
        <p:sp>
          <p:nvSpPr>
            <p:cNvPr id="7748" name="Google Shape;7748;p72"/>
            <p:cNvSpPr/>
            <p:nvPr/>
          </p:nvSpPr>
          <p:spPr>
            <a:xfrm>
              <a:off x="1099042" y="2499888"/>
              <a:ext cx="89266" cy="107353"/>
            </a:xfrm>
            <a:custGeom>
              <a:avLst/>
              <a:gdLst/>
              <a:ahLst/>
              <a:cxnLst/>
              <a:rect l="l" t="t" r="r" b="b"/>
              <a:pathLst>
                <a:path w="5962" h="7170" extrusionOk="0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72"/>
            <p:cNvSpPr/>
            <p:nvPr/>
          </p:nvSpPr>
          <p:spPr>
            <a:xfrm>
              <a:off x="1098908" y="2603138"/>
              <a:ext cx="89416" cy="47852"/>
            </a:xfrm>
            <a:custGeom>
              <a:avLst/>
              <a:gdLst/>
              <a:ahLst/>
              <a:cxnLst/>
              <a:rect l="l" t="t" r="r" b="b"/>
              <a:pathLst>
                <a:path w="5972" h="3196" extrusionOk="0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72"/>
            <p:cNvSpPr/>
            <p:nvPr/>
          </p:nvSpPr>
          <p:spPr>
            <a:xfrm>
              <a:off x="1127236" y="2603138"/>
              <a:ext cx="61088" cy="48182"/>
            </a:xfrm>
            <a:custGeom>
              <a:avLst/>
              <a:gdLst/>
              <a:ahLst/>
              <a:cxnLst/>
              <a:rect l="l" t="t" r="r" b="b"/>
              <a:pathLst>
                <a:path w="4080" h="3218" extrusionOk="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72"/>
            <p:cNvSpPr/>
            <p:nvPr/>
          </p:nvSpPr>
          <p:spPr>
            <a:xfrm>
              <a:off x="842803" y="2499888"/>
              <a:ext cx="89281" cy="107353"/>
            </a:xfrm>
            <a:custGeom>
              <a:avLst/>
              <a:gdLst/>
              <a:ahLst/>
              <a:cxnLst/>
              <a:rect l="l" t="t" r="r" b="b"/>
              <a:pathLst>
                <a:path w="5963" h="7170" extrusionOk="0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72"/>
            <p:cNvSpPr/>
            <p:nvPr/>
          </p:nvSpPr>
          <p:spPr>
            <a:xfrm>
              <a:off x="842683" y="2603138"/>
              <a:ext cx="89715" cy="47867"/>
            </a:xfrm>
            <a:custGeom>
              <a:avLst/>
              <a:gdLst/>
              <a:ahLst/>
              <a:cxnLst/>
              <a:rect l="l" t="t" r="r" b="b"/>
              <a:pathLst>
                <a:path w="5992" h="3197" extrusionOk="0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72"/>
            <p:cNvSpPr/>
            <p:nvPr/>
          </p:nvSpPr>
          <p:spPr>
            <a:xfrm>
              <a:off x="871011" y="2603138"/>
              <a:ext cx="61073" cy="48182"/>
            </a:xfrm>
            <a:custGeom>
              <a:avLst/>
              <a:gdLst/>
              <a:ahLst/>
              <a:cxnLst/>
              <a:rect l="l" t="t" r="r" b="b"/>
              <a:pathLst>
                <a:path w="4079" h="3218" extrusionOk="0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2"/>
            <p:cNvSpPr/>
            <p:nvPr/>
          </p:nvSpPr>
          <p:spPr>
            <a:xfrm>
              <a:off x="1003533" y="2433470"/>
              <a:ext cx="23941" cy="274506"/>
            </a:xfrm>
            <a:custGeom>
              <a:avLst/>
              <a:gdLst/>
              <a:ahLst/>
              <a:cxnLst/>
              <a:rect l="l" t="t" r="r" b="b"/>
              <a:pathLst>
                <a:path w="1599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2"/>
            <p:cNvSpPr/>
            <p:nvPr/>
          </p:nvSpPr>
          <p:spPr>
            <a:xfrm>
              <a:off x="1015496" y="2433470"/>
              <a:ext cx="11978" cy="274506"/>
            </a:xfrm>
            <a:custGeom>
              <a:avLst/>
              <a:gdLst/>
              <a:ahLst/>
              <a:cxnLst/>
              <a:rect l="l" t="t" r="r" b="b"/>
              <a:pathLst>
                <a:path w="800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2"/>
            <p:cNvSpPr/>
            <p:nvPr/>
          </p:nvSpPr>
          <p:spPr>
            <a:xfrm>
              <a:off x="932698" y="2697570"/>
              <a:ext cx="165910" cy="34646"/>
            </a:xfrm>
            <a:custGeom>
              <a:avLst/>
              <a:gdLst/>
              <a:ahLst/>
              <a:cxnLst/>
              <a:rect l="l" t="t" r="r" b="b"/>
              <a:pathLst>
                <a:path w="11081" h="2314" extrusionOk="0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2"/>
            <p:cNvSpPr/>
            <p:nvPr/>
          </p:nvSpPr>
          <p:spPr>
            <a:xfrm>
              <a:off x="993771" y="2394751"/>
              <a:ext cx="43465" cy="43450"/>
            </a:xfrm>
            <a:custGeom>
              <a:avLst/>
              <a:gdLst/>
              <a:ahLst/>
              <a:cxnLst/>
              <a:rect l="l" t="t" r="r" b="b"/>
              <a:pathLst>
                <a:path w="2903" h="2902" extrusionOk="0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72"/>
            <p:cNvSpPr/>
            <p:nvPr/>
          </p:nvSpPr>
          <p:spPr>
            <a:xfrm>
              <a:off x="996286" y="2397266"/>
              <a:ext cx="45037" cy="40950"/>
            </a:xfrm>
            <a:custGeom>
              <a:avLst/>
              <a:gdLst/>
              <a:ahLst/>
              <a:cxnLst/>
              <a:rect l="l" t="t" r="r" b="b"/>
              <a:pathLst>
                <a:path w="3008" h="2735" extrusionOk="0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72"/>
            <p:cNvSpPr/>
            <p:nvPr/>
          </p:nvSpPr>
          <p:spPr>
            <a:xfrm>
              <a:off x="844570" y="2454237"/>
              <a:ext cx="341867" cy="50068"/>
            </a:xfrm>
            <a:custGeom>
              <a:avLst/>
              <a:gdLst/>
              <a:ahLst/>
              <a:cxnLst/>
              <a:rect l="l" t="t" r="r" b="b"/>
              <a:pathLst>
                <a:path w="22833" h="3344" extrusionOk="0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72"/>
            <p:cNvSpPr/>
            <p:nvPr/>
          </p:nvSpPr>
          <p:spPr>
            <a:xfrm>
              <a:off x="844570" y="2466499"/>
              <a:ext cx="341867" cy="37821"/>
            </a:xfrm>
            <a:custGeom>
              <a:avLst/>
              <a:gdLst/>
              <a:ahLst/>
              <a:cxnLst/>
              <a:rect l="l" t="t" r="r" b="b"/>
              <a:pathLst>
                <a:path w="22833" h="2526" extrusionOk="0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72"/>
            <p:cNvSpPr/>
            <p:nvPr/>
          </p:nvSpPr>
          <p:spPr>
            <a:xfrm>
              <a:off x="932698" y="2697555"/>
              <a:ext cx="165910" cy="34661"/>
            </a:xfrm>
            <a:custGeom>
              <a:avLst/>
              <a:gdLst/>
              <a:ahLst/>
              <a:cxnLst/>
              <a:rect l="l" t="t" r="r" b="b"/>
              <a:pathLst>
                <a:path w="11081" h="2315" extrusionOk="0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2"/>
            <p:cNvSpPr/>
            <p:nvPr/>
          </p:nvSpPr>
          <p:spPr>
            <a:xfrm>
              <a:off x="906885" y="2723068"/>
              <a:ext cx="217221" cy="28343"/>
            </a:xfrm>
            <a:custGeom>
              <a:avLst/>
              <a:gdLst/>
              <a:ahLst/>
              <a:cxnLst/>
              <a:rect l="l" t="t" r="r" b="b"/>
              <a:pathLst>
                <a:path w="14508" h="1893" extrusionOk="0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2"/>
            <p:cNvSpPr/>
            <p:nvPr/>
          </p:nvSpPr>
          <p:spPr>
            <a:xfrm>
              <a:off x="907200" y="2723068"/>
              <a:ext cx="216907" cy="28029"/>
            </a:xfrm>
            <a:custGeom>
              <a:avLst/>
              <a:gdLst/>
              <a:ahLst/>
              <a:cxnLst/>
              <a:rect l="l" t="t" r="r" b="b"/>
              <a:pathLst>
                <a:path w="14487" h="1872" extrusionOk="0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4" name="Google Shape;7764;p72"/>
          <p:cNvGrpSpPr/>
          <p:nvPr/>
        </p:nvGrpSpPr>
        <p:grpSpPr>
          <a:xfrm>
            <a:off x="1290615" y="2399467"/>
            <a:ext cx="336836" cy="342511"/>
            <a:chOff x="1290615" y="2399467"/>
            <a:chExt cx="336836" cy="342511"/>
          </a:xfrm>
        </p:grpSpPr>
        <p:sp>
          <p:nvSpPr>
            <p:cNvPr id="7765" name="Google Shape;7765;p72"/>
            <p:cNvSpPr/>
            <p:nvPr/>
          </p:nvSpPr>
          <p:spPr>
            <a:xfrm>
              <a:off x="1399226" y="2683720"/>
              <a:ext cx="119316" cy="39363"/>
            </a:xfrm>
            <a:custGeom>
              <a:avLst/>
              <a:gdLst/>
              <a:ahLst/>
              <a:cxnLst/>
              <a:rect l="l" t="t" r="r" b="b"/>
              <a:pathLst>
                <a:path w="7969" h="2629" extrusionOk="0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72"/>
            <p:cNvSpPr/>
            <p:nvPr/>
          </p:nvSpPr>
          <p:spPr>
            <a:xfrm>
              <a:off x="1321788" y="2662624"/>
              <a:ext cx="58872" cy="79354"/>
            </a:xfrm>
            <a:custGeom>
              <a:avLst/>
              <a:gdLst/>
              <a:ahLst/>
              <a:cxnLst/>
              <a:rect l="l" t="t" r="r" b="b"/>
              <a:pathLst>
                <a:path w="3932" h="5300" extrusionOk="0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2"/>
            <p:cNvSpPr/>
            <p:nvPr/>
          </p:nvSpPr>
          <p:spPr>
            <a:xfrm>
              <a:off x="1540866" y="2676159"/>
              <a:ext cx="58887" cy="65819"/>
            </a:xfrm>
            <a:custGeom>
              <a:avLst/>
              <a:gdLst/>
              <a:ahLst/>
              <a:cxnLst/>
              <a:rect l="l" t="t" r="r" b="b"/>
              <a:pathLst>
                <a:path w="3933" h="4396" extrusionOk="0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72"/>
            <p:cNvSpPr/>
            <p:nvPr/>
          </p:nvSpPr>
          <p:spPr>
            <a:xfrm>
              <a:off x="1290615" y="2471560"/>
              <a:ext cx="115857" cy="80283"/>
            </a:xfrm>
            <a:custGeom>
              <a:avLst/>
              <a:gdLst/>
              <a:ahLst/>
              <a:cxnLst/>
              <a:rect l="l" t="t" r="r" b="b"/>
              <a:pathLst>
                <a:path w="7738" h="5362" extrusionOk="0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72"/>
            <p:cNvSpPr/>
            <p:nvPr/>
          </p:nvSpPr>
          <p:spPr>
            <a:xfrm>
              <a:off x="1555045" y="2471859"/>
              <a:ext cx="72407" cy="79983"/>
            </a:xfrm>
            <a:custGeom>
              <a:avLst/>
              <a:gdLst/>
              <a:ahLst/>
              <a:cxnLst/>
              <a:rect l="l" t="t" r="r" b="b"/>
              <a:pathLst>
                <a:path w="4836" h="5342" extrusionOk="0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2"/>
            <p:cNvSpPr/>
            <p:nvPr/>
          </p:nvSpPr>
          <p:spPr>
            <a:xfrm>
              <a:off x="1313598" y="2399467"/>
              <a:ext cx="290871" cy="263172"/>
            </a:xfrm>
            <a:custGeom>
              <a:avLst/>
              <a:gdLst/>
              <a:ahLst/>
              <a:cxnLst/>
              <a:rect l="l" t="t" r="r" b="b"/>
              <a:pathLst>
                <a:path w="19427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72"/>
            <p:cNvSpPr/>
            <p:nvPr/>
          </p:nvSpPr>
          <p:spPr>
            <a:xfrm>
              <a:off x="1313598" y="2399467"/>
              <a:ext cx="77138" cy="263172"/>
            </a:xfrm>
            <a:custGeom>
              <a:avLst/>
              <a:gdLst/>
              <a:ahLst/>
              <a:cxnLst/>
              <a:rect l="l" t="t" r="r" b="b"/>
              <a:pathLst>
                <a:path w="5152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72"/>
            <p:cNvSpPr/>
            <p:nvPr/>
          </p:nvSpPr>
          <p:spPr>
            <a:xfrm>
              <a:off x="1332793" y="2446376"/>
              <a:ext cx="252481" cy="129392"/>
            </a:xfrm>
            <a:custGeom>
              <a:avLst/>
              <a:gdLst/>
              <a:ahLst/>
              <a:cxnLst/>
              <a:rect l="l" t="t" r="r" b="b"/>
              <a:pathLst>
                <a:path w="16863" h="8642" extrusionOk="0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72"/>
            <p:cNvSpPr/>
            <p:nvPr/>
          </p:nvSpPr>
          <p:spPr>
            <a:xfrm>
              <a:off x="1332479" y="2446376"/>
              <a:ext cx="44094" cy="129392"/>
            </a:xfrm>
            <a:custGeom>
              <a:avLst/>
              <a:gdLst/>
              <a:ahLst/>
              <a:cxnLst/>
              <a:rect l="l" t="t" r="r" b="b"/>
              <a:pathLst>
                <a:path w="2945" h="8642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72"/>
            <p:cNvSpPr/>
            <p:nvPr/>
          </p:nvSpPr>
          <p:spPr>
            <a:xfrm>
              <a:off x="1332479" y="2446376"/>
              <a:ext cx="252796" cy="38105"/>
            </a:xfrm>
            <a:custGeom>
              <a:avLst/>
              <a:gdLst/>
              <a:ahLst/>
              <a:cxnLst/>
              <a:rect l="l" t="t" r="r" b="b"/>
              <a:pathLst>
                <a:path w="16884" h="2545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72"/>
            <p:cNvSpPr/>
            <p:nvPr/>
          </p:nvSpPr>
          <p:spPr>
            <a:xfrm>
              <a:off x="1335323" y="2597464"/>
              <a:ext cx="40935" cy="40620"/>
            </a:xfrm>
            <a:custGeom>
              <a:avLst/>
              <a:gdLst/>
              <a:ahLst/>
              <a:cxnLst/>
              <a:rect l="l" t="t" r="r" b="b"/>
              <a:pathLst>
                <a:path w="2734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72"/>
            <p:cNvSpPr/>
            <p:nvPr/>
          </p:nvSpPr>
          <p:spPr>
            <a:xfrm>
              <a:off x="1541824" y="2597464"/>
              <a:ext cx="40620" cy="40620"/>
            </a:xfrm>
            <a:custGeom>
              <a:avLst/>
              <a:gdLst/>
              <a:ahLst/>
              <a:cxnLst/>
              <a:rect l="l" t="t" r="r" b="b"/>
              <a:pathLst>
                <a:path w="2713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72"/>
            <p:cNvSpPr/>
            <p:nvPr/>
          </p:nvSpPr>
          <p:spPr>
            <a:xfrm>
              <a:off x="1327448" y="2441331"/>
              <a:ext cx="263172" cy="139783"/>
            </a:xfrm>
            <a:custGeom>
              <a:avLst/>
              <a:gdLst/>
              <a:ahLst/>
              <a:cxnLst/>
              <a:rect l="l" t="t" r="r" b="b"/>
              <a:pathLst>
                <a:path w="17577" h="9336" extrusionOk="0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2"/>
            <p:cNvSpPr/>
            <p:nvPr/>
          </p:nvSpPr>
          <p:spPr>
            <a:xfrm>
              <a:off x="1321459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2"/>
            <p:cNvSpPr/>
            <p:nvPr/>
          </p:nvSpPr>
          <p:spPr>
            <a:xfrm>
              <a:off x="1527960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2"/>
            <p:cNvSpPr/>
            <p:nvPr/>
          </p:nvSpPr>
          <p:spPr>
            <a:xfrm>
              <a:off x="1401427" y="2594005"/>
              <a:ext cx="115228" cy="84385"/>
            </a:xfrm>
            <a:custGeom>
              <a:avLst/>
              <a:gdLst/>
              <a:ahLst/>
              <a:cxnLst/>
              <a:rect l="l" t="t" r="r" b="b"/>
              <a:pathLst>
                <a:path w="7696" h="5636" extrusionOk="0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72"/>
            <p:cNvSpPr/>
            <p:nvPr/>
          </p:nvSpPr>
          <p:spPr>
            <a:xfrm>
              <a:off x="1396067" y="2588660"/>
              <a:ext cx="125619" cy="70520"/>
            </a:xfrm>
            <a:custGeom>
              <a:avLst/>
              <a:gdLst/>
              <a:ahLst/>
              <a:cxnLst/>
              <a:rect l="l" t="t" r="r" b="b"/>
              <a:pathLst>
                <a:path w="8390" h="4710" extrusionOk="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72"/>
            <p:cNvSpPr/>
            <p:nvPr/>
          </p:nvSpPr>
          <p:spPr>
            <a:xfrm>
              <a:off x="1301950" y="2659165"/>
              <a:ext cx="317956" cy="49125"/>
            </a:xfrm>
            <a:custGeom>
              <a:avLst/>
              <a:gdLst/>
              <a:ahLst/>
              <a:cxnLst/>
              <a:rect l="l" t="t" r="r" b="b"/>
              <a:pathLst>
                <a:path w="21236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72"/>
            <p:cNvSpPr/>
            <p:nvPr/>
          </p:nvSpPr>
          <p:spPr>
            <a:xfrm>
              <a:off x="1301950" y="2659165"/>
              <a:ext cx="45666" cy="49125"/>
            </a:xfrm>
            <a:custGeom>
              <a:avLst/>
              <a:gdLst/>
              <a:ahLst/>
              <a:cxnLst/>
              <a:rect l="l" t="t" r="r" b="b"/>
              <a:pathLst>
                <a:path w="3050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4" name="Google Shape;7784;p72"/>
          <p:cNvGrpSpPr/>
          <p:nvPr/>
        </p:nvGrpSpPr>
        <p:grpSpPr>
          <a:xfrm>
            <a:off x="1748310" y="2408601"/>
            <a:ext cx="308508" cy="333378"/>
            <a:chOff x="1748310" y="2408601"/>
            <a:chExt cx="308508" cy="333378"/>
          </a:xfrm>
        </p:grpSpPr>
        <p:sp>
          <p:nvSpPr>
            <p:cNvPr id="7785" name="Google Shape;7785;p72"/>
            <p:cNvSpPr/>
            <p:nvPr/>
          </p:nvSpPr>
          <p:spPr>
            <a:xfrm>
              <a:off x="1748310" y="2433470"/>
              <a:ext cx="308508" cy="308508"/>
            </a:xfrm>
            <a:custGeom>
              <a:avLst/>
              <a:gdLst/>
              <a:ahLst/>
              <a:cxnLst/>
              <a:rect l="l" t="t" r="r" b="b"/>
              <a:pathLst>
                <a:path w="20605" h="20605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72"/>
            <p:cNvSpPr/>
            <p:nvPr/>
          </p:nvSpPr>
          <p:spPr>
            <a:xfrm>
              <a:off x="2022187" y="2433470"/>
              <a:ext cx="34631" cy="308508"/>
            </a:xfrm>
            <a:custGeom>
              <a:avLst/>
              <a:gdLst/>
              <a:ahLst/>
              <a:cxnLst/>
              <a:rect l="l" t="t" r="r" b="b"/>
              <a:pathLst>
                <a:path w="2313" h="20605" extrusionOk="0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2"/>
            <p:cNvSpPr/>
            <p:nvPr/>
          </p:nvSpPr>
          <p:spPr>
            <a:xfrm>
              <a:off x="1748310" y="2433470"/>
              <a:ext cx="308508" cy="55728"/>
            </a:xfrm>
            <a:custGeom>
              <a:avLst/>
              <a:gdLst/>
              <a:ahLst/>
              <a:cxnLst/>
              <a:rect l="l" t="t" r="r" b="b"/>
              <a:pathLst>
                <a:path w="20605" h="3722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72"/>
            <p:cNvSpPr/>
            <p:nvPr/>
          </p:nvSpPr>
          <p:spPr>
            <a:xfrm>
              <a:off x="2022187" y="2433470"/>
              <a:ext cx="34631" cy="55728"/>
            </a:xfrm>
            <a:custGeom>
              <a:avLst/>
              <a:gdLst/>
              <a:ahLst/>
              <a:cxnLst/>
              <a:rect l="l" t="t" r="r" b="b"/>
              <a:pathLst>
                <a:path w="2313" h="3722" extrusionOk="0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2"/>
            <p:cNvSpPr/>
            <p:nvPr/>
          </p:nvSpPr>
          <p:spPr>
            <a:xfrm>
              <a:off x="1780111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2"/>
            <p:cNvSpPr/>
            <p:nvPr/>
          </p:nvSpPr>
          <p:spPr>
            <a:xfrm>
              <a:off x="1852189" y="2408601"/>
              <a:ext cx="28358" cy="49754"/>
            </a:xfrm>
            <a:custGeom>
              <a:avLst/>
              <a:gdLst/>
              <a:ahLst/>
              <a:cxnLst/>
              <a:rect l="l" t="t" r="r" b="b"/>
              <a:pathLst>
                <a:path w="1894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72"/>
            <p:cNvSpPr/>
            <p:nvPr/>
          </p:nvSpPr>
          <p:spPr>
            <a:xfrm>
              <a:off x="1924282" y="2408601"/>
              <a:ext cx="28343" cy="49754"/>
            </a:xfrm>
            <a:custGeom>
              <a:avLst/>
              <a:gdLst/>
              <a:ahLst/>
              <a:cxnLst/>
              <a:rect l="l" t="t" r="r" b="b"/>
              <a:pathLst>
                <a:path w="1893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72"/>
            <p:cNvSpPr/>
            <p:nvPr/>
          </p:nvSpPr>
          <p:spPr>
            <a:xfrm>
              <a:off x="1996060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3" name="Google Shape;7793;p72"/>
          <p:cNvGrpSpPr/>
          <p:nvPr/>
        </p:nvGrpSpPr>
        <p:grpSpPr>
          <a:xfrm>
            <a:off x="3044614" y="2418033"/>
            <a:ext cx="376184" cy="315141"/>
            <a:chOff x="3044614" y="2418033"/>
            <a:chExt cx="376184" cy="315141"/>
          </a:xfrm>
        </p:grpSpPr>
        <p:sp>
          <p:nvSpPr>
            <p:cNvPr id="7794" name="Google Shape;7794;p72"/>
            <p:cNvSpPr/>
            <p:nvPr/>
          </p:nvSpPr>
          <p:spPr>
            <a:xfrm>
              <a:off x="3326965" y="2418033"/>
              <a:ext cx="93833" cy="233601"/>
            </a:xfrm>
            <a:custGeom>
              <a:avLst/>
              <a:gdLst/>
              <a:ahLst/>
              <a:cxnLst/>
              <a:rect l="l" t="t" r="r" b="b"/>
              <a:pathLst>
                <a:path w="6267" h="15602" extrusionOk="0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72"/>
            <p:cNvSpPr/>
            <p:nvPr/>
          </p:nvSpPr>
          <p:spPr>
            <a:xfrm>
              <a:off x="3393398" y="2639656"/>
              <a:ext cx="27400" cy="29286"/>
            </a:xfrm>
            <a:custGeom>
              <a:avLst/>
              <a:gdLst/>
              <a:ahLst/>
              <a:cxnLst/>
              <a:rect l="l" t="t" r="r" b="b"/>
              <a:pathLst>
                <a:path w="1830" h="1956" extrusionOk="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72"/>
            <p:cNvSpPr/>
            <p:nvPr/>
          </p:nvSpPr>
          <p:spPr>
            <a:xfrm>
              <a:off x="3044928" y="2418033"/>
              <a:ext cx="93503" cy="233601"/>
            </a:xfrm>
            <a:custGeom>
              <a:avLst/>
              <a:gdLst/>
              <a:ahLst/>
              <a:cxnLst/>
              <a:rect l="l" t="t" r="r" b="b"/>
              <a:pathLst>
                <a:path w="6245" h="15602" extrusionOk="0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72"/>
            <p:cNvSpPr/>
            <p:nvPr/>
          </p:nvSpPr>
          <p:spPr>
            <a:xfrm>
              <a:off x="3044614" y="2639641"/>
              <a:ext cx="27400" cy="29301"/>
            </a:xfrm>
            <a:custGeom>
              <a:avLst/>
              <a:gdLst/>
              <a:ahLst/>
              <a:cxnLst/>
              <a:rect l="l" t="t" r="r" b="b"/>
              <a:pathLst>
                <a:path w="1830" h="1957" extrusionOk="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2"/>
            <p:cNvSpPr/>
            <p:nvPr/>
          </p:nvSpPr>
          <p:spPr>
            <a:xfrm>
              <a:off x="3061922" y="2599275"/>
              <a:ext cx="341238" cy="133899"/>
            </a:xfrm>
            <a:custGeom>
              <a:avLst/>
              <a:gdLst/>
              <a:ahLst/>
              <a:cxnLst/>
              <a:rect l="l" t="t" r="r" b="b"/>
              <a:pathLst>
                <a:path w="22791" h="8943" extrusionOk="0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72"/>
            <p:cNvSpPr/>
            <p:nvPr/>
          </p:nvSpPr>
          <p:spPr>
            <a:xfrm>
              <a:off x="3261176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72"/>
            <p:cNvSpPr/>
            <p:nvPr/>
          </p:nvSpPr>
          <p:spPr>
            <a:xfrm>
              <a:off x="3074828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2"/>
            <p:cNvSpPr/>
            <p:nvPr/>
          </p:nvSpPr>
          <p:spPr>
            <a:xfrm>
              <a:off x="3090250" y="2617302"/>
              <a:ext cx="102322" cy="95704"/>
            </a:xfrm>
            <a:custGeom>
              <a:avLst/>
              <a:gdLst/>
              <a:ahLst/>
              <a:cxnLst/>
              <a:rect l="l" t="t" r="r" b="b"/>
              <a:pathLst>
                <a:path w="6834" h="6392" extrusionOk="0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2"/>
            <p:cNvSpPr/>
            <p:nvPr/>
          </p:nvSpPr>
          <p:spPr>
            <a:xfrm>
              <a:off x="3276613" y="2617302"/>
              <a:ext cx="102307" cy="95704"/>
            </a:xfrm>
            <a:custGeom>
              <a:avLst/>
              <a:gdLst/>
              <a:ahLst/>
              <a:cxnLst/>
              <a:rect l="l" t="t" r="r" b="b"/>
              <a:pathLst>
                <a:path w="6833" h="6392" extrusionOk="0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3" name="Google Shape;7803;p72"/>
          <p:cNvGrpSpPr/>
          <p:nvPr/>
        </p:nvGrpSpPr>
        <p:grpSpPr>
          <a:xfrm>
            <a:off x="3943638" y="3815072"/>
            <a:ext cx="357933" cy="342676"/>
            <a:chOff x="3943638" y="3815072"/>
            <a:chExt cx="357933" cy="342676"/>
          </a:xfrm>
        </p:grpSpPr>
        <p:sp>
          <p:nvSpPr>
            <p:cNvPr id="7804" name="Google Shape;7804;p72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72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2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72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72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2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72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72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2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72"/>
          <p:cNvGrpSpPr/>
          <p:nvPr/>
        </p:nvGrpSpPr>
        <p:grpSpPr>
          <a:xfrm>
            <a:off x="3508282" y="3810341"/>
            <a:ext cx="351644" cy="351959"/>
            <a:chOff x="3508282" y="3810341"/>
            <a:chExt cx="351644" cy="351959"/>
          </a:xfrm>
        </p:grpSpPr>
        <p:sp>
          <p:nvSpPr>
            <p:cNvPr id="7814" name="Google Shape;7814;p72"/>
            <p:cNvSpPr/>
            <p:nvPr/>
          </p:nvSpPr>
          <p:spPr>
            <a:xfrm>
              <a:off x="3508282" y="3810341"/>
              <a:ext cx="133180" cy="64232"/>
            </a:xfrm>
            <a:custGeom>
              <a:avLst/>
              <a:gdLst/>
              <a:ahLst/>
              <a:cxnLst/>
              <a:rect l="l" t="t" r="r" b="b"/>
              <a:pathLst>
                <a:path w="8895" h="4290" extrusionOk="0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72"/>
            <p:cNvSpPr/>
            <p:nvPr/>
          </p:nvSpPr>
          <p:spPr>
            <a:xfrm>
              <a:off x="3535053" y="3847802"/>
              <a:ext cx="58872" cy="26771"/>
            </a:xfrm>
            <a:custGeom>
              <a:avLst/>
              <a:gdLst/>
              <a:ahLst/>
              <a:cxnLst/>
              <a:rect l="l" t="t" r="r" b="b"/>
              <a:pathLst>
                <a:path w="3932" h="1788" extrusionOk="0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72"/>
            <p:cNvSpPr/>
            <p:nvPr/>
          </p:nvSpPr>
          <p:spPr>
            <a:xfrm>
              <a:off x="3545743" y="3810341"/>
              <a:ext cx="239261" cy="351959"/>
            </a:xfrm>
            <a:custGeom>
              <a:avLst/>
              <a:gdLst/>
              <a:ahLst/>
              <a:cxnLst/>
              <a:rect l="l" t="t" r="r" b="b"/>
              <a:pathLst>
                <a:path w="15980" h="23507" extrusionOk="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2"/>
            <p:cNvSpPr/>
            <p:nvPr/>
          </p:nvSpPr>
          <p:spPr>
            <a:xfrm>
              <a:off x="3583205" y="4082317"/>
              <a:ext cx="201799" cy="79983"/>
            </a:xfrm>
            <a:custGeom>
              <a:avLst/>
              <a:gdLst/>
              <a:ahLst/>
              <a:cxnLst/>
              <a:rect l="l" t="t" r="r" b="b"/>
              <a:pathLst>
                <a:path w="13478" h="5342" extrusionOk="0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72"/>
            <p:cNvSpPr/>
            <p:nvPr/>
          </p:nvSpPr>
          <p:spPr>
            <a:xfrm>
              <a:off x="3545429" y="3810341"/>
              <a:ext cx="232328" cy="15437"/>
            </a:xfrm>
            <a:custGeom>
              <a:avLst/>
              <a:gdLst/>
              <a:ahLst/>
              <a:cxnLst/>
              <a:rect l="l" t="t" r="r" b="b"/>
              <a:pathLst>
                <a:path w="15517" h="1031" extrusionOk="0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72"/>
            <p:cNvSpPr/>
            <p:nvPr/>
          </p:nvSpPr>
          <p:spPr>
            <a:xfrm>
              <a:off x="3620666" y="4097753"/>
              <a:ext cx="239261" cy="64546"/>
            </a:xfrm>
            <a:custGeom>
              <a:avLst/>
              <a:gdLst/>
              <a:ahLst/>
              <a:cxnLst/>
              <a:rect l="l" t="t" r="r" b="b"/>
              <a:pathLst>
                <a:path w="15980" h="4311" extrusionOk="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72"/>
            <p:cNvSpPr/>
            <p:nvPr/>
          </p:nvSpPr>
          <p:spPr>
            <a:xfrm>
              <a:off x="3620666" y="4147791"/>
              <a:ext cx="231385" cy="14508"/>
            </a:xfrm>
            <a:custGeom>
              <a:avLst/>
              <a:gdLst/>
              <a:ahLst/>
              <a:cxnLst/>
              <a:rect l="l" t="t" r="r" b="b"/>
              <a:pathLst>
                <a:path w="15454" h="969" extrusionOk="0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2"/>
            <p:cNvSpPr/>
            <p:nvPr/>
          </p:nvSpPr>
          <p:spPr>
            <a:xfrm>
              <a:off x="3604301" y="4097753"/>
              <a:ext cx="53841" cy="27085"/>
            </a:xfrm>
            <a:custGeom>
              <a:avLst/>
              <a:gdLst/>
              <a:ahLst/>
              <a:cxnLst/>
              <a:rect l="l" t="t" r="r" b="b"/>
              <a:pathLst>
                <a:path w="3596" h="1809" extrusionOk="0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72"/>
            <p:cNvSpPr/>
            <p:nvPr/>
          </p:nvSpPr>
          <p:spPr>
            <a:xfrm>
              <a:off x="3606187" y="3867401"/>
              <a:ext cx="159292" cy="25124"/>
            </a:xfrm>
            <a:custGeom>
              <a:avLst/>
              <a:gdLst/>
              <a:ahLst/>
              <a:cxnLst/>
              <a:rect l="l" t="t" r="r" b="b"/>
              <a:pathLst>
                <a:path w="10639" h="1678" extrusionOk="0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72"/>
            <p:cNvSpPr/>
            <p:nvPr/>
          </p:nvSpPr>
          <p:spPr>
            <a:xfrm>
              <a:off x="3606187" y="3904159"/>
              <a:ext cx="159292" cy="25184"/>
            </a:xfrm>
            <a:custGeom>
              <a:avLst/>
              <a:gdLst/>
              <a:ahLst/>
              <a:cxnLst/>
              <a:rect l="l" t="t" r="r" b="b"/>
              <a:pathLst>
                <a:path w="10639" h="1682" extrusionOk="0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72"/>
            <p:cNvSpPr/>
            <p:nvPr/>
          </p:nvSpPr>
          <p:spPr>
            <a:xfrm>
              <a:off x="3606187" y="3940976"/>
              <a:ext cx="159292" cy="25199"/>
            </a:xfrm>
            <a:custGeom>
              <a:avLst/>
              <a:gdLst/>
              <a:ahLst/>
              <a:cxnLst/>
              <a:rect l="l" t="t" r="r" b="b"/>
              <a:pathLst>
                <a:path w="10639" h="1683" extrusionOk="0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72"/>
            <p:cNvSpPr/>
            <p:nvPr/>
          </p:nvSpPr>
          <p:spPr>
            <a:xfrm>
              <a:off x="3711639" y="3882434"/>
              <a:ext cx="147030" cy="147015"/>
            </a:xfrm>
            <a:custGeom>
              <a:avLst/>
              <a:gdLst/>
              <a:ahLst/>
              <a:cxnLst/>
              <a:rect l="l" t="t" r="r" b="b"/>
              <a:pathLst>
                <a:path w="9820" h="9819" extrusionOk="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72"/>
            <p:cNvSpPr/>
            <p:nvPr/>
          </p:nvSpPr>
          <p:spPr>
            <a:xfrm>
              <a:off x="3682996" y="3930915"/>
              <a:ext cx="127191" cy="127176"/>
            </a:xfrm>
            <a:custGeom>
              <a:avLst/>
              <a:gdLst/>
              <a:ahLst/>
              <a:cxnLst/>
              <a:rect l="l" t="t" r="r" b="b"/>
              <a:pathLst>
                <a:path w="8495" h="8494" extrusionOk="0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72"/>
          <p:cNvGrpSpPr/>
          <p:nvPr/>
        </p:nvGrpSpPr>
        <p:grpSpPr>
          <a:xfrm>
            <a:off x="2224585" y="1962854"/>
            <a:ext cx="303163" cy="351809"/>
            <a:chOff x="2224585" y="1962854"/>
            <a:chExt cx="303163" cy="351809"/>
          </a:xfrm>
        </p:grpSpPr>
        <p:sp>
          <p:nvSpPr>
            <p:cNvPr id="7828" name="Google Shape;7828;p72"/>
            <p:cNvSpPr/>
            <p:nvPr/>
          </p:nvSpPr>
          <p:spPr>
            <a:xfrm>
              <a:off x="2283143" y="1962854"/>
              <a:ext cx="181018" cy="81870"/>
            </a:xfrm>
            <a:custGeom>
              <a:avLst/>
              <a:gdLst/>
              <a:ahLst/>
              <a:cxnLst/>
              <a:rect l="l" t="t" r="r" b="b"/>
              <a:pathLst>
                <a:path w="12090" h="5468" extrusionOk="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2"/>
            <p:cNvSpPr/>
            <p:nvPr/>
          </p:nvSpPr>
          <p:spPr>
            <a:xfrm>
              <a:off x="2224899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2"/>
            <p:cNvSpPr/>
            <p:nvPr/>
          </p:nvSpPr>
          <p:spPr>
            <a:xfrm>
              <a:off x="2386393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72"/>
            <p:cNvSpPr/>
            <p:nvPr/>
          </p:nvSpPr>
          <p:spPr>
            <a:xfrm>
              <a:off x="2279684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72"/>
            <p:cNvSpPr/>
            <p:nvPr/>
          </p:nvSpPr>
          <p:spPr>
            <a:xfrm>
              <a:off x="2386393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72"/>
            <p:cNvSpPr/>
            <p:nvPr/>
          </p:nvSpPr>
          <p:spPr>
            <a:xfrm>
              <a:off x="2224585" y="2087830"/>
              <a:ext cx="265073" cy="226833"/>
            </a:xfrm>
            <a:custGeom>
              <a:avLst/>
              <a:gdLst/>
              <a:ahLst/>
              <a:cxnLst/>
              <a:rect l="l" t="t" r="r" b="b"/>
              <a:pathLst>
                <a:path w="17704" h="15150" extrusionOk="0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72"/>
            <p:cNvSpPr/>
            <p:nvPr/>
          </p:nvSpPr>
          <p:spPr>
            <a:xfrm>
              <a:off x="2274953" y="2125605"/>
              <a:ext cx="177244" cy="151627"/>
            </a:xfrm>
            <a:custGeom>
              <a:avLst/>
              <a:gdLst/>
              <a:ahLst/>
              <a:cxnLst/>
              <a:rect l="l" t="t" r="r" b="b"/>
              <a:pathLst>
                <a:path w="11838" h="10127" extrusionOk="0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72"/>
            <p:cNvSpPr/>
            <p:nvPr/>
          </p:nvSpPr>
          <p:spPr>
            <a:xfrm>
              <a:off x="2326263" y="2154053"/>
              <a:ext cx="99492" cy="89191"/>
            </a:xfrm>
            <a:custGeom>
              <a:avLst/>
              <a:gdLst/>
              <a:ahLst/>
              <a:cxnLst/>
              <a:rect l="l" t="t" r="r" b="b"/>
              <a:pathLst>
                <a:path w="6645" h="5957" extrusionOk="0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6" name="Google Shape;7836;p72"/>
          <p:cNvGrpSpPr/>
          <p:nvPr/>
        </p:nvGrpSpPr>
        <p:grpSpPr>
          <a:xfrm>
            <a:off x="2622794" y="1990868"/>
            <a:ext cx="389090" cy="296231"/>
            <a:chOff x="2622794" y="1990868"/>
            <a:chExt cx="389090" cy="296231"/>
          </a:xfrm>
        </p:grpSpPr>
        <p:sp>
          <p:nvSpPr>
            <p:cNvPr id="7837" name="Google Shape;7837;p72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2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2"/>
            <p:cNvSpPr/>
            <p:nvPr/>
          </p:nvSpPr>
          <p:spPr>
            <a:xfrm>
              <a:off x="2679135" y="2015108"/>
              <a:ext cx="276407" cy="162137"/>
            </a:xfrm>
            <a:custGeom>
              <a:avLst/>
              <a:gdLst/>
              <a:ahLst/>
              <a:cxnLst/>
              <a:rect l="l" t="t" r="r" b="b"/>
              <a:pathLst>
                <a:path w="18461" h="10829" extrusionOk="0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2"/>
            <p:cNvSpPr/>
            <p:nvPr/>
          </p:nvSpPr>
          <p:spPr>
            <a:xfrm>
              <a:off x="2679135" y="2015108"/>
              <a:ext cx="276722" cy="162137"/>
            </a:xfrm>
            <a:custGeom>
              <a:avLst/>
              <a:gdLst/>
              <a:ahLst/>
              <a:cxnLst/>
              <a:rect l="l" t="t" r="r" b="b"/>
              <a:pathLst>
                <a:path w="18482" h="10829" extrusionOk="0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72"/>
            <p:cNvSpPr/>
            <p:nvPr/>
          </p:nvSpPr>
          <p:spPr>
            <a:xfrm>
              <a:off x="2622794" y="2264430"/>
              <a:ext cx="388776" cy="22668"/>
            </a:xfrm>
            <a:custGeom>
              <a:avLst/>
              <a:gdLst/>
              <a:ahLst/>
              <a:cxnLst/>
              <a:rect l="l" t="t" r="r" b="b"/>
              <a:pathLst>
                <a:path w="25966" h="1514" extrusionOk="0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72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2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2"/>
            <p:cNvSpPr/>
            <p:nvPr/>
          </p:nvSpPr>
          <p:spPr>
            <a:xfrm>
              <a:off x="2766021" y="2232943"/>
              <a:ext cx="102951" cy="31502"/>
            </a:xfrm>
            <a:custGeom>
              <a:avLst/>
              <a:gdLst/>
              <a:ahLst/>
              <a:cxnLst/>
              <a:rect l="l" t="t" r="r" b="b"/>
              <a:pathLst>
                <a:path w="6876" h="2104" extrusionOk="0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2"/>
            <p:cNvSpPr/>
            <p:nvPr/>
          </p:nvSpPr>
          <p:spPr>
            <a:xfrm>
              <a:off x="2766021" y="2253096"/>
              <a:ext cx="102951" cy="11349"/>
            </a:xfrm>
            <a:custGeom>
              <a:avLst/>
              <a:gdLst/>
              <a:ahLst/>
              <a:cxnLst/>
              <a:rect l="l" t="t" r="r" b="b"/>
              <a:pathLst>
                <a:path w="6876" h="758" extrusionOk="0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6" name="Google Shape;7846;p72"/>
          <p:cNvGrpSpPr/>
          <p:nvPr/>
        </p:nvGrpSpPr>
        <p:grpSpPr>
          <a:xfrm>
            <a:off x="3977326" y="1952149"/>
            <a:ext cx="327074" cy="375241"/>
            <a:chOff x="3977326" y="1952149"/>
            <a:chExt cx="327074" cy="375241"/>
          </a:xfrm>
        </p:grpSpPr>
        <p:sp>
          <p:nvSpPr>
            <p:cNvPr id="7847" name="Google Shape;7847;p72"/>
            <p:cNvSpPr/>
            <p:nvPr/>
          </p:nvSpPr>
          <p:spPr>
            <a:xfrm>
              <a:off x="4035868" y="2103566"/>
              <a:ext cx="209974" cy="49754"/>
            </a:xfrm>
            <a:custGeom>
              <a:avLst/>
              <a:gdLst/>
              <a:ahLst/>
              <a:cxnLst/>
              <a:rect l="l" t="t" r="r" b="b"/>
              <a:pathLst>
                <a:path w="14024" h="3323" extrusionOk="0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2"/>
            <p:cNvSpPr/>
            <p:nvPr/>
          </p:nvSpPr>
          <p:spPr>
            <a:xfrm>
              <a:off x="4035868" y="2142285"/>
              <a:ext cx="209974" cy="185105"/>
            </a:xfrm>
            <a:custGeom>
              <a:avLst/>
              <a:gdLst/>
              <a:ahLst/>
              <a:cxnLst/>
              <a:rect l="l" t="t" r="r" b="b"/>
              <a:pathLst>
                <a:path w="14024" h="12363" extrusionOk="0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72"/>
            <p:cNvSpPr/>
            <p:nvPr/>
          </p:nvSpPr>
          <p:spPr>
            <a:xfrm>
              <a:off x="4064825" y="2171242"/>
              <a:ext cx="41264" cy="156148"/>
            </a:xfrm>
            <a:custGeom>
              <a:avLst/>
              <a:gdLst/>
              <a:ahLst/>
              <a:cxnLst/>
              <a:rect l="l" t="t" r="r" b="b"/>
              <a:pathLst>
                <a:path w="2756" h="10429" extrusionOk="0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72"/>
            <p:cNvSpPr/>
            <p:nvPr/>
          </p:nvSpPr>
          <p:spPr>
            <a:xfrm>
              <a:off x="4120553" y="2171242"/>
              <a:ext cx="40935" cy="156148"/>
            </a:xfrm>
            <a:custGeom>
              <a:avLst/>
              <a:gdLst/>
              <a:ahLst/>
              <a:cxnLst/>
              <a:rect l="l" t="t" r="r" b="b"/>
              <a:pathLst>
                <a:path w="2734" h="10429" extrusionOk="0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72"/>
            <p:cNvSpPr/>
            <p:nvPr/>
          </p:nvSpPr>
          <p:spPr>
            <a:xfrm>
              <a:off x="4175951" y="2171242"/>
              <a:ext cx="41249" cy="156148"/>
            </a:xfrm>
            <a:custGeom>
              <a:avLst/>
              <a:gdLst/>
              <a:ahLst/>
              <a:cxnLst/>
              <a:rect l="l" t="t" r="r" b="b"/>
              <a:pathLst>
                <a:path w="2755" h="10429" extrusionOk="0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72"/>
            <p:cNvSpPr/>
            <p:nvPr/>
          </p:nvSpPr>
          <p:spPr>
            <a:xfrm>
              <a:off x="3977326" y="1952149"/>
              <a:ext cx="327074" cy="64232"/>
            </a:xfrm>
            <a:custGeom>
              <a:avLst/>
              <a:gdLst/>
              <a:ahLst/>
              <a:cxnLst/>
              <a:rect l="l" t="t" r="r" b="b"/>
              <a:pathLst>
                <a:path w="21845" h="4290" extrusionOk="0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72"/>
            <p:cNvSpPr/>
            <p:nvPr/>
          </p:nvSpPr>
          <p:spPr>
            <a:xfrm>
              <a:off x="4223489" y="2103566"/>
              <a:ext cx="22354" cy="49754"/>
            </a:xfrm>
            <a:custGeom>
              <a:avLst/>
              <a:gdLst/>
              <a:ahLst/>
              <a:cxnLst/>
              <a:rect l="l" t="t" r="r" b="b"/>
              <a:pathLst>
                <a:path w="1493" h="3323" extrusionOk="0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2"/>
            <p:cNvSpPr/>
            <p:nvPr/>
          </p:nvSpPr>
          <p:spPr>
            <a:xfrm>
              <a:off x="4223489" y="2142285"/>
              <a:ext cx="22354" cy="185105"/>
            </a:xfrm>
            <a:custGeom>
              <a:avLst/>
              <a:gdLst/>
              <a:ahLst/>
              <a:cxnLst/>
              <a:rect l="l" t="t" r="r" b="b"/>
              <a:pathLst>
                <a:path w="1493" h="12363" extrusionOk="0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72"/>
            <p:cNvSpPr/>
            <p:nvPr/>
          </p:nvSpPr>
          <p:spPr>
            <a:xfrm>
              <a:off x="4077103" y="2171242"/>
              <a:ext cx="28987" cy="156148"/>
            </a:xfrm>
            <a:custGeom>
              <a:avLst/>
              <a:gdLst/>
              <a:ahLst/>
              <a:cxnLst/>
              <a:rect l="l" t="t" r="r" b="b"/>
              <a:pathLst>
                <a:path w="1936" h="10429" extrusionOk="0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72"/>
            <p:cNvSpPr/>
            <p:nvPr/>
          </p:nvSpPr>
          <p:spPr>
            <a:xfrm>
              <a:off x="4132516" y="2171242"/>
              <a:ext cx="28972" cy="156148"/>
            </a:xfrm>
            <a:custGeom>
              <a:avLst/>
              <a:gdLst/>
              <a:ahLst/>
              <a:cxnLst/>
              <a:rect l="l" t="t" r="r" b="b"/>
              <a:pathLst>
                <a:path w="1935" h="10429" extrusionOk="0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72"/>
            <p:cNvSpPr/>
            <p:nvPr/>
          </p:nvSpPr>
          <p:spPr>
            <a:xfrm>
              <a:off x="4188228" y="2171242"/>
              <a:ext cx="28657" cy="156148"/>
            </a:xfrm>
            <a:custGeom>
              <a:avLst/>
              <a:gdLst/>
              <a:ahLst/>
              <a:cxnLst/>
              <a:rect l="l" t="t" r="r" b="b"/>
              <a:pathLst>
                <a:path w="1914" h="10429" extrusionOk="0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72"/>
            <p:cNvSpPr/>
            <p:nvPr/>
          </p:nvSpPr>
          <p:spPr>
            <a:xfrm>
              <a:off x="4255590" y="1952149"/>
              <a:ext cx="48810" cy="64232"/>
            </a:xfrm>
            <a:custGeom>
              <a:avLst/>
              <a:gdLst/>
              <a:ahLst/>
              <a:cxnLst/>
              <a:rect l="l" t="t" r="r" b="b"/>
              <a:pathLst>
                <a:path w="3260" h="4290" extrusionOk="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72"/>
            <p:cNvSpPr/>
            <p:nvPr/>
          </p:nvSpPr>
          <p:spPr>
            <a:xfrm>
              <a:off x="3988346" y="2010706"/>
              <a:ext cx="307865" cy="98235"/>
            </a:xfrm>
            <a:custGeom>
              <a:avLst/>
              <a:gdLst/>
              <a:ahLst/>
              <a:cxnLst/>
              <a:rect l="l" t="t" r="r" b="b"/>
              <a:pathLst>
                <a:path w="20562" h="6561" extrusionOk="0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72"/>
            <p:cNvSpPr/>
            <p:nvPr/>
          </p:nvSpPr>
          <p:spPr>
            <a:xfrm>
              <a:off x="4230092" y="2010706"/>
              <a:ext cx="66119" cy="98549"/>
            </a:xfrm>
            <a:custGeom>
              <a:avLst/>
              <a:gdLst/>
              <a:ahLst/>
              <a:cxnLst/>
              <a:rect l="l" t="t" r="r" b="b"/>
              <a:pathLst>
                <a:path w="4416" h="6582" extrusionOk="0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72"/>
            <p:cNvSpPr/>
            <p:nvPr/>
          </p:nvSpPr>
          <p:spPr>
            <a:xfrm>
              <a:off x="3982671" y="2005346"/>
              <a:ext cx="318899" cy="109254"/>
            </a:xfrm>
            <a:custGeom>
              <a:avLst/>
              <a:gdLst/>
              <a:ahLst/>
              <a:cxnLst/>
              <a:rect l="l" t="t" r="r" b="b"/>
              <a:pathLst>
                <a:path w="21299" h="7297" extrusionOk="0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2"/>
            <p:cNvSpPr/>
            <p:nvPr/>
          </p:nvSpPr>
          <p:spPr>
            <a:xfrm>
              <a:off x="4014158" y="2043871"/>
              <a:ext cx="65175" cy="71045"/>
            </a:xfrm>
            <a:custGeom>
              <a:avLst/>
              <a:gdLst/>
              <a:ahLst/>
              <a:cxnLst/>
              <a:rect l="l" t="t" r="r" b="b"/>
              <a:pathLst>
                <a:path w="4353" h="4745" extrusionOk="0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2"/>
            <p:cNvSpPr/>
            <p:nvPr/>
          </p:nvSpPr>
          <p:spPr>
            <a:xfrm>
              <a:off x="4204908" y="2043751"/>
              <a:ext cx="65490" cy="71164"/>
            </a:xfrm>
            <a:custGeom>
              <a:avLst/>
              <a:gdLst/>
              <a:ahLst/>
              <a:cxnLst/>
              <a:rect l="l" t="t" r="r" b="b"/>
              <a:pathLst>
                <a:path w="4374" h="4753" extrusionOk="0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4" name="Google Shape;7864;p72"/>
          <p:cNvGrpSpPr/>
          <p:nvPr/>
        </p:nvGrpSpPr>
        <p:grpSpPr>
          <a:xfrm>
            <a:off x="1341612" y="3340055"/>
            <a:ext cx="259399" cy="370524"/>
            <a:chOff x="1341612" y="3340055"/>
            <a:chExt cx="259399" cy="370524"/>
          </a:xfrm>
        </p:grpSpPr>
        <p:sp>
          <p:nvSpPr>
            <p:cNvPr id="7865" name="Google Shape;7865;p72"/>
            <p:cNvSpPr/>
            <p:nvPr/>
          </p:nvSpPr>
          <p:spPr>
            <a:xfrm>
              <a:off x="1383954" y="3340055"/>
              <a:ext cx="43615" cy="35664"/>
            </a:xfrm>
            <a:custGeom>
              <a:avLst/>
              <a:gdLst/>
              <a:ahLst/>
              <a:cxnLst/>
              <a:rect l="l" t="t" r="r" b="b"/>
              <a:pathLst>
                <a:path w="2913" h="2382" extrusionOk="0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72"/>
            <p:cNvSpPr/>
            <p:nvPr/>
          </p:nvSpPr>
          <p:spPr>
            <a:xfrm>
              <a:off x="1363966" y="3403329"/>
              <a:ext cx="237045" cy="307251"/>
            </a:xfrm>
            <a:custGeom>
              <a:avLst/>
              <a:gdLst/>
              <a:ahLst/>
              <a:cxnLst/>
              <a:rect l="l" t="t" r="r" b="b"/>
              <a:pathLst>
                <a:path w="15832" h="20521" extrusionOk="0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72"/>
            <p:cNvSpPr/>
            <p:nvPr/>
          </p:nvSpPr>
          <p:spPr>
            <a:xfrm>
              <a:off x="1341612" y="3371841"/>
              <a:ext cx="237045" cy="306936"/>
            </a:xfrm>
            <a:custGeom>
              <a:avLst/>
              <a:gdLst/>
              <a:ahLst/>
              <a:cxnLst/>
              <a:rect l="l" t="t" r="r" b="b"/>
              <a:pathLst>
                <a:path w="15832" h="20500" extrusionOk="0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72"/>
            <p:cNvSpPr/>
            <p:nvPr/>
          </p:nvSpPr>
          <p:spPr>
            <a:xfrm>
              <a:off x="1556303" y="3371841"/>
              <a:ext cx="22354" cy="306936"/>
            </a:xfrm>
            <a:custGeom>
              <a:avLst/>
              <a:gdLst/>
              <a:ahLst/>
              <a:cxnLst/>
              <a:rect l="l" t="t" r="r" b="b"/>
              <a:pathLst>
                <a:path w="1493" h="20500" extrusionOk="0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72"/>
            <p:cNvSpPr/>
            <p:nvPr/>
          </p:nvSpPr>
          <p:spPr>
            <a:xfrm>
              <a:off x="1379387" y="3455583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2"/>
            <p:cNvSpPr/>
            <p:nvPr/>
          </p:nvSpPr>
          <p:spPr>
            <a:xfrm>
              <a:off x="1379387" y="3527975"/>
              <a:ext cx="44708" cy="44723"/>
            </a:xfrm>
            <a:custGeom>
              <a:avLst/>
              <a:gdLst/>
              <a:ahLst/>
              <a:cxnLst/>
              <a:rect l="l" t="t" r="r" b="b"/>
              <a:pathLst>
                <a:path w="2986" h="2987" extrusionOk="0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72"/>
            <p:cNvSpPr/>
            <p:nvPr/>
          </p:nvSpPr>
          <p:spPr>
            <a:xfrm>
              <a:off x="1379387" y="3600067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72"/>
            <p:cNvSpPr/>
            <p:nvPr/>
          </p:nvSpPr>
          <p:spPr>
            <a:xfrm>
              <a:off x="1444233" y="3459041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72"/>
            <p:cNvSpPr/>
            <p:nvPr/>
          </p:nvSpPr>
          <p:spPr>
            <a:xfrm>
              <a:off x="1444233" y="3482967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2"/>
            <p:cNvSpPr/>
            <p:nvPr/>
          </p:nvSpPr>
          <p:spPr>
            <a:xfrm>
              <a:off x="1444233" y="3531433"/>
              <a:ext cx="103894" cy="10735"/>
            </a:xfrm>
            <a:custGeom>
              <a:avLst/>
              <a:gdLst/>
              <a:ahLst/>
              <a:cxnLst/>
              <a:rect l="l" t="t" r="r" b="b"/>
              <a:pathLst>
                <a:path w="6939" h="717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72"/>
            <p:cNvSpPr/>
            <p:nvPr/>
          </p:nvSpPr>
          <p:spPr>
            <a:xfrm>
              <a:off x="1444233" y="3555359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72"/>
            <p:cNvSpPr/>
            <p:nvPr/>
          </p:nvSpPr>
          <p:spPr>
            <a:xfrm>
              <a:off x="1444233" y="3603526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72"/>
            <p:cNvSpPr/>
            <p:nvPr/>
          </p:nvSpPr>
          <p:spPr>
            <a:xfrm>
              <a:off x="1444233" y="3627452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2"/>
            <p:cNvSpPr/>
            <p:nvPr/>
          </p:nvSpPr>
          <p:spPr>
            <a:xfrm>
              <a:off x="1390183" y="3448845"/>
              <a:ext cx="55413" cy="37087"/>
            </a:xfrm>
            <a:custGeom>
              <a:avLst/>
              <a:gdLst/>
              <a:ahLst/>
              <a:cxnLst/>
              <a:rect l="l" t="t" r="r" b="b"/>
              <a:pathLst>
                <a:path w="3701" h="2477" extrusionOk="0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72"/>
            <p:cNvSpPr/>
            <p:nvPr/>
          </p:nvSpPr>
          <p:spPr>
            <a:xfrm>
              <a:off x="1390183" y="3521686"/>
              <a:ext cx="54874" cy="37147"/>
            </a:xfrm>
            <a:custGeom>
              <a:avLst/>
              <a:gdLst/>
              <a:ahLst/>
              <a:cxnLst/>
              <a:rect l="l" t="t" r="r" b="b"/>
              <a:pathLst>
                <a:path w="3665" h="2481" extrusionOk="0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72"/>
            <p:cNvSpPr/>
            <p:nvPr/>
          </p:nvSpPr>
          <p:spPr>
            <a:xfrm>
              <a:off x="1390183" y="3595216"/>
              <a:ext cx="55413" cy="37267"/>
            </a:xfrm>
            <a:custGeom>
              <a:avLst/>
              <a:gdLst/>
              <a:ahLst/>
              <a:cxnLst/>
              <a:rect l="l" t="t" r="r" b="b"/>
              <a:pathLst>
                <a:path w="3701" h="2489" extrusionOk="0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72"/>
            <p:cNvSpPr/>
            <p:nvPr/>
          </p:nvSpPr>
          <p:spPr>
            <a:xfrm>
              <a:off x="1368682" y="3362409"/>
              <a:ext cx="74309" cy="38734"/>
            </a:xfrm>
            <a:custGeom>
              <a:avLst/>
              <a:gdLst/>
              <a:ahLst/>
              <a:cxnLst/>
              <a:rect l="l" t="t" r="r" b="b"/>
              <a:pathLst>
                <a:path w="4963" h="2587" extrusionOk="0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72"/>
            <p:cNvSpPr/>
            <p:nvPr/>
          </p:nvSpPr>
          <p:spPr>
            <a:xfrm>
              <a:off x="1409602" y="3362409"/>
              <a:ext cx="33389" cy="38734"/>
            </a:xfrm>
            <a:custGeom>
              <a:avLst/>
              <a:gdLst/>
              <a:ahLst/>
              <a:cxnLst/>
              <a:rect l="l" t="t" r="r" b="b"/>
              <a:pathLst>
                <a:path w="2230" h="2587" extrusionOk="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3" name="Google Shape;7883;p72"/>
          <p:cNvGrpSpPr/>
          <p:nvPr/>
        </p:nvGrpSpPr>
        <p:grpSpPr>
          <a:xfrm>
            <a:off x="2179892" y="3844972"/>
            <a:ext cx="351629" cy="282381"/>
            <a:chOff x="2179892" y="3844972"/>
            <a:chExt cx="351629" cy="282381"/>
          </a:xfrm>
        </p:grpSpPr>
        <p:sp>
          <p:nvSpPr>
            <p:cNvPr id="7884" name="Google Shape;7884;p72"/>
            <p:cNvSpPr/>
            <p:nvPr/>
          </p:nvSpPr>
          <p:spPr>
            <a:xfrm>
              <a:off x="2179892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72"/>
            <p:cNvSpPr/>
            <p:nvPr/>
          </p:nvSpPr>
          <p:spPr>
            <a:xfrm>
              <a:off x="2179892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72"/>
            <p:cNvSpPr/>
            <p:nvPr/>
          </p:nvSpPr>
          <p:spPr>
            <a:xfrm>
              <a:off x="2250083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2"/>
            <p:cNvSpPr/>
            <p:nvPr/>
          </p:nvSpPr>
          <p:spPr>
            <a:xfrm>
              <a:off x="2250083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2"/>
            <p:cNvSpPr/>
            <p:nvPr/>
          </p:nvSpPr>
          <p:spPr>
            <a:xfrm>
              <a:off x="2320604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72"/>
            <p:cNvSpPr/>
            <p:nvPr/>
          </p:nvSpPr>
          <p:spPr>
            <a:xfrm>
              <a:off x="2390795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72"/>
            <p:cNvSpPr/>
            <p:nvPr/>
          </p:nvSpPr>
          <p:spPr>
            <a:xfrm>
              <a:off x="2461315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72"/>
            <p:cNvSpPr/>
            <p:nvPr/>
          </p:nvSpPr>
          <p:spPr>
            <a:xfrm>
              <a:off x="2320604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72"/>
            <p:cNvSpPr/>
            <p:nvPr/>
          </p:nvSpPr>
          <p:spPr>
            <a:xfrm>
              <a:off x="2390795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72"/>
            <p:cNvSpPr/>
            <p:nvPr/>
          </p:nvSpPr>
          <p:spPr>
            <a:xfrm>
              <a:off x="2461315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72"/>
            <p:cNvSpPr/>
            <p:nvPr/>
          </p:nvSpPr>
          <p:spPr>
            <a:xfrm>
              <a:off x="2229631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72"/>
            <p:cNvSpPr/>
            <p:nvPr/>
          </p:nvSpPr>
          <p:spPr>
            <a:xfrm>
              <a:off x="2229631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72"/>
            <p:cNvSpPr/>
            <p:nvPr/>
          </p:nvSpPr>
          <p:spPr>
            <a:xfrm>
              <a:off x="2370342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72"/>
            <p:cNvSpPr/>
            <p:nvPr/>
          </p:nvSpPr>
          <p:spPr>
            <a:xfrm>
              <a:off x="2370342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72"/>
            <p:cNvSpPr/>
            <p:nvPr/>
          </p:nvSpPr>
          <p:spPr>
            <a:xfrm>
              <a:off x="2440533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72"/>
            <p:cNvSpPr/>
            <p:nvPr/>
          </p:nvSpPr>
          <p:spPr>
            <a:xfrm>
              <a:off x="2440533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72"/>
            <p:cNvSpPr/>
            <p:nvPr/>
          </p:nvSpPr>
          <p:spPr>
            <a:xfrm>
              <a:off x="2244738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72"/>
            <p:cNvSpPr/>
            <p:nvPr/>
          </p:nvSpPr>
          <p:spPr>
            <a:xfrm>
              <a:off x="2315244" y="3844972"/>
              <a:ext cx="10720" cy="282381"/>
            </a:xfrm>
            <a:custGeom>
              <a:avLst/>
              <a:gdLst/>
              <a:ahLst/>
              <a:cxnLst/>
              <a:rect l="l" t="t" r="r" b="b"/>
              <a:pathLst>
                <a:path w="716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72"/>
            <p:cNvSpPr/>
            <p:nvPr/>
          </p:nvSpPr>
          <p:spPr>
            <a:xfrm>
              <a:off x="2385450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72"/>
            <p:cNvSpPr/>
            <p:nvPr/>
          </p:nvSpPr>
          <p:spPr>
            <a:xfrm>
              <a:off x="2455955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4" name="Google Shape;7904;p72"/>
          <p:cNvGrpSpPr/>
          <p:nvPr/>
        </p:nvGrpSpPr>
        <p:grpSpPr>
          <a:xfrm>
            <a:off x="3131170" y="3816884"/>
            <a:ext cx="220051" cy="338169"/>
            <a:chOff x="3131170" y="3816884"/>
            <a:chExt cx="220051" cy="338169"/>
          </a:xfrm>
        </p:grpSpPr>
        <p:sp>
          <p:nvSpPr>
            <p:cNvPr id="7905" name="Google Shape;7905;p72"/>
            <p:cNvSpPr/>
            <p:nvPr/>
          </p:nvSpPr>
          <p:spPr>
            <a:xfrm>
              <a:off x="3131170" y="3816884"/>
              <a:ext cx="220051" cy="258530"/>
            </a:xfrm>
            <a:custGeom>
              <a:avLst/>
              <a:gdLst/>
              <a:ahLst/>
              <a:cxnLst/>
              <a:rect l="l" t="t" r="r" b="b"/>
              <a:pathLst>
                <a:path w="14697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72"/>
            <p:cNvSpPr/>
            <p:nvPr/>
          </p:nvSpPr>
          <p:spPr>
            <a:xfrm>
              <a:off x="3131170" y="3816884"/>
              <a:ext cx="118373" cy="258530"/>
            </a:xfrm>
            <a:custGeom>
              <a:avLst/>
              <a:gdLst/>
              <a:ahLst/>
              <a:cxnLst/>
              <a:rect l="l" t="t" r="r" b="b"/>
              <a:pathLst>
                <a:path w="7906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72"/>
            <p:cNvSpPr/>
            <p:nvPr/>
          </p:nvSpPr>
          <p:spPr>
            <a:xfrm>
              <a:off x="3235049" y="3816884"/>
              <a:ext cx="12292" cy="179041"/>
            </a:xfrm>
            <a:custGeom>
              <a:avLst/>
              <a:gdLst/>
              <a:ahLst/>
              <a:cxnLst/>
              <a:rect l="l" t="t" r="r" b="b"/>
              <a:pathLst>
                <a:path w="821" h="11958" extrusionOk="0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72"/>
            <p:cNvSpPr/>
            <p:nvPr/>
          </p:nvSpPr>
          <p:spPr>
            <a:xfrm>
              <a:off x="3212396" y="3974350"/>
              <a:ext cx="57929" cy="30858"/>
            </a:xfrm>
            <a:custGeom>
              <a:avLst/>
              <a:gdLst/>
              <a:ahLst/>
              <a:cxnLst/>
              <a:rect l="l" t="t" r="r" b="b"/>
              <a:pathLst>
                <a:path w="3869" h="2061" extrusionOk="0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72"/>
            <p:cNvSpPr/>
            <p:nvPr/>
          </p:nvSpPr>
          <p:spPr>
            <a:xfrm>
              <a:off x="3213339" y="3981597"/>
              <a:ext cx="56042" cy="23612"/>
            </a:xfrm>
            <a:custGeom>
              <a:avLst/>
              <a:gdLst/>
              <a:ahLst/>
              <a:cxnLst/>
              <a:rect l="l" t="t" r="r" b="b"/>
              <a:pathLst>
                <a:path w="3743" h="1577" extrusionOk="0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72"/>
            <p:cNvSpPr/>
            <p:nvPr/>
          </p:nvSpPr>
          <p:spPr>
            <a:xfrm>
              <a:off x="3199804" y="4118834"/>
              <a:ext cx="83112" cy="36218"/>
            </a:xfrm>
            <a:custGeom>
              <a:avLst/>
              <a:gdLst/>
              <a:ahLst/>
              <a:cxnLst/>
              <a:rect l="l" t="t" r="r" b="b"/>
              <a:pathLst>
                <a:path w="5551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72"/>
            <p:cNvSpPr/>
            <p:nvPr/>
          </p:nvSpPr>
          <p:spPr>
            <a:xfrm>
              <a:off x="3199804" y="4118834"/>
              <a:ext cx="25199" cy="36218"/>
            </a:xfrm>
            <a:custGeom>
              <a:avLst/>
              <a:gdLst/>
              <a:ahLst/>
              <a:cxnLst/>
              <a:rect l="l" t="t" r="r" b="b"/>
              <a:pathLst>
                <a:path w="1683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2"/>
            <p:cNvSpPr/>
            <p:nvPr/>
          </p:nvSpPr>
          <p:spPr>
            <a:xfrm>
              <a:off x="3176192" y="4074770"/>
              <a:ext cx="130021" cy="44708"/>
            </a:xfrm>
            <a:custGeom>
              <a:avLst/>
              <a:gdLst/>
              <a:ahLst/>
              <a:cxnLst/>
              <a:rect l="l" t="t" r="r" b="b"/>
              <a:pathLst>
                <a:path w="8684" h="2986" extrusionOk="0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72"/>
            <p:cNvSpPr/>
            <p:nvPr/>
          </p:nvSpPr>
          <p:spPr>
            <a:xfrm>
              <a:off x="3176192" y="4093336"/>
              <a:ext cx="130021" cy="26142"/>
            </a:xfrm>
            <a:custGeom>
              <a:avLst/>
              <a:gdLst/>
              <a:ahLst/>
              <a:cxnLst/>
              <a:rect l="l" t="t" r="r" b="b"/>
              <a:pathLst>
                <a:path w="8684" h="1746" extrusionOk="0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4" name="Google Shape;7914;p72"/>
          <p:cNvGrpSpPr/>
          <p:nvPr/>
        </p:nvGrpSpPr>
        <p:grpSpPr>
          <a:xfrm>
            <a:off x="903502" y="3359564"/>
            <a:ext cx="247990" cy="333393"/>
            <a:chOff x="903502" y="3359564"/>
            <a:chExt cx="247990" cy="333393"/>
          </a:xfrm>
        </p:grpSpPr>
        <p:sp>
          <p:nvSpPr>
            <p:cNvPr id="7915" name="Google Shape;7915;p72"/>
            <p:cNvSpPr/>
            <p:nvPr/>
          </p:nvSpPr>
          <p:spPr>
            <a:xfrm>
              <a:off x="903502" y="3364610"/>
              <a:ext cx="247930" cy="328347"/>
            </a:xfrm>
            <a:custGeom>
              <a:avLst/>
              <a:gdLst/>
              <a:ahLst/>
              <a:cxnLst/>
              <a:rect l="l" t="t" r="r" b="b"/>
              <a:pathLst>
                <a:path w="16559" h="21930" extrusionOk="0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72"/>
            <p:cNvSpPr/>
            <p:nvPr/>
          </p:nvSpPr>
          <p:spPr>
            <a:xfrm>
              <a:off x="1032175" y="3364610"/>
              <a:ext cx="119316" cy="328347"/>
            </a:xfrm>
            <a:custGeom>
              <a:avLst/>
              <a:gdLst/>
              <a:ahLst/>
              <a:cxnLst/>
              <a:rect l="l" t="t" r="r" b="b"/>
              <a:pathLst>
                <a:path w="7969" h="21930" extrusionOk="0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72"/>
            <p:cNvSpPr/>
            <p:nvPr/>
          </p:nvSpPr>
          <p:spPr>
            <a:xfrm>
              <a:off x="953480" y="3587460"/>
              <a:ext cx="147958" cy="77782"/>
            </a:xfrm>
            <a:custGeom>
              <a:avLst/>
              <a:gdLst/>
              <a:ahLst/>
              <a:cxnLst/>
              <a:rect l="l" t="t" r="r" b="b"/>
              <a:pathLst>
                <a:path w="9882" h="5195" extrusionOk="0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72"/>
            <p:cNvSpPr/>
            <p:nvPr/>
          </p:nvSpPr>
          <p:spPr>
            <a:xfrm>
              <a:off x="1013295" y="3587490"/>
              <a:ext cx="88473" cy="77752"/>
            </a:xfrm>
            <a:custGeom>
              <a:avLst/>
              <a:gdLst/>
              <a:ahLst/>
              <a:cxnLst/>
              <a:rect l="l" t="t" r="r" b="b"/>
              <a:pathLst>
                <a:path w="5909" h="5193" extrusionOk="0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72"/>
            <p:cNvSpPr/>
            <p:nvPr/>
          </p:nvSpPr>
          <p:spPr>
            <a:xfrm>
              <a:off x="1048226" y="3630282"/>
              <a:ext cx="19854" cy="17323"/>
            </a:xfrm>
            <a:custGeom>
              <a:avLst/>
              <a:gdLst/>
              <a:ahLst/>
              <a:cxnLst/>
              <a:rect l="l" t="t" r="r" b="b"/>
              <a:pathLst>
                <a:path w="1326" h="1157" extrusionOk="0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72"/>
            <p:cNvSpPr/>
            <p:nvPr/>
          </p:nvSpPr>
          <p:spPr>
            <a:xfrm>
              <a:off x="1056101" y="3630282"/>
              <a:ext cx="12682" cy="17173"/>
            </a:xfrm>
            <a:custGeom>
              <a:avLst/>
              <a:gdLst/>
              <a:ahLst/>
              <a:cxnLst/>
              <a:rect l="l" t="t" r="r" b="b"/>
              <a:pathLst>
                <a:path w="847" h="1147" extrusionOk="0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72"/>
            <p:cNvSpPr/>
            <p:nvPr/>
          </p:nvSpPr>
          <p:spPr>
            <a:xfrm>
              <a:off x="981493" y="3635013"/>
              <a:ext cx="19854" cy="16994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72"/>
            <p:cNvSpPr/>
            <p:nvPr/>
          </p:nvSpPr>
          <p:spPr>
            <a:xfrm>
              <a:off x="989369" y="3635013"/>
              <a:ext cx="12682" cy="16844"/>
            </a:xfrm>
            <a:custGeom>
              <a:avLst/>
              <a:gdLst/>
              <a:ahLst/>
              <a:cxnLst/>
              <a:rect l="l" t="t" r="r" b="b"/>
              <a:pathLst>
                <a:path w="847" h="1125" extrusionOk="0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72"/>
            <p:cNvSpPr/>
            <p:nvPr/>
          </p:nvSpPr>
          <p:spPr>
            <a:xfrm>
              <a:off x="1008249" y="3606041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2"/>
            <p:cNvSpPr/>
            <p:nvPr/>
          </p:nvSpPr>
          <p:spPr>
            <a:xfrm>
              <a:off x="1018011" y="3606041"/>
              <a:ext cx="14179" cy="20662"/>
            </a:xfrm>
            <a:custGeom>
              <a:avLst/>
              <a:gdLst/>
              <a:ahLst/>
              <a:cxnLst/>
              <a:rect l="l" t="t" r="r" b="b"/>
              <a:pathLst>
                <a:path w="947" h="1380" extrusionOk="0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2"/>
            <p:cNvSpPr/>
            <p:nvPr/>
          </p:nvSpPr>
          <p:spPr>
            <a:xfrm>
              <a:off x="995657" y="3550329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2"/>
            <p:cNvSpPr/>
            <p:nvPr/>
          </p:nvSpPr>
          <p:spPr>
            <a:xfrm>
              <a:off x="1004790" y="3550329"/>
              <a:ext cx="15751" cy="20363"/>
            </a:xfrm>
            <a:custGeom>
              <a:avLst/>
              <a:gdLst/>
              <a:ahLst/>
              <a:cxnLst/>
              <a:rect l="l" t="t" r="r" b="b"/>
              <a:pathLst>
                <a:path w="1052" h="1360" extrusionOk="0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72"/>
            <p:cNvSpPr/>
            <p:nvPr/>
          </p:nvSpPr>
          <p:spPr>
            <a:xfrm>
              <a:off x="1026830" y="3523558"/>
              <a:ext cx="23941" cy="20437"/>
            </a:xfrm>
            <a:custGeom>
              <a:avLst/>
              <a:gdLst/>
              <a:ahLst/>
              <a:cxnLst/>
              <a:rect l="l" t="t" r="r" b="b"/>
              <a:pathLst>
                <a:path w="1599" h="1365" extrusionOk="0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72"/>
            <p:cNvSpPr/>
            <p:nvPr/>
          </p:nvSpPr>
          <p:spPr>
            <a:xfrm>
              <a:off x="1035948" y="3523258"/>
              <a:ext cx="15766" cy="20677"/>
            </a:xfrm>
            <a:custGeom>
              <a:avLst/>
              <a:gdLst/>
              <a:ahLst/>
              <a:cxnLst/>
              <a:rect l="l" t="t" r="r" b="b"/>
              <a:pathLst>
                <a:path w="1053" h="1381" extrusionOk="0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2"/>
            <p:cNvSpPr/>
            <p:nvPr/>
          </p:nvSpPr>
          <p:spPr>
            <a:xfrm>
              <a:off x="1012666" y="3484854"/>
              <a:ext cx="19839" cy="17144"/>
            </a:xfrm>
            <a:custGeom>
              <a:avLst/>
              <a:gdLst/>
              <a:ahLst/>
              <a:cxnLst/>
              <a:rect l="l" t="t" r="r" b="b"/>
              <a:pathLst>
                <a:path w="1325" h="1145" extrusionOk="0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72"/>
            <p:cNvSpPr/>
            <p:nvPr/>
          </p:nvSpPr>
          <p:spPr>
            <a:xfrm>
              <a:off x="1020527" y="3484854"/>
              <a:ext cx="12622" cy="16934"/>
            </a:xfrm>
            <a:custGeom>
              <a:avLst/>
              <a:gdLst/>
              <a:ahLst/>
              <a:cxnLst/>
              <a:rect l="l" t="t" r="r" b="b"/>
              <a:pathLst>
                <a:path w="843" h="1131" extrusionOk="0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72"/>
            <p:cNvSpPr/>
            <p:nvPr/>
          </p:nvSpPr>
          <p:spPr>
            <a:xfrm>
              <a:off x="918534" y="3642559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72"/>
            <p:cNvSpPr/>
            <p:nvPr/>
          </p:nvSpPr>
          <p:spPr>
            <a:xfrm>
              <a:off x="933342" y="3615175"/>
              <a:ext cx="24555" cy="10091"/>
            </a:xfrm>
            <a:custGeom>
              <a:avLst/>
              <a:gdLst/>
              <a:ahLst/>
              <a:cxnLst/>
              <a:rect l="l" t="t" r="r" b="b"/>
              <a:pathLst>
                <a:path w="1640" h="674" extrusionOk="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72"/>
            <p:cNvSpPr/>
            <p:nvPr/>
          </p:nvSpPr>
          <p:spPr>
            <a:xfrm>
              <a:off x="947820" y="3587790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2"/>
            <p:cNvSpPr/>
            <p:nvPr/>
          </p:nvSpPr>
          <p:spPr>
            <a:xfrm>
              <a:off x="962299" y="3560405"/>
              <a:ext cx="24884" cy="10406"/>
            </a:xfrm>
            <a:custGeom>
              <a:avLst/>
              <a:gdLst/>
              <a:ahLst/>
              <a:cxnLst/>
              <a:rect l="l" t="t" r="r" b="b"/>
              <a:pathLst>
                <a:path w="1662" h="695" extrusionOk="0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2"/>
            <p:cNvSpPr/>
            <p:nvPr/>
          </p:nvSpPr>
          <p:spPr>
            <a:xfrm>
              <a:off x="984637" y="3359564"/>
              <a:ext cx="85957" cy="26456"/>
            </a:xfrm>
            <a:custGeom>
              <a:avLst/>
              <a:gdLst/>
              <a:ahLst/>
              <a:cxnLst/>
              <a:rect l="l" t="t" r="r" b="b"/>
              <a:pathLst>
                <a:path w="5741" h="1767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2"/>
            <p:cNvSpPr/>
            <p:nvPr/>
          </p:nvSpPr>
          <p:spPr>
            <a:xfrm>
              <a:off x="1037535" y="3359564"/>
              <a:ext cx="33059" cy="26456"/>
            </a:xfrm>
            <a:custGeom>
              <a:avLst/>
              <a:gdLst/>
              <a:ahLst/>
              <a:cxnLst/>
              <a:rect l="l" t="t" r="r" b="b"/>
              <a:pathLst>
                <a:path w="2208" h="1767" extrusionOk="0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7" name="Google Shape;7937;p72"/>
          <p:cNvGrpSpPr/>
          <p:nvPr/>
        </p:nvGrpSpPr>
        <p:grpSpPr>
          <a:xfrm>
            <a:off x="2616191" y="2890461"/>
            <a:ext cx="365793" cy="361152"/>
            <a:chOff x="2616191" y="2890461"/>
            <a:chExt cx="365793" cy="361152"/>
          </a:xfrm>
        </p:grpSpPr>
        <p:sp>
          <p:nvSpPr>
            <p:cNvPr id="7938" name="Google Shape;7938;p72"/>
            <p:cNvSpPr/>
            <p:nvPr/>
          </p:nvSpPr>
          <p:spPr>
            <a:xfrm>
              <a:off x="2616191" y="3225545"/>
              <a:ext cx="30604" cy="26067"/>
            </a:xfrm>
            <a:custGeom>
              <a:avLst/>
              <a:gdLst/>
              <a:ahLst/>
              <a:cxnLst/>
              <a:rect l="l" t="t" r="r" b="b"/>
              <a:pathLst>
                <a:path w="2044" h="1741" extrusionOk="0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2"/>
            <p:cNvSpPr/>
            <p:nvPr/>
          </p:nvSpPr>
          <p:spPr>
            <a:xfrm>
              <a:off x="2627196" y="3189506"/>
              <a:ext cx="53527" cy="51326"/>
            </a:xfrm>
            <a:custGeom>
              <a:avLst/>
              <a:gdLst/>
              <a:ahLst/>
              <a:cxnLst/>
              <a:rect l="l" t="t" r="r" b="b"/>
              <a:pathLst>
                <a:path w="3575" h="3428" extrusionOk="0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2"/>
            <p:cNvSpPr/>
            <p:nvPr/>
          </p:nvSpPr>
          <p:spPr>
            <a:xfrm>
              <a:off x="2631298" y="3201544"/>
              <a:ext cx="49424" cy="39288"/>
            </a:xfrm>
            <a:custGeom>
              <a:avLst/>
              <a:gdLst/>
              <a:ahLst/>
              <a:cxnLst/>
              <a:rect l="l" t="t" r="r" b="b"/>
              <a:pathLst>
                <a:path w="3301" h="2624" extrusionOk="0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72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72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72"/>
            <p:cNvSpPr/>
            <p:nvPr/>
          </p:nvSpPr>
          <p:spPr>
            <a:xfrm>
              <a:off x="2663085" y="2897153"/>
              <a:ext cx="318899" cy="327314"/>
            </a:xfrm>
            <a:custGeom>
              <a:avLst/>
              <a:gdLst/>
              <a:ahLst/>
              <a:cxnLst/>
              <a:rect l="l" t="t" r="r" b="b"/>
              <a:pathLst>
                <a:path w="21299" h="21861" extrusionOk="0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2"/>
            <p:cNvSpPr/>
            <p:nvPr/>
          </p:nvSpPr>
          <p:spPr>
            <a:xfrm>
              <a:off x="2643576" y="3148033"/>
              <a:ext cx="78082" cy="76435"/>
            </a:xfrm>
            <a:custGeom>
              <a:avLst/>
              <a:gdLst/>
              <a:ahLst/>
              <a:cxnLst/>
              <a:rect l="l" t="t" r="r" b="b"/>
              <a:pathLst>
                <a:path w="5215" h="5105" extrusionOk="0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2"/>
            <p:cNvSpPr/>
            <p:nvPr/>
          </p:nvSpPr>
          <p:spPr>
            <a:xfrm>
              <a:off x="2815759" y="2931141"/>
              <a:ext cx="122774" cy="122789"/>
            </a:xfrm>
            <a:custGeom>
              <a:avLst/>
              <a:gdLst/>
              <a:ahLst/>
              <a:cxnLst/>
              <a:rect l="l" t="t" r="r" b="b"/>
              <a:pathLst>
                <a:path w="8200" h="8201" extrusionOk="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2"/>
            <p:cNvSpPr/>
            <p:nvPr/>
          </p:nvSpPr>
          <p:spPr>
            <a:xfrm>
              <a:off x="2663085" y="3185179"/>
              <a:ext cx="58572" cy="39288"/>
            </a:xfrm>
            <a:custGeom>
              <a:avLst/>
              <a:gdLst/>
              <a:ahLst/>
              <a:cxnLst/>
              <a:rect l="l" t="t" r="r" b="b"/>
              <a:pathLst>
                <a:path w="3912" h="2624" extrusionOk="0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2"/>
            <p:cNvSpPr/>
            <p:nvPr/>
          </p:nvSpPr>
          <p:spPr>
            <a:xfrm>
              <a:off x="2852906" y="2968288"/>
              <a:ext cx="85628" cy="85643"/>
            </a:xfrm>
            <a:custGeom>
              <a:avLst/>
              <a:gdLst/>
              <a:ahLst/>
              <a:cxnLst/>
              <a:rect l="l" t="t" r="r" b="b"/>
              <a:pathLst>
                <a:path w="5719" h="5720" extrusionOk="0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72"/>
            <p:cNvSpPr/>
            <p:nvPr/>
          </p:nvSpPr>
          <p:spPr>
            <a:xfrm>
              <a:off x="2874302" y="2921783"/>
              <a:ext cx="82813" cy="146311"/>
            </a:xfrm>
            <a:custGeom>
              <a:avLst/>
              <a:gdLst/>
              <a:ahLst/>
              <a:cxnLst/>
              <a:rect l="l" t="t" r="r" b="b"/>
              <a:pathLst>
                <a:path w="5531" h="9772" extrusionOk="0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9" name="Google Shape;7949;p72"/>
          <p:cNvGrpSpPr/>
          <p:nvPr/>
        </p:nvGrpSpPr>
        <p:grpSpPr>
          <a:xfrm>
            <a:off x="3049959" y="1945861"/>
            <a:ext cx="402940" cy="388536"/>
            <a:chOff x="3049959" y="1945861"/>
            <a:chExt cx="402940" cy="388536"/>
          </a:xfrm>
        </p:grpSpPr>
        <p:sp>
          <p:nvSpPr>
            <p:cNvPr id="7950" name="Google Shape;7950;p72"/>
            <p:cNvSpPr/>
            <p:nvPr/>
          </p:nvSpPr>
          <p:spPr>
            <a:xfrm>
              <a:off x="3049959" y="1993398"/>
              <a:ext cx="355402" cy="340999"/>
            </a:xfrm>
            <a:custGeom>
              <a:avLst/>
              <a:gdLst/>
              <a:ahLst/>
              <a:cxnLst/>
              <a:rect l="l" t="t" r="r" b="b"/>
              <a:pathLst>
                <a:path w="23737" h="22775" extrusionOk="0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2"/>
            <p:cNvSpPr/>
            <p:nvPr/>
          </p:nvSpPr>
          <p:spPr>
            <a:xfrm>
              <a:off x="3093080" y="2196350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72"/>
            <p:cNvSpPr/>
            <p:nvPr/>
          </p:nvSpPr>
          <p:spPr>
            <a:xfrm>
              <a:off x="3093080" y="2164564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72"/>
            <p:cNvSpPr/>
            <p:nvPr/>
          </p:nvSpPr>
          <p:spPr>
            <a:xfrm>
              <a:off x="3336413" y="2211458"/>
              <a:ext cx="12292" cy="11514"/>
            </a:xfrm>
            <a:custGeom>
              <a:avLst/>
              <a:gdLst/>
              <a:ahLst/>
              <a:cxnLst/>
              <a:rect l="l" t="t" r="r" b="b"/>
              <a:pathLst>
                <a:path w="821" h="769" extrusionOk="0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72"/>
            <p:cNvSpPr/>
            <p:nvPr/>
          </p:nvSpPr>
          <p:spPr>
            <a:xfrm>
              <a:off x="3196330" y="1945861"/>
              <a:ext cx="116172" cy="116486"/>
            </a:xfrm>
            <a:custGeom>
              <a:avLst/>
              <a:gdLst/>
              <a:ahLst/>
              <a:cxnLst/>
              <a:rect l="l" t="t" r="r" b="b"/>
              <a:pathLst>
                <a:path w="7759" h="7780" extrusionOk="0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72"/>
            <p:cNvSpPr/>
            <p:nvPr/>
          </p:nvSpPr>
          <p:spPr>
            <a:xfrm>
              <a:off x="3336413" y="2085943"/>
              <a:ext cx="116486" cy="116486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6" name="Google Shape;7956;p72"/>
          <p:cNvGrpSpPr/>
          <p:nvPr/>
        </p:nvGrpSpPr>
        <p:grpSpPr>
          <a:xfrm>
            <a:off x="2483025" y="4268679"/>
            <a:ext cx="202428" cy="349114"/>
            <a:chOff x="2483025" y="4268679"/>
            <a:chExt cx="202428" cy="349114"/>
          </a:xfrm>
        </p:grpSpPr>
        <p:sp>
          <p:nvSpPr>
            <p:cNvPr id="7957" name="Google Shape;7957;p72"/>
            <p:cNvSpPr/>
            <p:nvPr/>
          </p:nvSpPr>
          <p:spPr>
            <a:xfrm>
              <a:off x="2497818" y="4274339"/>
              <a:ext cx="172528" cy="337780"/>
            </a:xfrm>
            <a:custGeom>
              <a:avLst/>
              <a:gdLst/>
              <a:ahLst/>
              <a:cxnLst/>
              <a:rect l="l" t="t" r="r" b="b"/>
              <a:pathLst>
                <a:path w="11523" h="22560" extrusionOk="0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72"/>
            <p:cNvSpPr/>
            <p:nvPr/>
          </p:nvSpPr>
          <p:spPr>
            <a:xfrm>
              <a:off x="2599811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72"/>
            <p:cNvSpPr/>
            <p:nvPr/>
          </p:nvSpPr>
          <p:spPr>
            <a:xfrm>
              <a:off x="2492159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2"/>
            <p:cNvSpPr/>
            <p:nvPr/>
          </p:nvSpPr>
          <p:spPr>
            <a:xfrm>
              <a:off x="2483025" y="4606444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2"/>
            <p:cNvSpPr/>
            <p:nvPr/>
          </p:nvSpPr>
          <p:spPr>
            <a:xfrm>
              <a:off x="2483025" y="4268679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2"/>
            <p:cNvSpPr/>
            <p:nvPr/>
          </p:nvSpPr>
          <p:spPr>
            <a:xfrm>
              <a:off x="2520487" y="4378847"/>
              <a:ext cx="127506" cy="210933"/>
            </a:xfrm>
            <a:custGeom>
              <a:avLst/>
              <a:gdLst/>
              <a:ahLst/>
              <a:cxnLst/>
              <a:rect l="l" t="t" r="r" b="b"/>
              <a:pathLst>
                <a:path w="8516" h="14088" extrusionOk="0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3" name="Google Shape;7963;p72"/>
          <p:cNvGrpSpPr/>
          <p:nvPr/>
        </p:nvGrpSpPr>
        <p:grpSpPr>
          <a:xfrm>
            <a:off x="862507" y="2885984"/>
            <a:ext cx="329590" cy="365000"/>
            <a:chOff x="862507" y="2885984"/>
            <a:chExt cx="329590" cy="365000"/>
          </a:xfrm>
        </p:grpSpPr>
        <p:sp>
          <p:nvSpPr>
            <p:cNvPr id="7964" name="Google Shape;7964;p72"/>
            <p:cNvSpPr/>
            <p:nvPr/>
          </p:nvSpPr>
          <p:spPr>
            <a:xfrm>
              <a:off x="862821" y="2975834"/>
              <a:ext cx="313854" cy="275150"/>
            </a:xfrm>
            <a:custGeom>
              <a:avLst/>
              <a:gdLst/>
              <a:ahLst/>
              <a:cxnLst/>
              <a:rect l="l" t="t" r="r" b="b"/>
              <a:pathLst>
                <a:path w="20962" h="18377" extrusionOk="0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72"/>
            <p:cNvSpPr/>
            <p:nvPr/>
          </p:nvSpPr>
          <p:spPr>
            <a:xfrm>
              <a:off x="862507" y="2975819"/>
              <a:ext cx="250894" cy="275165"/>
            </a:xfrm>
            <a:custGeom>
              <a:avLst/>
              <a:gdLst/>
              <a:ahLst/>
              <a:cxnLst/>
              <a:rect l="l" t="t" r="r" b="b"/>
              <a:pathLst>
                <a:path w="16757" h="18378" extrusionOk="0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72"/>
            <p:cNvSpPr/>
            <p:nvPr/>
          </p:nvSpPr>
          <p:spPr>
            <a:xfrm>
              <a:off x="1034691" y="2885984"/>
              <a:ext cx="157406" cy="87050"/>
            </a:xfrm>
            <a:custGeom>
              <a:avLst/>
              <a:gdLst/>
              <a:ahLst/>
              <a:cxnLst/>
              <a:rect l="l" t="t" r="r" b="b"/>
              <a:pathLst>
                <a:path w="10513" h="5814" extrusionOk="0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2"/>
            <p:cNvSpPr/>
            <p:nvPr/>
          </p:nvSpPr>
          <p:spPr>
            <a:xfrm>
              <a:off x="1034691" y="2885984"/>
              <a:ext cx="157406" cy="58707"/>
            </a:xfrm>
            <a:custGeom>
              <a:avLst/>
              <a:gdLst/>
              <a:ahLst/>
              <a:cxnLst/>
              <a:rect l="l" t="t" r="r" b="b"/>
              <a:pathLst>
                <a:path w="10513" h="3921" extrusionOk="0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72"/>
            <p:cNvSpPr/>
            <p:nvPr/>
          </p:nvSpPr>
          <p:spPr>
            <a:xfrm>
              <a:off x="1103639" y="3030843"/>
              <a:ext cx="44393" cy="63139"/>
            </a:xfrm>
            <a:custGeom>
              <a:avLst/>
              <a:gdLst/>
              <a:ahLst/>
              <a:cxnLst/>
              <a:rect l="l" t="t" r="r" b="b"/>
              <a:pathLst>
                <a:path w="2965" h="4217" extrusionOk="0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2"/>
            <p:cNvSpPr/>
            <p:nvPr/>
          </p:nvSpPr>
          <p:spPr>
            <a:xfrm>
              <a:off x="986853" y="3004491"/>
              <a:ext cx="65804" cy="14808"/>
            </a:xfrm>
            <a:custGeom>
              <a:avLst/>
              <a:gdLst/>
              <a:ahLst/>
              <a:cxnLst/>
              <a:rect l="l" t="t" r="r" b="b"/>
              <a:pathLst>
                <a:path w="4395" h="989" extrusionOk="0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2"/>
            <p:cNvSpPr/>
            <p:nvPr/>
          </p:nvSpPr>
          <p:spPr>
            <a:xfrm>
              <a:off x="991330" y="2933641"/>
              <a:ext cx="56356" cy="85972"/>
            </a:xfrm>
            <a:custGeom>
              <a:avLst/>
              <a:gdLst/>
              <a:ahLst/>
              <a:cxnLst/>
              <a:rect l="l" t="t" r="r" b="b"/>
              <a:pathLst>
                <a:path w="3764" h="5742" extrusionOk="0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1" name="Google Shape;7971;p72"/>
          <p:cNvGrpSpPr/>
          <p:nvPr/>
        </p:nvGrpSpPr>
        <p:grpSpPr>
          <a:xfrm>
            <a:off x="3082075" y="2871805"/>
            <a:ext cx="318884" cy="379807"/>
            <a:chOff x="3082075" y="2871805"/>
            <a:chExt cx="318884" cy="379807"/>
          </a:xfrm>
        </p:grpSpPr>
        <p:sp>
          <p:nvSpPr>
            <p:cNvPr id="7972" name="Google Shape;7972;p72"/>
            <p:cNvSpPr/>
            <p:nvPr/>
          </p:nvSpPr>
          <p:spPr>
            <a:xfrm>
              <a:off x="3105357" y="2915584"/>
              <a:ext cx="248708" cy="281887"/>
            </a:xfrm>
            <a:custGeom>
              <a:avLst/>
              <a:gdLst/>
              <a:ahLst/>
              <a:cxnLst/>
              <a:rect l="l" t="t" r="r" b="b"/>
              <a:pathLst>
                <a:path w="16611" h="18827" extrusionOk="0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2"/>
            <p:cNvSpPr/>
            <p:nvPr/>
          </p:nvSpPr>
          <p:spPr>
            <a:xfrm>
              <a:off x="3210180" y="2990956"/>
              <a:ext cx="62974" cy="68005"/>
            </a:xfrm>
            <a:custGeom>
              <a:avLst/>
              <a:gdLst/>
              <a:ahLst/>
              <a:cxnLst/>
              <a:rect l="l" t="t" r="r" b="b"/>
              <a:pathLst>
                <a:path w="4206" h="4542" extrusionOk="0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2"/>
            <p:cNvSpPr/>
            <p:nvPr/>
          </p:nvSpPr>
          <p:spPr>
            <a:xfrm>
              <a:off x="3241667" y="3020542"/>
              <a:ext cx="31487" cy="163709"/>
            </a:xfrm>
            <a:custGeom>
              <a:avLst/>
              <a:gdLst/>
              <a:ahLst/>
              <a:cxnLst/>
              <a:rect l="l" t="t" r="r" b="b"/>
              <a:pathLst>
                <a:path w="2103" h="10934" extrusionOk="0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2"/>
            <p:cNvSpPr/>
            <p:nvPr/>
          </p:nvSpPr>
          <p:spPr>
            <a:xfrm>
              <a:off x="3210180" y="3020542"/>
              <a:ext cx="31502" cy="163709"/>
            </a:xfrm>
            <a:custGeom>
              <a:avLst/>
              <a:gdLst/>
              <a:ahLst/>
              <a:cxnLst/>
              <a:rect l="l" t="t" r="r" b="b"/>
              <a:pathLst>
                <a:path w="2104" h="10934" extrusionOk="0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2"/>
            <p:cNvSpPr/>
            <p:nvPr/>
          </p:nvSpPr>
          <p:spPr>
            <a:xfrm>
              <a:off x="3236307" y="3026845"/>
              <a:ext cx="10720" cy="157406"/>
            </a:xfrm>
            <a:custGeom>
              <a:avLst/>
              <a:gdLst/>
              <a:ahLst/>
              <a:cxnLst/>
              <a:rect l="l" t="t" r="r" b="b"/>
              <a:pathLst>
                <a:path w="716" h="10513" extrusionOk="0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72"/>
            <p:cNvSpPr/>
            <p:nvPr/>
          </p:nvSpPr>
          <p:spPr>
            <a:xfrm>
              <a:off x="3224673" y="2973318"/>
              <a:ext cx="33688" cy="30080"/>
            </a:xfrm>
            <a:custGeom>
              <a:avLst/>
              <a:gdLst/>
              <a:ahLst/>
              <a:cxnLst/>
              <a:rect l="l" t="t" r="r" b="b"/>
              <a:pathLst>
                <a:path w="2250" h="2009" extrusionOk="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72"/>
            <p:cNvSpPr/>
            <p:nvPr/>
          </p:nvSpPr>
          <p:spPr>
            <a:xfrm>
              <a:off x="3255651" y="2935558"/>
              <a:ext cx="81720" cy="99477"/>
            </a:xfrm>
            <a:custGeom>
              <a:avLst/>
              <a:gdLst/>
              <a:ahLst/>
              <a:cxnLst/>
              <a:rect l="l" t="t" r="r" b="b"/>
              <a:pathLst>
                <a:path w="5458" h="6644" extrusionOk="0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2"/>
            <p:cNvSpPr/>
            <p:nvPr/>
          </p:nvSpPr>
          <p:spPr>
            <a:xfrm>
              <a:off x="3230752" y="2932399"/>
              <a:ext cx="25304" cy="13880"/>
            </a:xfrm>
            <a:custGeom>
              <a:avLst/>
              <a:gdLst/>
              <a:ahLst/>
              <a:cxnLst/>
              <a:rect l="l" t="t" r="r" b="b"/>
              <a:pathLst>
                <a:path w="1690" h="927" extrusionOk="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2"/>
            <p:cNvSpPr/>
            <p:nvPr/>
          </p:nvSpPr>
          <p:spPr>
            <a:xfrm>
              <a:off x="3374817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2"/>
            <p:cNvSpPr/>
            <p:nvPr/>
          </p:nvSpPr>
          <p:spPr>
            <a:xfrm>
              <a:off x="3082075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72"/>
            <p:cNvSpPr/>
            <p:nvPr/>
          </p:nvSpPr>
          <p:spPr>
            <a:xfrm>
              <a:off x="3355623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72"/>
            <p:cNvSpPr/>
            <p:nvPr/>
          </p:nvSpPr>
          <p:spPr>
            <a:xfrm>
              <a:off x="3102213" y="3094371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2"/>
            <p:cNvSpPr/>
            <p:nvPr/>
          </p:nvSpPr>
          <p:spPr>
            <a:xfrm>
              <a:off x="3305001" y="2892257"/>
              <a:ext cx="19629" cy="20976"/>
            </a:xfrm>
            <a:custGeom>
              <a:avLst/>
              <a:gdLst/>
              <a:ahLst/>
              <a:cxnLst/>
              <a:rect l="l" t="t" r="r" b="b"/>
              <a:pathLst>
                <a:path w="1311" h="1401" extrusionOk="0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72"/>
            <p:cNvSpPr/>
            <p:nvPr/>
          </p:nvSpPr>
          <p:spPr>
            <a:xfrm>
              <a:off x="3236307" y="2871805"/>
              <a:ext cx="10406" cy="22833"/>
            </a:xfrm>
            <a:custGeom>
              <a:avLst/>
              <a:gdLst/>
              <a:ahLst/>
              <a:cxnLst/>
              <a:rect l="l" t="t" r="r" b="b"/>
              <a:pathLst>
                <a:path w="695" h="1525" extrusionOk="0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72"/>
            <p:cNvSpPr/>
            <p:nvPr/>
          </p:nvSpPr>
          <p:spPr>
            <a:xfrm>
              <a:off x="3158405" y="2892257"/>
              <a:ext cx="19689" cy="21276"/>
            </a:xfrm>
            <a:custGeom>
              <a:avLst/>
              <a:gdLst/>
              <a:ahLst/>
              <a:cxnLst/>
              <a:rect l="l" t="t" r="r" b="b"/>
              <a:pathLst>
                <a:path w="1315" h="1421" extrusionOk="0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2"/>
            <p:cNvSpPr/>
            <p:nvPr/>
          </p:nvSpPr>
          <p:spPr>
            <a:xfrm>
              <a:off x="3101884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72"/>
            <p:cNvSpPr/>
            <p:nvPr/>
          </p:nvSpPr>
          <p:spPr>
            <a:xfrm>
              <a:off x="3355278" y="3094371"/>
              <a:ext cx="25543" cy="16844"/>
            </a:xfrm>
            <a:custGeom>
              <a:avLst/>
              <a:gdLst/>
              <a:ahLst/>
              <a:cxnLst/>
              <a:rect l="l" t="t" r="r" b="b"/>
              <a:pathLst>
                <a:path w="1706" h="1125" extrusionOk="0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72"/>
            <p:cNvSpPr/>
            <p:nvPr/>
          </p:nvSpPr>
          <p:spPr>
            <a:xfrm>
              <a:off x="3223401" y="3230187"/>
              <a:ext cx="36533" cy="21426"/>
            </a:xfrm>
            <a:custGeom>
              <a:avLst/>
              <a:gdLst/>
              <a:ahLst/>
              <a:cxnLst/>
              <a:rect l="l" t="t" r="r" b="b"/>
              <a:pathLst>
                <a:path w="2440" h="1431" extrusionOk="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72"/>
            <p:cNvSpPr/>
            <p:nvPr/>
          </p:nvSpPr>
          <p:spPr>
            <a:xfrm>
              <a:off x="3188470" y="3173531"/>
              <a:ext cx="106095" cy="61088"/>
            </a:xfrm>
            <a:custGeom>
              <a:avLst/>
              <a:gdLst/>
              <a:ahLst/>
              <a:cxnLst/>
              <a:rect l="l" t="t" r="r" b="b"/>
              <a:pathLst>
                <a:path w="7086" h="4080" extrusionOk="0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2"/>
            <p:cNvSpPr/>
            <p:nvPr/>
          </p:nvSpPr>
          <p:spPr>
            <a:xfrm>
              <a:off x="3188470" y="3191153"/>
              <a:ext cx="106095" cy="13865"/>
            </a:xfrm>
            <a:custGeom>
              <a:avLst/>
              <a:gdLst/>
              <a:ahLst/>
              <a:cxnLst/>
              <a:rect l="l" t="t" r="r" b="b"/>
              <a:pathLst>
                <a:path w="7086" h="926" extrusionOk="0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2" name="Google Shape;7992;p72"/>
          <p:cNvGrpSpPr/>
          <p:nvPr/>
        </p:nvGrpSpPr>
        <p:grpSpPr>
          <a:xfrm>
            <a:off x="2594780" y="1516494"/>
            <a:ext cx="410187" cy="324244"/>
            <a:chOff x="2594780" y="1516494"/>
            <a:chExt cx="410187" cy="324244"/>
          </a:xfrm>
        </p:grpSpPr>
        <p:sp>
          <p:nvSpPr>
            <p:cNvPr id="7993" name="Google Shape;7993;p72"/>
            <p:cNvSpPr/>
            <p:nvPr/>
          </p:nvSpPr>
          <p:spPr>
            <a:xfrm>
              <a:off x="2594780" y="1641455"/>
              <a:ext cx="241776" cy="199284"/>
            </a:xfrm>
            <a:custGeom>
              <a:avLst/>
              <a:gdLst/>
              <a:ahLst/>
              <a:cxnLst/>
              <a:rect l="l" t="t" r="r" b="b"/>
              <a:pathLst>
                <a:path w="16148" h="13310" extrusionOk="0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72"/>
            <p:cNvSpPr/>
            <p:nvPr/>
          </p:nvSpPr>
          <p:spPr>
            <a:xfrm>
              <a:off x="2632556" y="1738731"/>
              <a:ext cx="204000" cy="102008"/>
            </a:xfrm>
            <a:custGeom>
              <a:avLst/>
              <a:gdLst/>
              <a:ahLst/>
              <a:cxnLst/>
              <a:rect l="l" t="t" r="r" b="b"/>
              <a:pathLst>
                <a:path w="13625" h="6813" extrusionOk="0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72"/>
            <p:cNvSpPr/>
            <p:nvPr/>
          </p:nvSpPr>
          <p:spPr>
            <a:xfrm>
              <a:off x="2721957" y="1516494"/>
              <a:ext cx="241132" cy="239560"/>
            </a:xfrm>
            <a:custGeom>
              <a:avLst/>
              <a:gdLst/>
              <a:ahLst/>
              <a:cxnLst/>
              <a:rect l="l" t="t" r="r" b="b"/>
              <a:pathLst>
                <a:path w="16105" h="16000" extrusionOk="0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72"/>
            <p:cNvSpPr/>
            <p:nvPr/>
          </p:nvSpPr>
          <p:spPr>
            <a:xfrm>
              <a:off x="2881234" y="1828446"/>
              <a:ext cx="40306" cy="12292"/>
            </a:xfrm>
            <a:custGeom>
              <a:avLst/>
              <a:gdLst/>
              <a:ahLst/>
              <a:cxnLst/>
              <a:rect l="l" t="t" r="r" b="b"/>
              <a:pathLst>
                <a:path w="2692" h="821" extrusionOk="0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72"/>
            <p:cNvSpPr/>
            <p:nvPr/>
          </p:nvSpPr>
          <p:spPr>
            <a:xfrm>
              <a:off x="2735177" y="1828446"/>
              <a:ext cx="89101" cy="12292"/>
            </a:xfrm>
            <a:custGeom>
              <a:avLst/>
              <a:gdLst/>
              <a:ahLst/>
              <a:cxnLst/>
              <a:rect l="l" t="t" r="r" b="b"/>
              <a:pathLst>
                <a:path w="5951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2"/>
            <p:cNvSpPr/>
            <p:nvPr/>
          </p:nvSpPr>
          <p:spPr>
            <a:xfrm>
              <a:off x="2832439" y="1828446"/>
              <a:ext cx="14179" cy="12203"/>
            </a:xfrm>
            <a:custGeom>
              <a:avLst/>
              <a:gdLst/>
              <a:ahLst/>
              <a:cxnLst/>
              <a:rect l="l" t="t" r="r" b="b"/>
              <a:pathLst>
                <a:path w="947" h="815" extrusionOk="0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2"/>
            <p:cNvSpPr/>
            <p:nvPr/>
          </p:nvSpPr>
          <p:spPr>
            <a:xfrm>
              <a:off x="2990773" y="1828446"/>
              <a:ext cx="14194" cy="12203"/>
            </a:xfrm>
            <a:custGeom>
              <a:avLst/>
              <a:gdLst/>
              <a:ahLst/>
              <a:cxnLst/>
              <a:rect l="l" t="t" r="r" b="b"/>
              <a:pathLst>
                <a:path w="948" h="815" extrusionOk="0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2"/>
            <p:cNvSpPr/>
            <p:nvPr/>
          </p:nvSpPr>
          <p:spPr>
            <a:xfrm>
              <a:off x="2928143" y="1828446"/>
              <a:ext cx="45022" cy="12292"/>
            </a:xfrm>
            <a:custGeom>
              <a:avLst/>
              <a:gdLst/>
              <a:ahLst/>
              <a:cxnLst/>
              <a:rect l="l" t="t" r="r" b="b"/>
              <a:pathLst>
                <a:path w="3007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1" name="Google Shape;8001;p72"/>
          <p:cNvGrpSpPr/>
          <p:nvPr/>
        </p:nvGrpSpPr>
        <p:grpSpPr>
          <a:xfrm>
            <a:off x="1742965" y="1502959"/>
            <a:ext cx="333692" cy="333363"/>
            <a:chOff x="1742965" y="1502959"/>
            <a:chExt cx="333692" cy="333363"/>
          </a:xfrm>
        </p:grpSpPr>
        <p:sp>
          <p:nvSpPr>
            <p:cNvPr id="8002" name="Google Shape;8002;p72"/>
            <p:cNvSpPr/>
            <p:nvPr/>
          </p:nvSpPr>
          <p:spPr>
            <a:xfrm>
              <a:off x="1742965" y="1502959"/>
              <a:ext cx="333692" cy="333363"/>
            </a:xfrm>
            <a:custGeom>
              <a:avLst/>
              <a:gdLst/>
              <a:ahLst/>
              <a:cxnLst/>
              <a:rect l="l" t="t" r="r" b="b"/>
              <a:pathLst>
                <a:path w="22287" h="22265" extrusionOk="0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72"/>
            <p:cNvSpPr/>
            <p:nvPr/>
          </p:nvSpPr>
          <p:spPr>
            <a:xfrm>
              <a:off x="1854719" y="1629492"/>
              <a:ext cx="22040" cy="21740"/>
            </a:xfrm>
            <a:custGeom>
              <a:avLst/>
              <a:gdLst/>
              <a:ahLst/>
              <a:cxnLst/>
              <a:rect l="l" t="t" r="r" b="b"/>
              <a:pathLst>
                <a:path w="1472" h="1452" extrusionOk="0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2"/>
            <p:cNvSpPr/>
            <p:nvPr/>
          </p:nvSpPr>
          <p:spPr>
            <a:xfrm>
              <a:off x="1898783" y="1629492"/>
              <a:ext cx="22054" cy="21740"/>
            </a:xfrm>
            <a:custGeom>
              <a:avLst/>
              <a:gdLst/>
              <a:ahLst/>
              <a:cxnLst/>
              <a:rect l="l" t="t" r="r" b="b"/>
              <a:pathLst>
                <a:path w="1473" h="1452" extrusionOk="0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2"/>
            <p:cNvSpPr/>
            <p:nvPr/>
          </p:nvSpPr>
          <p:spPr>
            <a:xfrm>
              <a:off x="1942863" y="1629492"/>
              <a:ext cx="21725" cy="21740"/>
            </a:xfrm>
            <a:custGeom>
              <a:avLst/>
              <a:gdLst/>
              <a:ahLst/>
              <a:cxnLst/>
              <a:rect l="l" t="t" r="r" b="b"/>
              <a:pathLst>
                <a:path w="1451" h="1452" extrusionOk="0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6" name="Google Shape;8006;p72"/>
          <p:cNvGrpSpPr/>
          <p:nvPr/>
        </p:nvGrpSpPr>
        <p:grpSpPr>
          <a:xfrm>
            <a:off x="3051531" y="1516809"/>
            <a:ext cx="390034" cy="296545"/>
            <a:chOff x="3051531" y="1516809"/>
            <a:chExt cx="390034" cy="296545"/>
          </a:xfrm>
        </p:grpSpPr>
        <p:sp>
          <p:nvSpPr>
            <p:cNvPr id="8007" name="Google Shape;8007;p72"/>
            <p:cNvSpPr/>
            <p:nvPr/>
          </p:nvSpPr>
          <p:spPr>
            <a:xfrm>
              <a:off x="3051531" y="1516809"/>
              <a:ext cx="389719" cy="296545"/>
            </a:xfrm>
            <a:custGeom>
              <a:avLst/>
              <a:gdLst/>
              <a:ahLst/>
              <a:cxnLst/>
              <a:rect l="l" t="t" r="r" b="b"/>
              <a:pathLst>
                <a:path w="26029" h="19806" extrusionOk="0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72"/>
            <p:cNvSpPr/>
            <p:nvPr/>
          </p:nvSpPr>
          <p:spPr>
            <a:xfrm>
              <a:off x="3051531" y="1744391"/>
              <a:ext cx="389719" cy="68963"/>
            </a:xfrm>
            <a:custGeom>
              <a:avLst/>
              <a:gdLst/>
              <a:ahLst/>
              <a:cxnLst/>
              <a:rect l="l" t="t" r="r" b="b"/>
              <a:pathLst>
                <a:path w="26029" h="4606" extrusionOk="0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2"/>
            <p:cNvSpPr/>
            <p:nvPr/>
          </p:nvSpPr>
          <p:spPr>
            <a:xfrm>
              <a:off x="3051531" y="1753838"/>
              <a:ext cx="389719" cy="59516"/>
            </a:xfrm>
            <a:custGeom>
              <a:avLst/>
              <a:gdLst/>
              <a:ahLst/>
              <a:cxnLst/>
              <a:rect l="l" t="t" r="r" b="b"/>
              <a:pathLst>
                <a:path w="26029" h="3975" extrusionOk="0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2"/>
            <p:cNvSpPr/>
            <p:nvPr/>
          </p:nvSpPr>
          <p:spPr>
            <a:xfrm>
              <a:off x="3051846" y="1516809"/>
              <a:ext cx="389405" cy="65804"/>
            </a:xfrm>
            <a:custGeom>
              <a:avLst/>
              <a:gdLst/>
              <a:ahLst/>
              <a:cxnLst/>
              <a:rect l="l" t="t" r="r" b="b"/>
              <a:pathLst>
                <a:path w="26008" h="4395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72"/>
            <p:cNvSpPr/>
            <p:nvPr/>
          </p:nvSpPr>
          <p:spPr>
            <a:xfrm>
              <a:off x="3051846" y="1516809"/>
              <a:ext cx="389719" cy="56356"/>
            </a:xfrm>
            <a:custGeom>
              <a:avLst/>
              <a:gdLst/>
              <a:ahLst/>
              <a:cxnLst/>
              <a:rect l="l" t="t" r="r" b="b"/>
              <a:pathLst>
                <a:path w="26029" h="3764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72"/>
            <p:cNvSpPr/>
            <p:nvPr/>
          </p:nvSpPr>
          <p:spPr>
            <a:xfrm>
              <a:off x="3077973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72"/>
            <p:cNvSpPr/>
            <p:nvPr/>
          </p:nvSpPr>
          <p:spPr>
            <a:xfrm>
              <a:off x="3100012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72"/>
            <p:cNvSpPr/>
            <p:nvPr/>
          </p:nvSpPr>
          <p:spPr>
            <a:xfrm>
              <a:off x="3121737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72"/>
            <p:cNvSpPr/>
            <p:nvPr/>
          </p:nvSpPr>
          <p:spPr>
            <a:xfrm>
              <a:off x="3336727" y="1539148"/>
              <a:ext cx="81226" cy="11978"/>
            </a:xfrm>
            <a:custGeom>
              <a:avLst/>
              <a:gdLst/>
              <a:ahLst/>
              <a:cxnLst/>
              <a:rect l="l" t="t" r="r" b="b"/>
              <a:pathLst>
                <a:path w="5425" h="800" extrusionOk="0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2"/>
            <p:cNvSpPr/>
            <p:nvPr/>
          </p:nvSpPr>
          <p:spPr>
            <a:xfrm>
              <a:off x="3301153" y="1539148"/>
              <a:ext cx="30244" cy="11978"/>
            </a:xfrm>
            <a:custGeom>
              <a:avLst/>
              <a:gdLst/>
              <a:ahLst/>
              <a:cxnLst/>
              <a:rect l="l" t="t" r="r" b="b"/>
              <a:pathLst>
                <a:path w="2020" h="800" extrusionOk="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72"/>
            <p:cNvSpPr/>
            <p:nvPr/>
          </p:nvSpPr>
          <p:spPr>
            <a:xfrm>
              <a:off x="3170832" y="1608096"/>
              <a:ext cx="151432" cy="107667"/>
            </a:xfrm>
            <a:custGeom>
              <a:avLst/>
              <a:gdLst/>
              <a:ahLst/>
              <a:cxnLst/>
              <a:rect l="l" t="t" r="r" b="b"/>
              <a:pathLst>
                <a:path w="10114" h="7191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72"/>
            <p:cNvSpPr/>
            <p:nvPr/>
          </p:nvSpPr>
          <p:spPr>
            <a:xfrm>
              <a:off x="3170832" y="1608096"/>
              <a:ext cx="151432" cy="44079"/>
            </a:xfrm>
            <a:custGeom>
              <a:avLst/>
              <a:gdLst/>
              <a:ahLst/>
              <a:cxnLst/>
              <a:rect l="l" t="t" r="r" b="b"/>
              <a:pathLst>
                <a:path w="10114" h="2944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72"/>
            <p:cNvSpPr/>
            <p:nvPr/>
          </p:nvSpPr>
          <p:spPr>
            <a:xfrm>
              <a:off x="3227503" y="1642084"/>
              <a:ext cx="41878" cy="40007"/>
            </a:xfrm>
            <a:custGeom>
              <a:avLst/>
              <a:gdLst/>
              <a:ahLst/>
              <a:cxnLst/>
              <a:rect l="l" t="t" r="r" b="b"/>
              <a:pathLst>
                <a:path w="2797" h="2672" extrusionOk="0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72"/>
            <p:cNvSpPr/>
            <p:nvPr/>
          </p:nvSpPr>
          <p:spPr>
            <a:xfrm>
              <a:off x="3087106" y="1776177"/>
              <a:ext cx="160865" cy="11679"/>
            </a:xfrm>
            <a:custGeom>
              <a:avLst/>
              <a:gdLst/>
              <a:ahLst/>
              <a:cxnLst/>
              <a:rect l="l" t="t" r="r" b="b"/>
              <a:pathLst>
                <a:path w="10744" h="780" extrusionOk="0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72"/>
            <p:cNvSpPr/>
            <p:nvPr/>
          </p:nvSpPr>
          <p:spPr>
            <a:xfrm>
              <a:off x="3362540" y="1775563"/>
              <a:ext cx="46295" cy="11978"/>
            </a:xfrm>
            <a:custGeom>
              <a:avLst/>
              <a:gdLst/>
              <a:ahLst/>
              <a:cxnLst/>
              <a:rect l="l" t="t" r="r" b="b"/>
              <a:pathLst>
                <a:path w="3092" h="800" extrusionOk="0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2" name="Google Shape;8022;p72"/>
          <p:cNvGrpSpPr/>
          <p:nvPr/>
        </p:nvGrpSpPr>
        <p:grpSpPr>
          <a:xfrm>
            <a:off x="3514900" y="1489020"/>
            <a:ext cx="354145" cy="351869"/>
            <a:chOff x="3514900" y="1489020"/>
            <a:chExt cx="354145" cy="351869"/>
          </a:xfrm>
        </p:grpSpPr>
        <p:sp>
          <p:nvSpPr>
            <p:cNvPr id="8023" name="Google Shape;8023;p72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72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72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72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2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72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72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72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72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2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2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2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2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72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72"/>
            <p:cNvSpPr/>
            <p:nvPr/>
          </p:nvSpPr>
          <p:spPr>
            <a:xfrm>
              <a:off x="3623181" y="1625090"/>
              <a:ext cx="108940" cy="108925"/>
            </a:xfrm>
            <a:custGeom>
              <a:avLst/>
              <a:gdLst/>
              <a:ahLst/>
              <a:cxnLst/>
              <a:rect l="l" t="t" r="r" b="b"/>
              <a:pathLst>
                <a:path w="7276" h="7275" extrusionOk="0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2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2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2"/>
            <p:cNvSpPr/>
            <p:nvPr/>
          </p:nvSpPr>
          <p:spPr>
            <a:xfrm>
              <a:off x="3822136" y="1761399"/>
              <a:ext cx="39198" cy="72407"/>
            </a:xfrm>
            <a:custGeom>
              <a:avLst/>
              <a:gdLst/>
              <a:ahLst/>
              <a:cxnLst/>
              <a:rect l="l" t="t" r="r" b="b"/>
              <a:pathLst>
                <a:path w="2618" h="4836" extrusionOk="0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2"/>
            <p:cNvSpPr/>
            <p:nvPr/>
          </p:nvSpPr>
          <p:spPr>
            <a:xfrm>
              <a:off x="3541656" y="1493781"/>
              <a:ext cx="292458" cy="313270"/>
            </a:xfrm>
            <a:custGeom>
              <a:avLst/>
              <a:gdLst/>
              <a:ahLst/>
              <a:cxnLst/>
              <a:rect l="l" t="t" r="r" b="b"/>
              <a:pathLst>
                <a:path w="19533" h="20923" extrusionOk="0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72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72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72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5" name="Google Shape;8045;p72"/>
          <p:cNvGrpSpPr/>
          <p:nvPr/>
        </p:nvGrpSpPr>
        <p:grpSpPr>
          <a:xfrm>
            <a:off x="3066324" y="3350446"/>
            <a:ext cx="346598" cy="333183"/>
            <a:chOff x="3066324" y="3350446"/>
            <a:chExt cx="346598" cy="333183"/>
          </a:xfrm>
        </p:grpSpPr>
        <p:sp>
          <p:nvSpPr>
            <p:cNvPr id="8046" name="Google Shape;8046;p72"/>
            <p:cNvSpPr/>
            <p:nvPr/>
          </p:nvSpPr>
          <p:spPr>
            <a:xfrm>
              <a:off x="3077658" y="3672759"/>
              <a:ext cx="297174" cy="10735"/>
            </a:xfrm>
            <a:custGeom>
              <a:avLst/>
              <a:gdLst/>
              <a:ahLst/>
              <a:cxnLst/>
              <a:rect l="l" t="t" r="r" b="b"/>
              <a:pathLst>
                <a:path w="19848" h="717" extrusionOk="0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72"/>
            <p:cNvSpPr/>
            <p:nvPr/>
          </p:nvSpPr>
          <p:spPr>
            <a:xfrm>
              <a:off x="3066324" y="3350446"/>
              <a:ext cx="346598" cy="333183"/>
            </a:xfrm>
            <a:custGeom>
              <a:avLst/>
              <a:gdLst/>
              <a:ahLst/>
              <a:cxnLst/>
              <a:rect l="l" t="t" r="r" b="b"/>
              <a:pathLst>
                <a:path w="23149" h="22253" extrusionOk="0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72"/>
            <p:cNvSpPr/>
            <p:nvPr/>
          </p:nvSpPr>
          <p:spPr>
            <a:xfrm>
              <a:off x="3079545" y="3516970"/>
              <a:ext cx="333378" cy="166524"/>
            </a:xfrm>
            <a:custGeom>
              <a:avLst/>
              <a:gdLst/>
              <a:ahLst/>
              <a:cxnLst/>
              <a:rect l="l" t="t" r="r" b="b"/>
              <a:pathLst>
                <a:path w="22266" h="11122" extrusionOk="0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2"/>
            <p:cNvSpPr/>
            <p:nvPr/>
          </p:nvSpPr>
          <p:spPr>
            <a:xfrm>
              <a:off x="3079545" y="3371841"/>
              <a:ext cx="333378" cy="145143"/>
            </a:xfrm>
            <a:custGeom>
              <a:avLst/>
              <a:gdLst/>
              <a:ahLst/>
              <a:cxnLst/>
              <a:rect l="l" t="t" r="r" b="b"/>
              <a:pathLst>
                <a:path w="22266" h="9694" extrusionOk="0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72"/>
            <p:cNvSpPr/>
            <p:nvPr/>
          </p:nvSpPr>
          <p:spPr>
            <a:xfrm>
              <a:off x="3188784" y="3371841"/>
              <a:ext cx="224138" cy="145143"/>
            </a:xfrm>
            <a:custGeom>
              <a:avLst/>
              <a:gdLst/>
              <a:ahLst/>
              <a:cxnLst/>
              <a:rect l="l" t="t" r="r" b="b"/>
              <a:pathLst>
                <a:path w="14970" h="9694" extrusionOk="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2"/>
            <p:cNvSpPr/>
            <p:nvPr/>
          </p:nvSpPr>
          <p:spPr>
            <a:xfrm>
              <a:off x="3079545" y="3516970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2"/>
            <p:cNvSpPr/>
            <p:nvPr/>
          </p:nvSpPr>
          <p:spPr>
            <a:xfrm>
              <a:off x="3079545" y="3516970"/>
              <a:ext cx="181018" cy="136938"/>
            </a:xfrm>
            <a:custGeom>
              <a:avLst/>
              <a:gdLst/>
              <a:ahLst/>
              <a:cxnLst/>
              <a:rect l="l" t="t" r="r" b="b"/>
              <a:pathLst>
                <a:path w="12090" h="9146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2"/>
            <p:cNvSpPr/>
            <p:nvPr/>
          </p:nvSpPr>
          <p:spPr>
            <a:xfrm>
              <a:off x="3079545" y="3430084"/>
              <a:ext cx="333378" cy="173771"/>
            </a:xfrm>
            <a:custGeom>
              <a:avLst/>
              <a:gdLst/>
              <a:ahLst/>
              <a:cxnLst/>
              <a:rect l="l" t="t" r="r" b="b"/>
              <a:pathLst>
                <a:path w="22266" h="11606" extrusionOk="0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72"/>
            <p:cNvSpPr/>
            <p:nvPr/>
          </p:nvSpPr>
          <p:spPr>
            <a:xfrm>
              <a:off x="3079545" y="3444563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72"/>
            <p:cNvSpPr/>
            <p:nvPr/>
          </p:nvSpPr>
          <p:spPr>
            <a:xfrm>
              <a:off x="3079545" y="3444563"/>
              <a:ext cx="186692" cy="144814"/>
            </a:xfrm>
            <a:custGeom>
              <a:avLst/>
              <a:gdLst/>
              <a:ahLst/>
              <a:cxnLst/>
              <a:rect l="l" t="t" r="r" b="b"/>
              <a:pathLst>
                <a:path w="12469" h="9672" extrusionOk="0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6" name="Google Shape;8056;p72"/>
          <p:cNvGrpSpPr/>
          <p:nvPr/>
        </p:nvGrpSpPr>
        <p:grpSpPr>
          <a:xfrm>
            <a:off x="1282755" y="1952089"/>
            <a:ext cx="363278" cy="363338"/>
            <a:chOff x="1282755" y="1952089"/>
            <a:chExt cx="363278" cy="363338"/>
          </a:xfrm>
        </p:grpSpPr>
        <p:sp>
          <p:nvSpPr>
            <p:cNvPr id="8057" name="Google Shape;8057;p72"/>
            <p:cNvSpPr/>
            <p:nvPr/>
          </p:nvSpPr>
          <p:spPr>
            <a:xfrm>
              <a:off x="1282755" y="1952089"/>
              <a:ext cx="359924" cy="363338"/>
            </a:xfrm>
            <a:custGeom>
              <a:avLst/>
              <a:gdLst/>
              <a:ahLst/>
              <a:cxnLst/>
              <a:rect l="l" t="t" r="r" b="b"/>
              <a:pathLst>
                <a:path w="24039" h="24267" extrusionOk="0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2"/>
            <p:cNvSpPr/>
            <p:nvPr/>
          </p:nvSpPr>
          <p:spPr>
            <a:xfrm>
              <a:off x="1437900" y="2104404"/>
              <a:ext cx="61118" cy="57644"/>
            </a:xfrm>
            <a:custGeom>
              <a:avLst/>
              <a:gdLst/>
              <a:ahLst/>
              <a:cxnLst/>
              <a:rect l="l" t="t" r="r" b="b"/>
              <a:pathLst>
                <a:path w="4082" h="3850" extrusionOk="0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2"/>
            <p:cNvSpPr/>
            <p:nvPr/>
          </p:nvSpPr>
          <p:spPr>
            <a:xfrm>
              <a:off x="1286214" y="2015019"/>
              <a:ext cx="61148" cy="47313"/>
            </a:xfrm>
            <a:custGeom>
              <a:avLst/>
              <a:gdLst/>
              <a:ahLst/>
              <a:cxnLst/>
              <a:rect l="l" t="t" r="r" b="b"/>
              <a:pathLst>
                <a:path w="4084" h="3160" extrusionOk="0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72"/>
            <p:cNvSpPr/>
            <p:nvPr/>
          </p:nvSpPr>
          <p:spPr>
            <a:xfrm>
              <a:off x="1595396" y="2201696"/>
              <a:ext cx="50637" cy="47253"/>
            </a:xfrm>
            <a:custGeom>
              <a:avLst/>
              <a:gdLst/>
              <a:ahLst/>
              <a:cxnLst/>
              <a:rect l="l" t="t" r="r" b="b"/>
              <a:pathLst>
                <a:path w="3382" h="3156" extrusionOk="0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72"/>
            <p:cNvSpPr/>
            <p:nvPr/>
          </p:nvSpPr>
          <p:spPr>
            <a:xfrm>
              <a:off x="1452034" y="2121653"/>
              <a:ext cx="46984" cy="40276"/>
            </a:xfrm>
            <a:custGeom>
              <a:avLst/>
              <a:gdLst/>
              <a:ahLst/>
              <a:cxnLst/>
              <a:rect l="l" t="t" r="r" b="b"/>
              <a:pathLst>
                <a:path w="3138" h="2690" extrusionOk="0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72"/>
            <p:cNvSpPr/>
            <p:nvPr/>
          </p:nvSpPr>
          <p:spPr>
            <a:xfrm>
              <a:off x="1307445" y="2032701"/>
              <a:ext cx="33868" cy="29631"/>
            </a:xfrm>
            <a:custGeom>
              <a:avLst/>
              <a:gdLst/>
              <a:ahLst/>
              <a:cxnLst/>
              <a:rect l="l" t="t" r="r" b="b"/>
              <a:pathLst>
                <a:path w="2262" h="1979" extrusionOk="0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2"/>
            <p:cNvSpPr/>
            <p:nvPr/>
          </p:nvSpPr>
          <p:spPr>
            <a:xfrm>
              <a:off x="1612464" y="2219064"/>
              <a:ext cx="33568" cy="29750"/>
            </a:xfrm>
            <a:custGeom>
              <a:avLst/>
              <a:gdLst/>
              <a:ahLst/>
              <a:cxnLst/>
              <a:rect l="l" t="t" r="r" b="b"/>
              <a:pathLst>
                <a:path w="2242" h="1987" extrusionOk="0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4" name="Google Shape;8064;p72"/>
          <p:cNvGrpSpPr/>
          <p:nvPr/>
        </p:nvGrpSpPr>
        <p:grpSpPr>
          <a:xfrm>
            <a:off x="3510094" y="2909281"/>
            <a:ext cx="355133" cy="343574"/>
            <a:chOff x="3510094" y="2909281"/>
            <a:chExt cx="355133" cy="343574"/>
          </a:xfrm>
        </p:grpSpPr>
        <p:sp>
          <p:nvSpPr>
            <p:cNvPr id="8065" name="Google Shape;8065;p72"/>
            <p:cNvSpPr/>
            <p:nvPr/>
          </p:nvSpPr>
          <p:spPr>
            <a:xfrm>
              <a:off x="3583205" y="3134527"/>
              <a:ext cx="50652" cy="47523"/>
            </a:xfrm>
            <a:custGeom>
              <a:avLst/>
              <a:gdLst/>
              <a:ahLst/>
              <a:cxnLst/>
              <a:rect l="l" t="t" r="r" b="b"/>
              <a:pathLst>
                <a:path w="3383" h="3174" extrusionOk="0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72"/>
            <p:cNvSpPr/>
            <p:nvPr/>
          </p:nvSpPr>
          <p:spPr>
            <a:xfrm>
              <a:off x="3655746" y="2909281"/>
              <a:ext cx="209480" cy="192127"/>
            </a:xfrm>
            <a:custGeom>
              <a:avLst/>
              <a:gdLst/>
              <a:ahLst/>
              <a:cxnLst/>
              <a:rect l="l" t="t" r="r" b="b"/>
              <a:pathLst>
                <a:path w="13991" h="12832" extrusionOk="0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72"/>
            <p:cNvSpPr/>
            <p:nvPr/>
          </p:nvSpPr>
          <p:spPr>
            <a:xfrm>
              <a:off x="3673863" y="2923430"/>
              <a:ext cx="184806" cy="179550"/>
            </a:xfrm>
            <a:custGeom>
              <a:avLst/>
              <a:gdLst/>
              <a:ahLst/>
              <a:cxnLst/>
              <a:rect l="l" t="t" r="r" b="b"/>
              <a:pathLst>
                <a:path w="12343" h="11992" extrusionOk="0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72"/>
            <p:cNvSpPr/>
            <p:nvPr/>
          </p:nvSpPr>
          <p:spPr>
            <a:xfrm>
              <a:off x="3541970" y="3007531"/>
              <a:ext cx="218793" cy="216383"/>
            </a:xfrm>
            <a:custGeom>
              <a:avLst/>
              <a:gdLst/>
              <a:ahLst/>
              <a:cxnLst/>
              <a:rect l="l" t="t" r="r" b="b"/>
              <a:pathLst>
                <a:path w="14613" h="14452" extrusionOk="0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72"/>
            <p:cNvSpPr/>
            <p:nvPr/>
          </p:nvSpPr>
          <p:spPr>
            <a:xfrm>
              <a:off x="3562123" y="3027504"/>
              <a:ext cx="198640" cy="196409"/>
            </a:xfrm>
            <a:custGeom>
              <a:avLst/>
              <a:gdLst/>
              <a:ahLst/>
              <a:cxnLst/>
              <a:rect l="l" t="t" r="r" b="b"/>
              <a:pathLst>
                <a:path w="13267" h="13118" extrusionOk="0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72"/>
            <p:cNvSpPr/>
            <p:nvPr/>
          </p:nvSpPr>
          <p:spPr>
            <a:xfrm>
              <a:off x="3516562" y="3033523"/>
              <a:ext cx="217446" cy="210304"/>
            </a:xfrm>
            <a:custGeom>
              <a:avLst/>
              <a:gdLst/>
              <a:ahLst/>
              <a:cxnLst/>
              <a:rect l="l" t="t" r="r" b="b"/>
              <a:pathLst>
                <a:path w="14523" h="14046" extrusionOk="0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2"/>
            <p:cNvSpPr/>
            <p:nvPr/>
          </p:nvSpPr>
          <p:spPr>
            <a:xfrm>
              <a:off x="3524033" y="3056041"/>
              <a:ext cx="202413" cy="188100"/>
            </a:xfrm>
            <a:custGeom>
              <a:avLst/>
              <a:gdLst/>
              <a:ahLst/>
              <a:cxnLst/>
              <a:rect l="l" t="t" r="r" b="b"/>
              <a:pathLst>
                <a:path w="13519" h="12563" extrusionOk="0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72"/>
            <p:cNvSpPr/>
            <p:nvPr/>
          </p:nvSpPr>
          <p:spPr>
            <a:xfrm>
              <a:off x="3556389" y="3171360"/>
              <a:ext cx="39108" cy="35620"/>
            </a:xfrm>
            <a:custGeom>
              <a:avLst/>
              <a:gdLst/>
              <a:ahLst/>
              <a:cxnLst/>
              <a:rect l="l" t="t" r="r" b="b"/>
              <a:pathLst>
                <a:path w="2612" h="2379" extrusionOk="0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72"/>
            <p:cNvSpPr/>
            <p:nvPr/>
          </p:nvSpPr>
          <p:spPr>
            <a:xfrm>
              <a:off x="3573413" y="3180268"/>
              <a:ext cx="22084" cy="21920"/>
            </a:xfrm>
            <a:custGeom>
              <a:avLst/>
              <a:gdLst/>
              <a:ahLst/>
              <a:cxnLst/>
              <a:rect l="l" t="t" r="r" b="b"/>
              <a:pathLst>
                <a:path w="1475" h="1464" extrusionOk="0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72"/>
            <p:cNvSpPr/>
            <p:nvPr/>
          </p:nvSpPr>
          <p:spPr>
            <a:xfrm>
              <a:off x="3510094" y="2969111"/>
              <a:ext cx="174534" cy="41549"/>
            </a:xfrm>
            <a:custGeom>
              <a:avLst/>
              <a:gdLst/>
              <a:ahLst/>
              <a:cxnLst/>
              <a:rect l="l" t="t" r="r" b="b"/>
              <a:pathLst>
                <a:path w="11657" h="2775" extrusionOk="0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72"/>
            <p:cNvSpPr/>
            <p:nvPr/>
          </p:nvSpPr>
          <p:spPr>
            <a:xfrm>
              <a:off x="3529948" y="2930572"/>
              <a:ext cx="133270" cy="33928"/>
            </a:xfrm>
            <a:custGeom>
              <a:avLst/>
              <a:gdLst/>
              <a:ahLst/>
              <a:cxnLst/>
              <a:rect l="l" t="t" r="r" b="b"/>
              <a:pathLst>
                <a:path w="8901" h="2266" extrusionOk="0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72"/>
            <p:cNvSpPr/>
            <p:nvPr/>
          </p:nvSpPr>
          <p:spPr>
            <a:xfrm>
              <a:off x="3753292" y="3083980"/>
              <a:ext cx="52793" cy="168875"/>
            </a:xfrm>
            <a:custGeom>
              <a:avLst/>
              <a:gdLst/>
              <a:ahLst/>
              <a:cxnLst/>
              <a:rect l="l" t="t" r="r" b="b"/>
              <a:pathLst>
                <a:path w="3526" h="11279" extrusionOk="0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72"/>
            <p:cNvSpPr/>
            <p:nvPr/>
          </p:nvSpPr>
          <p:spPr>
            <a:xfrm>
              <a:off x="3799243" y="3105481"/>
              <a:ext cx="43046" cy="127700"/>
            </a:xfrm>
            <a:custGeom>
              <a:avLst/>
              <a:gdLst/>
              <a:ahLst/>
              <a:cxnLst/>
              <a:rect l="l" t="t" r="r" b="b"/>
              <a:pathLst>
                <a:path w="2875" h="8529" extrusionOk="0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8" name="Google Shape;8078;p72"/>
          <p:cNvSpPr/>
          <p:nvPr/>
        </p:nvSpPr>
        <p:spPr>
          <a:xfrm>
            <a:off x="2513884" y="1812081"/>
            <a:ext cx="32745" cy="26456"/>
          </a:xfrm>
          <a:custGeom>
            <a:avLst/>
            <a:gdLst/>
            <a:ahLst/>
            <a:cxnLst/>
            <a:rect l="l" t="t" r="r" b="b"/>
            <a:pathLst>
              <a:path w="2187" h="1767" extrusionOk="0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9" name="Google Shape;8079;p72"/>
          <p:cNvGrpSpPr/>
          <p:nvPr/>
        </p:nvGrpSpPr>
        <p:grpSpPr>
          <a:xfrm>
            <a:off x="2163842" y="1506972"/>
            <a:ext cx="382787" cy="331566"/>
            <a:chOff x="2163842" y="1506972"/>
            <a:chExt cx="382787" cy="331566"/>
          </a:xfrm>
        </p:grpSpPr>
        <p:sp>
          <p:nvSpPr>
            <p:cNvPr id="8080" name="Google Shape;8080;p72"/>
            <p:cNvSpPr/>
            <p:nvPr/>
          </p:nvSpPr>
          <p:spPr>
            <a:xfrm>
              <a:off x="2247253" y="1506972"/>
              <a:ext cx="214152" cy="101768"/>
            </a:xfrm>
            <a:custGeom>
              <a:avLst/>
              <a:gdLst/>
              <a:ahLst/>
              <a:cxnLst/>
              <a:rect l="l" t="t" r="r" b="b"/>
              <a:pathLst>
                <a:path w="14303" h="6797" extrusionOk="0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2"/>
            <p:cNvSpPr/>
            <p:nvPr/>
          </p:nvSpPr>
          <p:spPr>
            <a:xfrm>
              <a:off x="2163842" y="1812081"/>
              <a:ext cx="382787" cy="26456"/>
            </a:xfrm>
            <a:custGeom>
              <a:avLst/>
              <a:gdLst/>
              <a:ahLst/>
              <a:cxnLst/>
              <a:rect l="l" t="t" r="r" b="b"/>
              <a:pathLst>
                <a:path w="25566" h="1767" extrusionOk="0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2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72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72"/>
            <p:cNvSpPr/>
            <p:nvPr/>
          </p:nvSpPr>
          <p:spPr>
            <a:xfrm>
              <a:off x="2201602" y="1615013"/>
              <a:ext cx="307251" cy="174100"/>
            </a:xfrm>
            <a:custGeom>
              <a:avLst/>
              <a:gdLst/>
              <a:ahLst/>
              <a:cxnLst/>
              <a:rect l="l" t="t" r="r" b="b"/>
              <a:pathLst>
                <a:path w="20521" h="11628" extrusionOk="0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72"/>
            <p:cNvSpPr/>
            <p:nvPr/>
          </p:nvSpPr>
          <p:spPr>
            <a:xfrm>
              <a:off x="2201932" y="1615013"/>
              <a:ext cx="306921" cy="173786"/>
            </a:xfrm>
            <a:custGeom>
              <a:avLst/>
              <a:gdLst/>
              <a:ahLst/>
              <a:cxnLst/>
              <a:rect l="l" t="t" r="r" b="b"/>
              <a:pathLst>
                <a:path w="20499" h="11607" extrusionOk="0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2"/>
            <p:cNvSpPr/>
            <p:nvPr/>
          </p:nvSpPr>
          <p:spPr>
            <a:xfrm>
              <a:off x="2254500" y="1777450"/>
              <a:ext cx="76824" cy="34646"/>
            </a:xfrm>
            <a:custGeom>
              <a:avLst/>
              <a:gdLst/>
              <a:ahLst/>
              <a:cxnLst/>
              <a:rect l="l" t="t" r="r" b="b"/>
              <a:pathLst>
                <a:path w="5131" h="2314" extrusionOk="0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2"/>
            <p:cNvSpPr/>
            <p:nvPr/>
          </p:nvSpPr>
          <p:spPr>
            <a:xfrm>
              <a:off x="2300765" y="1777450"/>
              <a:ext cx="30873" cy="34646"/>
            </a:xfrm>
            <a:custGeom>
              <a:avLst/>
              <a:gdLst/>
              <a:ahLst/>
              <a:cxnLst/>
              <a:rect l="l" t="t" r="r" b="b"/>
              <a:pathLst>
                <a:path w="2062" h="2314" extrusionOk="0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72"/>
          <p:cNvGrpSpPr/>
          <p:nvPr/>
        </p:nvGrpSpPr>
        <p:grpSpPr>
          <a:xfrm>
            <a:off x="1738877" y="3349652"/>
            <a:ext cx="357918" cy="350536"/>
            <a:chOff x="1738877" y="3349652"/>
            <a:chExt cx="357918" cy="350536"/>
          </a:xfrm>
        </p:grpSpPr>
        <p:sp>
          <p:nvSpPr>
            <p:cNvPr id="8089" name="Google Shape;8089;p72"/>
            <p:cNvSpPr/>
            <p:nvPr/>
          </p:nvSpPr>
          <p:spPr>
            <a:xfrm>
              <a:off x="1814114" y="3407461"/>
              <a:ext cx="154516" cy="282965"/>
            </a:xfrm>
            <a:custGeom>
              <a:avLst/>
              <a:gdLst/>
              <a:ahLst/>
              <a:cxnLst/>
              <a:rect l="l" t="t" r="r" b="b"/>
              <a:pathLst>
                <a:path w="10320" h="18899" extrusionOk="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2"/>
            <p:cNvSpPr/>
            <p:nvPr/>
          </p:nvSpPr>
          <p:spPr>
            <a:xfrm>
              <a:off x="1813800" y="3521057"/>
              <a:ext cx="47538" cy="80402"/>
            </a:xfrm>
            <a:custGeom>
              <a:avLst/>
              <a:gdLst/>
              <a:ahLst/>
              <a:cxnLst/>
              <a:rect l="l" t="t" r="r" b="b"/>
              <a:pathLst>
                <a:path w="3175" h="5370" extrusionOk="0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72"/>
            <p:cNvSpPr/>
            <p:nvPr/>
          </p:nvSpPr>
          <p:spPr>
            <a:xfrm>
              <a:off x="1900041" y="3407506"/>
              <a:ext cx="61402" cy="56896"/>
            </a:xfrm>
            <a:custGeom>
              <a:avLst/>
              <a:gdLst/>
              <a:ahLst/>
              <a:cxnLst/>
              <a:rect l="l" t="t" r="r" b="b"/>
              <a:pathLst>
                <a:path w="4101" h="3800" extrusionOk="0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72"/>
            <p:cNvSpPr/>
            <p:nvPr/>
          </p:nvSpPr>
          <p:spPr>
            <a:xfrm>
              <a:off x="1738877" y="3658310"/>
              <a:ext cx="215320" cy="41878"/>
            </a:xfrm>
            <a:custGeom>
              <a:avLst/>
              <a:gdLst/>
              <a:ahLst/>
              <a:cxnLst/>
              <a:rect l="l" t="t" r="r" b="b"/>
              <a:pathLst>
                <a:path w="14381" h="2797" extrusionOk="0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2"/>
            <p:cNvSpPr/>
            <p:nvPr/>
          </p:nvSpPr>
          <p:spPr>
            <a:xfrm>
              <a:off x="1901928" y="3658310"/>
              <a:ext cx="52269" cy="41878"/>
            </a:xfrm>
            <a:custGeom>
              <a:avLst/>
              <a:gdLst/>
              <a:ahLst/>
              <a:cxnLst/>
              <a:rect l="l" t="t" r="r" b="b"/>
              <a:pathLst>
                <a:path w="3491" h="2797" extrusionOk="0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72"/>
            <p:cNvSpPr/>
            <p:nvPr/>
          </p:nvSpPr>
          <p:spPr>
            <a:xfrm>
              <a:off x="1781369" y="3503749"/>
              <a:ext cx="93818" cy="80402"/>
            </a:xfrm>
            <a:custGeom>
              <a:avLst/>
              <a:gdLst/>
              <a:ahLst/>
              <a:cxnLst/>
              <a:rect l="l" t="t" r="r" b="b"/>
              <a:pathLst>
                <a:path w="6266" h="5370" extrusionOk="0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72"/>
            <p:cNvSpPr/>
            <p:nvPr/>
          </p:nvSpPr>
          <p:spPr>
            <a:xfrm>
              <a:off x="1829221" y="3503749"/>
              <a:ext cx="45966" cy="80283"/>
            </a:xfrm>
            <a:custGeom>
              <a:avLst/>
              <a:gdLst/>
              <a:ahLst/>
              <a:cxnLst/>
              <a:rect l="l" t="t" r="r" b="b"/>
              <a:pathLst>
                <a:path w="3070" h="5362" extrusionOk="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2"/>
            <p:cNvSpPr/>
            <p:nvPr/>
          </p:nvSpPr>
          <p:spPr>
            <a:xfrm>
              <a:off x="1813800" y="3528289"/>
              <a:ext cx="36832" cy="31337"/>
            </a:xfrm>
            <a:custGeom>
              <a:avLst/>
              <a:gdLst/>
              <a:ahLst/>
              <a:cxnLst/>
              <a:rect l="l" t="t" r="r" b="b"/>
              <a:pathLst>
                <a:path w="2460" h="2093" extrusionOk="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72"/>
            <p:cNvSpPr/>
            <p:nvPr/>
          </p:nvSpPr>
          <p:spPr>
            <a:xfrm>
              <a:off x="1881475" y="3351479"/>
              <a:ext cx="95075" cy="97186"/>
            </a:xfrm>
            <a:custGeom>
              <a:avLst/>
              <a:gdLst/>
              <a:ahLst/>
              <a:cxnLst/>
              <a:rect l="l" t="t" r="r" b="b"/>
              <a:pathLst>
                <a:path w="6350" h="6491" extrusionOk="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72"/>
            <p:cNvSpPr/>
            <p:nvPr/>
          </p:nvSpPr>
          <p:spPr>
            <a:xfrm>
              <a:off x="1914834" y="3370584"/>
              <a:ext cx="61717" cy="78082"/>
            </a:xfrm>
            <a:custGeom>
              <a:avLst/>
              <a:gdLst/>
              <a:ahLst/>
              <a:cxnLst/>
              <a:rect l="l" t="t" r="r" b="b"/>
              <a:pathLst>
                <a:path w="4122" h="5215" extrusionOk="0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2"/>
            <p:cNvSpPr/>
            <p:nvPr/>
          </p:nvSpPr>
          <p:spPr>
            <a:xfrm>
              <a:off x="1934987" y="3382861"/>
              <a:ext cx="140412" cy="147255"/>
            </a:xfrm>
            <a:custGeom>
              <a:avLst/>
              <a:gdLst/>
              <a:ahLst/>
              <a:cxnLst/>
              <a:rect l="l" t="t" r="r" b="b"/>
              <a:pathLst>
                <a:path w="9378" h="9835" extrusionOk="0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72"/>
            <p:cNvSpPr/>
            <p:nvPr/>
          </p:nvSpPr>
          <p:spPr>
            <a:xfrm>
              <a:off x="1974020" y="3389165"/>
              <a:ext cx="101379" cy="140801"/>
            </a:xfrm>
            <a:custGeom>
              <a:avLst/>
              <a:gdLst/>
              <a:ahLst/>
              <a:cxnLst/>
              <a:rect l="l" t="t" r="r" b="b"/>
              <a:pathLst>
                <a:path w="6771" h="9404" extrusionOk="0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72"/>
            <p:cNvSpPr/>
            <p:nvPr/>
          </p:nvSpPr>
          <p:spPr>
            <a:xfrm>
              <a:off x="2010538" y="3427884"/>
              <a:ext cx="86257" cy="88937"/>
            </a:xfrm>
            <a:custGeom>
              <a:avLst/>
              <a:gdLst/>
              <a:ahLst/>
              <a:cxnLst/>
              <a:rect l="l" t="t" r="r" b="b"/>
              <a:pathLst>
                <a:path w="5761" h="5940" extrusionOk="0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72"/>
            <p:cNvSpPr/>
            <p:nvPr/>
          </p:nvSpPr>
          <p:spPr>
            <a:xfrm>
              <a:off x="2020929" y="3432600"/>
              <a:ext cx="75866" cy="84370"/>
            </a:xfrm>
            <a:custGeom>
              <a:avLst/>
              <a:gdLst/>
              <a:ahLst/>
              <a:cxnLst/>
              <a:rect l="l" t="t" r="r" b="b"/>
              <a:pathLst>
                <a:path w="5067" h="5635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2"/>
            <p:cNvSpPr/>
            <p:nvPr/>
          </p:nvSpPr>
          <p:spPr>
            <a:xfrm>
              <a:off x="1861322" y="3349652"/>
              <a:ext cx="46924" cy="44873"/>
            </a:xfrm>
            <a:custGeom>
              <a:avLst/>
              <a:gdLst/>
              <a:ahLst/>
              <a:cxnLst/>
              <a:rect l="l" t="t" r="r" b="b"/>
              <a:pathLst>
                <a:path w="3134" h="2997" extrusionOk="0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72"/>
            <p:cNvSpPr/>
            <p:nvPr/>
          </p:nvSpPr>
          <p:spPr>
            <a:xfrm>
              <a:off x="1877687" y="3358306"/>
              <a:ext cx="30559" cy="36218"/>
            </a:xfrm>
            <a:custGeom>
              <a:avLst/>
              <a:gdLst/>
              <a:ahLst/>
              <a:cxnLst/>
              <a:rect l="l" t="t" r="r" b="b"/>
              <a:pathLst>
                <a:path w="2041" h="2419" extrusionOk="0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72"/>
            <p:cNvSpPr/>
            <p:nvPr/>
          </p:nvSpPr>
          <p:spPr>
            <a:xfrm>
              <a:off x="1872656" y="3625880"/>
              <a:ext cx="42193" cy="32430"/>
            </a:xfrm>
            <a:custGeom>
              <a:avLst/>
              <a:gdLst/>
              <a:ahLst/>
              <a:cxnLst/>
              <a:rect l="l" t="t" r="r" b="b"/>
              <a:pathLst>
                <a:path w="2818" h="2166" extrusionOk="0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2"/>
            <p:cNvSpPr/>
            <p:nvPr/>
          </p:nvSpPr>
          <p:spPr>
            <a:xfrm>
              <a:off x="1885563" y="3625745"/>
              <a:ext cx="28972" cy="32565"/>
            </a:xfrm>
            <a:custGeom>
              <a:avLst/>
              <a:gdLst/>
              <a:ahLst/>
              <a:cxnLst/>
              <a:rect l="l" t="t" r="r" b="b"/>
              <a:pathLst>
                <a:path w="1935" h="2175" extrusionOk="0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7" name="Google Shape;8107;p72"/>
          <p:cNvGrpSpPr/>
          <p:nvPr/>
        </p:nvGrpSpPr>
        <p:grpSpPr>
          <a:xfrm>
            <a:off x="1971819" y="4276854"/>
            <a:ext cx="383281" cy="333947"/>
            <a:chOff x="1971819" y="4276854"/>
            <a:chExt cx="383281" cy="333947"/>
          </a:xfrm>
        </p:grpSpPr>
        <p:sp>
          <p:nvSpPr>
            <p:cNvPr id="8108" name="Google Shape;8108;p72"/>
            <p:cNvSpPr/>
            <p:nvPr/>
          </p:nvSpPr>
          <p:spPr>
            <a:xfrm>
              <a:off x="1971819" y="4277094"/>
              <a:ext cx="383281" cy="333707"/>
            </a:xfrm>
            <a:custGeom>
              <a:avLst/>
              <a:gdLst/>
              <a:ahLst/>
              <a:cxnLst/>
              <a:rect l="l" t="t" r="r" b="b"/>
              <a:pathLst>
                <a:path w="25599" h="22288" extrusionOk="0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72"/>
            <p:cNvSpPr/>
            <p:nvPr/>
          </p:nvSpPr>
          <p:spPr>
            <a:xfrm>
              <a:off x="2071910" y="4276854"/>
              <a:ext cx="281124" cy="183233"/>
            </a:xfrm>
            <a:custGeom>
              <a:avLst/>
              <a:gdLst/>
              <a:ahLst/>
              <a:cxnLst/>
              <a:rect l="l" t="t" r="r" b="b"/>
              <a:pathLst>
                <a:path w="18776" h="12238" extrusionOk="0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2"/>
            <p:cNvSpPr/>
            <p:nvPr/>
          </p:nvSpPr>
          <p:spPr>
            <a:xfrm>
              <a:off x="2169187" y="4328644"/>
              <a:ext cx="141984" cy="106574"/>
            </a:xfrm>
            <a:custGeom>
              <a:avLst/>
              <a:gdLst/>
              <a:ahLst/>
              <a:cxnLst/>
              <a:rect l="l" t="t" r="r" b="b"/>
              <a:pathLst>
                <a:path w="9483" h="7118" extrusionOk="0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2"/>
            <p:cNvSpPr/>
            <p:nvPr/>
          </p:nvSpPr>
          <p:spPr>
            <a:xfrm>
              <a:off x="2194685" y="4328959"/>
              <a:ext cx="103894" cy="98699"/>
            </a:xfrm>
            <a:custGeom>
              <a:avLst/>
              <a:gdLst/>
              <a:ahLst/>
              <a:cxnLst/>
              <a:rect l="l" t="t" r="r" b="b"/>
              <a:pathLst>
                <a:path w="6939" h="6592" extrusionOk="0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2"/>
            <p:cNvSpPr/>
            <p:nvPr/>
          </p:nvSpPr>
          <p:spPr>
            <a:xfrm>
              <a:off x="2061849" y="4499810"/>
              <a:ext cx="81226" cy="60684"/>
            </a:xfrm>
            <a:custGeom>
              <a:avLst/>
              <a:gdLst/>
              <a:ahLst/>
              <a:cxnLst/>
              <a:rect l="l" t="t" r="r" b="b"/>
              <a:pathLst>
                <a:path w="5425" h="4053" extrusionOk="0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2"/>
            <p:cNvSpPr/>
            <p:nvPr/>
          </p:nvSpPr>
          <p:spPr>
            <a:xfrm>
              <a:off x="2075384" y="4499600"/>
              <a:ext cx="62660" cy="57435"/>
            </a:xfrm>
            <a:custGeom>
              <a:avLst/>
              <a:gdLst/>
              <a:ahLst/>
              <a:cxnLst/>
              <a:rect l="l" t="t" r="r" b="b"/>
              <a:pathLst>
                <a:path w="4185" h="3836" extrusionOk="0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2"/>
            <p:cNvSpPr/>
            <p:nvPr/>
          </p:nvSpPr>
          <p:spPr>
            <a:xfrm>
              <a:off x="2030047" y="4417027"/>
              <a:ext cx="81241" cy="60684"/>
            </a:xfrm>
            <a:custGeom>
              <a:avLst/>
              <a:gdLst/>
              <a:ahLst/>
              <a:cxnLst/>
              <a:rect l="l" t="t" r="r" b="b"/>
              <a:pathLst>
                <a:path w="5426" h="4053" extrusionOk="0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72"/>
            <p:cNvSpPr/>
            <p:nvPr/>
          </p:nvSpPr>
          <p:spPr>
            <a:xfrm>
              <a:off x="2043897" y="4416937"/>
              <a:ext cx="62345" cy="57315"/>
            </a:xfrm>
            <a:custGeom>
              <a:avLst/>
              <a:gdLst/>
              <a:ahLst/>
              <a:cxnLst/>
              <a:rect l="l" t="t" r="r" b="b"/>
              <a:pathLst>
                <a:path w="4164" h="3828" extrusionOk="0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72"/>
            <p:cNvSpPr/>
            <p:nvPr/>
          </p:nvSpPr>
          <p:spPr>
            <a:xfrm>
              <a:off x="2067194" y="4330845"/>
              <a:ext cx="80911" cy="60609"/>
            </a:xfrm>
            <a:custGeom>
              <a:avLst/>
              <a:gdLst/>
              <a:ahLst/>
              <a:cxnLst/>
              <a:rect l="l" t="t" r="r" b="b"/>
              <a:pathLst>
                <a:path w="5404" h="4048" extrusionOk="0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2"/>
            <p:cNvSpPr/>
            <p:nvPr/>
          </p:nvSpPr>
          <p:spPr>
            <a:xfrm>
              <a:off x="2080415" y="4330845"/>
              <a:ext cx="62974" cy="57464"/>
            </a:xfrm>
            <a:custGeom>
              <a:avLst/>
              <a:gdLst/>
              <a:ahLst/>
              <a:cxnLst/>
              <a:rect l="l" t="t" r="r" b="b"/>
              <a:pathLst>
                <a:path w="4206" h="3838" extrusionOk="0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8" name="Google Shape;8118;p72"/>
          <p:cNvGrpSpPr/>
          <p:nvPr/>
        </p:nvGrpSpPr>
        <p:grpSpPr>
          <a:xfrm>
            <a:off x="1825119" y="2885819"/>
            <a:ext cx="175987" cy="361391"/>
            <a:chOff x="1825119" y="2885819"/>
            <a:chExt cx="175987" cy="361391"/>
          </a:xfrm>
        </p:grpSpPr>
        <p:sp>
          <p:nvSpPr>
            <p:cNvPr id="8119" name="Google Shape;8119;p72"/>
            <p:cNvSpPr/>
            <p:nvPr/>
          </p:nvSpPr>
          <p:spPr>
            <a:xfrm>
              <a:off x="1825119" y="2885819"/>
              <a:ext cx="175987" cy="56356"/>
            </a:xfrm>
            <a:custGeom>
              <a:avLst/>
              <a:gdLst/>
              <a:ahLst/>
              <a:cxnLst/>
              <a:rect l="l" t="t" r="r" b="b"/>
              <a:pathLst>
                <a:path w="11754" h="3764" extrusionOk="0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2"/>
            <p:cNvSpPr/>
            <p:nvPr/>
          </p:nvSpPr>
          <p:spPr>
            <a:xfrm>
              <a:off x="1951666" y="2886119"/>
              <a:ext cx="49439" cy="56371"/>
            </a:xfrm>
            <a:custGeom>
              <a:avLst/>
              <a:gdLst/>
              <a:ahLst/>
              <a:cxnLst/>
              <a:rect l="l" t="t" r="r" b="b"/>
              <a:pathLst>
                <a:path w="3302" h="3765" extrusionOk="0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72"/>
            <p:cNvSpPr/>
            <p:nvPr/>
          </p:nvSpPr>
          <p:spPr>
            <a:xfrm>
              <a:off x="1853776" y="2942161"/>
              <a:ext cx="118058" cy="304735"/>
            </a:xfrm>
            <a:custGeom>
              <a:avLst/>
              <a:gdLst/>
              <a:ahLst/>
              <a:cxnLst/>
              <a:rect l="l" t="t" r="r" b="b"/>
              <a:pathLst>
                <a:path w="7885" h="20353" extrusionOk="0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72"/>
            <p:cNvSpPr/>
            <p:nvPr/>
          </p:nvSpPr>
          <p:spPr>
            <a:xfrm>
              <a:off x="1853776" y="2942161"/>
              <a:ext cx="118058" cy="305050"/>
            </a:xfrm>
            <a:custGeom>
              <a:avLst/>
              <a:gdLst/>
              <a:ahLst/>
              <a:cxnLst/>
              <a:rect l="l" t="t" r="r" b="b"/>
              <a:pathLst>
                <a:path w="7885" h="20374" extrusionOk="0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72"/>
            <p:cNvSpPr/>
            <p:nvPr/>
          </p:nvSpPr>
          <p:spPr>
            <a:xfrm>
              <a:off x="1933100" y="2963257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72"/>
            <p:cNvSpPr/>
            <p:nvPr/>
          </p:nvSpPr>
          <p:spPr>
            <a:xfrm>
              <a:off x="1933100" y="300134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2"/>
            <p:cNvSpPr/>
            <p:nvPr/>
          </p:nvSpPr>
          <p:spPr>
            <a:xfrm>
              <a:off x="1933100" y="303943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2"/>
            <p:cNvSpPr/>
            <p:nvPr/>
          </p:nvSpPr>
          <p:spPr>
            <a:xfrm>
              <a:off x="1933100" y="307752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72"/>
            <p:cNvSpPr/>
            <p:nvPr/>
          </p:nvSpPr>
          <p:spPr>
            <a:xfrm>
              <a:off x="1933100" y="3115931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72"/>
            <p:cNvSpPr/>
            <p:nvPr/>
          </p:nvSpPr>
          <p:spPr>
            <a:xfrm>
              <a:off x="1933100" y="3154007"/>
              <a:ext cx="38419" cy="10720"/>
            </a:xfrm>
            <a:custGeom>
              <a:avLst/>
              <a:gdLst/>
              <a:ahLst/>
              <a:cxnLst/>
              <a:rect l="l" t="t" r="r" b="b"/>
              <a:pathLst>
                <a:path w="2566" h="716" extrusionOk="0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9" name="Google Shape;8129;p72"/>
          <p:cNvGrpSpPr/>
          <p:nvPr/>
        </p:nvGrpSpPr>
        <p:grpSpPr>
          <a:xfrm>
            <a:off x="3504824" y="3405844"/>
            <a:ext cx="369896" cy="226339"/>
            <a:chOff x="3504824" y="3405844"/>
            <a:chExt cx="369896" cy="226339"/>
          </a:xfrm>
        </p:grpSpPr>
        <p:sp>
          <p:nvSpPr>
            <p:cNvPr id="8130" name="Google Shape;8130;p72"/>
            <p:cNvSpPr/>
            <p:nvPr/>
          </p:nvSpPr>
          <p:spPr>
            <a:xfrm>
              <a:off x="3504824" y="3461871"/>
              <a:ext cx="369896" cy="141984"/>
            </a:xfrm>
            <a:custGeom>
              <a:avLst/>
              <a:gdLst/>
              <a:ahLst/>
              <a:cxnLst/>
              <a:rect l="l" t="t" r="r" b="b"/>
              <a:pathLst>
                <a:path w="24705" h="9483" extrusionOk="0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72"/>
            <p:cNvSpPr/>
            <p:nvPr/>
          </p:nvSpPr>
          <p:spPr>
            <a:xfrm>
              <a:off x="3835357" y="3461557"/>
              <a:ext cx="39363" cy="142299"/>
            </a:xfrm>
            <a:custGeom>
              <a:avLst/>
              <a:gdLst/>
              <a:ahLst/>
              <a:cxnLst/>
              <a:rect l="l" t="t" r="r" b="b"/>
              <a:pathLst>
                <a:path w="2629" h="9504" extrusionOk="0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72"/>
            <p:cNvSpPr/>
            <p:nvPr/>
          </p:nvSpPr>
          <p:spPr>
            <a:xfrm>
              <a:off x="3554877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72"/>
            <p:cNvSpPr/>
            <p:nvPr/>
          </p:nvSpPr>
          <p:spPr>
            <a:xfrm>
              <a:off x="3595797" y="3603840"/>
              <a:ext cx="32131" cy="28343"/>
            </a:xfrm>
            <a:custGeom>
              <a:avLst/>
              <a:gdLst/>
              <a:ahLst/>
              <a:cxnLst/>
              <a:rect l="l" t="t" r="r" b="b"/>
              <a:pathLst>
                <a:path w="2146" h="1893" extrusionOk="0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72"/>
            <p:cNvSpPr/>
            <p:nvPr/>
          </p:nvSpPr>
          <p:spPr>
            <a:xfrm>
              <a:off x="3751930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72"/>
            <p:cNvSpPr/>
            <p:nvPr/>
          </p:nvSpPr>
          <p:spPr>
            <a:xfrm>
              <a:off x="3796638" y="3603840"/>
              <a:ext cx="28343" cy="28343"/>
            </a:xfrm>
            <a:custGeom>
              <a:avLst/>
              <a:gdLst/>
              <a:ahLst/>
              <a:cxnLst/>
              <a:rect l="l" t="t" r="r" b="b"/>
              <a:pathLst>
                <a:path w="1893" h="1893" extrusionOk="0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72"/>
            <p:cNvSpPr/>
            <p:nvPr/>
          </p:nvSpPr>
          <p:spPr>
            <a:xfrm>
              <a:off x="3510813" y="3405844"/>
              <a:ext cx="184791" cy="158229"/>
            </a:xfrm>
            <a:custGeom>
              <a:avLst/>
              <a:gdLst/>
              <a:ahLst/>
              <a:cxnLst/>
              <a:rect l="l" t="t" r="r" b="b"/>
              <a:pathLst>
                <a:path w="12342" h="10568" extrusionOk="0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72"/>
            <p:cNvSpPr/>
            <p:nvPr/>
          </p:nvSpPr>
          <p:spPr>
            <a:xfrm>
              <a:off x="3600528" y="3405844"/>
              <a:ext cx="99792" cy="158110"/>
            </a:xfrm>
            <a:custGeom>
              <a:avLst/>
              <a:gdLst/>
              <a:ahLst/>
              <a:cxnLst/>
              <a:rect l="l" t="t" r="r" b="b"/>
              <a:pathLst>
                <a:path w="6665" h="10560" extrusionOk="0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72"/>
            <p:cNvSpPr/>
            <p:nvPr/>
          </p:nvSpPr>
          <p:spPr>
            <a:xfrm>
              <a:off x="3548274" y="3433543"/>
              <a:ext cx="119630" cy="102562"/>
            </a:xfrm>
            <a:custGeom>
              <a:avLst/>
              <a:gdLst/>
              <a:ahLst/>
              <a:cxnLst/>
              <a:rect l="l" t="t" r="r" b="b"/>
              <a:pathLst>
                <a:path w="7990" h="6850" extrusionOk="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72"/>
            <p:cNvSpPr/>
            <p:nvPr/>
          </p:nvSpPr>
          <p:spPr>
            <a:xfrm>
              <a:off x="3603987" y="3433543"/>
              <a:ext cx="65490" cy="102322"/>
            </a:xfrm>
            <a:custGeom>
              <a:avLst/>
              <a:gdLst/>
              <a:ahLst/>
              <a:cxnLst/>
              <a:rect l="l" t="t" r="r" b="b"/>
              <a:pathLst>
                <a:path w="4374" h="6834" extrusionOk="0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72"/>
            <p:cNvSpPr/>
            <p:nvPr/>
          </p:nvSpPr>
          <p:spPr>
            <a:xfrm>
              <a:off x="3705979" y="3507208"/>
              <a:ext cx="59815" cy="50981"/>
            </a:xfrm>
            <a:custGeom>
              <a:avLst/>
              <a:gdLst/>
              <a:ahLst/>
              <a:cxnLst/>
              <a:rect l="l" t="t" r="r" b="b"/>
              <a:pathLst>
                <a:path w="3995" h="3405" extrusionOk="0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72"/>
            <p:cNvSpPr/>
            <p:nvPr/>
          </p:nvSpPr>
          <p:spPr>
            <a:xfrm>
              <a:off x="3730849" y="3507208"/>
              <a:ext cx="37476" cy="50966"/>
            </a:xfrm>
            <a:custGeom>
              <a:avLst/>
              <a:gdLst/>
              <a:ahLst/>
              <a:cxnLst/>
              <a:rect l="l" t="t" r="r" b="b"/>
              <a:pathLst>
                <a:path w="2503" h="3404" extrusionOk="0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72"/>
            <p:cNvSpPr/>
            <p:nvPr/>
          </p:nvSpPr>
          <p:spPr>
            <a:xfrm>
              <a:off x="3779943" y="3507208"/>
              <a:ext cx="59516" cy="50981"/>
            </a:xfrm>
            <a:custGeom>
              <a:avLst/>
              <a:gdLst/>
              <a:ahLst/>
              <a:cxnLst/>
              <a:rect l="l" t="t" r="r" b="b"/>
              <a:pathLst>
                <a:path w="3975" h="3405" extrusionOk="0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72"/>
            <p:cNvSpPr/>
            <p:nvPr/>
          </p:nvSpPr>
          <p:spPr>
            <a:xfrm>
              <a:off x="3804498" y="3506893"/>
              <a:ext cx="37476" cy="51281"/>
            </a:xfrm>
            <a:custGeom>
              <a:avLst/>
              <a:gdLst/>
              <a:ahLst/>
              <a:cxnLst/>
              <a:rect l="l" t="t" r="r" b="b"/>
              <a:pathLst>
                <a:path w="2503" h="3425" extrusionOk="0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72"/>
            <p:cNvSpPr/>
            <p:nvPr/>
          </p:nvSpPr>
          <p:spPr>
            <a:xfrm>
              <a:off x="3751930" y="3436059"/>
              <a:ext cx="65175" cy="25513"/>
            </a:xfrm>
            <a:custGeom>
              <a:avLst/>
              <a:gdLst/>
              <a:ahLst/>
              <a:cxnLst/>
              <a:rect l="l" t="t" r="r" b="b"/>
              <a:pathLst>
                <a:path w="4353" h="1704" extrusionOk="0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72"/>
            <p:cNvSpPr/>
            <p:nvPr/>
          </p:nvSpPr>
          <p:spPr>
            <a:xfrm>
              <a:off x="3777428" y="3436059"/>
              <a:ext cx="39677" cy="25513"/>
            </a:xfrm>
            <a:custGeom>
              <a:avLst/>
              <a:gdLst/>
              <a:ahLst/>
              <a:cxnLst/>
              <a:rect l="l" t="t" r="r" b="b"/>
              <a:pathLst>
                <a:path w="2650" h="1704" extrusionOk="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6" name="Google Shape;8146;p72"/>
          <p:cNvGrpSpPr/>
          <p:nvPr/>
        </p:nvGrpSpPr>
        <p:grpSpPr>
          <a:xfrm>
            <a:off x="1295661" y="3819594"/>
            <a:ext cx="345640" cy="342900"/>
            <a:chOff x="1295661" y="3819594"/>
            <a:chExt cx="345640" cy="342900"/>
          </a:xfrm>
        </p:grpSpPr>
        <p:sp>
          <p:nvSpPr>
            <p:cNvPr id="8147" name="Google Shape;8147;p72"/>
            <p:cNvSpPr/>
            <p:nvPr/>
          </p:nvSpPr>
          <p:spPr>
            <a:xfrm>
              <a:off x="1465015" y="4073902"/>
              <a:ext cx="10391" cy="88233"/>
            </a:xfrm>
            <a:custGeom>
              <a:avLst/>
              <a:gdLst/>
              <a:ahLst/>
              <a:cxnLst/>
              <a:rect l="l" t="t" r="r" b="b"/>
              <a:pathLst>
                <a:path w="694" h="5893" extrusionOk="0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72"/>
            <p:cNvSpPr/>
            <p:nvPr/>
          </p:nvSpPr>
          <p:spPr>
            <a:xfrm>
              <a:off x="1465015" y="4011961"/>
              <a:ext cx="10391" cy="60773"/>
            </a:xfrm>
            <a:custGeom>
              <a:avLst/>
              <a:gdLst/>
              <a:ahLst/>
              <a:cxnLst/>
              <a:rect l="l" t="t" r="r" b="b"/>
              <a:pathLst>
                <a:path w="694" h="4059" extrusionOk="0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72"/>
            <p:cNvSpPr/>
            <p:nvPr/>
          </p:nvSpPr>
          <p:spPr>
            <a:xfrm>
              <a:off x="1497610" y="4073947"/>
              <a:ext cx="71434" cy="88547"/>
            </a:xfrm>
            <a:custGeom>
              <a:avLst/>
              <a:gdLst/>
              <a:ahLst/>
              <a:cxnLst/>
              <a:rect l="l" t="t" r="r" b="b"/>
              <a:pathLst>
                <a:path w="4771" h="5914" extrusionOk="0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72"/>
            <p:cNvSpPr/>
            <p:nvPr/>
          </p:nvSpPr>
          <p:spPr>
            <a:xfrm>
              <a:off x="1372455" y="4073797"/>
              <a:ext cx="70341" cy="88428"/>
            </a:xfrm>
            <a:custGeom>
              <a:avLst/>
              <a:gdLst/>
              <a:ahLst/>
              <a:cxnLst/>
              <a:rect l="l" t="t" r="r" b="b"/>
              <a:pathLst>
                <a:path w="4698" h="5906" extrusionOk="0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72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72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72"/>
            <p:cNvSpPr/>
            <p:nvPr/>
          </p:nvSpPr>
          <p:spPr>
            <a:xfrm>
              <a:off x="1359549" y="3850318"/>
              <a:ext cx="205572" cy="136639"/>
            </a:xfrm>
            <a:custGeom>
              <a:avLst/>
              <a:gdLst/>
              <a:ahLst/>
              <a:cxnLst/>
              <a:rect l="l" t="t" r="r" b="b"/>
              <a:pathLst>
                <a:path w="13730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72"/>
            <p:cNvSpPr/>
            <p:nvPr/>
          </p:nvSpPr>
          <p:spPr>
            <a:xfrm>
              <a:off x="1359549" y="3850318"/>
              <a:ext cx="188893" cy="136639"/>
            </a:xfrm>
            <a:custGeom>
              <a:avLst/>
              <a:gdLst/>
              <a:ahLst/>
              <a:cxnLst/>
              <a:rect l="l" t="t" r="r" b="b"/>
              <a:pathLst>
                <a:path w="12616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72"/>
            <p:cNvSpPr/>
            <p:nvPr/>
          </p:nvSpPr>
          <p:spPr>
            <a:xfrm>
              <a:off x="1323360" y="3819594"/>
              <a:ext cx="68005" cy="151507"/>
            </a:xfrm>
            <a:custGeom>
              <a:avLst/>
              <a:gdLst/>
              <a:ahLst/>
              <a:cxnLst/>
              <a:rect l="l" t="t" r="r" b="b"/>
              <a:pathLst>
                <a:path w="4542" h="10119" extrusionOk="0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72"/>
            <p:cNvSpPr/>
            <p:nvPr/>
          </p:nvSpPr>
          <p:spPr>
            <a:xfrm>
              <a:off x="1324304" y="3819774"/>
              <a:ext cx="55099" cy="151132"/>
            </a:xfrm>
            <a:custGeom>
              <a:avLst/>
              <a:gdLst/>
              <a:ahLst/>
              <a:cxnLst/>
              <a:rect l="l" t="t" r="r" b="b"/>
              <a:pathLst>
                <a:path w="3680" h="10094" extrusionOk="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72"/>
            <p:cNvSpPr/>
            <p:nvPr/>
          </p:nvSpPr>
          <p:spPr>
            <a:xfrm>
              <a:off x="1295976" y="3845482"/>
              <a:ext cx="57929" cy="89850"/>
            </a:xfrm>
            <a:custGeom>
              <a:avLst/>
              <a:gdLst/>
              <a:ahLst/>
              <a:cxnLst/>
              <a:rect l="l" t="t" r="r" b="b"/>
              <a:pathLst>
                <a:path w="3869" h="6001" extrusionOk="0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72"/>
            <p:cNvSpPr/>
            <p:nvPr/>
          </p:nvSpPr>
          <p:spPr>
            <a:xfrm>
              <a:off x="1295661" y="3845332"/>
              <a:ext cx="55728" cy="90000"/>
            </a:xfrm>
            <a:custGeom>
              <a:avLst/>
              <a:gdLst/>
              <a:ahLst/>
              <a:cxnLst/>
              <a:rect l="l" t="t" r="r" b="b"/>
              <a:pathLst>
                <a:path w="3722" h="6011" extrusionOk="0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72"/>
            <p:cNvSpPr/>
            <p:nvPr/>
          </p:nvSpPr>
          <p:spPr>
            <a:xfrm>
              <a:off x="1549999" y="3927755"/>
              <a:ext cx="65175" cy="56057"/>
            </a:xfrm>
            <a:custGeom>
              <a:avLst/>
              <a:gdLst/>
              <a:ahLst/>
              <a:cxnLst/>
              <a:rect l="l" t="t" r="r" b="b"/>
              <a:pathLst>
                <a:path w="4353" h="3744" extrusionOk="0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72"/>
            <p:cNvSpPr/>
            <p:nvPr/>
          </p:nvSpPr>
          <p:spPr>
            <a:xfrm>
              <a:off x="1549999" y="3927755"/>
              <a:ext cx="28972" cy="46295"/>
            </a:xfrm>
            <a:custGeom>
              <a:avLst/>
              <a:gdLst/>
              <a:ahLst/>
              <a:cxnLst/>
              <a:rect l="l" t="t" r="r" b="b"/>
              <a:pathLst>
                <a:path w="1935" h="3092" extrusionOk="0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72"/>
            <p:cNvSpPr/>
            <p:nvPr/>
          </p:nvSpPr>
          <p:spPr>
            <a:xfrm>
              <a:off x="1600995" y="3929477"/>
              <a:ext cx="40306" cy="73710"/>
            </a:xfrm>
            <a:custGeom>
              <a:avLst/>
              <a:gdLst/>
              <a:ahLst/>
              <a:cxnLst/>
              <a:rect l="l" t="t" r="r" b="b"/>
              <a:pathLst>
                <a:path w="2692" h="4923" extrusionOk="0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72"/>
            <p:cNvSpPr/>
            <p:nvPr/>
          </p:nvSpPr>
          <p:spPr>
            <a:xfrm>
              <a:off x="1403942" y="4059663"/>
              <a:ext cx="132537" cy="23926"/>
            </a:xfrm>
            <a:custGeom>
              <a:avLst/>
              <a:gdLst/>
              <a:ahLst/>
              <a:cxnLst/>
              <a:rect l="l" t="t" r="r" b="b"/>
              <a:pathLst>
                <a:path w="8852" h="1598" extrusionOk="0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72"/>
            <p:cNvSpPr/>
            <p:nvPr/>
          </p:nvSpPr>
          <p:spPr>
            <a:xfrm>
              <a:off x="1403942" y="4059663"/>
              <a:ext cx="33688" cy="24240"/>
            </a:xfrm>
            <a:custGeom>
              <a:avLst/>
              <a:gdLst/>
              <a:ahLst/>
              <a:cxnLst/>
              <a:rect l="l" t="t" r="r" b="b"/>
              <a:pathLst>
                <a:path w="2250" h="1619" extrusionOk="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4" name="Google Shape;8164;p72"/>
          <p:cNvGrpSpPr/>
          <p:nvPr/>
        </p:nvGrpSpPr>
        <p:grpSpPr>
          <a:xfrm>
            <a:off x="3486572" y="2433470"/>
            <a:ext cx="379328" cy="281738"/>
            <a:chOff x="3486572" y="2433470"/>
            <a:chExt cx="379328" cy="281738"/>
          </a:xfrm>
        </p:grpSpPr>
        <p:sp>
          <p:nvSpPr>
            <p:cNvPr id="8165" name="Google Shape;8165;p72"/>
            <p:cNvSpPr/>
            <p:nvPr/>
          </p:nvSpPr>
          <p:spPr>
            <a:xfrm>
              <a:off x="3549217" y="2556544"/>
              <a:ext cx="253724" cy="139858"/>
            </a:xfrm>
            <a:custGeom>
              <a:avLst/>
              <a:gdLst/>
              <a:ahLst/>
              <a:cxnLst/>
              <a:rect l="l" t="t" r="r" b="b"/>
              <a:pathLst>
                <a:path w="16946" h="9341" extrusionOk="0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72"/>
            <p:cNvSpPr/>
            <p:nvPr/>
          </p:nvSpPr>
          <p:spPr>
            <a:xfrm>
              <a:off x="3549532" y="2556544"/>
              <a:ext cx="62016" cy="129392"/>
            </a:xfrm>
            <a:custGeom>
              <a:avLst/>
              <a:gdLst/>
              <a:ahLst/>
              <a:cxnLst/>
              <a:rect l="l" t="t" r="r" b="b"/>
              <a:pathLst>
                <a:path w="4142" h="8642" extrusionOk="0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72"/>
            <p:cNvSpPr/>
            <p:nvPr/>
          </p:nvSpPr>
          <p:spPr>
            <a:xfrm>
              <a:off x="3746734" y="2570079"/>
              <a:ext cx="12921" cy="113342"/>
            </a:xfrm>
            <a:custGeom>
              <a:avLst/>
              <a:gdLst/>
              <a:ahLst/>
              <a:cxnLst/>
              <a:rect l="l" t="t" r="r" b="b"/>
              <a:pathLst>
                <a:path w="863" h="7570" extrusionOk="0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72"/>
            <p:cNvSpPr/>
            <p:nvPr/>
          </p:nvSpPr>
          <p:spPr>
            <a:xfrm>
              <a:off x="3549532" y="2556544"/>
              <a:ext cx="253410" cy="56057"/>
            </a:xfrm>
            <a:custGeom>
              <a:avLst/>
              <a:gdLst/>
              <a:ahLst/>
              <a:cxnLst/>
              <a:rect l="l" t="t" r="r" b="b"/>
              <a:pathLst>
                <a:path w="16925" h="3744" extrusionOk="0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72"/>
            <p:cNvSpPr/>
            <p:nvPr/>
          </p:nvSpPr>
          <p:spPr>
            <a:xfrm>
              <a:off x="3486572" y="2433470"/>
              <a:ext cx="379328" cy="171255"/>
            </a:xfrm>
            <a:custGeom>
              <a:avLst/>
              <a:gdLst/>
              <a:ahLst/>
              <a:cxnLst/>
              <a:rect l="l" t="t" r="r" b="b"/>
              <a:pathLst>
                <a:path w="25335" h="11438" extrusionOk="0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72"/>
            <p:cNvSpPr/>
            <p:nvPr/>
          </p:nvSpPr>
          <p:spPr>
            <a:xfrm>
              <a:off x="3486572" y="2505862"/>
              <a:ext cx="189507" cy="98863"/>
            </a:xfrm>
            <a:custGeom>
              <a:avLst/>
              <a:gdLst/>
              <a:ahLst/>
              <a:cxnLst/>
              <a:rect l="l" t="t" r="r" b="b"/>
              <a:pathLst>
                <a:path w="12657" h="6603" extrusionOk="0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72"/>
            <p:cNvSpPr/>
            <p:nvPr/>
          </p:nvSpPr>
          <p:spPr>
            <a:xfrm>
              <a:off x="3667994" y="2491294"/>
              <a:ext cx="111650" cy="223914"/>
            </a:xfrm>
            <a:custGeom>
              <a:avLst/>
              <a:gdLst/>
              <a:ahLst/>
              <a:cxnLst/>
              <a:rect l="l" t="t" r="r" b="b"/>
              <a:pathLst>
                <a:path w="7457" h="14955" extrusionOk="0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72" name="Google Shape;8172;p72"/>
          <p:cNvSpPr/>
          <p:nvPr/>
        </p:nvSpPr>
        <p:spPr>
          <a:xfrm>
            <a:off x="3751930" y="2709533"/>
            <a:ext cx="38105" cy="32535"/>
          </a:xfrm>
          <a:custGeom>
            <a:avLst/>
            <a:gdLst/>
            <a:ahLst/>
            <a:cxnLst/>
            <a:rect l="l" t="t" r="r" b="b"/>
            <a:pathLst>
              <a:path w="2545" h="2173" extrusionOk="0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73" name="Google Shape;8173;p72"/>
          <p:cNvGrpSpPr/>
          <p:nvPr/>
        </p:nvGrpSpPr>
        <p:grpSpPr>
          <a:xfrm>
            <a:off x="3997149" y="3329634"/>
            <a:ext cx="270733" cy="355762"/>
            <a:chOff x="3997149" y="3329634"/>
            <a:chExt cx="270733" cy="355762"/>
          </a:xfrm>
        </p:grpSpPr>
        <p:sp>
          <p:nvSpPr>
            <p:cNvPr id="8174" name="Google Shape;8174;p72"/>
            <p:cNvSpPr/>
            <p:nvPr/>
          </p:nvSpPr>
          <p:spPr>
            <a:xfrm>
              <a:off x="4161787" y="3488627"/>
              <a:ext cx="32430" cy="32445"/>
            </a:xfrm>
            <a:custGeom>
              <a:avLst/>
              <a:gdLst/>
              <a:ahLst/>
              <a:cxnLst/>
              <a:rect l="l" t="t" r="r" b="b"/>
              <a:pathLst>
                <a:path w="2166" h="2167" extrusionOk="0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72"/>
            <p:cNvSpPr/>
            <p:nvPr/>
          </p:nvSpPr>
          <p:spPr>
            <a:xfrm>
              <a:off x="4181925" y="3488627"/>
              <a:ext cx="20168" cy="55114"/>
            </a:xfrm>
            <a:custGeom>
              <a:avLst/>
              <a:gdLst/>
              <a:ahLst/>
              <a:cxnLst/>
              <a:rect l="l" t="t" r="r" b="b"/>
              <a:pathLst>
                <a:path w="1347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72"/>
            <p:cNvSpPr/>
            <p:nvPr/>
          </p:nvSpPr>
          <p:spPr>
            <a:xfrm>
              <a:off x="4181925" y="3488627"/>
              <a:ext cx="20168" cy="17338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72"/>
            <p:cNvSpPr/>
            <p:nvPr/>
          </p:nvSpPr>
          <p:spPr>
            <a:xfrm>
              <a:off x="4181925" y="3488627"/>
              <a:ext cx="7576" cy="55114"/>
            </a:xfrm>
            <a:custGeom>
              <a:avLst/>
              <a:gdLst/>
              <a:ahLst/>
              <a:cxnLst/>
              <a:rect l="l" t="t" r="r" b="b"/>
              <a:pathLst>
                <a:path w="506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72"/>
            <p:cNvSpPr/>
            <p:nvPr/>
          </p:nvSpPr>
          <p:spPr>
            <a:xfrm>
              <a:off x="4161787" y="3493673"/>
              <a:ext cx="20153" cy="8819"/>
            </a:xfrm>
            <a:custGeom>
              <a:avLst/>
              <a:gdLst/>
              <a:ahLst/>
              <a:cxnLst/>
              <a:rect l="l" t="t" r="r" b="b"/>
              <a:pathLst>
                <a:path w="1346" h="589" extrusionOk="0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72"/>
            <p:cNvSpPr/>
            <p:nvPr/>
          </p:nvSpPr>
          <p:spPr>
            <a:xfrm>
              <a:off x="4161787" y="3493673"/>
              <a:ext cx="7576" cy="27400"/>
            </a:xfrm>
            <a:custGeom>
              <a:avLst/>
              <a:gdLst/>
              <a:ahLst/>
              <a:cxnLst/>
              <a:rect l="l" t="t" r="r" b="b"/>
              <a:pathLst>
                <a:path w="506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72"/>
            <p:cNvSpPr/>
            <p:nvPr/>
          </p:nvSpPr>
          <p:spPr>
            <a:xfrm>
              <a:off x="4163988" y="3331550"/>
              <a:ext cx="35904" cy="33389"/>
            </a:xfrm>
            <a:custGeom>
              <a:avLst/>
              <a:gdLst/>
              <a:ahLst/>
              <a:cxnLst/>
              <a:rect l="l" t="t" r="r" b="b"/>
              <a:pathLst>
                <a:path w="2398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72"/>
            <p:cNvSpPr/>
            <p:nvPr/>
          </p:nvSpPr>
          <p:spPr>
            <a:xfrm>
              <a:off x="4163988" y="3331550"/>
              <a:ext cx="13550" cy="33389"/>
            </a:xfrm>
            <a:custGeom>
              <a:avLst/>
              <a:gdLst/>
              <a:ahLst/>
              <a:cxnLst/>
              <a:rect l="l" t="t" r="r" b="b"/>
              <a:pathLst>
                <a:path w="905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72"/>
            <p:cNvSpPr/>
            <p:nvPr/>
          </p:nvSpPr>
          <p:spPr>
            <a:xfrm>
              <a:off x="3997149" y="3374342"/>
              <a:ext cx="180074" cy="268577"/>
            </a:xfrm>
            <a:custGeom>
              <a:avLst/>
              <a:gdLst/>
              <a:ahLst/>
              <a:cxnLst/>
              <a:rect l="l" t="t" r="r" b="b"/>
              <a:pathLst>
                <a:path w="12027" h="17938" extrusionOk="0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72"/>
            <p:cNvSpPr/>
            <p:nvPr/>
          </p:nvSpPr>
          <p:spPr>
            <a:xfrm>
              <a:off x="4133459" y="3631539"/>
              <a:ext cx="52269" cy="42207"/>
            </a:xfrm>
            <a:custGeom>
              <a:avLst/>
              <a:gdLst/>
              <a:ahLst/>
              <a:cxnLst/>
              <a:rect l="l" t="t" r="r" b="b"/>
              <a:pathLst>
                <a:path w="3491" h="2819" extrusionOk="0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72"/>
            <p:cNvSpPr/>
            <p:nvPr/>
          </p:nvSpPr>
          <p:spPr>
            <a:xfrm>
              <a:off x="4152339" y="3354219"/>
              <a:ext cx="59201" cy="141355"/>
            </a:xfrm>
            <a:custGeom>
              <a:avLst/>
              <a:gdLst/>
              <a:ahLst/>
              <a:cxnLst/>
              <a:rect l="l" t="t" r="r" b="b"/>
              <a:pathLst>
                <a:path w="3954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72"/>
            <p:cNvSpPr/>
            <p:nvPr/>
          </p:nvSpPr>
          <p:spPr>
            <a:xfrm>
              <a:off x="4152339" y="3354219"/>
              <a:ext cx="21111" cy="141355"/>
            </a:xfrm>
            <a:custGeom>
              <a:avLst/>
              <a:gdLst/>
              <a:ahLst/>
              <a:cxnLst/>
              <a:rect l="l" t="t" r="r" b="b"/>
              <a:pathLst>
                <a:path w="1410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72"/>
            <p:cNvSpPr/>
            <p:nvPr/>
          </p:nvSpPr>
          <p:spPr>
            <a:xfrm>
              <a:off x="4133459" y="3577713"/>
              <a:ext cx="99477" cy="36533"/>
            </a:xfrm>
            <a:custGeom>
              <a:avLst/>
              <a:gdLst/>
              <a:ahLst/>
              <a:cxnLst/>
              <a:rect l="l" t="t" r="r" b="b"/>
              <a:pathLst>
                <a:path w="6644" h="2440" extrusionOk="0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72"/>
            <p:cNvSpPr/>
            <p:nvPr/>
          </p:nvSpPr>
          <p:spPr>
            <a:xfrm>
              <a:off x="4133459" y="3577713"/>
              <a:ext cx="97276" cy="19225"/>
            </a:xfrm>
            <a:custGeom>
              <a:avLst/>
              <a:gdLst/>
              <a:ahLst/>
              <a:cxnLst/>
              <a:rect l="l" t="t" r="r" b="b"/>
              <a:pathLst>
                <a:path w="6497" h="1284" extrusionOk="0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72"/>
            <p:cNvSpPr/>
            <p:nvPr/>
          </p:nvSpPr>
          <p:spPr>
            <a:xfrm>
              <a:off x="4133459" y="3614231"/>
              <a:ext cx="73979" cy="28657"/>
            </a:xfrm>
            <a:custGeom>
              <a:avLst/>
              <a:gdLst/>
              <a:ahLst/>
              <a:cxnLst/>
              <a:rect l="l" t="t" r="r" b="b"/>
              <a:pathLst>
                <a:path w="4941" h="1914" extrusionOk="0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72"/>
            <p:cNvSpPr/>
            <p:nvPr/>
          </p:nvSpPr>
          <p:spPr>
            <a:xfrm>
              <a:off x="4145736" y="3329664"/>
              <a:ext cx="71149" cy="11035"/>
            </a:xfrm>
            <a:custGeom>
              <a:avLst/>
              <a:gdLst/>
              <a:ahLst/>
              <a:cxnLst/>
              <a:rect l="l" t="t" r="r" b="b"/>
              <a:pathLst>
                <a:path w="4752" h="737" extrusionOk="0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72"/>
            <p:cNvSpPr/>
            <p:nvPr/>
          </p:nvSpPr>
          <p:spPr>
            <a:xfrm>
              <a:off x="4161667" y="3329634"/>
              <a:ext cx="55219" cy="11080"/>
            </a:xfrm>
            <a:custGeom>
              <a:avLst/>
              <a:gdLst/>
              <a:ahLst/>
              <a:cxnLst/>
              <a:rect l="l" t="t" r="r" b="b"/>
              <a:pathLst>
                <a:path w="3688" h="740" extrusionOk="0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72"/>
            <p:cNvSpPr/>
            <p:nvPr/>
          </p:nvSpPr>
          <p:spPr>
            <a:xfrm>
              <a:off x="4043744" y="3662712"/>
              <a:ext cx="224138" cy="22683"/>
            </a:xfrm>
            <a:custGeom>
              <a:avLst/>
              <a:gdLst/>
              <a:ahLst/>
              <a:cxnLst/>
              <a:rect l="l" t="t" r="r" b="b"/>
              <a:pathLst>
                <a:path w="14970" h="1515" extrusionOk="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72"/>
            <p:cNvSpPr/>
            <p:nvPr/>
          </p:nvSpPr>
          <p:spPr>
            <a:xfrm>
              <a:off x="4084035" y="3662712"/>
              <a:ext cx="183847" cy="22683"/>
            </a:xfrm>
            <a:custGeom>
              <a:avLst/>
              <a:gdLst/>
              <a:ahLst/>
              <a:cxnLst/>
              <a:rect l="l" t="t" r="r" b="b"/>
              <a:pathLst>
                <a:path w="12279" h="1515" extrusionOk="0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72"/>
            <p:cNvSpPr/>
            <p:nvPr/>
          </p:nvSpPr>
          <p:spPr>
            <a:xfrm>
              <a:off x="4105131" y="3396396"/>
              <a:ext cx="30544" cy="25917"/>
            </a:xfrm>
            <a:custGeom>
              <a:avLst/>
              <a:gdLst/>
              <a:ahLst/>
              <a:cxnLst/>
              <a:rect l="l" t="t" r="r" b="b"/>
              <a:pathLst>
                <a:path w="2040" h="1731" extrusionOk="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72"/>
            <p:cNvSpPr/>
            <p:nvPr/>
          </p:nvSpPr>
          <p:spPr>
            <a:xfrm>
              <a:off x="4087179" y="3593135"/>
              <a:ext cx="30559" cy="25917"/>
            </a:xfrm>
            <a:custGeom>
              <a:avLst/>
              <a:gdLst/>
              <a:ahLst/>
              <a:cxnLst/>
              <a:rect l="l" t="t" r="r" b="b"/>
              <a:pathLst>
                <a:path w="2041" h="1731" extrusionOk="0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5" name="Google Shape;8195;p72"/>
          <p:cNvGrpSpPr/>
          <p:nvPr/>
        </p:nvGrpSpPr>
        <p:grpSpPr>
          <a:xfrm>
            <a:off x="3954343" y="2899354"/>
            <a:ext cx="345655" cy="343529"/>
            <a:chOff x="3954343" y="2899354"/>
            <a:chExt cx="345655" cy="343529"/>
          </a:xfrm>
        </p:grpSpPr>
        <p:sp>
          <p:nvSpPr>
            <p:cNvPr id="8196" name="Google Shape;8196;p72"/>
            <p:cNvSpPr/>
            <p:nvPr/>
          </p:nvSpPr>
          <p:spPr>
            <a:xfrm>
              <a:off x="3954343" y="2899354"/>
              <a:ext cx="345655" cy="343529"/>
            </a:xfrm>
            <a:custGeom>
              <a:avLst/>
              <a:gdLst/>
              <a:ahLst/>
              <a:cxnLst/>
              <a:rect l="l" t="t" r="r" b="b"/>
              <a:pathLst>
                <a:path w="23086" h="22944" extrusionOk="0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72"/>
            <p:cNvSpPr/>
            <p:nvPr/>
          </p:nvSpPr>
          <p:spPr>
            <a:xfrm>
              <a:off x="4210897" y="2911946"/>
              <a:ext cx="33434" cy="31502"/>
            </a:xfrm>
            <a:custGeom>
              <a:avLst/>
              <a:gdLst/>
              <a:ahLst/>
              <a:cxnLst/>
              <a:rect l="l" t="t" r="r" b="b"/>
              <a:pathLst>
                <a:path w="2233" h="2104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72"/>
            <p:cNvSpPr/>
            <p:nvPr/>
          </p:nvSpPr>
          <p:spPr>
            <a:xfrm>
              <a:off x="4186656" y="2936501"/>
              <a:ext cx="27834" cy="25049"/>
            </a:xfrm>
            <a:custGeom>
              <a:avLst/>
              <a:gdLst/>
              <a:ahLst/>
              <a:cxnLst/>
              <a:rect l="l" t="t" r="r" b="b"/>
              <a:pathLst>
                <a:path w="1859" h="1673" extrusionOk="0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72"/>
            <p:cNvSpPr/>
            <p:nvPr/>
          </p:nvSpPr>
          <p:spPr>
            <a:xfrm>
              <a:off x="4162101" y="2960727"/>
              <a:ext cx="26501" cy="24600"/>
            </a:xfrm>
            <a:custGeom>
              <a:avLst/>
              <a:gdLst/>
              <a:ahLst/>
              <a:cxnLst/>
              <a:rect l="l" t="t" r="r" b="b"/>
              <a:pathLst>
                <a:path w="1770" h="1643" extrusionOk="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72"/>
            <p:cNvSpPr/>
            <p:nvPr/>
          </p:nvSpPr>
          <p:spPr>
            <a:xfrm>
              <a:off x="4137861" y="2985281"/>
              <a:ext cx="27834" cy="25064"/>
            </a:xfrm>
            <a:custGeom>
              <a:avLst/>
              <a:gdLst/>
              <a:ahLst/>
              <a:cxnLst/>
              <a:rect l="l" t="t" r="r" b="b"/>
              <a:pathLst>
                <a:path w="1859" h="1674" extrusionOk="0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72"/>
            <p:cNvSpPr/>
            <p:nvPr/>
          </p:nvSpPr>
          <p:spPr>
            <a:xfrm>
              <a:off x="4113306" y="3009522"/>
              <a:ext cx="33434" cy="31517"/>
            </a:xfrm>
            <a:custGeom>
              <a:avLst/>
              <a:gdLst/>
              <a:ahLst/>
              <a:cxnLst/>
              <a:rect l="l" t="t" r="r" b="b"/>
              <a:pathLst>
                <a:path w="2233" h="2105" extrusionOk="0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72"/>
            <p:cNvSpPr/>
            <p:nvPr/>
          </p:nvSpPr>
          <p:spPr>
            <a:xfrm>
              <a:off x="4089066" y="3034077"/>
              <a:ext cx="27504" cy="25184"/>
            </a:xfrm>
            <a:custGeom>
              <a:avLst/>
              <a:gdLst/>
              <a:ahLst/>
              <a:cxnLst/>
              <a:rect l="l" t="t" r="r" b="b"/>
              <a:pathLst>
                <a:path w="1837" h="1682" extrusionOk="0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72"/>
            <p:cNvSpPr/>
            <p:nvPr/>
          </p:nvSpPr>
          <p:spPr>
            <a:xfrm>
              <a:off x="4064511" y="3058317"/>
              <a:ext cx="26516" cy="24585"/>
            </a:xfrm>
            <a:custGeom>
              <a:avLst/>
              <a:gdLst/>
              <a:ahLst/>
              <a:cxnLst/>
              <a:rect l="l" t="t" r="r" b="b"/>
              <a:pathLst>
                <a:path w="1771" h="1642" extrusionOk="0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72"/>
            <p:cNvSpPr/>
            <p:nvPr/>
          </p:nvSpPr>
          <p:spPr>
            <a:xfrm>
              <a:off x="4040285" y="3082872"/>
              <a:ext cx="27729" cy="25184"/>
            </a:xfrm>
            <a:custGeom>
              <a:avLst/>
              <a:gdLst/>
              <a:ahLst/>
              <a:cxnLst/>
              <a:rect l="l" t="t" r="r" b="b"/>
              <a:pathLst>
                <a:path w="1852" h="1682" extrusionOk="0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72"/>
            <p:cNvSpPr/>
            <p:nvPr/>
          </p:nvSpPr>
          <p:spPr>
            <a:xfrm>
              <a:off x="4015730" y="3107113"/>
              <a:ext cx="34751" cy="32281"/>
            </a:xfrm>
            <a:custGeom>
              <a:avLst/>
              <a:gdLst/>
              <a:ahLst/>
              <a:cxnLst/>
              <a:rect l="l" t="t" r="r" b="b"/>
              <a:pathLst>
                <a:path w="2321" h="2156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72"/>
            <p:cNvSpPr/>
            <p:nvPr/>
          </p:nvSpPr>
          <p:spPr>
            <a:xfrm>
              <a:off x="3991490" y="3131668"/>
              <a:ext cx="27789" cy="25318"/>
            </a:xfrm>
            <a:custGeom>
              <a:avLst/>
              <a:gdLst/>
              <a:ahLst/>
              <a:cxnLst/>
              <a:rect l="l" t="t" r="r" b="b"/>
              <a:pathLst>
                <a:path w="1856" h="1691" extrusionOk="0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72"/>
            <p:cNvSpPr/>
            <p:nvPr/>
          </p:nvSpPr>
          <p:spPr>
            <a:xfrm>
              <a:off x="3966935" y="3155908"/>
              <a:ext cx="27834" cy="25348"/>
            </a:xfrm>
            <a:custGeom>
              <a:avLst/>
              <a:gdLst/>
              <a:ahLst/>
              <a:cxnLst/>
              <a:rect l="l" t="t" r="r" b="b"/>
              <a:pathLst>
                <a:path w="1859" h="1693" extrusionOk="0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8" name="Google Shape;8208;p72"/>
          <p:cNvGrpSpPr/>
          <p:nvPr/>
        </p:nvGrpSpPr>
        <p:grpSpPr>
          <a:xfrm>
            <a:off x="2166043" y="3351344"/>
            <a:ext cx="369566" cy="349803"/>
            <a:chOff x="2166043" y="3351344"/>
            <a:chExt cx="369566" cy="349803"/>
          </a:xfrm>
        </p:grpSpPr>
        <p:sp>
          <p:nvSpPr>
            <p:cNvPr id="8209" name="Google Shape;8209;p72"/>
            <p:cNvSpPr/>
            <p:nvPr/>
          </p:nvSpPr>
          <p:spPr>
            <a:xfrm>
              <a:off x="2166357" y="3351344"/>
              <a:ext cx="369252" cy="349803"/>
            </a:xfrm>
            <a:custGeom>
              <a:avLst/>
              <a:gdLst/>
              <a:ahLst/>
              <a:cxnLst/>
              <a:rect l="l" t="t" r="r" b="b"/>
              <a:pathLst>
                <a:path w="24662" h="23363" extrusionOk="0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72"/>
            <p:cNvSpPr/>
            <p:nvPr/>
          </p:nvSpPr>
          <p:spPr>
            <a:xfrm>
              <a:off x="2166043" y="3351344"/>
              <a:ext cx="353516" cy="335624"/>
            </a:xfrm>
            <a:custGeom>
              <a:avLst/>
              <a:gdLst/>
              <a:ahLst/>
              <a:cxnLst/>
              <a:rect l="l" t="t" r="r" b="b"/>
              <a:pathLst>
                <a:path w="23611" h="22416" extrusionOk="0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72"/>
            <p:cNvSpPr/>
            <p:nvPr/>
          </p:nvSpPr>
          <p:spPr>
            <a:xfrm>
              <a:off x="2373487" y="3352332"/>
              <a:ext cx="159292" cy="158978"/>
            </a:xfrm>
            <a:custGeom>
              <a:avLst/>
              <a:gdLst/>
              <a:ahLst/>
              <a:cxnLst/>
              <a:rect l="l" t="t" r="r" b="b"/>
              <a:pathLst>
                <a:path w="10639" h="1061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72"/>
            <p:cNvSpPr/>
            <p:nvPr/>
          </p:nvSpPr>
          <p:spPr>
            <a:xfrm>
              <a:off x="2373487" y="3352332"/>
              <a:ext cx="71149" cy="45337"/>
            </a:xfrm>
            <a:custGeom>
              <a:avLst/>
              <a:gdLst/>
              <a:ahLst/>
              <a:cxnLst/>
              <a:rect l="l" t="t" r="r" b="b"/>
              <a:pathLst>
                <a:path w="4752" h="302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72"/>
            <p:cNvSpPr/>
            <p:nvPr/>
          </p:nvSpPr>
          <p:spPr>
            <a:xfrm>
              <a:off x="2275596" y="3447587"/>
              <a:ext cx="166195" cy="157032"/>
            </a:xfrm>
            <a:custGeom>
              <a:avLst/>
              <a:gdLst/>
              <a:ahLst/>
              <a:cxnLst/>
              <a:rect l="l" t="t" r="r" b="b"/>
              <a:pathLst>
                <a:path w="11100" h="10488" extrusionOk="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72"/>
            <p:cNvSpPr/>
            <p:nvPr/>
          </p:nvSpPr>
          <p:spPr>
            <a:xfrm>
              <a:off x="2284191" y="3555853"/>
              <a:ext cx="46774" cy="42657"/>
            </a:xfrm>
            <a:custGeom>
              <a:avLst/>
              <a:gdLst/>
              <a:ahLst/>
              <a:cxnLst/>
              <a:rect l="l" t="t" r="r" b="b"/>
              <a:pathLst>
                <a:path w="3124" h="2849" extrusionOk="0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72"/>
            <p:cNvSpPr/>
            <p:nvPr/>
          </p:nvSpPr>
          <p:spPr>
            <a:xfrm>
              <a:off x="2317235" y="3521342"/>
              <a:ext cx="47418" cy="43166"/>
            </a:xfrm>
            <a:custGeom>
              <a:avLst/>
              <a:gdLst/>
              <a:ahLst/>
              <a:cxnLst/>
              <a:rect l="l" t="t" r="r" b="b"/>
              <a:pathLst>
                <a:path w="3167" h="2883" extrusionOk="0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72"/>
            <p:cNvSpPr/>
            <p:nvPr/>
          </p:nvSpPr>
          <p:spPr>
            <a:xfrm>
              <a:off x="2352121" y="3487863"/>
              <a:ext cx="46475" cy="42657"/>
            </a:xfrm>
            <a:custGeom>
              <a:avLst/>
              <a:gdLst/>
              <a:ahLst/>
              <a:cxnLst/>
              <a:rect l="l" t="t" r="r" b="b"/>
              <a:pathLst>
                <a:path w="3104" h="2849" extrusionOk="0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72"/>
            <p:cNvSpPr/>
            <p:nvPr/>
          </p:nvSpPr>
          <p:spPr>
            <a:xfrm>
              <a:off x="2386108" y="3453861"/>
              <a:ext cx="46475" cy="42732"/>
            </a:xfrm>
            <a:custGeom>
              <a:avLst/>
              <a:gdLst/>
              <a:ahLst/>
              <a:cxnLst/>
              <a:rect l="l" t="t" r="r" b="b"/>
              <a:pathLst>
                <a:path w="3104" h="2854" extrusionOk="0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8" name="Google Shape;8218;p72"/>
          <p:cNvGrpSpPr/>
          <p:nvPr/>
        </p:nvGrpSpPr>
        <p:grpSpPr>
          <a:xfrm>
            <a:off x="2619649" y="3352332"/>
            <a:ext cx="365793" cy="329275"/>
            <a:chOff x="2619649" y="3352332"/>
            <a:chExt cx="365793" cy="329275"/>
          </a:xfrm>
        </p:grpSpPr>
        <p:sp>
          <p:nvSpPr>
            <p:cNvPr id="8219" name="Google Shape;8219;p72"/>
            <p:cNvSpPr/>
            <p:nvPr/>
          </p:nvSpPr>
          <p:spPr>
            <a:xfrm>
              <a:off x="2707164" y="3352332"/>
              <a:ext cx="190765" cy="72437"/>
            </a:xfrm>
            <a:custGeom>
              <a:avLst/>
              <a:gdLst/>
              <a:ahLst/>
              <a:cxnLst/>
              <a:rect l="l" t="t" r="r" b="b"/>
              <a:pathLst>
                <a:path w="12741" h="4838" extrusionOk="0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72"/>
            <p:cNvSpPr/>
            <p:nvPr/>
          </p:nvSpPr>
          <p:spPr>
            <a:xfrm>
              <a:off x="2743038" y="3358306"/>
              <a:ext cx="118687" cy="29301"/>
            </a:xfrm>
            <a:custGeom>
              <a:avLst/>
              <a:gdLst/>
              <a:ahLst/>
              <a:cxnLst/>
              <a:rect l="l" t="t" r="r" b="b"/>
              <a:pathLst>
                <a:path w="7927" h="1957" extrusionOk="0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72"/>
            <p:cNvSpPr/>
            <p:nvPr/>
          </p:nvSpPr>
          <p:spPr>
            <a:xfrm>
              <a:off x="2632556" y="3552530"/>
              <a:ext cx="339666" cy="129078"/>
            </a:xfrm>
            <a:custGeom>
              <a:avLst/>
              <a:gdLst/>
              <a:ahLst/>
              <a:cxnLst/>
              <a:rect l="l" t="t" r="r" b="b"/>
              <a:pathLst>
                <a:path w="22686" h="8621" extrusionOk="0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72"/>
            <p:cNvSpPr/>
            <p:nvPr/>
          </p:nvSpPr>
          <p:spPr>
            <a:xfrm>
              <a:off x="2632556" y="3552530"/>
              <a:ext cx="48810" cy="129078"/>
            </a:xfrm>
            <a:custGeom>
              <a:avLst/>
              <a:gdLst/>
              <a:ahLst/>
              <a:cxnLst/>
              <a:rect l="l" t="t" r="r" b="b"/>
              <a:pathLst>
                <a:path w="3260" h="8621" extrusionOk="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72"/>
            <p:cNvSpPr/>
            <p:nvPr/>
          </p:nvSpPr>
          <p:spPr>
            <a:xfrm>
              <a:off x="2632870" y="3552530"/>
              <a:ext cx="339352" cy="69907"/>
            </a:xfrm>
            <a:custGeom>
              <a:avLst/>
              <a:gdLst/>
              <a:ahLst/>
              <a:cxnLst/>
              <a:rect l="l" t="t" r="r" b="b"/>
              <a:pathLst>
                <a:path w="22665" h="4669" extrusionOk="0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72"/>
            <p:cNvSpPr/>
            <p:nvPr/>
          </p:nvSpPr>
          <p:spPr>
            <a:xfrm>
              <a:off x="2619649" y="3415606"/>
              <a:ext cx="365793" cy="177544"/>
            </a:xfrm>
            <a:custGeom>
              <a:avLst/>
              <a:gdLst/>
              <a:ahLst/>
              <a:cxnLst/>
              <a:rect l="l" t="t" r="r" b="b"/>
              <a:pathLst>
                <a:path w="24431" h="11858" extrusionOk="0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72"/>
            <p:cNvSpPr/>
            <p:nvPr/>
          </p:nvSpPr>
          <p:spPr>
            <a:xfrm>
              <a:off x="2619649" y="3415591"/>
              <a:ext cx="48167" cy="140113"/>
            </a:xfrm>
            <a:custGeom>
              <a:avLst/>
              <a:gdLst/>
              <a:ahLst/>
              <a:cxnLst/>
              <a:rect l="l" t="t" r="r" b="b"/>
              <a:pathLst>
                <a:path w="3217" h="9358" extrusionOk="0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72"/>
            <p:cNvSpPr/>
            <p:nvPr/>
          </p:nvSpPr>
          <p:spPr>
            <a:xfrm>
              <a:off x="2726358" y="3508151"/>
              <a:ext cx="152061" cy="81540"/>
            </a:xfrm>
            <a:custGeom>
              <a:avLst/>
              <a:gdLst/>
              <a:ahLst/>
              <a:cxnLst/>
              <a:rect l="l" t="t" r="r" b="b"/>
              <a:pathLst>
                <a:path w="10156" h="5446" extrusionOk="0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72"/>
            <p:cNvSpPr/>
            <p:nvPr/>
          </p:nvSpPr>
          <p:spPr>
            <a:xfrm>
              <a:off x="2770108" y="3553473"/>
              <a:ext cx="64861" cy="80926"/>
            </a:xfrm>
            <a:custGeom>
              <a:avLst/>
              <a:gdLst/>
              <a:ahLst/>
              <a:cxnLst/>
              <a:rect l="l" t="t" r="r" b="b"/>
              <a:pathLst>
                <a:path w="4332" h="5405" extrusionOk="0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72"/>
            <p:cNvSpPr/>
            <p:nvPr/>
          </p:nvSpPr>
          <p:spPr>
            <a:xfrm>
              <a:off x="2787431" y="3572368"/>
              <a:ext cx="29915" cy="42821"/>
            </a:xfrm>
            <a:custGeom>
              <a:avLst/>
              <a:gdLst/>
              <a:ahLst/>
              <a:cxnLst/>
              <a:rect l="l" t="t" r="r" b="b"/>
              <a:pathLst>
                <a:path w="1998" h="2860" extrusionOk="0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9" name="Google Shape;8229;p72"/>
          <p:cNvGrpSpPr/>
          <p:nvPr/>
        </p:nvGrpSpPr>
        <p:grpSpPr>
          <a:xfrm>
            <a:off x="1293760" y="1498228"/>
            <a:ext cx="340624" cy="351944"/>
            <a:chOff x="1293760" y="1498228"/>
            <a:chExt cx="340624" cy="351944"/>
          </a:xfrm>
        </p:grpSpPr>
        <p:sp>
          <p:nvSpPr>
            <p:cNvPr id="8230" name="Google Shape;8230;p72"/>
            <p:cNvSpPr/>
            <p:nvPr/>
          </p:nvSpPr>
          <p:spPr>
            <a:xfrm>
              <a:off x="1331535" y="1498228"/>
              <a:ext cx="265388" cy="71164"/>
            </a:xfrm>
            <a:custGeom>
              <a:avLst/>
              <a:gdLst/>
              <a:ahLst/>
              <a:cxnLst/>
              <a:rect l="l" t="t" r="r" b="b"/>
              <a:pathLst>
                <a:path w="17725" h="4753" extrusionOk="0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72"/>
            <p:cNvSpPr/>
            <p:nvPr/>
          </p:nvSpPr>
          <p:spPr>
            <a:xfrm>
              <a:off x="1337839" y="1585353"/>
              <a:ext cx="69263" cy="67212"/>
            </a:xfrm>
            <a:custGeom>
              <a:avLst/>
              <a:gdLst/>
              <a:ahLst/>
              <a:cxnLst/>
              <a:rect l="l" t="t" r="r" b="b"/>
              <a:pathLst>
                <a:path w="4626" h="4489" extrusionOk="0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72"/>
            <p:cNvSpPr/>
            <p:nvPr/>
          </p:nvSpPr>
          <p:spPr>
            <a:xfrm>
              <a:off x="1521042" y="1585353"/>
              <a:ext cx="69577" cy="67212"/>
            </a:xfrm>
            <a:custGeom>
              <a:avLst/>
              <a:gdLst/>
              <a:ahLst/>
              <a:cxnLst/>
              <a:rect l="l" t="t" r="r" b="b"/>
              <a:pathLst>
                <a:path w="4647" h="4489" extrusionOk="0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72"/>
            <p:cNvSpPr/>
            <p:nvPr/>
          </p:nvSpPr>
          <p:spPr>
            <a:xfrm>
              <a:off x="1349173" y="1766505"/>
              <a:ext cx="87514" cy="83666"/>
            </a:xfrm>
            <a:custGeom>
              <a:avLst/>
              <a:gdLst/>
              <a:ahLst/>
              <a:cxnLst/>
              <a:rect l="l" t="t" r="r" b="b"/>
              <a:pathLst>
                <a:path w="5845" h="5588" extrusionOk="0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72"/>
            <p:cNvSpPr/>
            <p:nvPr/>
          </p:nvSpPr>
          <p:spPr>
            <a:xfrm>
              <a:off x="1491457" y="1766505"/>
              <a:ext cx="87829" cy="83666"/>
            </a:xfrm>
            <a:custGeom>
              <a:avLst/>
              <a:gdLst/>
              <a:ahLst/>
              <a:cxnLst/>
              <a:rect l="l" t="t" r="r" b="b"/>
              <a:pathLst>
                <a:path w="5866" h="5588" extrusionOk="0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72"/>
            <p:cNvSpPr/>
            <p:nvPr/>
          </p:nvSpPr>
          <p:spPr>
            <a:xfrm>
              <a:off x="1342870" y="1588257"/>
              <a:ext cx="242405" cy="242405"/>
            </a:xfrm>
            <a:custGeom>
              <a:avLst/>
              <a:gdLst/>
              <a:ahLst/>
              <a:cxnLst/>
              <a:rect l="l" t="t" r="r" b="b"/>
              <a:pathLst>
                <a:path w="16190" h="16190" extrusionOk="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72"/>
            <p:cNvSpPr/>
            <p:nvPr/>
          </p:nvSpPr>
          <p:spPr>
            <a:xfrm>
              <a:off x="1364205" y="1611420"/>
              <a:ext cx="208792" cy="196334"/>
            </a:xfrm>
            <a:custGeom>
              <a:avLst/>
              <a:gdLst/>
              <a:ahLst/>
              <a:cxnLst/>
              <a:rect l="l" t="t" r="r" b="b"/>
              <a:pathLst>
                <a:path w="13945" h="13113" extrusionOk="0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72"/>
            <p:cNvSpPr/>
            <p:nvPr/>
          </p:nvSpPr>
          <p:spPr>
            <a:xfrm>
              <a:off x="1402370" y="1612812"/>
              <a:ext cx="187620" cy="192981"/>
            </a:xfrm>
            <a:custGeom>
              <a:avLst/>
              <a:gdLst/>
              <a:ahLst/>
              <a:cxnLst/>
              <a:rect l="l" t="t" r="r" b="b"/>
              <a:pathLst>
                <a:path w="12531" h="12889" extrusionOk="0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72"/>
            <p:cNvSpPr/>
            <p:nvPr/>
          </p:nvSpPr>
          <p:spPr>
            <a:xfrm>
              <a:off x="1449893" y="1635795"/>
              <a:ext cx="26456" cy="94447"/>
            </a:xfrm>
            <a:custGeom>
              <a:avLst/>
              <a:gdLst/>
              <a:ahLst/>
              <a:cxnLst/>
              <a:rect l="l" t="t" r="r" b="b"/>
              <a:pathLst>
                <a:path w="1767" h="6308" extrusionOk="0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72"/>
            <p:cNvSpPr/>
            <p:nvPr/>
          </p:nvSpPr>
          <p:spPr>
            <a:xfrm>
              <a:off x="1448635" y="1704414"/>
              <a:ext cx="65175" cy="62660"/>
            </a:xfrm>
            <a:custGeom>
              <a:avLst/>
              <a:gdLst/>
              <a:ahLst/>
              <a:cxnLst/>
              <a:rect l="l" t="t" r="r" b="b"/>
              <a:pathLst>
                <a:path w="4353" h="4185" extrusionOk="0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72"/>
            <p:cNvSpPr/>
            <p:nvPr/>
          </p:nvSpPr>
          <p:spPr>
            <a:xfrm>
              <a:off x="1293760" y="1542382"/>
              <a:ext cx="95405" cy="89655"/>
            </a:xfrm>
            <a:custGeom>
              <a:avLst/>
              <a:gdLst/>
              <a:ahLst/>
              <a:cxnLst/>
              <a:rect l="l" t="t" r="r" b="b"/>
              <a:pathLst>
                <a:path w="6372" h="5988" extrusionOk="0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72"/>
            <p:cNvSpPr/>
            <p:nvPr/>
          </p:nvSpPr>
          <p:spPr>
            <a:xfrm>
              <a:off x="1309511" y="1542382"/>
              <a:ext cx="77453" cy="61552"/>
            </a:xfrm>
            <a:custGeom>
              <a:avLst/>
              <a:gdLst/>
              <a:ahLst/>
              <a:cxnLst/>
              <a:rect l="l" t="t" r="r" b="b"/>
              <a:pathLst>
                <a:path w="5173" h="4111" extrusionOk="0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72"/>
            <p:cNvSpPr/>
            <p:nvPr/>
          </p:nvSpPr>
          <p:spPr>
            <a:xfrm>
              <a:off x="1538350" y="1542546"/>
              <a:ext cx="96034" cy="89551"/>
            </a:xfrm>
            <a:custGeom>
              <a:avLst/>
              <a:gdLst/>
              <a:ahLst/>
              <a:cxnLst/>
              <a:rect l="l" t="t" r="r" b="b"/>
              <a:pathLst>
                <a:path w="6414" h="5981" extrusionOk="0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72"/>
            <p:cNvSpPr/>
            <p:nvPr/>
          </p:nvSpPr>
          <p:spPr>
            <a:xfrm>
              <a:off x="1565735" y="1550167"/>
              <a:ext cx="68649" cy="80283"/>
            </a:xfrm>
            <a:custGeom>
              <a:avLst/>
              <a:gdLst/>
              <a:ahLst/>
              <a:cxnLst/>
              <a:rect l="l" t="t" r="r" b="b"/>
              <a:pathLst>
                <a:path w="4585" h="5362" extrusionOk="0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4" name="Google Shape;8244;p72"/>
          <p:cNvGrpSpPr/>
          <p:nvPr/>
        </p:nvGrpSpPr>
        <p:grpSpPr>
          <a:xfrm>
            <a:off x="849601" y="1952074"/>
            <a:ext cx="406713" cy="383745"/>
            <a:chOff x="849601" y="1952074"/>
            <a:chExt cx="406713" cy="383745"/>
          </a:xfrm>
        </p:grpSpPr>
        <p:sp>
          <p:nvSpPr>
            <p:cNvPr id="8245" name="Google Shape;8245;p72"/>
            <p:cNvSpPr/>
            <p:nvPr/>
          </p:nvSpPr>
          <p:spPr>
            <a:xfrm>
              <a:off x="849601" y="2240819"/>
              <a:ext cx="130650" cy="95001"/>
            </a:xfrm>
            <a:custGeom>
              <a:avLst/>
              <a:gdLst/>
              <a:ahLst/>
              <a:cxnLst/>
              <a:rect l="l" t="t" r="r" b="b"/>
              <a:pathLst>
                <a:path w="8726" h="6345" extrusionOk="0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72"/>
            <p:cNvSpPr/>
            <p:nvPr/>
          </p:nvSpPr>
          <p:spPr>
            <a:xfrm>
              <a:off x="875728" y="2284494"/>
              <a:ext cx="75252" cy="51326"/>
            </a:xfrm>
            <a:custGeom>
              <a:avLst/>
              <a:gdLst/>
              <a:ahLst/>
              <a:cxnLst/>
              <a:rect l="l" t="t" r="r" b="b"/>
              <a:pathLst>
                <a:path w="5026" h="3428" extrusionOk="0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72"/>
            <p:cNvSpPr/>
            <p:nvPr/>
          </p:nvSpPr>
          <p:spPr>
            <a:xfrm>
              <a:off x="890520" y="2158335"/>
              <a:ext cx="156777" cy="155519"/>
            </a:xfrm>
            <a:custGeom>
              <a:avLst/>
              <a:gdLst/>
              <a:ahLst/>
              <a:cxnLst/>
              <a:rect l="l" t="t" r="r" b="b"/>
              <a:pathLst>
                <a:path w="10471" h="10387" extrusionOk="0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72"/>
            <p:cNvSpPr/>
            <p:nvPr/>
          </p:nvSpPr>
          <p:spPr>
            <a:xfrm>
              <a:off x="890206" y="2158335"/>
              <a:ext cx="157091" cy="138840"/>
            </a:xfrm>
            <a:custGeom>
              <a:avLst/>
              <a:gdLst/>
              <a:ahLst/>
              <a:cxnLst/>
              <a:rect l="l" t="t" r="r" b="b"/>
              <a:pathLst>
                <a:path w="10492" h="9273" extrusionOk="0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72"/>
            <p:cNvSpPr/>
            <p:nvPr/>
          </p:nvSpPr>
          <p:spPr>
            <a:xfrm>
              <a:off x="903741" y="1952074"/>
              <a:ext cx="352572" cy="349817"/>
            </a:xfrm>
            <a:custGeom>
              <a:avLst/>
              <a:gdLst/>
              <a:ahLst/>
              <a:cxnLst/>
              <a:rect l="l" t="t" r="r" b="b"/>
              <a:pathLst>
                <a:path w="23548" h="23364" extrusionOk="0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72"/>
            <p:cNvSpPr/>
            <p:nvPr/>
          </p:nvSpPr>
          <p:spPr>
            <a:xfrm>
              <a:off x="903741" y="1952074"/>
              <a:ext cx="258141" cy="227372"/>
            </a:xfrm>
            <a:custGeom>
              <a:avLst/>
              <a:gdLst/>
              <a:ahLst/>
              <a:cxnLst/>
              <a:rect l="l" t="t" r="r" b="b"/>
              <a:pathLst>
                <a:path w="17241" h="15186" extrusionOk="0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72"/>
            <p:cNvSpPr/>
            <p:nvPr/>
          </p:nvSpPr>
          <p:spPr>
            <a:xfrm>
              <a:off x="989054" y="2039274"/>
              <a:ext cx="178817" cy="175268"/>
            </a:xfrm>
            <a:custGeom>
              <a:avLst/>
              <a:gdLst/>
              <a:ahLst/>
              <a:cxnLst/>
              <a:rect l="l" t="t" r="r" b="b"/>
              <a:pathLst>
                <a:path w="11943" h="11706" extrusionOk="0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2" name="Google Shape;8252;p72"/>
          <p:cNvGrpSpPr/>
          <p:nvPr/>
        </p:nvGrpSpPr>
        <p:grpSpPr>
          <a:xfrm>
            <a:off x="2253871" y="2893365"/>
            <a:ext cx="203985" cy="355417"/>
            <a:chOff x="2253871" y="2893365"/>
            <a:chExt cx="203985" cy="355417"/>
          </a:xfrm>
        </p:grpSpPr>
        <p:sp>
          <p:nvSpPr>
            <p:cNvPr id="8253" name="Google Shape;8253;p72"/>
            <p:cNvSpPr/>
            <p:nvPr/>
          </p:nvSpPr>
          <p:spPr>
            <a:xfrm>
              <a:off x="2329722" y="3200915"/>
              <a:ext cx="51326" cy="47553"/>
            </a:xfrm>
            <a:custGeom>
              <a:avLst/>
              <a:gdLst/>
              <a:ahLst/>
              <a:cxnLst/>
              <a:rect l="l" t="t" r="r" b="b"/>
              <a:pathLst>
                <a:path w="3428" h="3176" extrusionOk="0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72"/>
            <p:cNvSpPr/>
            <p:nvPr/>
          </p:nvSpPr>
          <p:spPr>
            <a:xfrm>
              <a:off x="2342628" y="3200915"/>
              <a:ext cx="38419" cy="47867"/>
            </a:xfrm>
            <a:custGeom>
              <a:avLst/>
              <a:gdLst/>
              <a:ahLst/>
              <a:cxnLst/>
              <a:rect l="l" t="t" r="r" b="b"/>
              <a:pathLst>
                <a:path w="2566" h="3197" extrusionOk="0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72"/>
            <p:cNvSpPr/>
            <p:nvPr/>
          </p:nvSpPr>
          <p:spPr>
            <a:xfrm>
              <a:off x="2253871" y="2893365"/>
              <a:ext cx="203985" cy="326775"/>
            </a:xfrm>
            <a:custGeom>
              <a:avLst/>
              <a:gdLst/>
              <a:ahLst/>
              <a:cxnLst/>
              <a:rect l="l" t="t" r="r" b="b"/>
              <a:pathLst>
                <a:path w="13624" h="21825" extrusionOk="0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72"/>
            <p:cNvSpPr/>
            <p:nvPr/>
          </p:nvSpPr>
          <p:spPr>
            <a:xfrm>
              <a:off x="2326578" y="2893365"/>
              <a:ext cx="131279" cy="326775"/>
            </a:xfrm>
            <a:custGeom>
              <a:avLst/>
              <a:gdLst/>
              <a:ahLst/>
              <a:cxnLst/>
              <a:rect l="l" t="t" r="r" b="b"/>
              <a:pathLst>
                <a:path w="8768" h="21825" extrusionOk="0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72"/>
            <p:cNvSpPr/>
            <p:nvPr/>
          </p:nvSpPr>
          <p:spPr>
            <a:xfrm>
              <a:off x="2350504" y="2893365"/>
              <a:ext cx="10720" cy="58093"/>
            </a:xfrm>
            <a:custGeom>
              <a:avLst/>
              <a:gdLst/>
              <a:ahLst/>
              <a:cxnLst/>
              <a:rect l="l" t="t" r="r" b="b"/>
              <a:pathLst>
                <a:path w="716" h="3880" extrusionOk="0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72"/>
            <p:cNvSpPr/>
            <p:nvPr/>
          </p:nvSpPr>
          <p:spPr>
            <a:xfrm>
              <a:off x="2330036" y="2946248"/>
              <a:ext cx="51326" cy="50068"/>
            </a:xfrm>
            <a:custGeom>
              <a:avLst/>
              <a:gdLst/>
              <a:ahLst/>
              <a:cxnLst/>
              <a:rect l="l" t="t" r="r" b="b"/>
              <a:pathLst>
                <a:path w="3428" h="3344" extrusionOk="0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72"/>
            <p:cNvSpPr/>
            <p:nvPr/>
          </p:nvSpPr>
          <p:spPr>
            <a:xfrm>
              <a:off x="2342943" y="2946248"/>
              <a:ext cx="38419" cy="49754"/>
            </a:xfrm>
            <a:custGeom>
              <a:avLst/>
              <a:gdLst/>
              <a:ahLst/>
              <a:cxnLst/>
              <a:rect l="l" t="t" r="r" b="b"/>
              <a:pathLst>
                <a:path w="2566" h="3323" extrusionOk="0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72"/>
            <p:cNvSpPr/>
            <p:nvPr/>
          </p:nvSpPr>
          <p:spPr>
            <a:xfrm>
              <a:off x="2254186" y="3012037"/>
              <a:ext cx="32116" cy="118073"/>
            </a:xfrm>
            <a:custGeom>
              <a:avLst/>
              <a:gdLst/>
              <a:ahLst/>
              <a:cxnLst/>
              <a:rect l="l" t="t" r="r" b="b"/>
              <a:pathLst>
                <a:path w="2145" h="7886" extrusionOk="0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72"/>
            <p:cNvSpPr/>
            <p:nvPr/>
          </p:nvSpPr>
          <p:spPr>
            <a:xfrm>
              <a:off x="2255758" y="3012037"/>
              <a:ext cx="30544" cy="117759"/>
            </a:xfrm>
            <a:custGeom>
              <a:avLst/>
              <a:gdLst/>
              <a:ahLst/>
              <a:cxnLst/>
              <a:rect l="l" t="t" r="r" b="b"/>
              <a:pathLst>
                <a:path w="2040" h="7865" extrusionOk="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72"/>
            <p:cNvSpPr/>
            <p:nvPr/>
          </p:nvSpPr>
          <p:spPr>
            <a:xfrm>
              <a:off x="2425426" y="3012037"/>
              <a:ext cx="32430" cy="118073"/>
            </a:xfrm>
            <a:custGeom>
              <a:avLst/>
              <a:gdLst/>
              <a:ahLst/>
              <a:cxnLst/>
              <a:rect l="l" t="t" r="r" b="b"/>
              <a:pathLst>
                <a:path w="2166" h="7886" extrusionOk="0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72"/>
            <p:cNvSpPr/>
            <p:nvPr/>
          </p:nvSpPr>
          <p:spPr>
            <a:xfrm>
              <a:off x="2441791" y="3012037"/>
              <a:ext cx="16065" cy="118073"/>
            </a:xfrm>
            <a:custGeom>
              <a:avLst/>
              <a:gdLst/>
              <a:ahLst/>
              <a:cxnLst/>
              <a:rect l="l" t="t" r="r" b="b"/>
              <a:pathLst>
                <a:path w="1073" h="7886" extrusionOk="0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4" name="Google Shape;8264;p72"/>
          <p:cNvGrpSpPr/>
          <p:nvPr/>
        </p:nvGrpSpPr>
        <p:grpSpPr>
          <a:xfrm>
            <a:off x="2191541" y="2408601"/>
            <a:ext cx="308823" cy="342571"/>
            <a:chOff x="2191541" y="2408601"/>
            <a:chExt cx="308823" cy="342571"/>
          </a:xfrm>
        </p:grpSpPr>
        <p:sp>
          <p:nvSpPr>
            <p:cNvPr id="8265" name="Google Shape;8265;p72"/>
            <p:cNvSpPr/>
            <p:nvPr/>
          </p:nvSpPr>
          <p:spPr>
            <a:xfrm>
              <a:off x="2222384" y="2722754"/>
              <a:ext cx="22054" cy="28418"/>
            </a:xfrm>
            <a:custGeom>
              <a:avLst/>
              <a:gdLst/>
              <a:ahLst/>
              <a:cxnLst/>
              <a:rect l="l" t="t" r="r" b="b"/>
              <a:pathLst>
                <a:path w="1473" h="1898" extrusionOk="0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72"/>
            <p:cNvSpPr/>
            <p:nvPr/>
          </p:nvSpPr>
          <p:spPr>
            <a:xfrm>
              <a:off x="2447451" y="2724640"/>
              <a:ext cx="22054" cy="26456"/>
            </a:xfrm>
            <a:custGeom>
              <a:avLst/>
              <a:gdLst/>
              <a:ahLst/>
              <a:cxnLst/>
              <a:rect l="l" t="t" r="r" b="b"/>
              <a:pathLst>
                <a:path w="1473" h="1767" extrusionOk="0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72"/>
            <p:cNvSpPr/>
            <p:nvPr/>
          </p:nvSpPr>
          <p:spPr>
            <a:xfrm>
              <a:off x="2191541" y="2611313"/>
              <a:ext cx="308823" cy="16709"/>
            </a:xfrm>
            <a:custGeom>
              <a:avLst/>
              <a:gdLst/>
              <a:ahLst/>
              <a:cxnLst/>
              <a:rect l="l" t="t" r="r" b="b"/>
              <a:pathLst>
                <a:path w="20626" h="1116" extrusionOk="0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72"/>
            <p:cNvSpPr/>
            <p:nvPr/>
          </p:nvSpPr>
          <p:spPr>
            <a:xfrm>
              <a:off x="2211993" y="2470287"/>
              <a:ext cx="140412" cy="263052"/>
            </a:xfrm>
            <a:custGeom>
              <a:avLst/>
              <a:gdLst/>
              <a:ahLst/>
              <a:cxnLst/>
              <a:rect l="l" t="t" r="r" b="b"/>
              <a:pathLst>
                <a:path w="9378" h="17569" extrusionOk="0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72"/>
            <p:cNvSpPr/>
            <p:nvPr/>
          </p:nvSpPr>
          <p:spPr>
            <a:xfrm>
              <a:off x="2233718" y="2470287"/>
              <a:ext cx="118687" cy="262917"/>
            </a:xfrm>
            <a:custGeom>
              <a:avLst/>
              <a:gdLst/>
              <a:ahLst/>
              <a:cxnLst/>
              <a:rect l="l" t="t" r="r" b="b"/>
              <a:pathLst>
                <a:path w="7927" h="17560" extrusionOk="0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72"/>
            <p:cNvSpPr/>
            <p:nvPr/>
          </p:nvSpPr>
          <p:spPr>
            <a:xfrm>
              <a:off x="2339484" y="2470287"/>
              <a:ext cx="140098" cy="263052"/>
            </a:xfrm>
            <a:custGeom>
              <a:avLst/>
              <a:gdLst/>
              <a:ahLst/>
              <a:cxnLst/>
              <a:rect l="l" t="t" r="r" b="b"/>
              <a:pathLst>
                <a:path w="9357" h="17569" extrusionOk="0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72"/>
            <p:cNvSpPr/>
            <p:nvPr/>
          </p:nvSpPr>
          <p:spPr>
            <a:xfrm>
              <a:off x="2339484" y="2470287"/>
              <a:ext cx="140412" cy="257512"/>
            </a:xfrm>
            <a:custGeom>
              <a:avLst/>
              <a:gdLst/>
              <a:ahLst/>
              <a:cxnLst/>
              <a:rect l="l" t="t" r="r" b="b"/>
              <a:pathLst>
                <a:path w="9378" h="17199" extrusionOk="0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72"/>
            <p:cNvSpPr/>
            <p:nvPr/>
          </p:nvSpPr>
          <p:spPr>
            <a:xfrm>
              <a:off x="2328150" y="2408601"/>
              <a:ext cx="35275" cy="32116"/>
            </a:xfrm>
            <a:custGeom>
              <a:avLst/>
              <a:gdLst/>
              <a:ahLst/>
              <a:cxnLst/>
              <a:rect l="l" t="t" r="r" b="b"/>
              <a:pathLst>
                <a:path w="2356" h="2145" extrusionOk="0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72"/>
            <p:cNvSpPr/>
            <p:nvPr/>
          </p:nvSpPr>
          <p:spPr>
            <a:xfrm>
              <a:off x="2291632" y="2434728"/>
              <a:ext cx="94776" cy="80911"/>
            </a:xfrm>
            <a:custGeom>
              <a:avLst/>
              <a:gdLst/>
              <a:ahLst/>
              <a:cxnLst/>
              <a:rect l="l" t="t" r="r" b="b"/>
              <a:pathLst>
                <a:path w="6330" h="5404" extrusionOk="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72"/>
            <p:cNvSpPr/>
            <p:nvPr/>
          </p:nvSpPr>
          <p:spPr>
            <a:xfrm>
              <a:off x="2336025" y="2434728"/>
              <a:ext cx="53212" cy="80911"/>
            </a:xfrm>
            <a:custGeom>
              <a:avLst/>
              <a:gdLst/>
              <a:ahLst/>
              <a:cxnLst/>
              <a:rect l="l" t="t" r="r" b="b"/>
              <a:pathLst>
                <a:path w="3554" h="5404" extrusionOk="0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72"/>
            <p:cNvSpPr/>
            <p:nvPr/>
          </p:nvSpPr>
          <p:spPr>
            <a:xfrm>
              <a:off x="2324691" y="2459283"/>
              <a:ext cx="36847" cy="31637"/>
            </a:xfrm>
            <a:custGeom>
              <a:avLst/>
              <a:gdLst/>
              <a:ahLst/>
              <a:cxnLst/>
              <a:rect l="l" t="t" r="r" b="b"/>
              <a:pathLst>
                <a:path w="2461" h="2113" extrusionOk="0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72"/>
            <p:cNvSpPr/>
            <p:nvPr/>
          </p:nvSpPr>
          <p:spPr>
            <a:xfrm>
              <a:off x="2328464" y="2591804"/>
              <a:ext cx="34961" cy="56042"/>
            </a:xfrm>
            <a:custGeom>
              <a:avLst/>
              <a:gdLst/>
              <a:ahLst/>
              <a:cxnLst/>
              <a:rect l="l" t="t" r="r" b="b"/>
              <a:pathLst>
                <a:path w="2335" h="3743" extrusionOk="0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72"/>
            <p:cNvSpPr/>
            <p:nvPr/>
          </p:nvSpPr>
          <p:spPr>
            <a:xfrm>
              <a:off x="2339484" y="2591804"/>
              <a:ext cx="23941" cy="56042"/>
            </a:xfrm>
            <a:custGeom>
              <a:avLst/>
              <a:gdLst/>
              <a:ahLst/>
              <a:cxnLst/>
              <a:rect l="l" t="t" r="r" b="b"/>
              <a:pathLst>
                <a:path w="1599" h="3743" extrusionOk="0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8" name="Google Shape;8278;p72"/>
          <p:cNvGrpSpPr/>
          <p:nvPr/>
        </p:nvGrpSpPr>
        <p:grpSpPr>
          <a:xfrm>
            <a:off x="847400" y="1503588"/>
            <a:ext cx="342496" cy="341553"/>
            <a:chOff x="847400" y="1503588"/>
            <a:chExt cx="342496" cy="341553"/>
          </a:xfrm>
        </p:grpSpPr>
        <p:sp>
          <p:nvSpPr>
            <p:cNvPr id="8279" name="Google Shape;8279;p72"/>
            <p:cNvSpPr/>
            <p:nvPr/>
          </p:nvSpPr>
          <p:spPr>
            <a:xfrm>
              <a:off x="989998" y="1503588"/>
              <a:ext cx="57300" cy="31487"/>
            </a:xfrm>
            <a:custGeom>
              <a:avLst/>
              <a:gdLst/>
              <a:ahLst/>
              <a:cxnLst/>
              <a:rect l="l" t="t" r="r" b="b"/>
              <a:pathLst>
                <a:path w="3827" h="2103" extrusionOk="0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72"/>
            <p:cNvSpPr/>
            <p:nvPr/>
          </p:nvSpPr>
          <p:spPr>
            <a:xfrm>
              <a:off x="1025572" y="1503588"/>
              <a:ext cx="21725" cy="31487"/>
            </a:xfrm>
            <a:custGeom>
              <a:avLst/>
              <a:gdLst/>
              <a:ahLst/>
              <a:cxnLst/>
              <a:rect l="l" t="t" r="r" b="b"/>
              <a:pathLst>
                <a:path w="1451" h="2103" extrusionOk="0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72"/>
            <p:cNvSpPr/>
            <p:nvPr/>
          </p:nvSpPr>
          <p:spPr>
            <a:xfrm>
              <a:off x="867538" y="1552368"/>
              <a:ext cx="302220" cy="183233"/>
            </a:xfrm>
            <a:custGeom>
              <a:avLst/>
              <a:gdLst/>
              <a:ahLst/>
              <a:cxnLst/>
              <a:rect l="l" t="t" r="r" b="b"/>
              <a:pathLst>
                <a:path w="20185" h="12238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72"/>
            <p:cNvSpPr/>
            <p:nvPr/>
          </p:nvSpPr>
          <p:spPr>
            <a:xfrm>
              <a:off x="1149275" y="1552368"/>
              <a:ext cx="20482" cy="183233"/>
            </a:xfrm>
            <a:custGeom>
              <a:avLst/>
              <a:gdLst/>
              <a:ahLst/>
              <a:cxnLst/>
              <a:rect l="l" t="t" r="r" b="b"/>
              <a:pathLst>
                <a:path w="1368" h="12238" extrusionOk="0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72"/>
            <p:cNvSpPr/>
            <p:nvPr/>
          </p:nvSpPr>
          <p:spPr>
            <a:xfrm>
              <a:off x="847400" y="1524984"/>
              <a:ext cx="342496" cy="37476"/>
            </a:xfrm>
            <a:custGeom>
              <a:avLst/>
              <a:gdLst/>
              <a:ahLst/>
              <a:cxnLst/>
              <a:rect l="l" t="t" r="r" b="b"/>
              <a:pathLst>
                <a:path w="22875" h="2503" extrusionOk="0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72"/>
            <p:cNvSpPr/>
            <p:nvPr/>
          </p:nvSpPr>
          <p:spPr>
            <a:xfrm>
              <a:off x="950964" y="1790042"/>
              <a:ext cx="135366" cy="31487"/>
            </a:xfrm>
            <a:custGeom>
              <a:avLst/>
              <a:gdLst/>
              <a:ahLst/>
              <a:cxnLst/>
              <a:rect l="l" t="t" r="r" b="b"/>
              <a:pathLst>
                <a:path w="9041" h="2103" extrusionOk="0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72"/>
            <p:cNvSpPr/>
            <p:nvPr/>
          </p:nvSpPr>
          <p:spPr>
            <a:xfrm>
              <a:off x="911931" y="1752581"/>
              <a:ext cx="82798" cy="92560"/>
            </a:xfrm>
            <a:custGeom>
              <a:avLst/>
              <a:gdLst/>
              <a:ahLst/>
              <a:cxnLst/>
              <a:rect l="l" t="t" r="r" b="b"/>
              <a:pathLst>
                <a:path w="5530" h="6182" extrusionOk="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72"/>
            <p:cNvSpPr/>
            <p:nvPr/>
          </p:nvSpPr>
          <p:spPr>
            <a:xfrm>
              <a:off x="1041623" y="1752850"/>
              <a:ext cx="83741" cy="92290"/>
            </a:xfrm>
            <a:custGeom>
              <a:avLst/>
              <a:gdLst/>
              <a:ahLst/>
              <a:cxnLst/>
              <a:rect l="l" t="t" r="r" b="b"/>
              <a:pathLst>
                <a:path w="5593" h="6164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72"/>
            <p:cNvSpPr/>
            <p:nvPr/>
          </p:nvSpPr>
          <p:spPr>
            <a:xfrm>
              <a:off x="949392" y="1752850"/>
              <a:ext cx="46535" cy="20198"/>
            </a:xfrm>
            <a:custGeom>
              <a:avLst/>
              <a:gdLst/>
              <a:ahLst/>
              <a:cxnLst/>
              <a:rect l="l" t="t" r="r" b="b"/>
              <a:pathLst>
                <a:path w="3108" h="1349" extrusionOk="0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72"/>
            <p:cNvSpPr/>
            <p:nvPr/>
          </p:nvSpPr>
          <p:spPr>
            <a:xfrm>
              <a:off x="1041623" y="1752850"/>
              <a:ext cx="46280" cy="20198"/>
            </a:xfrm>
            <a:custGeom>
              <a:avLst/>
              <a:gdLst/>
              <a:ahLst/>
              <a:cxnLst/>
              <a:rect l="l" t="t" r="r" b="b"/>
              <a:pathLst>
                <a:path w="3091" h="1349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72"/>
            <p:cNvSpPr/>
            <p:nvPr/>
          </p:nvSpPr>
          <p:spPr>
            <a:xfrm>
              <a:off x="847400" y="1725510"/>
              <a:ext cx="342496" cy="37162"/>
            </a:xfrm>
            <a:custGeom>
              <a:avLst/>
              <a:gdLst/>
              <a:ahLst/>
              <a:cxnLst/>
              <a:rect l="l" t="t" r="r" b="b"/>
              <a:pathLst>
                <a:path w="22875" h="2482" extrusionOk="0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72"/>
            <p:cNvSpPr/>
            <p:nvPr/>
          </p:nvSpPr>
          <p:spPr>
            <a:xfrm>
              <a:off x="1168799" y="1524984"/>
              <a:ext cx="21096" cy="37476"/>
            </a:xfrm>
            <a:custGeom>
              <a:avLst/>
              <a:gdLst/>
              <a:ahLst/>
              <a:cxnLst/>
              <a:rect l="l" t="t" r="r" b="b"/>
              <a:pathLst>
                <a:path w="1409" h="2503" extrusionOk="0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72"/>
            <p:cNvSpPr/>
            <p:nvPr/>
          </p:nvSpPr>
          <p:spPr>
            <a:xfrm>
              <a:off x="1168799" y="1725510"/>
              <a:ext cx="21096" cy="37162"/>
            </a:xfrm>
            <a:custGeom>
              <a:avLst/>
              <a:gdLst/>
              <a:ahLst/>
              <a:cxnLst/>
              <a:rect l="l" t="t" r="r" b="b"/>
              <a:pathLst>
                <a:path w="1409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72"/>
            <p:cNvSpPr/>
            <p:nvPr/>
          </p:nvSpPr>
          <p:spPr>
            <a:xfrm>
              <a:off x="1046339" y="1601703"/>
              <a:ext cx="47418" cy="50787"/>
            </a:xfrm>
            <a:custGeom>
              <a:avLst/>
              <a:gdLst/>
              <a:ahLst/>
              <a:cxnLst/>
              <a:rect l="l" t="t" r="r" b="b"/>
              <a:pathLst>
                <a:path w="3167" h="3392" extrusionOk="0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72"/>
            <p:cNvSpPr/>
            <p:nvPr/>
          </p:nvSpPr>
          <p:spPr>
            <a:xfrm>
              <a:off x="990567" y="1630091"/>
              <a:ext cx="48556" cy="29331"/>
            </a:xfrm>
            <a:custGeom>
              <a:avLst/>
              <a:gdLst/>
              <a:ahLst/>
              <a:cxnLst/>
              <a:rect l="l" t="t" r="r" b="b"/>
              <a:pathLst>
                <a:path w="3243" h="1959" extrusionOk="0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72"/>
            <p:cNvSpPr/>
            <p:nvPr/>
          </p:nvSpPr>
          <p:spPr>
            <a:xfrm>
              <a:off x="940573" y="1633983"/>
              <a:ext cx="44543" cy="51565"/>
            </a:xfrm>
            <a:custGeom>
              <a:avLst/>
              <a:gdLst/>
              <a:ahLst/>
              <a:cxnLst/>
              <a:rect l="l" t="t" r="r" b="b"/>
              <a:pathLst>
                <a:path w="2975" h="3444" extrusionOk="0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72"/>
            <p:cNvSpPr/>
            <p:nvPr/>
          </p:nvSpPr>
          <p:spPr>
            <a:xfrm>
              <a:off x="912560" y="1673256"/>
              <a:ext cx="45966" cy="39408"/>
            </a:xfrm>
            <a:custGeom>
              <a:avLst/>
              <a:gdLst/>
              <a:ahLst/>
              <a:cxnLst/>
              <a:rect l="l" t="t" r="r" b="b"/>
              <a:pathLst>
                <a:path w="3070" h="2632" extrusionOk="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72"/>
            <p:cNvSpPr/>
            <p:nvPr/>
          </p:nvSpPr>
          <p:spPr>
            <a:xfrm>
              <a:off x="960502" y="1606823"/>
              <a:ext cx="45876" cy="39318"/>
            </a:xfrm>
            <a:custGeom>
              <a:avLst/>
              <a:gdLst/>
              <a:ahLst/>
              <a:cxnLst/>
              <a:rect l="l" t="t" r="r" b="b"/>
              <a:pathLst>
                <a:path w="3064" h="2626" extrusionOk="0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72"/>
            <p:cNvSpPr/>
            <p:nvPr/>
          </p:nvSpPr>
          <p:spPr>
            <a:xfrm>
              <a:off x="1019269" y="1640197"/>
              <a:ext cx="45981" cy="39423"/>
            </a:xfrm>
            <a:custGeom>
              <a:avLst/>
              <a:gdLst/>
              <a:ahLst/>
              <a:cxnLst/>
              <a:rect l="l" t="t" r="r" b="b"/>
              <a:pathLst>
                <a:path w="3071" h="2633" extrusionOk="0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72"/>
            <p:cNvSpPr/>
            <p:nvPr/>
          </p:nvSpPr>
          <p:spPr>
            <a:xfrm>
              <a:off x="1067750" y="1575037"/>
              <a:ext cx="46280" cy="39318"/>
            </a:xfrm>
            <a:custGeom>
              <a:avLst/>
              <a:gdLst/>
              <a:ahLst/>
              <a:cxnLst/>
              <a:rect l="l" t="t" r="r" b="b"/>
              <a:pathLst>
                <a:path w="3091" h="2626" extrusionOk="0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9" name="Google Shape;8299;p72"/>
          <p:cNvGrpSpPr/>
          <p:nvPr/>
        </p:nvGrpSpPr>
        <p:grpSpPr>
          <a:xfrm>
            <a:off x="1329963" y="2899669"/>
            <a:ext cx="280495" cy="361077"/>
            <a:chOff x="1329963" y="2899669"/>
            <a:chExt cx="280495" cy="361077"/>
          </a:xfrm>
        </p:grpSpPr>
        <p:sp>
          <p:nvSpPr>
            <p:cNvPr id="8300" name="Google Shape;8300;p72"/>
            <p:cNvSpPr/>
            <p:nvPr/>
          </p:nvSpPr>
          <p:spPr>
            <a:xfrm>
              <a:off x="1329963" y="2899669"/>
              <a:ext cx="280495" cy="361077"/>
            </a:xfrm>
            <a:custGeom>
              <a:avLst/>
              <a:gdLst/>
              <a:ahLst/>
              <a:cxnLst/>
              <a:rect l="l" t="t" r="r" b="b"/>
              <a:pathLst>
                <a:path w="18734" h="24116" extrusionOk="0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72"/>
            <p:cNvSpPr/>
            <p:nvPr/>
          </p:nvSpPr>
          <p:spPr>
            <a:xfrm>
              <a:off x="1537722" y="2899669"/>
              <a:ext cx="72736" cy="361077"/>
            </a:xfrm>
            <a:custGeom>
              <a:avLst/>
              <a:gdLst/>
              <a:ahLst/>
              <a:cxnLst/>
              <a:rect l="l" t="t" r="r" b="b"/>
              <a:pathLst>
                <a:path w="4858" h="24116" extrusionOk="0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72"/>
            <p:cNvSpPr/>
            <p:nvPr/>
          </p:nvSpPr>
          <p:spPr>
            <a:xfrm>
              <a:off x="1402685" y="3004806"/>
              <a:ext cx="135052" cy="255940"/>
            </a:xfrm>
            <a:custGeom>
              <a:avLst/>
              <a:gdLst/>
              <a:ahLst/>
              <a:cxnLst/>
              <a:rect l="l" t="t" r="r" b="b"/>
              <a:pathLst>
                <a:path w="9020" h="17094" extrusionOk="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72"/>
            <p:cNvSpPr/>
            <p:nvPr/>
          </p:nvSpPr>
          <p:spPr>
            <a:xfrm>
              <a:off x="1459655" y="3004806"/>
              <a:ext cx="57315" cy="255940"/>
            </a:xfrm>
            <a:custGeom>
              <a:avLst/>
              <a:gdLst/>
              <a:ahLst/>
              <a:cxnLst/>
              <a:rect l="l" t="t" r="r" b="b"/>
              <a:pathLst>
                <a:path w="3828" h="17094" extrusionOk="0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72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72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72"/>
            <p:cNvSpPr/>
            <p:nvPr/>
          </p:nvSpPr>
          <p:spPr>
            <a:xfrm>
              <a:off x="1425024" y="3119390"/>
              <a:ext cx="31502" cy="26906"/>
            </a:xfrm>
            <a:custGeom>
              <a:avLst/>
              <a:gdLst/>
              <a:ahLst/>
              <a:cxnLst/>
              <a:rect l="l" t="t" r="r" b="b"/>
              <a:pathLst>
                <a:path w="2104" h="1797" extrusionOk="0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7" name="Google Shape;8307;p72"/>
          <p:cNvGrpSpPr/>
          <p:nvPr/>
        </p:nvGrpSpPr>
        <p:grpSpPr>
          <a:xfrm>
            <a:off x="937429" y="3800908"/>
            <a:ext cx="195496" cy="343439"/>
            <a:chOff x="937429" y="3800908"/>
            <a:chExt cx="195496" cy="343439"/>
          </a:xfrm>
        </p:grpSpPr>
        <p:sp>
          <p:nvSpPr>
            <p:cNvPr id="8308" name="Google Shape;8308;p72"/>
            <p:cNvSpPr/>
            <p:nvPr/>
          </p:nvSpPr>
          <p:spPr>
            <a:xfrm>
              <a:off x="1010450" y="3957356"/>
              <a:ext cx="49439" cy="88473"/>
            </a:xfrm>
            <a:custGeom>
              <a:avLst/>
              <a:gdLst/>
              <a:ahLst/>
              <a:cxnLst/>
              <a:rect l="l" t="t" r="r" b="b"/>
              <a:pathLst>
                <a:path w="3302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72"/>
            <p:cNvSpPr/>
            <p:nvPr/>
          </p:nvSpPr>
          <p:spPr>
            <a:xfrm>
              <a:off x="1035005" y="3957356"/>
              <a:ext cx="24570" cy="88473"/>
            </a:xfrm>
            <a:custGeom>
              <a:avLst/>
              <a:gdLst/>
              <a:ahLst/>
              <a:cxnLst/>
              <a:rect l="l" t="t" r="r" b="b"/>
              <a:pathLst>
                <a:path w="1641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72"/>
            <p:cNvSpPr/>
            <p:nvPr/>
          </p:nvSpPr>
          <p:spPr>
            <a:xfrm>
              <a:off x="967015" y="3818845"/>
              <a:ext cx="136325" cy="164653"/>
            </a:xfrm>
            <a:custGeom>
              <a:avLst/>
              <a:gdLst/>
              <a:ahLst/>
              <a:cxnLst/>
              <a:rect l="l" t="t" r="r" b="b"/>
              <a:pathLst>
                <a:path w="9105" h="10997" extrusionOk="0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72"/>
            <p:cNvSpPr/>
            <p:nvPr/>
          </p:nvSpPr>
          <p:spPr>
            <a:xfrm>
              <a:off x="986225" y="3818845"/>
              <a:ext cx="117115" cy="146925"/>
            </a:xfrm>
            <a:custGeom>
              <a:avLst/>
              <a:gdLst/>
              <a:ahLst/>
              <a:cxnLst/>
              <a:rect l="l" t="t" r="r" b="b"/>
              <a:pathLst>
                <a:path w="7822" h="9813" extrusionOk="0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72"/>
            <p:cNvSpPr/>
            <p:nvPr/>
          </p:nvSpPr>
          <p:spPr>
            <a:xfrm>
              <a:off x="937429" y="3800908"/>
              <a:ext cx="195496" cy="37776"/>
            </a:xfrm>
            <a:custGeom>
              <a:avLst/>
              <a:gdLst/>
              <a:ahLst/>
              <a:cxnLst/>
              <a:rect l="l" t="t" r="r" b="b"/>
              <a:pathLst>
                <a:path w="1305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72"/>
            <p:cNvSpPr/>
            <p:nvPr/>
          </p:nvSpPr>
          <p:spPr>
            <a:xfrm>
              <a:off x="961984" y="3800908"/>
              <a:ext cx="170941" cy="37776"/>
            </a:xfrm>
            <a:custGeom>
              <a:avLst/>
              <a:gdLst/>
              <a:ahLst/>
              <a:cxnLst/>
              <a:rect l="l" t="t" r="r" b="b"/>
              <a:pathLst>
                <a:path w="1141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72"/>
            <p:cNvSpPr/>
            <p:nvPr/>
          </p:nvSpPr>
          <p:spPr>
            <a:xfrm>
              <a:off x="988740" y="3858987"/>
              <a:ext cx="92560" cy="85493"/>
            </a:xfrm>
            <a:custGeom>
              <a:avLst/>
              <a:gdLst/>
              <a:ahLst/>
              <a:cxnLst/>
              <a:rect l="l" t="t" r="r" b="b"/>
              <a:pathLst>
                <a:path w="6182" h="5710" extrusionOk="0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72"/>
            <p:cNvSpPr/>
            <p:nvPr/>
          </p:nvSpPr>
          <p:spPr>
            <a:xfrm>
              <a:off x="988426" y="4031320"/>
              <a:ext cx="93818" cy="37162"/>
            </a:xfrm>
            <a:custGeom>
              <a:avLst/>
              <a:gdLst/>
              <a:ahLst/>
              <a:cxnLst/>
              <a:rect l="l" t="t" r="r" b="b"/>
              <a:pathLst>
                <a:path w="6266" h="2482" extrusionOk="0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72"/>
            <p:cNvSpPr/>
            <p:nvPr/>
          </p:nvSpPr>
          <p:spPr>
            <a:xfrm>
              <a:off x="967015" y="4057762"/>
              <a:ext cx="136325" cy="38734"/>
            </a:xfrm>
            <a:custGeom>
              <a:avLst/>
              <a:gdLst/>
              <a:ahLst/>
              <a:cxnLst/>
              <a:rect l="l" t="t" r="r" b="b"/>
              <a:pathLst>
                <a:path w="9105" h="2587" extrusionOk="0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72"/>
            <p:cNvSpPr/>
            <p:nvPr/>
          </p:nvSpPr>
          <p:spPr>
            <a:xfrm>
              <a:off x="937429" y="4076971"/>
              <a:ext cx="195496" cy="67376"/>
            </a:xfrm>
            <a:custGeom>
              <a:avLst/>
              <a:gdLst/>
              <a:ahLst/>
              <a:cxnLst/>
              <a:rect l="l" t="t" r="r" b="b"/>
              <a:pathLst>
                <a:path w="13057" h="4500" extrusionOk="0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72"/>
            <p:cNvSpPr/>
            <p:nvPr/>
          </p:nvSpPr>
          <p:spPr>
            <a:xfrm>
              <a:off x="961984" y="4076971"/>
              <a:ext cx="170941" cy="67376"/>
            </a:xfrm>
            <a:custGeom>
              <a:avLst/>
              <a:gdLst/>
              <a:ahLst/>
              <a:cxnLst/>
              <a:rect l="l" t="t" r="r" b="b"/>
              <a:pathLst>
                <a:path w="11417" h="4500" extrusionOk="0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72"/>
            <p:cNvSpPr/>
            <p:nvPr/>
          </p:nvSpPr>
          <p:spPr>
            <a:xfrm>
              <a:off x="992513" y="4093336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72"/>
            <p:cNvSpPr/>
            <p:nvPr/>
          </p:nvSpPr>
          <p:spPr>
            <a:xfrm>
              <a:off x="992513" y="4116319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1" name="Google Shape;8321;p72"/>
          <p:cNvGrpSpPr/>
          <p:nvPr/>
        </p:nvGrpSpPr>
        <p:grpSpPr>
          <a:xfrm>
            <a:off x="2687659" y="3810655"/>
            <a:ext cx="365164" cy="342511"/>
            <a:chOff x="2611459" y="3810655"/>
            <a:chExt cx="365164" cy="342511"/>
          </a:xfrm>
        </p:grpSpPr>
        <p:sp>
          <p:nvSpPr>
            <p:cNvPr id="8322" name="Google Shape;8322;p72"/>
            <p:cNvSpPr/>
            <p:nvPr/>
          </p:nvSpPr>
          <p:spPr>
            <a:xfrm>
              <a:off x="2901073" y="3962941"/>
              <a:ext cx="56042" cy="160640"/>
            </a:xfrm>
            <a:custGeom>
              <a:avLst/>
              <a:gdLst/>
              <a:ahLst/>
              <a:cxnLst/>
              <a:rect l="l" t="t" r="r" b="b"/>
              <a:pathLst>
                <a:path w="3743" h="10729" extrusionOk="0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72"/>
            <p:cNvSpPr/>
            <p:nvPr/>
          </p:nvSpPr>
          <p:spPr>
            <a:xfrm>
              <a:off x="2879976" y="4089249"/>
              <a:ext cx="39677" cy="54470"/>
            </a:xfrm>
            <a:custGeom>
              <a:avLst/>
              <a:gdLst/>
              <a:ahLst/>
              <a:cxnLst/>
              <a:rect l="l" t="t" r="r" b="b"/>
              <a:pathLst>
                <a:path w="2650" h="3638" extrusionOk="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72"/>
            <p:cNvSpPr/>
            <p:nvPr/>
          </p:nvSpPr>
          <p:spPr>
            <a:xfrm>
              <a:off x="2901073" y="4089249"/>
              <a:ext cx="18581" cy="54470"/>
            </a:xfrm>
            <a:custGeom>
              <a:avLst/>
              <a:gdLst/>
              <a:ahLst/>
              <a:cxnLst/>
              <a:rect l="l" t="t" r="r" b="b"/>
              <a:pathLst>
                <a:path w="1241" h="3638" extrusionOk="0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72"/>
            <p:cNvSpPr/>
            <p:nvPr/>
          </p:nvSpPr>
          <p:spPr>
            <a:xfrm>
              <a:off x="2622479" y="4021573"/>
              <a:ext cx="269475" cy="131593"/>
            </a:xfrm>
            <a:custGeom>
              <a:avLst/>
              <a:gdLst/>
              <a:ahLst/>
              <a:cxnLst/>
              <a:rect l="l" t="t" r="r" b="b"/>
              <a:pathLst>
                <a:path w="17998" h="8789" extrusionOk="0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72"/>
            <p:cNvSpPr/>
            <p:nvPr/>
          </p:nvSpPr>
          <p:spPr>
            <a:xfrm>
              <a:off x="2642947" y="4021573"/>
              <a:ext cx="248693" cy="131279"/>
            </a:xfrm>
            <a:custGeom>
              <a:avLst/>
              <a:gdLst/>
              <a:ahLst/>
              <a:cxnLst/>
              <a:rect l="l" t="t" r="r" b="b"/>
              <a:pathLst>
                <a:path w="16610" h="8768" extrusionOk="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72"/>
            <p:cNvSpPr/>
            <p:nvPr/>
          </p:nvSpPr>
          <p:spPr>
            <a:xfrm>
              <a:off x="2921525" y="3936889"/>
              <a:ext cx="52898" cy="45352"/>
            </a:xfrm>
            <a:custGeom>
              <a:avLst/>
              <a:gdLst/>
              <a:ahLst/>
              <a:cxnLst/>
              <a:rect l="l" t="t" r="r" b="b"/>
              <a:pathLst>
                <a:path w="3533" h="3029" extrusionOk="0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72"/>
            <p:cNvSpPr/>
            <p:nvPr/>
          </p:nvSpPr>
          <p:spPr>
            <a:xfrm>
              <a:off x="2942621" y="3936889"/>
              <a:ext cx="34003" cy="45307"/>
            </a:xfrm>
            <a:custGeom>
              <a:avLst/>
              <a:gdLst/>
              <a:ahLst/>
              <a:cxnLst/>
              <a:rect l="l" t="t" r="r" b="b"/>
              <a:pathLst>
                <a:path w="2271" h="3026" extrusionOk="0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72"/>
            <p:cNvSpPr/>
            <p:nvPr/>
          </p:nvSpPr>
          <p:spPr>
            <a:xfrm>
              <a:off x="2611459" y="3810655"/>
              <a:ext cx="295288" cy="284163"/>
            </a:xfrm>
            <a:custGeom>
              <a:avLst/>
              <a:gdLst/>
              <a:ahLst/>
              <a:cxnLst/>
              <a:rect l="l" t="t" r="r" b="b"/>
              <a:pathLst>
                <a:path w="19722" h="18979" extrusionOk="0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72"/>
            <p:cNvSpPr/>
            <p:nvPr/>
          </p:nvSpPr>
          <p:spPr>
            <a:xfrm>
              <a:off x="2744924" y="3810655"/>
              <a:ext cx="166854" cy="284313"/>
            </a:xfrm>
            <a:custGeom>
              <a:avLst/>
              <a:gdLst/>
              <a:ahLst/>
              <a:cxnLst/>
              <a:rect l="l" t="t" r="r" b="b"/>
              <a:pathLst>
                <a:path w="11144" h="18989" extrusionOk="0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72"/>
            <p:cNvSpPr/>
            <p:nvPr/>
          </p:nvSpPr>
          <p:spPr>
            <a:xfrm>
              <a:off x="2722900" y="3921467"/>
              <a:ext cx="73036" cy="62540"/>
            </a:xfrm>
            <a:custGeom>
              <a:avLst/>
              <a:gdLst/>
              <a:ahLst/>
              <a:cxnLst/>
              <a:rect l="l" t="t" r="r" b="b"/>
              <a:pathLst>
                <a:path w="4878" h="4177" extrusionOk="0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72"/>
            <p:cNvSpPr/>
            <p:nvPr/>
          </p:nvSpPr>
          <p:spPr>
            <a:xfrm>
              <a:off x="2752800" y="3921467"/>
              <a:ext cx="46295" cy="62540"/>
            </a:xfrm>
            <a:custGeom>
              <a:avLst/>
              <a:gdLst/>
              <a:ahLst/>
              <a:cxnLst/>
              <a:rect l="l" t="t" r="r" b="b"/>
              <a:pathLst>
                <a:path w="3092" h="4177" extrusionOk="0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3" name="Google Shape;8333;p72"/>
          <p:cNvGrpSpPr/>
          <p:nvPr/>
        </p:nvGrpSpPr>
        <p:grpSpPr>
          <a:xfrm>
            <a:off x="3952456" y="1524280"/>
            <a:ext cx="370195" cy="300154"/>
            <a:chOff x="3952456" y="1524280"/>
            <a:chExt cx="370195" cy="300154"/>
          </a:xfrm>
        </p:grpSpPr>
        <p:sp>
          <p:nvSpPr>
            <p:cNvPr id="8334" name="Google Shape;8334;p72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72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72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72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72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72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4" name="Google Shape;8344;p73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5" name="Google Shape;8345;p73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46" name="Google Shape;8346;p73"/>
          <p:cNvGrpSpPr/>
          <p:nvPr/>
        </p:nvGrpSpPr>
        <p:grpSpPr>
          <a:xfrm>
            <a:off x="908482" y="1502585"/>
            <a:ext cx="257112" cy="362808"/>
            <a:chOff x="908482" y="1502585"/>
            <a:chExt cx="257112" cy="362808"/>
          </a:xfrm>
        </p:grpSpPr>
        <p:sp>
          <p:nvSpPr>
            <p:cNvPr id="8347" name="Google Shape;8347;p73"/>
            <p:cNvSpPr/>
            <p:nvPr/>
          </p:nvSpPr>
          <p:spPr>
            <a:xfrm>
              <a:off x="908482" y="1526088"/>
              <a:ext cx="257112" cy="339305"/>
            </a:xfrm>
            <a:custGeom>
              <a:avLst/>
              <a:gdLst/>
              <a:ahLst/>
              <a:cxnLst/>
              <a:rect l="l" t="t" r="r" b="b"/>
              <a:pathLst>
                <a:path w="9791" h="1292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73"/>
            <p:cNvSpPr/>
            <p:nvPr/>
          </p:nvSpPr>
          <p:spPr>
            <a:xfrm>
              <a:off x="920036" y="1526088"/>
              <a:ext cx="234003" cy="315671"/>
            </a:xfrm>
            <a:custGeom>
              <a:avLst/>
              <a:gdLst/>
              <a:ahLst/>
              <a:cxnLst/>
              <a:rect l="l" t="t" r="r" b="b"/>
              <a:pathLst>
                <a:path w="8911" h="12021" extrusionOk="0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73"/>
            <p:cNvSpPr/>
            <p:nvPr/>
          </p:nvSpPr>
          <p:spPr>
            <a:xfrm>
              <a:off x="931853" y="1549459"/>
              <a:ext cx="210631" cy="280746"/>
            </a:xfrm>
            <a:custGeom>
              <a:avLst/>
              <a:gdLst/>
              <a:ahLst/>
              <a:cxnLst/>
              <a:rect l="l" t="t" r="r" b="b"/>
              <a:pathLst>
                <a:path w="8021" h="10691" extrusionOk="0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73"/>
            <p:cNvSpPr/>
            <p:nvPr/>
          </p:nvSpPr>
          <p:spPr>
            <a:xfrm>
              <a:off x="984373" y="1502585"/>
              <a:ext cx="105329" cy="52678"/>
            </a:xfrm>
            <a:custGeom>
              <a:avLst/>
              <a:gdLst/>
              <a:ahLst/>
              <a:cxnLst/>
              <a:rect l="l" t="t" r="r" b="b"/>
              <a:pathLst>
                <a:path w="4011" h="2006" extrusionOk="0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73"/>
            <p:cNvSpPr/>
            <p:nvPr/>
          </p:nvSpPr>
          <p:spPr>
            <a:xfrm>
              <a:off x="964022" y="1663559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73"/>
            <p:cNvSpPr/>
            <p:nvPr/>
          </p:nvSpPr>
          <p:spPr>
            <a:xfrm>
              <a:off x="964022" y="1716079"/>
              <a:ext cx="29175" cy="29437"/>
            </a:xfrm>
            <a:custGeom>
              <a:avLst/>
              <a:gdLst/>
              <a:ahLst/>
              <a:cxnLst/>
              <a:rect l="l" t="t" r="r" b="b"/>
              <a:pathLst>
                <a:path w="1111" h="1121" extrusionOk="0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73"/>
            <p:cNvSpPr/>
            <p:nvPr/>
          </p:nvSpPr>
          <p:spPr>
            <a:xfrm>
              <a:off x="964022" y="1768862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73"/>
            <p:cNvSpPr/>
            <p:nvPr/>
          </p:nvSpPr>
          <p:spPr>
            <a:xfrm>
              <a:off x="1005985" y="1660539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73"/>
            <p:cNvSpPr/>
            <p:nvPr/>
          </p:nvSpPr>
          <p:spPr>
            <a:xfrm>
              <a:off x="1005985" y="1683910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73"/>
            <p:cNvSpPr/>
            <p:nvPr/>
          </p:nvSpPr>
          <p:spPr>
            <a:xfrm>
              <a:off x="1005985" y="1713322"/>
              <a:ext cx="68145" cy="11581"/>
            </a:xfrm>
            <a:custGeom>
              <a:avLst/>
              <a:gdLst/>
              <a:ahLst/>
              <a:cxnLst/>
              <a:rect l="l" t="t" r="r" b="b"/>
              <a:pathLst>
                <a:path w="259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73"/>
            <p:cNvSpPr/>
            <p:nvPr/>
          </p:nvSpPr>
          <p:spPr>
            <a:xfrm>
              <a:off x="1005985" y="1736693"/>
              <a:ext cx="109110" cy="11581"/>
            </a:xfrm>
            <a:custGeom>
              <a:avLst/>
              <a:gdLst/>
              <a:ahLst/>
              <a:cxnLst/>
              <a:rect l="l" t="t" r="r" b="b"/>
              <a:pathLst>
                <a:path w="415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73"/>
            <p:cNvSpPr/>
            <p:nvPr/>
          </p:nvSpPr>
          <p:spPr>
            <a:xfrm>
              <a:off x="1005985" y="1765842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73"/>
            <p:cNvSpPr/>
            <p:nvPr/>
          </p:nvSpPr>
          <p:spPr>
            <a:xfrm>
              <a:off x="1005985" y="1789213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73"/>
            <p:cNvSpPr/>
            <p:nvPr/>
          </p:nvSpPr>
          <p:spPr>
            <a:xfrm>
              <a:off x="1005985" y="1572831"/>
              <a:ext cx="103333" cy="11843"/>
            </a:xfrm>
            <a:custGeom>
              <a:avLst/>
              <a:gdLst/>
              <a:ahLst/>
              <a:cxnLst/>
              <a:rect l="l" t="t" r="r" b="b"/>
              <a:pathLst>
                <a:path w="39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73"/>
            <p:cNvSpPr/>
            <p:nvPr/>
          </p:nvSpPr>
          <p:spPr>
            <a:xfrm>
              <a:off x="959243" y="1625613"/>
              <a:ext cx="155853" cy="11581"/>
            </a:xfrm>
            <a:custGeom>
              <a:avLst/>
              <a:gdLst/>
              <a:ahLst/>
              <a:cxnLst/>
              <a:rect l="l" t="t" r="r" b="b"/>
              <a:pathLst>
                <a:path w="593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73"/>
            <p:cNvSpPr/>
            <p:nvPr/>
          </p:nvSpPr>
          <p:spPr>
            <a:xfrm>
              <a:off x="1005985" y="1596202"/>
              <a:ext cx="27179" cy="11843"/>
            </a:xfrm>
            <a:custGeom>
              <a:avLst/>
              <a:gdLst/>
              <a:ahLst/>
              <a:cxnLst/>
              <a:rect l="l" t="t" r="r" b="b"/>
              <a:pathLst>
                <a:path w="10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73"/>
            <p:cNvSpPr/>
            <p:nvPr/>
          </p:nvSpPr>
          <p:spPr>
            <a:xfrm>
              <a:off x="1040911" y="1596202"/>
              <a:ext cx="38996" cy="11843"/>
            </a:xfrm>
            <a:custGeom>
              <a:avLst/>
              <a:gdLst/>
              <a:ahLst/>
              <a:cxnLst/>
              <a:rect l="l" t="t" r="r" b="b"/>
              <a:pathLst>
                <a:path w="1485" h="451" extrusionOk="0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73"/>
            <p:cNvSpPr/>
            <p:nvPr/>
          </p:nvSpPr>
          <p:spPr>
            <a:xfrm>
              <a:off x="961002" y="1572831"/>
              <a:ext cx="35215" cy="35215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73"/>
            <p:cNvSpPr/>
            <p:nvPr/>
          </p:nvSpPr>
          <p:spPr>
            <a:xfrm>
              <a:off x="984373" y="1543682"/>
              <a:ext cx="105329" cy="11581"/>
            </a:xfrm>
            <a:custGeom>
              <a:avLst/>
              <a:gdLst/>
              <a:ahLst/>
              <a:cxnLst/>
              <a:rect l="l" t="t" r="r" b="b"/>
              <a:pathLst>
                <a:path w="4011" h="441" extrusionOk="0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73"/>
            <p:cNvSpPr/>
            <p:nvPr/>
          </p:nvSpPr>
          <p:spPr>
            <a:xfrm>
              <a:off x="969799" y="1581628"/>
              <a:ext cx="17620" cy="17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7" name="Google Shape;8367;p73"/>
          <p:cNvGrpSpPr/>
          <p:nvPr/>
        </p:nvGrpSpPr>
        <p:grpSpPr>
          <a:xfrm>
            <a:off x="1303537" y="1502716"/>
            <a:ext cx="362939" cy="362677"/>
            <a:chOff x="1303537" y="1502716"/>
            <a:chExt cx="362939" cy="362677"/>
          </a:xfrm>
        </p:grpSpPr>
        <p:sp>
          <p:nvSpPr>
            <p:cNvPr id="8368" name="Google Shape;8368;p73"/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73"/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73"/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73"/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73"/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73"/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73"/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73"/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73"/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73"/>
            <p:cNvSpPr/>
            <p:nvPr/>
          </p:nvSpPr>
          <p:spPr>
            <a:xfrm>
              <a:off x="1303537" y="1502716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73"/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9" name="Google Shape;8379;p73"/>
          <p:cNvGrpSpPr/>
          <p:nvPr/>
        </p:nvGrpSpPr>
        <p:grpSpPr>
          <a:xfrm>
            <a:off x="1751901" y="1502716"/>
            <a:ext cx="362677" cy="362677"/>
            <a:chOff x="1751901" y="1502716"/>
            <a:chExt cx="362677" cy="362677"/>
          </a:xfrm>
        </p:grpSpPr>
        <p:sp>
          <p:nvSpPr>
            <p:cNvPr id="8380" name="Google Shape;8380;p73"/>
            <p:cNvSpPr/>
            <p:nvPr/>
          </p:nvSpPr>
          <p:spPr>
            <a:xfrm>
              <a:off x="1751901" y="1502716"/>
              <a:ext cx="362677" cy="362677"/>
            </a:xfrm>
            <a:custGeom>
              <a:avLst/>
              <a:gdLst/>
              <a:ahLst/>
              <a:cxnLst/>
              <a:rect l="l" t="t" r="r" b="b"/>
              <a:pathLst>
                <a:path w="13811" h="13811" extrusionOk="0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73"/>
            <p:cNvSpPr/>
            <p:nvPr/>
          </p:nvSpPr>
          <p:spPr>
            <a:xfrm>
              <a:off x="1779027" y="1529843"/>
              <a:ext cx="308397" cy="308397"/>
            </a:xfrm>
            <a:custGeom>
              <a:avLst/>
              <a:gdLst/>
              <a:ahLst/>
              <a:cxnLst/>
              <a:rect l="l" t="t" r="r" b="b"/>
              <a:pathLst>
                <a:path w="11744" h="11744" extrusionOk="0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73"/>
            <p:cNvSpPr/>
            <p:nvPr/>
          </p:nvSpPr>
          <p:spPr>
            <a:xfrm>
              <a:off x="1927816" y="1551035"/>
              <a:ext cx="10845" cy="138416"/>
            </a:xfrm>
            <a:custGeom>
              <a:avLst/>
              <a:gdLst/>
              <a:ahLst/>
              <a:cxnLst/>
              <a:rect l="l" t="t" r="r" b="b"/>
              <a:pathLst>
                <a:path w="413" h="5271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73"/>
            <p:cNvSpPr/>
            <p:nvPr/>
          </p:nvSpPr>
          <p:spPr>
            <a:xfrm>
              <a:off x="1925821" y="1678632"/>
              <a:ext cx="142014" cy="10819"/>
            </a:xfrm>
            <a:custGeom>
              <a:avLst/>
              <a:gdLst/>
              <a:ahLst/>
              <a:cxnLst/>
              <a:rect l="l" t="t" r="r" b="b"/>
              <a:pathLst>
                <a:path w="5408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73"/>
            <p:cNvSpPr/>
            <p:nvPr/>
          </p:nvSpPr>
          <p:spPr>
            <a:xfrm>
              <a:off x="1816999" y="1567789"/>
              <a:ext cx="288020" cy="270215"/>
            </a:xfrm>
            <a:custGeom>
              <a:avLst/>
              <a:gdLst/>
              <a:ahLst/>
              <a:cxnLst/>
              <a:rect l="l" t="t" r="r" b="b"/>
              <a:pathLst>
                <a:path w="10968" h="10290" extrusionOk="0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73"/>
            <p:cNvSpPr/>
            <p:nvPr/>
          </p:nvSpPr>
          <p:spPr>
            <a:xfrm>
              <a:off x="1798644" y="1678632"/>
              <a:ext cx="22400" cy="10819"/>
            </a:xfrm>
            <a:custGeom>
              <a:avLst/>
              <a:gdLst/>
              <a:ahLst/>
              <a:cxnLst/>
              <a:rect l="l" t="t" r="r" b="b"/>
              <a:pathLst>
                <a:path w="853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73"/>
            <p:cNvSpPr/>
            <p:nvPr/>
          </p:nvSpPr>
          <p:spPr>
            <a:xfrm>
              <a:off x="1927816" y="1798063"/>
              <a:ext cx="10845" cy="18828"/>
            </a:xfrm>
            <a:custGeom>
              <a:avLst/>
              <a:gdLst/>
              <a:ahLst/>
              <a:cxnLst/>
              <a:rect l="l" t="t" r="r" b="b"/>
              <a:pathLst>
                <a:path w="413" h="717" extrusionOk="0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73"/>
            <p:cNvSpPr/>
            <p:nvPr/>
          </p:nvSpPr>
          <p:spPr>
            <a:xfrm>
              <a:off x="1835486" y="1588508"/>
              <a:ext cx="20667" cy="16518"/>
            </a:xfrm>
            <a:custGeom>
              <a:avLst/>
              <a:gdLst/>
              <a:ahLst/>
              <a:cxnLst/>
              <a:rect l="l" t="t" r="r" b="b"/>
              <a:pathLst>
                <a:path w="787" h="629" extrusionOk="0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73"/>
            <p:cNvSpPr/>
            <p:nvPr/>
          </p:nvSpPr>
          <p:spPr>
            <a:xfrm>
              <a:off x="2009958" y="1763189"/>
              <a:ext cx="20667" cy="16491"/>
            </a:xfrm>
            <a:custGeom>
              <a:avLst/>
              <a:gdLst/>
              <a:ahLst/>
              <a:cxnLst/>
              <a:rect l="l" t="t" r="r" b="b"/>
              <a:pathLst>
                <a:path w="787" h="628" extrusionOk="0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73"/>
            <p:cNvSpPr/>
            <p:nvPr/>
          </p:nvSpPr>
          <p:spPr>
            <a:xfrm>
              <a:off x="2010247" y="1588193"/>
              <a:ext cx="21113" cy="16833"/>
            </a:xfrm>
            <a:custGeom>
              <a:avLst/>
              <a:gdLst/>
              <a:ahLst/>
              <a:cxnLst/>
              <a:rect l="l" t="t" r="r" b="b"/>
              <a:pathLst>
                <a:path w="804" h="641" extrusionOk="0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73"/>
            <p:cNvSpPr/>
            <p:nvPr/>
          </p:nvSpPr>
          <p:spPr>
            <a:xfrm>
              <a:off x="1835591" y="1762927"/>
              <a:ext cx="20719" cy="16754"/>
            </a:xfrm>
            <a:custGeom>
              <a:avLst/>
              <a:gdLst/>
              <a:ahLst/>
              <a:cxnLst/>
              <a:rect l="l" t="t" r="r" b="b"/>
              <a:pathLst>
                <a:path w="789" h="638" extrusionOk="0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73"/>
            <p:cNvSpPr/>
            <p:nvPr/>
          </p:nvSpPr>
          <p:spPr>
            <a:xfrm>
              <a:off x="1808018" y="1628581"/>
              <a:ext cx="22820" cy="14128"/>
            </a:xfrm>
            <a:custGeom>
              <a:avLst/>
              <a:gdLst/>
              <a:ahLst/>
              <a:cxnLst/>
              <a:rect l="l" t="t" r="r" b="b"/>
              <a:pathLst>
                <a:path w="869" h="538" extrusionOk="0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73"/>
            <p:cNvSpPr/>
            <p:nvPr/>
          </p:nvSpPr>
          <p:spPr>
            <a:xfrm>
              <a:off x="2035194" y="1725139"/>
              <a:ext cx="23004" cy="14102"/>
            </a:xfrm>
            <a:custGeom>
              <a:avLst/>
              <a:gdLst/>
              <a:ahLst/>
              <a:cxnLst/>
              <a:rect l="l" t="t" r="r" b="b"/>
              <a:pathLst>
                <a:path w="876" h="537" extrusionOk="0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73"/>
            <p:cNvSpPr/>
            <p:nvPr/>
          </p:nvSpPr>
          <p:spPr>
            <a:xfrm>
              <a:off x="1973299" y="1561276"/>
              <a:ext cx="16649" cy="18119"/>
            </a:xfrm>
            <a:custGeom>
              <a:avLst/>
              <a:gdLst/>
              <a:ahLst/>
              <a:cxnLst/>
              <a:rect l="l" t="t" r="r" b="b"/>
              <a:pathLst>
                <a:path w="634" h="690" extrusionOk="0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73"/>
            <p:cNvSpPr/>
            <p:nvPr/>
          </p:nvSpPr>
          <p:spPr>
            <a:xfrm>
              <a:off x="1876557" y="1788557"/>
              <a:ext cx="16623" cy="18277"/>
            </a:xfrm>
            <a:custGeom>
              <a:avLst/>
              <a:gdLst/>
              <a:ahLst/>
              <a:cxnLst/>
              <a:rect l="l" t="t" r="r" b="b"/>
              <a:pathLst>
                <a:path w="633" h="696" extrusionOk="0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73"/>
            <p:cNvSpPr/>
            <p:nvPr/>
          </p:nvSpPr>
          <p:spPr>
            <a:xfrm>
              <a:off x="1878710" y="1560541"/>
              <a:ext cx="15966" cy="18093"/>
            </a:xfrm>
            <a:custGeom>
              <a:avLst/>
              <a:gdLst/>
              <a:ahLst/>
              <a:cxnLst/>
              <a:rect l="l" t="t" r="r" b="b"/>
              <a:pathLst>
                <a:path w="608" h="689" extrusionOk="0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73"/>
            <p:cNvSpPr/>
            <p:nvPr/>
          </p:nvSpPr>
          <p:spPr>
            <a:xfrm>
              <a:off x="1971014" y="1789292"/>
              <a:ext cx="16386" cy="18277"/>
            </a:xfrm>
            <a:custGeom>
              <a:avLst/>
              <a:gdLst/>
              <a:ahLst/>
              <a:cxnLst/>
              <a:rect l="l" t="t" r="r" b="b"/>
              <a:pathLst>
                <a:path w="624" h="696" extrusionOk="0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73"/>
            <p:cNvSpPr/>
            <p:nvPr/>
          </p:nvSpPr>
          <p:spPr>
            <a:xfrm>
              <a:off x="2036375" y="1630734"/>
              <a:ext cx="22951" cy="13997"/>
            </a:xfrm>
            <a:custGeom>
              <a:avLst/>
              <a:gdLst/>
              <a:ahLst/>
              <a:cxnLst/>
              <a:rect l="l" t="t" r="r" b="b"/>
              <a:pathLst>
                <a:path w="874" h="533" extrusionOk="0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73"/>
            <p:cNvSpPr/>
            <p:nvPr/>
          </p:nvSpPr>
          <p:spPr>
            <a:xfrm>
              <a:off x="1807441" y="1723143"/>
              <a:ext cx="22846" cy="14075"/>
            </a:xfrm>
            <a:custGeom>
              <a:avLst/>
              <a:gdLst/>
              <a:ahLst/>
              <a:cxnLst/>
              <a:rect l="l" t="t" r="r" b="b"/>
              <a:pathLst>
                <a:path w="870" h="536" extrusionOk="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9" name="Google Shape;8399;p73"/>
          <p:cNvGrpSpPr/>
          <p:nvPr/>
        </p:nvGrpSpPr>
        <p:grpSpPr>
          <a:xfrm>
            <a:off x="3095178" y="1502716"/>
            <a:ext cx="334290" cy="362677"/>
            <a:chOff x="3095178" y="1502716"/>
            <a:chExt cx="334290" cy="362677"/>
          </a:xfrm>
        </p:grpSpPr>
        <p:sp>
          <p:nvSpPr>
            <p:cNvPr id="8400" name="Google Shape;8400;p73"/>
            <p:cNvSpPr/>
            <p:nvPr/>
          </p:nvSpPr>
          <p:spPr>
            <a:xfrm>
              <a:off x="3125351" y="1502716"/>
              <a:ext cx="304117" cy="304117"/>
            </a:xfrm>
            <a:custGeom>
              <a:avLst/>
              <a:gdLst/>
              <a:ahLst/>
              <a:cxnLst/>
              <a:rect l="l" t="t" r="r" b="b"/>
              <a:pathLst>
                <a:path w="11581" h="11581" extrusionOk="0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73"/>
            <p:cNvSpPr/>
            <p:nvPr/>
          </p:nvSpPr>
          <p:spPr>
            <a:xfrm>
              <a:off x="3095178" y="1505973"/>
              <a:ext cx="289306" cy="300887"/>
            </a:xfrm>
            <a:custGeom>
              <a:avLst/>
              <a:gdLst/>
              <a:ahLst/>
              <a:cxnLst/>
              <a:rect l="l" t="t" r="r" b="b"/>
              <a:pathLst>
                <a:path w="11017" h="11458" extrusionOk="0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73"/>
            <p:cNvSpPr/>
            <p:nvPr/>
          </p:nvSpPr>
          <p:spPr>
            <a:xfrm>
              <a:off x="3125351" y="1503215"/>
              <a:ext cx="303854" cy="303356"/>
            </a:xfrm>
            <a:custGeom>
              <a:avLst/>
              <a:gdLst/>
              <a:ahLst/>
              <a:cxnLst/>
              <a:rect l="l" t="t" r="r" b="b"/>
              <a:pathLst>
                <a:path w="11571" h="11552" extrusionOk="0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73"/>
            <p:cNvSpPr/>
            <p:nvPr/>
          </p:nvSpPr>
          <p:spPr>
            <a:xfrm>
              <a:off x="3125351" y="1505973"/>
              <a:ext cx="229224" cy="300598"/>
            </a:xfrm>
            <a:custGeom>
              <a:avLst/>
              <a:gdLst/>
              <a:ahLst/>
              <a:cxnLst/>
              <a:rect l="l" t="t" r="r" b="b"/>
              <a:pathLst>
                <a:path w="8729" h="11447" extrusionOk="0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73"/>
            <p:cNvSpPr/>
            <p:nvPr/>
          </p:nvSpPr>
          <p:spPr>
            <a:xfrm>
              <a:off x="3177871" y="1795253"/>
              <a:ext cx="198814" cy="70140"/>
            </a:xfrm>
            <a:custGeom>
              <a:avLst/>
              <a:gdLst/>
              <a:ahLst/>
              <a:cxnLst/>
              <a:rect l="l" t="t" r="r" b="b"/>
              <a:pathLst>
                <a:path w="7571" h="2671" extrusionOk="0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73"/>
            <p:cNvSpPr/>
            <p:nvPr/>
          </p:nvSpPr>
          <p:spPr>
            <a:xfrm>
              <a:off x="3265580" y="1818624"/>
              <a:ext cx="23398" cy="46769"/>
            </a:xfrm>
            <a:custGeom>
              <a:avLst/>
              <a:gdLst/>
              <a:ahLst/>
              <a:cxnLst/>
              <a:rect l="l" t="t" r="r" b="b"/>
              <a:pathLst>
                <a:path w="891" h="1781" extrusionOk="0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73"/>
            <p:cNvSpPr/>
            <p:nvPr/>
          </p:nvSpPr>
          <p:spPr>
            <a:xfrm>
              <a:off x="3267076" y="1806807"/>
              <a:ext cx="20378" cy="19879"/>
            </a:xfrm>
            <a:custGeom>
              <a:avLst/>
              <a:gdLst/>
              <a:ahLst/>
              <a:cxnLst/>
              <a:rect l="l" t="t" r="r" b="b"/>
              <a:pathLst>
                <a:path w="776" h="757" extrusionOk="0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73"/>
            <p:cNvSpPr/>
            <p:nvPr/>
          </p:nvSpPr>
          <p:spPr>
            <a:xfrm>
              <a:off x="3341734" y="1818861"/>
              <a:ext cx="34952" cy="46533"/>
            </a:xfrm>
            <a:custGeom>
              <a:avLst/>
              <a:gdLst/>
              <a:ahLst/>
              <a:cxnLst/>
              <a:rect l="l" t="t" r="r" b="b"/>
              <a:pathLst>
                <a:path w="1331" h="1772" extrusionOk="0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73"/>
            <p:cNvSpPr/>
            <p:nvPr/>
          </p:nvSpPr>
          <p:spPr>
            <a:xfrm>
              <a:off x="3213060" y="1614033"/>
              <a:ext cx="128700" cy="93538"/>
            </a:xfrm>
            <a:custGeom>
              <a:avLst/>
              <a:gdLst/>
              <a:ahLst/>
              <a:cxnLst/>
              <a:rect l="l" t="t" r="r" b="b"/>
              <a:pathLst>
                <a:path w="4901" h="3562" extrusionOk="0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73"/>
            <p:cNvSpPr/>
            <p:nvPr/>
          </p:nvSpPr>
          <p:spPr>
            <a:xfrm>
              <a:off x="3242208" y="1614033"/>
              <a:ext cx="99552" cy="93276"/>
            </a:xfrm>
            <a:custGeom>
              <a:avLst/>
              <a:gdLst/>
              <a:ahLst/>
              <a:cxnLst/>
              <a:rect l="l" t="t" r="r" b="b"/>
              <a:pathLst>
                <a:path w="3791" h="3552" extrusionOk="0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73"/>
            <p:cNvSpPr/>
            <p:nvPr/>
          </p:nvSpPr>
          <p:spPr>
            <a:xfrm>
              <a:off x="3242208" y="1754287"/>
              <a:ext cx="70140" cy="52546"/>
            </a:xfrm>
            <a:custGeom>
              <a:avLst/>
              <a:gdLst/>
              <a:ahLst/>
              <a:cxnLst/>
              <a:rect l="l" t="t" r="r" b="b"/>
              <a:pathLst>
                <a:path w="2671" h="2001" extrusionOk="0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73"/>
            <p:cNvSpPr/>
            <p:nvPr/>
          </p:nvSpPr>
          <p:spPr>
            <a:xfrm>
              <a:off x="3242208" y="1754287"/>
              <a:ext cx="70140" cy="29044"/>
            </a:xfrm>
            <a:custGeom>
              <a:avLst/>
              <a:gdLst/>
              <a:ahLst/>
              <a:cxnLst/>
              <a:rect l="l" t="t" r="r" b="b"/>
              <a:pathLst>
                <a:path w="2671" h="1106" extrusionOk="0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73"/>
            <p:cNvSpPr/>
            <p:nvPr/>
          </p:nvSpPr>
          <p:spPr>
            <a:xfrm>
              <a:off x="3230654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73"/>
            <p:cNvSpPr/>
            <p:nvPr/>
          </p:nvSpPr>
          <p:spPr>
            <a:xfrm>
              <a:off x="3277397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73"/>
            <p:cNvSpPr/>
            <p:nvPr/>
          </p:nvSpPr>
          <p:spPr>
            <a:xfrm>
              <a:off x="3218837" y="1661327"/>
              <a:ext cx="116883" cy="110318"/>
            </a:xfrm>
            <a:custGeom>
              <a:avLst/>
              <a:gdLst/>
              <a:ahLst/>
              <a:cxnLst/>
              <a:rect l="l" t="t" r="r" b="b"/>
              <a:pathLst>
                <a:path w="4451" h="4201" extrusionOk="0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73"/>
            <p:cNvSpPr/>
            <p:nvPr/>
          </p:nvSpPr>
          <p:spPr>
            <a:xfrm>
              <a:off x="3218837" y="1661327"/>
              <a:ext cx="105329" cy="110056"/>
            </a:xfrm>
            <a:custGeom>
              <a:avLst/>
              <a:gdLst/>
              <a:ahLst/>
              <a:cxnLst/>
              <a:rect l="l" t="t" r="r" b="b"/>
              <a:pathLst>
                <a:path w="4011" h="4191" extrusionOk="0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73"/>
            <p:cNvSpPr/>
            <p:nvPr/>
          </p:nvSpPr>
          <p:spPr>
            <a:xfrm>
              <a:off x="3177871" y="1818861"/>
              <a:ext cx="35215" cy="46533"/>
            </a:xfrm>
            <a:custGeom>
              <a:avLst/>
              <a:gdLst/>
              <a:ahLst/>
              <a:cxnLst/>
              <a:rect l="l" t="t" r="r" b="b"/>
              <a:pathLst>
                <a:path w="1341" h="1772" extrusionOk="0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7" name="Google Shape;8417;p73"/>
          <p:cNvGrpSpPr/>
          <p:nvPr/>
        </p:nvGrpSpPr>
        <p:grpSpPr>
          <a:xfrm>
            <a:off x="3542281" y="1505605"/>
            <a:ext cx="366196" cy="357005"/>
            <a:chOff x="3542281" y="1505605"/>
            <a:chExt cx="366196" cy="357005"/>
          </a:xfrm>
        </p:grpSpPr>
        <p:sp>
          <p:nvSpPr>
            <p:cNvPr id="8418" name="Google Shape;8418;p73"/>
            <p:cNvSpPr/>
            <p:nvPr/>
          </p:nvSpPr>
          <p:spPr>
            <a:xfrm>
              <a:off x="3612133" y="1573592"/>
              <a:ext cx="226466" cy="226703"/>
            </a:xfrm>
            <a:custGeom>
              <a:avLst/>
              <a:gdLst/>
              <a:ahLst/>
              <a:cxnLst/>
              <a:rect l="l" t="t" r="r" b="b"/>
              <a:pathLst>
                <a:path w="8624" h="8633" extrusionOk="0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73"/>
            <p:cNvSpPr/>
            <p:nvPr/>
          </p:nvSpPr>
          <p:spPr>
            <a:xfrm>
              <a:off x="3657379" y="1652740"/>
              <a:ext cx="135974" cy="136001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73"/>
            <p:cNvSpPr/>
            <p:nvPr/>
          </p:nvSpPr>
          <p:spPr>
            <a:xfrm>
              <a:off x="3542281" y="1681153"/>
              <a:ext cx="54805" cy="11318"/>
            </a:xfrm>
            <a:custGeom>
              <a:avLst/>
              <a:gdLst/>
              <a:ahLst/>
              <a:cxnLst/>
              <a:rect l="l" t="t" r="r" b="b"/>
              <a:pathLst>
                <a:path w="2087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73"/>
            <p:cNvSpPr/>
            <p:nvPr/>
          </p:nvSpPr>
          <p:spPr>
            <a:xfrm>
              <a:off x="3853909" y="1681153"/>
              <a:ext cx="54568" cy="11318"/>
            </a:xfrm>
            <a:custGeom>
              <a:avLst/>
              <a:gdLst/>
              <a:ahLst/>
              <a:cxnLst/>
              <a:rect l="l" t="t" r="r" b="b"/>
              <a:pathLst>
                <a:path w="2078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73"/>
            <p:cNvSpPr/>
            <p:nvPr/>
          </p:nvSpPr>
          <p:spPr>
            <a:xfrm>
              <a:off x="3719694" y="1505605"/>
              <a:ext cx="11344" cy="50918"/>
            </a:xfrm>
            <a:custGeom>
              <a:avLst/>
              <a:gdLst/>
              <a:ahLst/>
              <a:cxnLst/>
              <a:rect l="l" t="t" r="r" b="b"/>
              <a:pathLst>
                <a:path w="432" h="1939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73"/>
            <p:cNvSpPr/>
            <p:nvPr/>
          </p:nvSpPr>
          <p:spPr>
            <a:xfrm>
              <a:off x="3639023" y="1798850"/>
              <a:ext cx="25814" cy="31092"/>
            </a:xfrm>
            <a:custGeom>
              <a:avLst/>
              <a:gdLst/>
              <a:ahLst/>
              <a:cxnLst/>
              <a:rect l="l" t="t" r="r" b="b"/>
              <a:pathLst>
                <a:path w="983" h="1184" extrusionOk="0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73"/>
            <p:cNvSpPr/>
            <p:nvPr/>
          </p:nvSpPr>
          <p:spPr>
            <a:xfrm>
              <a:off x="3786053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73"/>
            <p:cNvSpPr/>
            <p:nvPr/>
          </p:nvSpPr>
          <p:spPr>
            <a:xfrm>
              <a:off x="3579728" y="1601874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73"/>
            <p:cNvSpPr/>
            <p:nvPr/>
          </p:nvSpPr>
          <p:spPr>
            <a:xfrm>
              <a:off x="3834818" y="1749167"/>
              <a:ext cx="35687" cy="22741"/>
            </a:xfrm>
            <a:custGeom>
              <a:avLst/>
              <a:gdLst/>
              <a:ahLst/>
              <a:cxnLst/>
              <a:rect l="l" t="t" r="r" b="b"/>
              <a:pathLst>
                <a:path w="1359" h="866" extrusionOk="0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73"/>
            <p:cNvSpPr/>
            <p:nvPr/>
          </p:nvSpPr>
          <p:spPr>
            <a:xfrm>
              <a:off x="3786000" y="1798850"/>
              <a:ext cx="25709" cy="31092"/>
            </a:xfrm>
            <a:custGeom>
              <a:avLst/>
              <a:gdLst/>
              <a:ahLst/>
              <a:cxnLst/>
              <a:rect l="l" t="t" r="r" b="b"/>
              <a:pathLst>
                <a:path w="979" h="1184" extrusionOk="0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73"/>
            <p:cNvSpPr/>
            <p:nvPr/>
          </p:nvSpPr>
          <p:spPr>
            <a:xfrm>
              <a:off x="3638472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73"/>
            <p:cNvSpPr/>
            <p:nvPr/>
          </p:nvSpPr>
          <p:spPr>
            <a:xfrm>
              <a:off x="3835317" y="1601507"/>
              <a:ext cx="36291" cy="23109"/>
            </a:xfrm>
            <a:custGeom>
              <a:avLst/>
              <a:gdLst/>
              <a:ahLst/>
              <a:cxnLst/>
              <a:rect l="l" t="t" r="r" b="b"/>
              <a:pathLst>
                <a:path w="1382" h="880" extrusionOk="0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73"/>
            <p:cNvSpPr/>
            <p:nvPr/>
          </p:nvSpPr>
          <p:spPr>
            <a:xfrm>
              <a:off x="3579964" y="1749167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73"/>
            <p:cNvSpPr/>
            <p:nvPr/>
          </p:nvSpPr>
          <p:spPr>
            <a:xfrm>
              <a:off x="3737209" y="1591764"/>
              <a:ext cx="80776" cy="68302"/>
            </a:xfrm>
            <a:custGeom>
              <a:avLst/>
              <a:gdLst/>
              <a:ahLst/>
              <a:cxnLst/>
              <a:rect l="l" t="t" r="r" b="b"/>
              <a:pathLst>
                <a:path w="3076" h="2601" extrusionOk="0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73"/>
            <p:cNvSpPr/>
            <p:nvPr/>
          </p:nvSpPr>
          <p:spPr>
            <a:xfrm>
              <a:off x="3691307" y="1732150"/>
              <a:ext cx="68118" cy="102073"/>
            </a:xfrm>
            <a:custGeom>
              <a:avLst/>
              <a:gdLst/>
              <a:ahLst/>
              <a:cxnLst/>
              <a:rect l="l" t="t" r="r" b="b"/>
              <a:pathLst>
                <a:path w="2594" h="3887" extrusionOk="0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73"/>
            <p:cNvSpPr/>
            <p:nvPr/>
          </p:nvSpPr>
          <p:spPr>
            <a:xfrm>
              <a:off x="3691307" y="1751267"/>
              <a:ext cx="68118" cy="82955"/>
            </a:xfrm>
            <a:custGeom>
              <a:avLst/>
              <a:gdLst/>
              <a:ahLst/>
              <a:cxnLst/>
              <a:rect l="l" t="t" r="r" b="b"/>
              <a:pathLst>
                <a:path w="2594" h="3159" extrusionOk="0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73"/>
            <p:cNvSpPr/>
            <p:nvPr/>
          </p:nvSpPr>
          <p:spPr>
            <a:xfrm>
              <a:off x="3712656" y="1732150"/>
              <a:ext cx="25420" cy="17122"/>
            </a:xfrm>
            <a:custGeom>
              <a:avLst/>
              <a:gdLst/>
              <a:ahLst/>
              <a:cxnLst/>
              <a:rect l="l" t="t" r="r" b="b"/>
              <a:pathLst>
                <a:path w="968" h="652" extrusionOk="0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73"/>
            <p:cNvSpPr/>
            <p:nvPr/>
          </p:nvSpPr>
          <p:spPr>
            <a:xfrm>
              <a:off x="3702625" y="1686930"/>
              <a:ext cx="45509" cy="51049"/>
            </a:xfrm>
            <a:custGeom>
              <a:avLst/>
              <a:gdLst/>
              <a:ahLst/>
              <a:cxnLst/>
              <a:rect l="l" t="t" r="r" b="b"/>
              <a:pathLst>
                <a:path w="1733" h="1944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73"/>
            <p:cNvSpPr/>
            <p:nvPr/>
          </p:nvSpPr>
          <p:spPr>
            <a:xfrm>
              <a:off x="3702625" y="1686930"/>
              <a:ext cx="31171" cy="50944"/>
            </a:xfrm>
            <a:custGeom>
              <a:avLst/>
              <a:gdLst/>
              <a:ahLst/>
              <a:cxnLst/>
              <a:rect l="l" t="t" r="r" b="b"/>
              <a:pathLst>
                <a:path w="1187" h="1940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73"/>
            <p:cNvSpPr/>
            <p:nvPr/>
          </p:nvSpPr>
          <p:spPr>
            <a:xfrm>
              <a:off x="3702625" y="1834196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73"/>
            <p:cNvSpPr/>
            <p:nvPr/>
          </p:nvSpPr>
          <p:spPr>
            <a:xfrm>
              <a:off x="3691307" y="1759303"/>
              <a:ext cx="11344" cy="74920"/>
            </a:xfrm>
            <a:custGeom>
              <a:avLst/>
              <a:gdLst/>
              <a:ahLst/>
              <a:cxnLst/>
              <a:rect l="l" t="t" r="r" b="b"/>
              <a:pathLst>
                <a:path w="432" h="2853" extrusionOk="0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73"/>
            <p:cNvSpPr/>
            <p:nvPr/>
          </p:nvSpPr>
          <p:spPr>
            <a:xfrm>
              <a:off x="3748107" y="1759303"/>
              <a:ext cx="11318" cy="74920"/>
            </a:xfrm>
            <a:custGeom>
              <a:avLst/>
              <a:gdLst/>
              <a:ahLst/>
              <a:cxnLst/>
              <a:rect l="l" t="t" r="r" b="b"/>
              <a:pathLst>
                <a:path w="431" h="2853" extrusionOk="0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73"/>
            <p:cNvSpPr/>
            <p:nvPr/>
          </p:nvSpPr>
          <p:spPr>
            <a:xfrm>
              <a:off x="3722477" y="1845514"/>
              <a:ext cx="5803" cy="17095"/>
            </a:xfrm>
            <a:custGeom>
              <a:avLst/>
              <a:gdLst/>
              <a:ahLst/>
              <a:cxnLst/>
              <a:rect l="l" t="t" r="r" b="b"/>
              <a:pathLst>
                <a:path w="221" h="651" extrusionOk="0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73"/>
            <p:cNvSpPr/>
            <p:nvPr/>
          </p:nvSpPr>
          <p:spPr>
            <a:xfrm>
              <a:off x="3702625" y="1686930"/>
              <a:ext cx="45509" cy="22662"/>
            </a:xfrm>
            <a:custGeom>
              <a:avLst/>
              <a:gdLst/>
              <a:ahLst/>
              <a:cxnLst/>
              <a:rect l="l" t="t" r="r" b="b"/>
              <a:pathLst>
                <a:path w="1733" h="863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73"/>
            <p:cNvSpPr/>
            <p:nvPr/>
          </p:nvSpPr>
          <p:spPr>
            <a:xfrm>
              <a:off x="3702625" y="1686930"/>
              <a:ext cx="31171" cy="20640"/>
            </a:xfrm>
            <a:custGeom>
              <a:avLst/>
              <a:gdLst/>
              <a:ahLst/>
              <a:cxnLst/>
              <a:rect l="l" t="t" r="r" b="b"/>
              <a:pathLst>
                <a:path w="1187" h="786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3" name="Google Shape;8443;p73"/>
          <p:cNvGrpSpPr/>
          <p:nvPr/>
        </p:nvGrpSpPr>
        <p:grpSpPr>
          <a:xfrm>
            <a:off x="1748382" y="3384797"/>
            <a:ext cx="364673" cy="340067"/>
            <a:chOff x="1748382" y="3384797"/>
            <a:chExt cx="364673" cy="340067"/>
          </a:xfrm>
        </p:grpSpPr>
        <p:sp>
          <p:nvSpPr>
            <p:cNvPr id="8444" name="Google Shape;8444;p73"/>
            <p:cNvSpPr/>
            <p:nvPr/>
          </p:nvSpPr>
          <p:spPr>
            <a:xfrm>
              <a:off x="1805182" y="3628332"/>
              <a:ext cx="45509" cy="45509"/>
            </a:xfrm>
            <a:custGeom>
              <a:avLst/>
              <a:gdLst/>
              <a:ahLst/>
              <a:cxnLst/>
              <a:rect l="l" t="t" r="r" b="b"/>
              <a:pathLst>
                <a:path w="1733" h="1733" extrusionOk="0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73"/>
            <p:cNvSpPr/>
            <p:nvPr/>
          </p:nvSpPr>
          <p:spPr>
            <a:xfrm>
              <a:off x="1954208" y="3509453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73"/>
            <p:cNvSpPr/>
            <p:nvPr/>
          </p:nvSpPr>
          <p:spPr>
            <a:xfrm>
              <a:off x="1964764" y="3546165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73"/>
            <p:cNvSpPr/>
            <p:nvPr/>
          </p:nvSpPr>
          <p:spPr>
            <a:xfrm>
              <a:off x="1833569" y="3407433"/>
              <a:ext cx="153096" cy="294585"/>
            </a:xfrm>
            <a:custGeom>
              <a:avLst/>
              <a:gdLst/>
              <a:ahLst/>
              <a:cxnLst/>
              <a:rect l="l" t="t" r="r" b="b"/>
              <a:pathLst>
                <a:path w="5830" h="11218" extrusionOk="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73"/>
            <p:cNvSpPr/>
            <p:nvPr/>
          </p:nvSpPr>
          <p:spPr>
            <a:xfrm>
              <a:off x="1833569" y="3583086"/>
              <a:ext cx="152991" cy="118932"/>
            </a:xfrm>
            <a:custGeom>
              <a:avLst/>
              <a:gdLst/>
              <a:ahLst/>
              <a:cxnLst/>
              <a:rect l="l" t="t" r="r" b="b"/>
              <a:pathLst>
                <a:path w="5826" h="4529" extrusionOk="0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73"/>
            <p:cNvSpPr/>
            <p:nvPr/>
          </p:nvSpPr>
          <p:spPr>
            <a:xfrm>
              <a:off x="1975058" y="3384797"/>
              <a:ext cx="45535" cy="340067"/>
            </a:xfrm>
            <a:custGeom>
              <a:avLst/>
              <a:gdLst/>
              <a:ahLst/>
              <a:cxnLst/>
              <a:rect l="l" t="t" r="r" b="b"/>
              <a:pathLst>
                <a:path w="1734" h="12950" extrusionOk="0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73"/>
            <p:cNvSpPr/>
            <p:nvPr/>
          </p:nvSpPr>
          <p:spPr>
            <a:xfrm>
              <a:off x="1975058" y="3696451"/>
              <a:ext cx="45535" cy="28413"/>
            </a:xfrm>
            <a:custGeom>
              <a:avLst/>
              <a:gdLst/>
              <a:ahLst/>
              <a:cxnLst/>
              <a:rect l="l" t="t" r="r" b="b"/>
              <a:pathLst>
                <a:path w="1734" h="1082" extrusionOk="0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73"/>
            <p:cNvSpPr/>
            <p:nvPr/>
          </p:nvSpPr>
          <p:spPr>
            <a:xfrm>
              <a:off x="1748618" y="3503676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73"/>
            <p:cNvSpPr/>
            <p:nvPr/>
          </p:nvSpPr>
          <p:spPr>
            <a:xfrm>
              <a:off x="1748382" y="3508954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73"/>
            <p:cNvSpPr/>
            <p:nvPr/>
          </p:nvSpPr>
          <p:spPr>
            <a:xfrm>
              <a:off x="1788087" y="3503676"/>
              <a:ext cx="56827" cy="102073"/>
            </a:xfrm>
            <a:custGeom>
              <a:avLst/>
              <a:gdLst/>
              <a:ahLst/>
              <a:cxnLst/>
              <a:rect l="l" t="t" r="r" b="b"/>
              <a:pathLst>
                <a:path w="2164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73"/>
            <p:cNvSpPr/>
            <p:nvPr/>
          </p:nvSpPr>
          <p:spPr>
            <a:xfrm>
              <a:off x="1788087" y="3588627"/>
              <a:ext cx="56827" cy="17122"/>
            </a:xfrm>
            <a:custGeom>
              <a:avLst/>
              <a:gdLst/>
              <a:ahLst/>
              <a:cxnLst/>
              <a:rect l="l" t="t" r="r" b="b"/>
              <a:pathLst>
                <a:path w="2164" h="652" extrusionOk="0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73"/>
            <p:cNvSpPr/>
            <p:nvPr/>
          </p:nvSpPr>
          <p:spPr>
            <a:xfrm>
              <a:off x="1788087" y="3605722"/>
              <a:ext cx="56827" cy="90755"/>
            </a:xfrm>
            <a:custGeom>
              <a:avLst/>
              <a:gdLst/>
              <a:ahLst/>
              <a:cxnLst/>
              <a:rect l="l" t="t" r="r" b="b"/>
              <a:pathLst>
                <a:path w="2164" h="3456" extrusionOk="0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73"/>
            <p:cNvSpPr/>
            <p:nvPr/>
          </p:nvSpPr>
          <p:spPr>
            <a:xfrm>
              <a:off x="2080860" y="3548922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73"/>
            <p:cNvSpPr/>
            <p:nvPr/>
          </p:nvSpPr>
          <p:spPr>
            <a:xfrm>
              <a:off x="2059510" y="3484874"/>
              <a:ext cx="27468" cy="23345"/>
            </a:xfrm>
            <a:custGeom>
              <a:avLst/>
              <a:gdLst/>
              <a:ahLst/>
              <a:cxnLst/>
              <a:rect l="l" t="t" r="r" b="b"/>
              <a:pathLst>
                <a:path w="1046" h="88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73"/>
            <p:cNvSpPr/>
            <p:nvPr/>
          </p:nvSpPr>
          <p:spPr>
            <a:xfrm>
              <a:off x="2058723" y="3600969"/>
              <a:ext cx="27704" cy="23608"/>
            </a:xfrm>
            <a:custGeom>
              <a:avLst/>
              <a:gdLst/>
              <a:ahLst/>
              <a:cxnLst/>
              <a:rect l="l" t="t" r="r" b="b"/>
              <a:pathLst>
                <a:path w="1055" h="899" extrusionOk="0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9" name="Google Shape;8459;p73"/>
          <p:cNvGrpSpPr/>
          <p:nvPr/>
        </p:nvGrpSpPr>
        <p:grpSpPr>
          <a:xfrm>
            <a:off x="6221064" y="3811049"/>
            <a:ext cx="364673" cy="339804"/>
            <a:chOff x="6221064" y="3811049"/>
            <a:chExt cx="364673" cy="339804"/>
          </a:xfrm>
        </p:grpSpPr>
        <p:sp>
          <p:nvSpPr>
            <p:cNvPr id="8460" name="Google Shape;8460;p73"/>
            <p:cNvSpPr/>
            <p:nvPr/>
          </p:nvSpPr>
          <p:spPr>
            <a:xfrm>
              <a:off x="6277838" y="4054558"/>
              <a:ext cx="45272" cy="45272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73"/>
            <p:cNvSpPr/>
            <p:nvPr/>
          </p:nvSpPr>
          <p:spPr>
            <a:xfrm>
              <a:off x="6426890" y="3935679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73"/>
            <p:cNvSpPr/>
            <p:nvPr/>
          </p:nvSpPr>
          <p:spPr>
            <a:xfrm>
              <a:off x="6437446" y="3972391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73"/>
            <p:cNvSpPr/>
            <p:nvPr/>
          </p:nvSpPr>
          <p:spPr>
            <a:xfrm>
              <a:off x="6306251" y="3833659"/>
              <a:ext cx="153070" cy="294585"/>
            </a:xfrm>
            <a:custGeom>
              <a:avLst/>
              <a:gdLst/>
              <a:ahLst/>
              <a:cxnLst/>
              <a:rect l="l" t="t" r="r" b="b"/>
              <a:pathLst>
                <a:path w="5829" h="11218" extrusionOk="0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73"/>
            <p:cNvSpPr/>
            <p:nvPr/>
          </p:nvSpPr>
          <p:spPr>
            <a:xfrm>
              <a:off x="6306251" y="4009312"/>
              <a:ext cx="152833" cy="119010"/>
            </a:xfrm>
            <a:custGeom>
              <a:avLst/>
              <a:gdLst/>
              <a:ahLst/>
              <a:cxnLst/>
              <a:rect l="l" t="t" r="r" b="b"/>
              <a:pathLst>
                <a:path w="5820" h="4532" extrusionOk="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73"/>
            <p:cNvSpPr/>
            <p:nvPr/>
          </p:nvSpPr>
          <p:spPr>
            <a:xfrm>
              <a:off x="6447740" y="3811049"/>
              <a:ext cx="45509" cy="339804"/>
            </a:xfrm>
            <a:custGeom>
              <a:avLst/>
              <a:gdLst/>
              <a:ahLst/>
              <a:cxnLst/>
              <a:rect l="l" t="t" r="r" b="b"/>
              <a:pathLst>
                <a:path w="1733" h="12940" extrusionOk="0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73"/>
            <p:cNvSpPr/>
            <p:nvPr/>
          </p:nvSpPr>
          <p:spPr>
            <a:xfrm>
              <a:off x="6447740" y="4122677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73"/>
            <p:cNvSpPr/>
            <p:nvPr/>
          </p:nvSpPr>
          <p:spPr>
            <a:xfrm>
              <a:off x="6221300" y="3929902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73"/>
            <p:cNvSpPr/>
            <p:nvPr/>
          </p:nvSpPr>
          <p:spPr>
            <a:xfrm>
              <a:off x="6221064" y="3935180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73"/>
            <p:cNvSpPr/>
            <p:nvPr/>
          </p:nvSpPr>
          <p:spPr>
            <a:xfrm>
              <a:off x="6260769" y="3929902"/>
              <a:ext cx="56800" cy="102073"/>
            </a:xfrm>
            <a:custGeom>
              <a:avLst/>
              <a:gdLst/>
              <a:ahLst/>
              <a:cxnLst/>
              <a:rect l="l" t="t" r="r" b="b"/>
              <a:pathLst>
                <a:path w="2163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73"/>
            <p:cNvSpPr/>
            <p:nvPr/>
          </p:nvSpPr>
          <p:spPr>
            <a:xfrm>
              <a:off x="6260769" y="4014853"/>
              <a:ext cx="56800" cy="17122"/>
            </a:xfrm>
            <a:custGeom>
              <a:avLst/>
              <a:gdLst/>
              <a:ahLst/>
              <a:cxnLst/>
              <a:rect l="l" t="t" r="r" b="b"/>
              <a:pathLst>
                <a:path w="2163" h="652" extrusionOk="0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73"/>
            <p:cNvSpPr/>
            <p:nvPr/>
          </p:nvSpPr>
          <p:spPr>
            <a:xfrm>
              <a:off x="6260769" y="4031686"/>
              <a:ext cx="56800" cy="90755"/>
            </a:xfrm>
            <a:custGeom>
              <a:avLst/>
              <a:gdLst/>
              <a:ahLst/>
              <a:cxnLst/>
              <a:rect l="l" t="t" r="r" b="b"/>
              <a:pathLst>
                <a:path w="2163" h="3456" extrusionOk="0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73"/>
            <p:cNvSpPr/>
            <p:nvPr/>
          </p:nvSpPr>
          <p:spPr>
            <a:xfrm>
              <a:off x="6553542" y="3975148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73"/>
            <p:cNvSpPr/>
            <p:nvPr/>
          </p:nvSpPr>
          <p:spPr>
            <a:xfrm>
              <a:off x="6532192" y="3911100"/>
              <a:ext cx="27442" cy="23608"/>
            </a:xfrm>
            <a:custGeom>
              <a:avLst/>
              <a:gdLst/>
              <a:ahLst/>
              <a:cxnLst/>
              <a:rect l="l" t="t" r="r" b="b"/>
              <a:pathLst>
                <a:path w="1045" h="89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73"/>
            <p:cNvSpPr/>
            <p:nvPr/>
          </p:nvSpPr>
          <p:spPr>
            <a:xfrm>
              <a:off x="6531221" y="4027327"/>
              <a:ext cx="27626" cy="23503"/>
            </a:xfrm>
            <a:custGeom>
              <a:avLst/>
              <a:gdLst/>
              <a:ahLst/>
              <a:cxnLst/>
              <a:rect l="l" t="t" r="r" b="b"/>
              <a:pathLst>
                <a:path w="1052" h="895" extrusionOk="0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5" name="Google Shape;8475;p73"/>
          <p:cNvGrpSpPr/>
          <p:nvPr/>
        </p:nvGrpSpPr>
        <p:grpSpPr>
          <a:xfrm>
            <a:off x="2182643" y="3386320"/>
            <a:ext cx="382030" cy="320451"/>
            <a:chOff x="2182643" y="3386320"/>
            <a:chExt cx="382030" cy="320451"/>
          </a:xfrm>
        </p:grpSpPr>
        <p:sp>
          <p:nvSpPr>
            <p:cNvPr id="8476" name="Google Shape;8476;p73"/>
            <p:cNvSpPr/>
            <p:nvPr/>
          </p:nvSpPr>
          <p:spPr>
            <a:xfrm>
              <a:off x="2182643" y="3386320"/>
              <a:ext cx="382030" cy="320451"/>
            </a:xfrm>
            <a:custGeom>
              <a:avLst/>
              <a:gdLst/>
              <a:ahLst/>
              <a:cxnLst/>
              <a:rect l="l" t="t" r="r" b="b"/>
              <a:pathLst>
                <a:path w="14548" h="12203" extrusionOk="0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73"/>
            <p:cNvSpPr/>
            <p:nvPr/>
          </p:nvSpPr>
          <p:spPr>
            <a:xfrm>
              <a:off x="2281171" y="3466492"/>
              <a:ext cx="185002" cy="184739"/>
            </a:xfrm>
            <a:custGeom>
              <a:avLst/>
              <a:gdLst/>
              <a:ahLst/>
              <a:cxnLst/>
              <a:rect l="l" t="t" r="r" b="b"/>
              <a:pathLst>
                <a:path w="7045" h="7035" extrusionOk="0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73"/>
            <p:cNvSpPr/>
            <p:nvPr/>
          </p:nvSpPr>
          <p:spPr>
            <a:xfrm>
              <a:off x="2299763" y="3484821"/>
              <a:ext cx="147791" cy="148054"/>
            </a:xfrm>
            <a:custGeom>
              <a:avLst/>
              <a:gdLst/>
              <a:ahLst/>
              <a:cxnLst/>
              <a:rect l="l" t="t" r="r" b="b"/>
              <a:pathLst>
                <a:path w="5628" h="5638" extrusionOk="0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73"/>
            <p:cNvSpPr/>
            <p:nvPr/>
          </p:nvSpPr>
          <p:spPr>
            <a:xfrm>
              <a:off x="2336711" y="3564993"/>
              <a:ext cx="73922" cy="67830"/>
            </a:xfrm>
            <a:custGeom>
              <a:avLst/>
              <a:gdLst/>
              <a:ahLst/>
              <a:cxnLst/>
              <a:rect l="l" t="t" r="r" b="b"/>
              <a:pathLst>
                <a:path w="2815" h="2583" extrusionOk="0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73"/>
            <p:cNvSpPr/>
            <p:nvPr/>
          </p:nvSpPr>
          <p:spPr>
            <a:xfrm>
              <a:off x="2295745" y="3386320"/>
              <a:ext cx="139519" cy="36974"/>
            </a:xfrm>
            <a:custGeom>
              <a:avLst/>
              <a:gdLst/>
              <a:ahLst/>
              <a:cxnLst/>
              <a:rect l="l" t="t" r="r" b="b"/>
              <a:pathLst>
                <a:path w="5313" h="1408" extrusionOk="0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73"/>
            <p:cNvSpPr/>
            <p:nvPr/>
          </p:nvSpPr>
          <p:spPr>
            <a:xfrm>
              <a:off x="2342987" y="3386320"/>
              <a:ext cx="92514" cy="36974"/>
            </a:xfrm>
            <a:custGeom>
              <a:avLst/>
              <a:gdLst/>
              <a:ahLst/>
              <a:cxnLst/>
              <a:rect l="l" t="t" r="r" b="b"/>
              <a:pathLst>
                <a:path w="3523" h="1408" extrusionOk="0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73"/>
            <p:cNvSpPr/>
            <p:nvPr/>
          </p:nvSpPr>
          <p:spPr>
            <a:xfrm>
              <a:off x="2182643" y="3676073"/>
              <a:ext cx="382030" cy="30698"/>
            </a:xfrm>
            <a:custGeom>
              <a:avLst/>
              <a:gdLst/>
              <a:ahLst/>
              <a:cxnLst/>
              <a:rect l="l" t="t" r="r" b="b"/>
              <a:pathLst>
                <a:path w="14548" h="1169" extrusionOk="0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73"/>
            <p:cNvSpPr/>
            <p:nvPr/>
          </p:nvSpPr>
          <p:spPr>
            <a:xfrm>
              <a:off x="2336711" y="3584609"/>
              <a:ext cx="74158" cy="48213"/>
            </a:xfrm>
            <a:custGeom>
              <a:avLst/>
              <a:gdLst/>
              <a:ahLst/>
              <a:cxnLst/>
              <a:rect l="l" t="t" r="r" b="b"/>
              <a:pathLst>
                <a:path w="2824" h="1836" extrusionOk="0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73"/>
            <p:cNvSpPr/>
            <p:nvPr/>
          </p:nvSpPr>
          <p:spPr>
            <a:xfrm>
              <a:off x="2360082" y="3564993"/>
              <a:ext cx="27179" cy="18513"/>
            </a:xfrm>
            <a:custGeom>
              <a:avLst/>
              <a:gdLst/>
              <a:ahLst/>
              <a:cxnLst/>
              <a:rect l="l" t="t" r="r" b="b"/>
              <a:pathLst>
                <a:path w="1035" h="705" extrusionOk="0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73"/>
            <p:cNvSpPr/>
            <p:nvPr/>
          </p:nvSpPr>
          <p:spPr>
            <a:xfrm>
              <a:off x="2349027" y="3515756"/>
              <a:ext cx="49290" cy="55566"/>
            </a:xfrm>
            <a:custGeom>
              <a:avLst/>
              <a:gdLst/>
              <a:ahLst/>
              <a:cxnLst/>
              <a:rect l="l" t="t" r="r" b="b"/>
              <a:pathLst>
                <a:path w="1877" h="2116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73"/>
            <p:cNvSpPr/>
            <p:nvPr/>
          </p:nvSpPr>
          <p:spPr>
            <a:xfrm>
              <a:off x="2349027" y="3515756"/>
              <a:ext cx="33954" cy="55461"/>
            </a:xfrm>
            <a:custGeom>
              <a:avLst/>
              <a:gdLst/>
              <a:ahLst/>
              <a:cxnLst/>
              <a:rect l="l" t="t" r="r" b="b"/>
              <a:pathLst>
                <a:path w="1293" h="211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73"/>
            <p:cNvSpPr/>
            <p:nvPr/>
          </p:nvSpPr>
          <p:spPr>
            <a:xfrm>
              <a:off x="2349027" y="3515756"/>
              <a:ext cx="49290" cy="24894"/>
            </a:xfrm>
            <a:custGeom>
              <a:avLst/>
              <a:gdLst/>
              <a:ahLst/>
              <a:cxnLst/>
              <a:rect l="l" t="t" r="r" b="b"/>
              <a:pathLst>
                <a:path w="1877" h="948" extrusionOk="0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73"/>
            <p:cNvSpPr/>
            <p:nvPr/>
          </p:nvSpPr>
          <p:spPr>
            <a:xfrm>
              <a:off x="2349027" y="3515755"/>
              <a:ext cx="33954" cy="22374"/>
            </a:xfrm>
            <a:custGeom>
              <a:avLst/>
              <a:gdLst/>
              <a:ahLst/>
              <a:cxnLst/>
              <a:rect l="l" t="t" r="r" b="b"/>
              <a:pathLst>
                <a:path w="1293" h="85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73"/>
            <p:cNvSpPr/>
            <p:nvPr/>
          </p:nvSpPr>
          <p:spPr>
            <a:xfrm>
              <a:off x="233671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73"/>
            <p:cNvSpPr/>
            <p:nvPr/>
          </p:nvSpPr>
          <p:spPr>
            <a:xfrm>
              <a:off x="239225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1" name="Google Shape;8491;p73"/>
          <p:cNvGrpSpPr/>
          <p:nvPr/>
        </p:nvGrpSpPr>
        <p:grpSpPr>
          <a:xfrm>
            <a:off x="3084386" y="3389340"/>
            <a:ext cx="353880" cy="330745"/>
            <a:chOff x="3084386" y="3389340"/>
            <a:chExt cx="353880" cy="330745"/>
          </a:xfrm>
        </p:grpSpPr>
        <p:sp>
          <p:nvSpPr>
            <p:cNvPr id="8492" name="Google Shape;8492;p73"/>
            <p:cNvSpPr/>
            <p:nvPr/>
          </p:nvSpPr>
          <p:spPr>
            <a:xfrm>
              <a:off x="3084386" y="3458430"/>
              <a:ext cx="353880" cy="261655"/>
            </a:xfrm>
            <a:custGeom>
              <a:avLst/>
              <a:gdLst/>
              <a:ahLst/>
              <a:cxnLst/>
              <a:rect l="l" t="t" r="r" b="b"/>
              <a:pathLst>
                <a:path w="13476" h="9964" extrusionOk="0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73"/>
            <p:cNvSpPr/>
            <p:nvPr/>
          </p:nvSpPr>
          <p:spPr>
            <a:xfrm>
              <a:off x="3084386" y="3458430"/>
              <a:ext cx="176940" cy="261655"/>
            </a:xfrm>
            <a:custGeom>
              <a:avLst/>
              <a:gdLst/>
              <a:ahLst/>
              <a:cxnLst/>
              <a:rect l="l" t="t" r="r" b="b"/>
              <a:pathLst>
                <a:path w="6738" h="9964" extrusionOk="0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73"/>
            <p:cNvSpPr/>
            <p:nvPr/>
          </p:nvSpPr>
          <p:spPr>
            <a:xfrm>
              <a:off x="3115031" y="3489102"/>
              <a:ext cx="292825" cy="200574"/>
            </a:xfrm>
            <a:custGeom>
              <a:avLst/>
              <a:gdLst/>
              <a:ahLst/>
              <a:cxnLst/>
              <a:rect l="l" t="t" r="r" b="b"/>
              <a:pathLst>
                <a:path w="11151" h="7638" extrusionOk="0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73"/>
            <p:cNvSpPr/>
            <p:nvPr/>
          </p:nvSpPr>
          <p:spPr>
            <a:xfrm>
              <a:off x="3115031" y="3489102"/>
              <a:ext cx="146294" cy="200338"/>
            </a:xfrm>
            <a:custGeom>
              <a:avLst/>
              <a:gdLst/>
              <a:ahLst/>
              <a:cxnLst/>
              <a:rect l="l" t="t" r="r" b="b"/>
              <a:pathLst>
                <a:path w="5571" h="7629" extrusionOk="0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73"/>
            <p:cNvSpPr/>
            <p:nvPr/>
          </p:nvSpPr>
          <p:spPr>
            <a:xfrm>
              <a:off x="3191947" y="3389340"/>
              <a:ext cx="138994" cy="115885"/>
            </a:xfrm>
            <a:custGeom>
              <a:avLst/>
              <a:gdLst/>
              <a:ahLst/>
              <a:cxnLst/>
              <a:rect l="l" t="t" r="r" b="b"/>
              <a:pathLst>
                <a:path w="5293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73"/>
            <p:cNvSpPr/>
            <p:nvPr/>
          </p:nvSpPr>
          <p:spPr>
            <a:xfrm>
              <a:off x="3223091" y="3538103"/>
              <a:ext cx="137261" cy="97792"/>
            </a:xfrm>
            <a:custGeom>
              <a:avLst/>
              <a:gdLst/>
              <a:ahLst/>
              <a:cxnLst/>
              <a:rect l="l" t="t" r="r" b="b"/>
              <a:pathLst>
                <a:path w="5227" h="3724" extrusionOk="0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73"/>
            <p:cNvSpPr/>
            <p:nvPr/>
          </p:nvSpPr>
          <p:spPr>
            <a:xfrm>
              <a:off x="3182651" y="3610475"/>
              <a:ext cx="40467" cy="34532"/>
            </a:xfrm>
            <a:custGeom>
              <a:avLst/>
              <a:gdLst/>
              <a:ahLst/>
              <a:cxnLst/>
              <a:rect l="l" t="t" r="r" b="b"/>
              <a:pathLst>
                <a:path w="1541" h="1315" extrusionOk="0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73"/>
            <p:cNvSpPr/>
            <p:nvPr/>
          </p:nvSpPr>
          <p:spPr>
            <a:xfrm>
              <a:off x="3145729" y="3529489"/>
              <a:ext cx="39495" cy="35005"/>
            </a:xfrm>
            <a:custGeom>
              <a:avLst/>
              <a:gdLst/>
              <a:ahLst/>
              <a:cxnLst/>
              <a:rect l="l" t="t" r="r" b="b"/>
              <a:pathLst>
                <a:path w="1504" h="1333" extrusionOk="0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73"/>
            <p:cNvSpPr/>
            <p:nvPr/>
          </p:nvSpPr>
          <p:spPr>
            <a:xfrm>
              <a:off x="3345252" y="3621741"/>
              <a:ext cx="39521" cy="34978"/>
            </a:xfrm>
            <a:custGeom>
              <a:avLst/>
              <a:gdLst/>
              <a:ahLst/>
              <a:cxnLst/>
              <a:rect l="l" t="t" r="r" b="b"/>
              <a:pathLst>
                <a:path w="1505" h="1332" extrusionOk="0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73"/>
            <p:cNvSpPr/>
            <p:nvPr/>
          </p:nvSpPr>
          <p:spPr>
            <a:xfrm>
              <a:off x="3245491" y="3544930"/>
              <a:ext cx="39705" cy="34873"/>
            </a:xfrm>
            <a:custGeom>
              <a:avLst/>
              <a:gdLst/>
              <a:ahLst/>
              <a:cxnLst/>
              <a:rect l="l" t="t" r="r" b="b"/>
              <a:pathLst>
                <a:path w="1512" h="1328" extrusionOk="0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73"/>
            <p:cNvSpPr/>
            <p:nvPr/>
          </p:nvSpPr>
          <p:spPr>
            <a:xfrm>
              <a:off x="3191947" y="3389340"/>
              <a:ext cx="69642" cy="115885"/>
            </a:xfrm>
            <a:custGeom>
              <a:avLst/>
              <a:gdLst/>
              <a:ahLst/>
              <a:cxnLst/>
              <a:rect l="l" t="t" r="r" b="b"/>
              <a:pathLst>
                <a:path w="2652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73"/>
            <p:cNvSpPr/>
            <p:nvPr/>
          </p:nvSpPr>
          <p:spPr>
            <a:xfrm>
              <a:off x="3240449" y="3450683"/>
              <a:ext cx="36711" cy="31670"/>
            </a:xfrm>
            <a:custGeom>
              <a:avLst/>
              <a:gdLst/>
              <a:ahLst/>
              <a:cxnLst/>
              <a:rect l="l" t="t" r="r" b="b"/>
              <a:pathLst>
                <a:path w="1398" h="1206" extrusionOk="0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4" name="Google Shape;8504;p73"/>
          <p:cNvGrpSpPr/>
          <p:nvPr/>
        </p:nvGrpSpPr>
        <p:grpSpPr>
          <a:xfrm>
            <a:off x="863499" y="1970906"/>
            <a:ext cx="347078" cy="364016"/>
            <a:chOff x="863499" y="1970906"/>
            <a:chExt cx="347078" cy="364016"/>
          </a:xfrm>
        </p:grpSpPr>
        <p:sp>
          <p:nvSpPr>
            <p:cNvPr id="8505" name="Google Shape;8505;p73"/>
            <p:cNvSpPr/>
            <p:nvPr/>
          </p:nvSpPr>
          <p:spPr>
            <a:xfrm>
              <a:off x="984872" y="1970906"/>
              <a:ext cx="225705" cy="173447"/>
            </a:xfrm>
            <a:custGeom>
              <a:avLst/>
              <a:gdLst/>
              <a:ahLst/>
              <a:cxnLst/>
              <a:rect l="l" t="t" r="r" b="b"/>
              <a:pathLst>
                <a:path w="8595" h="6605" extrusionOk="0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73"/>
            <p:cNvSpPr/>
            <p:nvPr/>
          </p:nvSpPr>
          <p:spPr>
            <a:xfrm>
              <a:off x="1020822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73"/>
            <p:cNvSpPr/>
            <p:nvPr/>
          </p:nvSpPr>
          <p:spPr>
            <a:xfrm>
              <a:off x="1056746" y="1970906"/>
              <a:ext cx="153831" cy="173447"/>
            </a:xfrm>
            <a:custGeom>
              <a:avLst/>
              <a:gdLst/>
              <a:ahLst/>
              <a:cxnLst/>
              <a:rect l="l" t="t" r="r" b="b"/>
              <a:pathLst>
                <a:path w="5858" h="6605" extrusionOk="0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73"/>
            <p:cNvSpPr/>
            <p:nvPr/>
          </p:nvSpPr>
          <p:spPr>
            <a:xfrm>
              <a:off x="863499" y="1970906"/>
              <a:ext cx="225967" cy="173447"/>
            </a:xfrm>
            <a:custGeom>
              <a:avLst/>
              <a:gdLst/>
              <a:ahLst/>
              <a:cxnLst/>
              <a:rect l="l" t="t" r="r" b="b"/>
              <a:pathLst>
                <a:path w="8605" h="660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73"/>
            <p:cNvSpPr/>
            <p:nvPr/>
          </p:nvSpPr>
          <p:spPr>
            <a:xfrm>
              <a:off x="895405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73"/>
            <p:cNvSpPr/>
            <p:nvPr/>
          </p:nvSpPr>
          <p:spPr>
            <a:xfrm>
              <a:off x="863499" y="1970906"/>
              <a:ext cx="155827" cy="173185"/>
            </a:xfrm>
            <a:custGeom>
              <a:avLst/>
              <a:gdLst/>
              <a:ahLst/>
              <a:cxnLst/>
              <a:rect l="l" t="t" r="r" b="b"/>
              <a:pathLst>
                <a:path w="5934" h="659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73"/>
            <p:cNvSpPr/>
            <p:nvPr/>
          </p:nvSpPr>
          <p:spPr>
            <a:xfrm>
              <a:off x="1073080" y="2094302"/>
              <a:ext cx="35714" cy="49789"/>
            </a:xfrm>
            <a:custGeom>
              <a:avLst/>
              <a:gdLst/>
              <a:ahLst/>
              <a:cxnLst/>
              <a:rect l="l" t="t" r="r" b="b"/>
              <a:pathLst>
                <a:path w="1360" h="1896" extrusionOk="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73"/>
            <p:cNvSpPr/>
            <p:nvPr/>
          </p:nvSpPr>
          <p:spPr>
            <a:xfrm>
              <a:off x="1054987" y="2069171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73"/>
            <p:cNvSpPr/>
            <p:nvPr/>
          </p:nvSpPr>
          <p:spPr>
            <a:xfrm>
              <a:off x="1037156" y="2044040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73"/>
            <p:cNvSpPr/>
            <p:nvPr/>
          </p:nvSpPr>
          <p:spPr>
            <a:xfrm>
              <a:off x="924317" y="2114890"/>
              <a:ext cx="225442" cy="220033"/>
            </a:xfrm>
            <a:custGeom>
              <a:avLst/>
              <a:gdLst/>
              <a:ahLst/>
              <a:cxnLst/>
              <a:rect l="l" t="t" r="r" b="b"/>
              <a:pathLst>
                <a:path w="8585" h="8379" extrusionOk="0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73"/>
            <p:cNvSpPr/>
            <p:nvPr/>
          </p:nvSpPr>
          <p:spPr>
            <a:xfrm>
              <a:off x="1020822" y="2115100"/>
              <a:ext cx="128937" cy="219822"/>
            </a:xfrm>
            <a:custGeom>
              <a:avLst/>
              <a:gdLst/>
              <a:ahLst/>
              <a:cxnLst/>
              <a:rect l="l" t="t" r="r" b="b"/>
              <a:pathLst>
                <a:path w="4910" h="8371" extrusionOk="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73"/>
            <p:cNvSpPr/>
            <p:nvPr/>
          </p:nvSpPr>
          <p:spPr>
            <a:xfrm>
              <a:off x="953964" y="2141806"/>
              <a:ext cx="166147" cy="166147"/>
            </a:xfrm>
            <a:custGeom>
              <a:avLst/>
              <a:gdLst/>
              <a:ahLst/>
              <a:cxnLst/>
              <a:rect l="l" t="t" r="r" b="b"/>
              <a:pathLst>
                <a:path w="6327" h="6327" extrusionOk="0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73"/>
            <p:cNvSpPr/>
            <p:nvPr/>
          </p:nvSpPr>
          <p:spPr>
            <a:xfrm>
              <a:off x="1020560" y="2141806"/>
              <a:ext cx="104068" cy="166252"/>
            </a:xfrm>
            <a:custGeom>
              <a:avLst/>
              <a:gdLst/>
              <a:ahLst/>
              <a:cxnLst/>
              <a:rect l="l" t="t" r="r" b="b"/>
              <a:pathLst>
                <a:path w="3963" h="6331" extrusionOk="0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73"/>
            <p:cNvSpPr/>
            <p:nvPr/>
          </p:nvSpPr>
          <p:spPr>
            <a:xfrm>
              <a:off x="1020560" y="2187551"/>
              <a:ext cx="20378" cy="74657"/>
            </a:xfrm>
            <a:custGeom>
              <a:avLst/>
              <a:gdLst/>
              <a:ahLst/>
              <a:cxnLst/>
              <a:rect l="l" t="t" r="r" b="b"/>
              <a:pathLst>
                <a:path w="776" h="2843" extrusionOk="0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9" name="Google Shape;8519;p73"/>
          <p:cNvGrpSpPr/>
          <p:nvPr/>
        </p:nvGrpSpPr>
        <p:grpSpPr>
          <a:xfrm>
            <a:off x="1749879" y="1970906"/>
            <a:ext cx="364436" cy="364174"/>
            <a:chOff x="1749879" y="1970906"/>
            <a:chExt cx="364436" cy="364174"/>
          </a:xfrm>
        </p:grpSpPr>
        <p:sp>
          <p:nvSpPr>
            <p:cNvPr id="8520" name="Google Shape;8520;p73"/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73"/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73"/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73"/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73"/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73"/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73"/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73"/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73"/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73"/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73"/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73"/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73"/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73"/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73"/>
          <p:cNvGrpSpPr/>
          <p:nvPr/>
        </p:nvGrpSpPr>
        <p:grpSpPr>
          <a:xfrm>
            <a:off x="2186425" y="1976158"/>
            <a:ext cx="396106" cy="353985"/>
            <a:chOff x="2186425" y="1976158"/>
            <a:chExt cx="396106" cy="353985"/>
          </a:xfrm>
        </p:grpSpPr>
        <p:sp>
          <p:nvSpPr>
            <p:cNvPr id="8535" name="Google Shape;8535;p73"/>
            <p:cNvSpPr/>
            <p:nvPr/>
          </p:nvSpPr>
          <p:spPr>
            <a:xfrm>
              <a:off x="2256277" y="2024949"/>
              <a:ext cx="255379" cy="255352"/>
            </a:xfrm>
            <a:custGeom>
              <a:avLst/>
              <a:gdLst/>
              <a:ahLst/>
              <a:cxnLst/>
              <a:rect l="l" t="t" r="r" b="b"/>
              <a:pathLst>
                <a:path w="9725" h="9724" extrusionOk="0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73"/>
            <p:cNvSpPr/>
            <p:nvPr/>
          </p:nvSpPr>
          <p:spPr>
            <a:xfrm>
              <a:off x="2230909" y="2027706"/>
              <a:ext cx="243036" cy="252700"/>
            </a:xfrm>
            <a:custGeom>
              <a:avLst/>
              <a:gdLst/>
              <a:ahLst/>
              <a:cxnLst/>
              <a:rect l="l" t="t" r="r" b="b"/>
              <a:pathLst>
                <a:path w="9255" h="9623" extrusionOk="0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73"/>
            <p:cNvSpPr/>
            <p:nvPr/>
          </p:nvSpPr>
          <p:spPr>
            <a:xfrm>
              <a:off x="2309322" y="2026210"/>
              <a:ext cx="202570" cy="252332"/>
            </a:xfrm>
            <a:custGeom>
              <a:avLst/>
              <a:gdLst/>
              <a:ahLst/>
              <a:cxnLst/>
              <a:rect l="l" t="t" r="r" b="b"/>
              <a:pathLst>
                <a:path w="7714" h="9609" extrusionOk="0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73"/>
            <p:cNvSpPr/>
            <p:nvPr/>
          </p:nvSpPr>
          <p:spPr>
            <a:xfrm>
              <a:off x="2339468" y="2073189"/>
              <a:ext cx="16360" cy="26181"/>
            </a:xfrm>
            <a:custGeom>
              <a:avLst/>
              <a:gdLst/>
              <a:ahLst/>
              <a:cxnLst/>
              <a:rect l="l" t="t" r="r" b="b"/>
              <a:pathLst>
                <a:path w="623" h="997" extrusionOk="0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73"/>
            <p:cNvSpPr/>
            <p:nvPr/>
          </p:nvSpPr>
          <p:spPr>
            <a:xfrm>
              <a:off x="2309322" y="2158901"/>
              <a:ext cx="146531" cy="119641"/>
            </a:xfrm>
            <a:custGeom>
              <a:avLst/>
              <a:gdLst/>
              <a:ahLst/>
              <a:cxnLst/>
              <a:rect l="l" t="t" r="r" b="b"/>
              <a:pathLst>
                <a:path w="5580" h="4556" extrusionOk="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73"/>
            <p:cNvSpPr/>
            <p:nvPr/>
          </p:nvSpPr>
          <p:spPr>
            <a:xfrm>
              <a:off x="2236765" y="2073740"/>
              <a:ext cx="345765" cy="256403"/>
            </a:xfrm>
            <a:custGeom>
              <a:avLst/>
              <a:gdLst/>
              <a:ahLst/>
              <a:cxnLst/>
              <a:rect l="l" t="t" r="r" b="b"/>
              <a:pathLst>
                <a:path w="13167" h="9764" extrusionOk="0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73"/>
            <p:cNvSpPr/>
            <p:nvPr/>
          </p:nvSpPr>
          <p:spPr>
            <a:xfrm>
              <a:off x="2186425" y="1976158"/>
              <a:ext cx="344820" cy="255510"/>
            </a:xfrm>
            <a:custGeom>
              <a:avLst/>
              <a:gdLst/>
              <a:ahLst/>
              <a:cxnLst/>
              <a:rect l="l" t="t" r="r" b="b"/>
              <a:pathLst>
                <a:path w="13131" h="9730" extrusionOk="0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2" name="Google Shape;8542;p73"/>
          <p:cNvGrpSpPr/>
          <p:nvPr/>
        </p:nvGrpSpPr>
        <p:grpSpPr>
          <a:xfrm>
            <a:off x="2659157" y="2017412"/>
            <a:ext cx="319190" cy="271240"/>
            <a:chOff x="2659157" y="2017412"/>
            <a:chExt cx="319190" cy="271240"/>
          </a:xfrm>
        </p:grpSpPr>
        <p:sp>
          <p:nvSpPr>
            <p:cNvPr id="8543" name="Google Shape;8543;p73"/>
            <p:cNvSpPr/>
            <p:nvPr/>
          </p:nvSpPr>
          <p:spPr>
            <a:xfrm>
              <a:off x="2808183" y="2086765"/>
              <a:ext cx="164125" cy="149314"/>
            </a:xfrm>
            <a:custGeom>
              <a:avLst/>
              <a:gdLst/>
              <a:ahLst/>
              <a:cxnLst/>
              <a:rect l="l" t="t" r="r" b="b"/>
              <a:pathLst>
                <a:path w="6250" h="5686" extrusionOk="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73"/>
            <p:cNvSpPr/>
            <p:nvPr/>
          </p:nvSpPr>
          <p:spPr>
            <a:xfrm>
              <a:off x="2881816" y="2017412"/>
              <a:ext cx="96532" cy="177334"/>
            </a:xfrm>
            <a:custGeom>
              <a:avLst/>
              <a:gdLst/>
              <a:ahLst/>
              <a:cxnLst/>
              <a:rect l="l" t="t" r="r" b="b"/>
              <a:pathLst>
                <a:path w="3676" h="6753" extrusionOk="0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73"/>
            <p:cNvSpPr/>
            <p:nvPr/>
          </p:nvSpPr>
          <p:spPr>
            <a:xfrm>
              <a:off x="2947650" y="2150603"/>
              <a:ext cx="30698" cy="44196"/>
            </a:xfrm>
            <a:custGeom>
              <a:avLst/>
              <a:gdLst/>
              <a:ahLst/>
              <a:cxnLst/>
              <a:rect l="l" t="t" r="r" b="b"/>
              <a:pathLst>
                <a:path w="1169" h="1683" extrusionOk="0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73"/>
            <p:cNvSpPr/>
            <p:nvPr/>
          </p:nvSpPr>
          <p:spPr>
            <a:xfrm>
              <a:off x="2818976" y="2136029"/>
              <a:ext cx="124682" cy="83034"/>
            </a:xfrm>
            <a:custGeom>
              <a:avLst/>
              <a:gdLst/>
              <a:ahLst/>
              <a:cxnLst/>
              <a:rect l="l" t="t" r="r" b="b"/>
              <a:pathLst>
                <a:path w="4748" h="3162" extrusionOk="0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73"/>
            <p:cNvSpPr/>
            <p:nvPr/>
          </p:nvSpPr>
          <p:spPr>
            <a:xfrm>
              <a:off x="2867741" y="2177730"/>
              <a:ext cx="73160" cy="41360"/>
            </a:xfrm>
            <a:custGeom>
              <a:avLst/>
              <a:gdLst/>
              <a:ahLst/>
              <a:cxnLst/>
              <a:rect l="l" t="t" r="r" b="b"/>
              <a:pathLst>
                <a:path w="2786" h="1575" extrusionOk="0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73"/>
            <p:cNvSpPr/>
            <p:nvPr/>
          </p:nvSpPr>
          <p:spPr>
            <a:xfrm>
              <a:off x="2795867" y="2157641"/>
              <a:ext cx="124919" cy="82798"/>
            </a:xfrm>
            <a:custGeom>
              <a:avLst/>
              <a:gdLst/>
              <a:ahLst/>
              <a:cxnLst/>
              <a:rect l="l" t="t" r="r" b="b"/>
              <a:pathLst>
                <a:path w="4757" h="3153" extrusionOk="0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73"/>
            <p:cNvSpPr/>
            <p:nvPr/>
          </p:nvSpPr>
          <p:spPr>
            <a:xfrm>
              <a:off x="2852667" y="2204620"/>
              <a:ext cx="65099" cy="35845"/>
            </a:xfrm>
            <a:custGeom>
              <a:avLst/>
              <a:gdLst/>
              <a:ahLst/>
              <a:cxnLst/>
              <a:rect l="l" t="t" r="r" b="b"/>
              <a:pathLst>
                <a:path w="2479" h="1365" extrusionOk="0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73"/>
            <p:cNvSpPr/>
            <p:nvPr/>
          </p:nvSpPr>
          <p:spPr>
            <a:xfrm>
              <a:off x="2772732" y="2178990"/>
              <a:ext cx="124945" cy="83060"/>
            </a:xfrm>
            <a:custGeom>
              <a:avLst/>
              <a:gdLst/>
              <a:ahLst/>
              <a:cxnLst/>
              <a:rect l="l" t="t" r="r" b="b"/>
              <a:pathLst>
                <a:path w="4758" h="3163" extrusionOk="0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73"/>
            <p:cNvSpPr/>
            <p:nvPr/>
          </p:nvSpPr>
          <p:spPr>
            <a:xfrm>
              <a:off x="2837594" y="2231011"/>
              <a:ext cx="56800" cy="31013"/>
            </a:xfrm>
            <a:custGeom>
              <a:avLst/>
              <a:gdLst/>
              <a:ahLst/>
              <a:cxnLst/>
              <a:rect l="l" t="t" r="r" b="b"/>
              <a:pathLst>
                <a:path w="2163" h="1181" extrusionOk="0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73"/>
            <p:cNvSpPr/>
            <p:nvPr/>
          </p:nvSpPr>
          <p:spPr>
            <a:xfrm>
              <a:off x="2749623" y="2200602"/>
              <a:ext cx="124919" cy="82955"/>
            </a:xfrm>
            <a:custGeom>
              <a:avLst/>
              <a:gdLst/>
              <a:ahLst/>
              <a:cxnLst/>
              <a:rect l="l" t="t" r="r" b="b"/>
              <a:pathLst>
                <a:path w="4757" h="3159" extrusionOk="0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73"/>
            <p:cNvSpPr/>
            <p:nvPr/>
          </p:nvSpPr>
          <p:spPr>
            <a:xfrm>
              <a:off x="2822495" y="2255906"/>
              <a:ext cx="49054" cy="27494"/>
            </a:xfrm>
            <a:custGeom>
              <a:avLst/>
              <a:gdLst/>
              <a:ahLst/>
              <a:cxnLst/>
              <a:rect l="l" t="t" r="r" b="b"/>
              <a:pathLst>
                <a:path w="1868" h="1047" extrusionOk="0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73"/>
            <p:cNvSpPr/>
            <p:nvPr/>
          </p:nvSpPr>
          <p:spPr>
            <a:xfrm>
              <a:off x="2673968" y="2097059"/>
              <a:ext cx="159109" cy="144036"/>
            </a:xfrm>
            <a:custGeom>
              <a:avLst/>
              <a:gdLst/>
              <a:ahLst/>
              <a:cxnLst/>
              <a:rect l="l" t="t" r="r" b="b"/>
              <a:pathLst>
                <a:path w="6059" h="5485" extrusionOk="0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73"/>
            <p:cNvSpPr/>
            <p:nvPr/>
          </p:nvSpPr>
          <p:spPr>
            <a:xfrm>
              <a:off x="2659157" y="2039261"/>
              <a:ext cx="98528" cy="170191"/>
            </a:xfrm>
            <a:custGeom>
              <a:avLst/>
              <a:gdLst/>
              <a:ahLst/>
              <a:cxnLst/>
              <a:rect l="l" t="t" r="r" b="b"/>
              <a:pathLst>
                <a:path w="3752" h="6481" extrusionOk="0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73"/>
            <p:cNvSpPr/>
            <p:nvPr/>
          </p:nvSpPr>
          <p:spPr>
            <a:xfrm>
              <a:off x="2659157" y="2039261"/>
              <a:ext cx="75918" cy="159109"/>
            </a:xfrm>
            <a:custGeom>
              <a:avLst/>
              <a:gdLst/>
              <a:ahLst/>
              <a:cxnLst/>
              <a:rect l="l" t="t" r="r" b="b"/>
              <a:pathLst>
                <a:path w="2891" h="6059" extrusionOk="0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73"/>
            <p:cNvSpPr/>
            <p:nvPr/>
          </p:nvSpPr>
          <p:spPr>
            <a:xfrm>
              <a:off x="2659157" y="2159138"/>
              <a:ext cx="47268" cy="50314"/>
            </a:xfrm>
            <a:custGeom>
              <a:avLst/>
              <a:gdLst/>
              <a:ahLst/>
              <a:cxnLst/>
              <a:rect l="l" t="t" r="r" b="b"/>
              <a:pathLst>
                <a:path w="1800" h="1916" extrusionOk="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73"/>
            <p:cNvSpPr/>
            <p:nvPr/>
          </p:nvSpPr>
          <p:spPr>
            <a:xfrm>
              <a:off x="2659157" y="2159138"/>
              <a:ext cx="24894" cy="39232"/>
            </a:xfrm>
            <a:custGeom>
              <a:avLst/>
              <a:gdLst/>
              <a:ahLst/>
              <a:cxnLst/>
              <a:rect l="l" t="t" r="r" b="b"/>
              <a:pathLst>
                <a:path w="948" h="1494" extrusionOk="0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73"/>
            <p:cNvSpPr/>
            <p:nvPr/>
          </p:nvSpPr>
          <p:spPr>
            <a:xfrm>
              <a:off x="2706898" y="2179463"/>
              <a:ext cx="67121" cy="53859"/>
            </a:xfrm>
            <a:custGeom>
              <a:avLst/>
              <a:gdLst/>
              <a:ahLst/>
              <a:cxnLst/>
              <a:rect l="l" t="t" r="r" b="b"/>
              <a:pathLst>
                <a:path w="2556" h="2051" extrusionOk="0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73"/>
            <p:cNvSpPr/>
            <p:nvPr/>
          </p:nvSpPr>
          <p:spPr>
            <a:xfrm>
              <a:off x="2710154" y="2180513"/>
              <a:ext cx="63864" cy="52914"/>
            </a:xfrm>
            <a:custGeom>
              <a:avLst/>
              <a:gdLst/>
              <a:ahLst/>
              <a:cxnLst/>
              <a:rect l="l" t="t" r="r" b="b"/>
              <a:pathLst>
                <a:path w="2432" h="2015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73"/>
            <p:cNvSpPr/>
            <p:nvPr/>
          </p:nvSpPr>
          <p:spPr>
            <a:xfrm>
              <a:off x="2732528" y="2203254"/>
              <a:ext cx="59847" cy="48528"/>
            </a:xfrm>
            <a:custGeom>
              <a:avLst/>
              <a:gdLst/>
              <a:ahLst/>
              <a:cxnLst/>
              <a:rect l="l" t="t" r="r" b="b"/>
              <a:pathLst>
                <a:path w="2279" h="1848" extrusionOk="0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73"/>
            <p:cNvSpPr/>
            <p:nvPr/>
          </p:nvSpPr>
          <p:spPr>
            <a:xfrm>
              <a:off x="2735810" y="2204384"/>
              <a:ext cx="56564" cy="47399"/>
            </a:xfrm>
            <a:custGeom>
              <a:avLst/>
              <a:gdLst/>
              <a:ahLst/>
              <a:cxnLst/>
              <a:rect l="l" t="t" r="r" b="b"/>
              <a:pathLst>
                <a:path w="2154" h="1805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73"/>
            <p:cNvSpPr/>
            <p:nvPr/>
          </p:nvSpPr>
          <p:spPr>
            <a:xfrm>
              <a:off x="2758158" y="2226967"/>
              <a:ext cx="52310" cy="43303"/>
            </a:xfrm>
            <a:custGeom>
              <a:avLst/>
              <a:gdLst/>
              <a:ahLst/>
              <a:cxnLst/>
              <a:rect l="l" t="t" r="r" b="b"/>
              <a:pathLst>
                <a:path w="1992" h="1649" extrusionOk="0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73"/>
            <p:cNvSpPr/>
            <p:nvPr/>
          </p:nvSpPr>
          <p:spPr>
            <a:xfrm>
              <a:off x="2761178" y="2228018"/>
              <a:ext cx="49290" cy="42252"/>
            </a:xfrm>
            <a:custGeom>
              <a:avLst/>
              <a:gdLst/>
              <a:ahLst/>
              <a:cxnLst/>
              <a:rect l="l" t="t" r="r" b="b"/>
              <a:pathLst>
                <a:path w="1877" h="1609" extrusionOk="0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73"/>
            <p:cNvSpPr/>
            <p:nvPr/>
          </p:nvSpPr>
          <p:spPr>
            <a:xfrm>
              <a:off x="2783814" y="2250706"/>
              <a:ext cx="45010" cy="37919"/>
            </a:xfrm>
            <a:custGeom>
              <a:avLst/>
              <a:gdLst/>
              <a:ahLst/>
              <a:cxnLst/>
              <a:rect l="l" t="t" r="r" b="b"/>
              <a:pathLst>
                <a:path w="1714" h="1444" extrusionOk="0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73"/>
            <p:cNvSpPr/>
            <p:nvPr/>
          </p:nvSpPr>
          <p:spPr>
            <a:xfrm>
              <a:off x="2786807" y="2251888"/>
              <a:ext cx="42016" cy="36764"/>
            </a:xfrm>
            <a:custGeom>
              <a:avLst/>
              <a:gdLst/>
              <a:ahLst/>
              <a:cxnLst/>
              <a:rect l="l" t="t" r="r" b="b"/>
              <a:pathLst>
                <a:path w="1600" h="1400" extrusionOk="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73"/>
            <p:cNvSpPr/>
            <p:nvPr/>
          </p:nvSpPr>
          <p:spPr>
            <a:xfrm>
              <a:off x="2788829" y="2102101"/>
              <a:ext cx="64862" cy="99788"/>
            </a:xfrm>
            <a:custGeom>
              <a:avLst/>
              <a:gdLst/>
              <a:ahLst/>
              <a:cxnLst/>
              <a:rect l="l" t="t" r="r" b="b"/>
              <a:pathLst>
                <a:path w="2470" h="3800" extrusionOk="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73"/>
            <p:cNvSpPr/>
            <p:nvPr/>
          </p:nvSpPr>
          <p:spPr>
            <a:xfrm>
              <a:off x="2788829" y="2102101"/>
              <a:ext cx="27415" cy="99788"/>
            </a:xfrm>
            <a:custGeom>
              <a:avLst/>
              <a:gdLst/>
              <a:ahLst/>
              <a:cxnLst/>
              <a:rect l="l" t="t" r="r" b="b"/>
              <a:pathLst>
                <a:path w="1044" h="3800" extrusionOk="0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9" name="Google Shape;8569;p73"/>
          <p:cNvGrpSpPr/>
          <p:nvPr/>
        </p:nvGrpSpPr>
        <p:grpSpPr>
          <a:xfrm>
            <a:off x="3111775" y="1993516"/>
            <a:ext cx="318928" cy="319217"/>
            <a:chOff x="3111775" y="1993516"/>
            <a:chExt cx="318928" cy="319217"/>
          </a:xfrm>
        </p:grpSpPr>
        <p:sp>
          <p:nvSpPr>
            <p:cNvPr id="8570" name="Google Shape;8570;p73"/>
            <p:cNvSpPr/>
            <p:nvPr/>
          </p:nvSpPr>
          <p:spPr>
            <a:xfrm>
              <a:off x="3204263" y="2013894"/>
              <a:ext cx="154067" cy="140964"/>
            </a:xfrm>
            <a:custGeom>
              <a:avLst/>
              <a:gdLst/>
              <a:ahLst/>
              <a:cxnLst/>
              <a:rect l="l" t="t" r="r" b="b"/>
              <a:pathLst>
                <a:path w="5867" h="5368" extrusionOk="0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73"/>
            <p:cNvSpPr/>
            <p:nvPr/>
          </p:nvSpPr>
          <p:spPr>
            <a:xfrm>
              <a:off x="3204263" y="2013894"/>
              <a:ext cx="143773" cy="102808"/>
            </a:xfrm>
            <a:custGeom>
              <a:avLst/>
              <a:gdLst/>
              <a:ahLst/>
              <a:cxnLst/>
              <a:rect l="l" t="t" r="r" b="b"/>
              <a:pathLst>
                <a:path w="5475" h="3915" extrusionOk="0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73"/>
            <p:cNvSpPr/>
            <p:nvPr/>
          </p:nvSpPr>
          <p:spPr>
            <a:xfrm>
              <a:off x="3112773" y="2137788"/>
              <a:ext cx="112865" cy="113102"/>
            </a:xfrm>
            <a:custGeom>
              <a:avLst/>
              <a:gdLst/>
              <a:ahLst/>
              <a:cxnLst/>
              <a:rect l="l" t="t" r="r" b="b"/>
              <a:pathLst>
                <a:path w="4298" h="4307" extrusionOk="0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73"/>
            <p:cNvSpPr/>
            <p:nvPr/>
          </p:nvSpPr>
          <p:spPr>
            <a:xfrm>
              <a:off x="3143182" y="2138025"/>
              <a:ext cx="82220" cy="112865"/>
            </a:xfrm>
            <a:custGeom>
              <a:avLst/>
              <a:gdLst/>
              <a:ahLst/>
              <a:cxnLst/>
              <a:rect l="l" t="t" r="r" b="b"/>
              <a:pathLst>
                <a:path w="3131" h="4298" extrusionOk="0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73"/>
            <p:cNvSpPr/>
            <p:nvPr/>
          </p:nvSpPr>
          <p:spPr>
            <a:xfrm>
              <a:off x="3111775" y="2223238"/>
              <a:ext cx="113102" cy="89231"/>
            </a:xfrm>
            <a:custGeom>
              <a:avLst/>
              <a:gdLst/>
              <a:ahLst/>
              <a:cxnLst/>
              <a:rect l="l" t="t" r="r" b="b"/>
              <a:pathLst>
                <a:path w="4307" h="3398" extrusionOk="0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73"/>
            <p:cNvSpPr/>
            <p:nvPr/>
          </p:nvSpPr>
          <p:spPr>
            <a:xfrm>
              <a:off x="3149222" y="2223238"/>
              <a:ext cx="38208" cy="25157"/>
            </a:xfrm>
            <a:custGeom>
              <a:avLst/>
              <a:gdLst/>
              <a:ahLst/>
              <a:cxnLst/>
              <a:rect l="l" t="t" r="r" b="b"/>
              <a:pathLst>
                <a:path w="1455" h="958" extrusionOk="0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73"/>
            <p:cNvSpPr/>
            <p:nvPr/>
          </p:nvSpPr>
          <p:spPr>
            <a:xfrm>
              <a:off x="3112011" y="2256142"/>
              <a:ext cx="113128" cy="56328"/>
            </a:xfrm>
            <a:custGeom>
              <a:avLst/>
              <a:gdLst/>
              <a:ahLst/>
              <a:cxnLst/>
              <a:rect l="l" t="t" r="r" b="b"/>
              <a:pathLst>
                <a:path w="4308" h="2145" extrusionOk="0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73"/>
            <p:cNvSpPr/>
            <p:nvPr/>
          </p:nvSpPr>
          <p:spPr>
            <a:xfrm>
              <a:off x="3130629" y="2174106"/>
              <a:ext cx="75419" cy="61711"/>
            </a:xfrm>
            <a:custGeom>
              <a:avLst/>
              <a:gdLst/>
              <a:ahLst/>
              <a:cxnLst/>
              <a:rect l="l" t="t" r="r" b="b"/>
              <a:pathLst>
                <a:path w="2872" h="2350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73"/>
            <p:cNvSpPr/>
            <p:nvPr/>
          </p:nvSpPr>
          <p:spPr>
            <a:xfrm>
              <a:off x="3130629" y="2174106"/>
              <a:ext cx="75419" cy="61212"/>
            </a:xfrm>
            <a:custGeom>
              <a:avLst/>
              <a:gdLst/>
              <a:ahLst/>
              <a:cxnLst/>
              <a:rect l="l" t="t" r="r" b="b"/>
              <a:pathLst>
                <a:path w="2872" h="2331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73"/>
            <p:cNvSpPr/>
            <p:nvPr/>
          </p:nvSpPr>
          <p:spPr>
            <a:xfrm>
              <a:off x="3111775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73"/>
            <p:cNvSpPr/>
            <p:nvPr/>
          </p:nvSpPr>
          <p:spPr>
            <a:xfrm>
              <a:off x="3199720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73"/>
            <p:cNvSpPr/>
            <p:nvPr/>
          </p:nvSpPr>
          <p:spPr>
            <a:xfrm>
              <a:off x="3325636" y="2149343"/>
              <a:ext cx="30934" cy="67882"/>
            </a:xfrm>
            <a:custGeom>
              <a:avLst/>
              <a:gdLst/>
              <a:ahLst/>
              <a:cxnLst/>
              <a:rect l="l" t="t" r="r" b="b"/>
              <a:pathLst>
                <a:path w="1178" h="2585" extrusionOk="0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73"/>
            <p:cNvSpPr/>
            <p:nvPr/>
          </p:nvSpPr>
          <p:spPr>
            <a:xfrm>
              <a:off x="3337952" y="2143067"/>
              <a:ext cx="73922" cy="73896"/>
            </a:xfrm>
            <a:custGeom>
              <a:avLst/>
              <a:gdLst/>
              <a:ahLst/>
              <a:cxnLst/>
              <a:rect l="l" t="t" r="r" b="b"/>
              <a:pathLst>
                <a:path w="2815" h="2814" extrusionOk="0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73"/>
            <p:cNvSpPr/>
            <p:nvPr/>
          </p:nvSpPr>
          <p:spPr>
            <a:xfrm>
              <a:off x="3350268" y="2235554"/>
              <a:ext cx="36974" cy="27153"/>
            </a:xfrm>
            <a:custGeom>
              <a:avLst/>
              <a:gdLst/>
              <a:ahLst/>
              <a:cxnLst/>
              <a:rect l="l" t="t" r="r" b="b"/>
              <a:pathLst>
                <a:path w="1408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73"/>
            <p:cNvSpPr/>
            <p:nvPr/>
          </p:nvSpPr>
          <p:spPr>
            <a:xfrm>
              <a:off x="3350268" y="2235554"/>
              <a:ext cx="36974" cy="14916"/>
            </a:xfrm>
            <a:custGeom>
              <a:avLst/>
              <a:gdLst/>
              <a:ahLst/>
              <a:cxnLst/>
              <a:rect l="l" t="t" r="r" b="b"/>
              <a:pathLst>
                <a:path w="1408" h="568" extrusionOk="0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73"/>
            <p:cNvSpPr/>
            <p:nvPr/>
          </p:nvSpPr>
          <p:spPr>
            <a:xfrm>
              <a:off x="3307044" y="2250365"/>
              <a:ext cx="123658" cy="62367"/>
            </a:xfrm>
            <a:custGeom>
              <a:avLst/>
              <a:gdLst/>
              <a:ahLst/>
              <a:cxnLst/>
              <a:rect l="l" t="t" r="r" b="b"/>
              <a:pathLst>
                <a:path w="4709" h="2375" extrusionOk="0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73"/>
            <p:cNvSpPr/>
            <p:nvPr/>
          </p:nvSpPr>
          <p:spPr>
            <a:xfrm>
              <a:off x="3362584" y="2262681"/>
              <a:ext cx="12342" cy="49789"/>
            </a:xfrm>
            <a:custGeom>
              <a:avLst/>
              <a:gdLst/>
              <a:ahLst/>
              <a:cxnLst/>
              <a:rect l="l" t="t" r="r" b="b"/>
              <a:pathLst>
                <a:path w="470" h="1896" extrusionOk="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73"/>
            <p:cNvSpPr/>
            <p:nvPr/>
          </p:nvSpPr>
          <p:spPr>
            <a:xfrm>
              <a:off x="3331676" y="2173948"/>
              <a:ext cx="74158" cy="67646"/>
            </a:xfrm>
            <a:custGeom>
              <a:avLst/>
              <a:gdLst/>
              <a:ahLst/>
              <a:cxnLst/>
              <a:rect l="l" t="t" r="r" b="b"/>
              <a:pathLst>
                <a:path w="2824" h="2576" extrusionOk="0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73"/>
            <p:cNvSpPr/>
            <p:nvPr/>
          </p:nvSpPr>
          <p:spPr>
            <a:xfrm>
              <a:off x="3331676" y="2173975"/>
              <a:ext cx="73896" cy="66123"/>
            </a:xfrm>
            <a:custGeom>
              <a:avLst/>
              <a:gdLst/>
              <a:ahLst/>
              <a:cxnLst/>
              <a:rect l="l" t="t" r="r" b="b"/>
              <a:pathLst>
                <a:path w="2814" h="2518" extrusionOk="0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73"/>
            <p:cNvSpPr/>
            <p:nvPr/>
          </p:nvSpPr>
          <p:spPr>
            <a:xfrm>
              <a:off x="3307281" y="2266200"/>
              <a:ext cx="24921" cy="46533"/>
            </a:xfrm>
            <a:custGeom>
              <a:avLst/>
              <a:gdLst/>
              <a:ahLst/>
              <a:cxnLst/>
              <a:rect l="l" t="t" r="r" b="b"/>
              <a:pathLst>
                <a:path w="949" h="1772" extrusionOk="0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73"/>
            <p:cNvSpPr/>
            <p:nvPr/>
          </p:nvSpPr>
          <p:spPr>
            <a:xfrm>
              <a:off x="3405545" y="2266200"/>
              <a:ext cx="24658" cy="46533"/>
            </a:xfrm>
            <a:custGeom>
              <a:avLst/>
              <a:gdLst/>
              <a:ahLst/>
              <a:cxnLst/>
              <a:rect l="l" t="t" r="r" b="b"/>
              <a:pathLst>
                <a:path w="939" h="1772" extrusionOk="0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73"/>
            <p:cNvSpPr/>
            <p:nvPr/>
          </p:nvSpPr>
          <p:spPr>
            <a:xfrm>
              <a:off x="3362584" y="2262681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73"/>
            <p:cNvSpPr/>
            <p:nvPr/>
          </p:nvSpPr>
          <p:spPr>
            <a:xfrm>
              <a:off x="3343493" y="2245481"/>
              <a:ext cx="25393" cy="25971"/>
            </a:xfrm>
            <a:custGeom>
              <a:avLst/>
              <a:gdLst/>
              <a:ahLst/>
              <a:cxnLst/>
              <a:rect l="l" t="t" r="r" b="b"/>
              <a:pathLst>
                <a:path w="967" h="989" extrusionOk="0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73"/>
            <p:cNvSpPr/>
            <p:nvPr/>
          </p:nvSpPr>
          <p:spPr>
            <a:xfrm>
              <a:off x="3368860" y="2245559"/>
              <a:ext cx="25420" cy="26076"/>
            </a:xfrm>
            <a:custGeom>
              <a:avLst/>
              <a:gdLst/>
              <a:ahLst/>
              <a:cxnLst/>
              <a:rect l="l" t="t" r="r" b="b"/>
              <a:pathLst>
                <a:path w="968" h="993" extrusionOk="0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73"/>
            <p:cNvSpPr/>
            <p:nvPr/>
          </p:nvSpPr>
          <p:spPr>
            <a:xfrm>
              <a:off x="3163297" y="1993516"/>
              <a:ext cx="174419" cy="150233"/>
            </a:xfrm>
            <a:custGeom>
              <a:avLst/>
              <a:gdLst/>
              <a:ahLst/>
              <a:cxnLst/>
              <a:rect l="l" t="t" r="r" b="b"/>
              <a:pathLst>
                <a:path w="6642" h="5721" extrusionOk="0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73"/>
            <p:cNvSpPr/>
            <p:nvPr/>
          </p:nvSpPr>
          <p:spPr>
            <a:xfrm>
              <a:off x="3192446" y="2019172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73"/>
            <p:cNvSpPr/>
            <p:nvPr/>
          </p:nvSpPr>
          <p:spPr>
            <a:xfrm>
              <a:off x="3228133" y="2019172"/>
              <a:ext cx="80434" cy="10320"/>
            </a:xfrm>
            <a:custGeom>
              <a:avLst/>
              <a:gdLst/>
              <a:ahLst/>
              <a:cxnLst/>
              <a:rect l="l" t="t" r="r" b="b"/>
              <a:pathLst>
                <a:path w="3063" h="393" extrusionOk="0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73"/>
            <p:cNvSpPr/>
            <p:nvPr/>
          </p:nvSpPr>
          <p:spPr>
            <a:xfrm>
              <a:off x="3192183" y="2044802"/>
              <a:ext cx="116384" cy="10320"/>
            </a:xfrm>
            <a:custGeom>
              <a:avLst/>
              <a:gdLst/>
              <a:ahLst/>
              <a:cxnLst/>
              <a:rect l="l" t="t" r="r" b="b"/>
              <a:pathLst>
                <a:path w="4432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73"/>
            <p:cNvSpPr/>
            <p:nvPr/>
          </p:nvSpPr>
          <p:spPr>
            <a:xfrm>
              <a:off x="3192183" y="2070431"/>
              <a:ext cx="80461" cy="10320"/>
            </a:xfrm>
            <a:custGeom>
              <a:avLst/>
              <a:gdLst/>
              <a:ahLst/>
              <a:cxnLst/>
              <a:rect l="l" t="t" r="r" b="b"/>
              <a:pathLst>
                <a:path w="3064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73"/>
            <p:cNvSpPr/>
            <p:nvPr/>
          </p:nvSpPr>
          <p:spPr>
            <a:xfrm>
              <a:off x="3279655" y="2070431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0" name="Google Shape;8600;p73"/>
          <p:cNvGrpSpPr/>
          <p:nvPr/>
        </p:nvGrpSpPr>
        <p:grpSpPr>
          <a:xfrm>
            <a:off x="4023785" y="1970407"/>
            <a:ext cx="288807" cy="355377"/>
            <a:chOff x="4023785" y="1970407"/>
            <a:chExt cx="288807" cy="355377"/>
          </a:xfrm>
        </p:grpSpPr>
        <p:sp>
          <p:nvSpPr>
            <p:cNvPr id="8601" name="Google Shape;8601;p73"/>
            <p:cNvSpPr/>
            <p:nvPr/>
          </p:nvSpPr>
          <p:spPr>
            <a:xfrm>
              <a:off x="4062492" y="2036766"/>
              <a:ext cx="31197" cy="34191"/>
            </a:xfrm>
            <a:custGeom>
              <a:avLst/>
              <a:gdLst/>
              <a:ahLst/>
              <a:cxnLst/>
              <a:rect l="l" t="t" r="r" b="b"/>
              <a:pathLst>
                <a:path w="1188" h="1302" extrusionOk="0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73"/>
            <p:cNvSpPr/>
            <p:nvPr/>
          </p:nvSpPr>
          <p:spPr>
            <a:xfrm>
              <a:off x="4242452" y="2036766"/>
              <a:ext cx="31433" cy="34191"/>
            </a:xfrm>
            <a:custGeom>
              <a:avLst/>
              <a:gdLst/>
              <a:ahLst/>
              <a:cxnLst/>
              <a:rect l="l" t="t" r="r" b="b"/>
              <a:pathLst>
                <a:path w="1197" h="1302" extrusionOk="0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73"/>
            <p:cNvSpPr/>
            <p:nvPr/>
          </p:nvSpPr>
          <p:spPr>
            <a:xfrm>
              <a:off x="4152222" y="2009613"/>
              <a:ext cx="31932" cy="32457"/>
            </a:xfrm>
            <a:custGeom>
              <a:avLst/>
              <a:gdLst/>
              <a:ahLst/>
              <a:cxnLst/>
              <a:rect l="l" t="t" r="r" b="b"/>
              <a:pathLst>
                <a:path w="1216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73"/>
            <p:cNvSpPr/>
            <p:nvPr/>
          </p:nvSpPr>
          <p:spPr>
            <a:xfrm>
              <a:off x="4152222" y="2009613"/>
              <a:ext cx="21376" cy="32457"/>
            </a:xfrm>
            <a:custGeom>
              <a:avLst/>
              <a:gdLst/>
              <a:ahLst/>
              <a:cxnLst/>
              <a:rect l="l" t="t" r="r" b="b"/>
              <a:pathLst>
                <a:path w="814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73"/>
            <p:cNvSpPr/>
            <p:nvPr/>
          </p:nvSpPr>
          <p:spPr>
            <a:xfrm>
              <a:off x="4023785" y="2036766"/>
              <a:ext cx="288807" cy="288781"/>
            </a:xfrm>
            <a:custGeom>
              <a:avLst/>
              <a:gdLst/>
              <a:ahLst/>
              <a:cxnLst/>
              <a:rect l="l" t="t" r="r" b="b"/>
              <a:pathLst>
                <a:path w="10998" h="10997" extrusionOk="0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73"/>
            <p:cNvSpPr/>
            <p:nvPr/>
          </p:nvSpPr>
          <p:spPr>
            <a:xfrm>
              <a:off x="4030087" y="2037002"/>
              <a:ext cx="151048" cy="288781"/>
            </a:xfrm>
            <a:custGeom>
              <a:avLst/>
              <a:gdLst/>
              <a:ahLst/>
              <a:cxnLst/>
              <a:rect l="l" t="t" r="r" b="b"/>
              <a:pathLst>
                <a:path w="5752" h="10997" extrusionOk="0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73"/>
            <p:cNvSpPr/>
            <p:nvPr/>
          </p:nvSpPr>
          <p:spPr>
            <a:xfrm>
              <a:off x="4037624" y="2060111"/>
              <a:ext cx="251597" cy="242065"/>
            </a:xfrm>
            <a:custGeom>
              <a:avLst/>
              <a:gdLst/>
              <a:ahLst/>
              <a:cxnLst/>
              <a:rect l="l" t="t" r="r" b="b"/>
              <a:pathLst>
                <a:path w="9581" h="9218" extrusionOk="0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73"/>
            <p:cNvSpPr/>
            <p:nvPr/>
          </p:nvSpPr>
          <p:spPr>
            <a:xfrm>
              <a:off x="4049940" y="2060137"/>
              <a:ext cx="125418" cy="242038"/>
            </a:xfrm>
            <a:custGeom>
              <a:avLst/>
              <a:gdLst/>
              <a:ahLst/>
              <a:cxnLst/>
              <a:rect l="l" t="t" r="r" b="b"/>
              <a:pathLst>
                <a:path w="4776" h="9217" extrusionOk="0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73"/>
            <p:cNvSpPr/>
            <p:nvPr/>
          </p:nvSpPr>
          <p:spPr>
            <a:xfrm>
              <a:off x="4054194" y="2076340"/>
              <a:ext cx="217932" cy="209739"/>
            </a:xfrm>
            <a:custGeom>
              <a:avLst/>
              <a:gdLst/>
              <a:ahLst/>
              <a:cxnLst/>
              <a:rect l="l" t="t" r="r" b="b"/>
              <a:pathLst>
                <a:path w="8299" h="7987" extrusionOk="0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73"/>
            <p:cNvSpPr/>
            <p:nvPr/>
          </p:nvSpPr>
          <p:spPr>
            <a:xfrm>
              <a:off x="4062492" y="2076340"/>
              <a:ext cx="118144" cy="209607"/>
            </a:xfrm>
            <a:custGeom>
              <a:avLst/>
              <a:gdLst/>
              <a:ahLst/>
              <a:cxnLst/>
              <a:rect l="l" t="t" r="r" b="b"/>
              <a:pathLst>
                <a:path w="4499" h="7982" extrusionOk="0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73"/>
            <p:cNvSpPr/>
            <p:nvPr/>
          </p:nvSpPr>
          <p:spPr>
            <a:xfrm>
              <a:off x="4162516" y="2109821"/>
              <a:ext cx="11344" cy="74736"/>
            </a:xfrm>
            <a:custGeom>
              <a:avLst/>
              <a:gdLst/>
              <a:ahLst/>
              <a:cxnLst/>
              <a:rect l="l" t="t" r="r" b="b"/>
              <a:pathLst>
                <a:path w="432" h="2846" extrusionOk="0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73"/>
            <p:cNvSpPr/>
            <p:nvPr/>
          </p:nvSpPr>
          <p:spPr>
            <a:xfrm>
              <a:off x="4245970" y="2009561"/>
              <a:ext cx="55803" cy="47294"/>
            </a:xfrm>
            <a:custGeom>
              <a:avLst/>
              <a:gdLst/>
              <a:ahLst/>
              <a:cxnLst/>
              <a:rect l="l" t="t" r="r" b="b"/>
              <a:pathLst>
                <a:path w="2125" h="1801" extrusionOk="0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73"/>
            <p:cNvSpPr/>
            <p:nvPr/>
          </p:nvSpPr>
          <p:spPr>
            <a:xfrm>
              <a:off x="4034604" y="2009561"/>
              <a:ext cx="55829" cy="47294"/>
            </a:xfrm>
            <a:custGeom>
              <a:avLst/>
              <a:gdLst/>
              <a:ahLst/>
              <a:cxnLst/>
              <a:rect l="l" t="t" r="r" b="b"/>
              <a:pathLst>
                <a:path w="2126" h="1801" extrusionOk="0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73"/>
            <p:cNvSpPr/>
            <p:nvPr/>
          </p:nvSpPr>
          <p:spPr>
            <a:xfrm>
              <a:off x="4133368" y="1970407"/>
              <a:ext cx="69642" cy="41753"/>
            </a:xfrm>
            <a:custGeom>
              <a:avLst/>
              <a:gdLst/>
              <a:ahLst/>
              <a:cxnLst/>
              <a:rect l="l" t="t" r="r" b="b"/>
              <a:pathLst>
                <a:path w="2652" h="1590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73"/>
            <p:cNvSpPr/>
            <p:nvPr/>
          </p:nvSpPr>
          <p:spPr>
            <a:xfrm>
              <a:off x="4245970" y="2009561"/>
              <a:ext cx="49526" cy="47294"/>
            </a:xfrm>
            <a:custGeom>
              <a:avLst/>
              <a:gdLst/>
              <a:ahLst/>
              <a:cxnLst/>
              <a:rect l="l" t="t" r="r" b="b"/>
              <a:pathLst>
                <a:path w="1886" h="1801" extrusionOk="0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73"/>
            <p:cNvSpPr/>
            <p:nvPr/>
          </p:nvSpPr>
          <p:spPr>
            <a:xfrm>
              <a:off x="4034604" y="2009561"/>
              <a:ext cx="49789" cy="47294"/>
            </a:xfrm>
            <a:custGeom>
              <a:avLst/>
              <a:gdLst/>
              <a:ahLst/>
              <a:cxnLst/>
              <a:rect l="l" t="t" r="r" b="b"/>
              <a:pathLst>
                <a:path w="1896" h="1801" extrusionOk="0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73"/>
            <p:cNvSpPr/>
            <p:nvPr/>
          </p:nvSpPr>
          <p:spPr>
            <a:xfrm>
              <a:off x="4133368" y="1970407"/>
              <a:ext cx="30435" cy="41990"/>
            </a:xfrm>
            <a:custGeom>
              <a:avLst/>
              <a:gdLst/>
              <a:ahLst/>
              <a:cxnLst/>
              <a:rect l="l" t="t" r="r" b="b"/>
              <a:pathLst>
                <a:path w="1159" h="1599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73"/>
            <p:cNvSpPr/>
            <p:nvPr/>
          </p:nvSpPr>
          <p:spPr>
            <a:xfrm>
              <a:off x="4049178" y="2070930"/>
              <a:ext cx="229224" cy="220426"/>
            </a:xfrm>
            <a:custGeom>
              <a:avLst/>
              <a:gdLst/>
              <a:ahLst/>
              <a:cxnLst/>
              <a:rect l="l" t="t" r="r" b="b"/>
              <a:pathLst>
                <a:path w="8729" h="8394" extrusionOk="0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73"/>
            <p:cNvSpPr/>
            <p:nvPr/>
          </p:nvSpPr>
          <p:spPr>
            <a:xfrm>
              <a:off x="4153719" y="2166674"/>
              <a:ext cx="28676" cy="28939"/>
            </a:xfrm>
            <a:custGeom>
              <a:avLst/>
              <a:gdLst/>
              <a:ahLst/>
              <a:cxnLst/>
              <a:rect l="l" t="t" r="r" b="b"/>
              <a:pathLst>
                <a:path w="1092" h="1102" extrusionOk="0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73"/>
            <p:cNvSpPr/>
            <p:nvPr/>
          </p:nvSpPr>
          <p:spPr>
            <a:xfrm>
              <a:off x="4153982" y="2166832"/>
              <a:ext cx="23398" cy="28833"/>
            </a:xfrm>
            <a:custGeom>
              <a:avLst/>
              <a:gdLst/>
              <a:ahLst/>
              <a:cxnLst/>
              <a:rect l="l" t="t" r="r" b="b"/>
              <a:pathLst>
                <a:path w="891" h="1098" extrusionOk="0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1" name="Google Shape;8621;p73"/>
          <p:cNvGrpSpPr/>
          <p:nvPr/>
        </p:nvGrpSpPr>
        <p:grpSpPr>
          <a:xfrm>
            <a:off x="3544540" y="3380963"/>
            <a:ext cx="320188" cy="319269"/>
            <a:chOff x="3544540" y="3380963"/>
            <a:chExt cx="320188" cy="319269"/>
          </a:xfrm>
        </p:grpSpPr>
        <p:sp>
          <p:nvSpPr>
            <p:cNvPr id="8622" name="Google Shape;8622;p73"/>
            <p:cNvSpPr/>
            <p:nvPr/>
          </p:nvSpPr>
          <p:spPr>
            <a:xfrm>
              <a:off x="3636528" y="3558218"/>
              <a:ext cx="51023" cy="51049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73"/>
            <p:cNvSpPr/>
            <p:nvPr/>
          </p:nvSpPr>
          <p:spPr>
            <a:xfrm>
              <a:off x="3636765" y="3558454"/>
              <a:ext cx="40992" cy="50813"/>
            </a:xfrm>
            <a:custGeom>
              <a:avLst/>
              <a:gdLst/>
              <a:ahLst/>
              <a:cxnLst/>
              <a:rect l="l" t="t" r="r" b="b"/>
              <a:pathLst>
                <a:path w="1561" h="1935" extrusionOk="0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73"/>
            <p:cNvSpPr/>
            <p:nvPr/>
          </p:nvSpPr>
          <p:spPr>
            <a:xfrm>
              <a:off x="3632248" y="3380963"/>
              <a:ext cx="232480" cy="221897"/>
            </a:xfrm>
            <a:custGeom>
              <a:avLst/>
              <a:gdLst/>
              <a:ahLst/>
              <a:cxnLst/>
              <a:rect l="l" t="t" r="r" b="b"/>
              <a:pathLst>
                <a:path w="8853" h="8450" extrusionOk="0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73"/>
            <p:cNvSpPr/>
            <p:nvPr/>
          </p:nvSpPr>
          <p:spPr>
            <a:xfrm>
              <a:off x="3627731" y="3381094"/>
              <a:ext cx="135738" cy="221792"/>
            </a:xfrm>
            <a:custGeom>
              <a:avLst/>
              <a:gdLst/>
              <a:ahLst/>
              <a:cxnLst/>
              <a:rect l="l" t="t" r="r" b="b"/>
              <a:pathLst>
                <a:path w="5169" h="8446" extrusionOk="0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73"/>
            <p:cNvSpPr/>
            <p:nvPr/>
          </p:nvSpPr>
          <p:spPr>
            <a:xfrm>
              <a:off x="3664154" y="3402050"/>
              <a:ext cx="188258" cy="179723"/>
            </a:xfrm>
            <a:custGeom>
              <a:avLst/>
              <a:gdLst/>
              <a:ahLst/>
              <a:cxnLst/>
              <a:rect l="l" t="t" r="r" b="b"/>
              <a:pathLst>
                <a:path w="7169" h="6844" extrusionOk="0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73"/>
            <p:cNvSpPr/>
            <p:nvPr/>
          </p:nvSpPr>
          <p:spPr>
            <a:xfrm>
              <a:off x="3656381" y="3402102"/>
              <a:ext cx="107088" cy="179540"/>
            </a:xfrm>
            <a:custGeom>
              <a:avLst/>
              <a:gdLst/>
              <a:ahLst/>
              <a:cxnLst/>
              <a:rect l="l" t="t" r="r" b="b"/>
              <a:pathLst>
                <a:path w="4078" h="6837" extrusionOk="0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73"/>
            <p:cNvSpPr/>
            <p:nvPr/>
          </p:nvSpPr>
          <p:spPr>
            <a:xfrm>
              <a:off x="3729252" y="3437579"/>
              <a:ext cx="49290" cy="49027"/>
            </a:xfrm>
            <a:custGeom>
              <a:avLst/>
              <a:gdLst/>
              <a:ahLst/>
              <a:cxnLst/>
              <a:rect l="l" t="t" r="r" b="b"/>
              <a:pathLst>
                <a:path w="1877" h="1867" extrusionOk="0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73"/>
            <p:cNvSpPr/>
            <p:nvPr/>
          </p:nvSpPr>
          <p:spPr>
            <a:xfrm>
              <a:off x="3729252" y="3437658"/>
              <a:ext cx="34217" cy="49132"/>
            </a:xfrm>
            <a:custGeom>
              <a:avLst/>
              <a:gdLst/>
              <a:ahLst/>
              <a:cxnLst/>
              <a:rect l="l" t="t" r="r" b="b"/>
              <a:pathLst>
                <a:path w="1303" h="1871" extrusionOk="0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73"/>
            <p:cNvSpPr/>
            <p:nvPr/>
          </p:nvSpPr>
          <p:spPr>
            <a:xfrm>
              <a:off x="3713680" y="3486581"/>
              <a:ext cx="80434" cy="51548"/>
            </a:xfrm>
            <a:custGeom>
              <a:avLst/>
              <a:gdLst/>
              <a:ahLst/>
              <a:cxnLst/>
              <a:rect l="l" t="t" r="r" b="b"/>
              <a:pathLst>
                <a:path w="3063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73"/>
            <p:cNvSpPr/>
            <p:nvPr/>
          </p:nvSpPr>
          <p:spPr>
            <a:xfrm>
              <a:off x="3713680" y="3486581"/>
              <a:ext cx="45745" cy="51548"/>
            </a:xfrm>
            <a:custGeom>
              <a:avLst/>
              <a:gdLst/>
              <a:ahLst/>
              <a:cxnLst/>
              <a:rect l="l" t="t" r="r" b="b"/>
              <a:pathLst>
                <a:path w="1742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73"/>
            <p:cNvSpPr/>
            <p:nvPr/>
          </p:nvSpPr>
          <p:spPr>
            <a:xfrm>
              <a:off x="3728990" y="3507274"/>
              <a:ext cx="9847" cy="30856"/>
            </a:xfrm>
            <a:custGeom>
              <a:avLst/>
              <a:gdLst/>
              <a:ahLst/>
              <a:cxnLst/>
              <a:rect l="l" t="t" r="r" b="b"/>
              <a:pathLst>
                <a:path w="375" h="1175" extrusionOk="0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73"/>
            <p:cNvSpPr/>
            <p:nvPr/>
          </p:nvSpPr>
          <p:spPr>
            <a:xfrm>
              <a:off x="3768958" y="3507274"/>
              <a:ext cx="9821" cy="30856"/>
            </a:xfrm>
            <a:custGeom>
              <a:avLst/>
              <a:gdLst/>
              <a:ahLst/>
              <a:cxnLst/>
              <a:rect l="l" t="t" r="r" b="b"/>
              <a:pathLst>
                <a:path w="374" h="1175" extrusionOk="0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73"/>
            <p:cNvSpPr/>
            <p:nvPr/>
          </p:nvSpPr>
          <p:spPr>
            <a:xfrm>
              <a:off x="3544540" y="3586342"/>
              <a:ext cx="116384" cy="113890"/>
            </a:xfrm>
            <a:custGeom>
              <a:avLst/>
              <a:gdLst/>
              <a:ahLst/>
              <a:cxnLst/>
              <a:rect l="l" t="t" r="r" b="b"/>
              <a:pathLst>
                <a:path w="4432" h="4337" extrusionOk="0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73"/>
            <p:cNvSpPr/>
            <p:nvPr/>
          </p:nvSpPr>
          <p:spPr>
            <a:xfrm>
              <a:off x="3544540" y="3586369"/>
              <a:ext cx="101810" cy="113863"/>
            </a:xfrm>
            <a:custGeom>
              <a:avLst/>
              <a:gdLst/>
              <a:ahLst/>
              <a:cxnLst/>
              <a:rect l="l" t="t" r="r" b="b"/>
              <a:pathLst>
                <a:path w="3877" h="4336" extrusionOk="0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73"/>
            <p:cNvSpPr/>
            <p:nvPr/>
          </p:nvSpPr>
          <p:spPr>
            <a:xfrm>
              <a:off x="3618409" y="3586106"/>
              <a:ext cx="42515" cy="41491"/>
            </a:xfrm>
            <a:custGeom>
              <a:avLst/>
              <a:gdLst/>
              <a:ahLst/>
              <a:cxnLst/>
              <a:rect l="l" t="t" r="r" b="b"/>
              <a:pathLst>
                <a:path w="1619" h="1580" extrusionOk="0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73"/>
            <p:cNvSpPr/>
            <p:nvPr/>
          </p:nvSpPr>
          <p:spPr>
            <a:xfrm>
              <a:off x="3618409" y="3586106"/>
              <a:ext cx="27941" cy="22899"/>
            </a:xfrm>
            <a:custGeom>
              <a:avLst/>
              <a:gdLst/>
              <a:ahLst/>
              <a:cxnLst/>
              <a:rect l="l" t="t" r="r" b="b"/>
              <a:pathLst>
                <a:path w="1064" h="872" extrusionOk="0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8" name="Google Shape;8638;p73"/>
          <p:cNvGrpSpPr/>
          <p:nvPr/>
        </p:nvGrpSpPr>
        <p:grpSpPr>
          <a:xfrm>
            <a:off x="3944637" y="3354834"/>
            <a:ext cx="415696" cy="371605"/>
            <a:chOff x="3944637" y="3354834"/>
            <a:chExt cx="415696" cy="371605"/>
          </a:xfrm>
        </p:grpSpPr>
        <p:sp>
          <p:nvSpPr>
            <p:cNvPr id="8639" name="Google Shape;8639;p73"/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73"/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73"/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73"/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73"/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73"/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73"/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73"/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73"/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73"/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73"/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73"/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73"/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73"/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73"/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73"/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73"/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6" name="Google Shape;8656;p73"/>
          <p:cNvGrpSpPr/>
          <p:nvPr/>
        </p:nvGrpSpPr>
        <p:grpSpPr>
          <a:xfrm>
            <a:off x="1314619" y="3821527"/>
            <a:ext cx="346317" cy="332136"/>
            <a:chOff x="1314619" y="3821527"/>
            <a:chExt cx="346317" cy="332136"/>
          </a:xfrm>
        </p:grpSpPr>
        <p:sp>
          <p:nvSpPr>
            <p:cNvPr id="8657" name="Google Shape;8657;p73"/>
            <p:cNvSpPr/>
            <p:nvPr/>
          </p:nvSpPr>
          <p:spPr>
            <a:xfrm>
              <a:off x="1426198" y="4020893"/>
              <a:ext cx="9060" cy="19117"/>
            </a:xfrm>
            <a:custGeom>
              <a:avLst/>
              <a:gdLst/>
              <a:ahLst/>
              <a:cxnLst/>
              <a:rect l="l" t="t" r="r" b="b"/>
              <a:pathLst>
                <a:path w="345" h="728" extrusionOk="0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73"/>
            <p:cNvSpPr/>
            <p:nvPr/>
          </p:nvSpPr>
          <p:spPr>
            <a:xfrm>
              <a:off x="1435231" y="3843218"/>
              <a:ext cx="225705" cy="237495"/>
            </a:xfrm>
            <a:custGeom>
              <a:avLst/>
              <a:gdLst/>
              <a:ahLst/>
              <a:cxnLst/>
              <a:rect l="l" t="t" r="r" b="b"/>
              <a:pathLst>
                <a:path w="8595" h="9044" extrusionOk="0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73"/>
            <p:cNvSpPr/>
            <p:nvPr/>
          </p:nvSpPr>
          <p:spPr>
            <a:xfrm>
              <a:off x="1414381" y="3821527"/>
              <a:ext cx="238021" cy="230195"/>
            </a:xfrm>
            <a:custGeom>
              <a:avLst/>
              <a:gdLst/>
              <a:ahLst/>
              <a:cxnLst/>
              <a:rect l="l" t="t" r="r" b="b"/>
              <a:pathLst>
                <a:path w="9064" h="8766" extrusionOk="0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73"/>
            <p:cNvSpPr/>
            <p:nvPr/>
          </p:nvSpPr>
          <p:spPr>
            <a:xfrm>
              <a:off x="1536280" y="3935180"/>
              <a:ext cx="22872" cy="55330"/>
            </a:xfrm>
            <a:custGeom>
              <a:avLst/>
              <a:gdLst/>
              <a:ahLst/>
              <a:cxnLst/>
              <a:rect l="l" t="t" r="r" b="b"/>
              <a:pathLst>
                <a:path w="871" h="2107" extrusionOk="0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73"/>
            <p:cNvSpPr/>
            <p:nvPr/>
          </p:nvSpPr>
          <p:spPr>
            <a:xfrm>
              <a:off x="1343505" y="4079453"/>
              <a:ext cx="153831" cy="74211"/>
            </a:xfrm>
            <a:custGeom>
              <a:avLst/>
              <a:gdLst/>
              <a:ahLst/>
              <a:cxnLst/>
              <a:rect l="l" t="t" r="r" b="b"/>
              <a:pathLst>
                <a:path w="5858" h="2826" extrusionOk="0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73"/>
            <p:cNvSpPr/>
            <p:nvPr/>
          </p:nvSpPr>
          <p:spPr>
            <a:xfrm>
              <a:off x="1459627" y="4036465"/>
              <a:ext cx="84216" cy="47005"/>
            </a:xfrm>
            <a:custGeom>
              <a:avLst/>
              <a:gdLst/>
              <a:ahLst/>
              <a:cxnLst/>
              <a:rect l="l" t="t" r="r" b="b"/>
              <a:pathLst>
                <a:path w="3207" h="1790" extrusionOk="0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73"/>
            <p:cNvSpPr/>
            <p:nvPr/>
          </p:nvSpPr>
          <p:spPr>
            <a:xfrm>
              <a:off x="1314619" y="3913516"/>
              <a:ext cx="239019" cy="230195"/>
            </a:xfrm>
            <a:custGeom>
              <a:avLst/>
              <a:gdLst/>
              <a:ahLst/>
              <a:cxnLst/>
              <a:rect l="l" t="t" r="r" b="b"/>
              <a:pathLst>
                <a:path w="9102" h="8766" extrusionOk="0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73"/>
            <p:cNvSpPr/>
            <p:nvPr/>
          </p:nvSpPr>
          <p:spPr>
            <a:xfrm>
              <a:off x="1450830" y="4059075"/>
              <a:ext cx="36948" cy="22400"/>
            </a:xfrm>
            <a:custGeom>
              <a:avLst/>
              <a:gdLst/>
              <a:ahLst/>
              <a:cxnLst/>
              <a:rect l="l" t="t" r="r" b="b"/>
              <a:pathLst>
                <a:path w="1407" h="853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5" name="Google Shape;8665;p73"/>
          <p:cNvGrpSpPr/>
          <p:nvPr/>
        </p:nvGrpSpPr>
        <p:grpSpPr>
          <a:xfrm>
            <a:off x="1751139" y="3790934"/>
            <a:ext cx="386258" cy="380507"/>
            <a:chOff x="1751139" y="3790934"/>
            <a:chExt cx="386258" cy="380507"/>
          </a:xfrm>
        </p:grpSpPr>
        <p:sp>
          <p:nvSpPr>
            <p:cNvPr id="8666" name="Google Shape;8666;p73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73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73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73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73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73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73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73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73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73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73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73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73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73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73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73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73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73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4" name="Google Shape;8684;p73"/>
          <p:cNvGrpSpPr/>
          <p:nvPr/>
        </p:nvGrpSpPr>
        <p:grpSpPr>
          <a:xfrm>
            <a:off x="2189681" y="3821606"/>
            <a:ext cx="395607" cy="318928"/>
            <a:chOff x="2189681" y="3821606"/>
            <a:chExt cx="395607" cy="318928"/>
          </a:xfrm>
        </p:grpSpPr>
        <p:sp>
          <p:nvSpPr>
            <p:cNvPr id="8685" name="Google Shape;8685;p73"/>
            <p:cNvSpPr/>
            <p:nvPr/>
          </p:nvSpPr>
          <p:spPr>
            <a:xfrm>
              <a:off x="2189681" y="3846973"/>
              <a:ext cx="395607" cy="293561"/>
            </a:xfrm>
            <a:custGeom>
              <a:avLst/>
              <a:gdLst/>
              <a:ahLst/>
              <a:cxnLst/>
              <a:rect l="l" t="t" r="r" b="b"/>
              <a:pathLst>
                <a:path w="15065" h="11179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73"/>
            <p:cNvSpPr/>
            <p:nvPr/>
          </p:nvSpPr>
          <p:spPr>
            <a:xfrm>
              <a:off x="2189681" y="3846973"/>
              <a:ext cx="395607" cy="38235"/>
            </a:xfrm>
            <a:custGeom>
              <a:avLst/>
              <a:gdLst/>
              <a:ahLst/>
              <a:cxnLst/>
              <a:rect l="l" t="t" r="r" b="b"/>
              <a:pathLst>
                <a:path w="15065" h="1456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73"/>
            <p:cNvSpPr/>
            <p:nvPr/>
          </p:nvSpPr>
          <p:spPr>
            <a:xfrm>
              <a:off x="2215075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73"/>
            <p:cNvSpPr/>
            <p:nvPr/>
          </p:nvSpPr>
          <p:spPr>
            <a:xfrm>
              <a:off x="2508609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73"/>
            <p:cNvSpPr/>
            <p:nvPr/>
          </p:nvSpPr>
          <p:spPr>
            <a:xfrm>
              <a:off x="2228152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73"/>
            <p:cNvSpPr/>
            <p:nvPr/>
          </p:nvSpPr>
          <p:spPr>
            <a:xfrm>
              <a:off x="2228152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73"/>
            <p:cNvSpPr/>
            <p:nvPr/>
          </p:nvSpPr>
          <p:spPr>
            <a:xfrm>
              <a:off x="2521686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73"/>
            <p:cNvSpPr/>
            <p:nvPr/>
          </p:nvSpPr>
          <p:spPr>
            <a:xfrm>
              <a:off x="2521686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73"/>
            <p:cNvSpPr/>
            <p:nvPr/>
          </p:nvSpPr>
          <p:spPr>
            <a:xfrm>
              <a:off x="2189681" y="3885418"/>
              <a:ext cx="395607" cy="12605"/>
            </a:xfrm>
            <a:custGeom>
              <a:avLst/>
              <a:gdLst/>
              <a:ahLst/>
              <a:cxnLst/>
              <a:rect l="l" t="t" r="r" b="b"/>
              <a:pathLst>
                <a:path w="15065" h="480" extrusionOk="0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73"/>
            <p:cNvSpPr/>
            <p:nvPr/>
          </p:nvSpPr>
          <p:spPr>
            <a:xfrm>
              <a:off x="2228152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73"/>
            <p:cNvSpPr/>
            <p:nvPr/>
          </p:nvSpPr>
          <p:spPr>
            <a:xfrm>
              <a:off x="2228152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73"/>
            <p:cNvSpPr/>
            <p:nvPr/>
          </p:nvSpPr>
          <p:spPr>
            <a:xfrm>
              <a:off x="2228152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73"/>
            <p:cNvSpPr/>
            <p:nvPr/>
          </p:nvSpPr>
          <p:spPr>
            <a:xfrm>
              <a:off x="2317357" y="4025672"/>
              <a:ext cx="51049" cy="25656"/>
            </a:xfrm>
            <a:custGeom>
              <a:avLst/>
              <a:gdLst/>
              <a:ahLst/>
              <a:cxnLst/>
              <a:rect l="l" t="t" r="r" b="b"/>
              <a:pathLst>
                <a:path w="194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73"/>
            <p:cNvSpPr/>
            <p:nvPr/>
          </p:nvSpPr>
          <p:spPr>
            <a:xfrm>
              <a:off x="2406825" y="4025672"/>
              <a:ext cx="50787" cy="25656"/>
            </a:xfrm>
            <a:custGeom>
              <a:avLst/>
              <a:gdLst/>
              <a:ahLst/>
              <a:cxnLst/>
              <a:rect l="l" t="t" r="r" b="b"/>
              <a:pathLst>
                <a:path w="193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73"/>
            <p:cNvSpPr/>
            <p:nvPr/>
          </p:nvSpPr>
          <p:spPr>
            <a:xfrm>
              <a:off x="2317357" y="3974885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73"/>
            <p:cNvSpPr/>
            <p:nvPr/>
          </p:nvSpPr>
          <p:spPr>
            <a:xfrm>
              <a:off x="2228152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73"/>
            <p:cNvSpPr/>
            <p:nvPr/>
          </p:nvSpPr>
          <p:spPr>
            <a:xfrm>
              <a:off x="2317357" y="3923888"/>
              <a:ext cx="51049" cy="25157"/>
            </a:xfrm>
            <a:custGeom>
              <a:avLst/>
              <a:gdLst/>
              <a:ahLst/>
              <a:cxnLst/>
              <a:rect l="l" t="t" r="r" b="b"/>
              <a:pathLst>
                <a:path w="194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73"/>
            <p:cNvSpPr/>
            <p:nvPr/>
          </p:nvSpPr>
          <p:spPr>
            <a:xfrm>
              <a:off x="2317357" y="4076932"/>
              <a:ext cx="51049" cy="25393"/>
            </a:xfrm>
            <a:custGeom>
              <a:avLst/>
              <a:gdLst/>
              <a:ahLst/>
              <a:cxnLst/>
              <a:rect l="l" t="t" r="r" b="b"/>
              <a:pathLst>
                <a:path w="194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73"/>
            <p:cNvSpPr/>
            <p:nvPr/>
          </p:nvSpPr>
          <p:spPr>
            <a:xfrm>
              <a:off x="2496057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73"/>
            <p:cNvSpPr/>
            <p:nvPr/>
          </p:nvSpPr>
          <p:spPr>
            <a:xfrm>
              <a:off x="2496057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73"/>
            <p:cNvSpPr/>
            <p:nvPr/>
          </p:nvSpPr>
          <p:spPr>
            <a:xfrm>
              <a:off x="2496057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73"/>
            <p:cNvSpPr/>
            <p:nvPr/>
          </p:nvSpPr>
          <p:spPr>
            <a:xfrm>
              <a:off x="2406825" y="3974885"/>
              <a:ext cx="50787" cy="25420"/>
            </a:xfrm>
            <a:custGeom>
              <a:avLst/>
              <a:gdLst/>
              <a:ahLst/>
              <a:cxnLst/>
              <a:rect l="l" t="t" r="r" b="b"/>
              <a:pathLst>
                <a:path w="193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73"/>
            <p:cNvSpPr/>
            <p:nvPr/>
          </p:nvSpPr>
          <p:spPr>
            <a:xfrm>
              <a:off x="2406825" y="3923888"/>
              <a:ext cx="50787" cy="25157"/>
            </a:xfrm>
            <a:custGeom>
              <a:avLst/>
              <a:gdLst/>
              <a:ahLst/>
              <a:cxnLst/>
              <a:rect l="l" t="t" r="r" b="b"/>
              <a:pathLst>
                <a:path w="193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73"/>
            <p:cNvSpPr/>
            <p:nvPr/>
          </p:nvSpPr>
          <p:spPr>
            <a:xfrm>
              <a:off x="2496057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73"/>
            <p:cNvSpPr/>
            <p:nvPr/>
          </p:nvSpPr>
          <p:spPr>
            <a:xfrm>
              <a:off x="2406825" y="4076932"/>
              <a:ext cx="50787" cy="25393"/>
            </a:xfrm>
            <a:custGeom>
              <a:avLst/>
              <a:gdLst/>
              <a:ahLst/>
              <a:cxnLst/>
              <a:rect l="l" t="t" r="r" b="b"/>
              <a:pathLst>
                <a:path w="193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73"/>
            <p:cNvSpPr/>
            <p:nvPr/>
          </p:nvSpPr>
          <p:spPr>
            <a:xfrm>
              <a:off x="2493168" y="3968137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73"/>
            <p:cNvSpPr/>
            <p:nvPr/>
          </p:nvSpPr>
          <p:spPr>
            <a:xfrm>
              <a:off x="2314495" y="3968137"/>
              <a:ext cx="56590" cy="38445"/>
            </a:xfrm>
            <a:custGeom>
              <a:avLst/>
              <a:gdLst/>
              <a:ahLst/>
              <a:cxnLst/>
              <a:rect l="l" t="t" r="r" b="b"/>
              <a:pathLst>
                <a:path w="2155" h="1464" extrusionOk="0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73"/>
            <p:cNvSpPr/>
            <p:nvPr/>
          </p:nvSpPr>
          <p:spPr>
            <a:xfrm>
              <a:off x="2403963" y="4019160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73"/>
            <p:cNvSpPr/>
            <p:nvPr/>
          </p:nvSpPr>
          <p:spPr>
            <a:xfrm>
              <a:off x="2225263" y="4070157"/>
              <a:ext cx="56538" cy="38471"/>
            </a:xfrm>
            <a:custGeom>
              <a:avLst/>
              <a:gdLst/>
              <a:ahLst/>
              <a:cxnLst/>
              <a:rect l="l" t="t" r="r" b="b"/>
              <a:pathLst>
                <a:path w="2153" h="1465" extrusionOk="0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73"/>
            <p:cNvSpPr/>
            <p:nvPr/>
          </p:nvSpPr>
          <p:spPr>
            <a:xfrm>
              <a:off x="2403963" y="3917113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15" name="Google Shape;8715;p73"/>
          <p:cNvSpPr/>
          <p:nvPr/>
        </p:nvSpPr>
        <p:spPr>
          <a:xfrm>
            <a:off x="1288464" y="2040049"/>
            <a:ext cx="62341" cy="140885"/>
          </a:xfrm>
          <a:custGeom>
            <a:avLst/>
            <a:gdLst/>
            <a:ahLst/>
            <a:cxnLst/>
            <a:rect l="l" t="t" r="r" b="b"/>
            <a:pathLst>
              <a:path w="2374" h="5365" extrusionOk="0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16" name="Google Shape;8716;p73"/>
          <p:cNvGrpSpPr/>
          <p:nvPr/>
        </p:nvGrpSpPr>
        <p:grpSpPr>
          <a:xfrm>
            <a:off x="1277409" y="1961347"/>
            <a:ext cx="420475" cy="383055"/>
            <a:chOff x="1277409" y="1961347"/>
            <a:chExt cx="420475" cy="383055"/>
          </a:xfrm>
        </p:grpSpPr>
        <p:sp>
          <p:nvSpPr>
            <p:cNvPr id="8717" name="Google Shape;8717;p73"/>
            <p:cNvSpPr/>
            <p:nvPr/>
          </p:nvSpPr>
          <p:spPr>
            <a:xfrm>
              <a:off x="1293244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73"/>
            <p:cNvSpPr/>
            <p:nvPr/>
          </p:nvSpPr>
          <p:spPr>
            <a:xfrm>
              <a:off x="1349650" y="2040049"/>
              <a:ext cx="63129" cy="140832"/>
            </a:xfrm>
            <a:custGeom>
              <a:avLst/>
              <a:gdLst/>
              <a:ahLst/>
              <a:cxnLst/>
              <a:rect l="l" t="t" r="r" b="b"/>
              <a:pathLst>
                <a:path w="2404" h="5363" extrusionOk="0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73"/>
            <p:cNvSpPr/>
            <p:nvPr/>
          </p:nvSpPr>
          <p:spPr>
            <a:xfrm>
              <a:off x="1562907" y="2041493"/>
              <a:ext cx="62499" cy="139441"/>
            </a:xfrm>
            <a:custGeom>
              <a:avLst/>
              <a:gdLst/>
              <a:ahLst/>
              <a:cxnLst/>
              <a:rect l="l" t="t" r="r" b="b"/>
              <a:pathLst>
                <a:path w="2380" h="5310" extrusionOk="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73"/>
            <p:cNvSpPr/>
            <p:nvPr/>
          </p:nvSpPr>
          <p:spPr>
            <a:xfrm>
              <a:off x="1624330" y="2041493"/>
              <a:ext cx="62919" cy="139309"/>
            </a:xfrm>
            <a:custGeom>
              <a:avLst/>
              <a:gdLst/>
              <a:ahLst/>
              <a:cxnLst/>
              <a:rect l="l" t="t" r="r" b="b"/>
              <a:pathLst>
                <a:path w="2396" h="5305" extrusionOk="0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73"/>
            <p:cNvSpPr/>
            <p:nvPr/>
          </p:nvSpPr>
          <p:spPr>
            <a:xfrm>
              <a:off x="1351725" y="2013106"/>
              <a:ext cx="129357" cy="40257"/>
            </a:xfrm>
            <a:custGeom>
              <a:avLst/>
              <a:gdLst/>
              <a:ahLst/>
              <a:cxnLst/>
              <a:rect l="l" t="t" r="r" b="b"/>
              <a:pathLst>
                <a:path w="4926" h="1533" extrusionOk="0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73"/>
            <p:cNvSpPr/>
            <p:nvPr/>
          </p:nvSpPr>
          <p:spPr>
            <a:xfrm>
              <a:off x="1491191" y="2012344"/>
              <a:ext cx="133900" cy="41281"/>
            </a:xfrm>
            <a:custGeom>
              <a:avLst/>
              <a:gdLst/>
              <a:ahLst/>
              <a:cxnLst/>
              <a:rect l="l" t="t" r="r" b="b"/>
              <a:pathLst>
                <a:path w="5099" h="1572" extrusionOk="0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73"/>
            <p:cNvSpPr/>
            <p:nvPr/>
          </p:nvSpPr>
          <p:spPr>
            <a:xfrm>
              <a:off x="1474700" y="1961347"/>
              <a:ext cx="25157" cy="32195"/>
            </a:xfrm>
            <a:custGeom>
              <a:avLst/>
              <a:gdLst/>
              <a:ahLst/>
              <a:cxnLst/>
              <a:rect l="l" t="t" r="r" b="b"/>
              <a:pathLst>
                <a:path w="958" h="1226" extrusionOk="0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73"/>
            <p:cNvSpPr/>
            <p:nvPr/>
          </p:nvSpPr>
          <p:spPr>
            <a:xfrm>
              <a:off x="1474700" y="2036503"/>
              <a:ext cx="24894" cy="259633"/>
            </a:xfrm>
            <a:custGeom>
              <a:avLst/>
              <a:gdLst/>
              <a:ahLst/>
              <a:cxnLst/>
              <a:rect l="l" t="t" r="r" b="b"/>
              <a:pathLst>
                <a:path w="948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73"/>
            <p:cNvSpPr/>
            <p:nvPr/>
          </p:nvSpPr>
          <p:spPr>
            <a:xfrm>
              <a:off x="1474700" y="1961347"/>
              <a:ext cx="20877" cy="32195"/>
            </a:xfrm>
            <a:custGeom>
              <a:avLst/>
              <a:gdLst/>
              <a:ahLst/>
              <a:cxnLst/>
              <a:rect l="l" t="t" r="r" b="b"/>
              <a:pathLst>
                <a:path w="795" h="1226" extrusionOk="0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73"/>
            <p:cNvSpPr/>
            <p:nvPr/>
          </p:nvSpPr>
          <p:spPr>
            <a:xfrm>
              <a:off x="1474700" y="2036503"/>
              <a:ext cx="16596" cy="259633"/>
            </a:xfrm>
            <a:custGeom>
              <a:avLst/>
              <a:gdLst/>
              <a:ahLst/>
              <a:cxnLst/>
              <a:rect l="l" t="t" r="r" b="b"/>
              <a:pathLst>
                <a:path w="632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73"/>
            <p:cNvSpPr/>
            <p:nvPr/>
          </p:nvSpPr>
          <p:spPr>
            <a:xfrm>
              <a:off x="1551852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73"/>
            <p:cNvSpPr/>
            <p:nvPr/>
          </p:nvSpPr>
          <p:spPr>
            <a:xfrm>
              <a:off x="1551852" y="2166175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73"/>
            <p:cNvSpPr/>
            <p:nvPr/>
          </p:nvSpPr>
          <p:spPr>
            <a:xfrm>
              <a:off x="1572965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73"/>
            <p:cNvSpPr/>
            <p:nvPr/>
          </p:nvSpPr>
          <p:spPr>
            <a:xfrm>
              <a:off x="1293244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73"/>
            <p:cNvSpPr/>
            <p:nvPr/>
          </p:nvSpPr>
          <p:spPr>
            <a:xfrm>
              <a:off x="1572965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73"/>
            <p:cNvSpPr/>
            <p:nvPr/>
          </p:nvSpPr>
          <p:spPr>
            <a:xfrm>
              <a:off x="1333211" y="2029466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73"/>
            <p:cNvSpPr/>
            <p:nvPr/>
          </p:nvSpPr>
          <p:spPr>
            <a:xfrm>
              <a:off x="1607891" y="2029466"/>
              <a:ext cx="33954" cy="33954"/>
            </a:xfrm>
            <a:custGeom>
              <a:avLst/>
              <a:gdLst/>
              <a:ahLst/>
              <a:cxnLst/>
              <a:rect l="l" t="t" r="r" b="b"/>
              <a:pathLst>
                <a:path w="1293" h="1293" extrusionOk="0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73"/>
            <p:cNvSpPr/>
            <p:nvPr/>
          </p:nvSpPr>
          <p:spPr>
            <a:xfrm>
              <a:off x="1428456" y="2293589"/>
              <a:ext cx="117382" cy="27941"/>
            </a:xfrm>
            <a:custGeom>
              <a:avLst/>
              <a:gdLst/>
              <a:ahLst/>
              <a:cxnLst/>
              <a:rect l="l" t="t" r="r" b="b"/>
              <a:pathLst>
                <a:path w="4470" h="1064" extrusionOk="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73"/>
            <p:cNvSpPr/>
            <p:nvPr/>
          </p:nvSpPr>
          <p:spPr>
            <a:xfrm>
              <a:off x="1428456" y="2302150"/>
              <a:ext cx="117382" cy="19380"/>
            </a:xfrm>
            <a:custGeom>
              <a:avLst/>
              <a:gdLst/>
              <a:ahLst/>
              <a:cxnLst/>
              <a:rect l="l" t="t" r="r" b="b"/>
              <a:pathLst>
                <a:path w="4470" h="738" extrusionOk="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73"/>
            <p:cNvSpPr/>
            <p:nvPr/>
          </p:nvSpPr>
          <p:spPr>
            <a:xfrm>
              <a:off x="1414381" y="2318982"/>
              <a:ext cx="146032" cy="25420"/>
            </a:xfrm>
            <a:custGeom>
              <a:avLst/>
              <a:gdLst/>
              <a:ahLst/>
              <a:cxnLst/>
              <a:rect l="l" t="t" r="r" b="b"/>
              <a:pathLst>
                <a:path w="5561" h="968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73"/>
            <p:cNvSpPr/>
            <p:nvPr/>
          </p:nvSpPr>
          <p:spPr>
            <a:xfrm>
              <a:off x="1414381" y="2323263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73"/>
            <p:cNvSpPr/>
            <p:nvPr/>
          </p:nvSpPr>
          <p:spPr>
            <a:xfrm>
              <a:off x="1462384" y="1990260"/>
              <a:ext cx="49526" cy="49526"/>
            </a:xfrm>
            <a:custGeom>
              <a:avLst/>
              <a:gdLst/>
              <a:ahLst/>
              <a:cxnLst/>
              <a:rect l="l" t="t" r="r" b="b"/>
              <a:pathLst>
                <a:path w="1886" h="1886" extrusionOk="0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73"/>
            <p:cNvSpPr/>
            <p:nvPr/>
          </p:nvSpPr>
          <p:spPr>
            <a:xfrm>
              <a:off x="133321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73"/>
            <p:cNvSpPr/>
            <p:nvPr/>
          </p:nvSpPr>
          <p:spPr>
            <a:xfrm>
              <a:off x="160789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73"/>
            <p:cNvSpPr/>
            <p:nvPr/>
          </p:nvSpPr>
          <p:spPr>
            <a:xfrm>
              <a:off x="1462384" y="1990286"/>
              <a:ext cx="37473" cy="49763"/>
            </a:xfrm>
            <a:custGeom>
              <a:avLst/>
              <a:gdLst/>
              <a:ahLst/>
              <a:cxnLst/>
              <a:rect l="l" t="t" r="r" b="b"/>
              <a:pathLst>
                <a:path w="1427" h="1895" extrusionOk="0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73"/>
            <p:cNvSpPr/>
            <p:nvPr/>
          </p:nvSpPr>
          <p:spPr>
            <a:xfrm>
              <a:off x="1277409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73"/>
            <p:cNvSpPr/>
            <p:nvPr/>
          </p:nvSpPr>
          <p:spPr>
            <a:xfrm>
              <a:off x="1277409" y="2166175"/>
              <a:ext cx="145796" cy="21139"/>
            </a:xfrm>
            <a:custGeom>
              <a:avLst/>
              <a:gdLst/>
              <a:ahLst/>
              <a:cxnLst/>
              <a:rect l="l" t="t" r="r" b="b"/>
              <a:pathLst>
                <a:path w="5552" h="805" extrusionOk="0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4" name="Google Shape;8744;p73"/>
          <p:cNvGrpSpPr/>
          <p:nvPr/>
        </p:nvGrpSpPr>
        <p:grpSpPr>
          <a:xfrm>
            <a:off x="2215075" y="2432819"/>
            <a:ext cx="380008" cy="351648"/>
            <a:chOff x="2215075" y="2432819"/>
            <a:chExt cx="380008" cy="351648"/>
          </a:xfrm>
        </p:grpSpPr>
        <p:sp>
          <p:nvSpPr>
            <p:cNvPr id="8745" name="Google Shape;8745;p73"/>
            <p:cNvSpPr/>
            <p:nvPr/>
          </p:nvSpPr>
          <p:spPr>
            <a:xfrm>
              <a:off x="2339311" y="2615536"/>
              <a:ext cx="124499" cy="104725"/>
            </a:xfrm>
            <a:custGeom>
              <a:avLst/>
              <a:gdLst/>
              <a:ahLst/>
              <a:cxnLst/>
              <a:rect l="l" t="t" r="r" b="b"/>
              <a:pathLst>
                <a:path w="4741" h="3988" extrusionOk="0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73"/>
            <p:cNvSpPr/>
            <p:nvPr/>
          </p:nvSpPr>
          <p:spPr>
            <a:xfrm>
              <a:off x="2472659" y="2719841"/>
              <a:ext cx="122424" cy="64626"/>
            </a:xfrm>
            <a:custGeom>
              <a:avLst/>
              <a:gdLst/>
              <a:ahLst/>
              <a:cxnLst/>
              <a:rect l="l" t="t" r="r" b="b"/>
              <a:pathLst>
                <a:path w="4662" h="2461" extrusionOk="0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73"/>
            <p:cNvSpPr/>
            <p:nvPr/>
          </p:nvSpPr>
          <p:spPr>
            <a:xfrm>
              <a:off x="2471162" y="2720078"/>
              <a:ext cx="50052" cy="64390"/>
            </a:xfrm>
            <a:custGeom>
              <a:avLst/>
              <a:gdLst/>
              <a:ahLst/>
              <a:cxnLst/>
              <a:rect l="l" t="t" r="r" b="b"/>
              <a:pathLst>
                <a:path w="1906" h="2452" extrusionOk="0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73"/>
            <p:cNvSpPr/>
            <p:nvPr/>
          </p:nvSpPr>
          <p:spPr>
            <a:xfrm>
              <a:off x="2494035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73"/>
            <p:cNvSpPr/>
            <p:nvPr/>
          </p:nvSpPr>
          <p:spPr>
            <a:xfrm>
              <a:off x="2494035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73"/>
            <p:cNvSpPr/>
            <p:nvPr/>
          </p:nvSpPr>
          <p:spPr>
            <a:xfrm>
              <a:off x="2560893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73"/>
            <p:cNvSpPr/>
            <p:nvPr/>
          </p:nvSpPr>
          <p:spPr>
            <a:xfrm>
              <a:off x="2487758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73"/>
            <p:cNvSpPr/>
            <p:nvPr/>
          </p:nvSpPr>
          <p:spPr>
            <a:xfrm>
              <a:off x="2518666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73"/>
            <p:cNvSpPr/>
            <p:nvPr/>
          </p:nvSpPr>
          <p:spPr>
            <a:xfrm>
              <a:off x="2518404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73"/>
            <p:cNvSpPr/>
            <p:nvPr/>
          </p:nvSpPr>
          <p:spPr>
            <a:xfrm>
              <a:off x="2502333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73"/>
            <p:cNvSpPr/>
            <p:nvPr/>
          </p:nvSpPr>
          <p:spPr>
            <a:xfrm>
              <a:off x="2502569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73"/>
            <p:cNvSpPr/>
            <p:nvPr/>
          </p:nvSpPr>
          <p:spPr>
            <a:xfrm>
              <a:off x="2345009" y="2534367"/>
              <a:ext cx="122162" cy="64363"/>
            </a:xfrm>
            <a:custGeom>
              <a:avLst/>
              <a:gdLst/>
              <a:ahLst/>
              <a:cxnLst/>
              <a:rect l="l" t="t" r="r" b="b"/>
              <a:pathLst>
                <a:path w="4652" h="2451" extrusionOk="0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73"/>
            <p:cNvSpPr/>
            <p:nvPr/>
          </p:nvSpPr>
          <p:spPr>
            <a:xfrm>
              <a:off x="2343486" y="2534367"/>
              <a:ext cx="49789" cy="64416"/>
            </a:xfrm>
            <a:custGeom>
              <a:avLst/>
              <a:gdLst/>
              <a:ahLst/>
              <a:cxnLst/>
              <a:rect l="l" t="t" r="r" b="b"/>
              <a:pathLst>
                <a:path w="1896" h="2453" extrusionOk="0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73"/>
            <p:cNvSpPr/>
            <p:nvPr/>
          </p:nvSpPr>
          <p:spPr>
            <a:xfrm>
              <a:off x="2366122" y="2432819"/>
              <a:ext cx="77414" cy="54831"/>
            </a:xfrm>
            <a:custGeom>
              <a:avLst/>
              <a:gdLst/>
              <a:ahLst/>
              <a:cxnLst/>
              <a:rect l="l" t="t" r="r" b="b"/>
              <a:pathLst>
                <a:path w="2948" h="2088" extrusionOk="0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73"/>
            <p:cNvSpPr/>
            <p:nvPr/>
          </p:nvSpPr>
          <p:spPr>
            <a:xfrm>
              <a:off x="2366358" y="2433082"/>
              <a:ext cx="41990" cy="54568"/>
            </a:xfrm>
            <a:custGeom>
              <a:avLst/>
              <a:gdLst/>
              <a:ahLst/>
              <a:cxnLst/>
              <a:rect l="l" t="t" r="r" b="b"/>
              <a:pathLst>
                <a:path w="1599" h="2078" extrusionOk="0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73"/>
            <p:cNvSpPr/>
            <p:nvPr/>
          </p:nvSpPr>
          <p:spPr>
            <a:xfrm>
              <a:off x="2433216" y="2481847"/>
              <a:ext cx="16859" cy="22610"/>
            </a:xfrm>
            <a:custGeom>
              <a:avLst/>
              <a:gdLst/>
              <a:ahLst/>
              <a:cxnLst/>
              <a:rect l="l" t="t" r="r" b="b"/>
              <a:pathLst>
                <a:path w="642" h="861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73"/>
            <p:cNvSpPr/>
            <p:nvPr/>
          </p:nvSpPr>
          <p:spPr>
            <a:xfrm>
              <a:off x="2360082" y="248182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73"/>
            <p:cNvSpPr/>
            <p:nvPr/>
          </p:nvSpPr>
          <p:spPr>
            <a:xfrm>
              <a:off x="2390754" y="2521657"/>
              <a:ext cx="28413" cy="32326"/>
            </a:xfrm>
            <a:custGeom>
              <a:avLst/>
              <a:gdLst/>
              <a:ahLst/>
              <a:cxnLst/>
              <a:rect l="l" t="t" r="r" b="b"/>
              <a:pathLst>
                <a:path w="1082" h="1231" extrusionOk="0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73"/>
            <p:cNvSpPr/>
            <p:nvPr/>
          </p:nvSpPr>
          <p:spPr>
            <a:xfrm>
              <a:off x="2390754" y="2521972"/>
              <a:ext cx="17358" cy="32274"/>
            </a:xfrm>
            <a:custGeom>
              <a:avLst/>
              <a:gdLst/>
              <a:ahLst/>
              <a:cxnLst/>
              <a:rect l="l" t="t" r="r" b="b"/>
              <a:pathLst>
                <a:path w="661" h="1229" extrusionOk="0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73"/>
            <p:cNvSpPr/>
            <p:nvPr/>
          </p:nvSpPr>
          <p:spPr>
            <a:xfrm>
              <a:off x="2374657" y="2464804"/>
              <a:ext cx="60844" cy="65309"/>
            </a:xfrm>
            <a:custGeom>
              <a:avLst/>
              <a:gdLst/>
              <a:ahLst/>
              <a:cxnLst/>
              <a:rect l="l" t="t" r="r" b="b"/>
              <a:pathLst>
                <a:path w="2317" h="2487" extrusionOk="0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73"/>
            <p:cNvSpPr/>
            <p:nvPr/>
          </p:nvSpPr>
          <p:spPr>
            <a:xfrm>
              <a:off x="2374657" y="2464620"/>
              <a:ext cx="44248" cy="65230"/>
            </a:xfrm>
            <a:custGeom>
              <a:avLst/>
              <a:gdLst/>
              <a:ahLst/>
              <a:cxnLst/>
              <a:rect l="l" t="t" r="r" b="b"/>
              <a:pathLst>
                <a:path w="1685" h="2484" extrusionOk="0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73"/>
            <p:cNvSpPr/>
            <p:nvPr/>
          </p:nvSpPr>
          <p:spPr>
            <a:xfrm>
              <a:off x="2216072" y="2719579"/>
              <a:ext cx="122424" cy="64888"/>
            </a:xfrm>
            <a:custGeom>
              <a:avLst/>
              <a:gdLst/>
              <a:ahLst/>
              <a:cxnLst/>
              <a:rect l="l" t="t" r="r" b="b"/>
              <a:pathLst>
                <a:path w="4662" h="2471" extrusionOk="0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73"/>
            <p:cNvSpPr/>
            <p:nvPr/>
          </p:nvSpPr>
          <p:spPr>
            <a:xfrm>
              <a:off x="2215075" y="2720078"/>
              <a:ext cx="50025" cy="64390"/>
            </a:xfrm>
            <a:custGeom>
              <a:avLst/>
              <a:gdLst/>
              <a:ahLst/>
              <a:cxnLst/>
              <a:rect l="l" t="t" r="r" b="b"/>
              <a:pathLst>
                <a:path w="1905" h="2452" extrusionOk="0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73"/>
            <p:cNvSpPr/>
            <p:nvPr/>
          </p:nvSpPr>
          <p:spPr>
            <a:xfrm>
              <a:off x="2237947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73"/>
            <p:cNvSpPr/>
            <p:nvPr/>
          </p:nvSpPr>
          <p:spPr>
            <a:xfrm>
              <a:off x="2237947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73"/>
            <p:cNvSpPr/>
            <p:nvPr/>
          </p:nvSpPr>
          <p:spPr>
            <a:xfrm>
              <a:off x="2304805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73"/>
            <p:cNvSpPr/>
            <p:nvPr/>
          </p:nvSpPr>
          <p:spPr>
            <a:xfrm>
              <a:off x="2231671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73"/>
            <p:cNvSpPr/>
            <p:nvPr/>
          </p:nvSpPr>
          <p:spPr>
            <a:xfrm>
              <a:off x="2262579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73"/>
            <p:cNvSpPr/>
            <p:nvPr/>
          </p:nvSpPr>
          <p:spPr>
            <a:xfrm>
              <a:off x="2262316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73"/>
            <p:cNvSpPr/>
            <p:nvPr/>
          </p:nvSpPr>
          <p:spPr>
            <a:xfrm>
              <a:off x="2246245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73"/>
            <p:cNvSpPr/>
            <p:nvPr/>
          </p:nvSpPr>
          <p:spPr>
            <a:xfrm>
              <a:off x="2246482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6" name="Google Shape;8776;p73"/>
          <p:cNvGrpSpPr/>
          <p:nvPr/>
        </p:nvGrpSpPr>
        <p:grpSpPr>
          <a:xfrm>
            <a:off x="2661416" y="2422342"/>
            <a:ext cx="344059" cy="340671"/>
            <a:chOff x="2661416" y="2422342"/>
            <a:chExt cx="344059" cy="340671"/>
          </a:xfrm>
        </p:grpSpPr>
        <p:sp>
          <p:nvSpPr>
            <p:cNvPr id="8777" name="Google Shape;8777;p73"/>
            <p:cNvSpPr/>
            <p:nvPr/>
          </p:nvSpPr>
          <p:spPr>
            <a:xfrm>
              <a:off x="2906947" y="2604481"/>
              <a:ext cx="39994" cy="39469"/>
            </a:xfrm>
            <a:custGeom>
              <a:avLst/>
              <a:gdLst/>
              <a:ahLst/>
              <a:cxnLst/>
              <a:rect l="l" t="t" r="r" b="b"/>
              <a:pathLst>
                <a:path w="1523" h="1503" extrusionOk="0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73"/>
            <p:cNvSpPr/>
            <p:nvPr/>
          </p:nvSpPr>
          <p:spPr>
            <a:xfrm>
              <a:off x="2866979" y="2604481"/>
              <a:ext cx="65624" cy="39469"/>
            </a:xfrm>
            <a:custGeom>
              <a:avLst/>
              <a:gdLst/>
              <a:ahLst/>
              <a:cxnLst/>
              <a:rect l="l" t="t" r="r" b="b"/>
              <a:pathLst>
                <a:path w="249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73"/>
            <p:cNvSpPr/>
            <p:nvPr/>
          </p:nvSpPr>
          <p:spPr>
            <a:xfrm>
              <a:off x="2906448" y="2539146"/>
              <a:ext cx="21638" cy="43487"/>
            </a:xfrm>
            <a:custGeom>
              <a:avLst/>
              <a:gdLst/>
              <a:ahLst/>
              <a:cxnLst/>
              <a:rect l="l" t="t" r="r" b="b"/>
              <a:pathLst>
                <a:path w="824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73"/>
            <p:cNvSpPr/>
            <p:nvPr/>
          </p:nvSpPr>
          <p:spPr>
            <a:xfrm>
              <a:off x="2759681" y="2604481"/>
              <a:ext cx="39968" cy="39469"/>
            </a:xfrm>
            <a:custGeom>
              <a:avLst/>
              <a:gdLst/>
              <a:ahLst/>
              <a:cxnLst/>
              <a:rect l="l" t="t" r="r" b="b"/>
              <a:pathLst>
                <a:path w="1522" h="1503" extrusionOk="0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73"/>
            <p:cNvSpPr/>
            <p:nvPr/>
          </p:nvSpPr>
          <p:spPr>
            <a:xfrm>
              <a:off x="2719713" y="2604481"/>
              <a:ext cx="65361" cy="39469"/>
            </a:xfrm>
            <a:custGeom>
              <a:avLst/>
              <a:gdLst/>
              <a:ahLst/>
              <a:cxnLst/>
              <a:rect l="l" t="t" r="r" b="b"/>
              <a:pathLst>
                <a:path w="248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73"/>
            <p:cNvSpPr/>
            <p:nvPr/>
          </p:nvSpPr>
          <p:spPr>
            <a:xfrm>
              <a:off x="2759182" y="2539146"/>
              <a:ext cx="21875" cy="43487"/>
            </a:xfrm>
            <a:custGeom>
              <a:avLst/>
              <a:gdLst/>
              <a:ahLst/>
              <a:cxnLst/>
              <a:rect l="l" t="t" r="r" b="b"/>
              <a:pathLst>
                <a:path w="833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73"/>
            <p:cNvSpPr/>
            <p:nvPr/>
          </p:nvSpPr>
          <p:spPr>
            <a:xfrm>
              <a:off x="2833314" y="2606477"/>
              <a:ext cx="53544" cy="53570"/>
            </a:xfrm>
            <a:custGeom>
              <a:avLst/>
              <a:gdLst/>
              <a:ahLst/>
              <a:cxnLst/>
              <a:rect l="l" t="t" r="r" b="b"/>
              <a:pathLst>
                <a:path w="2039" h="2040" extrusionOk="0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73"/>
            <p:cNvSpPr/>
            <p:nvPr/>
          </p:nvSpPr>
          <p:spPr>
            <a:xfrm>
              <a:off x="2779770" y="2606477"/>
              <a:ext cx="85476" cy="53570"/>
            </a:xfrm>
            <a:custGeom>
              <a:avLst/>
              <a:gdLst/>
              <a:ahLst/>
              <a:cxnLst/>
              <a:rect l="l" t="t" r="r" b="b"/>
              <a:pathLst>
                <a:path w="3255" h="2040" extrusionOk="0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73"/>
            <p:cNvSpPr/>
            <p:nvPr/>
          </p:nvSpPr>
          <p:spPr>
            <a:xfrm>
              <a:off x="2833813" y="2525570"/>
              <a:ext cx="29437" cy="59085"/>
            </a:xfrm>
            <a:custGeom>
              <a:avLst/>
              <a:gdLst/>
              <a:ahLst/>
              <a:cxnLst/>
              <a:rect l="l" t="t" r="r" b="b"/>
              <a:pathLst>
                <a:path w="1121" h="2250" extrusionOk="0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73"/>
            <p:cNvSpPr/>
            <p:nvPr/>
          </p:nvSpPr>
          <p:spPr>
            <a:xfrm>
              <a:off x="2803404" y="2525570"/>
              <a:ext cx="45010" cy="59085"/>
            </a:xfrm>
            <a:custGeom>
              <a:avLst/>
              <a:gdLst/>
              <a:ahLst/>
              <a:cxnLst/>
              <a:rect l="l" t="t" r="r" b="b"/>
              <a:pathLst>
                <a:path w="1714" h="2250" extrusionOk="0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73"/>
            <p:cNvSpPr/>
            <p:nvPr/>
          </p:nvSpPr>
          <p:spPr>
            <a:xfrm>
              <a:off x="2737570" y="2539146"/>
              <a:ext cx="28912" cy="43487"/>
            </a:xfrm>
            <a:custGeom>
              <a:avLst/>
              <a:gdLst/>
              <a:ahLst/>
              <a:cxnLst/>
              <a:rect l="l" t="t" r="r" b="b"/>
              <a:pathLst>
                <a:path w="1101" h="1656" extrusionOk="0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73"/>
            <p:cNvSpPr/>
            <p:nvPr/>
          </p:nvSpPr>
          <p:spPr>
            <a:xfrm>
              <a:off x="2884573" y="2539146"/>
              <a:ext cx="29175" cy="43487"/>
            </a:xfrm>
            <a:custGeom>
              <a:avLst/>
              <a:gdLst/>
              <a:ahLst/>
              <a:cxnLst/>
              <a:rect l="l" t="t" r="r" b="b"/>
              <a:pathLst>
                <a:path w="1111" h="1656" extrusionOk="0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73"/>
            <p:cNvSpPr/>
            <p:nvPr/>
          </p:nvSpPr>
          <p:spPr>
            <a:xfrm>
              <a:off x="2661416" y="2422342"/>
              <a:ext cx="344059" cy="340671"/>
            </a:xfrm>
            <a:custGeom>
              <a:avLst/>
              <a:gdLst/>
              <a:ahLst/>
              <a:cxnLst/>
              <a:rect l="l" t="t" r="r" b="b"/>
              <a:pathLst>
                <a:path w="13102" h="12973" extrusionOk="0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0" name="Google Shape;8790;p73"/>
          <p:cNvGrpSpPr/>
          <p:nvPr/>
        </p:nvGrpSpPr>
        <p:grpSpPr>
          <a:xfrm>
            <a:off x="4066510" y="2422342"/>
            <a:ext cx="206876" cy="348470"/>
            <a:chOff x="4066510" y="2422342"/>
            <a:chExt cx="206876" cy="348470"/>
          </a:xfrm>
        </p:grpSpPr>
        <p:sp>
          <p:nvSpPr>
            <p:cNvPr id="8791" name="Google Shape;8791;p73"/>
            <p:cNvSpPr/>
            <p:nvPr/>
          </p:nvSpPr>
          <p:spPr>
            <a:xfrm>
              <a:off x="4093662" y="2737934"/>
              <a:ext cx="152334" cy="11082"/>
            </a:xfrm>
            <a:custGeom>
              <a:avLst/>
              <a:gdLst/>
              <a:ahLst/>
              <a:cxnLst/>
              <a:rect l="l" t="t" r="r" b="b"/>
              <a:pathLst>
                <a:path w="5801" h="422" extrusionOk="0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73"/>
            <p:cNvSpPr/>
            <p:nvPr/>
          </p:nvSpPr>
          <p:spPr>
            <a:xfrm>
              <a:off x="4164538" y="2422342"/>
              <a:ext cx="10819" cy="348286"/>
            </a:xfrm>
            <a:custGeom>
              <a:avLst/>
              <a:gdLst/>
              <a:ahLst/>
              <a:cxnLst/>
              <a:rect l="l" t="t" r="r" b="b"/>
              <a:pathLst>
                <a:path w="412" h="13263" extrusionOk="0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73"/>
            <p:cNvSpPr/>
            <p:nvPr/>
          </p:nvSpPr>
          <p:spPr>
            <a:xfrm>
              <a:off x="4082344" y="2645657"/>
              <a:ext cx="33823" cy="125155"/>
            </a:xfrm>
            <a:custGeom>
              <a:avLst/>
              <a:gdLst/>
              <a:ahLst/>
              <a:cxnLst/>
              <a:rect l="l" t="t" r="r" b="b"/>
              <a:pathLst>
                <a:path w="1288" h="4766" extrusionOk="0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73"/>
            <p:cNvSpPr/>
            <p:nvPr/>
          </p:nvSpPr>
          <p:spPr>
            <a:xfrm>
              <a:off x="4223623" y="2645578"/>
              <a:ext cx="33665" cy="125050"/>
            </a:xfrm>
            <a:custGeom>
              <a:avLst/>
              <a:gdLst/>
              <a:ahLst/>
              <a:cxnLst/>
              <a:rect l="l" t="t" r="r" b="b"/>
              <a:pathLst>
                <a:path w="1282" h="4762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73"/>
            <p:cNvSpPr/>
            <p:nvPr/>
          </p:nvSpPr>
          <p:spPr>
            <a:xfrm>
              <a:off x="4164538" y="2645447"/>
              <a:ext cx="10819" cy="21875"/>
            </a:xfrm>
            <a:custGeom>
              <a:avLst/>
              <a:gdLst/>
              <a:ahLst/>
              <a:cxnLst/>
              <a:rect l="l" t="t" r="r" b="b"/>
              <a:pathLst>
                <a:path w="412" h="833" extrusionOk="0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73"/>
            <p:cNvSpPr/>
            <p:nvPr/>
          </p:nvSpPr>
          <p:spPr>
            <a:xfrm>
              <a:off x="4101462" y="2645604"/>
              <a:ext cx="14601" cy="21717"/>
            </a:xfrm>
            <a:custGeom>
              <a:avLst/>
              <a:gdLst/>
              <a:ahLst/>
              <a:cxnLst/>
              <a:rect l="l" t="t" r="r" b="b"/>
              <a:pathLst>
                <a:path w="556" h="827" extrusionOk="0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73"/>
            <p:cNvSpPr/>
            <p:nvPr/>
          </p:nvSpPr>
          <p:spPr>
            <a:xfrm>
              <a:off x="4223623" y="2645578"/>
              <a:ext cx="14811" cy="21743"/>
            </a:xfrm>
            <a:custGeom>
              <a:avLst/>
              <a:gdLst/>
              <a:ahLst/>
              <a:cxnLst/>
              <a:rect l="l" t="t" r="r" b="b"/>
              <a:pathLst>
                <a:path w="564" h="828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73"/>
            <p:cNvSpPr/>
            <p:nvPr/>
          </p:nvSpPr>
          <p:spPr>
            <a:xfrm>
              <a:off x="4077329" y="2460471"/>
              <a:ext cx="185002" cy="196057"/>
            </a:xfrm>
            <a:custGeom>
              <a:avLst/>
              <a:gdLst/>
              <a:ahLst/>
              <a:cxnLst/>
              <a:rect l="l" t="t" r="r" b="b"/>
              <a:pathLst>
                <a:path w="7045" h="7466" extrusionOk="0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73"/>
            <p:cNvSpPr/>
            <p:nvPr/>
          </p:nvSpPr>
          <p:spPr>
            <a:xfrm>
              <a:off x="4077329" y="2460471"/>
              <a:ext cx="185002" cy="16360"/>
            </a:xfrm>
            <a:custGeom>
              <a:avLst/>
              <a:gdLst/>
              <a:ahLst/>
              <a:cxnLst/>
              <a:rect l="l" t="t" r="r" b="b"/>
              <a:pathLst>
                <a:path w="7045" h="623" extrusionOk="0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73"/>
            <p:cNvSpPr/>
            <p:nvPr/>
          </p:nvSpPr>
          <p:spPr>
            <a:xfrm>
              <a:off x="4066510" y="2444137"/>
              <a:ext cx="206876" cy="21901"/>
            </a:xfrm>
            <a:custGeom>
              <a:avLst/>
              <a:gdLst/>
              <a:ahLst/>
              <a:cxnLst/>
              <a:rect l="l" t="t" r="r" b="b"/>
              <a:pathLst>
                <a:path w="7878" h="834" extrusionOk="0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73"/>
            <p:cNvSpPr/>
            <p:nvPr/>
          </p:nvSpPr>
          <p:spPr>
            <a:xfrm>
              <a:off x="4094161" y="2508186"/>
              <a:ext cx="148185" cy="106563"/>
            </a:xfrm>
            <a:custGeom>
              <a:avLst/>
              <a:gdLst/>
              <a:ahLst/>
              <a:cxnLst/>
              <a:rect l="l" t="t" r="r" b="b"/>
              <a:pathLst>
                <a:path w="5643" h="4058" extrusionOk="0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73"/>
            <p:cNvSpPr/>
            <p:nvPr/>
          </p:nvSpPr>
          <p:spPr>
            <a:xfrm>
              <a:off x="4066510" y="2454930"/>
              <a:ext cx="206876" cy="11108"/>
            </a:xfrm>
            <a:custGeom>
              <a:avLst/>
              <a:gdLst/>
              <a:ahLst/>
              <a:cxnLst/>
              <a:rect l="l" t="t" r="r" b="b"/>
              <a:pathLst>
                <a:path w="7878" h="423" extrusionOk="0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3" name="Google Shape;8803;p73"/>
          <p:cNvSpPr/>
          <p:nvPr/>
        </p:nvSpPr>
        <p:spPr>
          <a:xfrm>
            <a:off x="2958206" y="3891720"/>
            <a:ext cx="28440" cy="133453"/>
          </a:xfrm>
          <a:custGeom>
            <a:avLst/>
            <a:gdLst/>
            <a:ahLst/>
            <a:cxnLst/>
            <a:rect l="l" t="t" r="r" b="b"/>
            <a:pathLst>
              <a:path w="1083" h="5082" extrusionOk="0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4" name="Google Shape;8804;p73"/>
          <p:cNvGrpSpPr/>
          <p:nvPr/>
        </p:nvGrpSpPr>
        <p:grpSpPr>
          <a:xfrm>
            <a:off x="2617693" y="3817325"/>
            <a:ext cx="420475" cy="326491"/>
            <a:chOff x="2617693" y="3817325"/>
            <a:chExt cx="420475" cy="326491"/>
          </a:xfrm>
        </p:grpSpPr>
        <p:sp>
          <p:nvSpPr>
            <p:cNvPr id="8805" name="Google Shape;8805;p73"/>
            <p:cNvSpPr/>
            <p:nvPr/>
          </p:nvSpPr>
          <p:spPr>
            <a:xfrm>
              <a:off x="2688542" y="3845712"/>
              <a:ext cx="337047" cy="217170"/>
            </a:xfrm>
            <a:custGeom>
              <a:avLst/>
              <a:gdLst/>
              <a:ahLst/>
              <a:cxnLst/>
              <a:rect l="l" t="t" r="r" b="b"/>
              <a:pathLst>
                <a:path w="12835" h="8270" extrusionOk="0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73"/>
            <p:cNvSpPr/>
            <p:nvPr/>
          </p:nvSpPr>
          <p:spPr>
            <a:xfrm>
              <a:off x="2734786" y="4063119"/>
              <a:ext cx="57089" cy="27153"/>
            </a:xfrm>
            <a:custGeom>
              <a:avLst/>
              <a:gdLst/>
              <a:ahLst/>
              <a:cxnLst/>
              <a:rect l="l" t="t" r="r" b="b"/>
              <a:pathLst>
                <a:path w="2174" h="1034" extrusionOk="0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73"/>
            <p:cNvSpPr/>
            <p:nvPr/>
          </p:nvSpPr>
          <p:spPr>
            <a:xfrm>
              <a:off x="2747864" y="3991981"/>
              <a:ext cx="44012" cy="70902"/>
            </a:xfrm>
            <a:custGeom>
              <a:avLst/>
              <a:gdLst/>
              <a:ahLst/>
              <a:cxnLst/>
              <a:rect l="l" t="t" r="r" b="b"/>
              <a:pathLst>
                <a:path w="1676" h="2700" extrusionOk="0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73"/>
            <p:cNvSpPr/>
            <p:nvPr/>
          </p:nvSpPr>
          <p:spPr>
            <a:xfrm>
              <a:off x="2692823" y="3979927"/>
              <a:ext cx="49027" cy="29411"/>
            </a:xfrm>
            <a:custGeom>
              <a:avLst/>
              <a:gdLst/>
              <a:ahLst/>
              <a:cxnLst/>
              <a:rect l="l" t="t" r="r" b="b"/>
              <a:pathLst>
                <a:path w="1867" h="1120" extrusionOk="0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73"/>
            <p:cNvSpPr/>
            <p:nvPr/>
          </p:nvSpPr>
          <p:spPr>
            <a:xfrm>
              <a:off x="2688542" y="3845975"/>
              <a:ext cx="11344" cy="133979"/>
            </a:xfrm>
            <a:custGeom>
              <a:avLst/>
              <a:gdLst/>
              <a:ahLst/>
              <a:cxnLst/>
              <a:rect l="l" t="t" r="r" b="b"/>
              <a:pathLst>
                <a:path w="432" h="5102" extrusionOk="0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73"/>
            <p:cNvSpPr/>
            <p:nvPr/>
          </p:nvSpPr>
          <p:spPr>
            <a:xfrm>
              <a:off x="2688542" y="3844977"/>
              <a:ext cx="337047" cy="11082"/>
            </a:xfrm>
            <a:custGeom>
              <a:avLst/>
              <a:gdLst/>
              <a:ahLst/>
              <a:cxnLst/>
              <a:rect l="l" t="t" r="r" b="b"/>
              <a:pathLst>
                <a:path w="12835" h="422" extrusionOk="0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73"/>
            <p:cNvSpPr/>
            <p:nvPr/>
          </p:nvSpPr>
          <p:spPr>
            <a:xfrm>
              <a:off x="2723232" y="4061596"/>
              <a:ext cx="314936" cy="29936"/>
            </a:xfrm>
            <a:custGeom>
              <a:avLst/>
              <a:gdLst/>
              <a:ahLst/>
              <a:cxnLst/>
              <a:rect l="l" t="t" r="r" b="b"/>
              <a:pathLst>
                <a:path w="11993" h="1140" extrusionOk="0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73"/>
            <p:cNvSpPr/>
            <p:nvPr/>
          </p:nvSpPr>
          <p:spPr>
            <a:xfrm>
              <a:off x="2676226" y="3817325"/>
              <a:ext cx="361679" cy="29936"/>
            </a:xfrm>
            <a:custGeom>
              <a:avLst/>
              <a:gdLst/>
              <a:ahLst/>
              <a:cxnLst/>
              <a:rect l="l" t="t" r="r" b="b"/>
              <a:pathLst>
                <a:path w="13773" h="1140" extrusionOk="0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73"/>
            <p:cNvSpPr/>
            <p:nvPr/>
          </p:nvSpPr>
          <p:spPr>
            <a:xfrm>
              <a:off x="2812463" y="3959051"/>
              <a:ext cx="28413" cy="66123"/>
            </a:xfrm>
            <a:custGeom>
              <a:avLst/>
              <a:gdLst/>
              <a:ahLst/>
              <a:cxnLst/>
              <a:rect l="l" t="t" r="r" b="b"/>
              <a:pathLst>
                <a:path w="1082" h="2518" extrusionOk="0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73"/>
            <p:cNvSpPr/>
            <p:nvPr/>
          </p:nvSpPr>
          <p:spPr>
            <a:xfrm>
              <a:off x="2860966" y="3930664"/>
              <a:ext cx="28413" cy="94510"/>
            </a:xfrm>
            <a:custGeom>
              <a:avLst/>
              <a:gdLst/>
              <a:ahLst/>
              <a:cxnLst/>
              <a:rect l="l" t="t" r="r" b="b"/>
              <a:pathLst>
                <a:path w="1082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73"/>
            <p:cNvSpPr/>
            <p:nvPr/>
          </p:nvSpPr>
          <p:spPr>
            <a:xfrm>
              <a:off x="2908207" y="3947759"/>
              <a:ext cx="28413" cy="77414"/>
            </a:xfrm>
            <a:custGeom>
              <a:avLst/>
              <a:gdLst/>
              <a:ahLst/>
              <a:cxnLst/>
              <a:rect l="l" t="t" r="r" b="b"/>
              <a:pathLst>
                <a:path w="1082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73"/>
            <p:cNvSpPr/>
            <p:nvPr/>
          </p:nvSpPr>
          <p:spPr>
            <a:xfrm>
              <a:off x="2716693" y="3882161"/>
              <a:ext cx="54069" cy="13603"/>
            </a:xfrm>
            <a:custGeom>
              <a:avLst/>
              <a:gdLst/>
              <a:ahLst/>
              <a:cxnLst/>
              <a:rect l="l" t="t" r="r" b="b"/>
              <a:pathLst>
                <a:path w="2059" h="518" extrusionOk="0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73"/>
            <p:cNvSpPr/>
            <p:nvPr/>
          </p:nvSpPr>
          <p:spPr>
            <a:xfrm>
              <a:off x="2716693" y="3904771"/>
              <a:ext cx="73659" cy="13340"/>
            </a:xfrm>
            <a:custGeom>
              <a:avLst/>
              <a:gdLst/>
              <a:ahLst/>
              <a:cxnLst/>
              <a:rect l="l" t="t" r="r" b="b"/>
              <a:pathLst>
                <a:path w="2805" h="508" extrusionOk="0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73"/>
            <p:cNvSpPr/>
            <p:nvPr/>
          </p:nvSpPr>
          <p:spPr>
            <a:xfrm>
              <a:off x="2716693" y="392714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73"/>
            <p:cNvSpPr/>
            <p:nvPr/>
          </p:nvSpPr>
          <p:spPr>
            <a:xfrm>
              <a:off x="2716693" y="394975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73"/>
            <p:cNvSpPr/>
            <p:nvPr/>
          </p:nvSpPr>
          <p:spPr>
            <a:xfrm>
              <a:off x="2617693" y="3979428"/>
              <a:ext cx="164125" cy="164388"/>
            </a:xfrm>
            <a:custGeom>
              <a:avLst/>
              <a:gdLst/>
              <a:ahLst/>
              <a:cxnLst/>
              <a:rect l="l" t="t" r="r" b="b"/>
              <a:pathLst>
                <a:path w="6250" h="6260" extrusionOk="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73"/>
            <p:cNvSpPr/>
            <p:nvPr/>
          </p:nvSpPr>
          <p:spPr>
            <a:xfrm>
              <a:off x="2658895" y="4028167"/>
              <a:ext cx="36711" cy="66622"/>
            </a:xfrm>
            <a:custGeom>
              <a:avLst/>
              <a:gdLst/>
              <a:ahLst/>
              <a:cxnLst/>
              <a:rect l="l" t="t" r="r" b="b"/>
              <a:pathLst>
                <a:path w="1398" h="2537" extrusionOk="0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2" name="Google Shape;8822;p73"/>
          <p:cNvGrpSpPr/>
          <p:nvPr/>
        </p:nvGrpSpPr>
        <p:grpSpPr>
          <a:xfrm>
            <a:off x="3545301" y="2423523"/>
            <a:ext cx="358134" cy="356637"/>
            <a:chOff x="3545301" y="2423523"/>
            <a:chExt cx="358134" cy="356637"/>
          </a:xfrm>
        </p:grpSpPr>
        <p:sp>
          <p:nvSpPr>
            <p:cNvPr id="8823" name="Google Shape;8823;p73"/>
            <p:cNvSpPr/>
            <p:nvPr/>
          </p:nvSpPr>
          <p:spPr>
            <a:xfrm>
              <a:off x="3545301" y="2633630"/>
              <a:ext cx="64600" cy="146531"/>
            </a:xfrm>
            <a:custGeom>
              <a:avLst/>
              <a:gdLst/>
              <a:ahLst/>
              <a:cxnLst/>
              <a:rect l="l" t="t" r="r" b="b"/>
              <a:pathLst>
                <a:path w="2460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73"/>
            <p:cNvSpPr/>
            <p:nvPr/>
          </p:nvSpPr>
          <p:spPr>
            <a:xfrm>
              <a:off x="3545301" y="2633630"/>
              <a:ext cx="30934" cy="146531"/>
            </a:xfrm>
            <a:custGeom>
              <a:avLst/>
              <a:gdLst/>
              <a:ahLst/>
              <a:cxnLst/>
              <a:rect l="l" t="t" r="r" b="b"/>
              <a:pathLst>
                <a:path w="1178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73"/>
            <p:cNvSpPr/>
            <p:nvPr/>
          </p:nvSpPr>
          <p:spPr>
            <a:xfrm>
              <a:off x="3643041" y="2597181"/>
              <a:ext cx="64888" cy="182980"/>
            </a:xfrm>
            <a:custGeom>
              <a:avLst/>
              <a:gdLst/>
              <a:ahLst/>
              <a:cxnLst/>
              <a:rect l="l" t="t" r="r" b="b"/>
              <a:pathLst>
                <a:path w="2471" h="6968" extrusionOk="0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73"/>
            <p:cNvSpPr/>
            <p:nvPr/>
          </p:nvSpPr>
          <p:spPr>
            <a:xfrm>
              <a:off x="3643041" y="2597181"/>
              <a:ext cx="30961" cy="182980"/>
            </a:xfrm>
            <a:custGeom>
              <a:avLst/>
              <a:gdLst/>
              <a:ahLst/>
              <a:cxnLst/>
              <a:rect l="l" t="t" r="r" b="b"/>
              <a:pathLst>
                <a:path w="1179" h="6968" extrusionOk="0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73"/>
            <p:cNvSpPr/>
            <p:nvPr/>
          </p:nvSpPr>
          <p:spPr>
            <a:xfrm>
              <a:off x="3740807" y="2560994"/>
              <a:ext cx="65125" cy="219166"/>
            </a:xfrm>
            <a:custGeom>
              <a:avLst/>
              <a:gdLst/>
              <a:ahLst/>
              <a:cxnLst/>
              <a:rect l="l" t="t" r="r" b="b"/>
              <a:pathLst>
                <a:path w="2480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73"/>
            <p:cNvSpPr/>
            <p:nvPr/>
          </p:nvSpPr>
          <p:spPr>
            <a:xfrm>
              <a:off x="3740807" y="2560994"/>
              <a:ext cx="30934" cy="219166"/>
            </a:xfrm>
            <a:custGeom>
              <a:avLst/>
              <a:gdLst/>
              <a:ahLst/>
              <a:cxnLst/>
              <a:rect l="l" t="t" r="r" b="b"/>
              <a:pathLst>
                <a:path w="1178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73"/>
            <p:cNvSpPr/>
            <p:nvPr/>
          </p:nvSpPr>
          <p:spPr>
            <a:xfrm>
              <a:off x="3838573" y="2524808"/>
              <a:ext cx="64862" cy="255352"/>
            </a:xfrm>
            <a:custGeom>
              <a:avLst/>
              <a:gdLst/>
              <a:ahLst/>
              <a:cxnLst/>
              <a:rect l="l" t="t" r="r" b="b"/>
              <a:pathLst>
                <a:path w="2470" h="9724" extrusionOk="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73"/>
            <p:cNvSpPr/>
            <p:nvPr/>
          </p:nvSpPr>
          <p:spPr>
            <a:xfrm>
              <a:off x="3838835" y="2524808"/>
              <a:ext cx="30934" cy="255352"/>
            </a:xfrm>
            <a:custGeom>
              <a:avLst/>
              <a:gdLst/>
              <a:ahLst/>
              <a:cxnLst/>
              <a:rect l="l" t="t" r="r" b="b"/>
              <a:pathLst>
                <a:path w="1178" h="9724" extrusionOk="0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73"/>
            <p:cNvSpPr/>
            <p:nvPr/>
          </p:nvSpPr>
          <p:spPr>
            <a:xfrm>
              <a:off x="3560873" y="2423523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2" name="Google Shape;8832;p73"/>
          <p:cNvGrpSpPr/>
          <p:nvPr/>
        </p:nvGrpSpPr>
        <p:grpSpPr>
          <a:xfrm>
            <a:off x="5766424" y="4275195"/>
            <a:ext cx="358160" cy="356926"/>
            <a:chOff x="5766424" y="4275195"/>
            <a:chExt cx="358160" cy="356926"/>
          </a:xfrm>
        </p:grpSpPr>
        <p:sp>
          <p:nvSpPr>
            <p:cNvPr id="8833" name="Google Shape;8833;p73"/>
            <p:cNvSpPr/>
            <p:nvPr/>
          </p:nvSpPr>
          <p:spPr>
            <a:xfrm>
              <a:off x="5766424" y="4485327"/>
              <a:ext cx="64862" cy="146793"/>
            </a:xfrm>
            <a:custGeom>
              <a:avLst/>
              <a:gdLst/>
              <a:ahLst/>
              <a:cxnLst/>
              <a:rect l="l" t="t" r="r" b="b"/>
              <a:pathLst>
                <a:path w="2470" h="5590" extrusionOk="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73"/>
            <p:cNvSpPr/>
            <p:nvPr/>
          </p:nvSpPr>
          <p:spPr>
            <a:xfrm>
              <a:off x="5766661" y="4485327"/>
              <a:ext cx="30961" cy="146793"/>
            </a:xfrm>
            <a:custGeom>
              <a:avLst/>
              <a:gdLst/>
              <a:ahLst/>
              <a:cxnLst/>
              <a:rect l="l" t="t" r="r" b="b"/>
              <a:pathLst>
                <a:path w="1179" h="5590" extrusionOk="0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73"/>
            <p:cNvSpPr/>
            <p:nvPr/>
          </p:nvSpPr>
          <p:spPr>
            <a:xfrm>
              <a:off x="5864190" y="4449115"/>
              <a:ext cx="64862" cy="183006"/>
            </a:xfrm>
            <a:custGeom>
              <a:avLst/>
              <a:gdLst/>
              <a:ahLst/>
              <a:cxnLst/>
              <a:rect l="l" t="t" r="r" b="b"/>
              <a:pathLst>
                <a:path w="2470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73"/>
            <p:cNvSpPr/>
            <p:nvPr/>
          </p:nvSpPr>
          <p:spPr>
            <a:xfrm>
              <a:off x="5864190" y="4449115"/>
              <a:ext cx="30934" cy="183006"/>
            </a:xfrm>
            <a:custGeom>
              <a:avLst/>
              <a:gdLst/>
              <a:ahLst/>
              <a:cxnLst/>
              <a:rect l="l" t="t" r="r" b="b"/>
              <a:pathLst>
                <a:path w="1178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73"/>
            <p:cNvSpPr/>
            <p:nvPr/>
          </p:nvSpPr>
          <p:spPr>
            <a:xfrm>
              <a:off x="5962193" y="4412692"/>
              <a:ext cx="64626" cy="219429"/>
            </a:xfrm>
            <a:custGeom>
              <a:avLst/>
              <a:gdLst/>
              <a:ahLst/>
              <a:cxnLst/>
              <a:rect l="l" t="t" r="r" b="b"/>
              <a:pathLst>
                <a:path w="2461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73"/>
            <p:cNvSpPr/>
            <p:nvPr/>
          </p:nvSpPr>
          <p:spPr>
            <a:xfrm>
              <a:off x="5962193" y="4412692"/>
              <a:ext cx="30698" cy="219429"/>
            </a:xfrm>
            <a:custGeom>
              <a:avLst/>
              <a:gdLst/>
              <a:ahLst/>
              <a:cxnLst/>
              <a:rect l="l" t="t" r="r" b="b"/>
              <a:pathLst>
                <a:path w="1169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73"/>
            <p:cNvSpPr/>
            <p:nvPr/>
          </p:nvSpPr>
          <p:spPr>
            <a:xfrm>
              <a:off x="6059959" y="4376506"/>
              <a:ext cx="64626" cy="255615"/>
            </a:xfrm>
            <a:custGeom>
              <a:avLst/>
              <a:gdLst/>
              <a:ahLst/>
              <a:cxnLst/>
              <a:rect l="l" t="t" r="r" b="b"/>
              <a:pathLst>
                <a:path w="2461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73"/>
            <p:cNvSpPr/>
            <p:nvPr/>
          </p:nvSpPr>
          <p:spPr>
            <a:xfrm>
              <a:off x="6059959" y="4376506"/>
              <a:ext cx="30934" cy="255615"/>
            </a:xfrm>
            <a:custGeom>
              <a:avLst/>
              <a:gdLst/>
              <a:ahLst/>
              <a:cxnLst/>
              <a:rect l="l" t="t" r="r" b="b"/>
              <a:pathLst>
                <a:path w="1178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73"/>
            <p:cNvSpPr/>
            <p:nvPr/>
          </p:nvSpPr>
          <p:spPr>
            <a:xfrm>
              <a:off x="5781997" y="4275195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2" name="Google Shape;8842;p73"/>
          <p:cNvGrpSpPr/>
          <p:nvPr/>
        </p:nvGrpSpPr>
        <p:grpSpPr>
          <a:xfrm>
            <a:off x="3531462" y="3824599"/>
            <a:ext cx="377251" cy="324232"/>
            <a:chOff x="3531462" y="3824599"/>
            <a:chExt cx="377251" cy="324232"/>
          </a:xfrm>
        </p:grpSpPr>
        <p:sp>
          <p:nvSpPr>
            <p:cNvPr id="8843" name="Google Shape;8843;p73"/>
            <p:cNvSpPr/>
            <p:nvPr/>
          </p:nvSpPr>
          <p:spPr>
            <a:xfrm>
              <a:off x="3573189" y="3854772"/>
              <a:ext cx="294059" cy="294059"/>
            </a:xfrm>
            <a:custGeom>
              <a:avLst/>
              <a:gdLst/>
              <a:ahLst/>
              <a:cxnLst/>
              <a:rect l="l" t="t" r="r" b="b"/>
              <a:pathLst>
                <a:path w="11198" h="11198" extrusionOk="0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73"/>
            <p:cNvSpPr/>
            <p:nvPr/>
          </p:nvSpPr>
          <p:spPr>
            <a:xfrm>
              <a:off x="3719457" y="3939461"/>
              <a:ext cx="78439" cy="102808"/>
            </a:xfrm>
            <a:custGeom>
              <a:avLst/>
              <a:gdLst/>
              <a:ahLst/>
              <a:cxnLst/>
              <a:rect l="l" t="t" r="r" b="b"/>
              <a:pathLst>
                <a:path w="2987" h="3915" extrusionOk="0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73"/>
            <p:cNvSpPr/>
            <p:nvPr/>
          </p:nvSpPr>
          <p:spPr>
            <a:xfrm>
              <a:off x="3719195" y="3878144"/>
              <a:ext cx="156851" cy="203594"/>
            </a:xfrm>
            <a:custGeom>
              <a:avLst/>
              <a:gdLst/>
              <a:ahLst/>
              <a:cxnLst/>
              <a:rect l="l" t="t" r="r" b="b"/>
              <a:pathLst>
                <a:path w="5973" h="7753" extrusionOk="0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73"/>
            <p:cNvSpPr/>
            <p:nvPr/>
          </p:nvSpPr>
          <p:spPr>
            <a:xfrm>
              <a:off x="3718959" y="3824599"/>
              <a:ext cx="189755" cy="287048"/>
            </a:xfrm>
            <a:custGeom>
              <a:avLst/>
              <a:gdLst/>
              <a:ahLst/>
              <a:cxnLst/>
              <a:rect l="l" t="t" r="r" b="b"/>
              <a:pathLst>
                <a:path w="7226" h="10931" extrusionOk="0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73"/>
            <p:cNvSpPr/>
            <p:nvPr/>
          </p:nvSpPr>
          <p:spPr>
            <a:xfrm>
              <a:off x="3576708" y="3855008"/>
              <a:ext cx="144036" cy="147555"/>
            </a:xfrm>
            <a:custGeom>
              <a:avLst/>
              <a:gdLst/>
              <a:ahLst/>
              <a:cxnLst/>
              <a:rect l="l" t="t" r="r" b="b"/>
              <a:pathLst>
                <a:path w="5485" h="5619" extrusionOk="0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73"/>
            <p:cNvSpPr/>
            <p:nvPr/>
          </p:nvSpPr>
          <p:spPr>
            <a:xfrm>
              <a:off x="3573426" y="3969870"/>
              <a:ext cx="147319" cy="173684"/>
            </a:xfrm>
            <a:custGeom>
              <a:avLst/>
              <a:gdLst/>
              <a:ahLst/>
              <a:cxnLst/>
              <a:rect l="l" t="t" r="r" b="b"/>
              <a:pathLst>
                <a:path w="5610" h="6614" extrusionOk="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73"/>
            <p:cNvSpPr/>
            <p:nvPr/>
          </p:nvSpPr>
          <p:spPr>
            <a:xfrm>
              <a:off x="3664417" y="4122178"/>
              <a:ext cx="77940" cy="26654"/>
            </a:xfrm>
            <a:custGeom>
              <a:avLst/>
              <a:gdLst/>
              <a:ahLst/>
              <a:cxnLst/>
              <a:rect l="l" t="t" r="r" b="b"/>
              <a:pathLst>
                <a:path w="2968" h="1015" extrusionOk="0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73"/>
            <p:cNvSpPr/>
            <p:nvPr/>
          </p:nvSpPr>
          <p:spPr>
            <a:xfrm>
              <a:off x="3576708" y="3854772"/>
              <a:ext cx="143275" cy="124919"/>
            </a:xfrm>
            <a:custGeom>
              <a:avLst/>
              <a:gdLst/>
              <a:ahLst/>
              <a:cxnLst/>
              <a:rect l="l" t="t" r="r" b="b"/>
              <a:pathLst>
                <a:path w="5456" h="4757" extrusionOk="0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73"/>
            <p:cNvSpPr/>
            <p:nvPr/>
          </p:nvSpPr>
          <p:spPr>
            <a:xfrm>
              <a:off x="3531462" y="3831217"/>
              <a:ext cx="144561" cy="112393"/>
            </a:xfrm>
            <a:custGeom>
              <a:avLst/>
              <a:gdLst/>
              <a:ahLst/>
              <a:cxnLst/>
              <a:rect l="l" t="t" r="r" b="b"/>
              <a:pathLst>
                <a:path w="5505" h="4280" extrusionOk="0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73"/>
            <p:cNvSpPr/>
            <p:nvPr/>
          </p:nvSpPr>
          <p:spPr>
            <a:xfrm>
              <a:off x="3653098" y="3932318"/>
              <a:ext cx="36711" cy="31538"/>
            </a:xfrm>
            <a:custGeom>
              <a:avLst/>
              <a:gdLst/>
              <a:ahLst/>
              <a:cxnLst/>
              <a:rect l="l" t="t" r="r" b="b"/>
              <a:pathLst>
                <a:path w="1398" h="1201" extrusionOk="0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73"/>
            <p:cNvSpPr/>
            <p:nvPr/>
          </p:nvSpPr>
          <p:spPr>
            <a:xfrm>
              <a:off x="3559875" y="3969870"/>
              <a:ext cx="126179" cy="173684"/>
            </a:xfrm>
            <a:custGeom>
              <a:avLst/>
              <a:gdLst/>
              <a:ahLst/>
              <a:cxnLst/>
              <a:rect l="l" t="t" r="r" b="b"/>
              <a:pathLst>
                <a:path w="4805" h="6614" extrusionOk="0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4" name="Google Shape;8854;p73"/>
          <p:cNvGrpSpPr/>
          <p:nvPr/>
        </p:nvGrpSpPr>
        <p:grpSpPr>
          <a:xfrm>
            <a:off x="4030586" y="3805246"/>
            <a:ext cx="286523" cy="340566"/>
            <a:chOff x="4030586" y="3805246"/>
            <a:chExt cx="286523" cy="340566"/>
          </a:xfrm>
        </p:grpSpPr>
        <p:sp>
          <p:nvSpPr>
            <p:cNvPr id="8855" name="Google Shape;8855;p73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73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73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73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73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73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73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73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73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73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73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73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73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8" name="Google Shape;8868;p73"/>
          <p:cNvGrpSpPr/>
          <p:nvPr/>
        </p:nvGrpSpPr>
        <p:grpSpPr>
          <a:xfrm>
            <a:off x="2180884" y="2888719"/>
            <a:ext cx="376752" cy="374468"/>
            <a:chOff x="2180884" y="2888719"/>
            <a:chExt cx="376752" cy="374468"/>
          </a:xfrm>
        </p:grpSpPr>
        <p:sp>
          <p:nvSpPr>
            <p:cNvPr id="8869" name="Google Shape;8869;p73"/>
            <p:cNvSpPr/>
            <p:nvPr/>
          </p:nvSpPr>
          <p:spPr>
            <a:xfrm>
              <a:off x="2180884" y="2954054"/>
              <a:ext cx="309395" cy="309133"/>
            </a:xfrm>
            <a:custGeom>
              <a:avLst/>
              <a:gdLst/>
              <a:ahLst/>
              <a:cxnLst/>
              <a:rect l="l" t="t" r="r" b="b"/>
              <a:pathLst>
                <a:path w="11782" h="11772" extrusionOk="0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73"/>
            <p:cNvSpPr/>
            <p:nvPr/>
          </p:nvSpPr>
          <p:spPr>
            <a:xfrm>
              <a:off x="2335713" y="3102082"/>
              <a:ext cx="154330" cy="12579"/>
            </a:xfrm>
            <a:custGeom>
              <a:avLst/>
              <a:gdLst/>
              <a:ahLst/>
              <a:cxnLst/>
              <a:rect l="l" t="t" r="r" b="b"/>
              <a:pathLst>
                <a:path w="5877" h="479" extrusionOk="0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73"/>
            <p:cNvSpPr/>
            <p:nvPr/>
          </p:nvSpPr>
          <p:spPr>
            <a:xfrm>
              <a:off x="2465648" y="2888719"/>
              <a:ext cx="91989" cy="89993"/>
            </a:xfrm>
            <a:custGeom>
              <a:avLst/>
              <a:gdLst/>
              <a:ahLst/>
              <a:cxnLst/>
              <a:rect l="l" t="t" r="r" b="b"/>
              <a:pathLst>
                <a:path w="3503" h="3427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73"/>
            <p:cNvSpPr/>
            <p:nvPr/>
          </p:nvSpPr>
          <p:spPr>
            <a:xfrm>
              <a:off x="2465648" y="2888719"/>
              <a:ext cx="61842" cy="90229"/>
            </a:xfrm>
            <a:custGeom>
              <a:avLst/>
              <a:gdLst/>
              <a:ahLst/>
              <a:cxnLst/>
              <a:rect l="l" t="t" r="r" b="b"/>
              <a:pathLst>
                <a:path w="2355" h="3436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73"/>
            <p:cNvSpPr/>
            <p:nvPr/>
          </p:nvSpPr>
          <p:spPr>
            <a:xfrm>
              <a:off x="2218094" y="2991002"/>
              <a:ext cx="235263" cy="235263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73"/>
            <p:cNvSpPr/>
            <p:nvPr/>
          </p:nvSpPr>
          <p:spPr>
            <a:xfrm>
              <a:off x="2335713" y="3102082"/>
              <a:ext cx="117382" cy="12579"/>
            </a:xfrm>
            <a:custGeom>
              <a:avLst/>
              <a:gdLst/>
              <a:ahLst/>
              <a:cxnLst/>
              <a:rect l="l" t="t" r="r" b="b"/>
              <a:pathLst>
                <a:path w="4470" h="479" extrusionOk="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73"/>
            <p:cNvSpPr/>
            <p:nvPr/>
          </p:nvSpPr>
          <p:spPr>
            <a:xfrm>
              <a:off x="2249003" y="3021910"/>
              <a:ext cx="173185" cy="173421"/>
            </a:xfrm>
            <a:custGeom>
              <a:avLst/>
              <a:gdLst/>
              <a:ahLst/>
              <a:cxnLst/>
              <a:rect l="l" t="t" r="r" b="b"/>
              <a:pathLst>
                <a:path w="6595" h="6604" extrusionOk="0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73"/>
            <p:cNvSpPr/>
            <p:nvPr/>
          </p:nvSpPr>
          <p:spPr>
            <a:xfrm>
              <a:off x="2335713" y="3102082"/>
              <a:ext cx="86711" cy="12579"/>
            </a:xfrm>
            <a:custGeom>
              <a:avLst/>
              <a:gdLst/>
              <a:ahLst/>
              <a:cxnLst/>
              <a:rect l="l" t="t" r="r" b="b"/>
              <a:pathLst>
                <a:path w="3302" h="479" extrusionOk="0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73"/>
            <p:cNvSpPr/>
            <p:nvPr/>
          </p:nvSpPr>
          <p:spPr>
            <a:xfrm>
              <a:off x="2286187" y="3059094"/>
              <a:ext cx="99053" cy="99053"/>
            </a:xfrm>
            <a:custGeom>
              <a:avLst/>
              <a:gdLst/>
              <a:ahLst/>
              <a:cxnLst/>
              <a:rect l="l" t="t" r="r" b="b"/>
              <a:pathLst>
                <a:path w="3772" h="3772" extrusionOk="0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73"/>
            <p:cNvSpPr/>
            <p:nvPr/>
          </p:nvSpPr>
          <p:spPr>
            <a:xfrm>
              <a:off x="2335713" y="3102318"/>
              <a:ext cx="49526" cy="12342"/>
            </a:xfrm>
            <a:custGeom>
              <a:avLst/>
              <a:gdLst/>
              <a:ahLst/>
              <a:cxnLst/>
              <a:rect l="l" t="t" r="r" b="b"/>
              <a:pathLst>
                <a:path w="1886" h="470" extrusionOk="0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73"/>
            <p:cNvSpPr/>
            <p:nvPr/>
          </p:nvSpPr>
          <p:spPr>
            <a:xfrm>
              <a:off x="2317095" y="3090002"/>
              <a:ext cx="37237" cy="37237"/>
            </a:xfrm>
            <a:custGeom>
              <a:avLst/>
              <a:gdLst/>
              <a:ahLst/>
              <a:cxnLst/>
              <a:rect l="l" t="t" r="r" b="b"/>
              <a:pathLst>
                <a:path w="1418" h="1418" extrusionOk="0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73"/>
            <p:cNvSpPr/>
            <p:nvPr/>
          </p:nvSpPr>
          <p:spPr>
            <a:xfrm>
              <a:off x="2335713" y="3102318"/>
              <a:ext cx="18855" cy="12342"/>
            </a:xfrm>
            <a:custGeom>
              <a:avLst/>
              <a:gdLst/>
              <a:ahLst/>
              <a:cxnLst/>
              <a:rect l="l" t="t" r="r" b="b"/>
              <a:pathLst>
                <a:path w="718" h="470" extrusionOk="0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73"/>
            <p:cNvSpPr/>
            <p:nvPr/>
          </p:nvSpPr>
          <p:spPr>
            <a:xfrm>
              <a:off x="2326496" y="3073169"/>
              <a:ext cx="44668" cy="41570"/>
            </a:xfrm>
            <a:custGeom>
              <a:avLst/>
              <a:gdLst/>
              <a:ahLst/>
              <a:cxnLst/>
              <a:rect l="l" t="t" r="r" b="b"/>
              <a:pathLst>
                <a:path w="1701" h="1583" extrusionOk="0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73"/>
            <p:cNvSpPr/>
            <p:nvPr/>
          </p:nvSpPr>
          <p:spPr>
            <a:xfrm>
              <a:off x="2355566" y="2901954"/>
              <a:ext cx="188704" cy="185080"/>
            </a:xfrm>
            <a:custGeom>
              <a:avLst/>
              <a:gdLst/>
              <a:ahLst/>
              <a:cxnLst/>
              <a:rect l="l" t="t" r="r" b="b"/>
              <a:pathLst>
                <a:path w="7186" h="7048" extrusionOk="0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73"/>
          <p:cNvGrpSpPr/>
          <p:nvPr/>
        </p:nvGrpSpPr>
        <p:grpSpPr>
          <a:xfrm>
            <a:off x="3954432" y="2942999"/>
            <a:ext cx="378249" cy="265909"/>
            <a:chOff x="3954432" y="2942999"/>
            <a:chExt cx="378249" cy="265909"/>
          </a:xfrm>
        </p:grpSpPr>
        <p:sp>
          <p:nvSpPr>
            <p:cNvPr id="8884" name="Google Shape;8884;p73"/>
            <p:cNvSpPr/>
            <p:nvPr/>
          </p:nvSpPr>
          <p:spPr>
            <a:xfrm>
              <a:off x="3954432" y="2981207"/>
              <a:ext cx="378249" cy="227700"/>
            </a:xfrm>
            <a:custGeom>
              <a:avLst/>
              <a:gdLst/>
              <a:ahLst/>
              <a:cxnLst/>
              <a:rect l="l" t="t" r="r" b="b"/>
              <a:pathLst>
                <a:path w="14404" h="8671" extrusionOk="0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73"/>
            <p:cNvSpPr/>
            <p:nvPr/>
          </p:nvSpPr>
          <p:spPr>
            <a:xfrm>
              <a:off x="3954432" y="2980944"/>
              <a:ext cx="208111" cy="227727"/>
            </a:xfrm>
            <a:custGeom>
              <a:avLst/>
              <a:gdLst/>
              <a:ahLst/>
              <a:cxnLst/>
              <a:rect l="l" t="t" r="r" b="b"/>
              <a:pathLst>
                <a:path w="7925" h="8672" extrusionOk="0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73"/>
            <p:cNvSpPr/>
            <p:nvPr/>
          </p:nvSpPr>
          <p:spPr>
            <a:xfrm>
              <a:off x="4034604" y="3013270"/>
              <a:ext cx="190516" cy="163232"/>
            </a:xfrm>
            <a:custGeom>
              <a:avLst/>
              <a:gdLst/>
              <a:ahLst/>
              <a:cxnLst/>
              <a:rect l="l" t="t" r="r" b="b"/>
              <a:pathLst>
                <a:path w="7255" h="6216" extrusionOk="0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73"/>
            <p:cNvSpPr/>
            <p:nvPr/>
          </p:nvSpPr>
          <p:spPr>
            <a:xfrm>
              <a:off x="4062256" y="3013349"/>
              <a:ext cx="96768" cy="163101"/>
            </a:xfrm>
            <a:custGeom>
              <a:avLst/>
              <a:gdLst/>
              <a:ahLst/>
              <a:cxnLst/>
              <a:rect l="l" t="t" r="r" b="b"/>
              <a:pathLst>
                <a:path w="3685" h="6211" extrusionOk="0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73"/>
            <p:cNvSpPr/>
            <p:nvPr/>
          </p:nvSpPr>
          <p:spPr>
            <a:xfrm>
              <a:off x="4088647" y="3053763"/>
              <a:ext cx="96007" cy="82273"/>
            </a:xfrm>
            <a:custGeom>
              <a:avLst/>
              <a:gdLst/>
              <a:ahLst/>
              <a:cxnLst/>
              <a:rect l="l" t="t" r="r" b="b"/>
              <a:pathLst>
                <a:path w="3656" h="3133" extrusionOk="0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73"/>
            <p:cNvSpPr/>
            <p:nvPr/>
          </p:nvSpPr>
          <p:spPr>
            <a:xfrm>
              <a:off x="4102696" y="3053868"/>
              <a:ext cx="57089" cy="82246"/>
            </a:xfrm>
            <a:custGeom>
              <a:avLst/>
              <a:gdLst/>
              <a:ahLst/>
              <a:cxnLst/>
              <a:rect l="l" t="t" r="r" b="b"/>
              <a:pathLst>
                <a:path w="2174" h="3132" extrusionOk="0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73"/>
            <p:cNvSpPr/>
            <p:nvPr/>
          </p:nvSpPr>
          <p:spPr>
            <a:xfrm>
              <a:off x="4260807" y="2996411"/>
              <a:ext cx="38051" cy="26207"/>
            </a:xfrm>
            <a:custGeom>
              <a:avLst/>
              <a:gdLst/>
              <a:ahLst/>
              <a:cxnLst/>
              <a:rect l="l" t="t" r="r" b="b"/>
              <a:pathLst>
                <a:path w="1449" h="998" extrusionOk="0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73"/>
            <p:cNvSpPr/>
            <p:nvPr/>
          </p:nvSpPr>
          <p:spPr>
            <a:xfrm>
              <a:off x="4020528" y="2942999"/>
              <a:ext cx="229381" cy="58323"/>
            </a:xfrm>
            <a:custGeom>
              <a:avLst/>
              <a:gdLst/>
              <a:ahLst/>
              <a:cxnLst/>
              <a:rect l="l" t="t" r="r" b="b"/>
              <a:pathLst>
                <a:path w="8735" h="2221" extrusionOk="0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73"/>
            <p:cNvSpPr/>
            <p:nvPr/>
          </p:nvSpPr>
          <p:spPr>
            <a:xfrm>
              <a:off x="4153719" y="3056337"/>
              <a:ext cx="33193" cy="28440"/>
            </a:xfrm>
            <a:custGeom>
              <a:avLst/>
              <a:gdLst/>
              <a:ahLst/>
              <a:cxnLst/>
              <a:rect l="l" t="t" r="r" b="b"/>
              <a:pathLst>
                <a:path w="1264" h="1083" extrusionOk="0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3" name="Google Shape;8893;p73"/>
          <p:cNvGrpSpPr/>
          <p:nvPr/>
        </p:nvGrpSpPr>
        <p:grpSpPr>
          <a:xfrm>
            <a:off x="1752137" y="4266608"/>
            <a:ext cx="378512" cy="374756"/>
            <a:chOff x="1752137" y="4266608"/>
            <a:chExt cx="378512" cy="374756"/>
          </a:xfrm>
        </p:grpSpPr>
        <p:sp>
          <p:nvSpPr>
            <p:cNvPr id="8894" name="Google Shape;8894;p73"/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73"/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73"/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73"/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73"/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73"/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73"/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73"/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73"/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73"/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73"/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73"/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73"/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73"/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73"/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73"/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73"/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73"/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73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73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73"/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5" name="Google Shape;8915;p73"/>
          <p:cNvGrpSpPr/>
          <p:nvPr/>
        </p:nvGrpSpPr>
        <p:grpSpPr>
          <a:xfrm>
            <a:off x="3117788" y="3812546"/>
            <a:ext cx="341065" cy="341065"/>
            <a:chOff x="3117788" y="3812546"/>
            <a:chExt cx="341065" cy="341065"/>
          </a:xfrm>
        </p:grpSpPr>
        <p:sp>
          <p:nvSpPr>
            <p:cNvPr id="8916" name="Google Shape;8916;p73"/>
            <p:cNvSpPr/>
            <p:nvPr/>
          </p:nvSpPr>
          <p:spPr>
            <a:xfrm>
              <a:off x="3117788" y="3812546"/>
              <a:ext cx="259396" cy="259370"/>
            </a:xfrm>
            <a:custGeom>
              <a:avLst/>
              <a:gdLst/>
              <a:ahLst/>
              <a:cxnLst/>
              <a:rect l="l" t="t" r="r" b="b"/>
              <a:pathLst>
                <a:path w="9878" h="9877" extrusionOk="0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73"/>
            <p:cNvSpPr/>
            <p:nvPr/>
          </p:nvSpPr>
          <p:spPr>
            <a:xfrm>
              <a:off x="3171332" y="3885181"/>
              <a:ext cx="132981" cy="114126"/>
            </a:xfrm>
            <a:custGeom>
              <a:avLst/>
              <a:gdLst/>
              <a:ahLst/>
              <a:cxnLst/>
              <a:rect l="l" t="t" r="r" b="b"/>
              <a:pathLst>
                <a:path w="5064" h="4346" extrusionOk="0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73"/>
            <p:cNvSpPr/>
            <p:nvPr/>
          </p:nvSpPr>
          <p:spPr>
            <a:xfrm>
              <a:off x="3209541" y="3914067"/>
              <a:ext cx="66123" cy="56485"/>
            </a:xfrm>
            <a:custGeom>
              <a:avLst/>
              <a:gdLst/>
              <a:ahLst/>
              <a:cxnLst/>
              <a:rect l="l" t="t" r="r" b="b"/>
              <a:pathLst>
                <a:path w="2518" h="2151" extrusionOk="0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73"/>
            <p:cNvSpPr/>
            <p:nvPr/>
          </p:nvSpPr>
          <p:spPr>
            <a:xfrm>
              <a:off x="3288189" y="3982947"/>
              <a:ext cx="170664" cy="170664"/>
            </a:xfrm>
            <a:custGeom>
              <a:avLst/>
              <a:gdLst/>
              <a:ahLst/>
              <a:cxnLst/>
              <a:rect l="l" t="t" r="r" b="b"/>
              <a:pathLst>
                <a:path w="6499" h="6499" extrusionOk="0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73"/>
            <p:cNvSpPr/>
            <p:nvPr/>
          </p:nvSpPr>
          <p:spPr>
            <a:xfrm>
              <a:off x="3316340" y="4025672"/>
              <a:ext cx="99788" cy="85371"/>
            </a:xfrm>
            <a:custGeom>
              <a:avLst/>
              <a:gdLst/>
              <a:ahLst/>
              <a:cxnLst/>
              <a:rect l="l" t="t" r="r" b="b"/>
              <a:pathLst>
                <a:path w="3800" h="3251" extrusionOk="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73"/>
            <p:cNvSpPr/>
            <p:nvPr/>
          </p:nvSpPr>
          <p:spPr>
            <a:xfrm>
              <a:off x="3339213" y="4042741"/>
              <a:ext cx="59847" cy="51260"/>
            </a:xfrm>
            <a:custGeom>
              <a:avLst/>
              <a:gdLst/>
              <a:ahLst/>
              <a:cxnLst/>
              <a:rect l="l" t="t" r="r" b="b"/>
              <a:pathLst>
                <a:path w="2279" h="1952" extrusionOk="0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2" name="Google Shape;8922;p73"/>
          <p:cNvGrpSpPr/>
          <p:nvPr/>
        </p:nvGrpSpPr>
        <p:grpSpPr>
          <a:xfrm>
            <a:off x="3994400" y="4299932"/>
            <a:ext cx="338281" cy="322657"/>
            <a:chOff x="3994400" y="4299932"/>
            <a:chExt cx="338281" cy="322657"/>
          </a:xfrm>
        </p:grpSpPr>
        <p:sp>
          <p:nvSpPr>
            <p:cNvPr id="8923" name="Google Shape;8923;p73"/>
            <p:cNvSpPr/>
            <p:nvPr/>
          </p:nvSpPr>
          <p:spPr>
            <a:xfrm>
              <a:off x="3994400" y="4299932"/>
              <a:ext cx="286759" cy="272447"/>
            </a:xfrm>
            <a:custGeom>
              <a:avLst/>
              <a:gdLst/>
              <a:ahLst/>
              <a:cxnLst/>
              <a:rect l="l" t="t" r="r" b="b"/>
              <a:pathLst>
                <a:path w="10920" h="10375" extrusionOk="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73"/>
            <p:cNvSpPr/>
            <p:nvPr/>
          </p:nvSpPr>
          <p:spPr>
            <a:xfrm>
              <a:off x="4027829" y="4330314"/>
              <a:ext cx="223184" cy="211839"/>
            </a:xfrm>
            <a:custGeom>
              <a:avLst/>
              <a:gdLst/>
              <a:ahLst/>
              <a:cxnLst/>
              <a:rect l="l" t="t" r="r" b="b"/>
              <a:pathLst>
                <a:path w="8499" h="8067" extrusionOk="0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73"/>
            <p:cNvSpPr/>
            <p:nvPr/>
          </p:nvSpPr>
          <p:spPr>
            <a:xfrm>
              <a:off x="4095422" y="4335330"/>
              <a:ext cx="99053" cy="201729"/>
            </a:xfrm>
            <a:custGeom>
              <a:avLst/>
              <a:gdLst/>
              <a:ahLst/>
              <a:cxnLst/>
              <a:rect l="l" t="t" r="r" b="b"/>
              <a:pathLst>
                <a:path w="3772" h="7682" extrusionOk="0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73"/>
            <p:cNvSpPr/>
            <p:nvPr/>
          </p:nvSpPr>
          <p:spPr>
            <a:xfrm>
              <a:off x="4179611" y="4472250"/>
              <a:ext cx="153070" cy="150339"/>
            </a:xfrm>
            <a:custGeom>
              <a:avLst/>
              <a:gdLst/>
              <a:ahLst/>
              <a:cxnLst/>
              <a:rect l="l" t="t" r="r" b="b"/>
              <a:pathLst>
                <a:path w="5829" h="5725" extrusionOk="0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73"/>
            <p:cNvSpPr/>
            <p:nvPr/>
          </p:nvSpPr>
          <p:spPr>
            <a:xfrm>
              <a:off x="4238408" y="4472250"/>
              <a:ext cx="18119" cy="23135"/>
            </a:xfrm>
            <a:custGeom>
              <a:avLst/>
              <a:gdLst/>
              <a:ahLst/>
              <a:cxnLst/>
              <a:rect l="l" t="t" r="r" b="b"/>
              <a:pathLst>
                <a:path w="690" h="881" extrusionOk="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73"/>
            <p:cNvSpPr/>
            <p:nvPr/>
          </p:nvSpPr>
          <p:spPr>
            <a:xfrm>
              <a:off x="4217321" y="4590105"/>
              <a:ext cx="28151" cy="32484"/>
            </a:xfrm>
            <a:custGeom>
              <a:avLst/>
              <a:gdLst/>
              <a:ahLst/>
              <a:cxnLst/>
              <a:rect l="l" t="t" r="r" b="b"/>
              <a:pathLst>
                <a:path w="1072" h="1237" extrusionOk="0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73"/>
            <p:cNvSpPr/>
            <p:nvPr/>
          </p:nvSpPr>
          <p:spPr>
            <a:xfrm>
              <a:off x="4179349" y="4482412"/>
              <a:ext cx="44274" cy="114520"/>
            </a:xfrm>
            <a:custGeom>
              <a:avLst/>
              <a:gdLst/>
              <a:ahLst/>
              <a:cxnLst/>
              <a:rect l="l" t="t" r="r" b="b"/>
              <a:pathLst>
                <a:path w="1686" h="4361" extrusionOk="0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73"/>
            <p:cNvSpPr/>
            <p:nvPr/>
          </p:nvSpPr>
          <p:spPr>
            <a:xfrm>
              <a:off x="4208760" y="4511955"/>
              <a:ext cx="82456" cy="70639"/>
            </a:xfrm>
            <a:custGeom>
              <a:avLst/>
              <a:gdLst/>
              <a:ahLst/>
              <a:cxnLst/>
              <a:rect l="l" t="t" r="r" b="b"/>
              <a:pathLst>
                <a:path w="3140" h="2690" extrusionOk="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31" name="Google Shape;8931;p73"/>
          <p:cNvSpPr/>
          <p:nvPr/>
        </p:nvSpPr>
        <p:spPr>
          <a:xfrm>
            <a:off x="3700340" y="1965628"/>
            <a:ext cx="48528" cy="24159"/>
          </a:xfrm>
          <a:custGeom>
            <a:avLst/>
            <a:gdLst/>
            <a:ahLst/>
            <a:cxnLst/>
            <a:rect l="l" t="t" r="r" b="b"/>
            <a:pathLst>
              <a:path w="1848" h="920" extrusionOk="0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2" name="Google Shape;8932;p73"/>
          <p:cNvSpPr/>
          <p:nvPr/>
        </p:nvSpPr>
        <p:spPr>
          <a:xfrm>
            <a:off x="3700340" y="1965628"/>
            <a:ext cx="33455" cy="21901"/>
          </a:xfrm>
          <a:custGeom>
            <a:avLst/>
            <a:gdLst/>
            <a:ahLst/>
            <a:cxnLst/>
            <a:rect l="l" t="t" r="r" b="b"/>
            <a:pathLst>
              <a:path w="1274" h="834" extrusionOk="0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33" name="Google Shape;8933;p73"/>
          <p:cNvGrpSpPr/>
          <p:nvPr/>
        </p:nvGrpSpPr>
        <p:grpSpPr>
          <a:xfrm>
            <a:off x="3573426" y="1965628"/>
            <a:ext cx="302358" cy="374993"/>
            <a:chOff x="3573426" y="1965628"/>
            <a:chExt cx="302358" cy="374993"/>
          </a:xfrm>
        </p:grpSpPr>
        <p:sp>
          <p:nvSpPr>
            <p:cNvPr id="8934" name="Google Shape;8934;p73"/>
            <p:cNvSpPr/>
            <p:nvPr/>
          </p:nvSpPr>
          <p:spPr>
            <a:xfrm>
              <a:off x="3688287" y="2013894"/>
              <a:ext cx="72661" cy="60582"/>
            </a:xfrm>
            <a:custGeom>
              <a:avLst/>
              <a:gdLst/>
              <a:ahLst/>
              <a:cxnLst/>
              <a:rect l="l" t="t" r="r" b="b"/>
              <a:pathLst>
                <a:path w="2767" h="2307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73"/>
            <p:cNvSpPr/>
            <p:nvPr/>
          </p:nvSpPr>
          <p:spPr>
            <a:xfrm>
              <a:off x="3711422" y="2013894"/>
              <a:ext cx="26391" cy="18251"/>
            </a:xfrm>
            <a:custGeom>
              <a:avLst/>
              <a:gdLst/>
              <a:ahLst/>
              <a:cxnLst/>
              <a:rect l="l" t="t" r="r" b="b"/>
              <a:pathLst>
                <a:path w="1005" h="695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73"/>
            <p:cNvSpPr/>
            <p:nvPr/>
          </p:nvSpPr>
          <p:spPr>
            <a:xfrm>
              <a:off x="3688287" y="2032985"/>
              <a:ext cx="72661" cy="41491"/>
            </a:xfrm>
            <a:custGeom>
              <a:avLst/>
              <a:gdLst/>
              <a:ahLst/>
              <a:cxnLst/>
              <a:rect l="l" t="t" r="r" b="b"/>
              <a:pathLst>
                <a:path w="2767" h="1580" extrusionOk="0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73"/>
            <p:cNvSpPr/>
            <p:nvPr/>
          </p:nvSpPr>
          <p:spPr>
            <a:xfrm>
              <a:off x="3688287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73"/>
            <p:cNvSpPr/>
            <p:nvPr/>
          </p:nvSpPr>
          <p:spPr>
            <a:xfrm>
              <a:off x="3742829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73"/>
            <p:cNvSpPr/>
            <p:nvPr/>
          </p:nvSpPr>
          <p:spPr>
            <a:xfrm>
              <a:off x="3700340" y="1965628"/>
              <a:ext cx="48528" cy="54306"/>
            </a:xfrm>
            <a:custGeom>
              <a:avLst/>
              <a:gdLst/>
              <a:ahLst/>
              <a:cxnLst/>
              <a:rect l="l" t="t" r="r" b="b"/>
              <a:pathLst>
                <a:path w="1848" h="2068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73"/>
            <p:cNvSpPr/>
            <p:nvPr/>
          </p:nvSpPr>
          <p:spPr>
            <a:xfrm>
              <a:off x="3700156" y="1965628"/>
              <a:ext cx="33639" cy="54621"/>
            </a:xfrm>
            <a:custGeom>
              <a:avLst/>
              <a:gdLst/>
              <a:ahLst/>
              <a:cxnLst/>
              <a:rect l="l" t="t" r="r" b="b"/>
              <a:pathLst>
                <a:path w="1281" h="2080" extrusionOk="0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73"/>
            <p:cNvSpPr/>
            <p:nvPr/>
          </p:nvSpPr>
          <p:spPr>
            <a:xfrm>
              <a:off x="3682247" y="2086502"/>
              <a:ext cx="84741" cy="145060"/>
            </a:xfrm>
            <a:custGeom>
              <a:avLst/>
              <a:gdLst/>
              <a:ahLst/>
              <a:cxnLst/>
              <a:rect l="l" t="t" r="r" b="b"/>
              <a:pathLst>
                <a:path w="3227" h="5524" extrusionOk="0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73"/>
            <p:cNvSpPr/>
            <p:nvPr/>
          </p:nvSpPr>
          <p:spPr>
            <a:xfrm>
              <a:off x="3682247" y="2170955"/>
              <a:ext cx="84741" cy="60608"/>
            </a:xfrm>
            <a:custGeom>
              <a:avLst/>
              <a:gdLst/>
              <a:ahLst/>
              <a:cxnLst/>
              <a:rect l="l" t="t" r="r" b="b"/>
              <a:pathLst>
                <a:path w="3227" h="2308" extrusionOk="0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73"/>
            <p:cNvSpPr/>
            <p:nvPr/>
          </p:nvSpPr>
          <p:spPr>
            <a:xfrm>
              <a:off x="3754882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73"/>
            <p:cNvSpPr/>
            <p:nvPr/>
          </p:nvSpPr>
          <p:spPr>
            <a:xfrm>
              <a:off x="3754646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73"/>
            <p:cNvSpPr/>
            <p:nvPr/>
          </p:nvSpPr>
          <p:spPr>
            <a:xfrm>
              <a:off x="3754882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73"/>
            <p:cNvSpPr/>
            <p:nvPr/>
          </p:nvSpPr>
          <p:spPr>
            <a:xfrm>
              <a:off x="3754882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73"/>
            <p:cNvSpPr/>
            <p:nvPr/>
          </p:nvSpPr>
          <p:spPr>
            <a:xfrm>
              <a:off x="3736789" y="2219457"/>
              <a:ext cx="84715" cy="96794"/>
            </a:xfrm>
            <a:custGeom>
              <a:avLst/>
              <a:gdLst/>
              <a:ahLst/>
              <a:cxnLst/>
              <a:rect l="l" t="t" r="r" b="b"/>
              <a:pathLst>
                <a:path w="3226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73"/>
            <p:cNvSpPr/>
            <p:nvPr/>
          </p:nvSpPr>
          <p:spPr>
            <a:xfrm>
              <a:off x="3736789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73"/>
            <p:cNvSpPr/>
            <p:nvPr/>
          </p:nvSpPr>
          <p:spPr>
            <a:xfrm>
              <a:off x="380314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73"/>
            <p:cNvSpPr/>
            <p:nvPr/>
          </p:nvSpPr>
          <p:spPr>
            <a:xfrm>
              <a:off x="3646061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73"/>
            <p:cNvSpPr/>
            <p:nvPr/>
          </p:nvSpPr>
          <p:spPr>
            <a:xfrm>
              <a:off x="3645824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73"/>
            <p:cNvSpPr/>
            <p:nvPr/>
          </p:nvSpPr>
          <p:spPr>
            <a:xfrm>
              <a:off x="3646061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73"/>
            <p:cNvSpPr/>
            <p:nvPr/>
          </p:nvSpPr>
          <p:spPr>
            <a:xfrm>
              <a:off x="3646061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73"/>
            <p:cNvSpPr/>
            <p:nvPr/>
          </p:nvSpPr>
          <p:spPr>
            <a:xfrm>
              <a:off x="3627968" y="2219457"/>
              <a:ext cx="84478" cy="96794"/>
            </a:xfrm>
            <a:custGeom>
              <a:avLst/>
              <a:gdLst/>
              <a:ahLst/>
              <a:cxnLst/>
              <a:rect l="l" t="t" r="r" b="b"/>
              <a:pathLst>
                <a:path w="3217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73"/>
            <p:cNvSpPr/>
            <p:nvPr/>
          </p:nvSpPr>
          <p:spPr>
            <a:xfrm>
              <a:off x="362796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73"/>
            <p:cNvSpPr/>
            <p:nvPr/>
          </p:nvSpPr>
          <p:spPr>
            <a:xfrm>
              <a:off x="3694327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73"/>
            <p:cNvSpPr/>
            <p:nvPr/>
          </p:nvSpPr>
          <p:spPr>
            <a:xfrm>
              <a:off x="3809162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73"/>
            <p:cNvSpPr/>
            <p:nvPr/>
          </p:nvSpPr>
          <p:spPr>
            <a:xfrm>
              <a:off x="3809162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73"/>
            <p:cNvSpPr/>
            <p:nvPr/>
          </p:nvSpPr>
          <p:spPr>
            <a:xfrm>
              <a:off x="3809162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73"/>
            <p:cNvSpPr/>
            <p:nvPr/>
          </p:nvSpPr>
          <p:spPr>
            <a:xfrm>
              <a:off x="3809162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73"/>
            <p:cNvSpPr/>
            <p:nvPr/>
          </p:nvSpPr>
          <p:spPr>
            <a:xfrm>
              <a:off x="3791331" y="2280039"/>
              <a:ext cx="84452" cy="60319"/>
            </a:xfrm>
            <a:custGeom>
              <a:avLst/>
              <a:gdLst/>
              <a:ahLst/>
              <a:cxnLst/>
              <a:rect l="l" t="t" r="r" b="b"/>
              <a:pathLst>
                <a:path w="3216" h="2297" extrusionOk="0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73"/>
            <p:cNvSpPr/>
            <p:nvPr/>
          </p:nvSpPr>
          <p:spPr>
            <a:xfrm>
              <a:off x="3791068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73"/>
            <p:cNvSpPr/>
            <p:nvPr/>
          </p:nvSpPr>
          <p:spPr>
            <a:xfrm>
              <a:off x="3857664" y="2293589"/>
              <a:ext cx="17883" cy="47032"/>
            </a:xfrm>
            <a:custGeom>
              <a:avLst/>
              <a:gdLst/>
              <a:ahLst/>
              <a:cxnLst/>
              <a:rect l="l" t="t" r="r" b="b"/>
              <a:pathLst>
                <a:path w="681" h="1791" extrusionOk="0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73"/>
            <p:cNvSpPr/>
            <p:nvPr/>
          </p:nvSpPr>
          <p:spPr>
            <a:xfrm>
              <a:off x="3700340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73"/>
            <p:cNvSpPr/>
            <p:nvPr/>
          </p:nvSpPr>
          <p:spPr>
            <a:xfrm>
              <a:off x="3700340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73"/>
            <p:cNvSpPr/>
            <p:nvPr/>
          </p:nvSpPr>
          <p:spPr>
            <a:xfrm>
              <a:off x="3700340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73"/>
            <p:cNvSpPr/>
            <p:nvPr/>
          </p:nvSpPr>
          <p:spPr>
            <a:xfrm>
              <a:off x="3700340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73"/>
            <p:cNvSpPr/>
            <p:nvPr/>
          </p:nvSpPr>
          <p:spPr>
            <a:xfrm>
              <a:off x="3682247" y="2280039"/>
              <a:ext cx="84741" cy="60319"/>
            </a:xfrm>
            <a:custGeom>
              <a:avLst/>
              <a:gdLst/>
              <a:ahLst/>
              <a:cxnLst/>
              <a:rect l="l" t="t" r="r" b="b"/>
              <a:pathLst>
                <a:path w="3227" h="2297" extrusionOk="0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73"/>
            <p:cNvSpPr/>
            <p:nvPr/>
          </p:nvSpPr>
          <p:spPr>
            <a:xfrm>
              <a:off x="36822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73"/>
            <p:cNvSpPr/>
            <p:nvPr/>
          </p:nvSpPr>
          <p:spPr>
            <a:xfrm>
              <a:off x="3748842" y="2293589"/>
              <a:ext cx="18146" cy="47032"/>
            </a:xfrm>
            <a:custGeom>
              <a:avLst/>
              <a:gdLst/>
              <a:ahLst/>
              <a:cxnLst/>
              <a:rect l="l" t="t" r="r" b="b"/>
              <a:pathLst>
                <a:path w="691" h="1791" extrusionOk="0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73"/>
            <p:cNvSpPr/>
            <p:nvPr/>
          </p:nvSpPr>
          <p:spPr>
            <a:xfrm>
              <a:off x="3591519" y="2213417"/>
              <a:ext cx="48555" cy="72661"/>
            </a:xfrm>
            <a:custGeom>
              <a:avLst/>
              <a:gdLst/>
              <a:ahLst/>
              <a:cxnLst/>
              <a:rect l="l" t="t" r="r" b="b"/>
              <a:pathLst>
                <a:path w="1849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73"/>
            <p:cNvSpPr/>
            <p:nvPr/>
          </p:nvSpPr>
          <p:spPr>
            <a:xfrm>
              <a:off x="3591519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73"/>
            <p:cNvSpPr/>
            <p:nvPr/>
          </p:nvSpPr>
          <p:spPr>
            <a:xfrm>
              <a:off x="3591519" y="2213417"/>
              <a:ext cx="48555" cy="54332"/>
            </a:xfrm>
            <a:custGeom>
              <a:avLst/>
              <a:gdLst/>
              <a:ahLst/>
              <a:cxnLst/>
              <a:rect l="l" t="t" r="r" b="b"/>
              <a:pathLst>
                <a:path w="1849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73"/>
            <p:cNvSpPr/>
            <p:nvPr/>
          </p:nvSpPr>
          <p:spPr>
            <a:xfrm>
              <a:off x="3591519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73"/>
            <p:cNvSpPr/>
            <p:nvPr/>
          </p:nvSpPr>
          <p:spPr>
            <a:xfrm>
              <a:off x="3573688" y="2280039"/>
              <a:ext cx="84478" cy="60319"/>
            </a:xfrm>
            <a:custGeom>
              <a:avLst/>
              <a:gdLst/>
              <a:ahLst/>
              <a:cxnLst/>
              <a:rect l="l" t="t" r="r" b="b"/>
              <a:pathLst>
                <a:path w="3217" h="2297" extrusionOk="0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73"/>
            <p:cNvSpPr/>
            <p:nvPr/>
          </p:nvSpPr>
          <p:spPr>
            <a:xfrm>
              <a:off x="3573426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73"/>
            <p:cNvSpPr/>
            <p:nvPr/>
          </p:nvSpPr>
          <p:spPr>
            <a:xfrm>
              <a:off x="36400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73"/>
            <p:cNvSpPr/>
            <p:nvPr/>
          </p:nvSpPr>
          <p:spPr>
            <a:xfrm>
              <a:off x="3666228" y="2068409"/>
              <a:ext cx="117041" cy="24159"/>
            </a:xfrm>
            <a:custGeom>
              <a:avLst/>
              <a:gdLst/>
              <a:ahLst/>
              <a:cxnLst/>
              <a:rect l="l" t="t" r="r" b="b"/>
              <a:pathLst>
                <a:path w="4457" h="920" extrusionOk="0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73"/>
            <p:cNvSpPr/>
            <p:nvPr/>
          </p:nvSpPr>
          <p:spPr>
            <a:xfrm>
              <a:off x="3706380" y="2110635"/>
              <a:ext cx="36475" cy="18119"/>
            </a:xfrm>
            <a:custGeom>
              <a:avLst/>
              <a:gdLst/>
              <a:ahLst/>
              <a:cxnLst/>
              <a:rect l="l" t="t" r="r" b="b"/>
              <a:pathLst>
                <a:path w="1389" h="690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73"/>
            <p:cNvSpPr/>
            <p:nvPr/>
          </p:nvSpPr>
          <p:spPr>
            <a:xfrm>
              <a:off x="3682247" y="2080489"/>
              <a:ext cx="84741" cy="12080"/>
            </a:xfrm>
            <a:custGeom>
              <a:avLst/>
              <a:gdLst/>
              <a:ahLst/>
              <a:cxnLst/>
              <a:rect l="l" t="t" r="r" b="b"/>
              <a:pathLst>
                <a:path w="3227" h="460" extrusionOk="0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1" name="Google Shape;8981;p73"/>
          <p:cNvGrpSpPr/>
          <p:nvPr/>
        </p:nvGrpSpPr>
        <p:grpSpPr>
          <a:xfrm>
            <a:off x="3513632" y="2908572"/>
            <a:ext cx="355876" cy="331007"/>
            <a:chOff x="3513632" y="2908572"/>
            <a:chExt cx="355876" cy="331007"/>
          </a:xfrm>
        </p:grpSpPr>
        <p:sp>
          <p:nvSpPr>
            <p:cNvPr id="8982" name="Google Shape;8982;p73"/>
            <p:cNvSpPr/>
            <p:nvPr/>
          </p:nvSpPr>
          <p:spPr>
            <a:xfrm>
              <a:off x="3576944" y="2916870"/>
              <a:ext cx="187024" cy="322709"/>
            </a:xfrm>
            <a:custGeom>
              <a:avLst/>
              <a:gdLst/>
              <a:ahLst/>
              <a:cxnLst/>
              <a:rect l="l" t="t" r="r" b="b"/>
              <a:pathLst>
                <a:path w="7122" h="1228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73"/>
            <p:cNvSpPr/>
            <p:nvPr/>
          </p:nvSpPr>
          <p:spPr>
            <a:xfrm>
              <a:off x="3725734" y="2916870"/>
              <a:ext cx="38235" cy="322709"/>
            </a:xfrm>
            <a:custGeom>
              <a:avLst/>
              <a:gdLst/>
              <a:ahLst/>
              <a:cxnLst/>
              <a:rect l="l" t="t" r="r" b="b"/>
              <a:pathLst>
                <a:path w="1456" h="1228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73"/>
            <p:cNvSpPr/>
            <p:nvPr/>
          </p:nvSpPr>
          <p:spPr>
            <a:xfrm>
              <a:off x="3576944" y="2916870"/>
              <a:ext cx="187024" cy="53544"/>
            </a:xfrm>
            <a:custGeom>
              <a:avLst/>
              <a:gdLst/>
              <a:ahLst/>
              <a:cxnLst/>
              <a:rect l="l" t="t" r="r" b="b"/>
              <a:pathLst>
                <a:path w="7122" h="203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73"/>
            <p:cNvSpPr/>
            <p:nvPr/>
          </p:nvSpPr>
          <p:spPr>
            <a:xfrm>
              <a:off x="3725734" y="2916870"/>
              <a:ext cx="38235" cy="53544"/>
            </a:xfrm>
            <a:custGeom>
              <a:avLst/>
              <a:gdLst/>
              <a:ahLst/>
              <a:cxnLst/>
              <a:rect l="l" t="t" r="r" b="b"/>
              <a:pathLst>
                <a:path w="1456" h="203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73"/>
            <p:cNvSpPr/>
            <p:nvPr/>
          </p:nvSpPr>
          <p:spPr>
            <a:xfrm>
              <a:off x="3576944" y="3186009"/>
              <a:ext cx="187024" cy="53570"/>
            </a:xfrm>
            <a:custGeom>
              <a:avLst/>
              <a:gdLst/>
              <a:ahLst/>
              <a:cxnLst/>
              <a:rect l="l" t="t" r="r" b="b"/>
              <a:pathLst>
                <a:path w="7122" h="2040" extrusionOk="0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73"/>
            <p:cNvSpPr/>
            <p:nvPr/>
          </p:nvSpPr>
          <p:spPr>
            <a:xfrm>
              <a:off x="3725734" y="3186009"/>
              <a:ext cx="37972" cy="53570"/>
            </a:xfrm>
            <a:custGeom>
              <a:avLst/>
              <a:gdLst/>
              <a:ahLst/>
              <a:cxnLst/>
              <a:rect l="l" t="t" r="r" b="b"/>
              <a:pathLst>
                <a:path w="1446" h="2040" extrusionOk="0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73"/>
            <p:cNvSpPr/>
            <p:nvPr/>
          </p:nvSpPr>
          <p:spPr>
            <a:xfrm>
              <a:off x="3664653" y="3010854"/>
              <a:ext cx="204854" cy="134215"/>
            </a:xfrm>
            <a:custGeom>
              <a:avLst/>
              <a:gdLst/>
              <a:ahLst/>
              <a:cxnLst/>
              <a:rect l="l" t="t" r="r" b="b"/>
              <a:pathLst>
                <a:path w="7801" h="5111" extrusionOk="0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73"/>
            <p:cNvSpPr/>
            <p:nvPr/>
          </p:nvSpPr>
          <p:spPr>
            <a:xfrm>
              <a:off x="3843352" y="3010854"/>
              <a:ext cx="26155" cy="134215"/>
            </a:xfrm>
            <a:custGeom>
              <a:avLst/>
              <a:gdLst/>
              <a:ahLst/>
              <a:cxnLst/>
              <a:rect l="l" t="t" r="r" b="b"/>
              <a:pathLst>
                <a:path w="996" h="5111" extrusionOk="0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73"/>
            <p:cNvSpPr/>
            <p:nvPr/>
          </p:nvSpPr>
          <p:spPr>
            <a:xfrm>
              <a:off x="3768958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73"/>
            <p:cNvSpPr/>
            <p:nvPr/>
          </p:nvSpPr>
          <p:spPr>
            <a:xfrm>
              <a:off x="3793589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73"/>
            <p:cNvSpPr/>
            <p:nvPr/>
          </p:nvSpPr>
          <p:spPr>
            <a:xfrm>
              <a:off x="3688024" y="3034462"/>
              <a:ext cx="65624" cy="44511"/>
            </a:xfrm>
            <a:custGeom>
              <a:avLst/>
              <a:gdLst/>
              <a:ahLst/>
              <a:cxnLst/>
              <a:rect l="l" t="t" r="r" b="b"/>
              <a:pathLst>
                <a:path w="2499" h="1695" extrusionOk="0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73"/>
            <p:cNvSpPr/>
            <p:nvPr/>
          </p:nvSpPr>
          <p:spPr>
            <a:xfrm>
              <a:off x="3684768" y="3089004"/>
              <a:ext cx="166646" cy="29437"/>
            </a:xfrm>
            <a:custGeom>
              <a:avLst/>
              <a:gdLst/>
              <a:ahLst/>
              <a:cxnLst/>
              <a:rect l="l" t="t" r="r" b="b"/>
              <a:pathLst>
                <a:path w="6346" h="1121" extrusionOk="0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73"/>
            <p:cNvSpPr/>
            <p:nvPr/>
          </p:nvSpPr>
          <p:spPr>
            <a:xfrm>
              <a:off x="3664653" y="2993628"/>
              <a:ext cx="10084" cy="169036"/>
            </a:xfrm>
            <a:custGeom>
              <a:avLst/>
              <a:gdLst/>
              <a:ahLst/>
              <a:cxnLst/>
              <a:rect l="l" t="t" r="r" b="b"/>
              <a:pathLst>
                <a:path w="384" h="6437" extrusionOk="0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73"/>
            <p:cNvSpPr/>
            <p:nvPr/>
          </p:nvSpPr>
          <p:spPr>
            <a:xfrm>
              <a:off x="3513632" y="2908572"/>
              <a:ext cx="114126" cy="97687"/>
            </a:xfrm>
            <a:custGeom>
              <a:avLst/>
              <a:gdLst/>
              <a:ahLst/>
              <a:cxnLst/>
              <a:rect l="l" t="t" r="r" b="b"/>
              <a:pathLst>
                <a:path w="4346" h="3720" extrusionOk="0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73"/>
            <p:cNvSpPr/>
            <p:nvPr/>
          </p:nvSpPr>
          <p:spPr>
            <a:xfrm>
              <a:off x="3571167" y="2908572"/>
              <a:ext cx="58586" cy="97661"/>
            </a:xfrm>
            <a:custGeom>
              <a:avLst/>
              <a:gdLst/>
              <a:ahLst/>
              <a:cxnLst/>
              <a:rect l="l" t="t" r="r" b="b"/>
              <a:pathLst>
                <a:path w="2231" h="3719" extrusionOk="0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73"/>
            <p:cNvSpPr/>
            <p:nvPr/>
          </p:nvSpPr>
          <p:spPr>
            <a:xfrm>
              <a:off x="3557486" y="2942237"/>
              <a:ext cx="42672" cy="30199"/>
            </a:xfrm>
            <a:custGeom>
              <a:avLst/>
              <a:gdLst/>
              <a:ahLst/>
              <a:cxnLst/>
              <a:rect l="l" t="t" r="r" b="b"/>
              <a:pathLst>
                <a:path w="1625" h="1150" extrusionOk="0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8" name="Google Shape;8998;p73"/>
          <p:cNvGrpSpPr/>
          <p:nvPr/>
        </p:nvGrpSpPr>
        <p:grpSpPr>
          <a:xfrm>
            <a:off x="2694083" y="2888430"/>
            <a:ext cx="235762" cy="374756"/>
            <a:chOff x="2694083" y="2888430"/>
            <a:chExt cx="235762" cy="374756"/>
          </a:xfrm>
        </p:grpSpPr>
        <p:sp>
          <p:nvSpPr>
            <p:cNvPr id="8999" name="Google Shape;8999;p73"/>
            <p:cNvSpPr/>
            <p:nvPr/>
          </p:nvSpPr>
          <p:spPr>
            <a:xfrm>
              <a:off x="2808682" y="2888430"/>
              <a:ext cx="30173" cy="36002"/>
            </a:xfrm>
            <a:custGeom>
              <a:avLst/>
              <a:gdLst/>
              <a:ahLst/>
              <a:cxnLst/>
              <a:rect l="l" t="t" r="r" b="b"/>
              <a:pathLst>
                <a:path w="1149" h="1371" extrusionOk="0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73"/>
            <p:cNvSpPr/>
            <p:nvPr/>
          </p:nvSpPr>
          <p:spPr>
            <a:xfrm>
              <a:off x="2784549" y="2912091"/>
              <a:ext cx="139257" cy="266408"/>
            </a:xfrm>
            <a:custGeom>
              <a:avLst/>
              <a:gdLst/>
              <a:ahLst/>
              <a:cxnLst/>
              <a:rect l="l" t="t" r="r" b="b"/>
              <a:pathLst>
                <a:path w="5303" h="10145" extrusionOk="0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73"/>
            <p:cNvSpPr/>
            <p:nvPr/>
          </p:nvSpPr>
          <p:spPr>
            <a:xfrm>
              <a:off x="2694083" y="2934202"/>
              <a:ext cx="223945" cy="256376"/>
            </a:xfrm>
            <a:custGeom>
              <a:avLst/>
              <a:gdLst/>
              <a:ahLst/>
              <a:cxnLst/>
              <a:rect l="l" t="t" r="r" b="b"/>
              <a:pathLst>
                <a:path w="8528" h="9763" extrusionOk="0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73"/>
            <p:cNvSpPr/>
            <p:nvPr/>
          </p:nvSpPr>
          <p:spPr>
            <a:xfrm>
              <a:off x="2771997" y="2954238"/>
              <a:ext cx="12710" cy="18461"/>
            </a:xfrm>
            <a:custGeom>
              <a:avLst/>
              <a:gdLst/>
              <a:ahLst/>
              <a:cxnLst/>
              <a:rect l="l" t="t" r="r" b="b"/>
              <a:pathLst>
                <a:path w="484" h="703" extrusionOk="0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73"/>
            <p:cNvSpPr/>
            <p:nvPr/>
          </p:nvSpPr>
          <p:spPr>
            <a:xfrm>
              <a:off x="2695843" y="2997830"/>
              <a:ext cx="155853" cy="186709"/>
            </a:xfrm>
            <a:custGeom>
              <a:avLst/>
              <a:gdLst/>
              <a:ahLst/>
              <a:cxnLst/>
              <a:rect l="l" t="t" r="r" b="b"/>
              <a:pathLst>
                <a:path w="5935" h="7110" extrusionOk="0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73"/>
            <p:cNvSpPr/>
            <p:nvPr/>
          </p:nvSpPr>
          <p:spPr>
            <a:xfrm>
              <a:off x="2736047" y="3178735"/>
              <a:ext cx="181719" cy="30173"/>
            </a:xfrm>
            <a:custGeom>
              <a:avLst/>
              <a:gdLst/>
              <a:ahLst/>
              <a:cxnLst/>
              <a:rect l="l" t="t" r="r" b="b"/>
              <a:pathLst>
                <a:path w="6920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73"/>
            <p:cNvSpPr/>
            <p:nvPr/>
          </p:nvSpPr>
          <p:spPr>
            <a:xfrm>
              <a:off x="2736047" y="3178735"/>
              <a:ext cx="60608" cy="30173"/>
            </a:xfrm>
            <a:custGeom>
              <a:avLst/>
              <a:gdLst/>
              <a:ahLst/>
              <a:cxnLst/>
              <a:rect l="l" t="t" r="r" b="b"/>
              <a:pathLst>
                <a:path w="2308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73"/>
            <p:cNvSpPr/>
            <p:nvPr/>
          </p:nvSpPr>
          <p:spPr>
            <a:xfrm>
              <a:off x="2723993" y="3202605"/>
              <a:ext cx="205852" cy="60582"/>
            </a:xfrm>
            <a:custGeom>
              <a:avLst/>
              <a:gdLst/>
              <a:ahLst/>
              <a:cxnLst/>
              <a:rect l="l" t="t" r="r" b="b"/>
              <a:pathLst>
                <a:path w="7839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73"/>
            <p:cNvSpPr/>
            <p:nvPr/>
          </p:nvSpPr>
          <p:spPr>
            <a:xfrm>
              <a:off x="2723993" y="3202605"/>
              <a:ext cx="78675" cy="60582"/>
            </a:xfrm>
            <a:custGeom>
              <a:avLst/>
              <a:gdLst/>
              <a:ahLst/>
              <a:cxnLst/>
              <a:rect l="l" t="t" r="r" b="b"/>
              <a:pathLst>
                <a:path w="2996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8" name="Google Shape;9008;p73"/>
          <p:cNvGrpSpPr/>
          <p:nvPr/>
        </p:nvGrpSpPr>
        <p:grpSpPr>
          <a:xfrm>
            <a:off x="871534" y="4300588"/>
            <a:ext cx="357661" cy="311155"/>
            <a:chOff x="871534" y="4300588"/>
            <a:chExt cx="357661" cy="311155"/>
          </a:xfrm>
        </p:grpSpPr>
        <p:sp>
          <p:nvSpPr>
            <p:cNvPr id="9009" name="Google Shape;9009;p73"/>
            <p:cNvSpPr/>
            <p:nvPr/>
          </p:nvSpPr>
          <p:spPr>
            <a:xfrm>
              <a:off x="992672" y="4300588"/>
              <a:ext cx="115386" cy="62368"/>
            </a:xfrm>
            <a:custGeom>
              <a:avLst/>
              <a:gdLst/>
              <a:ahLst/>
              <a:cxnLst/>
              <a:rect l="l" t="t" r="r" b="b"/>
              <a:pathLst>
                <a:path w="4394" h="2375" extrusionOk="0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73"/>
            <p:cNvSpPr/>
            <p:nvPr/>
          </p:nvSpPr>
          <p:spPr>
            <a:xfrm>
              <a:off x="883089" y="4473510"/>
              <a:ext cx="334526" cy="138233"/>
            </a:xfrm>
            <a:custGeom>
              <a:avLst/>
              <a:gdLst/>
              <a:ahLst/>
              <a:cxnLst/>
              <a:rect l="l" t="t" r="r" b="b"/>
              <a:pathLst>
                <a:path w="12739" h="5264" extrusionOk="0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73"/>
            <p:cNvSpPr/>
            <p:nvPr/>
          </p:nvSpPr>
          <p:spPr>
            <a:xfrm>
              <a:off x="883089" y="4473248"/>
              <a:ext cx="334526" cy="138495"/>
            </a:xfrm>
            <a:custGeom>
              <a:avLst/>
              <a:gdLst/>
              <a:ahLst/>
              <a:cxnLst/>
              <a:rect l="l" t="t" r="r" b="b"/>
              <a:pathLst>
                <a:path w="12739" h="5274" extrusionOk="0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73"/>
            <p:cNvSpPr/>
            <p:nvPr/>
          </p:nvSpPr>
          <p:spPr>
            <a:xfrm>
              <a:off x="871534" y="4358150"/>
              <a:ext cx="357661" cy="149813"/>
            </a:xfrm>
            <a:custGeom>
              <a:avLst/>
              <a:gdLst/>
              <a:ahLst/>
              <a:cxnLst/>
              <a:rect l="l" t="t" r="r" b="b"/>
              <a:pathLst>
                <a:path w="13620" h="5705" extrusionOk="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73"/>
            <p:cNvSpPr/>
            <p:nvPr/>
          </p:nvSpPr>
          <p:spPr>
            <a:xfrm>
              <a:off x="900446" y="4358150"/>
              <a:ext cx="299837" cy="17358"/>
            </a:xfrm>
            <a:custGeom>
              <a:avLst/>
              <a:gdLst/>
              <a:ahLst/>
              <a:cxnLst/>
              <a:rect l="l" t="t" r="r" b="b"/>
              <a:pathLst>
                <a:path w="11418" h="661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73"/>
            <p:cNvSpPr/>
            <p:nvPr/>
          </p:nvSpPr>
          <p:spPr>
            <a:xfrm>
              <a:off x="929332" y="4358150"/>
              <a:ext cx="34453" cy="253593"/>
            </a:xfrm>
            <a:custGeom>
              <a:avLst/>
              <a:gdLst/>
              <a:ahLst/>
              <a:cxnLst/>
              <a:rect l="l" t="t" r="r" b="b"/>
              <a:pathLst>
                <a:path w="131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73"/>
            <p:cNvSpPr/>
            <p:nvPr/>
          </p:nvSpPr>
          <p:spPr>
            <a:xfrm>
              <a:off x="929332" y="4358150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73"/>
            <p:cNvSpPr/>
            <p:nvPr/>
          </p:nvSpPr>
          <p:spPr>
            <a:xfrm>
              <a:off x="929332" y="4525269"/>
              <a:ext cx="34453" cy="17384"/>
            </a:xfrm>
            <a:custGeom>
              <a:avLst/>
              <a:gdLst/>
              <a:ahLst/>
              <a:cxnLst/>
              <a:rect l="l" t="t" r="r" b="b"/>
              <a:pathLst>
                <a:path w="131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73"/>
            <p:cNvSpPr/>
            <p:nvPr/>
          </p:nvSpPr>
          <p:spPr>
            <a:xfrm>
              <a:off x="929332" y="4485065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73"/>
            <p:cNvSpPr/>
            <p:nvPr/>
          </p:nvSpPr>
          <p:spPr>
            <a:xfrm>
              <a:off x="917778" y="4479025"/>
              <a:ext cx="57588" cy="52047"/>
            </a:xfrm>
            <a:custGeom>
              <a:avLst/>
              <a:gdLst/>
              <a:ahLst/>
              <a:cxnLst/>
              <a:rect l="l" t="t" r="r" b="b"/>
              <a:pathLst>
                <a:path w="2193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73"/>
            <p:cNvSpPr/>
            <p:nvPr/>
          </p:nvSpPr>
          <p:spPr>
            <a:xfrm>
              <a:off x="940651" y="4479603"/>
              <a:ext cx="11581" cy="28361"/>
            </a:xfrm>
            <a:custGeom>
              <a:avLst/>
              <a:gdLst/>
              <a:ahLst/>
              <a:cxnLst/>
              <a:rect l="l" t="t" r="r" b="b"/>
              <a:pathLst>
                <a:path w="441" h="1080" extrusionOk="0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73"/>
            <p:cNvSpPr/>
            <p:nvPr/>
          </p:nvSpPr>
          <p:spPr>
            <a:xfrm>
              <a:off x="929332" y="4588844"/>
              <a:ext cx="34453" cy="22899"/>
            </a:xfrm>
            <a:custGeom>
              <a:avLst/>
              <a:gdLst/>
              <a:ahLst/>
              <a:cxnLst/>
              <a:rect l="l" t="t" r="r" b="b"/>
              <a:pathLst>
                <a:path w="131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73"/>
            <p:cNvSpPr/>
            <p:nvPr/>
          </p:nvSpPr>
          <p:spPr>
            <a:xfrm>
              <a:off x="1136918" y="4358150"/>
              <a:ext cx="34716" cy="253593"/>
            </a:xfrm>
            <a:custGeom>
              <a:avLst/>
              <a:gdLst/>
              <a:ahLst/>
              <a:cxnLst/>
              <a:rect l="l" t="t" r="r" b="b"/>
              <a:pathLst>
                <a:path w="132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73"/>
            <p:cNvSpPr/>
            <p:nvPr/>
          </p:nvSpPr>
          <p:spPr>
            <a:xfrm>
              <a:off x="1136918" y="4358150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73"/>
            <p:cNvSpPr/>
            <p:nvPr/>
          </p:nvSpPr>
          <p:spPr>
            <a:xfrm>
              <a:off x="1136918" y="4525269"/>
              <a:ext cx="34716" cy="17384"/>
            </a:xfrm>
            <a:custGeom>
              <a:avLst/>
              <a:gdLst/>
              <a:ahLst/>
              <a:cxnLst/>
              <a:rect l="l" t="t" r="r" b="b"/>
              <a:pathLst>
                <a:path w="132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73"/>
            <p:cNvSpPr/>
            <p:nvPr/>
          </p:nvSpPr>
          <p:spPr>
            <a:xfrm>
              <a:off x="1136918" y="4485065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73"/>
            <p:cNvSpPr/>
            <p:nvPr/>
          </p:nvSpPr>
          <p:spPr>
            <a:xfrm>
              <a:off x="1125363" y="4479025"/>
              <a:ext cx="57825" cy="52047"/>
            </a:xfrm>
            <a:custGeom>
              <a:avLst/>
              <a:gdLst/>
              <a:ahLst/>
              <a:cxnLst/>
              <a:rect l="l" t="t" r="r" b="b"/>
              <a:pathLst>
                <a:path w="2202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73"/>
            <p:cNvSpPr/>
            <p:nvPr/>
          </p:nvSpPr>
          <p:spPr>
            <a:xfrm>
              <a:off x="1148105" y="4478841"/>
              <a:ext cx="12211" cy="29122"/>
            </a:xfrm>
            <a:custGeom>
              <a:avLst/>
              <a:gdLst/>
              <a:ahLst/>
              <a:cxnLst/>
              <a:rect l="l" t="t" r="r" b="b"/>
              <a:pathLst>
                <a:path w="465" h="1109" extrusionOk="0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73"/>
            <p:cNvSpPr/>
            <p:nvPr/>
          </p:nvSpPr>
          <p:spPr>
            <a:xfrm>
              <a:off x="1136918" y="4588844"/>
              <a:ext cx="34716" cy="22899"/>
            </a:xfrm>
            <a:custGeom>
              <a:avLst/>
              <a:gdLst/>
              <a:ahLst/>
              <a:cxnLst/>
              <a:rect l="l" t="t" r="r" b="b"/>
              <a:pathLst>
                <a:path w="132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73"/>
            <p:cNvSpPr/>
            <p:nvPr/>
          </p:nvSpPr>
          <p:spPr>
            <a:xfrm>
              <a:off x="1021584" y="4461956"/>
              <a:ext cx="57562" cy="23135"/>
            </a:xfrm>
            <a:custGeom>
              <a:avLst/>
              <a:gdLst/>
              <a:ahLst/>
              <a:cxnLst/>
              <a:rect l="l" t="t" r="r" b="b"/>
              <a:pathLst>
                <a:path w="2192" h="88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73"/>
            <p:cNvSpPr/>
            <p:nvPr/>
          </p:nvSpPr>
          <p:spPr>
            <a:xfrm>
              <a:off x="1021584" y="4473510"/>
              <a:ext cx="57562" cy="11581"/>
            </a:xfrm>
            <a:custGeom>
              <a:avLst/>
              <a:gdLst/>
              <a:ahLst/>
              <a:cxnLst/>
              <a:rect l="l" t="t" r="r" b="b"/>
              <a:pathLst>
                <a:path w="2192" h="44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0" name="Google Shape;9030;p73"/>
          <p:cNvGrpSpPr/>
          <p:nvPr/>
        </p:nvGrpSpPr>
        <p:grpSpPr>
          <a:xfrm>
            <a:off x="916019" y="3821606"/>
            <a:ext cx="250100" cy="336785"/>
            <a:chOff x="916019" y="3821606"/>
            <a:chExt cx="250100" cy="336785"/>
          </a:xfrm>
        </p:grpSpPr>
        <p:sp>
          <p:nvSpPr>
            <p:cNvPr id="9031" name="Google Shape;9031;p73"/>
            <p:cNvSpPr/>
            <p:nvPr/>
          </p:nvSpPr>
          <p:spPr>
            <a:xfrm>
              <a:off x="995429" y="3887676"/>
              <a:ext cx="32694" cy="71926"/>
            </a:xfrm>
            <a:custGeom>
              <a:avLst/>
              <a:gdLst/>
              <a:ahLst/>
              <a:cxnLst/>
              <a:rect l="l" t="t" r="r" b="b"/>
              <a:pathLst>
                <a:path w="1245" h="2739" extrusionOk="0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73"/>
            <p:cNvSpPr/>
            <p:nvPr/>
          </p:nvSpPr>
          <p:spPr>
            <a:xfrm>
              <a:off x="1008506" y="3881163"/>
              <a:ext cx="78176" cy="78439"/>
            </a:xfrm>
            <a:custGeom>
              <a:avLst/>
              <a:gdLst/>
              <a:ahLst/>
              <a:cxnLst/>
              <a:rect l="l" t="t" r="r" b="b"/>
              <a:pathLst>
                <a:path w="2977" h="2987" extrusionOk="0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73"/>
            <p:cNvSpPr/>
            <p:nvPr/>
          </p:nvSpPr>
          <p:spPr>
            <a:xfrm>
              <a:off x="1021584" y="3978903"/>
              <a:ext cx="38970" cy="28939"/>
            </a:xfrm>
            <a:custGeom>
              <a:avLst/>
              <a:gdLst/>
              <a:ahLst/>
              <a:cxnLst/>
              <a:rect l="l" t="t" r="r" b="b"/>
              <a:pathLst>
                <a:path w="1484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73"/>
            <p:cNvSpPr/>
            <p:nvPr/>
          </p:nvSpPr>
          <p:spPr>
            <a:xfrm>
              <a:off x="1021584" y="3979166"/>
              <a:ext cx="39232" cy="15861"/>
            </a:xfrm>
            <a:custGeom>
              <a:avLst/>
              <a:gdLst/>
              <a:ahLst/>
              <a:cxnLst/>
              <a:rect l="l" t="t" r="r" b="b"/>
              <a:pathLst>
                <a:path w="1494" h="604" extrusionOk="0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73"/>
            <p:cNvSpPr/>
            <p:nvPr/>
          </p:nvSpPr>
          <p:spPr>
            <a:xfrm>
              <a:off x="975839" y="3994738"/>
              <a:ext cx="130460" cy="55067"/>
            </a:xfrm>
            <a:custGeom>
              <a:avLst/>
              <a:gdLst/>
              <a:ahLst/>
              <a:cxnLst/>
              <a:rect l="l" t="t" r="r" b="b"/>
              <a:pathLst>
                <a:path w="4968" h="2097" extrusionOk="0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73"/>
            <p:cNvSpPr/>
            <p:nvPr/>
          </p:nvSpPr>
          <p:spPr>
            <a:xfrm>
              <a:off x="1034635" y="4007815"/>
              <a:ext cx="13104" cy="52809"/>
            </a:xfrm>
            <a:custGeom>
              <a:avLst/>
              <a:gdLst/>
              <a:ahLst/>
              <a:cxnLst/>
              <a:rect l="l" t="t" r="r" b="b"/>
              <a:pathLst>
                <a:path w="499" h="2011" extrusionOk="0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73"/>
            <p:cNvSpPr/>
            <p:nvPr/>
          </p:nvSpPr>
          <p:spPr>
            <a:xfrm>
              <a:off x="1001968" y="3914041"/>
              <a:ext cx="78176" cy="71427"/>
            </a:xfrm>
            <a:custGeom>
              <a:avLst/>
              <a:gdLst/>
              <a:ahLst/>
              <a:cxnLst/>
              <a:rect l="l" t="t" r="r" b="b"/>
              <a:pathLst>
                <a:path w="2977" h="2720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73"/>
            <p:cNvSpPr/>
            <p:nvPr/>
          </p:nvSpPr>
          <p:spPr>
            <a:xfrm>
              <a:off x="1001968" y="3914041"/>
              <a:ext cx="78176" cy="70167"/>
            </a:xfrm>
            <a:custGeom>
              <a:avLst/>
              <a:gdLst/>
              <a:ahLst/>
              <a:cxnLst/>
              <a:rect l="l" t="t" r="r" b="b"/>
              <a:pathLst>
                <a:path w="2977" h="2672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73"/>
            <p:cNvSpPr/>
            <p:nvPr/>
          </p:nvSpPr>
          <p:spPr>
            <a:xfrm>
              <a:off x="1034635" y="4007815"/>
              <a:ext cx="13104" cy="13104"/>
            </a:xfrm>
            <a:custGeom>
              <a:avLst/>
              <a:gdLst/>
              <a:ahLst/>
              <a:cxnLst/>
              <a:rect l="l" t="t" r="r" b="b"/>
              <a:pathLst>
                <a:path w="499" h="499" extrusionOk="0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73"/>
            <p:cNvSpPr/>
            <p:nvPr/>
          </p:nvSpPr>
          <p:spPr>
            <a:xfrm>
              <a:off x="1014284" y="3989643"/>
              <a:ext cx="26917" cy="27442"/>
            </a:xfrm>
            <a:custGeom>
              <a:avLst/>
              <a:gdLst/>
              <a:ahLst/>
              <a:cxnLst/>
              <a:rect l="l" t="t" r="r" b="b"/>
              <a:pathLst>
                <a:path w="1025" h="1045" extrusionOk="0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73"/>
            <p:cNvSpPr/>
            <p:nvPr/>
          </p:nvSpPr>
          <p:spPr>
            <a:xfrm>
              <a:off x="1041174" y="3989643"/>
              <a:ext cx="26680" cy="27442"/>
            </a:xfrm>
            <a:custGeom>
              <a:avLst/>
              <a:gdLst/>
              <a:ahLst/>
              <a:cxnLst/>
              <a:rect l="l" t="t" r="r" b="b"/>
              <a:pathLst>
                <a:path w="1016" h="1045" extrusionOk="0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73"/>
            <p:cNvSpPr/>
            <p:nvPr/>
          </p:nvSpPr>
          <p:spPr>
            <a:xfrm>
              <a:off x="916019" y="3821606"/>
              <a:ext cx="250100" cy="336785"/>
            </a:xfrm>
            <a:custGeom>
              <a:avLst/>
              <a:gdLst/>
              <a:ahLst/>
              <a:cxnLst/>
              <a:rect l="l" t="t" r="r" b="b"/>
              <a:pathLst>
                <a:path w="9524" h="12825" extrusionOk="0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73"/>
            <p:cNvSpPr/>
            <p:nvPr/>
          </p:nvSpPr>
          <p:spPr>
            <a:xfrm>
              <a:off x="916019" y="3821606"/>
              <a:ext cx="241539" cy="336785"/>
            </a:xfrm>
            <a:custGeom>
              <a:avLst/>
              <a:gdLst/>
              <a:ahLst/>
              <a:cxnLst/>
              <a:rect l="l" t="t" r="r" b="b"/>
              <a:pathLst>
                <a:path w="9198" h="12825" extrusionOk="0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4" name="Google Shape;9044;p73"/>
          <p:cNvGrpSpPr/>
          <p:nvPr/>
        </p:nvGrpSpPr>
        <p:grpSpPr>
          <a:xfrm>
            <a:off x="849686" y="2909570"/>
            <a:ext cx="374730" cy="332504"/>
            <a:chOff x="849686" y="2909570"/>
            <a:chExt cx="374730" cy="332504"/>
          </a:xfrm>
        </p:grpSpPr>
        <p:sp>
          <p:nvSpPr>
            <p:cNvPr id="9045" name="Google Shape;9045;p73"/>
            <p:cNvSpPr/>
            <p:nvPr/>
          </p:nvSpPr>
          <p:spPr>
            <a:xfrm>
              <a:off x="1006747" y="2909570"/>
              <a:ext cx="217669" cy="181483"/>
            </a:xfrm>
            <a:custGeom>
              <a:avLst/>
              <a:gdLst/>
              <a:ahLst/>
              <a:cxnLst/>
              <a:rect l="l" t="t" r="r" b="b"/>
              <a:pathLst>
                <a:path w="8289" h="6911" extrusionOk="0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73"/>
            <p:cNvSpPr/>
            <p:nvPr/>
          </p:nvSpPr>
          <p:spPr>
            <a:xfrm>
              <a:off x="849686" y="3053580"/>
              <a:ext cx="217905" cy="188494"/>
            </a:xfrm>
            <a:custGeom>
              <a:avLst/>
              <a:gdLst/>
              <a:ahLst/>
              <a:cxnLst/>
              <a:rect l="l" t="t" r="r" b="b"/>
              <a:pathLst>
                <a:path w="8298" h="7178" extrusionOk="0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73"/>
            <p:cNvSpPr/>
            <p:nvPr/>
          </p:nvSpPr>
          <p:spPr>
            <a:xfrm>
              <a:off x="889391" y="3145306"/>
              <a:ext cx="41491" cy="18119"/>
            </a:xfrm>
            <a:custGeom>
              <a:avLst/>
              <a:gdLst/>
              <a:ahLst/>
              <a:cxnLst/>
              <a:rect l="l" t="t" r="r" b="b"/>
              <a:pathLst>
                <a:path w="1580" h="690" extrusionOk="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73"/>
            <p:cNvSpPr/>
            <p:nvPr/>
          </p:nvSpPr>
          <p:spPr>
            <a:xfrm>
              <a:off x="867779" y="3060617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73"/>
            <p:cNvSpPr/>
            <p:nvPr/>
          </p:nvSpPr>
          <p:spPr>
            <a:xfrm>
              <a:off x="879832" y="3054577"/>
              <a:ext cx="72661" cy="72661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73"/>
            <p:cNvSpPr/>
            <p:nvPr/>
          </p:nvSpPr>
          <p:spPr>
            <a:xfrm>
              <a:off x="873793" y="3084986"/>
              <a:ext cx="72661" cy="66385"/>
            </a:xfrm>
            <a:custGeom>
              <a:avLst/>
              <a:gdLst/>
              <a:ahLst/>
              <a:cxnLst/>
              <a:rect l="l" t="t" r="r" b="b"/>
              <a:pathLst>
                <a:path w="2767" h="2528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73"/>
            <p:cNvSpPr/>
            <p:nvPr/>
          </p:nvSpPr>
          <p:spPr>
            <a:xfrm>
              <a:off x="873793" y="3084986"/>
              <a:ext cx="72399" cy="65125"/>
            </a:xfrm>
            <a:custGeom>
              <a:avLst/>
              <a:gdLst/>
              <a:ahLst/>
              <a:cxnLst/>
              <a:rect l="l" t="t" r="r" b="b"/>
              <a:pathLst>
                <a:path w="2757" h="2480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73"/>
            <p:cNvSpPr/>
            <p:nvPr/>
          </p:nvSpPr>
          <p:spPr>
            <a:xfrm>
              <a:off x="849686" y="3080706"/>
              <a:ext cx="199313" cy="161368"/>
            </a:xfrm>
            <a:custGeom>
              <a:avLst/>
              <a:gdLst/>
              <a:ahLst/>
              <a:cxnLst/>
              <a:rect l="l" t="t" r="r" b="b"/>
              <a:pathLst>
                <a:path w="7590" h="6145" extrusionOk="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73"/>
            <p:cNvSpPr/>
            <p:nvPr/>
          </p:nvSpPr>
          <p:spPr>
            <a:xfrm>
              <a:off x="849686" y="3175715"/>
              <a:ext cx="24133" cy="66359"/>
            </a:xfrm>
            <a:custGeom>
              <a:avLst/>
              <a:gdLst/>
              <a:ahLst/>
              <a:cxnLst/>
              <a:rect l="l" t="t" r="r" b="b"/>
              <a:pathLst>
                <a:path w="919" h="2527" extrusionOk="0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73"/>
            <p:cNvSpPr/>
            <p:nvPr/>
          </p:nvSpPr>
          <p:spPr>
            <a:xfrm>
              <a:off x="946428" y="3080706"/>
              <a:ext cx="102572" cy="129199"/>
            </a:xfrm>
            <a:custGeom>
              <a:avLst/>
              <a:gdLst/>
              <a:ahLst/>
              <a:cxnLst/>
              <a:rect l="l" t="t" r="r" b="b"/>
              <a:pathLst>
                <a:path w="3906" h="4920" extrusionOk="0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73"/>
            <p:cNvSpPr/>
            <p:nvPr/>
          </p:nvSpPr>
          <p:spPr>
            <a:xfrm>
              <a:off x="1023343" y="2936723"/>
              <a:ext cx="180327" cy="115544"/>
            </a:xfrm>
            <a:custGeom>
              <a:avLst/>
              <a:gdLst/>
              <a:ahLst/>
              <a:cxnLst/>
              <a:rect l="l" t="t" r="r" b="b"/>
              <a:pathLst>
                <a:path w="6867" h="4400" extrusionOk="0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6" name="Google Shape;9056;p73"/>
          <p:cNvGrpSpPr/>
          <p:nvPr/>
        </p:nvGrpSpPr>
        <p:grpSpPr>
          <a:xfrm>
            <a:off x="1735567" y="2420241"/>
            <a:ext cx="417718" cy="372866"/>
            <a:chOff x="1735567" y="2420241"/>
            <a:chExt cx="417718" cy="372866"/>
          </a:xfrm>
        </p:grpSpPr>
        <p:sp>
          <p:nvSpPr>
            <p:cNvPr id="9057" name="Google Shape;9057;p73"/>
            <p:cNvSpPr/>
            <p:nvPr/>
          </p:nvSpPr>
          <p:spPr>
            <a:xfrm>
              <a:off x="1833569" y="2468822"/>
              <a:ext cx="284265" cy="163022"/>
            </a:xfrm>
            <a:custGeom>
              <a:avLst/>
              <a:gdLst/>
              <a:ahLst/>
              <a:cxnLst/>
              <a:rect l="l" t="t" r="r" b="b"/>
              <a:pathLst>
                <a:path w="10825" h="6208" extrusionOk="0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73"/>
            <p:cNvSpPr/>
            <p:nvPr/>
          </p:nvSpPr>
          <p:spPr>
            <a:xfrm>
              <a:off x="1845124" y="2716821"/>
              <a:ext cx="89258" cy="76285"/>
            </a:xfrm>
            <a:custGeom>
              <a:avLst/>
              <a:gdLst/>
              <a:ahLst/>
              <a:cxnLst/>
              <a:rect l="l" t="t" r="r" b="b"/>
              <a:pathLst>
                <a:path w="3399" h="2905" extrusionOk="0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73"/>
            <p:cNvSpPr/>
            <p:nvPr/>
          </p:nvSpPr>
          <p:spPr>
            <a:xfrm>
              <a:off x="1873038" y="2737409"/>
              <a:ext cx="40493" cy="34873"/>
            </a:xfrm>
            <a:custGeom>
              <a:avLst/>
              <a:gdLst/>
              <a:ahLst/>
              <a:cxnLst/>
              <a:rect l="l" t="t" r="r" b="b"/>
              <a:pathLst>
                <a:path w="1542" h="1328" extrusionOk="0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73"/>
            <p:cNvSpPr/>
            <p:nvPr/>
          </p:nvSpPr>
          <p:spPr>
            <a:xfrm>
              <a:off x="1996933" y="2716821"/>
              <a:ext cx="89231" cy="76285"/>
            </a:xfrm>
            <a:custGeom>
              <a:avLst/>
              <a:gdLst/>
              <a:ahLst/>
              <a:cxnLst/>
              <a:rect l="l" t="t" r="r" b="b"/>
              <a:pathLst>
                <a:path w="3398" h="2905" extrusionOk="0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73"/>
            <p:cNvSpPr/>
            <p:nvPr/>
          </p:nvSpPr>
          <p:spPr>
            <a:xfrm>
              <a:off x="2024585" y="2737672"/>
              <a:ext cx="40729" cy="34689"/>
            </a:xfrm>
            <a:custGeom>
              <a:avLst/>
              <a:gdLst/>
              <a:ahLst/>
              <a:cxnLst/>
              <a:rect l="l" t="t" r="r" b="b"/>
              <a:pathLst>
                <a:path w="1551" h="1321" extrusionOk="0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73"/>
            <p:cNvSpPr/>
            <p:nvPr/>
          </p:nvSpPr>
          <p:spPr>
            <a:xfrm>
              <a:off x="1818496" y="2447893"/>
              <a:ext cx="333528" cy="174209"/>
            </a:xfrm>
            <a:custGeom>
              <a:avLst/>
              <a:gdLst/>
              <a:ahLst/>
              <a:cxnLst/>
              <a:rect l="l" t="t" r="r" b="b"/>
              <a:pathLst>
                <a:path w="12701" h="6634" extrusionOk="0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73"/>
            <p:cNvSpPr/>
            <p:nvPr/>
          </p:nvSpPr>
          <p:spPr>
            <a:xfrm>
              <a:off x="2095697" y="2447893"/>
              <a:ext cx="56564" cy="174209"/>
            </a:xfrm>
            <a:custGeom>
              <a:avLst/>
              <a:gdLst/>
              <a:ahLst/>
              <a:cxnLst/>
              <a:rect l="l" t="t" r="r" b="b"/>
              <a:pathLst>
                <a:path w="2154" h="6634" extrusionOk="0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73"/>
            <p:cNvSpPr/>
            <p:nvPr/>
          </p:nvSpPr>
          <p:spPr>
            <a:xfrm>
              <a:off x="1735567" y="2420241"/>
              <a:ext cx="416457" cy="235027"/>
            </a:xfrm>
            <a:custGeom>
              <a:avLst/>
              <a:gdLst/>
              <a:ahLst/>
              <a:cxnLst/>
              <a:rect l="l" t="t" r="r" b="b"/>
              <a:pathLst>
                <a:path w="15859" h="8950" extrusionOk="0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73"/>
            <p:cNvSpPr/>
            <p:nvPr/>
          </p:nvSpPr>
          <p:spPr>
            <a:xfrm>
              <a:off x="1849903" y="2622075"/>
              <a:ext cx="303382" cy="33193"/>
            </a:xfrm>
            <a:custGeom>
              <a:avLst/>
              <a:gdLst/>
              <a:ahLst/>
              <a:cxnLst/>
              <a:rect l="l" t="t" r="r" b="b"/>
              <a:pathLst>
                <a:path w="11553" h="1264" extrusionOk="0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73"/>
            <p:cNvSpPr/>
            <p:nvPr/>
          </p:nvSpPr>
          <p:spPr>
            <a:xfrm>
              <a:off x="1817498" y="2632868"/>
              <a:ext cx="286523" cy="92278"/>
            </a:xfrm>
            <a:custGeom>
              <a:avLst/>
              <a:gdLst/>
              <a:ahLst/>
              <a:cxnLst/>
              <a:rect l="l" t="t" r="r" b="b"/>
              <a:pathLst>
                <a:path w="10911" h="3514" extrusionOk="0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73"/>
            <p:cNvSpPr/>
            <p:nvPr/>
          </p:nvSpPr>
          <p:spPr>
            <a:xfrm>
              <a:off x="1826794" y="2675856"/>
              <a:ext cx="276465" cy="49106"/>
            </a:xfrm>
            <a:custGeom>
              <a:avLst/>
              <a:gdLst/>
              <a:ahLst/>
              <a:cxnLst/>
              <a:rect l="l" t="t" r="r" b="b"/>
              <a:pathLst>
                <a:path w="10528" h="1870" extrusionOk="0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73"/>
            <p:cNvSpPr/>
            <p:nvPr/>
          </p:nvSpPr>
          <p:spPr>
            <a:xfrm>
              <a:off x="1843364" y="2632868"/>
              <a:ext cx="38235" cy="32694"/>
            </a:xfrm>
            <a:custGeom>
              <a:avLst/>
              <a:gdLst/>
              <a:ahLst/>
              <a:cxnLst/>
              <a:rect l="l" t="t" r="r" b="b"/>
              <a:pathLst>
                <a:path w="1456" h="1245" extrusionOk="0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9" name="Google Shape;9069;p73"/>
          <p:cNvGrpSpPr/>
          <p:nvPr/>
        </p:nvGrpSpPr>
        <p:grpSpPr>
          <a:xfrm>
            <a:off x="3599318" y="4299590"/>
            <a:ext cx="251098" cy="309028"/>
            <a:chOff x="3599318" y="4299590"/>
            <a:chExt cx="251098" cy="309028"/>
          </a:xfrm>
        </p:grpSpPr>
        <p:sp>
          <p:nvSpPr>
            <p:cNvPr id="9070" name="Google Shape;9070;p73"/>
            <p:cNvSpPr/>
            <p:nvPr/>
          </p:nvSpPr>
          <p:spPr>
            <a:xfrm>
              <a:off x="3599318" y="4299590"/>
              <a:ext cx="251098" cy="309028"/>
            </a:xfrm>
            <a:custGeom>
              <a:avLst/>
              <a:gdLst/>
              <a:ahLst/>
              <a:cxnLst/>
              <a:rect l="l" t="t" r="r" b="b"/>
              <a:pathLst>
                <a:path w="9562" h="11768" extrusionOk="0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73"/>
            <p:cNvSpPr/>
            <p:nvPr/>
          </p:nvSpPr>
          <p:spPr>
            <a:xfrm>
              <a:off x="3618672" y="4319206"/>
              <a:ext cx="212391" cy="264018"/>
            </a:xfrm>
            <a:custGeom>
              <a:avLst/>
              <a:gdLst/>
              <a:ahLst/>
              <a:cxnLst/>
              <a:rect l="l" t="t" r="r" b="b"/>
              <a:pathLst>
                <a:path w="8088" h="10054" extrusionOk="0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73"/>
            <p:cNvSpPr/>
            <p:nvPr/>
          </p:nvSpPr>
          <p:spPr>
            <a:xfrm>
              <a:off x="3618672" y="4335777"/>
              <a:ext cx="118144" cy="247448"/>
            </a:xfrm>
            <a:custGeom>
              <a:avLst/>
              <a:gdLst/>
              <a:ahLst/>
              <a:cxnLst/>
              <a:rect l="l" t="t" r="r" b="b"/>
              <a:pathLst>
                <a:path w="4499" h="9423" extrusionOk="0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73"/>
            <p:cNvSpPr/>
            <p:nvPr/>
          </p:nvSpPr>
          <p:spPr>
            <a:xfrm>
              <a:off x="3634506" y="4362168"/>
              <a:ext cx="157849" cy="135423"/>
            </a:xfrm>
            <a:custGeom>
              <a:avLst/>
              <a:gdLst/>
              <a:ahLst/>
              <a:cxnLst/>
              <a:rect l="l" t="t" r="r" b="b"/>
              <a:pathLst>
                <a:path w="6011" h="5157" extrusionOk="0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73"/>
            <p:cNvSpPr/>
            <p:nvPr/>
          </p:nvSpPr>
          <p:spPr>
            <a:xfrm>
              <a:off x="3653860" y="4376742"/>
              <a:ext cx="124184" cy="106353"/>
            </a:xfrm>
            <a:custGeom>
              <a:avLst/>
              <a:gdLst/>
              <a:ahLst/>
              <a:cxnLst/>
              <a:rect l="l" t="t" r="r" b="b"/>
              <a:pathLst>
                <a:path w="4729" h="4050" extrusionOk="0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3"/>
            <p:cNvSpPr/>
            <p:nvPr/>
          </p:nvSpPr>
          <p:spPr>
            <a:xfrm>
              <a:off x="3700340" y="4377189"/>
              <a:ext cx="50550" cy="105381"/>
            </a:xfrm>
            <a:custGeom>
              <a:avLst/>
              <a:gdLst/>
              <a:ahLst/>
              <a:cxnLst/>
              <a:rect l="l" t="t" r="r" b="b"/>
              <a:pathLst>
                <a:path w="1925" h="4013" extrusionOk="0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6" name="Google Shape;9076;p73"/>
          <p:cNvGrpSpPr/>
          <p:nvPr/>
        </p:nvGrpSpPr>
        <p:grpSpPr>
          <a:xfrm>
            <a:off x="3105998" y="2433240"/>
            <a:ext cx="345818" cy="345056"/>
            <a:chOff x="3105998" y="2433240"/>
            <a:chExt cx="345818" cy="345056"/>
          </a:xfrm>
        </p:grpSpPr>
        <p:sp>
          <p:nvSpPr>
            <p:cNvPr id="9077" name="Google Shape;9077;p73"/>
            <p:cNvSpPr/>
            <p:nvPr/>
          </p:nvSpPr>
          <p:spPr>
            <a:xfrm>
              <a:off x="3160277" y="2465487"/>
              <a:ext cx="237259" cy="312809"/>
            </a:xfrm>
            <a:custGeom>
              <a:avLst/>
              <a:gdLst/>
              <a:ahLst/>
              <a:cxnLst/>
              <a:rect l="l" t="t" r="r" b="b"/>
              <a:pathLst>
                <a:path w="9035" h="11912" extrusionOk="0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73"/>
            <p:cNvSpPr/>
            <p:nvPr/>
          </p:nvSpPr>
          <p:spPr>
            <a:xfrm>
              <a:off x="3160277" y="2469268"/>
              <a:ext cx="137996" cy="309028"/>
            </a:xfrm>
            <a:custGeom>
              <a:avLst/>
              <a:gdLst/>
              <a:ahLst/>
              <a:cxnLst/>
              <a:rect l="l" t="t" r="r" b="b"/>
              <a:pathLst>
                <a:path w="5255" h="11768" extrusionOk="0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73"/>
            <p:cNvSpPr/>
            <p:nvPr/>
          </p:nvSpPr>
          <p:spPr>
            <a:xfrm>
              <a:off x="3156259" y="2492377"/>
              <a:ext cx="214387" cy="183374"/>
            </a:xfrm>
            <a:custGeom>
              <a:avLst/>
              <a:gdLst/>
              <a:ahLst/>
              <a:cxnLst/>
              <a:rect l="l" t="t" r="r" b="b"/>
              <a:pathLst>
                <a:path w="8164" h="6983" extrusionOk="0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73"/>
            <p:cNvSpPr/>
            <p:nvPr/>
          </p:nvSpPr>
          <p:spPr>
            <a:xfrm>
              <a:off x="3174589" y="2511731"/>
              <a:ext cx="176704" cy="164388"/>
            </a:xfrm>
            <a:custGeom>
              <a:avLst/>
              <a:gdLst/>
              <a:ahLst/>
              <a:cxnLst/>
              <a:rect l="l" t="t" r="r" b="b"/>
              <a:pathLst>
                <a:path w="6729" h="6260" extrusionOk="0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73"/>
            <p:cNvSpPr/>
            <p:nvPr/>
          </p:nvSpPr>
          <p:spPr>
            <a:xfrm>
              <a:off x="3251005" y="2524493"/>
              <a:ext cx="55802" cy="119536"/>
            </a:xfrm>
            <a:custGeom>
              <a:avLst/>
              <a:gdLst/>
              <a:ahLst/>
              <a:cxnLst/>
              <a:rect l="l" t="t" r="r" b="b"/>
              <a:pathLst>
                <a:path w="2125" h="4552" extrusionOk="0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73"/>
            <p:cNvSpPr/>
            <p:nvPr/>
          </p:nvSpPr>
          <p:spPr>
            <a:xfrm>
              <a:off x="3398875" y="2433318"/>
              <a:ext cx="52940" cy="86500"/>
            </a:xfrm>
            <a:custGeom>
              <a:avLst/>
              <a:gdLst/>
              <a:ahLst/>
              <a:cxnLst/>
              <a:rect l="l" t="t" r="r" b="b"/>
              <a:pathLst>
                <a:path w="2016" h="3294" extrusionOk="0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73"/>
            <p:cNvSpPr/>
            <p:nvPr/>
          </p:nvSpPr>
          <p:spPr>
            <a:xfrm>
              <a:off x="3368466" y="2477803"/>
              <a:ext cx="29332" cy="42016"/>
            </a:xfrm>
            <a:custGeom>
              <a:avLst/>
              <a:gdLst/>
              <a:ahLst/>
              <a:cxnLst/>
              <a:rect l="l" t="t" r="r" b="b"/>
              <a:pathLst>
                <a:path w="1117" h="1600" extrusionOk="0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73"/>
            <p:cNvSpPr/>
            <p:nvPr/>
          </p:nvSpPr>
          <p:spPr>
            <a:xfrm>
              <a:off x="3383802" y="2455587"/>
              <a:ext cx="40887" cy="64232"/>
            </a:xfrm>
            <a:custGeom>
              <a:avLst/>
              <a:gdLst/>
              <a:ahLst/>
              <a:cxnLst/>
              <a:rect l="l" t="t" r="r" b="b"/>
              <a:pathLst>
                <a:path w="1557" h="2446" extrusionOk="0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73"/>
            <p:cNvSpPr/>
            <p:nvPr/>
          </p:nvSpPr>
          <p:spPr>
            <a:xfrm>
              <a:off x="3105998" y="2433240"/>
              <a:ext cx="52914" cy="86579"/>
            </a:xfrm>
            <a:custGeom>
              <a:avLst/>
              <a:gdLst/>
              <a:ahLst/>
              <a:cxnLst/>
              <a:rect l="l" t="t" r="r" b="b"/>
              <a:pathLst>
                <a:path w="2015" h="3297" extrusionOk="0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73"/>
            <p:cNvSpPr/>
            <p:nvPr/>
          </p:nvSpPr>
          <p:spPr>
            <a:xfrm>
              <a:off x="3159778" y="2477803"/>
              <a:ext cx="29569" cy="42016"/>
            </a:xfrm>
            <a:custGeom>
              <a:avLst/>
              <a:gdLst/>
              <a:ahLst/>
              <a:cxnLst/>
              <a:rect l="l" t="t" r="r" b="b"/>
              <a:pathLst>
                <a:path w="1126" h="1600" extrusionOk="0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73"/>
            <p:cNvSpPr/>
            <p:nvPr/>
          </p:nvSpPr>
          <p:spPr>
            <a:xfrm>
              <a:off x="3132888" y="2455587"/>
              <a:ext cx="41071" cy="64232"/>
            </a:xfrm>
            <a:custGeom>
              <a:avLst/>
              <a:gdLst/>
              <a:ahLst/>
              <a:cxnLst/>
              <a:rect l="l" t="t" r="r" b="b"/>
              <a:pathLst>
                <a:path w="1564" h="2446" extrusionOk="0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73"/>
          <p:cNvGrpSpPr/>
          <p:nvPr/>
        </p:nvGrpSpPr>
        <p:grpSpPr>
          <a:xfrm>
            <a:off x="1737326" y="2900773"/>
            <a:ext cx="374730" cy="350361"/>
            <a:chOff x="1737326" y="2900773"/>
            <a:chExt cx="374730" cy="350361"/>
          </a:xfrm>
        </p:grpSpPr>
        <p:sp>
          <p:nvSpPr>
            <p:cNvPr id="9089" name="Google Shape;9089;p73"/>
            <p:cNvSpPr/>
            <p:nvPr/>
          </p:nvSpPr>
          <p:spPr>
            <a:xfrm>
              <a:off x="1942890" y="2936723"/>
              <a:ext cx="169167" cy="176966"/>
            </a:xfrm>
            <a:custGeom>
              <a:avLst/>
              <a:gdLst/>
              <a:ahLst/>
              <a:cxnLst/>
              <a:rect l="l" t="t" r="r" b="b"/>
              <a:pathLst>
                <a:path w="6442" h="6739" extrusionOk="0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73"/>
            <p:cNvSpPr/>
            <p:nvPr/>
          </p:nvSpPr>
          <p:spPr>
            <a:xfrm>
              <a:off x="2003209" y="2936723"/>
              <a:ext cx="48528" cy="114861"/>
            </a:xfrm>
            <a:custGeom>
              <a:avLst/>
              <a:gdLst/>
              <a:ahLst/>
              <a:cxnLst/>
              <a:rect l="l" t="t" r="r" b="b"/>
              <a:pathLst>
                <a:path w="1848" h="4374" extrusionOk="0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73"/>
            <p:cNvSpPr/>
            <p:nvPr/>
          </p:nvSpPr>
          <p:spPr>
            <a:xfrm>
              <a:off x="2015525" y="2900773"/>
              <a:ext cx="23660" cy="96532"/>
            </a:xfrm>
            <a:custGeom>
              <a:avLst/>
              <a:gdLst/>
              <a:ahLst/>
              <a:cxnLst/>
              <a:rect l="l" t="t" r="r" b="b"/>
              <a:pathLst>
                <a:path w="901" h="3676" extrusionOk="0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73"/>
            <p:cNvSpPr/>
            <p:nvPr/>
          </p:nvSpPr>
          <p:spPr>
            <a:xfrm>
              <a:off x="2015289" y="3015371"/>
              <a:ext cx="24396" cy="24159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73"/>
            <p:cNvSpPr/>
            <p:nvPr/>
          </p:nvSpPr>
          <p:spPr>
            <a:xfrm>
              <a:off x="1737326" y="3166419"/>
              <a:ext cx="205353" cy="84715"/>
            </a:xfrm>
            <a:custGeom>
              <a:avLst/>
              <a:gdLst/>
              <a:ahLst/>
              <a:cxnLst/>
              <a:rect l="l" t="t" r="r" b="b"/>
              <a:pathLst>
                <a:path w="7820" h="3226" extrusionOk="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73"/>
            <p:cNvSpPr/>
            <p:nvPr/>
          </p:nvSpPr>
          <p:spPr>
            <a:xfrm>
              <a:off x="1827792" y="3190788"/>
              <a:ext cx="24396" cy="60345"/>
            </a:xfrm>
            <a:custGeom>
              <a:avLst/>
              <a:gdLst/>
              <a:ahLst/>
              <a:cxnLst/>
              <a:rect l="l" t="t" r="r" b="b"/>
              <a:pathLst>
                <a:path w="929" h="2298" extrusionOk="0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73"/>
            <p:cNvSpPr/>
            <p:nvPr/>
          </p:nvSpPr>
          <p:spPr>
            <a:xfrm>
              <a:off x="1829552" y="3178472"/>
              <a:ext cx="21139" cy="20640"/>
            </a:xfrm>
            <a:custGeom>
              <a:avLst/>
              <a:gdLst/>
              <a:ahLst/>
              <a:cxnLst/>
              <a:rect l="l" t="t" r="r" b="b"/>
              <a:pathLst>
                <a:path w="805" h="786" extrusionOk="0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73"/>
            <p:cNvSpPr/>
            <p:nvPr/>
          </p:nvSpPr>
          <p:spPr>
            <a:xfrm>
              <a:off x="1906703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3"/>
            <p:cNvSpPr/>
            <p:nvPr/>
          </p:nvSpPr>
          <p:spPr>
            <a:xfrm>
              <a:off x="1773513" y="2979185"/>
              <a:ext cx="132981" cy="96794"/>
            </a:xfrm>
            <a:custGeom>
              <a:avLst/>
              <a:gdLst/>
              <a:ahLst/>
              <a:cxnLst/>
              <a:rect l="l" t="t" r="r" b="b"/>
              <a:pathLst>
                <a:path w="5064" h="3686" extrusionOk="0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73"/>
            <p:cNvSpPr/>
            <p:nvPr/>
          </p:nvSpPr>
          <p:spPr>
            <a:xfrm>
              <a:off x="1803659" y="2979185"/>
              <a:ext cx="102834" cy="96794"/>
            </a:xfrm>
            <a:custGeom>
              <a:avLst/>
              <a:gdLst/>
              <a:ahLst/>
              <a:cxnLst/>
              <a:rect l="l" t="t" r="r" b="b"/>
              <a:pathLst>
                <a:path w="3916" h="3686" extrusionOk="0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73"/>
            <p:cNvSpPr/>
            <p:nvPr/>
          </p:nvSpPr>
          <p:spPr>
            <a:xfrm>
              <a:off x="1803659" y="3124193"/>
              <a:ext cx="72661" cy="54306"/>
            </a:xfrm>
            <a:custGeom>
              <a:avLst/>
              <a:gdLst/>
              <a:ahLst/>
              <a:cxnLst/>
              <a:rect l="l" t="t" r="r" b="b"/>
              <a:pathLst>
                <a:path w="2767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73"/>
            <p:cNvSpPr/>
            <p:nvPr/>
          </p:nvSpPr>
          <p:spPr>
            <a:xfrm>
              <a:off x="1803659" y="3124193"/>
              <a:ext cx="72661" cy="30173"/>
            </a:xfrm>
            <a:custGeom>
              <a:avLst/>
              <a:gdLst/>
              <a:ahLst/>
              <a:cxnLst/>
              <a:rect l="l" t="t" r="r" b="b"/>
              <a:pathLst>
                <a:path w="2767" h="1149" extrusionOk="0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73"/>
            <p:cNvSpPr/>
            <p:nvPr/>
          </p:nvSpPr>
          <p:spPr>
            <a:xfrm>
              <a:off x="1791606" y="3156387"/>
              <a:ext cx="48528" cy="43198"/>
            </a:xfrm>
            <a:custGeom>
              <a:avLst/>
              <a:gdLst/>
              <a:ahLst/>
              <a:cxnLst/>
              <a:rect l="l" t="t" r="r" b="b"/>
              <a:pathLst>
                <a:path w="1848" h="1645" extrusionOk="0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73"/>
            <p:cNvSpPr/>
            <p:nvPr/>
          </p:nvSpPr>
          <p:spPr>
            <a:xfrm>
              <a:off x="1840108" y="3156387"/>
              <a:ext cx="48292" cy="43198"/>
            </a:xfrm>
            <a:custGeom>
              <a:avLst/>
              <a:gdLst/>
              <a:ahLst/>
              <a:cxnLst/>
              <a:rect l="l" t="t" r="r" b="b"/>
              <a:pathLst>
                <a:path w="1839" h="1645" extrusionOk="0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73"/>
            <p:cNvSpPr/>
            <p:nvPr/>
          </p:nvSpPr>
          <p:spPr>
            <a:xfrm>
              <a:off x="1779552" y="3028107"/>
              <a:ext cx="121137" cy="114205"/>
            </a:xfrm>
            <a:custGeom>
              <a:avLst/>
              <a:gdLst/>
              <a:ahLst/>
              <a:cxnLst/>
              <a:rect l="l" t="t" r="r" b="b"/>
              <a:pathLst>
                <a:path w="4613" h="4349" extrusionOk="0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73"/>
            <p:cNvSpPr/>
            <p:nvPr/>
          </p:nvSpPr>
          <p:spPr>
            <a:xfrm>
              <a:off x="1779552" y="3028107"/>
              <a:ext cx="108848" cy="113706"/>
            </a:xfrm>
            <a:custGeom>
              <a:avLst/>
              <a:gdLst/>
              <a:ahLst/>
              <a:cxnLst/>
              <a:rect l="l" t="t" r="r" b="b"/>
              <a:pathLst>
                <a:path w="4145" h="4330" extrusionOk="0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73"/>
            <p:cNvSpPr/>
            <p:nvPr/>
          </p:nvSpPr>
          <p:spPr>
            <a:xfrm>
              <a:off x="1737326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6" name="Google Shape;9106;p73"/>
          <p:cNvGrpSpPr/>
          <p:nvPr/>
        </p:nvGrpSpPr>
        <p:grpSpPr>
          <a:xfrm>
            <a:off x="4000676" y="1579396"/>
            <a:ext cx="327226" cy="211603"/>
            <a:chOff x="4000676" y="1579396"/>
            <a:chExt cx="327226" cy="211603"/>
          </a:xfrm>
        </p:grpSpPr>
        <p:sp>
          <p:nvSpPr>
            <p:cNvPr id="9107" name="Google Shape;9107;p73"/>
            <p:cNvSpPr/>
            <p:nvPr/>
          </p:nvSpPr>
          <p:spPr>
            <a:xfrm>
              <a:off x="4081924" y="1581365"/>
              <a:ext cx="121584" cy="89757"/>
            </a:xfrm>
            <a:custGeom>
              <a:avLst/>
              <a:gdLst/>
              <a:ahLst/>
              <a:cxnLst/>
              <a:rect l="l" t="t" r="r" b="b"/>
              <a:pathLst>
                <a:path w="4630" h="3418" extrusionOk="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73"/>
            <p:cNvSpPr/>
            <p:nvPr/>
          </p:nvSpPr>
          <p:spPr>
            <a:xfrm>
              <a:off x="4083605" y="1581628"/>
              <a:ext cx="119903" cy="89494"/>
            </a:xfrm>
            <a:custGeom>
              <a:avLst/>
              <a:gdLst/>
              <a:ahLst/>
              <a:cxnLst/>
              <a:rect l="l" t="t" r="r" b="b"/>
              <a:pathLst>
                <a:path w="4566" h="3408" extrusionOk="0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73"/>
            <p:cNvSpPr/>
            <p:nvPr/>
          </p:nvSpPr>
          <p:spPr>
            <a:xfrm>
              <a:off x="4000676" y="1613534"/>
              <a:ext cx="327226" cy="94037"/>
            </a:xfrm>
            <a:custGeom>
              <a:avLst/>
              <a:gdLst/>
              <a:ahLst/>
              <a:cxnLst/>
              <a:rect l="l" t="t" r="r" b="b"/>
              <a:pathLst>
                <a:path w="12461" h="3581" extrusionOk="0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73"/>
            <p:cNvSpPr/>
            <p:nvPr/>
          </p:nvSpPr>
          <p:spPr>
            <a:xfrm>
              <a:off x="4081924" y="1686169"/>
              <a:ext cx="135922" cy="104830"/>
            </a:xfrm>
            <a:custGeom>
              <a:avLst/>
              <a:gdLst/>
              <a:ahLst/>
              <a:cxnLst/>
              <a:rect l="l" t="t" r="r" b="b"/>
              <a:pathLst>
                <a:path w="5176" h="3992" extrusionOk="0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73"/>
            <p:cNvSpPr/>
            <p:nvPr/>
          </p:nvSpPr>
          <p:spPr>
            <a:xfrm>
              <a:off x="4193923" y="1579448"/>
              <a:ext cx="132193" cy="49710"/>
            </a:xfrm>
            <a:custGeom>
              <a:avLst/>
              <a:gdLst/>
              <a:ahLst/>
              <a:cxnLst/>
              <a:rect l="l" t="t" r="r" b="b"/>
              <a:pathLst>
                <a:path w="5034" h="1893" extrusionOk="0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73"/>
            <p:cNvSpPr/>
            <p:nvPr/>
          </p:nvSpPr>
          <p:spPr>
            <a:xfrm>
              <a:off x="412357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73"/>
            <p:cNvSpPr/>
            <p:nvPr/>
          </p:nvSpPr>
          <p:spPr>
            <a:xfrm>
              <a:off x="4097418" y="1679551"/>
              <a:ext cx="15362" cy="13183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73"/>
            <p:cNvSpPr/>
            <p:nvPr/>
          </p:nvSpPr>
          <p:spPr>
            <a:xfrm>
              <a:off x="407105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73"/>
            <p:cNvSpPr/>
            <p:nvPr/>
          </p:nvSpPr>
          <p:spPr>
            <a:xfrm>
              <a:off x="4044661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73"/>
            <p:cNvSpPr/>
            <p:nvPr/>
          </p:nvSpPr>
          <p:spPr>
            <a:xfrm>
              <a:off x="4235650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73"/>
            <p:cNvSpPr/>
            <p:nvPr/>
          </p:nvSpPr>
          <p:spPr>
            <a:xfrm>
              <a:off x="4249227" y="1579396"/>
              <a:ext cx="76889" cy="49763"/>
            </a:xfrm>
            <a:custGeom>
              <a:avLst/>
              <a:gdLst/>
              <a:ahLst/>
              <a:cxnLst/>
              <a:rect l="l" t="t" r="r" b="b"/>
              <a:pathLst>
                <a:path w="2928" h="1895" extrusionOk="0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73"/>
            <p:cNvSpPr/>
            <p:nvPr/>
          </p:nvSpPr>
          <p:spPr>
            <a:xfrm>
              <a:off x="4083867" y="1686431"/>
              <a:ext cx="133716" cy="104567"/>
            </a:xfrm>
            <a:custGeom>
              <a:avLst/>
              <a:gdLst/>
              <a:ahLst/>
              <a:cxnLst/>
              <a:rect l="l" t="t" r="r" b="b"/>
              <a:pathLst>
                <a:path w="5092" h="3982" extrusionOk="0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73"/>
            <p:cNvSpPr/>
            <p:nvPr/>
          </p:nvSpPr>
          <p:spPr>
            <a:xfrm>
              <a:off x="4257525" y="1664819"/>
              <a:ext cx="17620" cy="4280"/>
            </a:xfrm>
            <a:custGeom>
              <a:avLst/>
              <a:gdLst/>
              <a:ahLst/>
              <a:cxnLst/>
              <a:rect l="l" t="t" r="r" b="b"/>
              <a:pathLst>
                <a:path w="671" h="163" extrusionOk="0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73"/>
            <p:cNvSpPr/>
            <p:nvPr/>
          </p:nvSpPr>
          <p:spPr>
            <a:xfrm>
              <a:off x="4296731" y="1687666"/>
              <a:ext cx="31171" cy="19905"/>
            </a:xfrm>
            <a:custGeom>
              <a:avLst/>
              <a:gdLst/>
              <a:ahLst/>
              <a:cxnLst/>
              <a:rect l="l" t="t" r="r" b="b"/>
              <a:pathLst>
                <a:path w="1187" h="758" extrusionOk="0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3"/>
            <p:cNvSpPr/>
            <p:nvPr/>
          </p:nvSpPr>
          <p:spPr>
            <a:xfrm>
              <a:off x="4275355" y="1664819"/>
              <a:ext cx="41254" cy="23135"/>
            </a:xfrm>
            <a:custGeom>
              <a:avLst/>
              <a:gdLst/>
              <a:ahLst/>
              <a:cxnLst/>
              <a:rect l="l" t="t" r="r" b="b"/>
              <a:pathLst>
                <a:path w="1571" h="881" extrusionOk="0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73"/>
            <p:cNvSpPr/>
            <p:nvPr/>
          </p:nvSpPr>
          <p:spPr>
            <a:xfrm>
              <a:off x="4275119" y="1664819"/>
              <a:ext cx="41491" cy="23135"/>
            </a:xfrm>
            <a:custGeom>
              <a:avLst/>
              <a:gdLst/>
              <a:ahLst/>
              <a:cxnLst/>
              <a:rect l="l" t="t" r="r" b="b"/>
              <a:pathLst>
                <a:path w="1580" h="881" extrusionOk="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3" name="Google Shape;9123;p73"/>
          <p:cNvGrpSpPr/>
          <p:nvPr/>
        </p:nvGrpSpPr>
        <p:grpSpPr>
          <a:xfrm>
            <a:off x="2635523" y="1515584"/>
            <a:ext cx="371054" cy="336469"/>
            <a:chOff x="2635523" y="1515584"/>
            <a:chExt cx="371054" cy="336469"/>
          </a:xfrm>
        </p:grpSpPr>
        <p:sp>
          <p:nvSpPr>
            <p:cNvPr id="9124" name="Google Shape;9124;p73"/>
            <p:cNvSpPr/>
            <p:nvPr/>
          </p:nvSpPr>
          <p:spPr>
            <a:xfrm>
              <a:off x="2680769" y="1825399"/>
              <a:ext cx="310393" cy="26654"/>
            </a:xfrm>
            <a:custGeom>
              <a:avLst/>
              <a:gdLst/>
              <a:ahLst/>
              <a:cxnLst/>
              <a:rect l="l" t="t" r="r" b="b"/>
              <a:pathLst>
                <a:path w="11820" h="1015" extrusionOk="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73"/>
            <p:cNvSpPr/>
            <p:nvPr/>
          </p:nvSpPr>
          <p:spPr>
            <a:xfrm>
              <a:off x="2635523" y="1631627"/>
              <a:ext cx="312153" cy="171163"/>
            </a:xfrm>
            <a:custGeom>
              <a:avLst/>
              <a:gdLst/>
              <a:ahLst/>
              <a:cxnLst/>
              <a:rect l="l" t="t" r="r" b="b"/>
              <a:pathLst>
                <a:path w="11887" h="6518" extrusionOk="0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73"/>
            <p:cNvSpPr/>
            <p:nvPr/>
          </p:nvSpPr>
          <p:spPr>
            <a:xfrm>
              <a:off x="2828797" y="1679131"/>
              <a:ext cx="94247" cy="99053"/>
            </a:xfrm>
            <a:custGeom>
              <a:avLst/>
              <a:gdLst/>
              <a:ahLst/>
              <a:cxnLst/>
              <a:rect l="l" t="t" r="r" b="b"/>
              <a:pathLst>
                <a:path w="3589" h="3772" extrusionOk="0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73"/>
            <p:cNvSpPr/>
            <p:nvPr/>
          </p:nvSpPr>
          <p:spPr>
            <a:xfrm>
              <a:off x="2911464" y="1631627"/>
              <a:ext cx="11581" cy="35477"/>
            </a:xfrm>
            <a:custGeom>
              <a:avLst/>
              <a:gdLst/>
              <a:ahLst/>
              <a:cxnLst/>
              <a:rect l="l" t="t" r="r" b="b"/>
              <a:pathLst>
                <a:path w="441" h="1351" extrusionOk="0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73"/>
            <p:cNvSpPr/>
            <p:nvPr/>
          </p:nvSpPr>
          <p:spPr>
            <a:xfrm>
              <a:off x="2803404" y="1515584"/>
              <a:ext cx="19511" cy="99000"/>
            </a:xfrm>
            <a:custGeom>
              <a:avLst/>
              <a:gdLst/>
              <a:ahLst/>
              <a:cxnLst/>
              <a:rect l="l" t="t" r="r" b="b"/>
              <a:pathLst>
                <a:path w="743" h="3770" extrusionOk="0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73"/>
            <p:cNvSpPr/>
            <p:nvPr/>
          </p:nvSpPr>
          <p:spPr>
            <a:xfrm>
              <a:off x="2848886" y="1516529"/>
              <a:ext cx="19380" cy="98055"/>
            </a:xfrm>
            <a:custGeom>
              <a:avLst/>
              <a:gdLst/>
              <a:ahLst/>
              <a:cxnLst/>
              <a:rect l="l" t="t" r="r" b="b"/>
              <a:pathLst>
                <a:path w="738" h="3734" extrusionOk="0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73"/>
            <p:cNvSpPr/>
            <p:nvPr/>
          </p:nvSpPr>
          <p:spPr>
            <a:xfrm>
              <a:off x="2666195" y="1819832"/>
              <a:ext cx="340382" cy="11397"/>
            </a:xfrm>
            <a:custGeom>
              <a:avLst/>
              <a:gdLst/>
              <a:ahLst/>
              <a:cxnLst/>
              <a:rect l="l" t="t" r="r" b="b"/>
              <a:pathLst>
                <a:path w="12962" h="434" extrusionOk="0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1" name="Google Shape;9131;p73"/>
          <p:cNvGrpSpPr/>
          <p:nvPr/>
        </p:nvGrpSpPr>
        <p:grpSpPr>
          <a:xfrm>
            <a:off x="2231907" y="1520731"/>
            <a:ext cx="311627" cy="326569"/>
            <a:chOff x="2231907" y="1520731"/>
            <a:chExt cx="311627" cy="326569"/>
          </a:xfrm>
        </p:grpSpPr>
        <p:sp>
          <p:nvSpPr>
            <p:cNvPr id="9132" name="Google Shape;9132;p73"/>
            <p:cNvSpPr/>
            <p:nvPr/>
          </p:nvSpPr>
          <p:spPr>
            <a:xfrm>
              <a:off x="2382456" y="1520731"/>
              <a:ext cx="161079" cy="135790"/>
            </a:xfrm>
            <a:custGeom>
              <a:avLst/>
              <a:gdLst/>
              <a:ahLst/>
              <a:cxnLst/>
              <a:rect l="l" t="t" r="r" b="b"/>
              <a:pathLst>
                <a:path w="6134" h="5171" extrusionOk="0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73"/>
            <p:cNvSpPr/>
            <p:nvPr/>
          </p:nvSpPr>
          <p:spPr>
            <a:xfrm>
              <a:off x="2423421" y="1551140"/>
              <a:ext cx="74920" cy="65335"/>
            </a:xfrm>
            <a:custGeom>
              <a:avLst/>
              <a:gdLst/>
              <a:ahLst/>
              <a:cxnLst/>
              <a:rect l="l" t="t" r="r" b="b"/>
              <a:pathLst>
                <a:path w="2853" h="2488" extrusionOk="0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3"/>
            <p:cNvSpPr/>
            <p:nvPr/>
          </p:nvSpPr>
          <p:spPr>
            <a:xfrm>
              <a:off x="2248241" y="1565530"/>
              <a:ext cx="266171" cy="266171"/>
            </a:xfrm>
            <a:custGeom>
              <a:avLst/>
              <a:gdLst/>
              <a:ahLst/>
              <a:cxnLst/>
              <a:rect l="l" t="t" r="r" b="b"/>
              <a:pathLst>
                <a:path w="10136" h="10136" extrusionOk="0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3"/>
            <p:cNvSpPr/>
            <p:nvPr/>
          </p:nvSpPr>
          <p:spPr>
            <a:xfrm>
              <a:off x="2321375" y="1565530"/>
              <a:ext cx="192801" cy="192801"/>
            </a:xfrm>
            <a:custGeom>
              <a:avLst/>
              <a:gdLst/>
              <a:ahLst/>
              <a:cxnLst/>
              <a:rect l="l" t="t" r="r" b="b"/>
              <a:pathLst>
                <a:path w="7342" h="7342" extrusionOk="0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73"/>
            <p:cNvSpPr/>
            <p:nvPr/>
          </p:nvSpPr>
          <p:spPr>
            <a:xfrm>
              <a:off x="2231907" y="1549748"/>
              <a:ext cx="118643" cy="117592"/>
            </a:xfrm>
            <a:custGeom>
              <a:avLst/>
              <a:gdLst/>
              <a:ahLst/>
              <a:cxnLst/>
              <a:rect l="l" t="t" r="r" b="b"/>
              <a:pathLst>
                <a:path w="4518" h="4478" extrusionOk="0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73"/>
            <p:cNvSpPr/>
            <p:nvPr/>
          </p:nvSpPr>
          <p:spPr>
            <a:xfrm>
              <a:off x="2239208" y="1556497"/>
              <a:ext cx="111342" cy="110843"/>
            </a:xfrm>
            <a:custGeom>
              <a:avLst/>
              <a:gdLst/>
              <a:ahLst/>
              <a:cxnLst/>
              <a:rect l="l" t="t" r="r" b="b"/>
              <a:pathLst>
                <a:path w="4240" h="4221" extrusionOk="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73"/>
            <p:cNvSpPr/>
            <p:nvPr/>
          </p:nvSpPr>
          <p:spPr>
            <a:xfrm>
              <a:off x="2412103" y="1729892"/>
              <a:ext cx="118406" cy="117408"/>
            </a:xfrm>
            <a:custGeom>
              <a:avLst/>
              <a:gdLst/>
              <a:ahLst/>
              <a:cxnLst/>
              <a:rect l="l" t="t" r="r" b="b"/>
              <a:pathLst>
                <a:path w="4509" h="4471" extrusionOk="0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73"/>
            <p:cNvSpPr/>
            <p:nvPr/>
          </p:nvSpPr>
          <p:spPr>
            <a:xfrm>
              <a:off x="2419141" y="1736430"/>
              <a:ext cx="111369" cy="110870"/>
            </a:xfrm>
            <a:custGeom>
              <a:avLst/>
              <a:gdLst/>
              <a:ahLst/>
              <a:cxnLst/>
              <a:rect l="l" t="t" r="r" b="b"/>
              <a:pathLst>
                <a:path w="4241" h="4222" extrusionOk="0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73"/>
            <p:cNvSpPr/>
            <p:nvPr/>
          </p:nvSpPr>
          <p:spPr>
            <a:xfrm>
              <a:off x="2291964" y="1669572"/>
              <a:ext cx="78701" cy="29175"/>
            </a:xfrm>
            <a:custGeom>
              <a:avLst/>
              <a:gdLst/>
              <a:ahLst/>
              <a:cxnLst/>
              <a:rect l="l" t="t" r="r" b="b"/>
              <a:pathLst>
                <a:path w="2997" h="1111" extrusionOk="0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3"/>
            <p:cNvSpPr/>
            <p:nvPr/>
          </p:nvSpPr>
          <p:spPr>
            <a:xfrm>
              <a:off x="2381694" y="1751005"/>
              <a:ext cx="82456" cy="46769"/>
            </a:xfrm>
            <a:custGeom>
              <a:avLst/>
              <a:gdLst/>
              <a:ahLst/>
              <a:cxnLst/>
              <a:rect l="l" t="t" r="r" b="b"/>
              <a:pathLst>
                <a:path w="3140" h="1781" extrusionOk="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2" name="Google Shape;9142;p73"/>
          <p:cNvGrpSpPr/>
          <p:nvPr/>
        </p:nvGrpSpPr>
        <p:grpSpPr>
          <a:xfrm>
            <a:off x="1340249" y="4301533"/>
            <a:ext cx="311890" cy="304695"/>
            <a:chOff x="1340249" y="4301533"/>
            <a:chExt cx="311890" cy="304695"/>
          </a:xfrm>
        </p:grpSpPr>
        <p:sp>
          <p:nvSpPr>
            <p:cNvPr id="9143" name="Google Shape;9143;p73"/>
            <p:cNvSpPr/>
            <p:nvPr/>
          </p:nvSpPr>
          <p:spPr>
            <a:xfrm>
              <a:off x="1407081" y="4404893"/>
              <a:ext cx="182481" cy="165149"/>
            </a:xfrm>
            <a:custGeom>
              <a:avLst/>
              <a:gdLst/>
              <a:ahLst/>
              <a:cxnLst/>
              <a:rect l="l" t="t" r="r" b="b"/>
              <a:pathLst>
                <a:path w="6949" h="6289" extrusionOk="0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73"/>
            <p:cNvSpPr/>
            <p:nvPr/>
          </p:nvSpPr>
          <p:spPr>
            <a:xfrm>
              <a:off x="1369896" y="4301533"/>
              <a:ext cx="252359" cy="82772"/>
            </a:xfrm>
            <a:custGeom>
              <a:avLst/>
              <a:gdLst/>
              <a:ahLst/>
              <a:cxnLst/>
              <a:rect l="l" t="t" r="r" b="b"/>
              <a:pathLst>
                <a:path w="9610" h="3152" extrusionOk="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73"/>
            <p:cNvSpPr/>
            <p:nvPr/>
          </p:nvSpPr>
          <p:spPr>
            <a:xfrm>
              <a:off x="1400805" y="4322830"/>
              <a:ext cx="190516" cy="62499"/>
            </a:xfrm>
            <a:custGeom>
              <a:avLst/>
              <a:gdLst/>
              <a:ahLst/>
              <a:cxnLst/>
              <a:rect l="l" t="t" r="r" b="b"/>
              <a:pathLst>
                <a:path w="7255" h="2380" extrusionOk="0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73"/>
            <p:cNvSpPr/>
            <p:nvPr/>
          </p:nvSpPr>
          <p:spPr>
            <a:xfrm>
              <a:off x="1367874" y="4373985"/>
              <a:ext cx="256376" cy="30934"/>
            </a:xfrm>
            <a:custGeom>
              <a:avLst/>
              <a:gdLst/>
              <a:ahLst/>
              <a:cxnLst/>
              <a:rect l="l" t="t" r="r" b="b"/>
              <a:pathLst>
                <a:path w="9763" h="1178" extrusionOk="0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73"/>
            <p:cNvSpPr/>
            <p:nvPr/>
          </p:nvSpPr>
          <p:spPr>
            <a:xfrm>
              <a:off x="1407081" y="4404893"/>
              <a:ext cx="182481" cy="160370"/>
            </a:xfrm>
            <a:custGeom>
              <a:avLst/>
              <a:gdLst/>
              <a:ahLst/>
              <a:cxnLst/>
              <a:rect l="l" t="t" r="r" b="b"/>
              <a:pathLst>
                <a:path w="6949" h="6107" extrusionOk="0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73"/>
            <p:cNvSpPr/>
            <p:nvPr/>
          </p:nvSpPr>
          <p:spPr>
            <a:xfrm>
              <a:off x="1373573" y="4404893"/>
              <a:ext cx="65965" cy="146032"/>
            </a:xfrm>
            <a:custGeom>
              <a:avLst/>
              <a:gdLst/>
              <a:ahLst/>
              <a:cxnLst/>
              <a:rect l="l" t="t" r="r" b="b"/>
              <a:pathLst>
                <a:path w="251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73"/>
            <p:cNvSpPr/>
            <p:nvPr/>
          </p:nvSpPr>
          <p:spPr>
            <a:xfrm>
              <a:off x="1387753" y="4550898"/>
              <a:ext cx="34689" cy="17883"/>
            </a:xfrm>
            <a:custGeom>
              <a:avLst/>
              <a:gdLst/>
              <a:ahLst/>
              <a:cxnLst/>
              <a:rect l="l" t="t" r="r" b="b"/>
              <a:pathLst>
                <a:path w="1321" h="681" extrusionOk="0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73"/>
            <p:cNvSpPr/>
            <p:nvPr/>
          </p:nvSpPr>
          <p:spPr>
            <a:xfrm>
              <a:off x="1466323" y="4404893"/>
              <a:ext cx="65939" cy="146032"/>
            </a:xfrm>
            <a:custGeom>
              <a:avLst/>
              <a:gdLst/>
              <a:ahLst/>
              <a:cxnLst/>
              <a:rect l="l" t="t" r="r" b="b"/>
              <a:pathLst>
                <a:path w="2511" h="5561" extrusionOk="0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73"/>
            <p:cNvSpPr/>
            <p:nvPr/>
          </p:nvSpPr>
          <p:spPr>
            <a:xfrm>
              <a:off x="1480477" y="4550898"/>
              <a:ext cx="34716" cy="17883"/>
            </a:xfrm>
            <a:custGeom>
              <a:avLst/>
              <a:gdLst/>
              <a:ahLst/>
              <a:cxnLst/>
              <a:rect l="l" t="t" r="r" b="b"/>
              <a:pathLst>
                <a:path w="1322" h="681" extrusionOk="0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73"/>
            <p:cNvSpPr/>
            <p:nvPr/>
          </p:nvSpPr>
          <p:spPr>
            <a:xfrm>
              <a:off x="1559047" y="4404893"/>
              <a:ext cx="65703" cy="146032"/>
            </a:xfrm>
            <a:custGeom>
              <a:avLst/>
              <a:gdLst/>
              <a:ahLst/>
              <a:cxnLst/>
              <a:rect l="l" t="t" r="r" b="b"/>
              <a:pathLst>
                <a:path w="250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73"/>
            <p:cNvSpPr/>
            <p:nvPr/>
          </p:nvSpPr>
          <p:spPr>
            <a:xfrm>
              <a:off x="1572965" y="4550898"/>
              <a:ext cx="34952" cy="17883"/>
            </a:xfrm>
            <a:custGeom>
              <a:avLst/>
              <a:gdLst/>
              <a:ahLst/>
              <a:cxnLst/>
              <a:rect l="l" t="t" r="r" b="b"/>
              <a:pathLst>
                <a:path w="1331" h="681" extrusionOk="0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73"/>
            <p:cNvSpPr/>
            <p:nvPr/>
          </p:nvSpPr>
          <p:spPr>
            <a:xfrm>
              <a:off x="1369135" y="4564974"/>
              <a:ext cx="254118" cy="21638"/>
            </a:xfrm>
            <a:custGeom>
              <a:avLst/>
              <a:gdLst/>
              <a:ahLst/>
              <a:cxnLst/>
              <a:rect l="l" t="t" r="r" b="b"/>
              <a:pathLst>
                <a:path w="9677" h="824" extrusionOk="0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73"/>
            <p:cNvSpPr/>
            <p:nvPr/>
          </p:nvSpPr>
          <p:spPr>
            <a:xfrm>
              <a:off x="1359603" y="4583330"/>
              <a:ext cx="272946" cy="18382"/>
            </a:xfrm>
            <a:custGeom>
              <a:avLst/>
              <a:gdLst/>
              <a:ahLst/>
              <a:cxnLst/>
              <a:rect l="l" t="t" r="r" b="b"/>
              <a:pathLst>
                <a:path w="10394" h="700" extrusionOk="0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73"/>
            <p:cNvSpPr/>
            <p:nvPr/>
          </p:nvSpPr>
          <p:spPr>
            <a:xfrm>
              <a:off x="1340249" y="4597142"/>
              <a:ext cx="311890" cy="9086"/>
            </a:xfrm>
            <a:custGeom>
              <a:avLst/>
              <a:gdLst/>
              <a:ahLst/>
              <a:cxnLst/>
              <a:rect l="l" t="t" r="r" b="b"/>
              <a:pathLst>
                <a:path w="11877" h="346" extrusionOk="0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7" name="Google Shape;9157;p73"/>
          <p:cNvGrpSpPr/>
          <p:nvPr/>
        </p:nvGrpSpPr>
        <p:grpSpPr>
          <a:xfrm>
            <a:off x="1330690" y="3377024"/>
            <a:ext cx="306874" cy="332268"/>
            <a:chOff x="1330690" y="3377024"/>
            <a:chExt cx="306874" cy="332268"/>
          </a:xfrm>
        </p:grpSpPr>
        <p:sp>
          <p:nvSpPr>
            <p:cNvPr id="9158" name="Google Shape;9158;p73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73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73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73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73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73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73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73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73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73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73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73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73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73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73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73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73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73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73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7" name="Google Shape;9177;p73"/>
          <p:cNvGrpSpPr/>
          <p:nvPr/>
        </p:nvGrpSpPr>
        <p:grpSpPr>
          <a:xfrm>
            <a:off x="2650597" y="3381777"/>
            <a:ext cx="341511" cy="324994"/>
            <a:chOff x="2650597" y="3381777"/>
            <a:chExt cx="341511" cy="324994"/>
          </a:xfrm>
        </p:grpSpPr>
        <p:sp>
          <p:nvSpPr>
            <p:cNvPr id="9178" name="Google Shape;9178;p73"/>
            <p:cNvSpPr/>
            <p:nvPr/>
          </p:nvSpPr>
          <p:spPr>
            <a:xfrm>
              <a:off x="2672970" y="3644928"/>
              <a:ext cx="51811" cy="56800"/>
            </a:xfrm>
            <a:custGeom>
              <a:avLst/>
              <a:gdLst/>
              <a:ahLst/>
              <a:cxnLst/>
              <a:rect l="l" t="t" r="r" b="b"/>
              <a:pathLst>
                <a:path w="1973" h="2163" extrusionOk="0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73"/>
            <p:cNvSpPr/>
            <p:nvPr/>
          </p:nvSpPr>
          <p:spPr>
            <a:xfrm>
              <a:off x="2672970" y="3644928"/>
              <a:ext cx="51811" cy="15336"/>
            </a:xfrm>
            <a:custGeom>
              <a:avLst/>
              <a:gdLst/>
              <a:ahLst/>
              <a:cxnLst/>
              <a:rect l="l" t="t" r="r" b="b"/>
              <a:pathLst>
                <a:path w="1973" h="584" extrusionOk="0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73"/>
            <p:cNvSpPr/>
            <p:nvPr/>
          </p:nvSpPr>
          <p:spPr>
            <a:xfrm>
              <a:off x="2667955" y="3629330"/>
              <a:ext cx="56564" cy="20640"/>
            </a:xfrm>
            <a:custGeom>
              <a:avLst/>
              <a:gdLst/>
              <a:ahLst/>
              <a:cxnLst/>
              <a:rect l="l" t="t" r="r" b="b"/>
              <a:pathLst>
                <a:path w="2154" h="786" extrusionOk="0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73"/>
            <p:cNvSpPr/>
            <p:nvPr/>
          </p:nvSpPr>
          <p:spPr>
            <a:xfrm>
              <a:off x="2672970" y="3639650"/>
              <a:ext cx="51548" cy="10320"/>
            </a:xfrm>
            <a:custGeom>
              <a:avLst/>
              <a:gdLst/>
              <a:ahLst/>
              <a:cxnLst/>
              <a:rect l="l" t="t" r="r" b="b"/>
              <a:pathLst>
                <a:path w="1963" h="393" extrusionOk="0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73"/>
            <p:cNvSpPr/>
            <p:nvPr/>
          </p:nvSpPr>
          <p:spPr>
            <a:xfrm>
              <a:off x="2719477" y="3469249"/>
              <a:ext cx="41228" cy="232243"/>
            </a:xfrm>
            <a:custGeom>
              <a:avLst/>
              <a:gdLst/>
              <a:ahLst/>
              <a:cxnLst/>
              <a:rect l="l" t="t" r="r" b="b"/>
              <a:pathLst>
                <a:path w="1570" h="8844" extrusionOk="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73"/>
            <p:cNvSpPr/>
            <p:nvPr/>
          </p:nvSpPr>
          <p:spPr>
            <a:xfrm>
              <a:off x="2781293" y="3526286"/>
              <a:ext cx="31197" cy="82456"/>
            </a:xfrm>
            <a:custGeom>
              <a:avLst/>
              <a:gdLst/>
              <a:ahLst/>
              <a:cxnLst/>
              <a:rect l="l" t="t" r="r" b="b"/>
              <a:pathLst>
                <a:path w="1188" h="3140" extrusionOk="0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73"/>
            <p:cNvSpPr/>
            <p:nvPr/>
          </p:nvSpPr>
          <p:spPr>
            <a:xfrm>
              <a:off x="2724230" y="3469249"/>
              <a:ext cx="31696" cy="15598"/>
            </a:xfrm>
            <a:custGeom>
              <a:avLst/>
              <a:gdLst/>
              <a:ahLst/>
              <a:cxnLst/>
              <a:rect l="l" t="t" r="r" b="b"/>
              <a:pathLst>
                <a:path w="1207" h="594" extrusionOk="0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73"/>
            <p:cNvSpPr/>
            <p:nvPr/>
          </p:nvSpPr>
          <p:spPr>
            <a:xfrm>
              <a:off x="2785573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73"/>
            <p:cNvSpPr/>
            <p:nvPr/>
          </p:nvSpPr>
          <p:spPr>
            <a:xfrm>
              <a:off x="2833051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73"/>
            <p:cNvSpPr/>
            <p:nvPr/>
          </p:nvSpPr>
          <p:spPr>
            <a:xfrm>
              <a:off x="2837069" y="3526286"/>
              <a:ext cx="22662" cy="15362"/>
            </a:xfrm>
            <a:custGeom>
              <a:avLst/>
              <a:gdLst/>
              <a:ahLst/>
              <a:cxnLst/>
              <a:rect l="l" t="t" r="r" b="b"/>
              <a:pathLst>
                <a:path w="863" h="585" extrusionOk="0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3"/>
            <p:cNvSpPr/>
            <p:nvPr/>
          </p:nvSpPr>
          <p:spPr>
            <a:xfrm>
              <a:off x="2884836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73"/>
            <p:cNvSpPr/>
            <p:nvPr/>
          </p:nvSpPr>
          <p:spPr>
            <a:xfrm>
              <a:off x="2888854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73"/>
            <p:cNvSpPr/>
            <p:nvPr/>
          </p:nvSpPr>
          <p:spPr>
            <a:xfrm>
              <a:off x="2740065" y="3624052"/>
              <a:ext cx="216908" cy="77441"/>
            </a:xfrm>
            <a:custGeom>
              <a:avLst/>
              <a:gdLst/>
              <a:ahLst/>
              <a:cxnLst/>
              <a:rect l="l" t="t" r="r" b="b"/>
              <a:pathLst>
                <a:path w="8260" h="2949" extrusionOk="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73"/>
            <p:cNvSpPr/>
            <p:nvPr/>
          </p:nvSpPr>
          <p:spPr>
            <a:xfrm>
              <a:off x="2740065" y="3624052"/>
              <a:ext cx="216908" cy="15625"/>
            </a:xfrm>
            <a:custGeom>
              <a:avLst/>
              <a:gdLst/>
              <a:ahLst/>
              <a:cxnLst/>
              <a:rect l="l" t="t" r="r" b="b"/>
              <a:pathLst>
                <a:path w="8260" h="595" extrusionOk="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73"/>
            <p:cNvSpPr/>
            <p:nvPr/>
          </p:nvSpPr>
          <p:spPr>
            <a:xfrm>
              <a:off x="2770973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73"/>
            <p:cNvSpPr/>
            <p:nvPr/>
          </p:nvSpPr>
          <p:spPr>
            <a:xfrm>
              <a:off x="279184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73"/>
            <p:cNvSpPr/>
            <p:nvPr/>
          </p:nvSpPr>
          <p:spPr>
            <a:xfrm>
              <a:off x="281246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73"/>
            <p:cNvSpPr/>
            <p:nvPr/>
          </p:nvSpPr>
          <p:spPr>
            <a:xfrm>
              <a:off x="2833051" y="3644850"/>
              <a:ext cx="10346" cy="20693"/>
            </a:xfrm>
            <a:custGeom>
              <a:avLst/>
              <a:gdLst/>
              <a:ahLst/>
              <a:cxnLst/>
              <a:rect l="l" t="t" r="r" b="b"/>
              <a:pathLst>
                <a:path w="394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73"/>
            <p:cNvSpPr/>
            <p:nvPr/>
          </p:nvSpPr>
          <p:spPr>
            <a:xfrm>
              <a:off x="2853665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73"/>
            <p:cNvSpPr/>
            <p:nvPr/>
          </p:nvSpPr>
          <p:spPr>
            <a:xfrm>
              <a:off x="287427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73"/>
            <p:cNvSpPr/>
            <p:nvPr/>
          </p:nvSpPr>
          <p:spPr>
            <a:xfrm>
              <a:off x="289489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73"/>
            <p:cNvSpPr/>
            <p:nvPr/>
          </p:nvSpPr>
          <p:spPr>
            <a:xfrm>
              <a:off x="2915481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73"/>
            <p:cNvSpPr/>
            <p:nvPr/>
          </p:nvSpPr>
          <p:spPr>
            <a:xfrm>
              <a:off x="2650597" y="3696451"/>
              <a:ext cx="333791" cy="10320"/>
            </a:xfrm>
            <a:custGeom>
              <a:avLst/>
              <a:gdLst/>
              <a:ahLst/>
              <a:cxnLst/>
              <a:rect l="l" t="t" r="r" b="b"/>
              <a:pathLst>
                <a:path w="12711" h="393" extrusionOk="0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73"/>
            <p:cNvSpPr/>
            <p:nvPr/>
          </p:nvSpPr>
          <p:spPr>
            <a:xfrm>
              <a:off x="2735049" y="3608742"/>
              <a:ext cx="226965" cy="20614"/>
            </a:xfrm>
            <a:custGeom>
              <a:avLst/>
              <a:gdLst/>
              <a:ahLst/>
              <a:cxnLst/>
              <a:rect l="l" t="t" r="r" b="b"/>
              <a:pathLst>
                <a:path w="8643" h="785" extrusionOk="0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73"/>
            <p:cNvSpPr/>
            <p:nvPr/>
          </p:nvSpPr>
          <p:spPr>
            <a:xfrm>
              <a:off x="2740065" y="3619036"/>
              <a:ext cx="216908" cy="10320"/>
            </a:xfrm>
            <a:custGeom>
              <a:avLst/>
              <a:gdLst/>
              <a:ahLst/>
              <a:cxnLst/>
              <a:rect l="l" t="t" r="r" b="b"/>
              <a:pathLst>
                <a:path w="8260" h="393" extrusionOk="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73"/>
            <p:cNvSpPr/>
            <p:nvPr/>
          </p:nvSpPr>
          <p:spPr>
            <a:xfrm>
              <a:off x="2770973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73"/>
            <p:cNvSpPr/>
            <p:nvPr/>
          </p:nvSpPr>
          <p:spPr>
            <a:xfrm>
              <a:off x="279184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73"/>
            <p:cNvSpPr/>
            <p:nvPr/>
          </p:nvSpPr>
          <p:spPr>
            <a:xfrm>
              <a:off x="281246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73"/>
            <p:cNvSpPr/>
            <p:nvPr/>
          </p:nvSpPr>
          <p:spPr>
            <a:xfrm>
              <a:off x="2833051" y="3644928"/>
              <a:ext cx="10346" cy="10320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73"/>
            <p:cNvSpPr/>
            <p:nvPr/>
          </p:nvSpPr>
          <p:spPr>
            <a:xfrm>
              <a:off x="2853665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73"/>
            <p:cNvSpPr/>
            <p:nvPr/>
          </p:nvSpPr>
          <p:spPr>
            <a:xfrm>
              <a:off x="287427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73"/>
            <p:cNvSpPr/>
            <p:nvPr/>
          </p:nvSpPr>
          <p:spPr>
            <a:xfrm>
              <a:off x="289489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73"/>
            <p:cNvSpPr/>
            <p:nvPr/>
          </p:nvSpPr>
          <p:spPr>
            <a:xfrm>
              <a:off x="2915481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73"/>
            <p:cNvSpPr/>
            <p:nvPr/>
          </p:nvSpPr>
          <p:spPr>
            <a:xfrm>
              <a:off x="2732081" y="3381777"/>
              <a:ext cx="260027" cy="113391"/>
            </a:xfrm>
            <a:custGeom>
              <a:avLst/>
              <a:gdLst/>
              <a:ahLst/>
              <a:cxnLst/>
              <a:rect l="l" t="t" r="r" b="b"/>
              <a:pathLst>
                <a:path w="9902" h="4318" extrusionOk="0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73"/>
            <p:cNvSpPr/>
            <p:nvPr/>
          </p:nvSpPr>
          <p:spPr>
            <a:xfrm>
              <a:off x="2731845" y="3397612"/>
              <a:ext cx="241487" cy="97320"/>
            </a:xfrm>
            <a:custGeom>
              <a:avLst/>
              <a:gdLst/>
              <a:ahLst/>
              <a:cxnLst/>
              <a:rect l="l" t="t" r="r" b="b"/>
              <a:pathLst>
                <a:path w="9196" h="3706" extrusionOk="0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3" name="Google Shape;9213;p73"/>
          <p:cNvGrpSpPr/>
          <p:nvPr/>
        </p:nvGrpSpPr>
        <p:grpSpPr>
          <a:xfrm>
            <a:off x="1295502" y="2437362"/>
            <a:ext cx="402645" cy="323917"/>
            <a:chOff x="1295502" y="2437362"/>
            <a:chExt cx="402645" cy="323917"/>
          </a:xfrm>
        </p:grpSpPr>
        <p:sp>
          <p:nvSpPr>
            <p:cNvPr id="9214" name="Google Shape;9214;p73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73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73"/>
            <p:cNvSpPr/>
            <p:nvPr/>
          </p:nvSpPr>
          <p:spPr>
            <a:xfrm>
              <a:off x="1324651" y="2467771"/>
              <a:ext cx="344347" cy="217905"/>
            </a:xfrm>
            <a:custGeom>
              <a:avLst/>
              <a:gdLst/>
              <a:ahLst/>
              <a:cxnLst/>
              <a:rect l="l" t="t" r="r" b="b"/>
              <a:pathLst>
                <a:path w="13113" h="8298" extrusionOk="0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73"/>
            <p:cNvSpPr/>
            <p:nvPr/>
          </p:nvSpPr>
          <p:spPr>
            <a:xfrm>
              <a:off x="1600617" y="2467771"/>
              <a:ext cx="68381" cy="217905"/>
            </a:xfrm>
            <a:custGeom>
              <a:avLst/>
              <a:gdLst/>
              <a:ahLst/>
              <a:cxnLst/>
              <a:rect l="l" t="t" r="r" b="b"/>
              <a:pathLst>
                <a:path w="2604" h="8298" extrusionOk="0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73"/>
            <p:cNvSpPr/>
            <p:nvPr/>
          </p:nvSpPr>
          <p:spPr>
            <a:xfrm>
              <a:off x="1557445" y="2680871"/>
              <a:ext cx="66044" cy="80408"/>
            </a:xfrm>
            <a:custGeom>
              <a:avLst/>
              <a:gdLst/>
              <a:ahLst/>
              <a:cxnLst/>
              <a:rect l="l" t="t" r="r" b="b"/>
              <a:pathLst>
                <a:path w="2515" h="3062" extrusionOk="0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73"/>
            <p:cNvSpPr/>
            <p:nvPr/>
          </p:nvSpPr>
          <p:spPr>
            <a:xfrm>
              <a:off x="1607129" y="2680871"/>
              <a:ext cx="66070" cy="80408"/>
            </a:xfrm>
            <a:custGeom>
              <a:avLst/>
              <a:gdLst/>
              <a:ahLst/>
              <a:cxnLst/>
              <a:rect l="l" t="t" r="r" b="b"/>
              <a:pathLst>
                <a:path w="2516" h="3062" extrusionOk="0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73"/>
            <p:cNvSpPr/>
            <p:nvPr/>
          </p:nvSpPr>
          <p:spPr>
            <a:xfrm>
              <a:off x="1556631" y="2604927"/>
              <a:ext cx="117146" cy="115229"/>
            </a:xfrm>
            <a:custGeom>
              <a:avLst/>
              <a:gdLst/>
              <a:ahLst/>
              <a:cxnLst/>
              <a:rect l="l" t="t" r="r" b="b"/>
              <a:pathLst>
                <a:path w="4461" h="4388" extrusionOk="0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73"/>
            <p:cNvSpPr/>
            <p:nvPr/>
          </p:nvSpPr>
          <p:spPr>
            <a:xfrm>
              <a:off x="1595076" y="2714300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73"/>
            <p:cNvSpPr/>
            <p:nvPr/>
          </p:nvSpPr>
          <p:spPr>
            <a:xfrm>
              <a:off x="1595076" y="2610757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73"/>
            <p:cNvSpPr/>
            <p:nvPr/>
          </p:nvSpPr>
          <p:spPr>
            <a:xfrm>
              <a:off x="1598857" y="2604927"/>
              <a:ext cx="74920" cy="115176"/>
            </a:xfrm>
            <a:custGeom>
              <a:avLst/>
              <a:gdLst/>
              <a:ahLst/>
              <a:cxnLst/>
              <a:rect l="l" t="t" r="r" b="b"/>
              <a:pathLst>
                <a:path w="2853" h="4386" extrusionOk="0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73"/>
            <p:cNvSpPr/>
            <p:nvPr/>
          </p:nvSpPr>
          <p:spPr>
            <a:xfrm>
              <a:off x="1583023" y="2630872"/>
              <a:ext cx="63602" cy="63339"/>
            </a:xfrm>
            <a:custGeom>
              <a:avLst/>
              <a:gdLst/>
              <a:ahLst/>
              <a:cxnLst/>
              <a:rect l="l" t="t" r="r" b="b"/>
              <a:pathLst>
                <a:path w="2422" h="2412" extrusionOk="0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73"/>
            <p:cNvSpPr/>
            <p:nvPr/>
          </p:nvSpPr>
          <p:spPr>
            <a:xfrm>
              <a:off x="1595076" y="2630872"/>
              <a:ext cx="56827" cy="63287"/>
            </a:xfrm>
            <a:custGeom>
              <a:avLst/>
              <a:gdLst/>
              <a:ahLst/>
              <a:cxnLst/>
              <a:rect l="l" t="t" r="r" b="b"/>
              <a:pathLst>
                <a:path w="2164" h="2410" extrusionOk="0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73"/>
            <p:cNvSpPr/>
            <p:nvPr/>
          </p:nvSpPr>
          <p:spPr>
            <a:xfrm>
              <a:off x="1370054" y="2536074"/>
              <a:ext cx="253304" cy="12158"/>
            </a:xfrm>
            <a:custGeom>
              <a:avLst/>
              <a:gdLst/>
              <a:ahLst/>
              <a:cxnLst/>
              <a:rect l="l" t="t" r="r" b="b"/>
              <a:pathLst>
                <a:path w="9646" h="463" extrusionOk="0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73"/>
            <p:cNvSpPr/>
            <p:nvPr/>
          </p:nvSpPr>
          <p:spPr>
            <a:xfrm>
              <a:off x="1370054" y="2503170"/>
              <a:ext cx="253304" cy="12132"/>
            </a:xfrm>
            <a:custGeom>
              <a:avLst/>
              <a:gdLst/>
              <a:ahLst/>
              <a:cxnLst/>
              <a:rect l="l" t="t" r="r" b="b"/>
              <a:pathLst>
                <a:path w="9646" h="462" extrusionOk="0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73"/>
            <p:cNvSpPr/>
            <p:nvPr/>
          </p:nvSpPr>
          <p:spPr>
            <a:xfrm>
              <a:off x="1370133" y="2569266"/>
              <a:ext cx="253146" cy="12132"/>
            </a:xfrm>
            <a:custGeom>
              <a:avLst/>
              <a:gdLst/>
              <a:ahLst/>
              <a:cxnLst/>
              <a:rect l="l" t="t" r="r" b="b"/>
              <a:pathLst>
                <a:path w="9640" h="462" extrusionOk="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73"/>
            <p:cNvSpPr/>
            <p:nvPr/>
          </p:nvSpPr>
          <p:spPr>
            <a:xfrm>
              <a:off x="1447521" y="2612228"/>
              <a:ext cx="98344" cy="12158"/>
            </a:xfrm>
            <a:custGeom>
              <a:avLst/>
              <a:gdLst/>
              <a:ahLst/>
              <a:cxnLst/>
              <a:rect l="l" t="t" r="r" b="b"/>
              <a:pathLst>
                <a:path w="3745" h="463" extrusionOk="0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0" name="Google Shape;9230;p73"/>
          <p:cNvGrpSpPr/>
          <p:nvPr/>
        </p:nvGrpSpPr>
        <p:grpSpPr>
          <a:xfrm>
            <a:off x="882590" y="2438360"/>
            <a:ext cx="337310" cy="337047"/>
            <a:chOff x="882590" y="2438360"/>
            <a:chExt cx="337310" cy="337047"/>
          </a:xfrm>
        </p:grpSpPr>
        <p:sp>
          <p:nvSpPr>
            <p:cNvPr id="9231" name="Google Shape;9231;p73"/>
            <p:cNvSpPr/>
            <p:nvPr/>
          </p:nvSpPr>
          <p:spPr>
            <a:xfrm>
              <a:off x="992934" y="2438360"/>
              <a:ext cx="114625" cy="337047"/>
            </a:xfrm>
            <a:custGeom>
              <a:avLst/>
              <a:gdLst/>
              <a:ahLst/>
              <a:cxnLst/>
              <a:rect l="l" t="t" r="r" b="b"/>
              <a:pathLst>
                <a:path w="4365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3"/>
            <p:cNvSpPr/>
            <p:nvPr/>
          </p:nvSpPr>
          <p:spPr>
            <a:xfrm>
              <a:off x="1081640" y="2438360"/>
              <a:ext cx="25919" cy="337047"/>
            </a:xfrm>
            <a:custGeom>
              <a:avLst/>
              <a:gdLst/>
              <a:ahLst/>
              <a:cxnLst/>
              <a:rect l="l" t="t" r="r" b="b"/>
              <a:pathLst>
                <a:path w="987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73"/>
            <p:cNvSpPr/>
            <p:nvPr/>
          </p:nvSpPr>
          <p:spPr>
            <a:xfrm>
              <a:off x="882590" y="2438360"/>
              <a:ext cx="112367" cy="337047"/>
            </a:xfrm>
            <a:custGeom>
              <a:avLst/>
              <a:gdLst/>
              <a:ahLst/>
              <a:cxnLst/>
              <a:rect l="l" t="t" r="r" b="b"/>
              <a:pathLst>
                <a:path w="4279" h="12835" extrusionOk="0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73"/>
            <p:cNvSpPr/>
            <p:nvPr/>
          </p:nvSpPr>
          <p:spPr>
            <a:xfrm>
              <a:off x="969799" y="2438360"/>
              <a:ext cx="25157" cy="337047"/>
            </a:xfrm>
            <a:custGeom>
              <a:avLst/>
              <a:gdLst/>
              <a:ahLst/>
              <a:cxnLst/>
              <a:rect l="l" t="t" r="r" b="b"/>
              <a:pathLst>
                <a:path w="958" h="12835" extrusionOk="0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3"/>
            <p:cNvSpPr/>
            <p:nvPr/>
          </p:nvSpPr>
          <p:spPr>
            <a:xfrm>
              <a:off x="1106010" y="2438360"/>
              <a:ext cx="113890" cy="337047"/>
            </a:xfrm>
            <a:custGeom>
              <a:avLst/>
              <a:gdLst/>
              <a:ahLst/>
              <a:cxnLst/>
              <a:rect l="l" t="t" r="r" b="b"/>
              <a:pathLst>
                <a:path w="4337" h="12835" extrusionOk="0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3"/>
            <p:cNvSpPr/>
            <p:nvPr/>
          </p:nvSpPr>
          <p:spPr>
            <a:xfrm>
              <a:off x="1167852" y="2438360"/>
              <a:ext cx="52047" cy="337047"/>
            </a:xfrm>
            <a:custGeom>
              <a:avLst/>
              <a:gdLst/>
              <a:ahLst/>
              <a:cxnLst/>
              <a:rect l="l" t="t" r="r" b="b"/>
              <a:pathLst>
                <a:path w="1982" h="12835" extrusionOk="0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3"/>
            <p:cNvSpPr/>
            <p:nvPr/>
          </p:nvSpPr>
          <p:spPr>
            <a:xfrm>
              <a:off x="922058" y="2707525"/>
              <a:ext cx="33193" cy="33193"/>
            </a:xfrm>
            <a:custGeom>
              <a:avLst/>
              <a:gdLst/>
              <a:ahLst/>
              <a:cxnLst/>
              <a:rect l="l" t="t" r="r" b="b"/>
              <a:pathLst>
                <a:path w="1264" h="1264" extrusionOk="0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3"/>
            <p:cNvSpPr/>
            <p:nvPr/>
          </p:nvSpPr>
          <p:spPr>
            <a:xfrm>
              <a:off x="1034635" y="2707525"/>
              <a:ext cx="33219" cy="33193"/>
            </a:xfrm>
            <a:custGeom>
              <a:avLst/>
              <a:gdLst/>
              <a:ahLst/>
              <a:cxnLst/>
              <a:rect l="l" t="t" r="r" b="b"/>
              <a:pathLst>
                <a:path w="1265" h="1264" extrusionOk="0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73"/>
            <p:cNvSpPr/>
            <p:nvPr/>
          </p:nvSpPr>
          <p:spPr>
            <a:xfrm>
              <a:off x="1145715" y="2707525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73"/>
            <p:cNvSpPr/>
            <p:nvPr/>
          </p:nvSpPr>
          <p:spPr>
            <a:xfrm>
              <a:off x="907484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73"/>
            <p:cNvSpPr/>
            <p:nvPr/>
          </p:nvSpPr>
          <p:spPr>
            <a:xfrm>
              <a:off x="907484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73"/>
            <p:cNvSpPr/>
            <p:nvPr/>
          </p:nvSpPr>
          <p:spPr>
            <a:xfrm>
              <a:off x="1020061" y="2475045"/>
              <a:ext cx="62367" cy="123422"/>
            </a:xfrm>
            <a:custGeom>
              <a:avLst/>
              <a:gdLst/>
              <a:ahLst/>
              <a:cxnLst/>
              <a:rect l="l" t="t" r="r" b="b"/>
              <a:pathLst>
                <a:path w="2375" h="4700" extrusionOk="0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73"/>
            <p:cNvSpPr/>
            <p:nvPr/>
          </p:nvSpPr>
          <p:spPr>
            <a:xfrm>
              <a:off x="1020061" y="2598441"/>
              <a:ext cx="62367" cy="41990"/>
            </a:xfrm>
            <a:custGeom>
              <a:avLst/>
              <a:gdLst/>
              <a:ahLst/>
              <a:cxnLst/>
              <a:rect l="l" t="t" r="r" b="b"/>
              <a:pathLst>
                <a:path w="2375" h="1599" extrusionOk="0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73"/>
            <p:cNvSpPr/>
            <p:nvPr/>
          </p:nvSpPr>
          <p:spPr>
            <a:xfrm>
              <a:off x="1131403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3"/>
            <p:cNvSpPr/>
            <p:nvPr/>
          </p:nvSpPr>
          <p:spPr>
            <a:xfrm>
              <a:off x="1131403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3"/>
            <p:cNvSpPr/>
            <p:nvPr/>
          </p:nvSpPr>
          <p:spPr>
            <a:xfrm>
              <a:off x="921560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73"/>
            <p:cNvSpPr/>
            <p:nvPr/>
          </p:nvSpPr>
          <p:spPr>
            <a:xfrm>
              <a:off x="921560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3"/>
            <p:cNvSpPr/>
            <p:nvPr/>
          </p:nvSpPr>
          <p:spPr>
            <a:xfrm>
              <a:off x="921560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3"/>
            <p:cNvSpPr/>
            <p:nvPr/>
          </p:nvSpPr>
          <p:spPr>
            <a:xfrm>
              <a:off x="1145479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3"/>
            <p:cNvSpPr/>
            <p:nvPr/>
          </p:nvSpPr>
          <p:spPr>
            <a:xfrm>
              <a:off x="1145479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3"/>
            <p:cNvSpPr/>
            <p:nvPr/>
          </p:nvSpPr>
          <p:spPr>
            <a:xfrm>
              <a:off x="1145479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73"/>
            <p:cNvSpPr/>
            <p:nvPr/>
          </p:nvSpPr>
          <p:spPr>
            <a:xfrm>
              <a:off x="1034399" y="2501437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73"/>
            <p:cNvSpPr/>
            <p:nvPr/>
          </p:nvSpPr>
          <p:spPr>
            <a:xfrm>
              <a:off x="1034399" y="2531583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73"/>
            <p:cNvSpPr/>
            <p:nvPr/>
          </p:nvSpPr>
          <p:spPr>
            <a:xfrm>
              <a:off x="1034399" y="2561756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5" name="Google Shape;9255;p73"/>
          <p:cNvGrpSpPr/>
          <p:nvPr/>
        </p:nvGrpSpPr>
        <p:grpSpPr>
          <a:xfrm>
            <a:off x="4885060" y="1518788"/>
            <a:ext cx="385786" cy="342588"/>
            <a:chOff x="4885060" y="1518788"/>
            <a:chExt cx="385786" cy="342588"/>
          </a:xfrm>
        </p:grpSpPr>
        <p:sp>
          <p:nvSpPr>
            <p:cNvPr id="9256" name="Google Shape;9256;p73"/>
            <p:cNvSpPr/>
            <p:nvPr/>
          </p:nvSpPr>
          <p:spPr>
            <a:xfrm>
              <a:off x="4953415" y="1537380"/>
              <a:ext cx="74920" cy="62367"/>
            </a:xfrm>
            <a:custGeom>
              <a:avLst/>
              <a:gdLst/>
              <a:ahLst/>
              <a:cxnLst/>
              <a:rect l="l" t="t" r="r" b="b"/>
              <a:pathLst>
                <a:path w="2853" h="2375" extrusionOk="0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73"/>
            <p:cNvSpPr/>
            <p:nvPr/>
          </p:nvSpPr>
          <p:spPr>
            <a:xfrm>
              <a:off x="4953415" y="1537380"/>
              <a:ext cx="50025" cy="62367"/>
            </a:xfrm>
            <a:custGeom>
              <a:avLst/>
              <a:gdLst/>
              <a:ahLst/>
              <a:cxnLst/>
              <a:rect l="l" t="t" r="r" b="b"/>
              <a:pathLst>
                <a:path w="1905" h="2375" extrusionOk="0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73"/>
            <p:cNvSpPr/>
            <p:nvPr/>
          </p:nvSpPr>
          <p:spPr>
            <a:xfrm>
              <a:off x="4909928" y="1568550"/>
              <a:ext cx="161893" cy="161867"/>
            </a:xfrm>
            <a:custGeom>
              <a:avLst/>
              <a:gdLst/>
              <a:ahLst/>
              <a:cxnLst/>
              <a:rect l="l" t="t" r="r" b="b"/>
              <a:pathLst>
                <a:path w="6165" h="6164" extrusionOk="0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73"/>
            <p:cNvSpPr/>
            <p:nvPr/>
          </p:nvSpPr>
          <p:spPr>
            <a:xfrm>
              <a:off x="4942596" y="1568577"/>
              <a:ext cx="129462" cy="161840"/>
            </a:xfrm>
            <a:custGeom>
              <a:avLst/>
              <a:gdLst/>
              <a:ahLst/>
              <a:cxnLst/>
              <a:rect l="l" t="t" r="r" b="b"/>
              <a:pathLst>
                <a:path w="4930" h="6163" extrusionOk="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3"/>
            <p:cNvSpPr/>
            <p:nvPr/>
          </p:nvSpPr>
          <p:spPr>
            <a:xfrm>
              <a:off x="4885060" y="1736693"/>
              <a:ext cx="211629" cy="124682"/>
            </a:xfrm>
            <a:custGeom>
              <a:avLst/>
              <a:gdLst/>
              <a:ahLst/>
              <a:cxnLst/>
              <a:rect l="l" t="t" r="r" b="b"/>
              <a:pathLst>
                <a:path w="8059" h="4748" extrusionOk="0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3"/>
            <p:cNvSpPr/>
            <p:nvPr/>
          </p:nvSpPr>
          <p:spPr>
            <a:xfrm>
              <a:off x="4885060" y="1781414"/>
              <a:ext cx="211892" cy="79962"/>
            </a:xfrm>
            <a:custGeom>
              <a:avLst/>
              <a:gdLst/>
              <a:ahLst/>
              <a:cxnLst/>
              <a:rect l="l" t="t" r="r" b="b"/>
              <a:pathLst>
                <a:path w="8069" h="3045" extrusionOk="0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3"/>
            <p:cNvSpPr/>
            <p:nvPr/>
          </p:nvSpPr>
          <p:spPr>
            <a:xfrm>
              <a:off x="4959691" y="1736693"/>
              <a:ext cx="62368" cy="24894"/>
            </a:xfrm>
            <a:custGeom>
              <a:avLst/>
              <a:gdLst/>
              <a:ahLst/>
              <a:cxnLst/>
              <a:rect l="l" t="t" r="r" b="b"/>
              <a:pathLst>
                <a:path w="2375" h="948" extrusionOk="0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73"/>
            <p:cNvSpPr/>
            <p:nvPr/>
          </p:nvSpPr>
          <p:spPr>
            <a:xfrm>
              <a:off x="4928520" y="1631994"/>
              <a:ext cx="124682" cy="117146"/>
            </a:xfrm>
            <a:custGeom>
              <a:avLst/>
              <a:gdLst/>
              <a:ahLst/>
              <a:cxnLst/>
              <a:rect l="l" t="t" r="r" b="b"/>
              <a:pathLst>
                <a:path w="4748" h="4461" extrusionOk="0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73"/>
            <p:cNvSpPr/>
            <p:nvPr/>
          </p:nvSpPr>
          <p:spPr>
            <a:xfrm>
              <a:off x="4928520" y="1632178"/>
              <a:ext cx="121925" cy="116594"/>
            </a:xfrm>
            <a:custGeom>
              <a:avLst/>
              <a:gdLst/>
              <a:ahLst/>
              <a:cxnLst/>
              <a:rect l="l" t="t" r="r" b="b"/>
              <a:pathLst>
                <a:path w="4643" h="4440" extrusionOk="0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73"/>
            <p:cNvSpPr/>
            <p:nvPr/>
          </p:nvSpPr>
          <p:spPr>
            <a:xfrm>
              <a:off x="4885060" y="1802028"/>
              <a:ext cx="43487" cy="59348"/>
            </a:xfrm>
            <a:custGeom>
              <a:avLst/>
              <a:gdLst/>
              <a:ahLst/>
              <a:cxnLst/>
              <a:rect l="l" t="t" r="r" b="b"/>
              <a:pathLst>
                <a:path w="1656" h="2260" extrusionOk="0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73"/>
            <p:cNvSpPr/>
            <p:nvPr/>
          </p:nvSpPr>
          <p:spPr>
            <a:xfrm>
              <a:off x="5053177" y="1802028"/>
              <a:ext cx="43775" cy="59348"/>
            </a:xfrm>
            <a:custGeom>
              <a:avLst/>
              <a:gdLst/>
              <a:ahLst/>
              <a:cxnLst/>
              <a:rect l="l" t="t" r="r" b="b"/>
              <a:pathLst>
                <a:path w="1667" h="2260" extrusionOk="0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73"/>
            <p:cNvSpPr/>
            <p:nvPr/>
          </p:nvSpPr>
          <p:spPr>
            <a:xfrm>
              <a:off x="5096663" y="1537642"/>
              <a:ext cx="174183" cy="181982"/>
            </a:xfrm>
            <a:custGeom>
              <a:avLst/>
              <a:gdLst/>
              <a:ahLst/>
              <a:cxnLst/>
              <a:rect l="l" t="t" r="r" b="b"/>
              <a:pathLst>
                <a:path w="6633" h="6930" extrusionOk="0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73"/>
            <p:cNvSpPr/>
            <p:nvPr/>
          </p:nvSpPr>
          <p:spPr>
            <a:xfrm>
              <a:off x="5121531" y="1537380"/>
              <a:ext cx="136499" cy="93407"/>
            </a:xfrm>
            <a:custGeom>
              <a:avLst/>
              <a:gdLst/>
              <a:ahLst/>
              <a:cxnLst/>
              <a:rect l="l" t="t" r="r" b="b"/>
              <a:pathLst>
                <a:path w="5198" h="3557" extrusionOk="0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73"/>
            <p:cNvSpPr/>
            <p:nvPr/>
          </p:nvSpPr>
          <p:spPr>
            <a:xfrm>
              <a:off x="5177596" y="1630681"/>
              <a:ext cx="12579" cy="25105"/>
            </a:xfrm>
            <a:custGeom>
              <a:avLst/>
              <a:gdLst/>
              <a:ahLst/>
              <a:cxnLst/>
              <a:rect l="l" t="t" r="r" b="b"/>
              <a:pathLst>
                <a:path w="479" h="956" extrusionOk="0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73"/>
            <p:cNvSpPr/>
            <p:nvPr/>
          </p:nvSpPr>
          <p:spPr>
            <a:xfrm>
              <a:off x="5134110" y="1518788"/>
              <a:ext cx="99552" cy="99552"/>
            </a:xfrm>
            <a:custGeom>
              <a:avLst/>
              <a:gdLst/>
              <a:ahLst/>
              <a:cxnLst/>
              <a:rect l="l" t="t" r="r" b="b"/>
              <a:pathLst>
                <a:path w="3791" h="3791" extrusionOk="0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73"/>
            <p:cNvSpPr/>
            <p:nvPr/>
          </p:nvSpPr>
          <p:spPr>
            <a:xfrm>
              <a:off x="5146426" y="1531366"/>
              <a:ext cx="74657" cy="74657"/>
            </a:xfrm>
            <a:custGeom>
              <a:avLst/>
              <a:gdLst/>
              <a:ahLst/>
              <a:cxnLst/>
              <a:rect l="l" t="t" r="r" b="b"/>
              <a:pathLst>
                <a:path w="2843" h="2843" extrusionOk="0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73"/>
            <p:cNvSpPr/>
            <p:nvPr/>
          </p:nvSpPr>
          <p:spPr>
            <a:xfrm>
              <a:off x="5158558" y="1562379"/>
              <a:ext cx="50708" cy="55960"/>
            </a:xfrm>
            <a:custGeom>
              <a:avLst/>
              <a:gdLst/>
              <a:ahLst/>
              <a:cxnLst/>
              <a:rect l="l" t="t" r="r" b="b"/>
              <a:pathLst>
                <a:path w="1931" h="2131" extrusionOk="0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73"/>
            <p:cNvSpPr/>
            <p:nvPr/>
          </p:nvSpPr>
          <p:spPr>
            <a:xfrm>
              <a:off x="5165281" y="1614794"/>
              <a:ext cx="37473" cy="28676"/>
            </a:xfrm>
            <a:custGeom>
              <a:avLst/>
              <a:gdLst/>
              <a:ahLst/>
              <a:cxnLst/>
              <a:rect l="l" t="t" r="r" b="b"/>
              <a:pathLst>
                <a:path w="1427" h="1092" extrusionOk="0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73"/>
            <p:cNvSpPr/>
            <p:nvPr/>
          </p:nvSpPr>
          <p:spPr>
            <a:xfrm>
              <a:off x="5165018" y="1614794"/>
              <a:ext cx="18881" cy="28676"/>
            </a:xfrm>
            <a:custGeom>
              <a:avLst/>
              <a:gdLst/>
              <a:ahLst/>
              <a:cxnLst/>
              <a:rect l="l" t="t" r="r" b="b"/>
              <a:pathLst>
                <a:path w="719" h="1092" extrusionOk="0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5" name="Google Shape;9275;p73"/>
          <p:cNvGrpSpPr/>
          <p:nvPr/>
        </p:nvGrpSpPr>
        <p:grpSpPr>
          <a:xfrm>
            <a:off x="5394478" y="1514533"/>
            <a:ext cx="249076" cy="351096"/>
            <a:chOff x="5394478" y="1514533"/>
            <a:chExt cx="249076" cy="351096"/>
          </a:xfrm>
        </p:grpSpPr>
        <p:sp>
          <p:nvSpPr>
            <p:cNvPr id="9276" name="Google Shape;9276;p73"/>
            <p:cNvSpPr/>
            <p:nvPr/>
          </p:nvSpPr>
          <p:spPr>
            <a:xfrm>
              <a:off x="5394478" y="1537143"/>
              <a:ext cx="249076" cy="328486"/>
            </a:xfrm>
            <a:custGeom>
              <a:avLst/>
              <a:gdLst/>
              <a:ahLst/>
              <a:cxnLst/>
              <a:rect l="l" t="t" r="r" b="b"/>
              <a:pathLst>
                <a:path w="9485" h="12509" extrusionOk="0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73"/>
            <p:cNvSpPr/>
            <p:nvPr/>
          </p:nvSpPr>
          <p:spPr>
            <a:xfrm>
              <a:off x="5405770" y="1537143"/>
              <a:ext cx="226729" cy="305876"/>
            </a:xfrm>
            <a:custGeom>
              <a:avLst/>
              <a:gdLst/>
              <a:ahLst/>
              <a:cxnLst/>
              <a:rect l="l" t="t" r="r" b="b"/>
              <a:pathLst>
                <a:path w="8634" h="11648" extrusionOk="0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73"/>
            <p:cNvSpPr/>
            <p:nvPr/>
          </p:nvSpPr>
          <p:spPr>
            <a:xfrm>
              <a:off x="5417088" y="1559753"/>
              <a:ext cx="203856" cy="271949"/>
            </a:xfrm>
            <a:custGeom>
              <a:avLst/>
              <a:gdLst/>
              <a:ahLst/>
              <a:cxnLst/>
              <a:rect l="l" t="t" r="r" b="b"/>
              <a:pathLst>
                <a:path w="7763" h="10356" extrusionOk="0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73"/>
            <p:cNvSpPr/>
            <p:nvPr/>
          </p:nvSpPr>
          <p:spPr>
            <a:xfrm>
              <a:off x="5468111" y="1514533"/>
              <a:ext cx="101810" cy="50787"/>
            </a:xfrm>
            <a:custGeom>
              <a:avLst/>
              <a:gdLst/>
              <a:ahLst/>
              <a:cxnLst/>
              <a:rect l="l" t="t" r="r" b="b"/>
              <a:pathLst>
                <a:path w="3877" h="1934" extrusionOk="0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73"/>
            <p:cNvSpPr/>
            <p:nvPr/>
          </p:nvSpPr>
          <p:spPr>
            <a:xfrm>
              <a:off x="5448258" y="1670098"/>
              <a:ext cx="28413" cy="28413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73"/>
            <p:cNvSpPr/>
            <p:nvPr/>
          </p:nvSpPr>
          <p:spPr>
            <a:xfrm>
              <a:off x="5448258" y="1721095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73"/>
            <p:cNvSpPr/>
            <p:nvPr/>
          </p:nvSpPr>
          <p:spPr>
            <a:xfrm>
              <a:off x="5448258" y="1772118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73"/>
            <p:cNvSpPr/>
            <p:nvPr/>
          </p:nvSpPr>
          <p:spPr>
            <a:xfrm>
              <a:off x="5488961" y="1667314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73"/>
            <p:cNvSpPr/>
            <p:nvPr/>
          </p:nvSpPr>
          <p:spPr>
            <a:xfrm>
              <a:off x="5488725" y="1689950"/>
              <a:ext cx="105828" cy="11318"/>
            </a:xfrm>
            <a:custGeom>
              <a:avLst/>
              <a:gdLst/>
              <a:ahLst/>
              <a:cxnLst/>
              <a:rect l="l" t="t" r="r" b="b"/>
              <a:pathLst>
                <a:path w="4030" h="431" extrusionOk="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73"/>
            <p:cNvSpPr/>
            <p:nvPr/>
          </p:nvSpPr>
          <p:spPr>
            <a:xfrm>
              <a:off x="5488961" y="1718337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73"/>
            <p:cNvSpPr/>
            <p:nvPr/>
          </p:nvSpPr>
          <p:spPr>
            <a:xfrm>
              <a:off x="5488725" y="1740947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73"/>
            <p:cNvSpPr/>
            <p:nvPr/>
          </p:nvSpPr>
          <p:spPr>
            <a:xfrm>
              <a:off x="5488961" y="1769360"/>
              <a:ext cx="66123" cy="11318"/>
            </a:xfrm>
            <a:custGeom>
              <a:avLst/>
              <a:gdLst/>
              <a:ahLst/>
              <a:cxnLst/>
              <a:rect l="l" t="t" r="r" b="b"/>
              <a:pathLst>
                <a:path w="2518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73"/>
            <p:cNvSpPr/>
            <p:nvPr/>
          </p:nvSpPr>
          <p:spPr>
            <a:xfrm>
              <a:off x="5488725" y="1791970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73"/>
            <p:cNvSpPr/>
            <p:nvPr/>
          </p:nvSpPr>
          <p:spPr>
            <a:xfrm>
              <a:off x="5488961" y="1582389"/>
              <a:ext cx="100051" cy="11318"/>
            </a:xfrm>
            <a:custGeom>
              <a:avLst/>
              <a:gdLst/>
              <a:ahLst/>
              <a:cxnLst/>
              <a:rect l="l" t="t" r="r" b="b"/>
              <a:pathLst>
                <a:path w="3810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73"/>
            <p:cNvSpPr/>
            <p:nvPr/>
          </p:nvSpPr>
          <p:spPr>
            <a:xfrm>
              <a:off x="5443479" y="1633386"/>
              <a:ext cx="151074" cy="11344"/>
            </a:xfrm>
            <a:custGeom>
              <a:avLst/>
              <a:gdLst/>
              <a:ahLst/>
              <a:cxnLst/>
              <a:rect l="l" t="t" r="r" b="b"/>
              <a:pathLst>
                <a:path w="5753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73"/>
            <p:cNvSpPr/>
            <p:nvPr/>
          </p:nvSpPr>
          <p:spPr>
            <a:xfrm>
              <a:off x="5488961" y="1604999"/>
              <a:ext cx="26418" cy="11344"/>
            </a:xfrm>
            <a:custGeom>
              <a:avLst/>
              <a:gdLst/>
              <a:ahLst/>
              <a:cxnLst/>
              <a:rect l="l" t="t" r="r" b="b"/>
              <a:pathLst>
                <a:path w="1006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73"/>
            <p:cNvSpPr/>
            <p:nvPr/>
          </p:nvSpPr>
          <p:spPr>
            <a:xfrm>
              <a:off x="5522889" y="1604999"/>
              <a:ext cx="37736" cy="11344"/>
            </a:xfrm>
            <a:custGeom>
              <a:avLst/>
              <a:gdLst/>
              <a:ahLst/>
              <a:cxnLst/>
              <a:rect l="l" t="t" r="r" b="b"/>
              <a:pathLst>
                <a:path w="143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73"/>
            <p:cNvSpPr/>
            <p:nvPr/>
          </p:nvSpPr>
          <p:spPr>
            <a:xfrm>
              <a:off x="5445501" y="1582389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73"/>
            <p:cNvSpPr/>
            <p:nvPr/>
          </p:nvSpPr>
          <p:spPr>
            <a:xfrm>
              <a:off x="5468347" y="1553976"/>
              <a:ext cx="101810" cy="11581"/>
            </a:xfrm>
            <a:custGeom>
              <a:avLst/>
              <a:gdLst/>
              <a:ahLst/>
              <a:cxnLst/>
              <a:rect l="l" t="t" r="r" b="b"/>
              <a:pathLst>
                <a:path w="3877" h="441" extrusionOk="0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73"/>
            <p:cNvSpPr/>
            <p:nvPr/>
          </p:nvSpPr>
          <p:spPr>
            <a:xfrm>
              <a:off x="5454036" y="1590924"/>
              <a:ext cx="16859" cy="16859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6" name="Google Shape;9296;p73"/>
          <p:cNvGrpSpPr/>
          <p:nvPr/>
        </p:nvGrpSpPr>
        <p:grpSpPr>
          <a:xfrm>
            <a:off x="5782259" y="1512012"/>
            <a:ext cx="356138" cy="356138"/>
            <a:chOff x="5782259" y="1512012"/>
            <a:chExt cx="356138" cy="356138"/>
          </a:xfrm>
        </p:grpSpPr>
        <p:sp>
          <p:nvSpPr>
            <p:cNvPr id="9297" name="Google Shape;9297;p73"/>
            <p:cNvSpPr/>
            <p:nvPr/>
          </p:nvSpPr>
          <p:spPr>
            <a:xfrm>
              <a:off x="5902635" y="1701505"/>
              <a:ext cx="114888" cy="97792"/>
            </a:xfrm>
            <a:custGeom>
              <a:avLst/>
              <a:gdLst/>
              <a:ahLst/>
              <a:cxnLst/>
              <a:rect l="l" t="t" r="r" b="b"/>
              <a:pathLst>
                <a:path w="4375" h="3724" extrusionOk="0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73"/>
            <p:cNvSpPr/>
            <p:nvPr/>
          </p:nvSpPr>
          <p:spPr>
            <a:xfrm>
              <a:off x="5940082" y="1701505"/>
              <a:ext cx="40230" cy="17358"/>
            </a:xfrm>
            <a:custGeom>
              <a:avLst/>
              <a:gdLst/>
              <a:ahLst/>
              <a:cxnLst/>
              <a:rect l="l" t="t" r="r" b="b"/>
              <a:pathLst>
                <a:path w="1532" h="661" extrusionOk="0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73"/>
            <p:cNvSpPr/>
            <p:nvPr/>
          </p:nvSpPr>
          <p:spPr>
            <a:xfrm>
              <a:off x="5902635" y="1716079"/>
              <a:ext cx="115124" cy="83218"/>
            </a:xfrm>
            <a:custGeom>
              <a:avLst/>
              <a:gdLst/>
              <a:ahLst/>
              <a:cxnLst/>
              <a:rect l="l" t="t" r="r" b="b"/>
              <a:pathLst>
                <a:path w="4384" h="3169" extrusionOk="0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73"/>
            <p:cNvSpPr/>
            <p:nvPr/>
          </p:nvSpPr>
          <p:spPr>
            <a:xfrm>
              <a:off x="5919967" y="1621070"/>
              <a:ext cx="28676" cy="63103"/>
            </a:xfrm>
            <a:custGeom>
              <a:avLst/>
              <a:gdLst/>
              <a:ahLst/>
              <a:cxnLst/>
              <a:rect l="l" t="t" r="r" b="b"/>
              <a:pathLst>
                <a:path w="1092" h="2403" extrusionOk="0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73"/>
            <p:cNvSpPr/>
            <p:nvPr/>
          </p:nvSpPr>
          <p:spPr>
            <a:xfrm>
              <a:off x="5931547" y="1615293"/>
              <a:ext cx="69116" cy="68880"/>
            </a:xfrm>
            <a:custGeom>
              <a:avLst/>
              <a:gdLst/>
              <a:ahLst/>
              <a:cxnLst/>
              <a:rect l="l" t="t" r="r" b="b"/>
              <a:pathLst>
                <a:path w="2632" h="2623" extrusionOk="0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73"/>
            <p:cNvSpPr/>
            <p:nvPr/>
          </p:nvSpPr>
          <p:spPr>
            <a:xfrm>
              <a:off x="5925744" y="1644179"/>
              <a:ext cx="68906" cy="63129"/>
            </a:xfrm>
            <a:custGeom>
              <a:avLst/>
              <a:gdLst/>
              <a:ahLst/>
              <a:cxnLst/>
              <a:rect l="l" t="t" r="r" b="b"/>
              <a:pathLst>
                <a:path w="2624" h="2404" extrusionOk="0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73"/>
            <p:cNvSpPr/>
            <p:nvPr/>
          </p:nvSpPr>
          <p:spPr>
            <a:xfrm>
              <a:off x="5925744" y="1644205"/>
              <a:ext cx="68906" cy="61606"/>
            </a:xfrm>
            <a:custGeom>
              <a:avLst/>
              <a:gdLst/>
              <a:ahLst/>
              <a:cxnLst/>
              <a:rect l="l" t="t" r="r" b="b"/>
              <a:pathLst>
                <a:path w="2624" h="2346" extrusionOk="0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73"/>
            <p:cNvSpPr/>
            <p:nvPr/>
          </p:nvSpPr>
          <p:spPr>
            <a:xfrm>
              <a:off x="5902898" y="1730916"/>
              <a:ext cx="22872" cy="68381"/>
            </a:xfrm>
            <a:custGeom>
              <a:avLst/>
              <a:gdLst/>
              <a:ahLst/>
              <a:cxnLst/>
              <a:rect l="l" t="t" r="r" b="b"/>
              <a:pathLst>
                <a:path w="871" h="2604" extrusionOk="0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73"/>
            <p:cNvSpPr/>
            <p:nvPr/>
          </p:nvSpPr>
          <p:spPr>
            <a:xfrm>
              <a:off x="5994624" y="1730916"/>
              <a:ext cx="23135" cy="68381"/>
            </a:xfrm>
            <a:custGeom>
              <a:avLst/>
              <a:gdLst/>
              <a:ahLst/>
              <a:cxnLst/>
              <a:rect l="l" t="t" r="r" b="b"/>
              <a:pathLst>
                <a:path w="881" h="2604" extrusionOk="0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73"/>
            <p:cNvSpPr/>
            <p:nvPr/>
          </p:nvSpPr>
          <p:spPr>
            <a:xfrm>
              <a:off x="5782259" y="1512012"/>
              <a:ext cx="356138" cy="356138"/>
            </a:xfrm>
            <a:custGeom>
              <a:avLst/>
              <a:gdLst/>
              <a:ahLst/>
              <a:cxnLst/>
              <a:rect l="l" t="t" r="r" b="b"/>
              <a:pathLst>
                <a:path w="13562" h="13562" extrusionOk="0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73"/>
            <p:cNvSpPr/>
            <p:nvPr/>
          </p:nvSpPr>
          <p:spPr>
            <a:xfrm>
              <a:off x="5823724" y="1563535"/>
              <a:ext cx="262889" cy="252936"/>
            </a:xfrm>
            <a:custGeom>
              <a:avLst/>
              <a:gdLst/>
              <a:ahLst/>
              <a:cxnLst/>
              <a:rect l="l" t="t" r="r" b="b"/>
              <a:pathLst>
                <a:path w="10011" h="9632" extrusionOk="0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8" name="Google Shape;9308;p73"/>
          <p:cNvGrpSpPr/>
          <p:nvPr/>
        </p:nvGrpSpPr>
        <p:grpSpPr>
          <a:xfrm>
            <a:off x="6229598" y="1518052"/>
            <a:ext cx="343560" cy="343822"/>
            <a:chOff x="6229598" y="1518052"/>
            <a:chExt cx="343560" cy="343822"/>
          </a:xfrm>
        </p:grpSpPr>
        <p:sp>
          <p:nvSpPr>
            <p:cNvPr id="9309" name="Google Shape;9309;p73"/>
            <p:cNvSpPr/>
            <p:nvPr/>
          </p:nvSpPr>
          <p:spPr>
            <a:xfrm>
              <a:off x="6229598" y="1518052"/>
              <a:ext cx="343560" cy="343822"/>
            </a:xfrm>
            <a:custGeom>
              <a:avLst/>
              <a:gdLst/>
              <a:ahLst/>
              <a:cxnLst/>
              <a:rect l="l" t="t" r="r" b="b"/>
              <a:pathLst>
                <a:path w="13083" h="13093" extrusionOk="0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73"/>
            <p:cNvSpPr/>
            <p:nvPr/>
          </p:nvSpPr>
          <p:spPr>
            <a:xfrm>
              <a:off x="6255228" y="1543918"/>
              <a:ext cx="292064" cy="292064"/>
            </a:xfrm>
            <a:custGeom>
              <a:avLst/>
              <a:gdLst/>
              <a:ahLst/>
              <a:cxnLst/>
              <a:rect l="l" t="t" r="r" b="b"/>
              <a:pathLst>
                <a:path w="11122" h="11122" extrusionOk="0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73"/>
            <p:cNvSpPr/>
            <p:nvPr/>
          </p:nvSpPr>
          <p:spPr>
            <a:xfrm>
              <a:off x="6396218" y="1564034"/>
              <a:ext cx="10320" cy="131221"/>
            </a:xfrm>
            <a:custGeom>
              <a:avLst/>
              <a:gdLst/>
              <a:ahLst/>
              <a:cxnLst/>
              <a:rect l="l" t="t" r="r" b="b"/>
              <a:pathLst>
                <a:path w="393" h="4997" extrusionOk="0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73"/>
            <p:cNvSpPr/>
            <p:nvPr/>
          </p:nvSpPr>
          <p:spPr>
            <a:xfrm>
              <a:off x="6394459" y="1684908"/>
              <a:ext cx="134477" cy="10346"/>
            </a:xfrm>
            <a:custGeom>
              <a:avLst/>
              <a:gdLst/>
              <a:ahLst/>
              <a:cxnLst/>
              <a:rect l="l" t="t" r="r" b="b"/>
              <a:pathLst>
                <a:path w="5121" h="394" extrusionOk="0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73"/>
            <p:cNvSpPr/>
            <p:nvPr/>
          </p:nvSpPr>
          <p:spPr>
            <a:xfrm>
              <a:off x="6291178" y="1579868"/>
              <a:ext cx="272946" cy="256009"/>
            </a:xfrm>
            <a:custGeom>
              <a:avLst/>
              <a:gdLst/>
              <a:ahLst/>
              <a:cxnLst/>
              <a:rect l="l" t="t" r="r" b="b"/>
              <a:pathLst>
                <a:path w="10394" h="9749" extrusionOk="0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3"/>
            <p:cNvSpPr/>
            <p:nvPr/>
          </p:nvSpPr>
          <p:spPr>
            <a:xfrm>
              <a:off x="6273584" y="1684908"/>
              <a:ext cx="21376" cy="10346"/>
            </a:xfrm>
            <a:custGeom>
              <a:avLst/>
              <a:gdLst/>
              <a:ahLst/>
              <a:cxnLst/>
              <a:rect l="l" t="t" r="r" b="b"/>
              <a:pathLst>
                <a:path w="814" h="394" extrusionOk="0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73"/>
            <p:cNvSpPr/>
            <p:nvPr/>
          </p:nvSpPr>
          <p:spPr>
            <a:xfrm>
              <a:off x="6396218" y="1798194"/>
              <a:ext cx="10320" cy="17673"/>
            </a:xfrm>
            <a:custGeom>
              <a:avLst/>
              <a:gdLst/>
              <a:ahLst/>
              <a:cxnLst/>
              <a:rect l="l" t="t" r="r" b="b"/>
              <a:pathLst>
                <a:path w="393" h="673" extrusionOk="0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73"/>
            <p:cNvSpPr/>
            <p:nvPr/>
          </p:nvSpPr>
          <p:spPr>
            <a:xfrm>
              <a:off x="6308063" y="1599117"/>
              <a:ext cx="20036" cy="15966"/>
            </a:xfrm>
            <a:custGeom>
              <a:avLst/>
              <a:gdLst/>
              <a:ahLst/>
              <a:cxnLst/>
              <a:rect l="l" t="t" r="r" b="b"/>
              <a:pathLst>
                <a:path w="763" h="608" extrusionOk="0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73"/>
            <p:cNvSpPr/>
            <p:nvPr/>
          </p:nvSpPr>
          <p:spPr>
            <a:xfrm>
              <a:off x="6473606" y="1764581"/>
              <a:ext cx="20141" cy="16097"/>
            </a:xfrm>
            <a:custGeom>
              <a:avLst/>
              <a:gdLst/>
              <a:ahLst/>
              <a:cxnLst/>
              <a:rect l="l" t="t" r="r" b="b"/>
              <a:pathLst>
                <a:path w="767" h="613" extrusionOk="0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3"/>
            <p:cNvSpPr/>
            <p:nvPr/>
          </p:nvSpPr>
          <p:spPr>
            <a:xfrm>
              <a:off x="6474368" y="1599117"/>
              <a:ext cx="20141" cy="15966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73"/>
            <p:cNvSpPr/>
            <p:nvPr/>
          </p:nvSpPr>
          <p:spPr>
            <a:xfrm>
              <a:off x="6308772" y="1765001"/>
              <a:ext cx="19432" cy="15677"/>
            </a:xfrm>
            <a:custGeom>
              <a:avLst/>
              <a:gdLst/>
              <a:ahLst/>
              <a:cxnLst/>
              <a:rect l="l" t="t" r="r" b="b"/>
              <a:pathLst>
                <a:path w="740" h="597" extrusionOk="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73"/>
            <p:cNvSpPr/>
            <p:nvPr/>
          </p:nvSpPr>
          <p:spPr>
            <a:xfrm>
              <a:off x="6283064" y="1637404"/>
              <a:ext cx="20693" cy="13366"/>
            </a:xfrm>
            <a:custGeom>
              <a:avLst/>
              <a:gdLst/>
              <a:ahLst/>
              <a:cxnLst/>
              <a:rect l="l" t="t" r="r" b="b"/>
              <a:pathLst>
                <a:path w="788" h="509" extrusionOk="0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73"/>
            <p:cNvSpPr/>
            <p:nvPr/>
          </p:nvSpPr>
          <p:spPr>
            <a:xfrm>
              <a:off x="6498947" y="1729445"/>
              <a:ext cx="20640" cy="13051"/>
            </a:xfrm>
            <a:custGeom>
              <a:avLst/>
              <a:gdLst/>
              <a:ahLst/>
              <a:cxnLst/>
              <a:rect l="l" t="t" r="r" b="b"/>
              <a:pathLst>
                <a:path w="786" h="497" extrusionOk="0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73"/>
            <p:cNvSpPr/>
            <p:nvPr/>
          </p:nvSpPr>
          <p:spPr>
            <a:xfrm>
              <a:off x="6439442" y="1574511"/>
              <a:ext cx="14837" cy="16675"/>
            </a:xfrm>
            <a:custGeom>
              <a:avLst/>
              <a:gdLst/>
              <a:ahLst/>
              <a:cxnLst/>
              <a:rect l="l" t="t" r="r" b="b"/>
              <a:pathLst>
                <a:path w="565" h="635" extrusionOk="0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73"/>
            <p:cNvSpPr/>
            <p:nvPr/>
          </p:nvSpPr>
          <p:spPr>
            <a:xfrm>
              <a:off x="6347978" y="1789581"/>
              <a:ext cx="15861" cy="16754"/>
            </a:xfrm>
            <a:custGeom>
              <a:avLst/>
              <a:gdLst/>
              <a:ahLst/>
              <a:cxnLst/>
              <a:rect l="l" t="t" r="r" b="b"/>
              <a:pathLst>
                <a:path w="604" h="638" extrusionOk="0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73"/>
            <p:cNvSpPr/>
            <p:nvPr/>
          </p:nvSpPr>
          <p:spPr>
            <a:xfrm>
              <a:off x="6349633" y="1572883"/>
              <a:ext cx="15441" cy="17305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3"/>
            <p:cNvSpPr/>
            <p:nvPr/>
          </p:nvSpPr>
          <p:spPr>
            <a:xfrm>
              <a:off x="6437341" y="1789896"/>
              <a:ext cx="15441" cy="17437"/>
            </a:xfrm>
            <a:custGeom>
              <a:avLst/>
              <a:gdLst/>
              <a:ahLst/>
              <a:cxnLst/>
              <a:rect l="l" t="t" r="r" b="b"/>
              <a:pathLst>
                <a:path w="588" h="664" extrusionOk="0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3"/>
            <p:cNvSpPr/>
            <p:nvPr/>
          </p:nvSpPr>
          <p:spPr>
            <a:xfrm>
              <a:off x="6499262" y="1639505"/>
              <a:ext cx="21664" cy="13261"/>
            </a:xfrm>
            <a:custGeom>
              <a:avLst/>
              <a:gdLst/>
              <a:ahLst/>
              <a:cxnLst/>
              <a:rect l="l" t="t" r="r" b="b"/>
              <a:pathLst>
                <a:path w="825" h="505" extrusionOk="0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73"/>
            <p:cNvSpPr/>
            <p:nvPr/>
          </p:nvSpPr>
          <p:spPr>
            <a:xfrm>
              <a:off x="6282118" y="1727161"/>
              <a:ext cx="21638" cy="13314"/>
            </a:xfrm>
            <a:custGeom>
              <a:avLst/>
              <a:gdLst/>
              <a:ahLst/>
              <a:cxnLst/>
              <a:rect l="l" t="t" r="r" b="b"/>
              <a:pathLst>
                <a:path w="824" h="507" extrusionOk="0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8" name="Google Shape;9328;p73"/>
          <p:cNvGrpSpPr/>
          <p:nvPr/>
        </p:nvGrpSpPr>
        <p:grpSpPr>
          <a:xfrm>
            <a:off x="870773" y="3357985"/>
            <a:ext cx="342824" cy="351228"/>
            <a:chOff x="870773" y="3357985"/>
            <a:chExt cx="342824" cy="351228"/>
          </a:xfrm>
        </p:grpSpPr>
        <p:sp>
          <p:nvSpPr>
            <p:cNvPr id="9329" name="Google Shape;9329;p73"/>
            <p:cNvSpPr/>
            <p:nvPr/>
          </p:nvSpPr>
          <p:spPr>
            <a:xfrm>
              <a:off x="870773" y="3357985"/>
              <a:ext cx="342824" cy="351228"/>
            </a:xfrm>
            <a:custGeom>
              <a:avLst/>
              <a:gdLst/>
              <a:ahLst/>
              <a:cxnLst/>
              <a:rect l="l" t="t" r="r" b="b"/>
              <a:pathLst>
                <a:path w="13055" h="13375" extrusionOk="0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73"/>
            <p:cNvSpPr/>
            <p:nvPr/>
          </p:nvSpPr>
          <p:spPr>
            <a:xfrm>
              <a:off x="1024577" y="3357985"/>
              <a:ext cx="50288" cy="49238"/>
            </a:xfrm>
            <a:custGeom>
              <a:avLst/>
              <a:gdLst/>
              <a:ahLst/>
              <a:cxnLst/>
              <a:rect l="l" t="t" r="r" b="b"/>
              <a:pathLst>
                <a:path w="1915" h="1875" extrusionOk="0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73"/>
            <p:cNvSpPr/>
            <p:nvPr/>
          </p:nvSpPr>
          <p:spPr>
            <a:xfrm>
              <a:off x="1111787" y="3388552"/>
              <a:ext cx="101810" cy="289832"/>
            </a:xfrm>
            <a:custGeom>
              <a:avLst/>
              <a:gdLst/>
              <a:ahLst/>
              <a:cxnLst/>
              <a:rect l="l" t="t" r="r" b="b"/>
              <a:pathLst>
                <a:path w="3877" h="11037" extrusionOk="0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73"/>
            <p:cNvSpPr/>
            <p:nvPr/>
          </p:nvSpPr>
          <p:spPr>
            <a:xfrm>
              <a:off x="1024840" y="3660133"/>
              <a:ext cx="50025" cy="49080"/>
            </a:xfrm>
            <a:custGeom>
              <a:avLst/>
              <a:gdLst/>
              <a:ahLst/>
              <a:cxnLst/>
              <a:rect l="l" t="t" r="r" b="b"/>
              <a:pathLst>
                <a:path w="1905" h="1869" extrusionOk="0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73"/>
            <p:cNvSpPr/>
            <p:nvPr/>
          </p:nvSpPr>
          <p:spPr>
            <a:xfrm>
              <a:off x="939390" y="3431067"/>
              <a:ext cx="211892" cy="205222"/>
            </a:xfrm>
            <a:custGeom>
              <a:avLst/>
              <a:gdLst/>
              <a:ahLst/>
              <a:cxnLst/>
              <a:rect l="l" t="t" r="r" b="b"/>
              <a:pathLst>
                <a:path w="8069" h="7815" extrusionOk="0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73"/>
            <p:cNvSpPr/>
            <p:nvPr/>
          </p:nvSpPr>
          <p:spPr>
            <a:xfrm>
              <a:off x="970561" y="3470641"/>
              <a:ext cx="60345" cy="51653"/>
            </a:xfrm>
            <a:custGeom>
              <a:avLst/>
              <a:gdLst/>
              <a:ahLst/>
              <a:cxnLst/>
              <a:rect l="l" t="t" r="r" b="b"/>
              <a:pathLst>
                <a:path w="2298" h="1967" extrusionOk="0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73"/>
            <p:cNvSpPr/>
            <p:nvPr/>
          </p:nvSpPr>
          <p:spPr>
            <a:xfrm>
              <a:off x="1053332" y="3545140"/>
              <a:ext cx="60188" cy="51417"/>
            </a:xfrm>
            <a:custGeom>
              <a:avLst/>
              <a:gdLst/>
              <a:ahLst/>
              <a:cxnLst/>
              <a:rect l="l" t="t" r="r" b="b"/>
              <a:pathLst>
                <a:path w="2292" h="1958" extrusionOk="0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73"/>
            <p:cNvSpPr/>
            <p:nvPr/>
          </p:nvSpPr>
          <p:spPr>
            <a:xfrm>
              <a:off x="992330" y="3479595"/>
              <a:ext cx="106090" cy="101836"/>
            </a:xfrm>
            <a:custGeom>
              <a:avLst/>
              <a:gdLst/>
              <a:ahLst/>
              <a:cxnLst/>
              <a:rect l="l" t="t" r="r" b="b"/>
              <a:pathLst>
                <a:path w="4040" h="3878" extrusionOk="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7" name="Google Shape;9337;p73"/>
          <p:cNvGrpSpPr/>
          <p:nvPr/>
        </p:nvGrpSpPr>
        <p:grpSpPr>
          <a:xfrm>
            <a:off x="2743084" y="4299590"/>
            <a:ext cx="159372" cy="308896"/>
            <a:chOff x="2743084" y="4299590"/>
            <a:chExt cx="159372" cy="308896"/>
          </a:xfrm>
        </p:grpSpPr>
        <p:sp>
          <p:nvSpPr>
            <p:cNvPr id="9338" name="Google Shape;9338;p73"/>
            <p:cNvSpPr/>
            <p:nvPr/>
          </p:nvSpPr>
          <p:spPr>
            <a:xfrm>
              <a:off x="2828534" y="4425428"/>
              <a:ext cx="9585" cy="105907"/>
            </a:xfrm>
            <a:custGeom>
              <a:avLst/>
              <a:gdLst/>
              <a:ahLst/>
              <a:cxnLst/>
              <a:rect l="l" t="t" r="r" b="b"/>
              <a:pathLst>
                <a:path w="365" h="4033" extrusionOk="0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73"/>
            <p:cNvSpPr/>
            <p:nvPr/>
          </p:nvSpPr>
          <p:spPr>
            <a:xfrm>
              <a:off x="2743084" y="4299590"/>
              <a:ext cx="158111" cy="135239"/>
            </a:xfrm>
            <a:custGeom>
              <a:avLst/>
              <a:gdLst/>
              <a:ahLst/>
              <a:cxnLst/>
              <a:rect l="l" t="t" r="r" b="b"/>
              <a:pathLst>
                <a:path w="6021" h="5150" extrusionOk="0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73"/>
            <p:cNvSpPr/>
            <p:nvPr/>
          </p:nvSpPr>
          <p:spPr>
            <a:xfrm>
              <a:off x="2762438" y="4313928"/>
              <a:ext cx="123921" cy="106406"/>
            </a:xfrm>
            <a:custGeom>
              <a:avLst/>
              <a:gdLst/>
              <a:ahLst/>
              <a:cxnLst/>
              <a:rect l="l" t="t" r="r" b="b"/>
              <a:pathLst>
                <a:path w="4719" h="4052" extrusionOk="0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73"/>
            <p:cNvSpPr/>
            <p:nvPr/>
          </p:nvSpPr>
          <p:spPr>
            <a:xfrm>
              <a:off x="2809443" y="4314348"/>
              <a:ext cx="49526" cy="105460"/>
            </a:xfrm>
            <a:custGeom>
              <a:avLst/>
              <a:gdLst/>
              <a:ahLst/>
              <a:cxnLst/>
              <a:rect l="l" t="t" r="r" b="b"/>
              <a:pathLst>
                <a:path w="1886" h="4016" extrusionOk="0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73"/>
            <p:cNvSpPr/>
            <p:nvPr/>
          </p:nvSpPr>
          <p:spPr>
            <a:xfrm>
              <a:off x="2780032" y="4521513"/>
              <a:ext cx="106589" cy="86973"/>
            </a:xfrm>
            <a:custGeom>
              <a:avLst/>
              <a:gdLst/>
              <a:ahLst/>
              <a:cxnLst/>
              <a:rect l="l" t="t" r="r" b="b"/>
              <a:pathLst>
                <a:path w="4059" h="3312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73"/>
            <p:cNvSpPr/>
            <p:nvPr/>
          </p:nvSpPr>
          <p:spPr>
            <a:xfrm>
              <a:off x="2782553" y="4545620"/>
              <a:ext cx="20614" cy="48292"/>
            </a:xfrm>
            <a:custGeom>
              <a:avLst/>
              <a:gdLst/>
              <a:ahLst/>
              <a:cxnLst/>
              <a:rect l="l" t="t" r="r" b="b"/>
              <a:pathLst>
                <a:path w="785" h="1839" extrusionOk="0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73"/>
            <p:cNvSpPr/>
            <p:nvPr/>
          </p:nvSpPr>
          <p:spPr>
            <a:xfrm>
              <a:off x="2780032" y="4521514"/>
              <a:ext cx="106826" cy="28912"/>
            </a:xfrm>
            <a:custGeom>
              <a:avLst/>
              <a:gdLst/>
              <a:ahLst/>
              <a:cxnLst/>
              <a:rect l="l" t="t" r="r" b="b"/>
              <a:pathLst>
                <a:path w="4068" h="1101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73"/>
            <p:cNvSpPr/>
            <p:nvPr/>
          </p:nvSpPr>
          <p:spPr>
            <a:xfrm>
              <a:off x="2788068" y="4589107"/>
              <a:ext cx="90518" cy="19380"/>
            </a:xfrm>
            <a:custGeom>
              <a:avLst/>
              <a:gdLst/>
              <a:ahLst/>
              <a:cxnLst/>
              <a:rect l="l" t="t" r="r" b="b"/>
              <a:pathLst>
                <a:path w="3447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73"/>
            <p:cNvSpPr/>
            <p:nvPr/>
          </p:nvSpPr>
          <p:spPr>
            <a:xfrm>
              <a:off x="2780032" y="4521514"/>
              <a:ext cx="106589" cy="28912"/>
            </a:xfrm>
            <a:custGeom>
              <a:avLst/>
              <a:gdLst/>
              <a:ahLst/>
              <a:cxnLst/>
              <a:rect l="l" t="t" r="r" b="b"/>
              <a:pathLst>
                <a:path w="4059" h="1101" extrusionOk="0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73"/>
            <p:cNvSpPr/>
            <p:nvPr/>
          </p:nvSpPr>
          <p:spPr>
            <a:xfrm>
              <a:off x="2788068" y="4589107"/>
              <a:ext cx="21139" cy="19380"/>
            </a:xfrm>
            <a:custGeom>
              <a:avLst/>
              <a:gdLst/>
              <a:ahLst/>
              <a:cxnLst/>
              <a:rect l="l" t="t" r="r" b="b"/>
              <a:pathLst>
                <a:path w="805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73"/>
            <p:cNvSpPr/>
            <p:nvPr/>
          </p:nvSpPr>
          <p:spPr>
            <a:xfrm>
              <a:off x="2838093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73"/>
            <p:cNvSpPr/>
            <p:nvPr/>
          </p:nvSpPr>
          <p:spPr>
            <a:xfrm>
              <a:off x="2838093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73"/>
            <p:cNvSpPr/>
            <p:nvPr/>
          </p:nvSpPr>
          <p:spPr>
            <a:xfrm>
              <a:off x="2764197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73"/>
            <p:cNvSpPr/>
            <p:nvPr/>
          </p:nvSpPr>
          <p:spPr>
            <a:xfrm>
              <a:off x="2764197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73"/>
            <p:cNvSpPr/>
            <p:nvPr/>
          </p:nvSpPr>
          <p:spPr>
            <a:xfrm>
              <a:off x="2765694" y="4502160"/>
              <a:ext cx="135239" cy="29175"/>
            </a:xfrm>
            <a:custGeom>
              <a:avLst/>
              <a:gdLst/>
              <a:ahLst/>
              <a:cxnLst/>
              <a:rect l="l" t="t" r="r" b="b"/>
              <a:pathLst>
                <a:path w="5150" h="1111" extrusionOk="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3" name="Google Shape;9353;p73"/>
          <p:cNvGrpSpPr/>
          <p:nvPr/>
        </p:nvGrpSpPr>
        <p:grpSpPr>
          <a:xfrm>
            <a:off x="1293506" y="2939716"/>
            <a:ext cx="374730" cy="272211"/>
            <a:chOff x="1293506" y="2939716"/>
            <a:chExt cx="374730" cy="272211"/>
          </a:xfrm>
        </p:grpSpPr>
        <p:sp>
          <p:nvSpPr>
            <p:cNvPr id="9354" name="Google Shape;9354;p73"/>
            <p:cNvSpPr/>
            <p:nvPr/>
          </p:nvSpPr>
          <p:spPr>
            <a:xfrm>
              <a:off x="1311599" y="2939716"/>
              <a:ext cx="338544" cy="248078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73"/>
            <p:cNvSpPr/>
            <p:nvPr/>
          </p:nvSpPr>
          <p:spPr>
            <a:xfrm>
              <a:off x="1335706" y="2964112"/>
              <a:ext cx="290304" cy="193274"/>
            </a:xfrm>
            <a:custGeom>
              <a:avLst/>
              <a:gdLst/>
              <a:ahLst/>
              <a:cxnLst/>
              <a:rect l="l" t="t" r="r" b="b"/>
              <a:pathLst>
                <a:path w="11055" h="7360" extrusionOk="0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73"/>
            <p:cNvSpPr/>
            <p:nvPr/>
          </p:nvSpPr>
          <p:spPr>
            <a:xfrm>
              <a:off x="1335706" y="3121173"/>
              <a:ext cx="169430" cy="36213"/>
            </a:xfrm>
            <a:custGeom>
              <a:avLst/>
              <a:gdLst/>
              <a:ahLst/>
              <a:cxnLst/>
              <a:rect l="l" t="t" r="r" b="b"/>
              <a:pathLst>
                <a:path w="6452" h="1379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73"/>
            <p:cNvSpPr/>
            <p:nvPr/>
          </p:nvSpPr>
          <p:spPr>
            <a:xfrm>
              <a:off x="1505109" y="2964112"/>
              <a:ext cx="120901" cy="96532"/>
            </a:xfrm>
            <a:custGeom>
              <a:avLst/>
              <a:gdLst/>
              <a:ahLst/>
              <a:cxnLst/>
              <a:rect l="l" t="t" r="r" b="b"/>
              <a:pathLst>
                <a:path w="4604" h="3676" extrusionOk="0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73"/>
            <p:cNvSpPr/>
            <p:nvPr/>
          </p:nvSpPr>
          <p:spPr>
            <a:xfrm>
              <a:off x="1505109" y="3060617"/>
              <a:ext cx="120901" cy="96768"/>
            </a:xfrm>
            <a:custGeom>
              <a:avLst/>
              <a:gdLst/>
              <a:ahLst/>
              <a:cxnLst/>
              <a:rect l="l" t="t" r="r" b="b"/>
              <a:pathLst>
                <a:path w="4604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73"/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73"/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73"/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73"/>
            <p:cNvSpPr/>
            <p:nvPr/>
          </p:nvSpPr>
          <p:spPr>
            <a:xfrm>
              <a:off x="1535256" y="3036484"/>
              <a:ext cx="60345" cy="24159"/>
            </a:xfrm>
            <a:custGeom>
              <a:avLst/>
              <a:gdLst/>
              <a:ahLst/>
              <a:cxnLst/>
              <a:rect l="l" t="t" r="r" b="b"/>
              <a:pathLst>
                <a:path w="2298" h="920" extrusionOk="0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73"/>
            <p:cNvSpPr/>
            <p:nvPr/>
          </p:nvSpPr>
          <p:spPr>
            <a:xfrm>
              <a:off x="1553349" y="3018391"/>
              <a:ext cx="24422" cy="30435"/>
            </a:xfrm>
            <a:custGeom>
              <a:avLst/>
              <a:gdLst/>
              <a:ahLst/>
              <a:cxnLst/>
              <a:rect l="l" t="t" r="r" b="b"/>
              <a:pathLst>
                <a:path w="930" h="1159" extrusionOk="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73"/>
            <p:cNvSpPr/>
            <p:nvPr/>
          </p:nvSpPr>
          <p:spPr>
            <a:xfrm>
              <a:off x="1547335" y="2988245"/>
              <a:ext cx="36449" cy="42226"/>
            </a:xfrm>
            <a:custGeom>
              <a:avLst/>
              <a:gdLst/>
              <a:ahLst/>
              <a:cxnLst/>
              <a:rect l="l" t="t" r="r" b="b"/>
              <a:pathLst>
                <a:path w="1388" h="1608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73"/>
            <p:cNvSpPr/>
            <p:nvPr/>
          </p:nvSpPr>
          <p:spPr>
            <a:xfrm>
              <a:off x="1547335" y="2988245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73"/>
            <p:cNvSpPr/>
            <p:nvPr/>
          </p:nvSpPr>
          <p:spPr>
            <a:xfrm>
              <a:off x="1547335" y="2988245"/>
              <a:ext cx="36449" cy="17857"/>
            </a:xfrm>
            <a:custGeom>
              <a:avLst/>
              <a:gdLst/>
              <a:ahLst/>
              <a:cxnLst/>
              <a:rect l="l" t="t" r="r" b="b"/>
              <a:pathLst>
                <a:path w="1388" h="680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73"/>
            <p:cNvSpPr/>
            <p:nvPr/>
          </p:nvSpPr>
          <p:spPr>
            <a:xfrm>
              <a:off x="1547335" y="2988245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73"/>
            <p:cNvSpPr/>
            <p:nvPr/>
          </p:nvSpPr>
          <p:spPr>
            <a:xfrm>
              <a:off x="1535256" y="3133252"/>
              <a:ext cx="60345" cy="24133"/>
            </a:xfrm>
            <a:custGeom>
              <a:avLst/>
              <a:gdLst/>
              <a:ahLst/>
              <a:cxnLst/>
              <a:rect l="l" t="t" r="r" b="b"/>
              <a:pathLst>
                <a:path w="2298" h="919" extrusionOk="0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73"/>
            <p:cNvSpPr/>
            <p:nvPr/>
          </p:nvSpPr>
          <p:spPr>
            <a:xfrm>
              <a:off x="1553349" y="3115159"/>
              <a:ext cx="24422" cy="30173"/>
            </a:xfrm>
            <a:custGeom>
              <a:avLst/>
              <a:gdLst/>
              <a:ahLst/>
              <a:cxnLst/>
              <a:rect l="l" t="t" r="r" b="b"/>
              <a:pathLst>
                <a:path w="930" h="1149" extrusionOk="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73"/>
            <p:cNvSpPr/>
            <p:nvPr/>
          </p:nvSpPr>
          <p:spPr>
            <a:xfrm>
              <a:off x="1547335" y="3084986"/>
              <a:ext cx="36449" cy="42252"/>
            </a:xfrm>
            <a:custGeom>
              <a:avLst/>
              <a:gdLst/>
              <a:ahLst/>
              <a:cxnLst/>
              <a:rect l="l" t="t" r="r" b="b"/>
              <a:pathLst>
                <a:path w="1388" h="1609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73"/>
            <p:cNvSpPr/>
            <p:nvPr/>
          </p:nvSpPr>
          <p:spPr>
            <a:xfrm>
              <a:off x="1547335" y="3084986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73"/>
            <p:cNvSpPr/>
            <p:nvPr/>
          </p:nvSpPr>
          <p:spPr>
            <a:xfrm>
              <a:off x="1547335" y="3084986"/>
              <a:ext cx="36449" cy="17883"/>
            </a:xfrm>
            <a:custGeom>
              <a:avLst/>
              <a:gdLst/>
              <a:ahLst/>
              <a:cxnLst/>
              <a:rect l="l" t="t" r="r" b="b"/>
              <a:pathLst>
                <a:path w="1388" h="681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73"/>
            <p:cNvSpPr/>
            <p:nvPr/>
          </p:nvSpPr>
          <p:spPr>
            <a:xfrm>
              <a:off x="1547335" y="3084986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73"/>
            <p:cNvSpPr/>
            <p:nvPr/>
          </p:nvSpPr>
          <p:spPr>
            <a:xfrm>
              <a:off x="1384234" y="3042524"/>
              <a:ext cx="72399" cy="90755"/>
            </a:xfrm>
            <a:custGeom>
              <a:avLst/>
              <a:gdLst/>
              <a:ahLst/>
              <a:cxnLst/>
              <a:rect l="l" t="t" r="r" b="b"/>
              <a:pathLst>
                <a:path w="2757" h="3456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73"/>
            <p:cNvSpPr/>
            <p:nvPr/>
          </p:nvSpPr>
          <p:spPr>
            <a:xfrm>
              <a:off x="1407081" y="3042524"/>
              <a:ext cx="26680" cy="18251"/>
            </a:xfrm>
            <a:custGeom>
              <a:avLst/>
              <a:gdLst/>
              <a:ahLst/>
              <a:cxnLst/>
              <a:rect l="l" t="t" r="r" b="b"/>
              <a:pathLst>
                <a:path w="1016" h="695" extrusionOk="0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73"/>
            <p:cNvSpPr/>
            <p:nvPr/>
          </p:nvSpPr>
          <p:spPr>
            <a:xfrm>
              <a:off x="1384234" y="3061615"/>
              <a:ext cx="72399" cy="71664"/>
            </a:xfrm>
            <a:custGeom>
              <a:avLst/>
              <a:gdLst/>
              <a:ahLst/>
              <a:cxnLst/>
              <a:rect l="l" t="t" r="r" b="b"/>
              <a:pathLst>
                <a:path w="2757" h="2729" extrusionOk="0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3"/>
            <p:cNvSpPr/>
            <p:nvPr/>
          </p:nvSpPr>
          <p:spPr>
            <a:xfrm>
              <a:off x="1396288" y="2994258"/>
              <a:ext cx="48266" cy="54568"/>
            </a:xfrm>
            <a:custGeom>
              <a:avLst/>
              <a:gdLst/>
              <a:ahLst/>
              <a:cxnLst/>
              <a:rect l="l" t="t" r="r" b="b"/>
              <a:pathLst>
                <a:path w="1838" h="2078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73"/>
            <p:cNvSpPr/>
            <p:nvPr/>
          </p:nvSpPr>
          <p:spPr>
            <a:xfrm>
              <a:off x="1396025" y="2994258"/>
              <a:ext cx="33455" cy="54384"/>
            </a:xfrm>
            <a:custGeom>
              <a:avLst/>
              <a:gdLst/>
              <a:ahLst/>
              <a:cxnLst/>
              <a:rect l="l" t="t" r="r" b="b"/>
              <a:pathLst>
                <a:path w="1274" h="2071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73"/>
            <p:cNvSpPr/>
            <p:nvPr/>
          </p:nvSpPr>
          <p:spPr>
            <a:xfrm>
              <a:off x="1396288" y="2994258"/>
              <a:ext cx="48528" cy="24159"/>
            </a:xfrm>
            <a:custGeom>
              <a:avLst/>
              <a:gdLst/>
              <a:ahLst/>
              <a:cxnLst/>
              <a:rect l="l" t="t" r="r" b="b"/>
              <a:pathLst>
                <a:path w="1848" h="920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73"/>
            <p:cNvSpPr/>
            <p:nvPr/>
          </p:nvSpPr>
          <p:spPr>
            <a:xfrm>
              <a:off x="1396025" y="2994258"/>
              <a:ext cx="33455" cy="21901"/>
            </a:xfrm>
            <a:custGeom>
              <a:avLst/>
              <a:gdLst/>
              <a:ahLst/>
              <a:cxnLst/>
              <a:rect l="l" t="t" r="r" b="b"/>
              <a:pathLst>
                <a:path w="1274" h="834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73"/>
            <p:cNvSpPr/>
            <p:nvPr/>
          </p:nvSpPr>
          <p:spPr>
            <a:xfrm>
              <a:off x="1384234" y="3072434"/>
              <a:ext cx="30173" cy="60844"/>
            </a:xfrm>
            <a:custGeom>
              <a:avLst/>
              <a:gdLst/>
              <a:ahLst/>
              <a:cxnLst/>
              <a:rect l="l" t="t" r="r" b="b"/>
              <a:pathLst>
                <a:path w="1149" h="2317" extrusionOk="0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73"/>
            <p:cNvSpPr/>
            <p:nvPr/>
          </p:nvSpPr>
          <p:spPr>
            <a:xfrm>
              <a:off x="1426434" y="3072434"/>
              <a:ext cx="30199" cy="60844"/>
            </a:xfrm>
            <a:custGeom>
              <a:avLst/>
              <a:gdLst/>
              <a:ahLst/>
              <a:cxnLst/>
              <a:rect l="l" t="t" r="r" b="b"/>
              <a:pathLst>
                <a:path w="1150" h="2317" extrusionOk="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73"/>
            <p:cNvSpPr/>
            <p:nvPr/>
          </p:nvSpPr>
          <p:spPr>
            <a:xfrm>
              <a:off x="1408341" y="3121173"/>
              <a:ext cx="24159" cy="12106"/>
            </a:xfrm>
            <a:custGeom>
              <a:avLst/>
              <a:gdLst/>
              <a:ahLst/>
              <a:cxnLst/>
              <a:rect l="l" t="t" r="r" b="b"/>
              <a:pathLst>
                <a:path w="920" h="461" extrusionOk="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4" name="Google Shape;9384;p73"/>
          <p:cNvGrpSpPr/>
          <p:nvPr/>
        </p:nvGrpSpPr>
        <p:grpSpPr>
          <a:xfrm>
            <a:off x="6669900" y="1505474"/>
            <a:ext cx="345083" cy="369216"/>
            <a:chOff x="6669900" y="1505474"/>
            <a:chExt cx="345083" cy="369216"/>
          </a:xfrm>
        </p:grpSpPr>
        <p:sp>
          <p:nvSpPr>
            <p:cNvPr id="9385" name="Google Shape;9385;p73"/>
            <p:cNvSpPr/>
            <p:nvPr/>
          </p:nvSpPr>
          <p:spPr>
            <a:xfrm>
              <a:off x="6700309" y="1505474"/>
              <a:ext cx="48292" cy="42252"/>
            </a:xfrm>
            <a:custGeom>
              <a:avLst/>
              <a:gdLst/>
              <a:ahLst/>
              <a:cxnLst/>
              <a:rect l="l" t="t" r="r" b="b"/>
              <a:pathLst>
                <a:path w="1839" h="1609" extrusionOk="0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73"/>
            <p:cNvSpPr/>
            <p:nvPr/>
          </p:nvSpPr>
          <p:spPr>
            <a:xfrm>
              <a:off x="6700309" y="1505474"/>
              <a:ext cx="33455" cy="42252"/>
            </a:xfrm>
            <a:custGeom>
              <a:avLst/>
              <a:gdLst/>
              <a:ahLst/>
              <a:cxnLst/>
              <a:rect l="l" t="t" r="r" b="b"/>
              <a:pathLst>
                <a:path w="1274" h="1609" extrusionOk="0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73"/>
            <p:cNvSpPr/>
            <p:nvPr/>
          </p:nvSpPr>
          <p:spPr>
            <a:xfrm>
              <a:off x="6669900" y="1608255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73"/>
            <p:cNvSpPr/>
            <p:nvPr/>
          </p:nvSpPr>
          <p:spPr>
            <a:xfrm>
              <a:off x="6706086" y="1608255"/>
              <a:ext cx="36974" cy="24422"/>
            </a:xfrm>
            <a:custGeom>
              <a:avLst/>
              <a:gdLst/>
              <a:ahLst/>
              <a:cxnLst/>
              <a:rect l="l" t="t" r="r" b="b"/>
              <a:pathLst>
                <a:path w="1408" h="930" extrusionOk="0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73"/>
            <p:cNvSpPr/>
            <p:nvPr/>
          </p:nvSpPr>
          <p:spPr>
            <a:xfrm>
              <a:off x="6669900" y="1640188"/>
              <a:ext cx="109110" cy="52783"/>
            </a:xfrm>
            <a:custGeom>
              <a:avLst/>
              <a:gdLst/>
              <a:ahLst/>
              <a:cxnLst/>
              <a:rect l="l" t="t" r="r" b="b"/>
              <a:pathLst>
                <a:path w="4155" h="2010" extrusionOk="0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73"/>
            <p:cNvSpPr/>
            <p:nvPr/>
          </p:nvSpPr>
          <p:spPr>
            <a:xfrm>
              <a:off x="6681953" y="1523567"/>
              <a:ext cx="84741" cy="84715"/>
            </a:xfrm>
            <a:custGeom>
              <a:avLst/>
              <a:gdLst/>
              <a:ahLst/>
              <a:cxnLst/>
              <a:rect l="l" t="t" r="r" b="b"/>
              <a:pathLst>
                <a:path w="3227" h="3226" extrusionOk="0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73"/>
            <p:cNvSpPr/>
            <p:nvPr/>
          </p:nvSpPr>
          <p:spPr>
            <a:xfrm>
              <a:off x="6697552" y="1523567"/>
              <a:ext cx="70902" cy="76180"/>
            </a:xfrm>
            <a:custGeom>
              <a:avLst/>
              <a:gdLst/>
              <a:ahLst/>
              <a:cxnLst/>
              <a:rect l="l" t="t" r="r" b="b"/>
              <a:pathLst>
                <a:path w="2700" h="2901" extrusionOk="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73"/>
            <p:cNvSpPr/>
            <p:nvPr/>
          </p:nvSpPr>
          <p:spPr>
            <a:xfrm>
              <a:off x="6687993" y="1560909"/>
              <a:ext cx="72661" cy="59453"/>
            </a:xfrm>
            <a:custGeom>
              <a:avLst/>
              <a:gdLst/>
              <a:ahLst/>
              <a:cxnLst/>
              <a:rect l="l" t="t" r="r" b="b"/>
              <a:pathLst>
                <a:path w="2767" h="2264" extrusionOk="0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73"/>
            <p:cNvSpPr/>
            <p:nvPr/>
          </p:nvSpPr>
          <p:spPr>
            <a:xfrm>
              <a:off x="6688256" y="1560909"/>
              <a:ext cx="72661" cy="58954"/>
            </a:xfrm>
            <a:custGeom>
              <a:avLst/>
              <a:gdLst/>
              <a:ahLst/>
              <a:cxnLst/>
              <a:rect l="l" t="t" r="r" b="b"/>
              <a:pathLst>
                <a:path w="2767" h="2245" extrusionOk="0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73"/>
            <p:cNvSpPr/>
            <p:nvPr/>
          </p:nvSpPr>
          <p:spPr>
            <a:xfrm>
              <a:off x="6669900" y="1652503"/>
              <a:ext cx="24396" cy="40467"/>
            </a:xfrm>
            <a:custGeom>
              <a:avLst/>
              <a:gdLst/>
              <a:ahLst/>
              <a:cxnLst/>
              <a:rect l="l" t="t" r="r" b="b"/>
              <a:pathLst>
                <a:path w="929" h="1541" extrusionOk="0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73"/>
            <p:cNvSpPr/>
            <p:nvPr/>
          </p:nvSpPr>
          <p:spPr>
            <a:xfrm>
              <a:off x="6754588" y="1652503"/>
              <a:ext cx="24422" cy="40467"/>
            </a:xfrm>
            <a:custGeom>
              <a:avLst/>
              <a:gdLst/>
              <a:ahLst/>
              <a:cxnLst/>
              <a:rect l="l" t="t" r="r" b="b"/>
              <a:pathLst>
                <a:path w="930" h="1541" extrusionOk="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73"/>
            <p:cNvSpPr/>
            <p:nvPr/>
          </p:nvSpPr>
          <p:spPr>
            <a:xfrm>
              <a:off x="6767797" y="1578004"/>
              <a:ext cx="201440" cy="110791"/>
            </a:xfrm>
            <a:custGeom>
              <a:avLst/>
              <a:gdLst/>
              <a:ahLst/>
              <a:cxnLst/>
              <a:rect l="l" t="t" r="r" b="b"/>
              <a:pathLst>
                <a:path w="7671" h="4219" extrusionOk="0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73"/>
            <p:cNvSpPr/>
            <p:nvPr/>
          </p:nvSpPr>
          <p:spPr>
            <a:xfrm>
              <a:off x="6711128" y="1710617"/>
              <a:ext cx="199917" cy="109557"/>
            </a:xfrm>
            <a:custGeom>
              <a:avLst/>
              <a:gdLst/>
              <a:ahLst/>
              <a:cxnLst/>
              <a:rect l="l" t="t" r="r" b="b"/>
              <a:pathLst>
                <a:path w="7613" h="4172" extrusionOk="0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73"/>
            <p:cNvSpPr/>
            <p:nvPr/>
          </p:nvSpPr>
          <p:spPr>
            <a:xfrm>
              <a:off x="6893819" y="1795988"/>
              <a:ext cx="121164" cy="78701"/>
            </a:xfrm>
            <a:custGeom>
              <a:avLst/>
              <a:gdLst/>
              <a:ahLst/>
              <a:cxnLst/>
              <a:rect l="l" t="t" r="r" b="b"/>
              <a:pathLst>
                <a:path w="4614" h="2997" extrusionOk="0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73"/>
            <p:cNvSpPr/>
            <p:nvPr/>
          </p:nvSpPr>
          <p:spPr>
            <a:xfrm>
              <a:off x="6893819" y="1812584"/>
              <a:ext cx="121164" cy="62105"/>
            </a:xfrm>
            <a:custGeom>
              <a:avLst/>
              <a:gdLst/>
              <a:ahLst/>
              <a:cxnLst/>
              <a:rect l="l" t="t" r="r" b="b"/>
              <a:pathLst>
                <a:path w="4614" h="2365" extrusionOk="0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73"/>
            <p:cNvSpPr/>
            <p:nvPr/>
          </p:nvSpPr>
          <p:spPr>
            <a:xfrm>
              <a:off x="6912175" y="1711063"/>
              <a:ext cx="30173" cy="66622"/>
            </a:xfrm>
            <a:custGeom>
              <a:avLst/>
              <a:gdLst/>
              <a:ahLst/>
              <a:cxnLst/>
              <a:rect l="l" t="t" r="r" b="b"/>
              <a:pathLst>
                <a:path w="1149" h="2537" extrusionOk="0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73"/>
            <p:cNvSpPr/>
            <p:nvPr/>
          </p:nvSpPr>
          <p:spPr>
            <a:xfrm>
              <a:off x="6924228" y="1705260"/>
              <a:ext cx="72661" cy="72425"/>
            </a:xfrm>
            <a:custGeom>
              <a:avLst/>
              <a:gdLst/>
              <a:ahLst/>
              <a:cxnLst/>
              <a:rect l="l" t="t" r="r" b="b"/>
              <a:pathLst>
                <a:path w="2767" h="2758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73"/>
            <p:cNvSpPr/>
            <p:nvPr/>
          </p:nvSpPr>
          <p:spPr>
            <a:xfrm>
              <a:off x="6936307" y="1795988"/>
              <a:ext cx="36213" cy="14679"/>
            </a:xfrm>
            <a:custGeom>
              <a:avLst/>
              <a:gdLst/>
              <a:ahLst/>
              <a:cxnLst/>
              <a:rect l="l" t="t" r="r" b="b"/>
              <a:pathLst>
                <a:path w="1379" h="559" extrusionOk="0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73"/>
            <p:cNvSpPr/>
            <p:nvPr/>
          </p:nvSpPr>
          <p:spPr>
            <a:xfrm>
              <a:off x="6918214" y="1735433"/>
              <a:ext cx="72635" cy="66622"/>
            </a:xfrm>
            <a:custGeom>
              <a:avLst/>
              <a:gdLst/>
              <a:ahLst/>
              <a:cxnLst/>
              <a:rect l="l" t="t" r="r" b="b"/>
              <a:pathLst>
                <a:path w="2766" h="2537" extrusionOk="0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73"/>
            <p:cNvSpPr/>
            <p:nvPr/>
          </p:nvSpPr>
          <p:spPr>
            <a:xfrm>
              <a:off x="6917952" y="1735433"/>
              <a:ext cx="72661" cy="65125"/>
            </a:xfrm>
            <a:custGeom>
              <a:avLst/>
              <a:gdLst/>
              <a:ahLst/>
              <a:cxnLst/>
              <a:rect l="l" t="t" r="r" b="b"/>
              <a:pathLst>
                <a:path w="2767" h="2480" extrusionOk="0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73"/>
            <p:cNvSpPr/>
            <p:nvPr/>
          </p:nvSpPr>
          <p:spPr>
            <a:xfrm>
              <a:off x="6893819" y="1825898"/>
              <a:ext cx="24422" cy="48528"/>
            </a:xfrm>
            <a:custGeom>
              <a:avLst/>
              <a:gdLst/>
              <a:ahLst/>
              <a:cxnLst/>
              <a:rect l="l" t="t" r="r" b="b"/>
              <a:pathLst>
                <a:path w="930" h="1848" extrusionOk="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73"/>
            <p:cNvSpPr/>
            <p:nvPr/>
          </p:nvSpPr>
          <p:spPr>
            <a:xfrm>
              <a:off x="6990587" y="1825898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7" name="Google Shape;9407;p73"/>
          <p:cNvGrpSpPr/>
          <p:nvPr/>
        </p:nvGrpSpPr>
        <p:grpSpPr>
          <a:xfrm>
            <a:off x="7117003" y="1518000"/>
            <a:ext cx="333003" cy="344085"/>
            <a:chOff x="7117003" y="1518000"/>
            <a:chExt cx="333003" cy="344085"/>
          </a:xfrm>
        </p:grpSpPr>
        <p:sp>
          <p:nvSpPr>
            <p:cNvPr id="9408" name="Google Shape;9408;p73"/>
            <p:cNvSpPr/>
            <p:nvPr/>
          </p:nvSpPr>
          <p:spPr>
            <a:xfrm>
              <a:off x="7161645" y="1518000"/>
              <a:ext cx="241119" cy="57116"/>
            </a:xfrm>
            <a:custGeom>
              <a:avLst/>
              <a:gdLst/>
              <a:ahLst/>
              <a:cxnLst/>
              <a:rect l="l" t="t" r="r" b="b"/>
              <a:pathLst>
                <a:path w="9182" h="2175" extrusionOk="0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73"/>
            <p:cNvSpPr/>
            <p:nvPr/>
          </p:nvSpPr>
          <p:spPr>
            <a:xfrm>
              <a:off x="7168525" y="1808068"/>
              <a:ext cx="232217" cy="54017"/>
            </a:xfrm>
            <a:custGeom>
              <a:avLst/>
              <a:gdLst/>
              <a:ahLst/>
              <a:cxnLst/>
              <a:rect l="l" t="t" r="r" b="b"/>
              <a:pathLst>
                <a:path w="8843" h="2057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73"/>
            <p:cNvSpPr/>
            <p:nvPr/>
          </p:nvSpPr>
          <p:spPr>
            <a:xfrm>
              <a:off x="7174801" y="1735931"/>
              <a:ext cx="25157" cy="20141"/>
            </a:xfrm>
            <a:custGeom>
              <a:avLst/>
              <a:gdLst/>
              <a:ahLst/>
              <a:cxnLst/>
              <a:rect l="l" t="t" r="r" b="b"/>
              <a:pathLst>
                <a:path w="958" h="767" extrusionOk="0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73"/>
            <p:cNvSpPr/>
            <p:nvPr/>
          </p:nvSpPr>
          <p:spPr>
            <a:xfrm>
              <a:off x="7173803" y="1756047"/>
              <a:ext cx="27652" cy="35714"/>
            </a:xfrm>
            <a:custGeom>
              <a:avLst/>
              <a:gdLst/>
              <a:ahLst/>
              <a:cxnLst/>
              <a:rect l="l" t="t" r="r" b="b"/>
              <a:pathLst>
                <a:path w="1053" h="1360" extrusionOk="0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73"/>
            <p:cNvSpPr/>
            <p:nvPr/>
          </p:nvSpPr>
          <p:spPr>
            <a:xfrm>
              <a:off x="7159964" y="1726373"/>
              <a:ext cx="23161" cy="65387"/>
            </a:xfrm>
            <a:custGeom>
              <a:avLst/>
              <a:gdLst/>
              <a:ahLst/>
              <a:cxnLst/>
              <a:rect l="l" t="t" r="r" b="b"/>
              <a:pathLst>
                <a:path w="882" h="2490" extrusionOk="0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73"/>
            <p:cNvSpPr/>
            <p:nvPr/>
          </p:nvSpPr>
          <p:spPr>
            <a:xfrm>
              <a:off x="7192132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73"/>
            <p:cNvSpPr/>
            <p:nvPr/>
          </p:nvSpPr>
          <p:spPr>
            <a:xfrm>
              <a:off x="7155447" y="1714057"/>
              <a:ext cx="63864" cy="37368"/>
            </a:xfrm>
            <a:custGeom>
              <a:avLst/>
              <a:gdLst/>
              <a:ahLst/>
              <a:cxnLst/>
              <a:rect l="l" t="t" r="r" b="b"/>
              <a:pathLst>
                <a:path w="2432" h="1423" extrusionOk="0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73"/>
            <p:cNvSpPr/>
            <p:nvPr/>
          </p:nvSpPr>
          <p:spPr>
            <a:xfrm>
              <a:off x="7142133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73"/>
            <p:cNvSpPr/>
            <p:nvPr/>
          </p:nvSpPr>
          <p:spPr>
            <a:xfrm>
              <a:off x="7142133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73"/>
            <p:cNvSpPr/>
            <p:nvPr/>
          </p:nvSpPr>
          <p:spPr>
            <a:xfrm>
              <a:off x="7220546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73"/>
            <p:cNvSpPr/>
            <p:nvPr/>
          </p:nvSpPr>
          <p:spPr>
            <a:xfrm>
              <a:off x="7134833" y="1653738"/>
              <a:ext cx="19879" cy="26628"/>
            </a:xfrm>
            <a:custGeom>
              <a:avLst/>
              <a:gdLst/>
              <a:ahLst/>
              <a:cxnLst/>
              <a:rect l="l" t="t" r="r" b="b"/>
              <a:pathLst>
                <a:path w="757" h="1014" extrusionOk="0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73"/>
            <p:cNvSpPr/>
            <p:nvPr/>
          </p:nvSpPr>
          <p:spPr>
            <a:xfrm>
              <a:off x="7171019" y="1700349"/>
              <a:ext cx="33219" cy="38130"/>
            </a:xfrm>
            <a:custGeom>
              <a:avLst/>
              <a:gdLst/>
              <a:ahLst/>
              <a:cxnLst/>
              <a:rect l="l" t="t" r="r" b="b"/>
              <a:pathLst>
                <a:path w="1265" h="1452" extrusionOk="0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73"/>
            <p:cNvSpPr/>
            <p:nvPr/>
          </p:nvSpPr>
          <p:spPr>
            <a:xfrm>
              <a:off x="7171019" y="1700428"/>
              <a:ext cx="20378" cy="38051"/>
            </a:xfrm>
            <a:custGeom>
              <a:avLst/>
              <a:gdLst/>
              <a:ahLst/>
              <a:cxnLst/>
              <a:rect l="l" t="t" r="r" b="b"/>
              <a:pathLst>
                <a:path w="776" h="1449" extrusionOk="0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73"/>
            <p:cNvSpPr/>
            <p:nvPr/>
          </p:nvSpPr>
          <p:spPr>
            <a:xfrm>
              <a:off x="7151928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73"/>
            <p:cNvSpPr/>
            <p:nvPr/>
          </p:nvSpPr>
          <p:spPr>
            <a:xfrm>
              <a:off x="7151928" y="1633728"/>
              <a:ext cx="51785" cy="76338"/>
            </a:xfrm>
            <a:custGeom>
              <a:avLst/>
              <a:gdLst/>
              <a:ahLst/>
              <a:cxnLst/>
              <a:rect l="l" t="t" r="r" b="b"/>
              <a:pathLst>
                <a:path w="1972" h="2907" extrusionOk="0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73"/>
            <p:cNvSpPr/>
            <p:nvPr/>
          </p:nvSpPr>
          <p:spPr>
            <a:xfrm>
              <a:off x="7117003" y="1723353"/>
              <a:ext cx="61081" cy="68407"/>
            </a:xfrm>
            <a:custGeom>
              <a:avLst/>
              <a:gdLst/>
              <a:ahLst/>
              <a:cxnLst/>
              <a:rect l="l" t="t" r="r" b="b"/>
              <a:pathLst>
                <a:path w="2326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73"/>
            <p:cNvSpPr/>
            <p:nvPr/>
          </p:nvSpPr>
          <p:spPr>
            <a:xfrm>
              <a:off x="7197174" y="1723616"/>
              <a:ext cx="60319" cy="68145"/>
            </a:xfrm>
            <a:custGeom>
              <a:avLst/>
              <a:gdLst/>
              <a:ahLst/>
              <a:cxnLst/>
              <a:rect l="l" t="t" r="r" b="b"/>
              <a:pathLst>
                <a:path w="2297" h="2595" extrusionOk="0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73"/>
            <p:cNvSpPr/>
            <p:nvPr/>
          </p:nvSpPr>
          <p:spPr>
            <a:xfrm>
              <a:off x="7136094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73"/>
            <p:cNvSpPr/>
            <p:nvPr/>
          </p:nvSpPr>
          <p:spPr>
            <a:xfrm>
              <a:off x="7227583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73"/>
            <p:cNvSpPr/>
            <p:nvPr/>
          </p:nvSpPr>
          <p:spPr>
            <a:xfrm>
              <a:off x="7117003" y="1723353"/>
              <a:ext cx="42988" cy="68407"/>
            </a:xfrm>
            <a:custGeom>
              <a:avLst/>
              <a:gdLst/>
              <a:ahLst/>
              <a:cxnLst/>
              <a:rect l="l" t="t" r="r" b="b"/>
              <a:pathLst>
                <a:path w="1637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73"/>
            <p:cNvSpPr/>
            <p:nvPr/>
          </p:nvSpPr>
          <p:spPr>
            <a:xfrm>
              <a:off x="7367313" y="1735931"/>
              <a:ext cx="25393" cy="20141"/>
            </a:xfrm>
            <a:custGeom>
              <a:avLst/>
              <a:gdLst/>
              <a:ahLst/>
              <a:cxnLst/>
              <a:rect l="l" t="t" r="r" b="b"/>
              <a:pathLst>
                <a:path w="967" h="767" extrusionOk="0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73"/>
            <p:cNvSpPr/>
            <p:nvPr/>
          </p:nvSpPr>
          <p:spPr>
            <a:xfrm>
              <a:off x="7366551" y="1756047"/>
              <a:ext cx="27415" cy="35714"/>
            </a:xfrm>
            <a:custGeom>
              <a:avLst/>
              <a:gdLst/>
              <a:ahLst/>
              <a:cxnLst/>
              <a:rect l="l" t="t" r="r" b="b"/>
              <a:pathLst>
                <a:path w="1044" h="1360" extrusionOk="0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73"/>
            <p:cNvSpPr/>
            <p:nvPr/>
          </p:nvSpPr>
          <p:spPr>
            <a:xfrm>
              <a:off x="7352476" y="1726373"/>
              <a:ext cx="23398" cy="65387"/>
            </a:xfrm>
            <a:custGeom>
              <a:avLst/>
              <a:gdLst/>
              <a:ahLst/>
              <a:cxnLst/>
              <a:rect l="l" t="t" r="r" b="b"/>
              <a:pathLst>
                <a:path w="891" h="2490" extrusionOk="0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73"/>
            <p:cNvSpPr/>
            <p:nvPr/>
          </p:nvSpPr>
          <p:spPr>
            <a:xfrm>
              <a:off x="7384907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73"/>
            <p:cNvSpPr/>
            <p:nvPr/>
          </p:nvSpPr>
          <p:spPr>
            <a:xfrm>
              <a:off x="7348196" y="1714057"/>
              <a:ext cx="63628" cy="37368"/>
            </a:xfrm>
            <a:custGeom>
              <a:avLst/>
              <a:gdLst/>
              <a:ahLst/>
              <a:cxnLst/>
              <a:rect l="l" t="t" r="r" b="b"/>
              <a:pathLst>
                <a:path w="2423" h="1423" extrusionOk="0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73"/>
            <p:cNvSpPr/>
            <p:nvPr/>
          </p:nvSpPr>
          <p:spPr>
            <a:xfrm>
              <a:off x="7334882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73"/>
            <p:cNvSpPr/>
            <p:nvPr/>
          </p:nvSpPr>
          <p:spPr>
            <a:xfrm>
              <a:off x="7334645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73"/>
            <p:cNvSpPr/>
            <p:nvPr/>
          </p:nvSpPr>
          <p:spPr>
            <a:xfrm>
              <a:off x="7413294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73"/>
            <p:cNvSpPr/>
            <p:nvPr/>
          </p:nvSpPr>
          <p:spPr>
            <a:xfrm>
              <a:off x="7327345" y="1653738"/>
              <a:ext cx="20141" cy="26628"/>
            </a:xfrm>
            <a:custGeom>
              <a:avLst/>
              <a:gdLst/>
              <a:ahLst/>
              <a:cxnLst/>
              <a:rect l="l" t="t" r="r" b="b"/>
              <a:pathLst>
                <a:path w="767" h="1014" extrusionOk="0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73"/>
            <p:cNvSpPr/>
            <p:nvPr/>
          </p:nvSpPr>
          <p:spPr>
            <a:xfrm>
              <a:off x="7363794" y="1700349"/>
              <a:ext cx="33193" cy="38130"/>
            </a:xfrm>
            <a:custGeom>
              <a:avLst/>
              <a:gdLst/>
              <a:ahLst/>
              <a:cxnLst/>
              <a:rect l="l" t="t" r="r" b="b"/>
              <a:pathLst>
                <a:path w="1264" h="1452" extrusionOk="0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73"/>
            <p:cNvSpPr/>
            <p:nvPr/>
          </p:nvSpPr>
          <p:spPr>
            <a:xfrm>
              <a:off x="7363531" y="1700428"/>
              <a:ext cx="20640" cy="38051"/>
            </a:xfrm>
            <a:custGeom>
              <a:avLst/>
              <a:gdLst/>
              <a:ahLst/>
              <a:cxnLst/>
              <a:rect l="l" t="t" r="r" b="b"/>
              <a:pathLst>
                <a:path w="786" h="1449" extrusionOk="0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73"/>
            <p:cNvSpPr/>
            <p:nvPr/>
          </p:nvSpPr>
          <p:spPr>
            <a:xfrm>
              <a:off x="7344677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73"/>
            <p:cNvSpPr/>
            <p:nvPr/>
          </p:nvSpPr>
          <p:spPr>
            <a:xfrm>
              <a:off x="7344677" y="1633728"/>
              <a:ext cx="51811" cy="76338"/>
            </a:xfrm>
            <a:custGeom>
              <a:avLst/>
              <a:gdLst/>
              <a:ahLst/>
              <a:cxnLst/>
              <a:rect l="l" t="t" r="r" b="b"/>
              <a:pathLst>
                <a:path w="1973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73"/>
            <p:cNvSpPr/>
            <p:nvPr/>
          </p:nvSpPr>
          <p:spPr>
            <a:xfrm>
              <a:off x="7309751" y="1723353"/>
              <a:ext cx="61107" cy="68407"/>
            </a:xfrm>
            <a:custGeom>
              <a:avLst/>
              <a:gdLst/>
              <a:ahLst/>
              <a:cxnLst/>
              <a:rect l="l" t="t" r="r" b="b"/>
              <a:pathLst>
                <a:path w="2327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73"/>
            <p:cNvSpPr/>
            <p:nvPr/>
          </p:nvSpPr>
          <p:spPr>
            <a:xfrm>
              <a:off x="7389660" y="1723616"/>
              <a:ext cx="60345" cy="68145"/>
            </a:xfrm>
            <a:custGeom>
              <a:avLst/>
              <a:gdLst/>
              <a:ahLst/>
              <a:cxnLst/>
              <a:rect l="l" t="t" r="r" b="b"/>
              <a:pathLst>
                <a:path w="2298" h="2595" extrusionOk="0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73"/>
            <p:cNvSpPr/>
            <p:nvPr/>
          </p:nvSpPr>
          <p:spPr>
            <a:xfrm>
              <a:off x="7328842" y="1759303"/>
              <a:ext cx="10845" cy="32457"/>
            </a:xfrm>
            <a:custGeom>
              <a:avLst/>
              <a:gdLst/>
              <a:ahLst/>
              <a:cxnLst/>
              <a:rect l="l" t="t" r="r" b="b"/>
              <a:pathLst>
                <a:path w="413" h="1236" extrusionOk="0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73"/>
            <p:cNvSpPr/>
            <p:nvPr/>
          </p:nvSpPr>
          <p:spPr>
            <a:xfrm>
              <a:off x="7420332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73"/>
            <p:cNvSpPr/>
            <p:nvPr/>
          </p:nvSpPr>
          <p:spPr>
            <a:xfrm>
              <a:off x="7309751" y="1723353"/>
              <a:ext cx="42751" cy="68407"/>
            </a:xfrm>
            <a:custGeom>
              <a:avLst/>
              <a:gdLst/>
              <a:ahLst/>
              <a:cxnLst/>
              <a:rect l="l" t="t" r="r" b="b"/>
              <a:pathLst>
                <a:path w="1628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6" name="Google Shape;9446;p73"/>
          <p:cNvGrpSpPr/>
          <p:nvPr/>
        </p:nvGrpSpPr>
        <p:grpSpPr>
          <a:xfrm>
            <a:off x="2200238" y="4289165"/>
            <a:ext cx="374756" cy="329300"/>
            <a:chOff x="2200238" y="4289165"/>
            <a:chExt cx="374756" cy="329300"/>
          </a:xfrm>
        </p:grpSpPr>
        <p:sp>
          <p:nvSpPr>
            <p:cNvPr id="9447" name="Google Shape;9447;p73"/>
            <p:cNvSpPr/>
            <p:nvPr/>
          </p:nvSpPr>
          <p:spPr>
            <a:xfrm>
              <a:off x="2437733" y="4289165"/>
              <a:ext cx="54568" cy="65991"/>
            </a:xfrm>
            <a:custGeom>
              <a:avLst/>
              <a:gdLst/>
              <a:ahLst/>
              <a:cxnLst/>
              <a:rect l="l" t="t" r="r" b="b"/>
              <a:pathLst>
                <a:path w="2078" h="2513" extrusionOk="0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73"/>
            <p:cNvSpPr/>
            <p:nvPr/>
          </p:nvSpPr>
          <p:spPr>
            <a:xfrm>
              <a:off x="2448552" y="4306575"/>
              <a:ext cx="40493" cy="48844"/>
            </a:xfrm>
            <a:custGeom>
              <a:avLst/>
              <a:gdLst/>
              <a:ahLst/>
              <a:cxnLst/>
              <a:rect l="l" t="t" r="r" b="b"/>
              <a:pathLst>
                <a:path w="1542" h="1860" extrusionOk="0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73"/>
            <p:cNvSpPr/>
            <p:nvPr/>
          </p:nvSpPr>
          <p:spPr>
            <a:xfrm>
              <a:off x="2282930" y="4552658"/>
              <a:ext cx="54805" cy="65808"/>
            </a:xfrm>
            <a:custGeom>
              <a:avLst/>
              <a:gdLst/>
              <a:ahLst/>
              <a:cxnLst/>
              <a:rect l="l" t="t" r="r" b="b"/>
              <a:pathLst>
                <a:path w="2087" h="2506" extrusionOk="0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73"/>
            <p:cNvSpPr/>
            <p:nvPr/>
          </p:nvSpPr>
          <p:spPr>
            <a:xfrm>
              <a:off x="2300026" y="4558960"/>
              <a:ext cx="37709" cy="54542"/>
            </a:xfrm>
            <a:custGeom>
              <a:avLst/>
              <a:gdLst/>
              <a:ahLst/>
              <a:cxnLst/>
              <a:rect l="l" t="t" r="r" b="b"/>
              <a:pathLst>
                <a:path w="1436" h="2077" extrusionOk="0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73"/>
            <p:cNvSpPr/>
            <p:nvPr/>
          </p:nvSpPr>
          <p:spPr>
            <a:xfrm>
              <a:off x="2282930" y="4289349"/>
              <a:ext cx="54805" cy="66070"/>
            </a:xfrm>
            <a:custGeom>
              <a:avLst/>
              <a:gdLst/>
              <a:ahLst/>
              <a:cxnLst/>
              <a:rect l="l" t="t" r="r" b="b"/>
              <a:pathLst>
                <a:path w="2087" h="2516" extrusionOk="0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3"/>
            <p:cNvSpPr/>
            <p:nvPr/>
          </p:nvSpPr>
          <p:spPr>
            <a:xfrm>
              <a:off x="2300026" y="4294312"/>
              <a:ext cx="37709" cy="54805"/>
            </a:xfrm>
            <a:custGeom>
              <a:avLst/>
              <a:gdLst/>
              <a:ahLst/>
              <a:cxnLst/>
              <a:rect l="l" t="t" r="r" b="b"/>
              <a:pathLst>
                <a:path w="1436" h="2087" extrusionOk="0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73"/>
            <p:cNvSpPr/>
            <p:nvPr/>
          </p:nvSpPr>
          <p:spPr>
            <a:xfrm>
              <a:off x="2437497" y="4552658"/>
              <a:ext cx="54542" cy="65808"/>
            </a:xfrm>
            <a:custGeom>
              <a:avLst/>
              <a:gdLst/>
              <a:ahLst/>
              <a:cxnLst/>
              <a:rect l="l" t="t" r="r" b="b"/>
              <a:pathLst>
                <a:path w="2077" h="2506" extrusionOk="0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73"/>
            <p:cNvSpPr/>
            <p:nvPr/>
          </p:nvSpPr>
          <p:spPr>
            <a:xfrm>
              <a:off x="2448552" y="4552658"/>
              <a:ext cx="40493" cy="48791"/>
            </a:xfrm>
            <a:custGeom>
              <a:avLst/>
              <a:gdLst/>
              <a:ahLst/>
              <a:cxnLst/>
              <a:rect l="l" t="t" r="r" b="b"/>
              <a:pathLst>
                <a:path w="1542" h="1858" extrusionOk="0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73"/>
            <p:cNvSpPr/>
            <p:nvPr/>
          </p:nvSpPr>
          <p:spPr>
            <a:xfrm>
              <a:off x="2200238" y="4437482"/>
              <a:ext cx="66385" cy="33088"/>
            </a:xfrm>
            <a:custGeom>
              <a:avLst/>
              <a:gdLst/>
              <a:ahLst/>
              <a:cxnLst/>
              <a:rect l="l" t="t" r="r" b="b"/>
              <a:pathLst>
                <a:path w="2528" h="1260" extrusionOk="0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73"/>
            <p:cNvSpPr/>
            <p:nvPr/>
          </p:nvSpPr>
          <p:spPr>
            <a:xfrm>
              <a:off x="2212317" y="4437455"/>
              <a:ext cx="54306" cy="19537"/>
            </a:xfrm>
            <a:custGeom>
              <a:avLst/>
              <a:gdLst/>
              <a:ahLst/>
              <a:cxnLst/>
              <a:rect l="l" t="t" r="r" b="b"/>
              <a:pathLst>
                <a:path w="2068" h="744" extrusionOk="0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73"/>
            <p:cNvSpPr/>
            <p:nvPr/>
          </p:nvSpPr>
          <p:spPr>
            <a:xfrm>
              <a:off x="2508346" y="4437482"/>
              <a:ext cx="66648" cy="33088"/>
            </a:xfrm>
            <a:custGeom>
              <a:avLst/>
              <a:gdLst/>
              <a:ahLst/>
              <a:cxnLst/>
              <a:rect l="l" t="t" r="r" b="b"/>
              <a:pathLst>
                <a:path w="2538" h="1260" extrusionOk="0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73"/>
            <p:cNvSpPr/>
            <p:nvPr/>
          </p:nvSpPr>
          <p:spPr>
            <a:xfrm>
              <a:off x="2508346" y="4437455"/>
              <a:ext cx="54568" cy="19537"/>
            </a:xfrm>
            <a:custGeom>
              <a:avLst/>
              <a:gdLst/>
              <a:ahLst/>
              <a:cxnLst/>
              <a:rect l="l" t="t" r="r" b="b"/>
              <a:pathLst>
                <a:path w="2078" h="744" extrusionOk="0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73"/>
            <p:cNvSpPr/>
            <p:nvPr/>
          </p:nvSpPr>
          <p:spPr>
            <a:xfrm>
              <a:off x="2250762" y="4326979"/>
              <a:ext cx="263913" cy="253960"/>
            </a:xfrm>
            <a:custGeom>
              <a:avLst/>
              <a:gdLst/>
              <a:ahLst/>
              <a:cxnLst/>
              <a:rect l="l" t="t" r="r" b="b"/>
              <a:pathLst>
                <a:path w="10050" h="9671" extrusionOk="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73"/>
            <p:cNvSpPr/>
            <p:nvPr/>
          </p:nvSpPr>
          <p:spPr>
            <a:xfrm>
              <a:off x="2270116" y="4345073"/>
              <a:ext cx="226204" cy="217669"/>
            </a:xfrm>
            <a:custGeom>
              <a:avLst/>
              <a:gdLst/>
              <a:ahLst/>
              <a:cxnLst/>
              <a:rect l="l" t="t" r="r" b="b"/>
              <a:pathLst>
                <a:path w="8614" h="8289" extrusionOk="0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73"/>
            <p:cNvSpPr/>
            <p:nvPr/>
          </p:nvSpPr>
          <p:spPr>
            <a:xfrm>
              <a:off x="2390990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73"/>
            <p:cNvSpPr/>
            <p:nvPr/>
          </p:nvSpPr>
          <p:spPr>
            <a:xfrm>
              <a:off x="2390990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73"/>
            <p:cNvSpPr/>
            <p:nvPr/>
          </p:nvSpPr>
          <p:spPr>
            <a:xfrm>
              <a:off x="2410081" y="4444861"/>
              <a:ext cx="26181" cy="18119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73"/>
            <p:cNvSpPr/>
            <p:nvPr/>
          </p:nvSpPr>
          <p:spPr>
            <a:xfrm>
              <a:off x="2338969" y="4444861"/>
              <a:ext cx="26155" cy="18119"/>
            </a:xfrm>
            <a:custGeom>
              <a:avLst/>
              <a:gdLst/>
              <a:ahLst/>
              <a:cxnLst/>
              <a:rect l="l" t="t" r="r" b="b"/>
              <a:pathLst>
                <a:path w="996" h="690" extrusionOk="0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73"/>
            <p:cNvSpPr/>
            <p:nvPr/>
          </p:nvSpPr>
          <p:spPr>
            <a:xfrm>
              <a:off x="2356065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73"/>
            <p:cNvSpPr/>
            <p:nvPr/>
          </p:nvSpPr>
          <p:spPr>
            <a:xfrm>
              <a:off x="2356065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73"/>
            <p:cNvSpPr/>
            <p:nvPr/>
          </p:nvSpPr>
          <p:spPr>
            <a:xfrm>
              <a:off x="2338969" y="4417708"/>
              <a:ext cx="84977" cy="72583"/>
            </a:xfrm>
            <a:custGeom>
              <a:avLst/>
              <a:gdLst/>
              <a:ahLst/>
              <a:cxnLst/>
              <a:rect l="l" t="t" r="r" b="b"/>
              <a:pathLst>
                <a:path w="3236" h="2764" extrusionOk="0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73"/>
            <p:cNvSpPr/>
            <p:nvPr/>
          </p:nvSpPr>
          <p:spPr>
            <a:xfrm>
              <a:off x="2355303" y="4429787"/>
              <a:ext cx="56564" cy="48423"/>
            </a:xfrm>
            <a:custGeom>
              <a:avLst/>
              <a:gdLst/>
              <a:ahLst/>
              <a:cxnLst/>
              <a:rect l="l" t="t" r="r" b="b"/>
              <a:pathLst>
                <a:path w="2154" h="1844" extrusionOk="0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9" name="Google Shape;9469;p73"/>
          <p:cNvGrpSpPr/>
          <p:nvPr/>
        </p:nvGrpSpPr>
        <p:grpSpPr>
          <a:xfrm>
            <a:off x="7556043" y="1499959"/>
            <a:ext cx="337283" cy="380192"/>
            <a:chOff x="7556043" y="1499959"/>
            <a:chExt cx="337283" cy="380192"/>
          </a:xfrm>
        </p:grpSpPr>
        <p:sp>
          <p:nvSpPr>
            <p:cNvPr id="9470" name="Google Shape;9470;p73"/>
            <p:cNvSpPr/>
            <p:nvPr/>
          </p:nvSpPr>
          <p:spPr>
            <a:xfrm>
              <a:off x="7556043" y="1499959"/>
              <a:ext cx="337283" cy="380140"/>
            </a:xfrm>
            <a:custGeom>
              <a:avLst/>
              <a:gdLst/>
              <a:ahLst/>
              <a:cxnLst/>
              <a:rect l="l" t="t" r="r" b="b"/>
              <a:pathLst>
                <a:path w="12844" h="14476" extrusionOk="0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73"/>
            <p:cNvSpPr/>
            <p:nvPr/>
          </p:nvSpPr>
          <p:spPr>
            <a:xfrm>
              <a:off x="7714628" y="1552479"/>
              <a:ext cx="178699" cy="327672"/>
            </a:xfrm>
            <a:custGeom>
              <a:avLst/>
              <a:gdLst/>
              <a:ahLst/>
              <a:cxnLst/>
              <a:rect l="l" t="t" r="r" b="b"/>
              <a:pathLst>
                <a:path w="6805" h="12478" extrusionOk="0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73"/>
            <p:cNvSpPr/>
            <p:nvPr/>
          </p:nvSpPr>
          <p:spPr>
            <a:xfrm>
              <a:off x="7588974" y="1536382"/>
              <a:ext cx="271450" cy="305824"/>
            </a:xfrm>
            <a:custGeom>
              <a:avLst/>
              <a:gdLst/>
              <a:ahLst/>
              <a:cxnLst/>
              <a:rect l="l" t="t" r="r" b="b"/>
              <a:pathLst>
                <a:path w="10337" h="11646" extrusionOk="0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73"/>
            <p:cNvSpPr/>
            <p:nvPr/>
          </p:nvSpPr>
          <p:spPr>
            <a:xfrm>
              <a:off x="7719906" y="1577846"/>
              <a:ext cx="140517" cy="264281"/>
            </a:xfrm>
            <a:custGeom>
              <a:avLst/>
              <a:gdLst/>
              <a:ahLst/>
              <a:cxnLst/>
              <a:rect l="l" t="t" r="r" b="b"/>
              <a:pathLst>
                <a:path w="5351" h="10064" extrusionOk="0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73"/>
            <p:cNvSpPr/>
            <p:nvPr/>
          </p:nvSpPr>
          <p:spPr>
            <a:xfrm>
              <a:off x="7657565" y="1674352"/>
              <a:ext cx="134477" cy="90518"/>
            </a:xfrm>
            <a:custGeom>
              <a:avLst/>
              <a:gdLst/>
              <a:ahLst/>
              <a:cxnLst/>
              <a:rect l="l" t="t" r="r" b="b"/>
              <a:pathLst>
                <a:path w="5121" h="3447" extrusionOk="0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73"/>
            <p:cNvSpPr/>
            <p:nvPr/>
          </p:nvSpPr>
          <p:spPr>
            <a:xfrm>
              <a:off x="7714365" y="1674352"/>
              <a:ext cx="77677" cy="90518"/>
            </a:xfrm>
            <a:custGeom>
              <a:avLst/>
              <a:gdLst/>
              <a:ahLst/>
              <a:cxnLst/>
              <a:rect l="l" t="t" r="r" b="b"/>
              <a:pathLst>
                <a:path w="2958" h="3447" extrusionOk="0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73"/>
            <p:cNvSpPr/>
            <p:nvPr/>
          </p:nvSpPr>
          <p:spPr>
            <a:xfrm>
              <a:off x="7709586" y="1680076"/>
              <a:ext cx="30199" cy="17437"/>
            </a:xfrm>
            <a:custGeom>
              <a:avLst/>
              <a:gdLst/>
              <a:ahLst/>
              <a:cxnLst/>
              <a:rect l="l" t="t" r="r" b="b"/>
              <a:pathLst>
                <a:path w="1150" h="664" extrusionOk="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73"/>
            <p:cNvSpPr/>
            <p:nvPr/>
          </p:nvSpPr>
          <p:spPr>
            <a:xfrm>
              <a:off x="7702811" y="1690686"/>
              <a:ext cx="43749" cy="62866"/>
            </a:xfrm>
            <a:custGeom>
              <a:avLst/>
              <a:gdLst/>
              <a:ahLst/>
              <a:cxnLst/>
              <a:rect l="l" t="t" r="r" b="b"/>
              <a:pathLst>
                <a:path w="1666" h="2394" extrusionOk="0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73"/>
            <p:cNvSpPr/>
            <p:nvPr/>
          </p:nvSpPr>
          <p:spPr>
            <a:xfrm>
              <a:off x="7714365" y="1690922"/>
              <a:ext cx="31958" cy="62630"/>
            </a:xfrm>
            <a:custGeom>
              <a:avLst/>
              <a:gdLst/>
              <a:ahLst/>
              <a:cxnLst/>
              <a:rect l="l" t="t" r="r" b="b"/>
              <a:pathLst>
                <a:path w="1217" h="2385" extrusionOk="0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73"/>
            <p:cNvSpPr/>
            <p:nvPr/>
          </p:nvSpPr>
          <p:spPr>
            <a:xfrm>
              <a:off x="7701813" y="1674352"/>
              <a:ext cx="45745" cy="23161"/>
            </a:xfrm>
            <a:custGeom>
              <a:avLst/>
              <a:gdLst/>
              <a:ahLst/>
              <a:cxnLst/>
              <a:rect l="l" t="t" r="r" b="b"/>
              <a:pathLst>
                <a:path w="1742" h="882" extrusionOk="0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73"/>
            <p:cNvSpPr/>
            <p:nvPr/>
          </p:nvSpPr>
          <p:spPr>
            <a:xfrm>
              <a:off x="7720667" y="1674851"/>
              <a:ext cx="26890" cy="22662"/>
            </a:xfrm>
            <a:custGeom>
              <a:avLst/>
              <a:gdLst/>
              <a:ahLst/>
              <a:cxnLst/>
              <a:rect l="l" t="t" r="r" b="b"/>
              <a:pathLst>
                <a:path w="1024" h="863" extrusionOk="0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73"/>
            <p:cNvSpPr/>
            <p:nvPr/>
          </p:nvSpPr>
          <p:spPr>
            <a:xfrm>
              <a:off x="7689733" y="1590162"/>
              <a:ext cx="69904" cy="95534"/>
            </a:xfrm>
            <a:custGeom>
              <a:avLst/>
              <a:gdLst/>
              <a:ahLst/>
              <a:cxnLst/>
              <a:rect l="l" t="t" r="r" b="b"/>
              <a:pathLst>
                <a:path w="2662" h="3638" extrusionOk="0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73"/>
            <p:cNvSpPr/>
            <p:nvPr/>
          </p:nvSpPr>
          <p:spPr>
            <a:xfrm>
              <a:off x="7714365" y="1590162"/>
              <a:ext cx="45272" cy="95534"/>
            </a:xfrm>
            <a:custGeom>
              <a:avLst/>
              <a:gdLst/>
              <a:ahLst/>
              <a:cxnLst/>
              <a:rect l="l" t="t" r="r" b="b"/>
              <a:pathLst>
                <a:path w="1724" h="3638" extrusionOk="0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73"/>
            <p:cNvSpPr/>
            <p:nvPr/>
          </p:nvSpPr>
          <p:spPr>
            <a:xfrm>
              <a:off x="7689733" y="1591423"/>
              <a:ext cx="69904" cy="46533"/>
            </a:xfrm>
            <a:custGeom>
              <a:avLst/>
              <a:gdLst/>
              <a:ahLst/>
              <a:cxnLst/>
              <a:rect l="l" t="t" r="r" b="b"/>
              <a:pathLst>
                <a:path w="2662" h="1772" extrusionOk="0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4" name="Google Shape;9484;p73"/>
          <p:cNvGrpSpPr/>
          <p:nvPr/>
        </p:nvGrpSpPr>
        <p:grpSpPr>
          <a:xfrm>
            <a:off x="7992826" y="1517790"/>
            <a:ext cx="317431" cy="344584"/>
            <a:chOff x="7992826" y="1517790"/>
            <a:chExt cx="317431" cy="344584"/>
          </a:xfrm>
        </p:grpSpPr>
        <p:sp>
          <p:nvSpPr>
            <p:cNvPr id="9485" name="Google Shape;9485;p73"/>
            <p:cNvSpPr/>
            <p:nvPr/>
          </p:nvSpPr>
          <p:spPr>
            <a:xfrm>
              <a:off x="8021239" y="1517790"/>
              <a:ext cx="289018" cy="289044"/>
            </a:xfrm>
            <a:custGeom>
              <a:avLst/>
              <a:gdLst/>
              <a:ahLst/>
              <a:cxnLst/>
              <a:rect l="l" t="t" r="r" b="b"/>
              <a:pathLst>
                <a:path w="11006" h="11007" extrusionOk="0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73"/>
            <p:cNvSpPr/>
            <p:nvPr/>
          </p:nvSpPr>
          <p:spPr>
            <a:xfrm>
              <a:off x="7992826" y="1520810"/>
              <a:ext cx="274706" cy="285866"/>
            </a:xfrm>
            <a:custGeom>
              <a:avLst/>
              <a:gdLst/>
              <a:ahLst/>
              <a:cxnLst/>
              <a:rect l="l" t="t" r="r" b="b"/>
              <a:pathLst>
                <a:path w="10461" h="10886" extrusionOk="0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73"/>
            <p:cNvSpPr/>
            <p:nvPr/>
          </p:nvSpPr>
          <p:spPr>
            <a:xfrm>
              <a:off x="8021476" y="1517790"/>
              <a:ext cx="288781" cy="288781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73"/>
            <p:cNvSpPr/>
            <p:nvPr/>
          </p:nvSpPr>
          <p:spPr>
            <a:xfrm>
              <a:off x="8021476" y="1520810"/>
              <a:ext cx="217932" cy="285761"/>
            </a:xfrm>
            <a:custGeom>
              <a:avLst/>
              <a:gdLst/>
              <a:ahLst/>
              <a:cxnLst/>
              <a:rect l="l" t="t" r="r" b="b"/>
              <a:pathLst>
                <a:path w="8299" h="10882" extrusionOk="0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73"/>
            <p:cNvSpPr/>
            <p:nvPr/>
          </p:nvSpPr>
          <p:spPr>
            <a:xfrm>
              <a:off x="8071238" y="1795752"/>
              <a:ext cx="189019" cy="66622"/>
            </a:xfrm>
            <a:custGeom>
              <a:avLst/>
              <a:gdLst/>
              <a:ahLst/>
              <a:cxnLst/>
              <a:rect l="l" t="t" r="r" b="b"/>
              <a:pathLst>
                <a:path w="7198" h="2537" extrusionOk="0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73"/>
            <p:cNvSpPr/>
            <p:nvPr/>
          </p:nvSpPr>
          <p:spPr>
            <a:xfrm>
              <a:off x="8154666" y="1817863"/>
              <a:ext cx="22163" cy="44511"/>
            </a:xfrm>
            <a:custGeom>
              <a:avLst/>
              <a:gdLst/>
              <a:ahLst/>
              <a:cxnLst/>
              <a:rect l="l" t="t" r="r" b="b"/>
              <a:pathLst>
                <a:path w="844" h="1695" extrusionOk="0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73"/>
            <p:cNvSpPr/>
            <p:nvPr/>
          </p:nvSpPr>
          <p:spPr>
            <a:xfrm>
              <a:off x="8155927" y="1806807"/>
              <a:ext cx="19642" cy="18618"/>
            </a:xfrm>
            <a:custGeom>
              <a:avLst/>
              <a:gdLst/>
              <a:ahLst/>
              <a:cxnLst/>
              <a:rect l="l" t="t" r="r" b="b"/>
              <a:pathLst>
                <a:path w="748" h="709" extrusionOk="0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73"/>
            <p:cNvSpPr/>
            <p:nvPr/>
          </p:nvSpPr>
          <p:spPr>
            <a:xfrm>
              <a:off x="8226803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73"/>
            <p:cNvSpPr/>
            <p:nvPr/>
          </p:nvSpPr>
          <p:spPr>
            <a:xfrm>
              <a:off x="8104667" y="1623329"/>
              <a:ext cx="122162" cy="88995"/>
            </a:xfrm>
            <a:custGeom>
              <a:avLst/>
              <a:gdLst/>
              <a:ahLst/>
              <a:cxnLst/>
              <a:rect l="l" t="t" r="r" b="b"/>
              <a:pathLst>
                <a:path w="4652" h="3389" extrusionOk="0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73"/>
            <p:cNvSpPr/>
            <p:nvPr/>
          </p:nvSpPr>
          <p:spPr>
            <a:xfrm>
              <a:off x="8132319" y="1623329"/>
              <a:ext cx="94772" cy="88995"/>
            </a:xfrm>
            <a:custGeom>
              <a:avLst/>
              <a:gdLst/>
              <a:ahLst/>
              <a:cxnLst/>
              <a:rect l="l" t="t" r="r" b="b"/>
              <a:pathLst>
                <a:path w="3609" h="3389" extrusionOk="0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73"/>
            <p:cNvSpPr/>
            <p:nvPr/>
          </p:nvSpPr>
          <p:spPr>
            <a:xfrm>
              <a:off x="8132556" y="1756782"/>
              <a:ext cx="66622" cy="50052"/>
            </a:xfrm>
            <a:custGeom>
              <a:avLst/>
              <a:gdLst/>
              <a:ahLst/>
              <a:cxnLst/>
              <a:rect l="l" t="t" r="r" b="b"/>
              <a:pathLst>
                <a:path w="2537" h="1906" extrusionOk="0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73"/>
            <p:cNvSpPr/>
            <p:nvPr/>
          </p:nvSpPr>
          <p:spPr>
            <a:xfrm>
              <a:off x="8132556" y="1756546"/>
              <a:ext cx="66622" cy="27914"/>
            </a:xfrm>
            <a:custGeom>
              <a:avLst/>
              <a:gdLst/>
              <a:ahLst/>
              <a:cxnLst/>
              <a:rect l="l" t="t" r="r" b="b"/>
              <a:pathLst>
                <a:path w="2537" h="1063" extrusionOk="0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73"/>
            <p:cNvSpPr/>
            <p:nvPr/>
          </p:nvSpPr>
          <p:spPr>
            <a:xfrm>
              <a:off x="8121264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73"/>
            <p:cNvSpPr/>
            <p:nvPr/>
          </p:nvSpPr>
          <p:spPr>
            <a:xfrm>
              <a:off x="8165748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73"/>
            <p:cNvSpPr/>
            <p:nvPr/>
          </p:nvSpPr>
          <p:spPr>
            <a:xfrm>
              <a:off x="8110182" y="1668365"/>
              <a:ext cx="110870" cy="105040"/>
            </a:xfrm>
            <a:custGeom>
              <a:avLst/>
              <a:gdLst/>
              <a:ahLst/>
              <a:cxnLst/>
              <a:rect l="l" t="t" r="r" b="b"/>
              <a:pathLst>
                <a:path w="4222" h="4000" extrusionOk="0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73"/>
            <p:cNvSpPr/>
            <p:nvPr/>
          </p:nvSpPr>
          <p:spPr>
            <a:xfrm>
              <a:off x="8110445" y="1668259"/>
              <a:ext cx="100051" cy="104646"/>
            </a:xfrm>
            <a:custGeom>
              <a:avLst/>
              <a:gdLst/>
              <a:ahLst/>
              <a:cxnLst/>
              <a:rect l="l" t="t" r="r" b="b"/>
              <a:pathLst>
                <a:path w="3810" h="3985" extrusionOk="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73"/>
            <p:cNvSpPr/>
            <p:nvPr/>
          </p:nvSpPr>
          <p:spPr>
            <a:xfrm>
              <a:off x="8071238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2" name="Google Shape;9502;p73"/>
          <p:cNvGrpSpPr/>
          <p:nvPr/>
        </p:nvGrpSpPr>
        <p:grpSpPr>
          <a:xfrm>
            <a:off x="4864446" y="3340207"/>
            <a:ext cx="395607" cy="387414"/>
            <a:chOff x="4864446" y="3340207"/>
            <a:chExt cx="395607" cy="387414"/>
          </a:xfrm>
        </p:grpSpPr>
        <p:sp>
          <p:nvSpPr>
            <p:cNvPr id="9503" name="Google Shape;9503;p73"/>
            <p:cNvSpPr/>
            <p:nvPr/>
          </p:nvSpPr>
          <p:spPr>
            <a:xfrm>
              <a:off x="4939077" y="3412948"/>
              <a:ext cx="246581" cy="246581"/>
            </a:xfrm>
            <a:custGeom>
              <a:avLst/>
              <a:gdLst/>
              <a:ahLst/>
              <a:cxnLst/>
              <a:rect l="l" t="t" r="r" b="b"/>
              <a:pathLst>
                <a:path w="9390" h="9390" extrusionOk="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73"/>
            <p:cNvSpPr/>
            <p:nvPr/>
          </p:nvSpPr>
          <p:spPr>
            <a:xfrm>
              <a:off x="4988341" y="3499159"/>
              <a:ext cx="148054" cy="148054"/>
            </a:xfrm>
            <a:custGeom>
              <a:avLst/>
              <a:gdLst/>
              <a:ahLst/>
              <a:cxnLst/>
              <a:rect l="l" t="t" r="r" b="b"/>
              <a:pathLst>
                <a:path w="5638" h="5638" extrusionOk="0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73"/>
            <p:cNvSpPr/>
            <p:nvPr/>
          </p:nvSpPr>
          <p:spPr>
            <a:xfrm>
              <a:off x="4864446" y="3530067"/>
              <a:ext cx="56564" cy="12342"/>
            </a:xfrm>
            <a:custGeom>
              <a:avLst/>
              <a:gdLst/>
              <a:ahLst/>
              <a:cxnLst/>
              <a:rect l="l" t="t" r="r" b="b"/>
              <a:pathLst>
                <a:path w="2154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73"/>
            <p:cNvSpPr/>
            <p:nvPr/>
          </p:nvSpPr>
          <p:spPr>
            <a:xfrm>
              <a:off x="5203463" y="3530067"/>
              <a:ext cx="56590" cy="12342"/>
            </a:xfrm>
            <a:custGeom>
              <a:avLst/>
              <a:gdLst/>
              <a:ahLst/>
              <a:cxnLst/>
              <a:rect l="l" t="t" r="r" b="b"/>
              <a:pathLst>
                <a:path w="2155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73"/>
            <p:cNvSpPr/>
            <p:nvPr/>
          </p:nvSpPr>
          <p:spPr>
            <a:xfrm>
              <a:off x="5056197" y="3340207"/>
              <a:ext cx="12342" cy="54437"/>
            </a:xfrm>
            <a:custGeom>
              <a:avLst/>
              <a:gdLst/>
              <a:ahLst/>
              <a:cxnLst/>
              <a:rect l="l" t="t" r="r" b="b"/>
              <a:pathLst>
                <a:path w="470" h="2073" extrusionOk="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73"/>
            <p:cNvSpPr/>
            <p:nvPr/>
          </p:nvSpPr>
          <p:spPr>
            <a:xfrm>
              <a:off x="4968488" y="3658557"/>
              <a:ext cx="28597" cy="33376"/>
            </a:xfrm>
            <a:custGeom>
              <a:avLst/>
              <a:gdLst/>
              <a:ahLst/>
              <a:cxnLst/>
              <a:rect l="l" t="t" r="r" b="b"/>
              <a:pathLst>
                <a:path w="1089" h="1271" extrusionOk="0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73"/>
            <p:cNvSpPr/>
            <p:nvPr/>
          </p:nvSpPr>
          <p:spPr>
            <a:xfrm>
              <a:off x="5128832" y="3381068"/>
              <a:ext cx="28387" cy="33166"/>
            </a:xfrm>
            <a:custGeom>
              <a:avLst/>
              <a:gdLst/>
              <a:ahLst/>
              <a:cxnLst/>
              <a:rect l="l" t="t" r="r" b="b"/>
              <a:pathLst>
                <a:path w="1081" h="1263" extrusionOk="0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73"/>
            <p:cNvSpPr/>
            <p:nvPr/>
          </p:nvSpPr>
          <p:spPr>
            <a:xfrm>
              <a:off x="4903915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73"/>
            <p:cNvSpPr/>
            <p:nvPr/>
          </p:nvSpPr>
          <p:spPr>
            <a:xfrm>
              <a:off x="5181641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73"/>
            <p:cNvSpPr/>
            <p:nvPr/>
          </p:nvSpPr>
          <p:spPr>
            <a:xfrm>
              <a:off x="5127676" y="3658321"/>
              <a:ext cx="28571" cy="33613"/>
            </a:xfrm>
            <a:custGeom>
              <a:avLst/>
              <a:gdLst/>
              <a:ahLst/>
              <a:cxnLst/>
              <a:rect l="l" t="t" r="r" b="b"/>
              <a:pathLst>
                <a:path w="1088" h="1280" extrusionOk="0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73"/>
            <p:cNvSpPr/>
            <p:nvPr/>
          </p:nvSpPr>
          <p:spPr>
            <a:xfrm>
              <a:off x="4967333" y="3380858"/>
              <a:ext cx="28571" cy="33376"/>
            </a:xfrm>
            <a:custGeom>
              <a:avLst/>
              <a:gdLst/>
              <a:ahLst/>
              <a:cxnLst/>
              <a:rect l="l" t="t" r="r" b="b"/>
              <a:pathLst>
                <a:path w="1088" h="1271" extrusionOk="0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73"/>
            <p:cNvSpPr/>
            <p:nvPr/>
          </p:nvSpPr>
          <p:spPr>
            <a:xfrm>
              <a:off x="5182350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73"/>
            <p:cNvSpPr/>
            <p:nvPr/>
          </p:nvSpPr>
          <p:spPr>
            <a:xfrm>
              <a:off x="4904650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73"/>
            <p:cNvSpPr/>
            <p:nvPr/>
          </p:nvSpPr>
          <p:spPr>
            <a:xfrm>
              <a:off x="5075839" y="3433037"/>
              <a:ext cx="87209" cy="73948"/>
            </a:xfrm>
            <a:custGeom>
              <a:avLst/>
              <a:gdLst/>
              <a:ahLst/>
              <a:cxnLst/>
              <a:rect l="l" t="t" r="r" b="b"/>
              <a:pathLst>
                <a:path w="3321" h="2816" extrusionOk="0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73"/>
            <p:cNvSpPr/>
            <p:nvPr/>
          </p:nvSpPr>
          <p:spPr>
            <a:xfrm>
              <a:off x="5025288" y="3585607"/>
              <a:ext cx="74158" cy="111106"/>
            </a:xfrm>
            <a:custGeom>
              <a:avLst/>
              <a:gdLst/>
              <a:ahLst/>
              <a:cxnLst/>
              <a:rect l="l" t="t" r="r" b="b"/>
              <a:pathLst>
                <a:path w="2824" h="4231" extrusionOk="0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73"/>
            <p:cNvSpPr/>
            <p:nvPr/>
          </p:nvSpPr>
          <p:spPr>
            <a:xfrm>
              <a:off x="5025288" y="3606458"/>
              <a:ext cx="74158" cy="90256"/>
            </a:xfrm>
            <a:custGeom>
              <a:avLst/>
              <a:gdLst/>
              <a:ahLst/>
              <a:cxnLst/>
              <a:rect l="l" t="t" r="r" b="b"/>
              <a:pathLst>
                <a:path w="2824" h="3437" extrusionOk="0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73"/>
            <p:cNvSpPr/>
            <p:nvPr/>
          </p:nvSpPr>
          <p:spPr>
            <a:xfrm>
              <a:off x="5048660" y="3585607"/>
              <a:ext cx="27678" cy="18382"/>
            </a:xfrm>
            <a:custGeom>
              <a:avLst/>
              <a:gdLst/>
              <a:ahLst/>
              <a:cxnLst/>
              <a:rect l="l" t="t" r="r" b="b"/>
              <a:pathLst>
                <a:path w="1054" h="700" extrusionOk="0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73"/>
            <p:cNvSpPr/>
            <p:nvPr/>
          </p:nvSpPr>
          <p:spPr>
            <a:xfrm>
              <a:off x="5037604" y="3536343"/>
              <a:ext cx="49526" cy="55330"/>
            </a:xfrm>
            <a:custGeom>
              <a:avLst/>
              <a:gdLst/>
              <a:ahLst/>
              <a:cxnLst/>
              <a:rect l="l" t="t" r="r" b="b"/>
              <a:pathLst>
                <a:path w="1886" h="2107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73"/>
            <p:cNvSpPr/>
            <p:nvPr/>
          </p:nvSpPr>
          <p:spPr>
            <a:xfrm>
              <a:off x="5037604" y="3536343"/>
              <a:ext cx="33954" cy="55382"/>
            </a:xfrm>
            <a:custGeom>
              <a:avLst/>
              <a:gdLst/>
              <a:ahLst/>
              <a:cxnLst/>
              <a:rect l="l" t="t" r="r" b="b"/>
              <a:pathLst>
                <a:path w="1293" h="210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73"/>
            <p:cNvSpPr/>
            <p:nvPr/>
          </p:nvSpPr>
          <p:spPr>
            <a:xfrm>
              <a:off x="5037604" y="3696451"/>
              <a:ext cx="49526" cy="31171"/>
            </a:xfrm>
            <a:custGeom>
              <a:avLst/>
              <a:gdLst/>
              <a:ahLst/>
              <a:cxnLst/>
              <a:rect l="l" t="t" r="r" b="b"/>
              <a:pathLst>
                <a:path w="1886" h="1187" extrusionOk="0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73"/>
            <p:cNvSpPr/>
            <p:nvPr/>
          </p:nvSpPr>
          <p:spPr>
            <a:xfrm>
              <a:off x="5025288" y="3615255"/>
              <a:ext cx="12342" cy="81222"/>
            </a:xfrm>
            <a:custGeom>
              <a:avLst/>
              <a:gdLst/>
              <a:ahLst/>
              <a:cxnLst/>
              <a:rect l="l" t="t" r="r" b="b"/>
              <a:pathLst>
                <a:path w="470" h="3093" extrusionOk="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73"/>
            <p:cNvSpPr/>
            <p:nvPr/>
          </p:nvSpPr>
          <p:spPr>
            <a:xfrm>
              <a:off x="5086868" y="3615255"/>
              <a:ext cx="12579" cy="81222"/>
            </a:xfrm>
            <a:custGeom>
              <a:avLst/>
              <a:gdLst/>
              <a:ahLst/>
              <a:cxnLst/>
              <a:rect l="l" t="t" r="r" b="b"/>
              <a:pathLst>
                <a:path w="479" h="3093" extrusionOk="0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73"/>
            <p:cNvSpPr/>
            <p:nvPr/>
          </p:nvSpPr>
          <p:spPr>
            <a:xfrm>
              <a:off x="5059216" y="3708740"/>
              <a:ext cx="6302" cy="18645"/>
            </a:xfrm>
            <a:custGeom>
              <a:avLst/>
              <a:gdLst/>
              <a:ahLst/>
              <a:cxnLst/>
              <a:rect l="l" t="t" r="r" b="b"/>
              <a:pathLst>
                <a:path w="240" h="710" extrusionOk="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73"/>
            <p:cNvSpPr/>
            <p:nvPr/>
          </p:nvSpPr>
          <p:spPr>
            <a:xfrm>
              <a:off x="5037604" y="3536343"/>
              <a:ext cx="49526" cy="24658"/>
            </a:xfrm>
            <a:custGeom>
              <a:avLst/>
              <a:gdLst/>
              <a:ahLst/>
              <a:cxnLst/>
              <a:rect l="l" t="t" r="r" b="b"/>
              <a:pathLst>
                <a:path w="1886" h="93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73"/>
            <p:cNvSpPr/>
            <p:nvPr/>
          </p:nvSpPr>
          <p:spPr>
            <a:xfrm>
              <a:off x="5037604" y="3536343"/>
              <a:ext cx="33954" cy="22400"/>
            </a:xfrm>
            <a:custGeom>
              <a:avLst/>
              <a:gdLst/>
              <a:ahLst/>
              <a:cxnLst/>
              <a:rect l="l" t="t" r="r" b="b"/>
              <a:pathLst>
                <a:path w="1293" h="853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8" name="Google Shape;9528;p73"/>
          <p:cNvGrpSpPr/>
          <p:nvPr/>
        </p:nvGrpSpPr>
        <p:grpSpPr>
          <a:xfrm>
            <a:off x="3130367" y="4324485"/>
            <a:ext cx="297342" cy="258871"/>
            <a:chOff x="3130367" y="4324485"/>
            <a:chExt cx="297342" cy="258871"/>
          </a:xfrm>
        </p:grpSpPr>
        <p:sp>
          <p:nvSpPr>
            <p:cNvPr id="9529" name="Google Shape;9529;p73"/>
            <p:cNvSpPr/>
            <p:nvPr/>
          </p:nvSpPr>
          <p:spPr>
            <a:xfrm>
              <a:off x="3130367" y="4391579"/>
              <a:ext cx="297342" cy="191777"/>
            </a:xfrm>
            <a:custGeom>
              <a:avLst/>
              <a:gdLst/>
              <a:ahLst/>
              <a:cxnLst/>
              <a:rect l="l" t="t" r="r" b="b"/>
              <a:pathLst>
                <a:path w="11323" h="7303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73"/>
            <p:cNvSpPr/>
            <p:nvPr/>
          </p:nvSpPr>
          <p:spPr>
            <a:xfrm>
              <a:off x="3130367" y="4391579"/>
              <a:ext cx="297342" cy="14601"/>
            </a:xfrm>
            <a:custGeom>
              <a:avLst/>
              <a:gdLst/>
              <a:ahLst/>
              <a:cxnLst/>
              <a:rect l="l" t="t" r="r" b="b"/>
              <a:pathLst>
                <a:path w="11323" h="556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73"/>
            <p:cNvSpPr/>
            <p:nvPr/>
          </p:nvSpPr>
          <p:spPr>
            <a:xfrm>
              <a:off x="3159279" y="4430024"/>
              <a:ext cx="95770" cy="124682"/>
            </a:xfrm>
            <a:custGeom>
              <a:avLst/>
              <a:gdLst/>
              <a:ahLst/>
              <a:cxnLst/>
              <a:rect l="l" t="t" r="r" b="b"/>
              <a:pathLst>
                <a:path w="3647" h="4748" extrusionOk="0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73"/>
            <p:cNvSpPr/>
            <p:nvPr/>
          </p:nvSpPr>
          <p:spPr>
            <a:xfrm>
              <a:off x="3279156" y="4430024"/>
              <a:ext cx="119903" cy="23897"/>
            </a:xfrm>
            <a:custGeom>
              <a:avLst/>
              <a:gdLst/>
              <a:ahLst/>
              <a:cxnLst/>
              <a:rect l="l" t="t" r="r" b="b"/>
              <a:pathLst>
                <a:path w="4566" h="910" extrusionOk="0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73"/>
            <p:cNvSpPr/>
            <p:nvPr/>
          </p:nvSpPr>
          <p:spPr>
            <a:xfrm>
              <a:off x="3279156" y="4468232"/>
              <a:ext cx="90991" cy="19380"/>
            </a:xfrm>
            <a:custGeom>
              <a:avLst/>
              <a:gdLst/>
              <a:ahLst/>
              <a:cxnLst/>
              <a:rect l="l" t="t" r="r" b="b"/>
              <a:pathLst>
                <a:path w="3465" h="738" extrusionOk="0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73"/>
            <p:cNvSpPr/>
            <p:nvPr/>
          </p:nvSpPr>
          <p:spPr>
            <a:xfrm>
              <a:off x="3277896" y="4501897"/>
              <a:ext cx="60687" cy="9585"/>
            </a:xfrm>
            <a:custGeom>
              <a:avLst/>
              <a:gdLst/>
              <a:ahLst/>
              <a:cxnLst/>
              <a:rect l="l" t="t" r="r" b="b"/>
              <a:pathLst>
                <a:path w="2311" h="365" extrusionOk="0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73"/>
            <p:cNvSpPr/>
            <p:nvPr/>
          </p:nvSpPr>
          <p:spPr>
            <a:xfrm>
              <a:off x="3344150" y="4501897"/>
              <a:ext cx="32878" cy="9585"/>
            </a:xfrm>
            <a:custGeom>
              <a:avLst/>
              <a:gdLst/>
              <a:ahLst/>
              <a:cxnLst/>
              <a:rect l="l" t="t" r="r" b="b"/>
              <a:pathLst>
                <a:path w="1252" h="365" extrusionOk="0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73"/>
            <p:cNvSpPr/>
            <p:nvPr/>
          </p:nvSpPr>
          <p:spPr>
            <a:xfrm>
              <a:off x="3277896" y="4530810"/>
              <a:ext cx="21376" cy="9559"/>
            </a:xfrm>
            <a:custGeom>
              <a:avLst/>
              <a:gdLst/>
              <a:ahLst/>
              <a:cxnLst/>
              <a:rect l="l" t="t" r="r" b="b"/>
              <a:pathLst>
                <a:path w="814" h="364" extrusionOk="0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73"/>
            <p:cNvSpPr/>
            <p:nvPr/>
          </p:nvSpPr>
          <p:spPr>
            <a:xfrm>
              <a:off x="3306782" y="4530757"/>
              <a:ext cx="50892" cy="9637"/>
            </a:xfrm>
            <a:custGeom>
              <a:avLst/>
              <a:gdLst/>
              <a:ahLst/>
              <a:cxnLst/>
              <a:rect l="l" t="t" r="r" b="b"/>
              <a:pathLst>
                <a:path w="1938" h="367" extrusionOk="0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73"/>
            <p:cNvSpPr/>
            <p:nvPr/>
          </p:nvSpPr>
          <p:spPr>
            <a:xfrm>
              <a:off x="3277055" y="4549874"/>
              <a:ext cx="23083" cy="9611"/>
            </a:xfrm>
            <a:custGeom>
              <a:avLst/>
              <a:gdLst/>
              <a:ahLst/>
              <a:cxnLst/>
              <a:rect l="l" t="t" r="r" b="b"/>
              <a:pathLst>
                <a:path w="8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73"/>
            <p:cNvSpPr/>
            <p:nvPr/>
          </p:nvSpPr>
          <p:spPr>
            <a:xfrm>
              <a:off x="3305705" y="4549874"/>
              <a:ext cx="51969" cy="9611"/>
            </a:xfrm>
            <a:custGeom>
              <a:avLst/>
              <a:gdLst/>
              <a:ahLst/>
              <a:cxnLst/>
              <a:rect l="l" t="t" r="r" b="b"/>
              <a:pathLst>
                <a:path w="19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73"/>
            <p:cNvSpPr/>
            <p:nvPr/>
          </p:nvSpPr>
          <p:spPr>
            <a:xfrm>
              <a:off x="3255259" y="4324485"/>
              <a:ext cx="47531" cy="86474"/>
            </a:xfrm>
            <a:custGeom>
              <a:avLst/>
              <a:gdLst/>
              <a:ahLst/>
              <a:cxnLst/>
              <a:rect l="l" t="t" r="r" b="b"/>
              <a:pathLst>
                <a:path w="1810" h="3293" extrusionOk="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73"/>
            <p:cNvSpPr/>
            <p:nvPr/>
          </p:nvSpPr>
          <p:spPr>
            <a:xfrm>
              <a:off x="3178370" y="4492365"/>
              <a:ext cx="57562" cy="62341"/>
            </a:xfrm>
            <a:custGeom>
              <a:avLst/>
              <a:gdLst/>
              <a:ahLst/>
              <a:cxnLst/>
              <a:rect l="l" t="t" r="r" b="b"/>
              <a:pathLst>
                <a:path w="2192" h="2374" extrusionOk="0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73"/>
            <p:cNvSpPr/>
            <p:nvPr/>
          </p:nvSpPr>
          <p:spPr>
            <a:xfrm>
              <a:off x="3196726" y="4492365"/>
              <a:ext cx="20877" cy="14390"/>
            </a:xfrm>
            <a:custGeom>
              <a:avLst/>
              <a:gdLst/>
              <a:ahLst/>
              <a:cxnLst/>
              <a:rect l="l" t="t" r="r" b="b"/>
              <a:pathLst>
                <a:path w="795" h="548" extrusionOk="0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73"/>
            <p:cNvSpPr/>
            <p:nvPr/>
          </p:nvSpPr>
          <p:spPr>
            <a:xfrm>
              <a:off x="3178370" y="4507438"/>
              <a:ext cx="57562" cy="47268"/>
            </a:xfrm>
            <a:custGeom>
              <a:avLst/>
              <a:gdLst/>
              <a:ahLst/>
              <a:cxnLst/>
              <a:rect l="l" t="t" r="r" b="b"/>
              <a:pathLst>
                <a:path w="2192" h="1800" extrusionOk="0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73"/>
            <p:cNvSpPr/>
            <p:nvPr/>
          </p:nvSpPr>
          <p:spPr>
            <a:xfrm>
              <a:off x="3178370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73"/>
            <p:cNvSpPr/>
            <p:nvPr/>
          </p:nvSpPr>
          <p:spPr>
            <a:xfrm>
              <a:off x="3221594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73"/>
            <p:cNvSpPr/>
            <p:nvPr/>
          </p:nvSpPr>
          <p:spPr>
            <a:xfrm>
              <a:off x="3187929" y="4453894"/>
              <a:ext cx="38471" cy="43250"/>
            </a:xfrm>
            <a:custGeom>
              <a:avLst/>
              <a:gdLst/>
              <a:ahLst/>
              <a:cxnLst/>
              <a:rect l="l" t="t" r="r" b="b"/>
              <a:pathLst>
                <a:path w="1465" h="1647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73"/>
            <p:cNvSpPr/>
            <p:nvPr/>
          </p:nvSpPr>
          <p:spPr>
            <a:xfrm>
              <a:off x="3187929" y="4454157"/>
              <a:ext cx="26391" cy="43119"/>
            </a:xfrm>
            <a:custGeom>
              <a:avLst/>
              <a:gdLst/>
              <a:ahLst/>
              <a:cxnLst/>
              <a:rect l="l" t="t" r="r" b="b"/>
              <a:pathLst>
                <a:path w="1005" h="1642" extrusionOk="0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3"/>
            <p:cNvSpPr/>
            <p:nvPr/>
          </p:nvSpPr>
          <p:spPr>
            <a:xfrm>
              <a:off x="3187929" y="4453894"/>
              <a:ext cx="38471" cy="19406"/>
            </a:xfrm>
            <a:custGeom>
              <a:avLst/>
              <a:gdLst/>
              <a:ahLst/>
              <a:cxnLst/>
              <a:rect l="l" t="t" r="r" b="b"/>
              <a:pathLst>
                <a:path w="1465" h="739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3"/>
            <p:cNvSpPr/>
            <p:nvPr/>
          </p:nvSpPr>
          <p:spPr>
            <a:xfrm>
              <a:off x="3187929" y="4453894"/>
              <a:ext cx="26391" cy="17620"/>
            </a:xfrm>
            <a:custGeom>
              <a:avLst/>
              <a:gdLst/>
              <a:ahLst/>
              <a:cxnLst/>
              <a:rect l="l" t="t" r="r" b="b"/>
              <a:pathLst>
                <a:path w="1005" h="671" extrusionOk="0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73"/>
            <p:cNvSpPr/>
            <p:nvPr/>
          </p:nvSpPr>
          <p:spPr>
            <a:xfrm>
              <a:off x="3269335" y="4387036"/>
              <a:ext cx="19380" cy="9349"/>
            </a:xfrm>
            <a:custGeom>
              <a:avLst/>
              <a:gdLst/>
              <a:ahLst/>
              <a:cxnLst/>
              <a:rect l="l" t="t" r="r" b="b"/>
              <a:pathLst>
                <a:path w="738" h="356" extrusionOk="0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73"/>
            <p:cNvSpPr/>
            <p:nvPr/>
          </p:nvSpPr>
          <p:spPr>
            <a:xfrm>
              <a:off x="3255522" y="4324485"/>
              <a:ext cx="47032" cy="9559"/>
            </a:xfrm>
            <a:custGeom>
              <a:avLst/>
              <a:gdLst/>
              <a:ahLst/>
              <a:cxnLst/>
              <a:rect l="l" t="t" r="r" b="b"/>
              <a:pathLst>
                <a:path w="1791" h="364" extrusionOk="0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2" name="Google Shape;9552;p73"/>
          <p:cNvGrpSpPr/>
          <p:nvPr/>
        </p:nvGrpSpPr>
        <p:grpSpPr>
          <a:xfrm>
            <a:off x="5302988" y="3389839"/>
            <a:ext cx="394609" cy="286523"/>
            <a:chOff x="5302988" y="3389839"/>
            <a:chExt cx="394609" cy="286523"/>
          </a:xfrm>
        </p:grpSpPr>
        <p:sp>
          <p:nvSpPr>
            <p:cNvPr id="9553" name="Google Shape;9553;p73"/>
            <p:cNvSpPr/>
            <p:nvPr/>
          </p:nvSpPr>
          <p:spPr>
            <a:xfrm>
              <a:off x="5589485" y="3491859"/>
              <a:ext cx="31696" cy="69904"/>
            </a:xfrm>
            <a:custGeom>
              <a:avLst/>
              <a:gdLst/>
              <a:ahLst/>
              <a:cxnLst/>
              <a:rect l="l" t="t" r="r" b="b"/>
              <a:pathLst>
                <a:path w="1207" h="2662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73"/>
            <p:cNvSpPr/>
            <p:nvPr/>
          </p:nvSpPr>
          <p:spPr>
            <a:xfrm>
              <a:off x="5602063" y="3485583"/>
              <a:ext cx="76417" cy="76180"/>
            </a:xfrm>
            <a:custGeom>
              <a:avLst/>
              <a:gdLst/>
              <a:ahLst/>
              <a:cxnLst/>
              <a:rect l="l" t="t" r="r" b="b"/>
              <a:pathLst>
                <a:path w="2910" h="2901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3"/>
            <p:cNvSpPr/>
            <p:nvPr/>
          </p:nvSpPr>
          <p:spPr>
            <a:xfrm>
              <a:off x="5614878" y="3580828"/>
              <a:ext cx="38235" cy="28177"/>
            </a:xfrm>
            <a:custGeom>
              <a:avLst/>
              <a:gdLst/>
              <a:ahLst/>
              <a:cxnLst/>
              <a:rect l="l" t="t" r="r" b="b"/>
              <a:pathLst>
                <a:path w="1456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73"/>
            <p:cNvSpPr/>
            <p:nvPr/>
          </p:nvSpPr>
          <p:spPr>
            <a:xfrm>
              <a:off x="5614878" y="3580828"/>
              <a:ext cx="38235" cy="15625"/>
            </a:xfrm>
            <a:custGeom>
              <a:avLst/>
              <a:gdLst/>
              <a:ahLst/>
              <a:cxnLst/>
              <a:rect l="l" t="t" r="r" b="b"/>
              <a:pathLst>
                <a:path w="1456" h="595" extrusionOk="0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73"/>
            <p:cNvSpPr/>
            <p:nvPr/>
          </p:nvSpPr>
          <p:spPr>
            <a:xfrm>
              <a:off x="5570394" y="3596426"/>
              <a:ext cx="126941" cy="79935"/>
            </a:xfrm>
            <a:custGeom>
              <a:avLst/>
              <a:gdLst/>
              <a:ahLst/>
              <a:cxnLst/>
              <a:rect l="l" t="t" r="r" b="b"/>
              <a:pathLst>
                <a:path w="4834" h="3044" extrusionOk="0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73"/>
            <p:cNvSpPr/>
            <p:nvPr/>
          </p:nvSpPr>
          <p:spPr>
            <a:xfrm>
              <a:off x="5627693" y="3608979"/>
              <a:ext cx="12605" cy="67383"/>
            </a:xfrm>
            <a:custGeom>
              <a:avLst/>
              <a:gdLst/>
              <a:ahLst/>
              <a:cxnLst/>
              <a:rect l="l" t="t" r="r" b="b"/>
              <a:pathLst>
                <a:path w="480" h="2566" extrusionOk="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73"/>
            <p:cNvSpPr/>
            <p:nvPr/>
          </p:nvSpPr>
          <p:spPr>
            <a:xfrm>
              <a:off x="5595787" y="3517462"/>
              <a:ext cx="76417" cy="69930"/>
            </a:xfrm>
            <a:custGeom>
              <a:avLst/>
              <a:gdLst/>
              <a:ahLst/>
              <a:cxnLst/>
              <a:rect l="l" t="t" r="r" b="b"/>
              <a:pathLst>
                <a:path w="2910" h="2663" extrusionOk="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73"/>
            <p:cNvSpPr/>
            <p:nvPr/>
          </p:nvSpPr>
          <p:spPr>
            <a:xfrm>
              <a:off x="5595787" y="3517515"/>
              <a:ext cx="76154" cy="68381"/>
            </a:xfrm>
            <a:custGeom>
              <a:avLst/>
              <a:gdLst/>
              <a:ahLst/>
              <a:cxnLst/>
              <a:rect l="l" t="t" r="r" b="b"/>
              <a:pathLst>
                <a:path w="2900" h="2604" extrusionOk="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73"/>
            <p:cNvSpPr/>
            <p:nvPr/>
          </p:nvSpPr>
          <p:spPr>
            <a:xfrm>
              <a:off x="5672177" y="3612497"/>
              <a:ext cx="25420" cy="63864"/>
            </a:xfrm>
            <a:custGeom>
              <a:avLst/>
              <a:gdLst/>
              <a:ahLst/>
              <a:cxnLst/>
              <a:rect l="l" t="t" r="r" b="b"/>
              <a:pathLst>
                <a:path w="968" h="2432" extrusionOk="0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73"/>
            <p:cNvSpPr/>
            <p:nvPr/>
          </p:nvSpPr>
          <p:spPr>
            <a:xfrm>
              <a:off x="5627955" y="3609241"/>
              <a:ext cx="12579" cy="12579"/>
            </a:xfrm>
            <a:custGeom>
              <a:avLst/>
              <a:gdLst/>
              <a:ahLst/>
              <a:cxnLst/>
              <a:rect l="l" t="t" r="r" b="b"/>
              <a:pathLst>
                <a:path w="479" h="479" extrusionOk="0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3"/>
            <p:cNvSpPr/>
            <p:nvPr/>
          </p:nvSpPr>
          <p:spPr>
            <a:xfrm>
              <a:off x="5607840" y="3591279"/>
              <a:ext cx="26155" cy="26706"/>
            </a:xfrm>
            <a:custGeom>
              <a:avLst/>
              <a:gdLst/>
              <a:ahLst/>
              <a:cxnLst/>
              <a:rect l="l" t="t" r="r" b="b"/>
              <a:pathLst>
                <a:path w="996" h="1017" extrusionOk="0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3"/>
            <p:cNvSpPr/>
            <p:nvPr/>
          </p:nvSpPr>
          <p:spPr>
            <a:xfrm>
              <a:off x="5633969" y="3591279"/>
              <a:ext cx="26181" cy="26706"/>
            </a:xfrm>
            <a:custGeom>
              <a:avLst/>
              <a:gdLst/>
              <a:ahLst/>
              <a:cxnLst/>
              <a:rect l="l" t="t" r="r" b="b"/>
              <a:pathLst>
                <a:path w="997" h="1017" extrusionOk="0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73"/>
            <p:cNvSpPr/>
            <p:nvPr/>
          </p:nvSpPr>
          <p:spPr>
            <a:xfrm>
              <a:off x="5303750" y="3488104"/>
              <a:ext cx="114625" cy="114362"/>
            </a:xfrm>
            <a:custGeom>
              <a:avLst/>
              <a:gdLst/>
              <a:ahLst/>
              <a:cxnLst/>
              <a:rect l="l" t="t" r="r" b="b"/>
              <a:pathLst>
                <a:path w="4365" h="4355" extrusionOk="0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73"/>
            <p:cNvSpPr/>
            <p:nvPr/>
          </p:nvSpPr>
          <p:spPr>
            <a:xfrm>
              <a:off x="5334920" y="3488104"/>
              <a:ext cx="83192" cy="114362"/>
            </a:xfrm>
            <a:custGeom>
              <a:avLst/>
              <a:gdLst/>
              <a:ahLst/>
              <a:cxnLst/>
              <a:rect l="l" t="t" r="r" b="b"/>
              <a:pathLst>
                <a:path w="3168" h="4355" extrusionOk="0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73"/>
            <p:cNvSpPr/>
            <p:nvPr/>
          </p:nvSpPr>
          <p:spPr>
            <a:xfrm>
              <a:off x="5302988" y="3574552"/>
              <a:ext cx="114625" cy="101810"/>
            </a:xfrm>
            <a:custGeom>
              <a:avLst/>
              <a:gdLst/>
              <a:ahLst/>
              <a:cxnLst/>
              <a:rect l="l" t="t" r="r" b="b"/>
              <a:pathLst>
                <a:path w="4365" h="3877" extrusionOk="0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73"/>
            <p:cNvSpPr/>
            <p:nvPr/>
          </p:nvSpPr>
          <p:spPr>
            <a:xfrm>
              <a:off x="5340934" y="3574552"/>
              <a:ext cx="38996" cy="25420"/>
            </a:xfrm>
            <a:custGeom>
              <a:avLst/>
              <a:gdLst/>
              <a:ahLst/>
              <a:cxnLst/>
              <a:rect l="l" t="t" r="r" b="b"/>
              <a:pathLst>
                <a:path w="1485" h="968" extrusionOk="0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73"/>
            <p:cNvSpPr/>
            <p:nvPr/>
          </p:nvSpPr>
          <p:spPr>
            <a:xfrm>
              <a:off x="5302988" y="3607981"/>
              <a:ext cx="114389" cy="68381"/>
            </a:xfrm>
            <a:custGeom>
              <a:avLst/>
              <a:gdLst/>
              <a:ahLst/>
              <a:cxnLst/>
              <a:rect l="l" t="t" r="r" b="b"/>
              <a:pathLst>
                <a:path w="4356" h="2604" extrusionOk="0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73"/>
            <p:cNvSpPr/>
            <p:nvPr/>
          </p:nvSpPr>
          <p:spPr>
            <a:xfrm>
              <a:off x="5322105" y="3524605"/>
              <a:ext cx="76417" cy="62788"/>
            </a:xfrm>
            <a:custGeom>
              <a:avLst/>
              <a:gdLst/>
              <a:ahLst/>
              <a:cxnLst/>
              <a:rect l="l" t="t" r="r" b="b"/>
              <a:pathLst>
                <a:path w="2910" h="2391" extrusionOk="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3"/>
            <p:cNvSpPr/>
            <p:nvPr/>
          </p:nvSpPr>
          <p:spPr>
            <a:xfrm>
              <a:off x="5322105" y="3524841"/>
              <a:ext cx="76417" cy="62052"/>
            </a:xfrm>
            <a:custGeom>
              <a:avLst/>
              <a:gdLst/>
              <a:ahLst/>
              <a:cxnLst/>
              <a:rect l="l" t="t" r="r" b="b"/>
              <a:pathLst>
                <a:path w="2910" h="2363" extrusionOk="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73"/>
            <p:cNvSpPr/>
            <p:nvPr/>
          </p:nvSpPr>
          <p:spPr>
            <a:xfrm>
              <a:off x="5302988" y="3621032"/>
              <a:ext cx="25420" cy="55330"/>
            </a:xfrm>
            <a:custGeom>
              <a:avLst/>
              <a:gdLst/>
              <a:ahLst/>
              <a:cxnLst/>
              <a:rect l="l" t="t" r="r" b="b"/>
              <a:pathLst>
                <a:path w="968" h="2107" extrusionOk="0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73"/>
            <p:cNvSpPr/>
            <p:nvPr/>
          </p:nvSpPr>
          <p:spPr>
            <a:xfrm>
              <a:off x="5392219" y="3587367"/>
              <a:ext cx="216146" cy="88995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73"/>
            <p:cNvSpPr/>
            <p:nvPr/>
          </p:nvSpPr>
          <p:spPr>
            <a:xfrm>
              <a:off x="5487701" y="3612760"/>
              <a:ext cx="25420" cy="63602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73"/>
            <p:cNvSpPr/>
            <p:nvPr/>
          </p:nvSpPr>
          <p:spPr>
            <a:xfrm>
              <a:off x="5489224" y="3599945"/>
              <a:ext cx="22400" cy="21638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73"/>
            <p:cNvSpPr/>
            <p:nvPr/>
          </p:nvSpPr>
          <p:spPr>
            <a:xfrm>
              <a:off x="5570394" y="3613259"/>
              <a:ext cx="38235" cy="6310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73"/>
            <p:cNvSpPr/>
            <p:nvPr/>
          </p:nvSpPr>
          <p:spPr>
            <a:xfrm>
              <a:off x="5430165" y="3389839"/>
              <a:ext cx="140255" cy="101810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3"/>
            <p:cNvSpPr/>
            <p:nvPr/>
          </p:nvSpPr>
          <p:spPr>
            <a:xfrm>
              <a:off x="5462071" y="3390338"/>
              <a:ext cx="108086" cy="101547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3"/>
            <p:cNvSpPr/>
            <p:nvPr/>
          </p:nvSpPr>
          <p:spPr>
            <a:xfrm>
              <a:off x="5462071" y="3542646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73"/>
            <p:cNvSpPr/>
            <p:nvPr/>
          </p:nvSpPr>
          <p:spPr>
            <a:xfrm>
              <a:off x="5462071" y="3542646"/>
              <a:ext cx="76443" cy="31985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73"/>
            <p:cNvSpPr/>
            <p:nvPr/>
          </p:nvSpPr>
          <p:spPr>
            <a:xfrm>
              <a:off x="544951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3"/>
            <p:cNvSpPr/>
            <p:nvPr/>
          </p:nvSpPr>
          <p:spPr>
            <a:xfrm>
              <a:off x="550027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73"/>
            <p:cNvSpPr/>
            <p:nvPr/>
          </p:nvSpPr>
          <p:spPr>
            <a:xfrm>
              <a:off x="5436704" y="3441545"/>
              <a:ext cx="127177" cy="120218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73"/>
            <p:cNvSpPr/>
            <p:nvPr/>
          </p:nvSpPr>
          <p:spPr>
            <a:xfrm>
              <a:off x="5436704" y="3441676"/>
              <a:ext cx="114625" cy="119588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73"/>
            <p:cNvSpPr/>
            <p:nvPr/>
          </p:nvSpPr>
          <p:spPr>
            <a:xfrm>
              <a:off x="5392219" y="3613259"/>
              <a:ext cx="37972" cy="6310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6" name="Google Shape;9586;p73"/>
          <p:cNvSpPr/>
          <p:nvPr/>
        </p:nvSpPr>
        <p:spPr>
          <a:xfrm>
            <a:off x="5741031" y="3617513"/>
            <a:ext cx="25157" cy="62866"/>
          </a:xfrm>
          <a:custGeom>
            <a:avLst/>
            <a:gdLst/>
            <a:ahLst/>
            <a:cxnLst/>
            <a:rect l="l" t="t" r="r" b="b"/>
            <a:pathLst>
              <a:path w="958" h="2394" extrusionOk="0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7" name="Google Shape;9587;p73"/>
          <p:cNvGrpSpPr/>
          <p:nvPr/>
        </p:nvGrpSpPr>
        <p:grpSpPr>
          <a:xfrm>
            <a:off x="3060752" y="2903609"/>
            <a:ext cx="390565" cy="359578"/>
            <a:chOff x="3060752" y="2903609"/>
            <a:chExt cx="390565" cy="359578"/>
          </a:xfrm>
        </p:grpSpPr>
        <p:sp>
          <p:nvSpPr>
            <p:cNvPr id="9588" name="Google Shape;9588;p73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3"/>
            <p:cNvSpPr/>
            <p:nvPr/>
          </p:nvSpPr>
          <p:spPr>
            <a:xfrm>
              <a:off x="3097936" y="3011852"/>
              <a:ext cx="102572" cy="104068"/>
            </a:xfrm>
            <a:custGeom>
              <a:avLst/>
              <a:gdLst/>
              <a:ahLst/>
              <a:cxnLst/>
              <a:rect l="l" t="t" r="r" b="b"/>
              <a:pathLst>
                <a:path w="3906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3"/>
            <p:cNvSpPr/>
            <p:nvPr/>
          </p:nvSpPr>
          <p:spPr>
            <a:xfrm>
              <a:off x="3097936" y="3011852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3"/>
            <p:cNvSpPr/>
            <p:nvPr/>
          </p:nvSpPr>
          <p:spPr>
            <a:xfrm>
              <a:off x="3092421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73"/>
            <p:cNvSpPr/>
            <p:nvPr/>
          </p:nvSpPr>
          <p:spPr>
            <a:xfrm>
              <a:off x="3060752" y="3184170"/>
              <a:ext cx="147791" cy="26759"/>
            </a:xfrm>
            <a:custGeom>
              <a:avLst/>
              <a:gdLst/>
              <a:ahLst/>
              <a:cxnLst/>
              <a:rect l="l" t="t" r="r" b="b"/>
              <a:pathLst>
                <a:path w="5628" h="1019" extrusionOk="0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73"/>
            <p:cNvSpPr/>
            <p:nvPr/>
          </p:nvSpPr>
          <p:spPr>
            <a:xfrm>
              <a:off x="3070048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73"/>
            <p:cNvSpPr/>
            <p:nvPr/>
          </p:nvSpPr>
          <p:spPr>
            <a:xfrm>
              <a:off x="3093183" y="2903609"/>
              <a:ext cx="112104" cy="120586"/>
            </a:xfrm>
            <a:custGeom>
              <a:avLst/>
              <a:gdLst/>
              <a:ahLst/>
              <a:cxnLst/>
              <a:rect l="l" t="t" r="r" b="b"/>
              <a:pathLst>
                <a:path w="4269" h="4592" extrusionOk="0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73"/>
            <p:cNvSpPr/>
            <p:nvPr/>
          </p:nvSpPr>
          <p:spPr>
            <a:xfrm>
              <a:off x="3093183" y="2924407"/>
              <a:ext cx="49763" cy="99788"/>
            </a:xfrm>
            <a:custGeom>
              <a:avLst/>
              <a:gdLst/>
              <a:ahLst/>
              <a:cxnLst/>
              <a:rect l="l" t="t" r="r" b="b"/>
              <a:pathLst>
                <a:path w="1895" h="3800" extrusionOk="0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3"/>
            <p:cNvSpPr/>
            <p:nvPr/>
          </p:nvSpPr>
          <p:spPr>
            <a:xfrm>
              <a:off x="3097201" y="2987719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73"/>
            <p:cNvSpPr/>
            <p:nvPr/>
          </p:nvSpPr>
          <p:spPr>
            <a:xfrm>
              <a:off x="3311823" y="3011852"/>
              <a:ext cx="102309" cy="104068"/>
            </a:xfrm>
            <a:custGeom>
              <a:avLst/>
              <a:gdLst/>
              <a:ahLst/>
              <a:cxnLst/>
              <a:rect l="l" t="t" r="r" b="b"/>
              <a:pathLst>
                <a:path w="3896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73"/>
            <p:cNvSpPr/>
            <p:nvPr/>
          </p:nvSpPr>
          <p:spPr>
            <a:xfrm>
              <a:off x="3311823" y="3011852"/>
              <a:ext cx="27415" cy="104068"/>
            </a:xfrm>
            <a:custGeom>
              <a:avLst/>
              <a:gdLst/>
              <a:ahLst/>
              <a:cxnLst/>
              <a:rect l="l" t="t" r="r" b="b"/>
              <a:pathLst>
                <a:path w="1044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3"/>
            <p:cNvSpPr/>
            <p:nvPr/>
          </p:nvSpPr>
          <p:spPr>
            <a:xfrm>
              <a:off x="3306046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73"/>
            <p:cNvSpPr/>
            <p:nvPr/>
          </p:nvSpPr>
          <p:spPr>
            <a:xfrm>
              <a:off x="3303263" y="3184512"/>
              <a:ext cx="148054" cy="26418"/>
            </a:xfrm>
            <a:custGeom>
              <a:avLst/>
              <a:gdLst/>
              <a:ahLst/>
              <a:cxnLst/>
              <a:rect l="l" t="t" r="r" b="b"/>
              <a:pathLst>
                <a:path w="5638" h="1006" extrusionOk="0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73"/>
            <p:cNvSpPr/>
            <p:nvPr/>
          </p:nvSpPr>
          <p:spPr>
            <a:xfrm>
              <a:off x="3289949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73"/>
            <p:cNvSpPr/>
            <p:nvPr/>
          </p:nvSpPr>
          <p:spPr>
            <a:xfrm>
              <a:off x="3289949" y="3126950"/>
              <a:ext cx="19642" cy="58586"/>
            </a:xfrm>
            <a:custGeom>
              <a:avLst/>
              <a:gdLst/>
              <a:ahLst/>
              <a:cxnLst/>
              <a:rect l="l" t="t" r="r" b="b"/>
              <a:pathLst>
                <a:path w="748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73"/>
            <p:cNvSpPr/>
            <p:nvPr/>
          </p:nvSpPr>
          <p:spPr>
            <a:xfrm>
              <a:off x="3204761" y="3064136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73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73"/>
            <p:cNvSpPr/>
            <p:nvPr/>
          </p:nvSpPr>
          <p:spPr>
            <a:xfrm>
              <a:off x="3307044" y="2903609"/>
              <a:ext cx="111868" cy="120586"/>
            </a:xfrm>
            <a:custGeom>
              <a:avLst/>
              <a:gdLst/>
              <a:ahLst/>
              <a:cxnLst/>
              <a:rect l="l" t="t" r="r" b="b"/>
              <a:pathLst>
                <a:path w="4260" h="4592" extrusionOk="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3"/>
            <p:cNvSpPr/>
            <p:nvPr/>
          </p:nvSpPr>
          <p:spPr>
            <a:xfrm>
              <a:off x="3306782" y="2924407"/>
              <a:ext cx="50052" cy="99788"/>
            </a:xfrm>
            <a:custGeom>
              <a:avLst/>
              <a:gdLst/>
              <a:ahLst/>
              <a:cxnLst/>
              <a:rect l="l" t="t" r="r" b="b"/>
              <a:pathLst>
                <a:path w="1906" h="3800" extrusionOk="0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73"/>
            <p:cNvSpPr/>
            <p:nvPr/>
          </p:nvSpPr>
          <p:spPr>
            <a:xfrm>
              <a:off x="3289713" y="3126714"/>
              <a:ext cx="38970" cy="58586"/>
            </a:xfrm>
            <a:custGeom>
              <a:avLst/>
              <a:gdLst/>
              <a:ahLst/>
              <a:cxnLst/>
              <a:rect l="l" t="t" r="r" b="b"/>
              <a:pathLst>
                <a:path w="1484" h="2231" extrusionOk="0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73"/>
            <p:cNvSpPr/>
            <p:nvPr/>
          </p:nvSpPr>
          <p:spPr>
            <a:xfrm>
              <a:off x="3310799" y="2987719"/>
              <a:ext cx="70666" cy="16255"/>
            </a:xfrm>
            <a:custGeom>
              <a:avLst/>
              <a:gdLst/>
              <a:ahLst/>
              <a:cxnLst/>
              <a:rect l="l" t="t" r="r" b="b"/>
              <a:pathLst>
                <a:path w="2691" h="619" extrusionOk="0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3"/>
            <p:cNvSpPr/>
            <p:nvPr/>
          </p:nvSpPr>
          <p:spPr>
            <a:xfrm>
              <a:off x="3204761" y="3064136"/>
              <a:ext cx="102545" cy="104068"/>
            </a:xfrm>
            <a:custGeom>
              <a:avLst/>
              <a:gdLst/>
              <a:ahLst/>
              <a:cxnLst/>
              <a:rect l="l" t="t" r="r" b="b"/>
              <a:pathLst>
                <a:path w="3905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73"/>
            <p:cNvSpPr/>
            <p:nvPr/>
          </p:nvSpPr>
          <p:spPr>
            <a:xfrm>
              <a:off x="3204761" y="3064136"/>
              <a:ext cx="28413" cy="104068"/>
            </a:xfrm>
            <a:custGeom>
              <a:avLst/>
              <a:gdLst/>
              <a:ahLst/>
              <a:cxnLst/>
              <a:rect l="l" t="t" r="r" b="b"/>
              <a:pathLst>
                <a:path w="1082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73"/>
            <p:cNvSpPr/>
            <p:nvPr/>
          </p:nvSpPr>
          <p:spPr>
            <a:xfrm>
              <a:off x="3199221" y="3154339"/>
              <a:ext cx="113890" cy="38497"/>
            </a:xfrm>
            <a:custGeom>
              <a:avLst/>
              <a:gdLst/>
              <a:ahLst/>
              <a:cxnLst/>
              <a:rect l="l" t="t" r="r" b="b"/>
              <a:pathLst>
                <a:path w="4337" h="1466" extrusionOk="0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3"/>
            <p:cNvSpPr/>
            <p:nvPr/>
          </p:nvSpPr>
          <p:spPr>
            <a:xfrm>
              <a:off x="3167551" y="3235272"/>
              <a:ext cx="176704" cy="27914"/>
            </a:xfrm>
            <a:custGeom>
              <a:avLst/>
              <a:gdLst/>
              <a:ahLst/>
              <a:cxnLst/>
              <a:rect l="l" t="t" r="r" b="b"/>
              <a:pathLst>
                <a:path w="6729" h="1063" extrusionOk="0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3"/>
            <p:cNvSpPr/>
            <p:nvPr/>
          </p:nvSpPr>
          <p:spPr>
            <a:xfrm>
              <a:off x="3179631" y="3181229"/>
              <a:ext cx="152807" cy="54568"/>
            </a:xfrm>
            <a:custGeom>
              <a:avLst/>
              <a:gdLst/>
              <a:ahLst/>
              <a:cxnLst/>
              <a:rect l="l" t="t" r="r" b="b"/>
              <a:pathLst>
                <a:path w="581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73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73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73"/>
            <p:cNvSpPr/>
            <p:nvPr/>
          </p:nvSpPr>
          <p:spPr>
            <a:xfrm>
              <a:off x="3200245" y="2956260"/>
              <a:ext cx="111841" cy="120218"/>
            </a:xfrm>
            <a:custGeom>
              <a:avLst/>
              <a:gdLst/>
              <a:ahLst/>
              <a:cxnLst/>
              <a:rect l="l" t="t" r="r" b="b"/>
              <a:pathLst>
                <a:path w="4259" h="4578" extrusionOk="0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3"/>
            <p:cNvSpPr/>
            <p:nvPr/>
          </p:nvSpPr>
          <p:spPr>
            <a:xfrm>
              <a:off x="3199982" y="2976664"/>
              <a:ext cx="49789" cy="99814"/>
            </a:xfrm>
            <a:custGeom>
              <a:avLst/>
              <a:gdLst/>
              <a:ahLst/>
              <a:cxnLst/>
              <a:rect l="l" t="t" r="r" b="b"/>
              <a:pathLst>
                <a:path w="1896" h="3801" extrusionOk="0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3"/>
            <p:cNvSpPr/>
            <p:nvPr/>
          </p:nvSpPr>
          <p:spPr>
            <a:xfrm>
              <a:off x="3204000" y="3040003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3"/>
            <p:cNvSpPr/>
            <p:nvPr/>
          </p:nvSpPr>
          <p:spPr>
            <a:xfrm>
              <a:off x="3389133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73"/>
            <p:cNvSpPr/>
            <p:nvPr/>
          </p:nvSpPr>
          <p:spPr>
            <a:xfrm>
              <a:off x="3282307" y="3040213"/>
              <a:ext cx="28282" cy="8141"/>
            </a:xfrm>
            <a:custGeom>
              <a:avLst/>
              <a:gdLst/>
              <a:ahLst/>
              <a:cxnLst/>
              <a:rect l="l" t="t" r="r" b="b"/>
              <a:pathLst>
                <a:path w="1077" h="310" extrusionOk="0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73"/>
            <p:cNvSpPr/>
            <p:nvPr/>
          </p:nvSpPr>
          <p:spPr>
            <a:xfrm>
              <a:off x="3175508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2" name="Google Shape;9622;p73"/>
          <p:cNvGrpSpPr/>
          <p:nvPr/>
        </p:nvGrpSpPr>
        <p:grpSpPr>
          <a:xfrm>
            <a:off x="5741031" y="3386057"/>
            <a:ext cx="394609" cy="294585"/>
            <a:chOff x="5741031" y="3386057"/>
            <a:chExt cx="394609" cy="294585"/>
          </a:xfrm>
        </p:grpSpPr>
        <p:sp>
          <p:nvSpPr>
            <p:cNvPr id="9623" name="Google Shape;9623;p73"/>
            <p:cNvSpPr/>
            <p:nvPr/>
          </p:nvSpPr>
          <p:spPr>
            <a:xfrm>
              <a:off x="6054182" y="3473766"/>
              <a:ext cx="50025" cy="43749"/>
            </a:xfrm>
            <a:custGeom>
              <a:avLst/>
              <a:gdLst/>
              <a:ahLst/>
              <a:cxnLst/>
              <a:rect l="l" t="t" r="r" b="b"/>
              <a:pathLst>
                <a:path w="1905" h="1666" extrusionOk="0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3"/>
            <p:cNvSpPr/>
            <p:nvPr/>
          </p:nvSpPr>
          <p:spPr>
            <a:xfrm>
              <a:off x="6054182" y="3473766"/>
              <a:ext cx="34453" cy="44012"/>
            </a:xfrm>
            <a:custGeom>
              <a:avLst/>
              <a:gdLst/>
              <a:ahLst/>
              <a:cxnLst/>
              <a:rect l="l" t="t" r="r" b="b"/>
              <a:pathLst>
                <a:path w="1312" h="1676" extrusionOk="0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3"/>
            <p:cNvSpPr/>
            <p:nvPr/>
          </p:nvSpPr>
          <p:spPr>
            <a:xfrm>
              <a:off x="6022775" y="3580329"/>
              <a:ext cx="112603" cy="100313"/>
            </a:xfrm>
            <a:custGeom>
              <a:avLst/>
              <a:gdLst/>
              <a:ahLst/>
              <a:cxnLst/>
              <a:rect l="l" t="t" r="r" b="b"/>
              <a:pathLst>
                <a:path w="4288" h="3820" extrusionOk="0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73"/>
            <p:cNvSpPr/>
            <p:nvPr/>
          </p:nvSpPr>
          <p:spPr>
            <a:xfrm>
              <a:off x="6059959" y="3580066"/>
              <a:ext cx="38471" cy="25183"/>
            </a:xfrm>
            <a:custGeom>
              <a:avLst/>
              <a:gdLst/>
              <a:ahLst/>
              <a:cxnLst/>
              <a:rect l="l" t="t" r="r" b="b"/>
              <a:pathLst>
                <a:path w="1465" h="959" extrusionOk="0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73"/>
            <p:cNvSpPr/>
            <p:nvPr/>
          </p:nvSpPr>
          <p:spPr>
            <a:xfrm>
              <a:off x="6022775" y="3613259"/>
              <a:ext cx="112603" cy="67383"/>
            </a:xfrm>
            <a:custGeom>
              <a:avLst/>
              <a:gdLst/>
              <a:ahLst/>
              <a:cxnLst/>
              <a:rect l="l" t="t" r="r" b="b"/>
              <a:pathLst>
                <a:path w="4288" h="2566" extrusionOk="0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3"/>
            <p:cNvSpPr/>
            <p:nvPr/>
          </p:nvSpPr>
          <p:spPr>
            <a:xfrm>
              <a:off x="6035327" y="3492358"/>
              <a:ext cx="87735" cy="87735"/>
            </a:xfrm>
            <a:custGeom>
              <a:avLst/>
              <a:gdLst/>
              <a:ahLst/>
              <a:cxnLst/>
              <a:rect l="l" t="t" r="r" b="b"/>
              <a:pathLst>
                <a:path w="3341" h="3341" extrusionOk="0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3"/>
            <p:cNvSpPr/>
            <p:nvPr/>
          </p:nvSpPr>
          <p:spPr>
            <a:xfrm>
              <a:off x="6051424" y="3492358"/>
              <a:ext cx="73397" cy="78964"/>
            </a:xfrm>
            <a:custGeom>
              <a:avLst/>
              <a:gdLst/>
              <a:ahLst/>
              <a:cxnLst/>
              <a:rect l="l" t="t" r="r" b="b"/>
              <a:pathLst>
                <a:path w="2795" h="3007" extrusionOk="0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3"/>
            <p:cNvSpPr/>
            <p:nvPr/>
          </p:nvSpPr>
          <p:spPr>
            <a:xfrm>
              <a:off x="6041603" y="3531118"/>
              <a:ext cx="75182" cy="61553"/>
            </a:xfrm>
            <a:custGeom>
              <a:avLst/>
              <a:gdLst/>
              <a:ahLst/>
              <a:cxnLst/>
              <a:rect l="l" t="t" r="r" b="b"/>
              <a:pathLst>
                <a:path w="2863" h="2344" extrusionOk="0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73"/>
            <p:cNvSpPr/>
            <p:nvPr/>
          </p:nvSpPr>
          <p:spPr>
            <a:xfrm>
              <a:off x="6041603" y="3531118"/>
              <a:ext cx="74920" cy="61054"/>
            </a:xfrm>
            <a:custGeom>
              <a:avLst/>
              <a:gdLst/>
              <a:ahLst/>
              <a:cxnLst/>
              <a:rect l="l" t="t" r="r" b="b"/>
              <a:pathLst>
                <a:path w="2853" h="2325" extrusionOk="0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73"/>
            <p:cNvSpPr/>
            <p:nvPr/>
          </p:nvSpPr>
          <p:spPr>
            <a:xfrm>
              <a:off x="6110483" y="3625811"/>
              <a:ext cx="25157" cy="54568"/>
            </a:xfrm>
            <a:custGeom>
              <a:avLst/>
              <a:gdLst/>
              <a:ahLst/>
              <a:cxnLst/>
              <a:rect l="l" t="t" r="r" b="b"/>
              <a:pathLst>
                <a:path w="958" h="2078" extrusionOk="0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73"/>
            <p:cNvSpPr/>
            <p:nvPr/>
          </p:nvSpPr>
          <p:spPr>
            <a:xfrm>
              <a:off x="5759886" y="3498660"/>
              <a:ext cx="31197" cy="68880"/>
            </a:xfrm>
            <a:custGeom>
              <a:avLst/>
              <a:gdLst/>
              <a:ahLst/>
              <a:cxnLst/>
              <a:rect l="l" t="t" r="r" b="b"/>
              <a:pathLst>
                <a:path w="1188" h="2623" extrusionOk="0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73"/>
            <p:cNvSpPr/>
            <p:nvPr/>
          </p:nvSpPr>
          <p:spPr>
            <a:xfrm>
              <a:off x="5772202" y="3492121"/>
              <a:ext cx="75419" cy="75681"/>
            </a:xfrm>
            <a:custGeom>
              <a:avLst/>
              <a:gdLst/>
              <a:ahLst/>
              <a:cxnLst/>
              <a:rect l="l" t="t" r="r" b="b"/>
              <a:pathLst>
                <a:path w="287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73"/>
            <p:cNvSpPr/>
            <p:nvPr/>
          </p:nvSpPr>
          <p:spPr>
            <a:xfrm>
              <a:off x="5784754" y="3586369"/>
              <a:ext cx="37736" cy="27652"/>
            </a:xfrm>
            <a:custGeom>
              <a:avLst/>
              <a:gdLst/>
              <a:ahLst/>
              <a:cxnLst/>
              <a:rect l="l" t="t" r="r" b="b"/>
              <a:pathLst>
                <a:path w="1437" h="1053" extrusionOk="0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3"/>
            <p:cNvSpPr/>
            <p:nvPr/>
          </p:nvSpPr>
          <p:spPr>
            <a:xfrm>
              <a:off x="5785017" y="3586369"/>
              <a:ext cx="37736" cy="15362"/>
            </a:xfrm>
            <a:custGeom>
              <a:avLst/>
              <a:gdLst/>
              <a:ahLst/>
              <a:cxnLst/>
              <a:rect l="l" t="t" r="r" b="b"/>
              <a:pathLst>
                <a:path w="1437" h="585" extrusionOk="0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73"/>
            <p:cNvSpPr/>
            <p:nvPr/>
          </p:nvSpPr>
          <p:spPr>
            <a:xfrm>
              <a:off x="5741031" y="3601704"/>
              <a:ext cx="125444" cy="78675"/>
            </a:xfrm>
            <a:custGeom>
              <a:avLst/>
              <a:gdLst/>
              <a:ahLst/>
              <a:cxnLst/>
              <a:rect l="l" t="t" r="r" b="b"/>
              <a:pathLst>
                <a:path w="4777" h="2996" extrusionOk="0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73"/>
            <p:cNvSpPr/>
            <p:nvPr/>
          </p:nvSpPr>
          <p:spPr>
            <a:xfrm>
              <a:off x="5797332" y="3614257"/>
              <a:ext cx="12579" cy="66123"/>
            </a:xfrm>
            <a:custGeom>
              <a:avLst/>
              <a:gdLst/>
              <a:ahLst/>
              <a:cxnLst/>
              <a:rect l="l" t="t" r="r" b="b"/>
              <a:pathLst>
                <a:path w="479" h="2518" extrusionOk="0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73"/>
            <p:cNvSpPr/>
            <p:nvPr/>
          </p:nvSpPr>
          <p:spPr>
            <a:xfrm>
              <a:off x="5766162" y="3523791"/>
              <a:ext cx="75182" cy="68880"/>
            </a:xfrm>
            <a:custGeom>
              <a:avLst/>
              <a:gdLst/>
              <a:ahLst/>
              <a:cxnLst/>
              <a:rect l="l" t="t" r="r" b="b"/>
              <a:pathLst>
                <a:path w="2863" h="2623" extrusionOk="0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73"/>
            <p:cNvSpPr/>
            <p:nvPr/>
          </p:nvSpPr>
          <p:spPr>
            <a:xfrm>
              <a:off x="5766162" y="3523791"/>
              <a:ext cx="74920" cy="67383"/>
            </a:xfrm>
            <a:custGeom>
              <a:avLst/>
              <a:gdLst/>
              <a:ahLst/>
              <a:cxnLst/>
              <a:rect l="l" t="t" r="r" b="b"/>
              <a:pathLst>
                <a:path w="2853" h="2566" extrusionOk="0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73"/>
            <p:cNvSpPr/>
            <p:nvPr/>
          </p:nvSpPr>
          <p:spPr>
            <a:xfrm>
              <a:off x="5797595" y="3614257"/>
              <a:ext cx="12579" cy="12605"/>
            </a:xfrm>
            <a:custGeom>
              <a:avLst/>
              <a:gdLst/>
              <a:ahLst/>
              <a:cxnLst/>
              <a:rect l="l" t="t" r="r" b="b"/>
              <a:pathLst>
                <a:path w="479" h="480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73"/>
            <p:cNvSpPr/>
            <p:nvPr/>
          </p:nvSpPr>
          <p:spPr>
            <a:xfrm>
              <a:off x="577824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73"/>
            <p:cNvSpPr/>
            <p:nvPr/>
          </p:nvSpPr>
          <p:spPr>
            <a:xfrm>
              <a:off x="580387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3"/>
            <p:cNvSpPr/>
            <p:nvPr/>
          </p:nvSpPr>
          <p:spPr>
            <a:xfrm>
              <a:off x="5847857" y="3386057"/>
              <a:ext cx="187234" cy="219192"/>
            </a:xfrm>
            <a:custGeom>
              <a:avLst/>
              <a:gdLst/>
              <a:ahLst/>
              <a:cxnLst/>
              <a:rect l="l" t="t" r="r" b="b"/>
              <a:pathLst>
                <a:path w="7130" h="8347" extrusionOk="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3"/>
            <p:cNvSpPr/>
            <p:nvPr/>
          </p:nvSpPr>
          <p:spPr>
            <a:xfrm>
              <a:off x="5891816" y="3386057"/>
              <a:ext cx="143275" cy="219192"/>
            </a:xfrm>
            <a:custGeom>
              <a:avLst/>
              <a:gdLst/>
              <a:ahLst/>
              <a:cxnLst/>
              <a:rect l="l" t="t" r="r" b="b"/>
              <a:pathLst>
                <a:path w="5456" h="8347" extrusionOk="0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73"/>
            <p:cNvSpPr/>
            <p:nvPr/>
          </p:nvSpPr>
          <p:spPr>
            <a:xfrm>
              <a:off x="5835042" y="3555198"/>
              <a:ext cx="212890" cy="125181"/>
            </a:xfrm>
            <a:custGeom>
              <a:avLst/>
              <a:gdLst/>
              <a:ahLst/>
              <a:cxnLst/>
              <a:rect l="l" t="t" r="r" b="b"/>
              <a:pathLst>
                <a:path w="8107" h="4767" extrusionOk="0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73"/>
            <p:cNvSpPr/>
            <p:nvPr/>
          </p:nvSpPr>
          <p:spPr>
            <a:xfrm>
              <a:off x="5835042" y="3600181"/>
              <a:ext cx="212890" cy="80198"/>
            </a:xfrm>
            <a:custGeom>
              <a:avLst/>
              <a:gdLst/>
              <a:ahLst/>
              <a:cxnLst/>
              <a:rect l="l" t="t" r="r" b="b"/>
              <a:pathLst>
                <a:path w="8107" h="3054" extrusionOk="0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73"/>
            <p:cNvSpPr/>
            <p:nvPr/>
          </p:nvSpPr>
          <p:spPr>
            <a:xfrm>
              <a:off x="5910172" y="3555198"/>
              <a:ext cx="62604" cy="25105"/>
            </a:xfrm>
            <a:custGeom>
              <a:avLst/>
              <a:gdLst/>
              <a:ahLst/>
              <a:cxnLst/>
              <a:rect l="l" t="t" r="r" b="b"/>
              <a:pathLst>
                <a:path w="2384" h="956" extrusionOk="0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73"/>
            <p:cNvSpPr/>
            <p:nvPr/>
          </p:nvSpPr>
          <p:spPr>
            <a:xfrm>
              <a:off x="5878765" y="3449764"/>
              <a:ext cx="125418" cy="117907"/>
            </a:xfrm>
            <a:custGeom>
              <a:avLst/>
              <a:gdLst/>
              <a:ahLst/>
              <a:cxnLst/>
              <a:rect l="l" t="t" r="r" b="b"/>
              <a:pathLst>
                <a:path w="4776" h="4490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3"/>
            <p:cNvSpPr/>
            <p:nvPr/>
          </p:nvSpPr>
          <p:spPr>
            <a:xfrm>
              <a:off x="5878765" y="3449764"/>
              <a:ext cx="122398" cy="117277"/>
            </a:xfrm>
            <a:custGeom>
              <a:avLst/>
              <a:gdLst/>
              <a:ahLst/>
              <a:cxnLst/>
              <a:rect l="l" t="t" r="r" b="b"/>
              <a:pathLst>
                <a:path w="4661" h="4466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73"/>
            <p:cNvSpPr/>
            <p:nvPr/>
          </p:nvSpPr>
          <p:spPr>
            <a:xfrm>
              <a:off x="5835042" y="3620796"/>
              <a:ext cx="43986" cy="59584"/>
            </a:xfrm>
            <a:custGeom>
              <a:avLst/>
              <a:gdLst/>
              <a:ahLst/>
              <a:cxnLst/>
              <a:rect l="l" t="t" r="r" b="b"/>
              <a:pathLst>
                <a:path w="1675" h="2269" extrusionOk="0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73"/>
            <p:cNvSpPr/>
            <p:nvPr/>
          </p:nvSpPr>
          <p:spPr>
            <a:xfrm>
              <a:off x="6003920" y="3620796"/>
              <a:ext cx="44012" cy="59584"/>
            </a:xfrm>
            <a:custGeom>
              <a:avLst/>
              <a:gdLst/>
              <a:ahLst/>
              <a:cxnLst/>
              <a:rect l="l" t="t" r="r" b="b"/>
              <a:pathLst>
                <a:path w="1676" h="2269" extrusionOk="0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3" name="Google Shape;9653;p73"/>
          <p:cNvSpPr/>
          <p:nvPr/>
        </p:nvSpPr>
        <p:spPr>
          <a:xfrm>
            <a:off x="6560317" y="3564757"/>
            <a:ext cx="13366" cy="86711"/>
          </a:xfrm>
          <a:custGeom>
            <a:avLst/>
            <a:gdLst/>
            <a:ahLst/>
            <a:cxnLst/>
            <a:rect l="l" t="t" r="r" b="b"/>
            <a:pathLst>
              <a:path w="509" h="3302" extrusionOk="0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4" name="Google Shape;9654;p73"/>
          <p:cNvGrpSpPr/>
          <p:nvPr/>
        </p:nvGrpSpPr>
        <p:grpSpPr>
          <a:xfrm>
            <a:off x="6179074" y="3368726"/>
            <a:ext cx="394609" cy="328749"/>
            <a:chOff x="6179074" y="3368726"/>
            <a:chExt cx="394609" cy="328749"/>
          </a:xfrm>
        </p:grpSpPr>
        <p:sp>
          <p:nvSpPr>
            <p:cNvPr id="9655" name="Google Shape;9655;p73"/>
            <p:cNvSpPr/>
            <p:nvPr/>
          </p:nvSpPr>
          <p:spPr>
            <a:xfrm>
              <a:off x="6363052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73"/>
            <p:cNvSpPr/>
            <p:nvPr/>
          </p:nvSpPr>
          <p:spPr>
            <a:xfrm>
              <a:off x="6361791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73"/>
            <p:cNvSpPr/>
            <p:nvPr/>
          </p:nvSpPr>
          <p:spPr>
            <a:xfrm>
              <a:off x="6336660" y="3442096"/>
              <a:ext cx="79174" cy="97556"/>
            </a:xfrm>
            <a:custGeom>
              <a:avLst/>
              <a:gdLst/>
              <a:ahLst/>
              <a:cxnLst/>
              <a:rect l="l" t="t" r="r" b="b"/>
              <a:pathLst>
                <a:path w="3015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73"/>
            <p:cNvSpPr/>
            <p:nvPr/>
          </p:nvSpPr>
          <p:spPr>
            <a:xfrm>
              <a:off x="6349974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73"/>
            <p:cNvSpPr/>
            <p:nvPr/>
          </p:nvSpPr>
          <p:spPr>
            <a:xfrm>
              <a:off x="63368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73"/>
            <p:cNvSpPr/>
            <p:nvPr/>
          </p:nvSpPr>
          <p:spPr>
            <a:xfrm>
              <a:off x="6402494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73"/>
            <p:cNvSpPr/>
            <p:nvPr/>
          </p:nvSpPr>
          <p:spPr>
            <a:xfrm>
              <a:off x="6356014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73"/>
            <p:cNvSpPr/>
            <p:nvPr/>
          </p:nvSpPr>
          <p:spPr>
            <a:xfrm>
              <a:off x="6373109" y="3552913"/>
              <a:ext cx="6775" cy="98554"/>
            </a:xfrm>
            <a:custGeom>
              <a:avLst/>
              <a:gdLst/>
              <a:ahLst/>
              <a:cxnLst/>
              <a:rect l="l" t="t" r="r" b="b"/>
              <a:pathLst>
                <a:path w="258" h="3753" extrusionOk="0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73"/>
            <p:cNvSpPr/>
            <p:nvPr/>
          </p:nvSpPr>
          <p:spPr>
            <a:xfrm>
              <a:off x="6349974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73"/>
            <p:cNvSpPr/>
            <p:nvPr/>
          </p:nvSpPr>
          <p:spPr>
            <a:xfrm>
              <a:off x="634997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73"/>
            <p:cNvSpPr/>
            <p:nvPr/>
          </p:nvSpPr>
          <p:spPr>
            <a:xfrm>
              <a:off x="6349974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3"/>
            <p:cNvSpPr/>
            <p:nvPr/>
          </p:nvSpPr>
          <p:spPr>
            <a:xfrm>
              <a:off x="6349974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3"/>
            <p:cNvSpPr/>
            <p:nvPr/>
          </p:nvSpPr>
          <p:spPr>
            <a:xfrm>
              <a:off x="6468354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73"/>
            <p:cNvSpPr/>
            <p:nvPr/>
          </p:nvSpPr>
          <p:spPr>
            <a:xfrm>
              <a:off x="6467094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3"/>
            <p:cNvSpPr/>
            <p:nvPr/>
          </p:nvSpPr>
          <p:spPr>
            <a:xfrm>
              <a:off x="6441963" y="3442096"/>
              <a:ext cx="78938" cy="97556"/>
            </a:xfrm>
            <a:custGeom>
              <a:avLst/>
              <a:gdLst/>
              <a:ahLst/>
              <a:cxnLst/>
              <a:rect l="l" t="t" r="r" b="b"/>
              <a:pathLst>
                <a:path w="3006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3"/>
            <p:cNvSpPr/>
            <p:nvPr/>
          </p:nvSpPr>
          <p:spPr>
            <a:xfrm>
              <a:off x="6455277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3"/>
            <p:cNvSpPr/>
            <p:nvPr/>
          </p:nvSpPr>
          <p:spPr>
            <a:xfrm>
              <a:off x="6441963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73"/>
            <p:cNvSpPr/>
            <p:nvPr/>
          </p:nvSpPr>
          <p:spPr>
            <a:xfrm>
              <a:off x="65077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73"/>
            <p:cNvSpPr/>
            <p:nvPr/>
          </p:nvSpPr>
          <p:spPr>
            <a:xfrm>
              <a:off x="6461317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73"/>
            <p:cNvSpPr/>
            <p:nvPr/>
          </p:nvSpPr>
          <p:spPr>
            <a:xfrm>
              <a:off x="6478412" y="3552913"/>
              <a:ext cx="6539" cy="98554"/>
            </a:xfrm>
            <a:custGeom>
              <a:avLst/>
              <a:gdLst/>
              <a:ahLst/>
              <a:cxnLst/>
              <a:rect l="l" t="t" r="r" b="b"/>
              <a:pathLst>
                <a:path w="249" h="3753" extrusionOk="0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73"/>
            <p:cNvSpPr/>
            <p:nvPr/>
          </p:nvSpPr>
          <p:spPr>
            <a:xfrm>
              <a:off x="6455277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73"/>
            <p:cNvSpPr/>
            <p:nvPr/>
          </p:nvSpPr>
          <p:spPr>
            <a:xfrm>
              <a:off x="6455277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3"/>
            <p:cNvSpPr/>
            <p:nvPr/>
          </p:nvSpPr>
          <p:spPr>
            <a:xfrm>
              <a:off x="6455277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73"/>
            <p:cNvSpPr/>
            <p:nvPr/>
          </p:nvSpPr>
          <p:spPr>
            <a:xfrm>
              <a:off x="6455277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73"/>
            <p:cNvSpPr/>
            <p:nvPr/>
          </p:nvSpPr>
          <p:spPr>
            <a:xfrm>
              <a:off x="6257985" y="3421508"/>
              <a:ext cx="26181" cy="26155"/>
            </a:xfrm>
            <a:custGeom>
              <a:avLst/>
              <a:gdLst/>
              <a:ahLst/>
              <a:cxnLst/>
              <a:rect l="l" t="t" r="r" b="b"/>
              <a:pathLst>
                <a:path w="997" h="996" extrusionOk="0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73"/>
            <p:cNvSpPr/>
            <p:nvPr/>
          </p:nvSpPr>
          <p:spPr>
            <a:xfrm>
              <a:off x="6256725" y="3421508"/>
              <a:ext cx="28676" cy="19695"/>
            </a:xfrm>
            <a:custGeom>
              <a:avLst/>
              <a:gdLst/>
              <a:ahLst/>
              <a:cxnLst/>
              <a:rect l="l" t="t" r="r" b="b"/>
              <a:pathLst>
                <a:path w="1092" h="750" extrusionOk="0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3"/>
            <p:cNvSpPr/>
            <p:nvPr/>
          </p:nvSpPr>
          <p:spPr>
            <a:xfrm>
              <a:off x="6231594" y="3442096"/>
              <a:ext cx="78964" cy="97556"/>
            </a:xfrm>
            <a:custGeom>
              <a:avLst/>
              <a:gdLst/>
              <a:ahLst/>
              <a:cxnLst/>
              <a:rect l="l" t="t" r="r" b="b"/>
              <a:pathLst>
                <a:path w="3007" h="3715" extrusionOk="0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73"/>
            <p:cNvSpPr/>
            <p:nvPr/>
          </p:nvSpPr>
          <p:spPr>
            <a:xfrm>
              <a:off x="6244672" y="3539862"/>
              <a:ext cx="52809" cy="111605"/>
            </a:xfrm>
            <a:custGeom>
              <a:avLst/>
              <a:gdLst/>
              <a:ahLst/>
              <a:cxnLst/>
              <a:rect l="l" t="t" r="r" b="b"/>
              <a:pathLst>
                <a:path w="201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73"/>
            <p:cNvSpPr/>
            <p:nvPr/>
          </p:nvSpPr>
          <p:spPr>
            <a:xfrm>
              <a:off x="623159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73"/>
            <p:cNvSpPr/>
            <p:nvPr/>
          </p:nvSpPr>
          <p:spPr>
            <a:xfrm>
              <a:off x="629745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73"/>
            <p:cNvSpPr/>
            <p:nvPr/>
          </p:nvSpPr>
          <p:spPr>
            <a:xfrm>
              <a:off x="6250948" y="3434691"/>
              <a:ext cx="40257" cy="105198"/>
            </a:xfrm>
            <a:custGeom>
              <a:avLst/>
              <a:gdLst/>
              <a:ahLst/>
              <a:cxnLst/>
              <a:rect l="l" t="t" r="r" b="b"/>
              <a:pathLst>
                <a:path w="1533" h="4006" extrusionOk="0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73"/>
            <p:cNvSpPr/>
            <p:nvPr/>
          </p:nvSpPr>
          <p:spPr>
            <a:xfrm>
              <a:off x="6268043" y="3552913"/>
              <a:ext cx="6565" cy="98554"/>
            </a:xfrm>
            <a:custGeom>
              <a:avLst/>
              <a:gdLst/>
              <a:ahLst/>
              <a:cxnLst/>
              <a:rect l="l" t="t" r="r" b="b"/>
              <a:pathLst>
                <a:path w="250" h="3753" extrusionOk="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3"/>
            <p:cNvSpPr/>
            <p:nvPr/>
          </p:nvSpPr>
          <p:spPr>
            <a:xfrm>
              <a:off x="6244672" y="3368726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3"/>
            <p:cNvSpPr/>
            <p:nvPr/>
          </p:nvSpPr>
          <p:spPr>
            <a:xfrm>
              <a:off x="624493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73"/>
            <p:cNvSpPr/>
            <p:nvPr/>
          </p:nvSpPr>
          <p:spPr>
            <a:xfrm>
              <a:off x="6244672" y="3368726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73"/>
            <p:cNvSpPr/>
            <p:nvPr/>
          </p:nvSpPr>
          <p:spPr>
            <a:xfrm>
              <a:off x="6244934" y="3368726"/>
              <a:ext cx="35950" cy="24159"/>
            </a:xfrm>
            <a:custGeom>
              <a:avLst/>
              <a:gdLst/>
              <a:ahLst/>
              <a:cxnLst/>
              <a:rect l="l" t="t" r="r" b="b"/>
              <a:pathLst>
                <a:path w="1369" h="92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73"/>
            <p:cNvSpPr/>
            <p:nvPr/>
          </p:nvSpPr>
          <p:spPr>
            <a:xfrm>
              <a:off x="6205229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73"/>
            <p:cNvSpPr/>
            <p:nvPr/>
          </p:nvSpPr>
          <p:spPr>
            <a:xfrm>
              <a:off x="6203969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73"/>
            <p:cNvSpPr/>
            <p:nvPr/>
          </p:nvSpPr>
          <p:spPr>
            <a:xfrm>
              <a:off x="6179074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3"/>
            <p:cNvSpPr/>
            <p:nvPr/>
          </p:nvSpPr>
          <p:spPr>
            <a:xfrm>
              <a:off x="6192152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3"/>
            <p:cNvSpPr/>
            <p:nvPr/>
          </p:nvSpPr>
          <p:spPr>
            <a:xfrm>
              <a:off x="61790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73"/>
            <p:cNvSpPr/>
            <p:nvPr/>
          </p:nvSpPr>
          <p:spPr>
            <a:xfrm>
              <a:off x="6244672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73"/>
            <p:cNvSpPr/>
            <p:nvPr/>
          </p:nvSpPr>
          <p:spPr>
            <a:xfrm>
              <a:off x="6198191" y="3546270"/>
              <a:ext cx="40467" cy="105198"/>
            </a:xfrm>
            <a:custGeom>
              <a:avLst/>
              <a:gdLst/>
              <a:ahLst/>
              <a:cxnLst/>
              <a:rect l="l" t="t" r="r" b="b"/>
              <a:pathLst>
                <a:path w="1541" h="4006" extrusionOk="0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73"/>
            <p:cNvSpPr/>
            <p:nvPr/>
          </p:nvSpPr>
          <p:spPr>
            <a:xfrm>
              <a:off x="6215260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73"/>
            <p:cNvSpPr/>
            <p:nvPr/>
          </p:nvSpPr>
          <p:spPr>
            <a:xfrm>
              <a:off x="6192152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73"/>
            <p:cNvSpPr/>
            <p:nvPr/>
          </p:nvSpPr>
          <p:spPr>
            <a:xfrm>
              <a:off x="6192204" y="3480567"/>
              <a:ext cx="36160" cy="59269"/>
            </a:xfrm>
            <a:custGeom>
              <a:avLst/>
              <a:gdLst/>
              <a:ahLst/>
              <a:cxnLst/>
              <a:rect l="l" t="t" r="r" b="b"/>
              <a:pathLst>
                <a:path w="1377" h="2257" extrusionOk="0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73"/>
            <p:cNvSpPr/>
            <p:nvPr/>
          </p:nvSpPr>
          <p:spPr>
            <a:xfrm>
              <a:off x="6192152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73"/>
            <p:cNvSpPr/>
            <p:nvPr/>
          </p:nvSpPr>
          <p:spPr>
            <a:xfrm>
              <a:off x="6192414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73"/>
            <p:cNvSpPr/>
            <p:nvPr/>
          </p:nvSpPr>
          <p:spPr>
            <a:xfrm>
              <a:off x="6310532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73"/>
            <p:cNvSpPr/>
            <p:nvPr/>
          </p:nvSpPr>
          <p:spPr>
            <a:xfrm>
              <a:off x="6309271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3"/>
            <p:cNvSpPr/>
            <p:nvPr/>
          </p:nvSpPr>
          <p:spPr>
            <a:xfrm>
              <a:off x="6284140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3"/>
            <p:cNvSpPr/>
            <p:nvPr/>
          </p:nvSpPr>
          <p:spPr>
            <a:xfrm>
              <a:off x="6297454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3"/>
            <p:cNvSpPr/>
            <p:nvPr/>
          </p:nvSpPr>
          <p:spPr>
            <a:xfrm>
              <a:off x="6297454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3"/>
            <p:cNvSpPr/>
            <p:nvPr/>
          </p:nvSpPr>
          <p:spPr>
            <a:xfrm>
              <a:off x="6297454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73"/>
            <p:cNvSpPr/>
            <p:nvPr/>
          </p:nvSpPr>
          <p:spPr>
            <a:xfrm>
              <a:off x="6284140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73"/>
            <p:cNvSpPr/>
            <p:nvPr/>
          </p:nvSpPr>
          <p:spPr>
            <a:xfrm>
              <a:off x="63499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73"/>
            <p:cNvSpPr/>
            <p:nvPr/>
          </p:nvSpPr>
          <p:spPr>
            <a:xfrm>
              <a:off x="6303494" y="3546532"/>
              <a:ext cx="40467" cy="104935"/>
            </a:xfrm>
            <a:custGeom>
              <a:avLst/>
              <a:gdLst/>
              <a:ahLst/>
              <a:cxnLst/>
              <a:rect l="l" t="t" r="r" b="b"/>
              <a:pathLst>
                <a:path w="1541" h="3996" extrusionOk="0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73"/>
            <p:cNvSpPr/>
            <p:nvPr/>
          </p:nvSpPr>
          <p:spPr>
            <a:xfrm>
              <a:off x="6320563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3"/>
            <p:cNvSpPr/>
            <p:nvPr/>
          </p:nvSpPr>
          <p:spPr>
            <a:xfrm>
              <a:off x="6297454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73"/>
            <p:cNvSpPr/>
            <p:nvPr/>
          </p:nvSpPr>
          <p:spPr>
            <a:xfrm>
              <a:off x="6297454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73"/>
            <p:cNvSpPr/>
            <p:nvPr/>
          </p:nvSpPr>
          <p:spPr>
            <a:xfrm>
              <a:off x="6415808" y="3533087"/>
              <a:ext cx="26181" cy="26418"/>
            </a:xfrm>
            <a:custGeom>
              <a:avLst/>
              <a:gdLst/>
              <a:ahLst/>
              <a:cxnLst/>
              <a:rect l="l" t="t" r="r" b="b"/>
              <a:pathLst>
                <a:path w="997" h="1006" extrusionOk="0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73"/>
            <p:cNvSpPr/>
            <p:nvPr/>
          </p:nvSpPr>
          <p:spPr>
            <a:xfrm>
              <a:off x="6414574" y="3533087"/>
              <a:ext cx="28676" cy="19931"/>
            </a:xfrm>
            <a:custGeom>
              <a:avLst/>
              <a:gdLst/>
              <a:ahLst/>
              <a:cxnLst/>
              <a:rect l="l" t="t" r="r" b="b"/>
              <a:pathLst>
                <a:path w="109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73"/>
            <p:cNvSpPr/>
            <p:nvPr/>
          </p:nvSpPr>
          <p:spPr>
            <a:xfrm>
              <a:off x="6389443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73"/>
            <p:cNvSpPr/>
            <p:nvPr/>
          </p:nvSpPr>
          <p:spPr>
            <a:xfrm>
              <a:off x="6402494" y="3651441"/>
              <a:ext cx="52809" cy="46034"/>
            </a:xfrm>
            <a:custGeom>
              <a:avLst/>
              <a:gdLst/>
              <a:ahLst/>
              <a:cxnLst/>
              <a:rect l="l" t="t" r="r" b="b"/>
              <a:pathLst>
                <a:path w="201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3"/>
            <p:cNvSpPr/>
            <p:nvPr/>
          </p:nvSpPr>
          <p:spPr>
            <a:xfrm>
              <a:off x="6389443" y="3564757"/>
              <a:ext cx="13077" cy="86711"/>
            </a:xfrm>
            <a:custGeom>
              <a:avLst/>
              <a:gdLst/>
              <a:ahLst/>
              <a:cxnLst/>
              <a:rect l="l" t="t" r="r" b="b"/>
              <a:pathLst>
                <a:path w="49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3"/>
            <p:cNvSpPr/>
            <p:nvPr/>
          </p:nvSpPr>
          <p:spPr>
            <a:xfrm>
              <a:off x="6455277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73"/>
            <p:cNvSpPr/>
            <p:nvPr/>
          </p:nvSpPr>
          <p:spPr>
            <a:xfrm>
              <a:off x="6408797" y="3546270"/>
              <a:ext cx="40230" cy="105198"/>
            </a:xfrm>
            <a:custGeom>
              <a:avLst/>
              <a:gdLst/>
              <a:ahLst/>
              <a:cxnLst/>
              <a:rect l="l" t="t" r="r" b="b"/>
              <a:pathLst>
                <a:path w="1532" h="4006" extrusionOk="0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73"/>
            <p:cNvSpPr/>
            <p:nvPr/>
          </p:nvSpPr>
          <p:spPr>
            <a:xfrm>
              <a:off x="6425866" y="3664781"/>
              <a:ext cx="6329" cy="32694"/>
            </a:xfrm>
            <a:custGeom>
              <a:avLst/>
              <a:gdLst/>
              <a:ahLst/>
              <a:cxnLst/>
              <a:rect l="l" t="t" r="r" b="b"/>
              <a:pathLst>
                <a:path w="241" h="1245" extrusionOk="0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3"/>
            <p:cNvSpPr/>
            <p:nvPr/>
          </p:nvSpPr>
          <p:spPr>
            <a:xfrm>
              <a:off x="6402494" y="3480567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3"/>
            <p:cNvSpPr/>
            <p:nvPr/>
          </p:nvSpPr>
          <p:spPr>
            <a:xfrm>
              <a:off x="640275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73"/>
            <p:cNvSpPr/>
            <p:nvPr/>
          </p:nvSpPr>
          <p:spPr>
            <a:xfrm>
              <a:off x="6402494" y="3480567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73"/>
            <p:cNvSpPr/>
            <p:nvPr/>
          </p:nvSpPr>
          <p:spPr>
            <a:xfrm>
              <a:off x="6402757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73"/>
            <p:cNvSpPr/>
            <p:nvPr/>
          </p:nvSpPr>
          <p:spPr>
            <a:xfrm>
              <a:off x="6520874" y="3533087"/>
              <a:ext cx="26418" cy="26418"/>
            </a:xfrm>
            <a:custGeom>
              <a:avLst/>
              <a:gdLst/>
              <a:ahLst/>
              <a:cxnLst/>
              <a:rect l="l" t="t" r="r" b="b"/>
              <a:pathLst>
                <a:path w="1006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3"/>
            <p:cNvSpPr/>
            <p:nvPr/>
          </p:nvSpPr>
          <p:spPr>
            <a:xfrm>
              <a:off x="6519614" y="3533087"/>
              <a:ext cx="28939" cy="19931"/>
            </a:xfrm>
            <a:custGeom>
              <a:avLst/>
              <a:gdLst/>
              <a:ahLst/>
              <a:cxnLst/>
              <a:rect l="l" t="t" r="r" b="b"/>
              <a:pathLst>
                <a:path w="110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3"/>
            <p:cNvSpPr/>
            <p:nvPr/>
          </p:nvSpPr>
          <p:spPr>
            <a:xfrm>
              <a:off x="6494483" y="3553938"/>
              <a:ext cx="79200" cy="97530"/>
            </a:xfrm>
            <a:custGeom>
              <a:avLst/>
              <a:gdLst/>
              <a:ahLst/>
              <a:cxnLst/>
              <a:rect l="l" t="t" r="r" b="b"/>
              <a:pathLst>
                <a:path w="301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3"/>
            <p:cNvSpPr/>
            <p:nvPr/>
          </p:nvSpPr>
          <p:spPr>
            <a:xfrm>
              <a:off x="6507797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73"/>
            <p:cNvSpPr/>
            <p:nvPr/>
          </p:nvSpPr>
          <p:spPr>
            <a:xfrm>
              <a:off x="6494483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73"/>
            <p:cNvSpPr/>
            <p:nvPr/>
          </p:nvSpPr>
          <p:spPr>
            <a:xfrm>
              <a:off x="6513837" y="3546532"/>
              <a:ext cx="40493" cy="104935"/>
            </a:xfrm>
            <a:custGeom>
              <a:avLst/>
              <a:gdLst/>
              <a:ahLst/>
              <a:cxnLst/>
              <a:rect l="l" t="t" r="r" b="b"/>
              <a:pathLst>
                <a:path w="1542" h="3996" extrusionOk="0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73"/>
            <p:cNvSpPr/>
            <p:nvPr/>
          </p:nvSpPr>
          <p:spPr>
            <a:xfrm>
              <a:off x="6530932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3"/>
            <p:cNvSpPr/>
            <p:nvPr/>
          </p:nvSpPr>
          <p:spPr>
            <a:xfrm>
              <a:off x="6507797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73"/>
            <p:cNvSpPr/>
            <p:nvPr/>
          </p:nvSpPr>
          <p:spPr>
            <a:xfrm>
              <a:off x="650779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73"/>
            <p:cNvSpPr/>
            <p:nvPr/>
          </p:nvSpPr>
          <p:spPr>
            <a:xfrm>
              <a:off x="6507797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73"/>
            <p:cNvSpPr/>
            <p:nvPr/>
          </p:nvSpPr>
          <p:spPr>
            <a:xfrm>
              <a:off x="6507797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8" name="Google Shape;9738;p73"/>
          <p:cNvGrpSpPr/>
          <p:nvPr/>
        </p:nvGrpSpPr>
        <p:grpSpPr>
          <a:xfrm>
            <a:off x="7054924" y="3367728"/>
            <a:ext cx="394583" cy="331007"/>
            <a:chOff x="7054924" y="3367728"/>
            <a:chExt cx="394583" cy="331007"/>
          </a:xfrm>
        </p:grpSpPr>
        <p:sp>
          <p:nvSpPr>
            <p:cNvPr id="9739" name="Google Shape;9739;p73"/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3"/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73"/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73"/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73"/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73"/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3"/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73"/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73"/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3"/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73"/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73"/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3"/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73"/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73"/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4" name="Google Shape;9754;p73"/>
          <p:cNvGrpSpPr/>
          <p:nvPr/>
        </p:nvGrpSpPr>
        <p:grpSpPr>
          <a:xfrm>
            <a:off x="7492967" y="3361425"/>
            <a:ext cx="394583" cy="343586"/>
            <a:chOff x="7492967" y="3361425"/>
            <a:chExt cx="394583" cy="343586"/>
          </a:xfrm>
        </p:grpSpPr>
        <p:sp>
          <p:nvSpPr>
            <p:cNvPr id="9755" name="Google Shape;9755;p73"/>
            <p:cNvSpPr/>
            <p:nvPr/>
          </p:nvSpPr>
          <p:spPr>
            <a:xfrm>
              <a:off x="7492967" y="3450394"/>
              <a:ext cx="394583" cy="254617"/>
            </a:xfrm>
            <a:custGeom>
              <a:avLst/>
              <a:gdLst/>
              <a:ahLst/>
              <a:cxnLst/>
              <a:rect l="l" t="t" r="r" b="b"/>
              <a:pathLst>
                <a:path w="15026" h="9696" extrusionOk="0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3"/>
            <p:cNvSpPr/>
            <p:nvPr/>
          </p:nvSpPr>
          <p:spPr>
            <a:xfrm>
              <a:off x="7492967" y="3450657"/>
              <a:ext cx="394583" cy="19117"/>
            </a:xfrm>
            <a:custGeom>
              <a:avLst/>
              <a:gdLst/>
              <a:ahLst/>
              <a:cxnLst/>
              <a:rect l="l" t="t" r="r" b="b"/>
              <a:pathLst>
                <a:path w="15026" h="728" extrusionOk="0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3"/>
            <p:cNvSpPr/>
            <p:nvPr/>
          </p:nvSpPr>
          <p:spPr>
            <a:xfrm>
              <a:off x="7531149" y="3501418"/>
              <a:ext cx="127203" cy="165385"/>
            </a:xfrm>
            <a:custGeom>
              <a:avLst/>
              <a:gdLst/>
              <a:ahLst/>
              <a:cxnLst/>
              <a:rect l="l" t="t" r="r" b="b"/>
              <a:pathLst>
                <a:path w="4844" h="629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3"/>
            <p:cNvSpPr/>
            <p:nvPr/>
          </p:nvSpPr>
          <p:spPr>
            <a:xfrm>
              <a:off x="7690232" y="3501418"/>
              <a:ext cx="159109" cy="31696"/>
            </a:xfrm>
            <a:custGeom>
              <a:avLst/>
              <a:gdLst/>
              <a:ahLst/>
              <a:cxnLst/>
              <a:rect l="l" t="t" r="r" b="b"/>
              <a:pathLst>
                <a:path w="6059" h="1207" extrusionOk="0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3"/>
            <p:cNvSpPr/>
            <p:nvPr/>
          </p:nvSpPr>
          <p:spPr>
            <a:xfrm>
              <a:off x="7690495" y="3552441"/>
              <a:ext cx="120665" cy="25393"/>
            </a:xfrm>
            <a:custGeom>
              <a:avLst/>
              <a:gdLst/>
              <a:ahLst/>
              <a:cxnLst/>
              <a:rect l="l" t="t" r="r" b="b"/>
              <a:pathLst>
                <a:path w="4595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3"/>
            <p:cNvSpPr/>
            <p:nvPr/>
          </p:nvSpPr>
          <p:spPr>
            <a:xfrm>
              <a:off x="7687974" y="3596925"/>
              <a:ext cx="80697" cy="12579"/>
            </a:xfrm>
            <a:custGeom>
              <a:avLst/>
              <a:gdLst/>
              <a:ahLst/>
              <a:cxnLst/>
              <a:rect l="l" t="t" r="r" b="b"/>
              <a:pathLst>
                <a:path w="3073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3"/>
            <p:cNvSpPr/>
            <p:nvPr/>
          </p:nvSpPr>
          <p:spPr>
            <a:xfrm>
              <a:off x="7777205" y="3596925"/>
              <a:ext cx="42489" cy="12579"/>
            </a:xfrm>
            <a:custGeom>
              <a:avLst/>
              <a:gdLst/>
              <a:ahLst/>
              <a:cxnLst/>
              <a:rect l="l" t="t" r="r" b="b"/>
              <a:pathLst>
                <a:path w="1618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73"/>
            <p:cNvSpPr/>
            <p:nvPr/>
          </p:nvSpPr>
          <p:spPr>
            <a:xfrm>
              <a:off x="7688236" y="3635107"/>
              <a:ext cx="29674" cy="12605"/>
            </a:xfrm>
            <a:custGeom>
              <a:avLst/>
              <a:gdLst/>
              <a:ahLst/>
              <a:cxnLst/>
              <a:rect l="l" t="t" r="r" b="b"/>
              <a:pathLst>
                <a:path w="1130" h="480" extrusionOk="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73"/>
            <p:cNvSpPr/>
            <p:nvPr/>
          </p:nvSpPr>
          <p:spPr>
            <a:xfrm>
              <a:off x="7726182" y="3635107"/>
              <a:ext cx="67882" cy="12605"/>
            </a:xfrm>
            <a:custGeom>
              <a:avLst/>
              <a:gdLst/>
              <a:ahLst/>
              <a:cxnLst/>
              <a:rect l="l" t="t" r="r" b="b"/>
              <a:pathLst>
                <a:path w="2585" h="480" extrusionOk="0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73"/>
            <p:cNvSpPr/>
            <p:nvPr/>
          </p:nvSpPr>
          <p:spPr>
            <a:xfrm>
              <a:off x="7688236" y="366050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73"/>
            <p:cNvSpPr/>
            <p:nvPr/>
          </p:nvSpPr>
          <p:spPr>
            <a:xfrm>
              <a:off x="7726182" y="3660501"/>
              <a:ext cx="67882" cy="12579"/>
            </a:xfrm>
            <a:custGeom>
              <a:avLst/>
              <a:gdLst/>
              <a:ahLst/>
              <a:cxnLst/>
              <a:rect l="l" t="t" r="r" b="b"/>
              <a:pathLst>
                <a:path w="2585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73"/>
            <p:cNvSpPr/>
            <p:nvPr/>
          </p:nvSpPr>
          <p:spPr>
            <a:xfrm>
              <a:off x="7658825" y="3361425"/>
              <a:ext cx="62866" cy="114625"/>
            </a:xfrm>
            <a:custGeom>
              <a:avLst/>
              <a:gdLst/>
              <a:ahLst/>
              <a:cxnLst/>
              <a:rect l="l" t="t" r="r" b="b"/>
              <a:pathLst>
                <a:path w="2394" h="4365" extrusionOk="0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3"/>
            <p:cNvSpPr/>
            <p:nvPr/>
          </p:nvSpPr>
          <p:spPr>
            <a:xfrm>
              <a:off x="7556542" y="3584110"/>
              <a:ext cx="76417" cy="82693"/>
            </a:xfrm>
            <a:custGeom>
              <a:avLst/>
              <a:gdLst/>
              <a:ahLst/>
              <a:cxnLst/>
              <a:rect l="l" t="t" r="r" b="b"/>
              <a:pathLst>
                <a:path w="2910" h="3149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3"/>
            <p:cNvSpPr/>
            <p:nvPr/>
          </p:nvSpPr>
          <p:spPr>
            <a:xfrm>
              <a:off x="7580912" y="3584110"/>
              <a:ext cx="27941" cy="18986"/>
            </a:xfrm>
            <a:custGeom>
              <a:avLst/>
              <a:gdLst/>
              <a:ahLst/>
              <a:cxnLst/>
              <a:rect l="l" t="t" r="r" b="b"/>
              <a:pathLst>
                <a:path w="1064" h="723" extrusionOk="0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3"/>
            <p:cNvSpPr/>
            <p:nvPr/>
          </p:nvSpPr>
          <p:spPr>
            <a:xfrm>
              <a:off x="7556542" y="3604199"/>
              <a:ext cx="76417" cy="62604"/>
            </a:xfrm>
            <a:custGeom>
              <a:avLst/>
              <a:gdLst/>
              <a:ahLst/>
              <a:cxnLst/>
              <a:rect l="l" t="t" r="r" b="b"/>
              <a:pathLst>
                <a:path w="2910" h="2384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73"/>
            <p:cNvSpPr/>
            <p:nvPr/>
          </p:nvSpPr>
          <p:spPr>
            <a:xfrm>
              <a:off x="75565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3"/>
            <p:cNvSpPr/>
            <p:nvPr/>
          </p:nvSpPr>
          <p:spPr>
            <a:xfrm>
              <a:off x="76138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3"/>
            <p:cNvSpPr/>
            <p:nvPr/>
          </p:nvSpPr>
          <p:spPr>
            <a:xfrm>
              <a:off x="7569357" y="3533087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73"/>
            <p:cNvSpPr/>
            <p:nvPr/>
          </p:nvSpPr>
          <p:spPr>
            <a:xfrm>
              <a:off x="7569357" y="3533087"/>
              <a:ext cx="34952" cy="57457"/>
            </a:xfrm>
            <a:custGeom>
              <a:avLst/>
              <a:gdLst/>
              <a:ahLst/>
              <a:cxnLst/>
              <a:rect l="l" t="t" r="r" b="b"/>
              <a:pathLst>
                <a:path w="1331" h="2188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73"/>
            <p:cNvSpPr/>
            <p:nvPr/>
          </p:nvSpPr>
          <p:spPr>
            <a:xfrm>
              <a:off x="7569121" y="3533087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73"/>
            <p:cNvSpPr/>
            <p:nvPr/>
          </p:nvSpPr>
          <p:spPr>
            <a:xfrm>
              <a:off x="7569357" y="3533087"/>
              <a:ext cx="34952" cy="23135"/>
            </a:xfrm>
            <a:custGeom>
              <a:avLst/>
              <a:gdLst/>
              <a:ahLst/>
              <a:cxnLst/>
              <a:rect l="l" t="t" r="r" b="b"/>
              <a:pathLst>
                <a:path w="1331" h="881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73"/>
            <p:cNvSpPr/>
            <p:nvPr/>
          </p:nvSpPr>
          <p:spPr>
            <a:xfrm>
              <a:off x="7677680" y="3444118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3"/>
            <p:cNvSpPr/>
            <p:nvPr/>
          </p:nvSpPr>
          <p:spPr>
            <a:xfrm>
              <a:off x="7659324" y="3361425"/>
              <a:ext cx="61869" cy="12605"/>
            </a:xfrm>
            <a:custGeom>
              <a:avLst/>
              <a:gdLst/>
              <a:ahLst/>
              <a:cxnLst/>
              <a:rect l="l" t="t" r="r" b="b"/>
              <a:pathLst>
                <a:path w="2356" h="480" extrusionOk="0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8" name="Google Shape;9778;p73"/>
          <p:cNvGrpSpPr/>
          <p:nvPr/>
        </p:nvGrpSpPr>
        <p:grpSpPr>
          <a:xfrm>
            <a:off x="7935527" y="3353154"/>
            <a:ext cx="385287" cy="360156"/>
            <a:chOff x="7935527" y="3353154"/>
            <a:chExt cx="385287" cy="360156"/>
          </a:xfrm>
        </p:grpSpPr>
        <p:sp>
          <p:nvSpPr>
            <p:cNvPr id="9779" name="Google Shape;9779;p73"/>
            <p:cNvSpPr/>
            <p:nvPr/>
          </p:nvSpPr>
          <p:spPr>
            <a:xfrm>
              <a:off x="7935789" y="3428283"/>
              <a:ext cx="385024" cy="285026"/>
            </a:xfrm>
            <a:custGeom>
              <a:avLst/>
              <a:gdLst/>
              <a:ahLst/>
              <a:cxnLst/>
              <a:rect l="l" t="t" r="r" b="b"/>
              <a:pathLst>
                <a:path w="14662" h="10854" extrusionOk="0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73"/>
            <p:cNvSpPr/>
            <p:nvPr/>
          </p:nvSpPr>
          <p:spPr>
            <a:xfrm>
              <a:off x="7935527" y="3428283"/>
              <a:ext cx="192775" cy="285026"/>
            </a:xfrm>
            <a:custGeom>
              <a:avLst/>
              <a:gdLst/>
              <a:ahLst/>
              <a:cxnLst/>
              <a:rect l="l" t="t" r="r" b="b"/>
              <a:pathLst>
                <a:path w="7341" h="10854" extrusionOk="0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73"/>
            <p:cNvSpPr/>
            <p:nvPr/>
          </p:nvSpPr>
          <p:spPr>
            <a:xfrm>
              <a:off x="7968956" y="3461949"/>
              <a:ext cx="318429" cy="217932"/>
            </a:xfrm>
            <a:custGeom>
              <a:avLst/>
              <a:gdLst/>
              <a:ahLst/>
              <a:cxnLst/>
              <a:rect l="l" t="t" r="r" b="b"/>
              <a:pathLst>
                <a:path w="12126" h="8299" extrusionOk="0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3"/>
            <p:cNvSpPr/>
            <p:nvPr/>
          </p:nvSpPr>
          <p:spPr>
            <a:xfrm>
              <a:off x="7968956" y="3461712"/>
              <a:ext cx="159346" cy="218168"/>
            </a:xfrm>
            <a:custGeom>
              <a:avLst/>
              <a:gdLst/>
              <a:ahLst/>
              <a:cxnLst/>
              <a:rect l="l" t="t" r="r" b="b"/>
              <a:pathLst>
                <a:path w="6068" h="8308" extrusionOk="0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73"/>
            <p:cNvSpPr/>
            <p:nvPr/>
          </p:nvSpPr>
          <p:spPr>
            <a:xfrm>
              <a:off x="8052646" y="3353154"/>
              <a:ext cx="151074" cy="126179"/>
            </a:xfrm>
            <a:custGeom>
              <a:avLst/>
              <a:gdLst/>
              <a:ahLst/>
              <a:cxnLst/>
              <a:rect l="l" t="t" r="r" b="b"/>
              <a:pathLst>
                <a:path w="5753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73"/>
            <p:cNvSpPr/>
            <p:nvPr/>
          </p:nvSpPr>
          <p:spPr>
            <a:xfrm>
              <a:off x="8086574" y="3514994"/>
              <a:ext cx="149551" cy="106616"/>
            </a:xfrm>
            <a:custGeom>
              <a:avLst/>
              <a:gdLst/>
              <a:ahLst/>
              <a:cxnLst/>
              <a:rect l="l" t="t" r="r" b="b"/>
              <a:pathLst>
                <a:path w="5695" h="4060" extrusionOk="0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73"/>
            <p:cNvSpPr/>
            <p:nvPr/>
          </p:nvSpPr>
          <p:spPr>
            <a:xfrm>
              <a:off x="8042589" y="3593643"/>
              <a:ext cx="44012" cy="37867"/>
            </a:xfrm>
            <a:custGeom>
              <a:avLst/>
              <a:gdLst/>
              <a:ahLst/>
              <a:cxnLst/>
              <a:rect l="l" t="t" r="r" b="b"/>
              <a:pathLst>
                <a:path w="1676" h="144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73"/>
            <p:cNvSpPr/>
            <p:nvPr/>
          </p:nvSpPr>
          <p:spPr>
            <a:xfrm>
              <a:off x="8001571" y="3505645"/>
              <a:ext cx="44432" cy="38156"/>
            </a:xfrm>
            <a:custGeom>
              <a:avLst/>
              <a:gdLst/>
              <a:ahLst/>
              <a:cxnLst/>
              <a:rect l="l" t="t" r="r" b="b"/>
              <a:pathLst>
                <a:path w="1692" h="1453" extrusionOk="0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73"/>
            <p:cNvSpPr/>
            <p:nvPr/>
          </p:nvSpPr>
          <p:spPr>
            <a:xfrm>
              <a:off x="8220133" y="3606510"/>
              <a:ext cx="41780" cy="37263"/>
            </a:xfrm>
            <a:custGeom>
              <a:avLst/>
              <a:gdLst/>
              <a:ahLst/>
              <a:cxnLst/>
              <a:rect l="l" t="t" r="r" b="b"/>
              <a:pathLst>
                <a:path w="1591" h="1419" extrusionOk="0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73"/>
            <p:cNvSpPr/>
            <p:nvPr/>
          </p:nvSpPr>
          <p:spPr>
            <a:xfrm>
              <a:off x="8110129" y="3522242"/>
              <a:ext cx="44458" cy="38550"/>
            </a:xfrm>
            <a:custGeom>
              <a:avLst/>
              <a:gdLst/>
              <a:ahLst/>
              <a:cxnLst/>
              <a:rect l="l" t="t" r="r" b="b"/>
              <a:pathLst>
                <a:path w="1693" h="1468" extrusionOk="0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73"/>
            <p:cNvSpPr/>
            <p:nvPr/>
          </p:nvSpPr>
          <p:spPr>
            <a:xfrm>
              <a:off x="8052646" y="3353154"/>
              <a:ext cx="75655" cy="126179"/>
            </a:xfrm>
            <a:custGeom>
              <a:avLst/>
              <a:gdLst/>
              <a:ahLst/>
              <a:cxnLst/>
              <a:rect l="l" t="t" r="r" b="b"/>
              <a:pathLst>
                <a:path w="2881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73"/>
            <p:cNvSpPr/>
            <p:nvPr/>
          </p:nvSpPr>
          <p:spPr>
            <a:xfrm>
              <a:off x="8105429" y="3419933"/>
              <a:ext cx="39968" cy="34269"/>
            </a:xfrm>
            <a:custGeom>
              <a:avLst/>
              <a:gdLst/>
              <a:ahLst/>
              <a:cxnLst/>
              <a:rect l="l" t="t" r="r" b="b"/>
              <a:pathLst>
                <a:path w="1522" h="1305" extrusionOk="0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1" name="Google Shape;9791;p73"/>
          <p:cNvGrpSpPr/>
          <p:nvPr/>
        </p:nvGrpSpPr>
        <p:grpSpPr>
          <a:xfrm>
            <a:off x="5319821" y="1986242"/>
            <a:ext cx="348103" cy="348103"/>
            <a:chOff x="5319821" y="1986242"/>
            <a:chExt cx="348103" cy="348103"/>
          </a:xfrm>
        </p:grpSpPr>
        <p:sp>
          <p:nvSpPr>
            <p:cNvPr id="9792" name="Google Shape;9792;p73"/>
            <p:cNvSpPr/>
            <p:nvPr/>
          </p:nvSpPr>
          <p:spPr>
            <a:xfrm>
              <a:off x="5319821" y="2134506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73"/>
            <p:cNvSpPr/>
            <p:nvPr/>
          </p:nvSpPr>
          <p:spPr>
            <a:xfrm>
              <a:off x="5320083" y="2164258"/>
              <a:ext cx="29437" cy="85634"/>
            </a:xfrm>
            <a:custGeom>
              <a:avLst/>
              <a:gdLst/>
              <a:ahLst/>
              <a:cxnLst/>
              <a:rect l="l" t="t" r="r" b="b"/>
              <a:pathLst>
                <a:path w="1121" h="3261" extrusionOk="0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3"/>
            <p:cNvSpPr/>
            <p:nvPr/>
          </p:nvSpPr>
          <p:spPr>
            <a:xfrm>
              <a:off x="5341695" y="2134506"/>
              <a:ext cx="13104" cy="47793"/>
            </a:xfrm>
            <a:custGeom>
              <a:avLst/>
              <a:gdLst/>
              <a:ahLst/>
              <a:cxnLst/>
              <a:rect l="l" t="t" r="r" b="b"/>
              <a:pathLst>
                <a:path w="499" h="1820" extrusionOk="0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73"/>
            <p:cNvSpPr/>
            <p:nvPr/>
          </p:nvSpPr>
          <p:spPr>
            <a:xfrm>
              <a:off x="5363701" y="2140047"/>
              <a:ext cx="8429" cy="43276"/>
            </a:xfrm>
            <a:custGeom>
              <a:avLst/>
              <a:gdLst/>
              <a:ahLst/>
              <a:cxnLst/>
              <a:rect l="l" t="t" r="r" b="b"/>
              <a:pathLst>
                <a:path w="321" h="1648" extrusionOk="0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73"/>
            <p:cNvSpPr/>
            <p:nvPr/>
          </p:nvSpPr>
          <p:spPr>
            <a:xfrm>
              <a:off x="5382241" y="2143907"/>
              <a:ext cx="8981" cy="43171"/>
            </a:xfrm>
            <a:custGeom>
              <a:avLst/>
              <a:gdLst/>
              <a:ahLst/>
              <a:cxnLst/>
              <a:rect l="l" t="t" r="r" b="b"/>
              <a:pathLst>
                <a:path w="342" h="1644" extrusionOk="0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73"/>
            <p:cNvSpPr/>
            <p:nvPr/>
          </p:nvSpPr>
          <p:spPr>
            <a:xfrm>
              <a:off x="5403012" y="2147846"/>
              <a:ext cx="6565" cy="39784"/>
            </a:xfrm>
            <a:custGeom>
              <a:avLst/>
              <a:gdLst/>
              <a:ahLst/>
              <a:cxnLst/>
              <a:rect l="l" t="t" r="r" b="b"/>
              <a:pathLst>
                <a:path w="250" h="1515" extrusionOk="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73"/>
            <p:cNvSpPr/>
            <p:nvPr/>
          </p:nvSpPr>
          <p:spPr>
            <a:xfrm>
              <a:off x="5396736" y="1986242"/>
              <a:ext cx="43749" cy="30173"/>
            </a:xfrm>
            <a:custGeom>
              <a:avLst/>
              <a:gdLst/>
              <a:ahLst/>
              <a:cxnLst/>
              <a:rect l="l" t="t" r="r" b="b"/>
              <a:pathLst>
                <a:path w="1666" h="1149" extrusionOk="0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73"/>
            <p:cNvSpPr/>
            <p:nvPr/>
          </p:nvSpPr>
          <p:spPr>
            <a:xfrm>
              <a:off x="5398233" y="1987003"/>
              <a:ext cx="35976" cy="29411"/>
            </a:xfrm>
            <a:custGeom>
              <a:avLst/>
              <a:gdLst/>
              <a:ahLst/>
              <a:cxnLst/>
              <a:rect l="l" t="t" r="r" b="b"/>
              <a:pathLst>
                <a:path w="1370" h="1120" extrusionOk="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73"/>
            <p:cNvSpPr/>
            <p:nvPr/>
          </p:nvSpPr>
          <p:spPr>
            <a:xfrm>
              <a:off x="5425648" y="1988500"/>
              <a:ext cx="61081" cy="49290"/>
            </a:xfrm>
            <a:custGeom>
              <a:avLst/>
              <a:gdLst/>
              <a:ahLst/>
              <a:cxnLst/>
              <a:rect l="l" t="t" r="r" b="b"/>
              <a:pathLst>
                <a:path w="2326" h="1877" extrusionOk="0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73"/>
            <p:cNvSpPr/>
            <p:nvPr/>
          </p:nvSpPr>
          <p:spPr>
            <a:xfrm>
              <a:off x="5548782" y="2038000"/>
              <a:ext cx="32956" cy="37998"/>
            </a:xfrm>
            <a:custGeom>
              <a:avLst/>
              <a:gdLst/>
              <a:ahLst/>
              <a:cxnLst/>
              <a:rect l="l" t="t" r="r" b="b"/>
              <a:pathLst>
                <a:path w="1255" h="1447" extrusionOk="0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73"/>
            <p:cNvSpPr/>
            <p:nvPr/>
          </p:nvSpPr>
          <p:spPr>
            <a:xfrm>
              <a:off x="5552038" y="2038000"/>
              <a:ext cx="29700" cy="24159"/>
            </a:xfrm>
            <a:custGeom>
              <a:avLst/>
              <a:gdLst/>
              <a:ahLst/>
              <a:cxnLst/>
              <a:rect l="l" t="t" r="r" b="b"/>
              <a:pathLst>
                <a:path w="1131" h="920" extrusionOk="0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3"/>
            <p:cNvSpPr/>
            <p:nvPr/>
          </p:nvSpPr>
          <p:spPr>
            <a:xfrm>
              <a:off x="5432161" y="1988500"/>
              <a:ext cx="54568" cy="34453"/>
            </a:xfrm>
            <a:custGeom>
              <a:avLst/>
              <a:gdLst/>
              <a:ahLst/>
              <a:cxnLst/>
              <a:rect l="l" t="t" r="r" b="b"/>
              <a:pathLst>
                <a:path w="2078" h="1312" extrusionOk="0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3"/>
            <p:cNvSpPr/>
            <p:nvPr/>
          </p:nvSpPr>
          <p:spPr>
            <a:xfrm>
              <a:off x="5563093" y="2104097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73"/>
            <p:cNvSpPr/>
            <p:nvPr/>
          </p:nvSpPr>
          <p:spPr>
            <a:xfrm>
              <a:off x="5563618" y="2133849"/>
              <a:ext cx="29175" cy="85634"/>
            </a:xfrm>
            <a:custGeom>
              <a:avLst/>
              <a:gdLst/>
              <a:ahLst/>
              <a:cxnLst/>
              <a:rect l="l" t="t" r="r" b="b"/>
              <a:pathLst>
                <a:path w="1111" h="3261" extrusionOk="0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73"/>
            <p:cNvSpPr/>
            <p:nvPr/>
          </p:nvSpPr>
          <p:spPr>
            <a:xfrm>
              <a:off x="5448258" y="1994934"/>
              <a:ext cx="115124" cy="129803"/>
            </a:xfrm>
            <a:custGeom>
              <a:avLst/>
              <a:gdLst/>
              <a:ahLst/>
              <a:cxnLst/>
              <a:rect l="l" t="t" r="r" b="b"/>
              <a:pathLst>
                <a:path w="4384" h="4943" extrusionOk="0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3"/>
            <p:cNvSpPr/>
            <p:nvPr/>
          </p:nvSpPr>
          <p:spPr>
            <a:xfrm>
              <a:off x="5448258" y="2028205"/>
              <a:ext cx="25157" cy="96033"/>
            </a:xfrm>
            <a:custGeom>
              <a:avLst/>
              <a:gdLst/>
              <a:ahLst/>
              <a:cxnLst/>
              <a:rect l="l" t="t" r="r" b="b"/>
              <a:pathLst>
                <a:path w="958" h="3657" extrusionOk="0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73"/>
            <p:cNvSpPr/>
            <p:nvPr/>
          </p:nvSpPr>
          <p:spPr>
            <a:xfrm>
              <a:off x="5567636" y="2048058"/>
              <a:ext cx="32195" cy="33902"/>
            </a:xfrm>
            <a:custGeom>
              <a:avLst/>
              <a:gdLst/>
              <a:ahLst/>
              <a:cxnLst/>
              <a:rect l="l" t="t" r="r" b="b"/>
              <a:pathLst>
                <a:path w="1226" h="1291" extrusionOk="0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73"/>
            <p:cNvSpPr/>
            <p:nvPr/>
          </p:nvSpPr>
          <p:spPr>
            <a:xfrm>
              <a:off x="5454561" y="2149842"/>
              <a:ext cx="86212" cy="184266"/>
            </a:xfrm>
            <a:custGeom>
              <a:avLst/>
              <a:gdLst/>
              <a:ahLst/>
              <a:cxnLst/>
              <a:rect l="l" t="t" r="r" b="b"/>
              <a:pathLst>
                <a:path w="3283" h="7017" extrusionOk="0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73"/>
            <p:cNvSpPr/>
            <p:nvPr/>
          </p:nvSpPr>
          <p:spPr>
            <a:xfrm>
              <a:off x="5578193" y="2244089"/>
              <a:ext cx="85975" cy="90019"/>
            </a:xfrm>
            <a:custGeom>
              <a:avLst/>
              <a:gdLst/>
              <a:ahLst/>
              <a:cxnLst/>
              <a:rect l="l" t="t" r="r" b="b"/>
              <a:pathLst>
                <a:path w="3274" h="3428" extrusionOk="0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73"/>
            <p:cNvSpPr/>
            <p:nvPr/>
          </p:nvSpPr>
          <p:spPr>
            <a:xfrm>
              <a:off x="5473389" y="2149842"/>
              <a:ext cx="67383" cy="184266"/>
            </a:xfrm>
            <a:custGeom>
              <a:avLst/>
              <a:gdLst/>
              <a:ahLst/>
              <a:cxnLst/>
              <a:rect l="l" t="t" r="r" b="b"/>
              <a:pathLst>
                <a:path w="2566" h="7017" extrusionOk="0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3"/>
            <p:cNvSpPr/>
            <p:nvPr/>
          </p:nvSpPr>
          <p:spPr>
            <a:xfrm>
              <a:off x="5595262" y="2244089"/>
              <a:ext cx="69143" cy="90019"/>
            </a:xfrm>
            <a:custGeom>
              <a:avLst/>
              <a:gdLst/>
              <a:ahLst/>
              <a:cxnLst/>
              <a:rect l="l" t="t" r="r" b="b"/>
              <a:pathLst>
                <a:path w="2633" h="3428" extrusionOk="0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3"/>
            <p:cNvSpPr/>
            <p:nvPr/>
          </p:nvSpPr>
          <p:spPr>
            <a:xfrm>
              <a:off x="5334421" y="2274997"/>
              <a:ext cx="86973" cy="59348"/>
            </a:xfrm>
            <a:custGeom>
              <a:avLst/>
              <a:gdLst/>
              <a:ahLst/>
              <a:cxnLst/>
              <a:rect l="l" t="t" r="r" b="b"/>
              <a:pathLst>
                <a:path w="3312" h="2260" extrusionOk="0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73"/>
            <p:cNvSpPr/>
            <p:nvPr/>
          </p:nvSpPr>
          <p:spPr>
            <a:xfrm>
              <a:off x="5353512" y="2274997"/>
              <a:ext cx="67619" cy="59085"/>
            </a:xfrm>
            <a:custGeom>
              <a:avLst/>
              <a:gdLst/>
              <a:ahLst/>
              <a:cxnLst/>
              <a:rect l="l" t="t" r="r" b="b"/>
              <a:pathLst>
                <a:path w="2575" h="2250" extrusionOk="0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3"/>
            <p:cNvSpPr/>
            <p:nvPr/>
          </p:nvSpPr>
          <p:spPr>
            <a:xfrm>
              <a:off x="5454298" y="2121192"/>
              <a:ext cx="86973" cy="32457"/>
            </a:xfrm>
            <a:custGeom>
              <a:avLst/>
              <a:gdLst/>
              <a:ahLst/>
              <a:cxnLst/>
              <a:rect l="l" t="t" r="r" b="b"/>
              <a:pathLst>
                <a:path w="3312" h="1236" extrusionOk="0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73"/>
            <p:cNvSpPr/>
            <p:nvPr/>
          </p:nvSpPr>
          <p:spPr>
            <a:xfrm>
              <a:off x="5473389" y="2121192"/>
              <a:ext cx="67882" cy="32457"/>
            </a:xfrm>
            <a:custGeom>
              <a:avLst/>
              <a:gdLst/>
              <a:ahLst/>
              <a:cxnLst/>
              <a:rect l="l" t="t" r="r" b="b"/>
              <a:pathLst>
                <a:path w="2585" h="1236" extrusionOk="0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73"/>
            <p:cNvSpPr/>
            <p:nvPr/>
          </p:nvSpPr>
          <p:spPr>
            <a:xfrm>
              <a:off x="5476146" y="1994435"/>
              <a:ext cx="24658" cy="44537"/>
            </a:xfrm>
            <a:custGeom>
              <a:avLst/>
              <a:gdLst/>
              <a:ahLst/>
              <a:cxnLst/>
              <a:rect l="l" t="t" r="r" b="b"/>
              <a:pathLst>
                <a:path w="939" h="1696" extrusionOk="0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73"/>
            <p:cNvSpPr/>
            <p:nvPr/>
          </p:nvSpPr>
          <p:spPr>
            <a:xfrm>
              <a:off x="5497758" y="2003731"/>
              <a:ext cx="18382" cy="41281"/>
            </a:xfrm>
            <a:custGeom>
              <a:avLst/>
              <a:gdLst/>
              <a:ahLst/>
              <a:cxnLst/>
              <a:rect l="l" t="t" r="r" b="b"/>
              <a:pathLst>
                <a:path w="700" h="1572" extrusionOk="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73"/>
            <p:cNvSpPr/>
            <p:nvPr/>
          </p:nvSpPr>
          <p:spPr>
            <a:xfrm>
              <a:off x="5515615" y="2011872"/>
              <a:ext cx="18618" cy="41176"/>
            </a:xfrm>
            <a:custGeom>
              <a:avLst/>
              <a:gdLst/>
              <a:ahLst/>
              <a:cxnLst/>
              <a:rect l="l" t="t" r="r" b="b"/>
              <a:pathLst>
                <a:path w="709" h="1568" extrusionOk="0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73"/>
            <p:cNvSpPr/>
            <p:nvPr/>
          </p:nvSpPr>
          <p:spPr>
            <a:xfrm>
              <a:off x="5534706" y="2020669"/>
              <a:ext cx="16360" cy="37657"/>
            </a:xfrm>
            <a:custGeom>
              <a:avLst/>
              <a:gdLst/>
              <a:ahLst/>
              <a:cxnLst/>
              <a:rect l="l" t="t" r="r" b="b"/>
              <a:pathLst>
                <a:path w="623" h="1434" extrusionOk="0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73"/>
            <p:cNvSpPr/>
            <p:nvPr/>
          </p:nvSpPr>
          <p:spPr>
            <a:xfrm>
              <a:off x="5585230" y="2104097"/>
              <a:ext cx="13077" cy="47793"/>
            </a:xfrm>
            <a:custGeom>
              <a:avLst/>
              <a:gdLst/>
              <a:ahLst/>
              <a:cxnLst/>
              <a:rect l="l" t="t" r="r" b="b"/>
              <a:pathLst>
                <a:path w="498" h="1820" extrusionOk="0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73"/>
            <p:cNvSpPr/>
            <p:nvPr/>
          </p:nvSpPr>
          <p:spPr>
            <a:xfrm>
              <a:off x="5606947" y="2109480"/>
              <a:ext cx="8456" cy="43171"/>
            </a:xfrm>
            <a:custGeom>
              <a:avLst/>
              <a:gdLst/>
              <a:ahLst/>
              <a:cxnLst/>
              <a:rect l="l" t="t" r="r" b="b"/>
              <a:pathLst>
                <a:path w="322" h="1644" extrusionOk="0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3"/>
            <p:cNvSpPr/>
            <p:nvPr/>
          </p:nvSpPr>
          <p:spPr>
            <a:xfrm>
              <a:off x="5625513" y="2113314"/>
              <a:ext cx="8981" cy="43093"/>
            </a:xfrm>
            <a:custGeom>
              <a:avLst/>
              <a:gdLst/>
              <a:ahLst/>
              <a:cxnLst/>
              <a:rect l="l" t="t" r="r" b="b"/>
              <a:pathLst>
                <a:path w="342" h="1641" extrusionOk="0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73"/>
            <p:cNvSpPr/>
            <p:nvPr/>
          </p:nvSpPr>
          <p:spPr>
            <a:xfrm>
              <a:off x="5646285" y="2117437"/>
              <a:ext cx="6801" cy="39731"/>
            </a:xfrm>
            <a:custGeom>
              <a:avLst/>
              <a:gdLst/>
              <a:ahLst/>
              <a:cxnLst/>
              <a:rect l="l" t="t" r="r" b="b"/>
              <a:pathLst>
                <a:path w="259" h="1513" extrusionOk="0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73"/>
            <p:cNvSpPr/>
            <p:nvPr/>
          </p:nvSpPr>
          <p:spPr>
            <a:xfrm>
              <a:off x="5577694" y="2215439"/>
              <a:ext cx="86973" cy="32694"/>
            </a:xfrm>
            <a:custGeom>
              <a:avLst/>
              <a:gdLst/>
              <a:ahLst/>
              <a:cxnLst/>
              <a:rect l="l" t="t" r="r" b="b"/>
              <a:pathLst>
                <a:path w="3312" h="1245" extrusionOk="0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3"/>
            <p:cNvSpPr/>
            <p:nvPr/>
          </p:nvSpPr>
          <p:spPr>
            <a:xfrm>
              <a:off x="5595262" y="2215439"/>
              <a:ext cx="69405" cy="32694"/>
            </a:xfrm>
            <a:custGeom>
              <a:avLst/>
              <a:gdLst/>
              <a:ahLst/>
              <a:cxnLst/>
              <a:rect l="l" t="t" r="r" b="b"/>
              <a:pathLst>
                <a:path w="2643" h="1245" extrusionOk="0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73"/>
            <p:cNvSpPr/>
            <p:nvPr/>
          </p:nvSpPr>
          <p:spPr>
            <a:xfrm>
              <a:off x="5334421" y="2246111"/>
              <a:ext cx="86973" cy="32431"/>
            </a:xfrm>
            <a:custGeom>
              <a:avLst/>
              <a:gdLst/>
              <a:ahLst/>
              <a:cxnLst/>
              <a:rect l="l" t="t" r="r" b="b"/>
              <a:pathLst>
                <a:path w="3312" h="1235" extrusionOk="0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73"/>
            <p:cNvSpPr/>
            <p:nvPr/>
          </p:nvSpPr>
          <p:spPr>
            <a:xfrm>
              <a:off x="5353512" y="2246111"/>
              <a:ext cx="67882" cy="32431"/>
            </a:xfrm>
            <a:custGeom>
              <a:avLst/>
              <a:gdLst/>
              <a:ahLst/>
              <a:cxnLst/>
              <a:rect l="l" t="t" r="r" b="b"/>
              <a:pathLst>
                <a:path w="2585" h="1235" extrusionOk="0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73"/>
          <p:cNvGrpSpPr/>
          <p:nvPr/>
        </p:nvGrpSpPr>
        <p:grpSpPr>
          <a:xfrm>
            <a:off x="5765926" y="1976683"/>
            <a:ext cx="348339" cy="348103"/>
            <a:chOff x="5765926" y="1976683"/>
            <a:chExt cx="348339" cy="348103"/>
          </a:xfrm>
        </p:grpSpPr>
        <p:sp>
          <p:nvSpPr>
            <p:cNvPr id="9830" name="Google Shape;9830;p73"/>
            <p:cNvSpPr/>
            <p:nvPr/>
          </p:nvSpPr>
          <p:spPr>
            <a:xfrm>
              <a:off x="5765926" y="1976683"/>
              <a:ext cx="263808" cy="173946"/>
            </a:xfrm>
            <a:custGeom>
              <a:avLst/>
              <a:gdLst/>
              <a:ahLst/>
              <a:cxnLst/>
              <a:rect l="l" t="t" r="r" b="b"/>
              <a:pathLst>
                <a:path w="10046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73"/>
            <p:cNvSpPr/>
            <p:nvPr/>
          </p:nvSpPr>
          <p:spPr>
            <a:xfrm>
              <a:off x="5940082" y="1976683"/>
              <a:ext cx="174183" cy="263677"/>
            </a:xfrm>
            <a:custGeom>
              <a:avLst/>
              <a:gdLst/>
              <a:ahLst/>
              <a:cxnLst/>
              <a:rect l="l" t="t" r="r" b="b"/>
              <a:pathLst>
                <a:path w="6633" h="10041" extrusionOk="0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73"/>
            <p:cNvSpPr/>
            <p:nvPr/>
          </p:nvSpPr>
          <p:spPr>
            <a:xfrm>
              <a:off x="5850194" y="2150603"/>
              <a:ext cx="263834" cy="174183"/>
            </a:xfrm>
            <a:custGeom>
              <a:avLst/>
              <a:gdLst/>
              <a:ahLst/>
              <a:cxnLst/>
              <a:rect l="l" t="t" r="r" b="b"/>
              <a:pathLst>
                <a:path w="10047" h="6633" extrusionOk="0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73"/>
            <p:cNvSpPr/>
            <p:nvPr/>
          </p:nvSpPr>
          <p:spPr>
            <a:xfrm>
              <a:off x="5765926" y="2060873"/>
              <a:ext cx="173920" cy="263913"/>
            </a:xfrm>
            <a:custGeom>
              <a:avLst/>
              <a:gdLst/>
              <a:ahLst/>
              <a:cxnLst/>
              <a:rect l="l" t="t" r="r" b="b"/>
              <a:pathLst>
                <a:path w="6623" h="10050" extrusionOk="0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3"/>
            <p:cNvSpPr/>
            <p:nvPr/>
          </p:nvSpPr>
          <p:spPr>
            <a:xfrm>
              <a:off x="5765926" y="2150603"/>
              <a:ext cx="39469" cy="174183"/>
            </a:xfrm>
            <a:custGeom>
              <a:avLst/>
              <a:gdLst/>
              <a:ahLst/>
              <a:cxnLst/>
              <a:rect l="l" t="t" r="r" b="b"/>
              <a:pathLst>
                <a:path w="1503" h="6633" extrusionOk="0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73"/>
            <p:cNvSpPr/>
            <p:nvPr/>
          </p:nvSpPr>
          <p:spPr>
            <a:xfrm>
              <a:off x="5810778" y="2061057"/>
              <a:ext cx="47898" cy="89573"/>
            </a:xfrm>
            <a:custGeom>
              <a:avLst/>
              <a:gdLst/>
              <a:ahLst/>
              <a:cxnLst/>
              <a:rect l="l" t="t" r="r" b="b"/>
              <a:pathLst>
                <a:path w="1824" h="3411" extrusionOk="0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73"/>
            <p:cNvSpPr/>
            <p:nvPr/>
          </p:nvSpPr>
          <p:spPr>
            <a:xfrm>
              <a:off x="5765926" y="1976683"/>
              <a:ext cx="39469" cy="173946"/>
            </a:xfrm>
            <a:custGeom>
              <a:avLst/>
              <a:gdLst/>
              <a:ahLst/>
              <a:cxnLst/>
              <a:rect l="l" t="t" r="r" b="b"/>
              <a:pathLst>
                <a:path w="1503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73"/>
            <p:cNvSpPr/>
            <p:nvPr/>
          </p:nvSpPr>
          <p:spPr>
            <a:xfrm>
              <a:off x="6004655" y="2032906"/>
              <a:ext cx="39232" cy="61553"/>
            </a:xfrm>
            <a:custGeom>
              <a:avLst/>
              <a:gdLst/>
              <a:ahLst/>
              <a:cxnLst/>
              <a:rect l="l" t="t" r="r" b="b"/>
              <a:pathLst>
                <a:path w="1494" h="2344" extrusionOk="0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73"/>
            <p:cNvSpPr/>
            <p:nvPr/>
          </p:nvSpPr>
          <p:spPr>
            <a:xfrm>
              <a:off x="5939819" y="1976683"/>
              <a:ext cx="22662" cy="73160"/>
            </a:xfrm>
            <a:custGeom>
              <a:avLst/>
              <a:gdLst/>
              <a:ahLst/>
              <a:cxnLst/>
              <a:rect l="l" t="t" r="r" b="b"/>
              <a:pathLst>
                <a:path w="863" h="2786" extrusionOk="0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73"/>
            <p:cNvSpPr/>
            <p:nvPr/>
          </p:nvSpPr>
          <p:spPr>
            <a:xfrm>
              <a:off x="5940082" y="2077732"/>
              <a:ext cx="22400" cy="72898"/>
            </a:xfrm>
            <a:custGeom>
              <a:avLst/>
              <a:gdLst/>
              <a:ahLst/>
              <a:cxnLst/>
              <a:rect l="l" t="t" r="r" b="b"/>
              <a:pathLst>
                <a:path w="853" h="2776" extrusionOk="0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73"/>
            <p:cNvSpPr/>
            <p:nvPr/>
          </p:nvSpPr>
          <p:spPr>
            <a:xfrm>
              <a:off x="5987324" y="2150839"/>
              <a:ext cx="45272" cy="89573"/>
            </a:xfrm>
            <a:custGeom>
              <a:avLst/>
              <a:gdLst/>
              <a:ahLst/>
              <a:cxnLst/>
              <a:rect l="l" t="t" r="r" b="b"/>
              <a:pathLst>
                <a:path w="1724" h="3411" extrusionOk="0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73"/>
            <p:cNvSpPr/>
            <p:nvPr/>
          </p:nvSpPr>
          <p:spPr>
            <a:xfrm>
              <a:off x="5928764" y="2150603"/>
              <a:ext cx="22400" cy="73160"/>
            </a:xfrm>
            <a:custGeom>
              <a:avLst/>
              <a:gdLst/>
              <a:ahLst/>
              <a:cxnLst/>
              <a:rect l="l" t="t" r="r" b="b"/>
              <a:pathLst>
                <a:path w="853" h="2786" extrusionOk="0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3"/>
            <p:cNvSpPr/>
            <p:nvPr/>
          </p:nvSpPr>
          <p:spPr>
            <a:xfrm>
              <a:off x="5847332" y="2206826"/>
              <a:ext cx="39232" cy="61737"/>
            </a:xfrm>
            <a:custGeom>
              <a:avLst/>
              <a:gdLst/>
              <a:ahLst/>
              <a:cxnLst/>
              <a:rect l="l" t="t" r="r" b="b"/>
              <a:pathLst>
                <a:path w="1494" h="2351" extrusionOk="0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3"/>
            <p:cNvSpPr/>
            <p:nvPr/>
          </p:nvSpPr>
          <p:spPr>
            <a:xfrm>
              <a:off x="5928764" y="2251625"/>
              <a:ext cx="28177" cy="73160"/>
            </a:xfrm>
            <a:custGeom>
              <a:avLst/>
              <a:gdLst/>
              <a:ahLst/>
              <a:cxnLst/>
              <a:rect l="l" t="t" r="r" b="b"/>
              <a:pathLst>
                <a:path w="1073" h="2786" extrusionOk="0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4" name="Google Shape;9844;p73"/>
          <p:cNvGrpSpPr/>
          <p:nvPr/>
        </p:nvGrpSpPr>
        <p:grpSpPr>
          <a:xfrm>
            <a:off x="6191390" y="1981489"/>
            <a:ext cx="389068" cy="347787"/>
            <a:chOff x="6191390" y="1981489"/>
            <a:chExt cx="389068" cy="347787"/>
          </a:xfrm>
        </p:grpSpPr>
        <p:sp>
          <p:nvSpPr>
            <p:cNvPr id="9845" name="Google Shape;9845;p73"/>
            <p:cNvSpPr/>
            <p:nvPr/>
          </p:nvSpPr>
          <p:spPr>
            <a:xfrm>
              <a:off x="6260769" y="2030464"/>
              <a:ext cx="250074" cy="250100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73"/>
            <p:cNvSpPr/>
            <p:nvPr/>
          </p:nvSpPr>
          <p:spPr>
            <a:xfrm>
              <a:off x="6236137" y="2032985"/>
              <a:ext cx="238021" cy="247553"/>
            </a:xfrm>
            <a:custGeom>
              <a:avLst/>
              <a:gdLst/>
              <a:ahLst/>
              <a:cxnLst/>
              <a:rect l="l" t="t" r="r" b="b"/>
              <a:pathLst>
                <a:path w="9064" h="9427" extrusionOk="0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73"/>
            <p:cNvSpPr/>
            <p:nvPr/>
          </p:nvSpPr>
          <p:spPr>
            <a:xfrm>
              <a:off x="6312291" y="2031724"/>
              <a:ext cx="198552" cy="246818"/>
            </a:xfrm>
            <a:custGeom>
              <a:avLst/>
              <a:gdLst/>
              <a:ahLst/>
              <a:cxnLst/>
              <a:rect l="l" t="t" r="r" b="b"/>
              <a:pathLst>
                <a:path w="7561" h="9399" extrusionOk="0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73"/>
            <p:cNvSpPr/>
            <p:nvPr/>
          </p:nvSpPr>
          <p:spPr>
            <a:xfrm>
              <a:off x="6342175" y="2077469"/>
              <a:ext cx="15861" cy="25656"/>
            </a:xfrm>
            <a:custGeom>
              <a:avLst/>
              <a:gdLst/>
              <a:ahLst/>
              <a:cxnLst/>
              <a:rect l="l" t="t" r="r" b="b"/>
              <a:pathLst>
                <a:path w="604" h="977" extrusionOk="0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73"/>
            <p:cNvSpPr/>
            <p:nvPr/>
          </p:nvSpPr>
          <p:spPr>
            <a:xfrm>
              <a:off x="6312527" y="2161396"/>
              <a:ext cx="143774" cy="117146"/>
            </a:xfrm>
            <a:custGeom>
              <a:avLst/>
              <a:gdLst/>
              <a:ahLst/>
              <a:cxnLst/>
              <a:rect l="l" t="t" r="r" b="b"/>
              <a:pathLst>
                <a:path w="5475" h="4461" extrusionOk="0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73"/>
            <p:cNvSpPr/>
            <p:nvPr/>
          </p:nvSpPr>
          <p:spPr>
            <a:xfrm>
              <a:off x="6241730" y="2077679"/>
              <a:ext cx="338728" cy="251597"/>
            </a:xfrm>
            <a:custGeom>
              <a:avLst/>
              <a:gdLst/>
              <a:ahLst/>
              <a:cxnLst/>
              <a:rect l="l" t="t" r="r" b="b"/>
              <a:pathLst>
                <a:path w="12899" h="9581" extrusionOk="0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73"/>
            <p:cNvSpPr/>
            <p:nvPr/>
          </p:nvSpPr>
          <p:spPr>
            <a:xfrm>
              <a:off x="6191390" y="1981489"/>
              <a:ext cx="338807" cy="251676"/>
            </a:xfrm>
            <a:custGeom>
              <a:avLst/>
              <a:gdLst/>
              <a:ahLst/>
              <a:cxnLst/>
              <a:rect l="l" t="t" r="r" b="b"/>
              <a:pathLst>
                <a:path w="12902" h="9584" extrusionOk="0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2" name="Google Shape;9852;p73"/>
          <p:cNvGrpSpPr/>
          <p:nvPr/>
        </p:nvGrpSpPr>
        <p:grpSpPr>
          <a:xfrm>
            <a:off x="6657846" y="2007591"/>
            <a:ext cx="348103" cy="295714"/>
            <a:chOff x="6657846" y="2007591"/>
            <a:chExt cx="348103" cy="295714"/>
          </a:xfrm>
        </p:grpSpPr>
        <p:sp>
          <p:nvSpPr>
            <p:cNvPr id="9853" name="Google Shape;9853;p73"/>
            <p:cNvSpPr/>
            <p:nvPr/>
          </p:nvSpPr>
          <p:spPr>
            <a:xfrm>
              <a:off x="6820186" y="2082984"/>
              <a:ext cx="179224" cy="163153"/>
            </a:xfrm>
            <a:custGeom>
              <a:avLst/>
              <a:gdLst/>
              <a:ahLst/>
              <a:cxnLst/>
              <a:rect l="l" t="t" r="r" b="b"/>
              <a:pathLst>
                <a:path w="6825" h="6213" extrusionOk="0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3"/>
            <p:cNvSpPr/>
            <p:nvPr/>
          </p:nvSpPr>
          <p:spPr>
            <a:xfrm>
              <a:off x="6900620" y="2007591"/>
              <a:ext cx="105329" cy="193431"/>
            </a:xfrm>
            <a:custGeom>
              <a:avLst/>
              <a:gdLst/>
              <a:ahLst/>
              <a:cxnLst/>
              <a:rect l="l" t="t" r="r" b="b"/>
              <a:pathLst>
                <a:path w="4011" h="7366" extrusionOk="0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3"/>
            <p:cNvSpPr/>
            <p:nvPr/>
          </p:nvSpPr>
          <p:spPr>
            <a:xfrm>
              <a:off x="6972494" y="2152862"/>
              <a:ext cx="32930" cy="48292"/>
            </a:xfrm>
            <a:custGeom>
              <a:avLst/>
              <a:gdLst/>
              <a:ahLst/>
              <a:cxnLst/>
              <a:rect l="l" t="t" r="r" b="b"/>
              <a:pathLst>
                <a:path w="1254" h="1839" extrusionOk="0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3"/>
            <p:cNvSpPr/>
            <p:nvPr/>
          </p:nvSpPr>
          <p:spPr>
            <a:xfrm>
              <a:off x="6832003" y="2137027"/>
              <a:ext cx="136237" cy="90439"/>
            </a:xfrm>
            <a:custGeom>
              <a:avLst/>
              <a:gdLst/>
              <a:ahLst/>
              <a:cxnLst/>
              <a:rect l="l" t="t" r="r" b="b"/>
              <a:pathLst>
                <a:path w="5188" h="3444" extrusionOk="0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73"/>
            <p:cNvSpPr/>
            <p:nvPr/>
          </p:nvSpPr>
          <p:spPr>
            <a:xfrm>
              <a:off x="6885284" y="2182509"/>
              <a:ext cx="79935" cy="44957"/>
            </a:xfrm>
            <a:custGeom>
              <a:avLst/>
              <a:gdLst/>
              <a:ahLst/>
              <a:cxnLst/>
              <a:rect l="l" t="t" r="r" b="b"/>
              <a:pathLst>
                <a:path w="3044" h="1712" extrusionOk="0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73"/>
            <p:cNvSpPr/>
            <p:nvPr/>
          </p:nvSpPr>
          <p:spPr>
            <a:xfrm>
              <a:off x="6806872" y="2160661"/>
              <a:ext cx="136237" cy="90229"/>
            </a:xfrm>
            <a:custGeom>
              <a:avLst/>
              <a:gdLst/>
              <a:ahLst/>
              <a:cxnLst/>
              <a:rect l="l" t="t" r="r" b="b"/>
              <a:pathLst>
                <a:path w="5188" h="3436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73"/>
            <p:cNvSpPr/>
            <p:nvPr/>
          </p:nvSpPr>
          <p:spPr>
            <a:xfrm>
              <a:off x="6868688" y="2211920"/>
              <a:ext cx="71165" cy="38944"/>
            </a:xfrm>
            <a:custGeom>
              <a:avLst/>
              <a:gdLst/>
              <a:ahLst/>
              <a:cxnLst/>
              <a:rect l="l" t="t" r="r" b="b"/>
              <a:pathLst>
                <a:path w="2710" h="1483" extrusionOk="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73"/>
            <p:cNvSpPr/>
            <p:nvPr/>
          </p:nvSpPr>
          <p:spPr>
            <a:xfrm>
              <a:off x="6781741" y="2184032"/>
              <a:ext cx="136237" cy="90334"/>
            </a:xfrm>
            <a:custGeom>
              <a:avLst/>
              <a:gdLst/>
              <a:ahLst/>
              <a:cxnLst/>
              <a:rect l="l" t="t" r="r" b="b"/>
              <a:pathLst>
                <a:path w="5188" h="3440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73"/>
            <p:cNvSpPr/>
            <p:nvPr/>
          </p:nvSpPr>
          <p:spPr>
            <a:xfrm>
              <a:off x="6852354" y="2240570"/>
              <a:ext cx="61842" cy="33770"/>
            </a:xfrm>
            <a:custGeom>
              <a:avLst/>
              <a:gdLst/>
              <a:ahLst/>
              <a:cxnLst/>
              <a:rect l="l" t="t" r="r" b="b"/>
              <a:pathLst>
                <a:path w="2355" h="1286" extrusionOk="0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73"/>
            <p:cNvSpPr/>
            <p:nvPr/>
          </p:nvSpPr>
          <p:spPr>
            <a:xfrm>
              <a:off x="6756610" y="2207404"/>
              <a:ext cx="136237" cy="90413"/>
            </a:xfrm>
            <a:custGeom>
              <a:avLst/>
              <a:gdLst/>
              <a:ahLst/>
              <a:cxnLst/>
              <a:rect l="l" t="t" r="r" b="b"/>
              <a:pathLst>
                <a:path w="5188" h="3443" extrusionOk="0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3"/>
            <p:cNvSpPr/>
            <p:nvPr/>
          </p:nvSpPr>
          <p:spPr>
            <a:xfrm>
              <a:off x="6836021" y="2267723"/>
              <a:ext cx="53308" cy="29989"/>
            </a:xfrm>
            <a:custGeom>
              <a:avLst/>
              <a:gdLst/>
              <a:ahLst/>
              <a:cxnLst/>
              <a:rect l="l" t="t" r="r" b="b"/>
              <a:pathLst>
                <a:path w="2030" h="1142" extrusionOk="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73"/>
            <p:cNvSpPr/>
            <p:nvPr/>
          </p:nvSpPr>
          <p:spPr>
            <a:xfrm>
              <a:off x="6674180" y="2094564"/>
              <a:ext cx="173421" cy="157087"/>
            </a:xfrm>
            <a:custGeom>
              <a:avLst/>
              <a:gdLst/>
              <a:ahLst/>
              <a:cxnLst/>
              <a:rect l="l" t="t" r="r" b="b"/>
              <a:pathLst>
                <a:path w="6604" h="5982" extrusionOk="0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3"/>
            <p:cNvSpPr/>
            <p:nvPr/>
          </p:nvSpPr>
          <p:spPr>
            <a:xfrm>
              <a:off x="6657846" y="2031488"/>
              <a:ext cx="107587" cy="185606"/>
            </a:xfrm>
            <a:custGeom>
              <a:avLst/>
              <a:gdLst/>
              <a:ahLst/>
              <a:cxnLst/>
              <a:rect l="l" t="t" r="r" b="b"/>
              <a:pathLst>
                <a:path w="4097" h="7068" extrusionOk="0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3"/>
            <p:cNvSpPr/>
            <p:nvPr/>
          </p:nvSpPr>
          <p:spPr>
            <a:xfrm>
              <a:off x="6657846" y="2031488"/>
              <a:ext cx="82693" cy="173684"/>
            </a:xfrm>
            <a:custGeom>
              <a:avLst/>
              <a:gdLst/>
              <a:ahLst/>
              <a:cxnLst/>
              <a:rect l="l" t="t" r="r" b="b"/>
              <a:pathLst>
                <a:path w="3149" h="6614" extrusionOk="0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73"/>
            <p:cNvSpPr/>
            <p:nvPr/>
          </p:nvSpPr>
          <p:spPr>
            <a:xfrm>
              <a:off x="6657846" y="2162158"/>
              <a:ext cx="51785" cy="54752"/>
            </a:xfrm>
            <a:custGeom>
              <a:avLst/>
              <a:gdLst/>
              <a:ahLst/>
              <a:cxnLst/>
              <a:rect l="l" t="t" r="r" b="b"/>
              <a:pathLst>
                <a:path w="1972" h="2085" extrusionOk="0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73"/>
            <p:cNvSpPr/>
            <p:nvPr/>
          </p:nvSpPr>
          <p:spPr>
            <a:xfrm>
              <a:off x="6657846" y="2162158"/>
              <a:ext cx="27153" cy="43014"/>
            </a:xfrm>
            <a:custGeom>
              <a:avLst/>
              <a:gdLst/>
              <a:ahLst/>
              <a:cxnLst/>
              <a:rect l="l" t="t" r="r" b="b"/>
              <a:pathLst>
                <a:path w="1034" h="1638" extrusionOk="0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73"/>
            <p:cNvSpPr/>
            <p:nvPr/>
          </p:nvSpPr>
          <p:spPr>
            <a:xfrm>
              <a:off x="6710104" y="2184557"/>
              <a:ext cx="73160" cy="58665"/>
            </a:xfrm>
            <a:custGeom>
              <a:avLst/>
              <a:gdLst/>
              <a:ahLst/>
              <a:cxnLst/>
              <a:rect l="l" t="t" r="r" b="b"/>
              <a:pathLst>
                <a:path w="2786" h="2234" extrusionOk="0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73"/>
            <p:cNvSpPr/>
            <p:nvPr/>
          </p:nvSpPr>
          <p:spPr>
            <a:xfrm>
              <a:off x="6713386" y="2185529"/>
              <a:ext cx="69878" cy="57536"/>
            </a:xfrm>
            <a:custGeom>
              <a:avLst/>
              <a:gdLst/>
              <a:ahLst/>
              <a:cxnLst/>
              <a:rect l="l" t="t" r="r" b="b"/>
              <a:pathLst>
                <a:path w="2661" h="2191" extrusionOk="0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73"/>
            <p:cNvSpPr/>
            <p:nvPr/>
          </p:nvSpPr>
          <p:spPr>
            <a:xfrm>
              <a:off x="6738018" y="2210266"/>
              <a:ext cx="65099" cy="52888"/>
            </a:xfrm>
            <a:custGeom>
              <a:avLst/>
              <a:gdLst/>
              <a:ahLst/>
              <a:cxnLst/>
              <a:rect l="l" t="t" r="r" b="b"/>
              <a:pathLst>
                <a:path w="2479" h="2014" extrusionOk="0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3"/>
            <p:cNvSpPr/>
            <p:nvPr/>
          </p:nvSpPr>
          <p:spPr>
            <a:xfrm>
              <a:off x="6741274" y="2211421"/>
              <a:ext cx="61842" cy="51732"/>
            </a:xfrm>
            <a:custGeom>
              <a:avLst/>
              <a:gdLst/>
              <a:ahLst/>
              <a:cxnLst/>
              <a:rect l="l" t="t" r="r" b="b"/>
              <a:pathLst>
                <a:path w="2355" h="1970" extrusionOk="0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3"/>
            <p:cNvSpPr/>
            <p:nvPr/>
          </p:nvSpPr>
          <p:spPr>
            <a:xfrm>
              <a:off x="6765906" y="2236263"/>
              <a:ext cx="57063" cy="47084"/>
            </a:xfrm>
            <a:custGeom>
              <a:avLst/>
              <a:gdLst/>
              <a:ahLst/>
              <a:cxnLst/>
              <a:rect l="l" t="t" r="r" b="b"/>
              <a:pathLst>
                <a:path w="2173" h="1793" extrusionOk="0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73"/>
            <p:cNvSpPr/>
            <p:nvPr/>
          </p:nvSpPr>
          <p:spPr>
            <a:xfrm>
              <a:off x="6769163" y="2237051"/>
              <a:ext cx="53807" cy="46296"/>
            </a:xfrm>
            <a:custGeom>
              <a:avLst/>
              <a:gdLst/>
              <a:ahLst/>
              <a:cxnLst/>
              <a:rect l="l" t="t" r="r" b="b"/>
              <a:pathLst>
                <a:path w="2049" h="1763" extrusionOk="0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3"/>
            <p:cNvSpPr/>
            <p:nvPr/>
          </p:nvSpPr>
          <p:spPr>
            <a:xfrm>
              <a:off x="6793794" y="2262156"/>
              <a:ext cx="49027" cy="41149"/>
            </a:xfrm>
            <a:custGeom>
              <a:avLst/>
              <a:gdLst/>
              <a:ahLst/>
              <a:cxnLst/>
              <a:rect l="l" t="t" r="r" b="b"/>
              <a:pathLst>
                <a:path w="1867" h="1567" extrusionOk="0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73"/>
            <p:cNvSpPr/>
            <p:nvPr/>
          </p:nvSpPr>
          <p:spPr>
            <a:xfrm>
              <a:off x="6797313" y="2263180"/>
              <a:ext cx="45509" cy="40125"/>
            </a:xfrm>
            <a:custGeom>
              <a:avLst/>
              <a:gdLst/>
              <a:ahLst/>
              <a:cxnLst/>
              <a:rect l="l" t="t" r="r" b="b"/>
              <a:pathLst>
                <a:path w="1733" h="1528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3"/>
            <p:cNvSpPr/>
            <p:nvPr/>
          </p:nvSpPr>
          <p:spPr>
            <a:xfrm>
              <a:off x="6799335" y="2099843"/>
              <a:ext cx="70639" cy="108848"/>
            </a:xfrm>
            <a:custGeom>
              <a:avLst/>
              <a:gdLst/>
              <a:ahLst/>
              <a:cxnLst/>
              <a:rect l="l" t="t" r="r" b="b"/>
              <a:pathLst>
                <a:path w="2690" h="4145" extrusionOk="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3"/>
            <p:cNvSpPr/>
            <p:nvPr/>
          </p:nvSpPr>
          <p:spPr>
            <a:xfrm>
              <a:off x="6799335" y="2100053"/>
              <a:ext cx="29936" cy="108638"/>
            </a:xfrm>
            <a:custGeom>
              <a:avLst/>
              <a:gdLst/>
              <a:ahLst/>
              <a:cxnLst/>
              <a:rect l="l" t="t" r="r" b="b"/>
              <a:pathLst>
                <a:path w="1140" h="4137" extrusionOk="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9" name="Google Shape;9879;p73"/>
          <p:cNvGrpSpPr/>
          <p:nvPr/>
        </p:nvGrpSpPr>
        <p:grpSpPr>
          <a:xfrm>
            <a:off x="7104188" y="1971904"/>
            <a:ext cx="347341" cy="348103"/>
            <a:chOff x="7104188" y="1971904"/>
            <a:chExt cx="347341" cy="348103"/>
          </a:xfrm>
        </p:grpSpPr>
        <p:sp>
          <p:nvSpPr>
            <p:cNvPr id="9880" name="Google Shape;9880;p73"/>
            <p:cNvSpPr/>
            <p:nvPr/>
          </p:nvSpPr>
          <p:spPr>
            <a:xfrm>
              <a:off x="7204947" y="1994277"/>
              <a:ext cx="167906" cy="153752"/>
            </a:xfrm>
            <a:custGeom>
              <a:avLst/>
              <a:gdLst/>
              <a:ahLst/>
              <a:cxnLst/>
              <a:rect l="l" t="t" r="r" b="b"/>
              <a:pathLst>
                <a:path w="6394" h="5855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3"/>
            <p:cNvSpPr/>
            <p:nvPr/>
          </p:nvSpPr>
          <p:spPr>
            <a:xfrm>
              <a:off x="7204711" y="1994277"/>
              <a:ext cx="156851" cy="112130"/>
            </a:xfrm>
            <a:custGeom>
              <a:avLst/>
              <a:gdLst/>
              <a:ahLst/>
              <a:cxnLst/>
              <a:rect l="l" t="t" r="r" b="b"/>
              <a:pathLst>
                <a:path w="5973" h="4270" extrusionOk="0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73"/>
            <p:cNvSpPr/>
            <p:nvPr/>
          </p:nvSpPr>
          <p:spPr>
            <a:xfrm>
              <a:off x="7104923" y="2129490"/>
              <a:ext cx="122923" cy="123159"/>
            </a:xfrm>
            <a:custGeom>
              <a:avLst/>
              <a:gdLst/>
              <a:ahLst/>
              <a:cxnLst/>
              <a:rect l="l" t="t" r="r" b="b"/>
              <a:pathLst>
                <a:path w="4681" h="4690" extrusionOk="0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3"/>
            <p:cNvSpPr/>
            <p:nvPr/>
          </p:nvSpPr>
          <p:spPr>
            <a:xfrm>
              <a:off x="7138352" y="2129490"/>
              <a:ext cx="89494" cy="123159"/>
            </a:xfrm>
            <a:custGeom>
              <a:avLst/>
              <a:gdLst/>
              <a:ahLst/>
              <a:cxnLst/>
              <a:rect l="l" t="t" r="r" b="b"/>
              <a:pathLst>
                <a:path w="3408" h="4690" extrusionOk="0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73"/>
            <p:cNvSpPr/>
            <p:nvPr/>
          </p:nvSpPr>
          <p:spPr>
            <a:xfrm>
              <a:off x="7104188" y="2222477"/>
              <a:ext cx="123159" cy="97293"/>
            </a:xfrm>
            <a:custGeom>
              <a:avLst/>
              <a:gdLst/>
              <a:ahLst/>
              <a:cxnLst/>
              <a:rect l="l" t="t" r="r" b="b"/>
              <a:pathLst>
                <a:path w="4690" h="3705" extrusionOk="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73"/>
            <p:cNvSpPr/>
            <p:nvPr/>
          </p:nvSpPr>
          <p:spPr>
            <a:xfrm>
              <a:off x="7144891" y="2222477"/>
              <a:ext cx="41753" cy="27678"/>
            </a:xfrm>
            <a:custGeom>
              <a:avLst/>
              <a:gdLst/>
              <a:ahLst/>
              <a:cxnLst/>
              <a:rect l="l" t="t" r="r" b="b"/>
              <a:pathLst>
                <a:path w="1590" h="1054" extrusionOk="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3"/>
            <p:cNvSpPr/>
            <p:nvPr/>
          </p:nvSpPr>
          <p:spPr>
            <a:xfrm>
              <a:off x="7104188" y="2258663"/>
              <a:ext cx="123159" cy="61343"/>
            </a:xfrm>
            <a:custGeom>
              <a:avLst/>
              <a:gdLst/>
              <a:ahLst/>
              <a:cxnLst/>
              <a:rect l="l" t="t" r="r" b="b"/>
              <a:pathLst>
                <a:path w="4690" h="2336" extrusionOk="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3"/>
            <p:cNvSpPr/>
            <p:nvPr/>
          </p:nvSpPr>
          <p:spPr>
            <a:xfrm>
              <a:off x="7124539" y="2169011"/>
              <a:ext cx="82194" cy="67304"/>
            </a:xfrm>
            <a:custGeom>
              <a:avLst/>
              <a:gdLst/>
              <a:ahLst/>
              <a:cxnLst/>
              <a:rect l="l" t="t" r="r" b="b"/>
              <a:pathLst>
                <a:path w="3130" h="2563" extrusionOk="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3"/>
            <p:cNvSpPr/>
            <p:nvPr/>
          </p:nvSpPr>
          <p:spPr>
            <a:xfrm>
              <a:off x="7124277" y="2169011"/>
              <a:ext cx="82456" cy="66569"/>
            </a:xfrm>
            <a:custGeom>
              <a:avLst/>
              <a:gdLst/>
              <a:ahLst/>
              <a:cxnLst/>
              <a:rect l="l" t="t" r="r" b="b"/>
              <a:pathLst>
                <a:path w="3140" h="2535" extrusionOk="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73"/>
            <p:cNvSpPr/>
            <p:nvPr/>
          </p:nvSpPr>
          <p:spPr>
            <a:xfrm>
              <a:off x="7104188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73"/>
            <p:cNvSpPr/>
            <p:nvPr/>
          </p:nvSpPr>
          <p:spPr>
            <a:xfrm>
              <a:off x="7199932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73"/>
            <p:cNvSpPr/>
            <p:nvPr/>
          </p:nvSpPr>
          <p:spPr>
            <a:xfrm>
              <a:off x="7337140" y="2141806"/>
              <a:ext cx="33718" cy="73922"/>
            </a:xfrm>
            <a:custGeom>
              <a:avLst/>
              <a:gdLst/>
              <a:ahLst/>
              <a:cxnLst/>
              <a:rect l="l" t="t" r="r" b="b"/>
              <a:pathLst>
                <a:path w="1284" h="2815" extrusionOk="0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73"/>
            <p:cNvSpPr/>
            <p:nvPr/>
          </p:nvSpPr>
          <p:spPr>
            <a:xfrm>
              <a:off x="7350717" y="2135031"/>
              <a:ext cx="80697" cy="80697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73"/>
            <p:cNvSpPr/>
            <p:nvPr/>
          </p:nvSpPr>
          <p:spPr>
            <a:xfrm>
              <a:off x="7364030" y="2235791"/>
              <a:ext cx="40493" cy="29936"/>
            </a:xfrm>
            <a:custGeom>
              <a:avLst/>
              <a:gdLst/>
              <a:ahLst/>
              <a:cxnLst/>
              <a:rect l="l" t="t" r="r" b="b"/>
              <a:pathLst>
                <a:path w="1542" h="1140" extrusionOk="0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3"/>
            <p:cNvSpPr/>
            <p:nvPr/>
          </p:nvSpPr>
          <p:spPr>
            <a:xfrm>
              <a:off x="7364030" y="2236053"/>
              <a:ext cx="40493" cy="16281"/>
            </a:xfrm>
            <a:custGeom>
              <a:avLst/>
              <a:gdLst/>
              <a:ahLst/>
              <a:cxnLst/>
              <a:rect l="l" t="t" r="r" b="b"/>
              <a:pathLst>
                <a:path w="1542" h="620" extrusionOk="0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73"/>
            <p:cNvSpPr/>
            <p:nvPr/>
          </p:nvSpPr>
          <p:spPr>
            <a:xfrm>
              <a:off x="7317051" y="2252124"/>
              <a:ext cx="134477" cy="67882"/>
            </a:xfrm>
            <a:custGeom>
              <a:avLst/>
              <a:gdLst/>
              <a:ahLst/>
              <a:cxnLst/>
              <a:rect l="l" t="t" r="r" b="b"/>
              <a:pathLst>
                <a:path w="5121" h="2585" extrusionOk="0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3"/>
            <p:cNvSpPr/>
            <p:nvPr/>
          </p:nvSpPr>
          <p:spPr>
            <a:xfrm>
              <a:off x="7377607" y="2265701"/>
              <a:ext cx="13340" cy="54306"/>
            </a:xfrm>
            <a:custGeom>
              <a:avLst/>
              <a:gdLst/>
              <a:ahLst/>
              <a:cxnLst/>
              <a:rect l="l" t="t" r="r" b="b"/>
              <a:pathLst>
                <a:path w="508" h="2068" extrusionOk="0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3"/>
            <p:cNvSpPr/>
            <p:nvPr/>
          </p:nvSpPr>
          <p:spPr>
            <a:xfrm>
              <a:off x="7343941" y="2168906"/>
              <a:ext cx="80697" cy="73712"/>
            </a:xfrm>
            <a:custGeom>
              <a:avLst/>
              <a:gdLst/>
              <a:ahLst/>
              <a:cxnLst/>
              <a:rect l="l" t="t" r="r" b="b"/>
              <a:pathLst>
                <a:path w="3073" h="2807" extrusionOk="0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73"/>
            <p:cNvSpPr/>
            <p:nvPr/>
          </p:nvSpPr>
          <p:spPr>
            <a:xfrm>
              <a:off x="7343941" y="2168906"/>
              <a:ext cx="80434" cy="72189"/>
            </a:xfrm>
            <a:custGeom>
              <a:avLst/>
              <a:gdLst/>
              <a:ahLst/>
              <a:cxnLst/>
              <a:rect l="l" t="t" r="r" b="b"/>
              <a:pathLst>
                <a:path w="3063" h="2749" extrusionOk="0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73"/>
            <p:cNvSpPr/>
            <p:nvPr/>
          </p:nvSpPr>
          <p:spPr>
            <a:xfrm>
              <a:off x="7317051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73"/>
            <p:cNvSpPr/>
            <p:nvPr/>
          </p:nvSpPr>
          <p:spPr>
            <a:xfrm>
              <a:off x="7424612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73"/>
            <p:cNvSpPr/>
            <p:nvPr/>
          </p:nvSpPr>
          <p:spPr>
            <a:xfrm>
              <a:off x="7377607" y="2265701"/>
              <a:ext cx="13340" cy="13340"/>
            </a:xfrm>
            <a:custGeom>
              <a:avLst/>
              <a:gdLst/>
              <a:ahLst/>
              <a:cxnLst/>
              <a:rect l="l" t="t" r="r" b="b"/>
              <a:pathLst>
                <a:path w="508" h="508" extrusionOk="0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73"/>
            <p:cNvSpPr/>
            <p:nvPr/>
          </p:nvSpPr>
          <p:spPr>
            <a:xfrm>
              <a:off x="7356756" y="2246899"/>
              <a:ext cx="27415" cy="28229"/>
            </a:xfrm>
            <a:custGeom>
              <a:avLst/>
              <a:gdLst/>
              <a:ahLst/>
              <a:cxnLst/>
              <a:rect l="l" t="t" r="r" b="b"/>
              <a:pathLst>
                <a:path w="1044" h="1075" extrusionOk="0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3"/>
            <p:cNvSpPr/>
            <p:nvPr/>
          </p:nvSpPr>
          <p:spPr>
            <a:xfrm>
              <a:off x="7384146" y="2246899"/>
              <a:ext cx="27678" cy="28229"/>
            </a:xfrm>
            <a:custGeom>
              <a:avLst/>
              <a:gdLst/>
              <a:ahLst/>
              <a:cxnLst/>
              <a:rect l="l" t="t" r="r" b="b"/>
              <a:pathLst>
                <a:path w="1054" h="1075" extrusionOk="0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3"/>
            <p:cNvSpPr/>
            <p:nvPr/>
          </p:nvSpPr>
          <p:spPr>
            <a:xfrm>
              <a:off x="7159964" y="1971904"/>
              <a:ext cx="190516" cy="164151"/>
            </a:xfrm>
            <a:custGeom>
              <a:avLst/>
              <a:gdLst/>
              <a:ahLst/>
              <a:cxnLst/>
              <a:rect l="l" t="t" r="r" b="b"/>
              <a:pathLst>
                <a:path w="7255" h="6251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73"/>
            <p:cNvSpPr/>
            <p:nvPr/>
          </p:nvSpPr>
          <p:spPr>
            <a:xfrm>
              <a:off x="7191896" y="2000055"/>
              <a:ext cx="31670" cy="11082"/>
            </a:xfrm>
            <a:custGeom>
              <a:avLst/>
              <a:gdLst/>
              <a:ahLst/>
              <a:cxnLst/>
              <a:rect l="l" t="t" r="r" b="b"/>
              <a:pathLst>
                <a:path w="1206" h="422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73"/>
            <p:cNvSpPr/>
            <p:nvPr/>
          </p:nvSpPr>
          <p:spPr>
            <a:xfrm>
              <a:off x="7231102" y="2000055"/>
              <a:ext cx="87735" cy="11082"/>
            </a:xfrm>
            <a:custGeom>
              <a:avLst/>
              <a:gdLst/>
              <a:ahLst/>
              <a:cxnLst/>
              <a:rect l="l" t="t" r="r" b="b"/>
              <a:pathLst>
                <a:path w="3341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73"/>
            <p:cNvSpPr/>
            <p:nvPr/>
          </p:nvSpPr>
          <p:spPr>
            <a:xfrm>
              <a:off x="7191896" y="2027969"/>
              <a:ext cx="126941" cy="11318"/>
            </a:xfrm>
            <a:custGeom>
              <a:avLst/>
              <a:gdLst/>
              <a:ahLst/>
              <a:cxnLst/>
              <a:rect l="l" t="t" r="r" b="b"/>
              <a:pathLst>
                <a:path w="4834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73"/>
            <p:cNvSpPr/>
            <p:nvPr/>
          </p:nvSpPr>
          <p:spPr>
            <a:xfrm>
              <a:off x="7191896" y="2056093"/>
              <a:ext cx="87735" cy="11108"/>
            </a:xfrm>
            <a:custGeom>
              <a:avLst/>
              <a:gdLst/>
              <a:ahLst/>
              <a:cxnLst/>
              <a:rect l="l" t="t" r="r" b="b"/>
              <a:pathLst>
                <a:path w="3341" h="423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73"/>
            <p:cNvSpPr/>
            <p:nvPr/>
          </p:nvSpPr>
          <p:spPr>
            <a:xfrm>
              <a:off x="7286878" y="2056093"/>
              <a:ext cx="31958" cy="11108"/>
            </a:xfrm>
            <a:custGeom>
              <a:avLst/>
              <a:gdLst/>
              <a:ahLst/>
              <a:cxnLst/>
              <a:rect l="l" t="t" r="r" b="b"/>
              <a:pathLst>
                <a:path w="1217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0" name="Google Shape;9910;p73"/>
          <p:cNvGrpSpPr/>
          <p:nvPr/>
        </p:nvGrpSpPr>
        <p:grpSpPr>
          <a:xfrm>
            <a:off x="7551264" y="1971904"/>
            <a:ext cx="344321" cy="348155"/>
            <a:chOff x="7551264" y="1971904"/>
            <a:chExt cx="344321" cy="348155"/>
          </a:xfrm>
        </p:grpSpPr>
        <p:sp>
          <p:nvSpPr>
            <p:cNvPr id="9911" name="Google Shape;9911;p73"/>
            <p:cNvSpPr/>
            <p:nvPr/>
          </p:nvSpPr>
          <p:spPr>
            <a:xfrm>
              <a:off x="7820665" y="1973164"/>
              <a:ext cx="9086" cy="73659"/>
            </a:xfrm>
            <a:custGeom>
              <a:avLst/>
              <a:gdLst/>
              <a:ahLst/>
              <a:cxnLst/>
              <a:rect l="l" t="t" r="r" b="b"/>
              <a:pathLst>
                <a:path w="346" h="2805" extrusionOk="0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3"/>
            <p:cNvSpPr/>
            <p:nvPr/>
          </p:nvSpPr>
          <p:spPr>
            <a:xfrm>
              <a:off x="7625396" y="1971904"/>
              <a:ext cx="270189" cy="348103"/>
            </a:xfrm>
            <a:custGeom>
              <a:avLst/>
              <a:gdLst/>
              <a:ahLst/>
              <a:cxnLst/>
              <a:rect l="l" t="t" r="r" b="b"/>
              <a:pathLst>
                <a:path w="10289" h="13256" extrusionOk="0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3"/>
            <p:cNvSpPr/>
            <p:nvPr/>
          </p:nvSpPr>
          <p:spPr>
            <a:xfrm>
              <a:off x="7625396" y="1971904"/>
              <a:ext cx="86238" cy="348103"/>
            </a:xfrm>
            <a:custGeom>
              <a:avLst/>
              <a:gdLst/>
              <a:ahLst/>
              <a:cxnLst/>
              <a:rect l="l" t="t" r="r" b="b"/>
              <a:pathLst>
                <a:path w="3284" h="13256" extrusionOk="0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3"/>
            <p:cNvSpPr/>
            <p:nvPr/>
          </p:nvSpPr>
          <p:spPr>
            <a:xfrm>
              <a:off x="7685715" y="2063893"/>
              <a:ext cx="103333" cy="11344"/>
            </a:xfrm>
            <a:custGeom>
              <a:avLst/>
              <a:gdLst/>
              <a:ahLst/>
              <a:cxnLst/>
              <a:rect l="l" t="t" r="r" b="b"/>
              <a:pathLst>
                <a:path w="3935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3"/>
            <p:cNvSpPr/>
            <p:nvPr/>
          </p:nvSpPr>
          <p:spPr>
            <a:xfrm>
              <a:off x="7685715" y="2102337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3"/>
            <p:cNvSpPr/>
            <p:nvPr/>
          </p:nvSpPr>
          <p:spPr>
            <a:xfrm>
              <a:off x="7685715" y="2140808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73"/>
            <p:cNvSpPr/>
            <p:nvPr/>
          </p:nvSpPr>
          <p:spPr>
            <a:xfrm>
              <a:off x="7685715" y="2179253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3"/>
            <p:cNvSpPr/>
            <p:nvPr/>
          </p:nvSpPr>
          <p:spPr>
            <a:xfrm>
              <a:off x="7685715" y="2217461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3"/>
            <p:cNvSpPr/>
            <p:nvPr/>
          </p:nvSpPr>
          <p:spPr>
            <a:xfrm>
              <a:off x="7552367" y="2239309"/>
              <a:ext cx="152492" cy="80487"/>
            </a:xfrm>
            <a:custGeom>
              <a:avLst/>
              <a:gdLst/>
              <a:ahLst/>
              <a:cxnLst/>
              <a:rect l="l" t="t" r="r" b="b"/>
              <a:pathLst>
                <a:path w="5807" h="3065" extrusionOk="0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3"/>
            <p:cNvSpPr/>
            <p:nvPr/>
          </p:nvSpPr>
          <p:spPr>
            <a:xfrm>
              <a:off x="7551264" y="2239808"/>
              <a:ext cx="61842" cy="80251"/>
            </a:xfrm>
            <a:custGeom>
              <a:avLst/>
              <a:gdLst/>
              <a:ahLst/>
              <a:cxnLst/>
              <a:rect l="l" t="t" r="r" b="b"/>
              <a:pathLst>
                <a:path w="2355" h="3056" extrusionOk="0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3"/>
            <p:cNvSpPr/>
            <p:nvPr/>
          </p:nvSpPr>
          <p:spPr>
            <a:xfrm>
              <a:off x="7579677" y="2113156"/>
              <a:ext cx="96532" cy="68381"/>
            </a:xfrm>
            <a:custGeom>
              <a:avLst/>
              <a:gdLst/>
              <a:ahLst/>
              <a:cxnLst/>
              <a:rect l="l" t="t" r="r" b="b"/>
              <a:pathLst>
                <a:path w="3676" h="2604" extrusionOk="0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73"/>
            <p:cNvSpPr/>
            <p:nvPr/>
          </p:nvSpPr>
          <p:spPr>
            <a:xfrm>
              <a:off x="7579677" y="2113393"/>
              <a:ext cx="52284" cy="68145"/>
            </a:xfrm>
            <a:custGeom>
              <a:avLst/>
              <a:gdLst/>
              <a:ahLst/>
              <a:cxnLst/>
              <a:rect l="l" t="t" r="r" b="b"/>
              <a:pathLst>
                <a:path w="1991" h="2595" extrusionOk="0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73"/>
            <p:cNvSpPr/>
            <p:nvPr/>
          </p:nvSpPr>
          <p:spPr>
            <a:xfrm>
              <a:off x="7662843" y="2174263"/>
              <a:ext cx="20903" cy="28387"/>
            </a:xfrm>
            <a:custGeom>
              <a:avLst/>
              <a:gdLst/>
              <a:ahLst/>
              <a:cxnLst/>
              <a:rect l="l" t="t" r="r" b="b"/>
              <a:pathLst>
                <a:path w="796" h="1081" extrusionOk="0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3"/>
            <p:cNvSpPr/>
            <p:nvPr/>
          </p:nvSpPr>
          <p:spPr>
            <a:xfrm>
              <a:off x="7571878" y="2174237"/>
              <a:ext cx="21139" cy="28361"/>
            </a:xfrm>
            <a:custGeom>
              <a:avLst/>
              <a:gdLst/>
              <a:ahLst/>
              <a:cxnLst/>
              <a:rect l="l" t="t" r="r" b="b"/>
              <a:pathLst>
                <a:path w="805" h="1080" extrusionOk="0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3"/>
            <p:cNvSpPr/>
            <p:nvPr/>
          </p:nvSpPr>
          <p:spPr>
            <a:xfrm>
              <a:off x="7610087" y="2223869"/>
              <a:ext cx="35714" cy="40362"/>
            </a:xfrm>
            <a:custGeom>
              <a:avLst/>
              <a:gdLst/>
              <a:ahLst/>
              <a:cxnLst/>
              <a:rect l="l" t="t" r="r" b="b"/>
              <a:pathLst>
                <a:path w="1360" h="1537" extrusionOk="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3"/>
            <p:cNvSpPr/>
            <p:nvPr/>
          </p:nvSpPr>
          <p:spPr>
            <a:xfrm>
              <a:off x="7610087" y="2224105"/>
              <a:ext cx="21875" cy="40362"/>
            </a:xfrm>
            <a:custGeom>
              <a:avLst/>
              <a:gdLst/>
              <a:ahLst/>
              <a:cxnLst/>
              <a:rect l="l" t="t" r="r" b="b"/>
              <a:pathLst>
                <a:path w="833" h="1537" extrusionOk="0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73"/>
            <p:cNvSpPr/>
            <p:nvPr/>
          </p:nvSpPr>
          <p:spPr>
            <a:xfrm>
              <a:off x="7589971" y="2153072"/>
              <a:ext cx="75918" cy="81248"/>
            </a:xfrm>
            <a:custGeom>
              <a:avLst/>
              <a:gdLst/>
              <a:ahLst/>
              <a:cxnLst/>
              <a:rect l="l" t="t" r="r" b="b"/>
              <a:pathLst>
                <a:path w="2891" h="3094" extrusionOk="0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73"/>
            <p:cNvSpPr/>
            <p:nvPr/>
          </p:nvSpPr>
          <p:spPr>
            <a:xfrm>
              <a:off x="7589971" y="2153072"/>
              <a:ext cx="55067" cy="81248"/>
            </a:xfrm>
            <a:custGeom>
              <a:avLst/>
              <a:gdLst/>
              <a:ahLst/>
              <a:cxnLst/>
              <a:rect l="l" t="t" r="r" b="b"/>
              <a:pathLst>
                <a:path w="2097" h="3094" extrusionOk="0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3"/>
            <p:cNvSpPr/>
            <p:nvPr/>
          </p:nvSpPr>
          <p:spPr>
            <a:xfrm>
              <a:off x="7820665" y="1973164"/>
              <a:ext cx="73922" cy="73659"/>
            </a:xfrm>
            <a:custGeom>
              <a:avLst/>
              <a:gdLst/>
              <a:ahLst/>
              <a:cxnLst/>
              <a:rect l="l" t="t" r="r" b="b"/>
              <a:pathLst>
                <a:path w="2815" h="2805" extrusionOk="0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0" name="Google Shape;9930;p73"/>
          <p:cNvGrpSpPr/>
          <p:nvPr/>
        </p:nvGrpSpPr>
        <p:grpSpPr>
          <a:xfrm>
            <a:off x="7992065" y="1971904"/>
            <a:ext cx="351621" cy="348103"/>
            <a:chOff x="7992065" y="1971904"/>
            <a:chExt cx="351621" cy="348103"/>
          </a:xfrm>
        </p:grpSpPr>
        <p:sp>
          <p:nvSpPr>
            <p:cNvPr id="9931" name="Google Shape;9931;p73"/>
            <p:cNvSpPr/>
            <p:nvPr/>
          </p:nvSpPr>
          <p:spPr>
            <a:xfrm>
              <a:off x="8136074" y="1971904"/>
              <a:ext cx="67383" cy="67383"/>
            </a:xfrm>
            <a:custGeom>
              <a:avLst/>
              <a:gdLst/>
              <a:ahLst/>
              <a:cxnLst/>
              <a:rect l="l" t="t" r="r" b="b"/>
              <a:pathLst>
                <a:path w="2566" h="2566" extrusionOk="0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73"/>
            <p:cNvSpPr/>
            <p:nvPr/>
          </p:nvSpPr>
          <p:spPr>
            <a:xfrm>
              <a:off x="8022552" y="2180014"/>
              <a:ext cx="137025" cy="95376"/>
            </a:xfrm>
            <a:custGeom>
              <a:avLst/>
              <a:gdLst/>
              <a:ahLst/>
              <a:cxnLst/>
              <a:rect l="l" t="t" r="r" b="b"/>
              <a:pathLst>
                <a:path w="5218" h="3632" extrusionOk="0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73"/>
            <p:cNvSpPr/>
            <p:nvPr/>
          </p:nvSpPr>
          <p:spPr>
            <a:xfrm>
              <a:off x="8109946" y="2050080"/>
              <a:ext cx="120849" cy="62604"/>
            </a:xfrm>
            <a:custGeom>
              <a:avLst/>
              <a:gdLst/>
              <a:ahLst/>
              <a:cxnLst/>
              <a:rect l="l" t="t" r="r" b="b"/>
              <a:pathLst>
                <a:path w="4602" h="2384" extrusionOk="0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3"/>
            <p:cNvSpPr/>
            <p:nvPr/>
          </p:nvSpPr>
          <p:spPr>
            <a:xfrm>
              <a:off x="8179613" y="2180014"/>
              <a:ext cx="137130" cy="95376"/>
            </a:xfrm>
            <a:custGeom>
              <a:avLst/>
              <a:gdLst/>
              <a:ahLst/>
              <a:cxnLst/>
              <a:rect l="l" t="t" r="r" b="b"/>
              <a:pathLst>
                <a:path w="5222" h="3632" extrusionOk="0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3"/>
            <p:cNvSpPr/>
            <p:nvPr/>
          </p:nvSpPr>
          <p:spPr>
            <a:xfrm>
              <a:off x="8129037" y="1973427"/>
              <a:ext cx="66884" cy="65939"/>
            </a:xfrm>
            <a:custGeom>
              <a:avLst/>
              <a:gdLst/>
              <a:ahLst/>
              <a:cxnLst/>
              <a:rect l="l" t="t" r="r" b="b"/>
              <a:pathLst>
                <a:path w="2547" h="2511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73"/>
            <p:cNvSpPr/>
            <p:nvPr/>
          </p:nvSpPr>
          <p:spPr>
            <a:xfrm>
              <a:off x="8068717" y="2123450"/>
              <a:ext cx="44773" cy="45010"/>
            </a:xfrm>
            <a:custGeom>
              <a:avLst/>
              <a:gdLst/>
              <a:ahLst/>
              <a:cxnLst/>
              <a:rect l="l" t="t" r="r" b="b"/>
              <a:pathLst>
                <a:path w="1705" h="1714" extrusionOk="0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73"/>
            <p:cNvSpPr/>
            <p:nvPr/>
          </p:nvSpPr>
          <p:spPr>
            <a:xfrm>
              <a:off x="8063964" y="2124474"/>
              <a:ext cx="44484" cy="43854"/>
            </a:xfrm>
            <a:custGeom>
              <a:avLst/>
              <a:gdLst/>
              <a:ahLst/>
              <a:cxnLst/>
              <a:rect l="l" t="t" r="r" b="b"/>
              <a:pathLst>
                <a:path w="1694" h="1670" extrusionOk="0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73"/>
            <p:cNvSpPr/>
            <p:nvPr/>
          </p:nvSpPr>
          <p:spPr>
            <a:xfrm>
              <a:off x="8225805" y="2123450"/>
              <a:ext cx="44747" cy="45010"/>
            </a:xfrm>
            <a:custGeom>
              <a:avLst/>
              <a:gdLst/>
              <a:ahLst/>
              <a:cxnLst/>
              <a:rect l="l" t="t" r="r" b="b"/>
              <a:pathLst>
                <a:path w="1704" h="1714" extrusionOk="0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73"/>
            <p:cNvSpPr/>
            <p:nvPr/>
          </p:nvSpPr>
          <p:spPr>
            <a:xfrm>
              <a:off x="8221025" y="2124474"/>
              <a:ext cx="44747" cy="43854"/>
            </a:xfrm>
            <a:custGeom>
              <a:avLst/>
              <a:gdLst/>
              <a:ahLst/>
              <a:cxnLst/>
              <a:rect l="l" t="t" r="r" b="b"/>
              <a:pathLst>
                <a:path w="1704" h="1670" extrusionOk="0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73"/>
            <p:cNvSpPr/>
            <p:nvPr/>
          </p:nvSpPr>
          <p:spPr>
            <a:xfrm>
              <a:off x="7995583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73"/>
            <p:cNvSpPr/>
            <p:nvPr/>
          </p:nvSpPr>
          <p:spPr>
            <a:xfrm>
              <a:off x="7992065" y="2286814"/>
              <a:ext cx="33718" cy="33193"/>
            </a:xfrm>
            <a:custGeom>
              <a:avLst/>
              <a:gdLst/>
              <a:ahLst/>
              <a:cxnLst/>
              <a:rect l="l" t="t" r="r" b="b"/>
              <a:pathLst>
                <a:path w="1284" h="1264" extrusionOk="0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73"/>
            <p:cNvSpPr/>
            <p:nvPr/>
          </p:nvSpPr>
          <p:spPr>
            <a:xfrm>
              <a:off x="8152907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73"/>
            <p:cNvSpPr/>
            <p:nvPr/>
          </p:nvSpPr>
          <p:spPr>
            <a:xfrm>
              <a:off x="8149388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73"/>
            <p:cNvSpPr/>
            <p:nvPr/>
          </p:nvSpPr>
          <p:spPr>
            <a:xfrm>
              <a:off x="8309994" y="2286315"/>
              <a:ext cx="33692" cy="33692"/>
            </a:xfrm>
            <a:custGeom>
              <a:avLst/>
              <a:gdLst/>
              <a:ahLst/>
              <a:cxnLst/>
              <a:rect l="l" t="t" r="r" b="b"/>
              <a:pathLst>
                <a:path w="1283" h="1283" extrusionOk="0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73"/>
            <p:cNvSpPr/>
            <p:nvPr/>
          </p:nvSpPr>
          <p:spPr>
            <a:xfrm>
              <a:off x="8306475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6" name="Google Shape;9946;p73"/>
          <p:cNvGrpSpPr/>
          <p:nvPr/>
        </p:nvGrpSpPr>
        <p:grpSpPr>
          <a:xfrm>
            <a:off x="4911189" y="3793455"/>
            <a:ext cx="296580" cy="364935"/>
            <a:chOff x="4911189" y="3793455"/>
            <a:chExt cx="296580" cy="364935"/>
          </a:xfrm>
        </p:grpSpPr>
        <p:sp>
          <p:nvSpPr>
            <p:cNvPr id="9947" name="Google Shape;9947;p73"/>
            <p:cNvSpPr/>
            <p:nvPr/>
          </p:nvSpPr>
          <p:spPr>
            <a:xfrm>
              <a:off x="4951157" y="3861810"/>
              <a:ext cx="31932" cy="35215"/>
            </a:xfrm>
            <a:custGeom>
              <a:avLst/>
              <a:gdLst/>
              <a:ahLst/>
              <a:cxnLst/>
              <a:rect l="l" t="t" r="r" b="b"/>
              <a:pathLst>
                <a:path w="1216" h="1341" extrusionOk="0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73"/>
            <p:cNvSpPr/>
            <p:nvPr/>
          </p:nvSpPr>
          <p:spPr>
            <a:xfrm>
              <a:off x="5136132" y="3861810"/>
              <a:ext cx="31932" cy="34952"/>
            </a:xfrm>
            <a:custGeom>
              <a:avLst/>
              <a:gdLst/>
              <a:ahLst/>
              <a:cxnLst/>
              <a:rect l="l" t="t" r="r" b="b"/>
              <a:pathLst>
                <a:path w="1216" h="1331" extrusionOk="0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73"/>
            <p:cNvSpPr/>
            <p:nvPr/>
          </p:nvSpPr>
          <p:spPr>
            <a:xfrm>
              <a:off x="5043382" y="3833659"/>
              <a:ext cx="32457" cy="33193"/>
            </a:xfrm>
            <a:custGeom>
              <a:avLst/>
              <a:gdLst/>
              <a:ahLst/>
              <a:cxnLst/>
              <a:rect l="l" t="t" r="r" b="b"/>
              <a:pathLst>
                <a:path w="1236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73"/>
            <p:cNvSpPr/>
            <p:nvPr/>
          </p:nvSpPr>
          <p:spPr>
            <a:xfrm>
              <a:off x="5043382" y="3833659"/>
              <a:ext cx="21901" cy="33193"/>
            </a:xfrm>
            <a:custGeom>
              <a:avLst/>
              <a:gdLst/>
              <a:ahLst/>
              <a:cxnLst/>
              <a:rect l="l" t="t" r="r" b="b"/>
              <a:pathLst>
                <a:path w="834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73"/>
            <p:cNvSpPr/>
            <p:nvPr/>
          </p:nvSpPr>
          <p:spPr>
            <a:xfrm>
              <a:off x="4911189" y="3861810"/>
              <a:ext cx="296580" cy="296580"/>
            </a:xfrm>
            <a:custGeom>
              <a:avLst/>
              <a:gdLst/>
              <a:ahLst/>
              <a:cxnLst/>
              <a:rect l="l" t="t" r="r" b="b"/>
              <a:pathLst>
                <a:path w="11294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73"/>
            <p:cNvSpPr/>
            <p:nvPr/>
          </p:nvSpPr>
          <p:spPr>
            <a:xfrm>
              <a:off x="4911189" y="3861810"/>
              <a:ext cx="161630" cy="296580"/>
            </a:xfrm>
            <a:custGeom>
              <a:avLst/>
              <a:gdLst/>
              <a:ahLst/>
              <a:cxnLst/>
              <a:rect l="l" t="t" r="r" b="b"/>
              <a:pathLst>
                <a:path w="6155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73"/>
            <p:cNvSpPr/>
            <p:nvPr/>
          </p:nvSpPr>
          <p:spPr>
            <a:xfrm>
              <a:off x="4925527" y="3885680"/>
              <a:ext cx="258372" cy="248577"/>
            </a:xfrm>
            <a:custGeom>
              <a:avLst/>
              <a:gdLst/>
              <a:ahLst/>
              <a:cxnLst/>
              <a:rect l="l" t="t" r="r" b="b"/>
              <a:pathLst>
                <a:path w="9839" h="9466" extrusionOk="0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73"/>
            <p:cNvSpPr/>
            <p:nvPr/>
          </p:nvSpPr>
          <p:spPr>
            <a:xfrm>
              <a:off x="4937317" y="3885680"/>
              <a:ext cx="129724" cy="248577"/>
            </a:xfrm>
            <a:custGeom>
              <a:avLst/>
              <a:gdLst/>
              <a:ahLst/>
              <a:cxnLst/>
              <a:rect l="l" t="t" r="r" b="b"/>
              <a:pathLst>
                <a:path w="4940" h="9466" extrusionOk="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73"/>
            <p:cNvSpPr/>
            <p:nvPr/>
          </p:nvSpPr>
          <p:spPr>
            <a:xfrm>
              <a:off x="4942596" y="3902381"/>
              <a:ext cx="223972" cy="215279"/>
            </a:xfrm>
            <a:custGeom>
              <a:avLst/>
              <a:gdLst/>
              <a:ahLst/>
              <a:cxnLst/>
              <a:rect l="l" t="t" r="r" b="b"/>
              <a:pathLst>
                <a:path w="8529" h="8198" extrusionOk="0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73"/>
            <p:cNvSpPr/>
            <p:nvPr/>
          </p:nvSpPr>
          <p:spPr>
            <a:xfrm>
              <a:off x="4951157" y="3902381"/>
              <a:ext cx="121400" cy="215385"/>
            </a:xfrm>
            <a:custGeom>
              <a:avLst/>
              <a:gdLst/>
              <a:ahLst/>
              <a:cxnLst/>
              <a:rect l="l" t="t" r="r" b="b"/>
              <a:pathLst>
                <a:path w="4623" h="8202" extrusionOk="0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73"/>
            <p:cNvSpPr/>
            <p:nvPr/>
          </p:nvSpPr>
          <p:spPr>
            <a:xfrm>
              <a:off x="5054069" y="3937255"/>
              <a:ext cx="10950" cy="76128"/>
            </a:xfrm>
            <a:custGeom>
              <a:avLst/>
              <a:gdLst/>
              <a:ahLst/>
              <a:cxnLst/>
              <a:rect l="l" t="t" r="r" b="b"/>
              <a:pathLst>
                <a:path w="417" h="2899" extrusionOk="0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73"/>
            <p:cNvSpPr/>
            <p:nvPr/>
          </p:nvSpPr>
          <p:spPr>
            <a:xfrm>
              <a:off x="5139388" y="3833685"/>
              <a:ext cx="57326" cy="48712"/>
            </a:xfrm>
            <a:custGeom>
              <a:avLst/>
              <a:gdLst/>
              <a:ahLst/>
              <a:cxnLst/>
              <a:rect l="l" t="t" r="r" b="b"/>
              <a:pathLst>
                <a:path w="2183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73"/>
            <p:cNvSpPr/>
            <p:nvPr/>
          </p:nvSpPr>
          <p:spPr>
            <a:xfrm>
              <a:off x="4922507" y="3833685"/>
              <a:ext cx="57063" cy="48712"/>
            </a:xfrm>
            <a:custGeom>
              <a:avLst/>
              <a:gdLst/>
              <a:ahLst/>
              <a:cxnLst/>
              <a:rect l="l" t="t" r="r" b="b"/>
              <a:pathLst>
                <a:path w="2173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73"/>
            <p:cNvSpPr/>
            <p:nvPr/>
          </p:nvSpPr>
          <p:spPr>
            <a:xfrm>
              <a:off x="5023792" y="3793455"/>
              <a:ext cx="71637" cy="42988"/>
            </a:xfrm>
            <a:custGeom>
              <a:avLst/>
              <a:gdLst/>
              <a:ahLst/>
              <a:cxnLst/>
              <a:rect l="l" t="t" r="r" b="b"/>
              <a:pathLst>
                <a:path w="2728" h="1637" extrusionOk="0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73"/>
            <p:cNvSpPr/>
            <p:nvPr/>
          </p:nvSpPr>
          <p:spPr>
            <a:xfrm>
              <a:off x="5139388" y="3833685"/>
              <a:ext cx="51049" cy="48712"/>
            </a:xfrm>
            <a:custGeom>
              <a:avLst/>
              <a:gdLst/>
              <a:ahLst/>
              <a:cxnLst/>
              <a:rect l="l" t="t" r="r" b="b"/>
              <a:pathLst>
                <a:path w="1944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73"/>
            <p:cNvSpPr/>
            <p:nvPr/>
          </p:nvSpPr>
          <p:spPr>
            <a:xfrm>
              <a:off x="4922507" y="3833685"/>
              <a:ext cx="50787" cy="48712"/>
            </a:xfrm>
            <a:custGeom>
              <a:avLst/>
              <a:gdLst/>
              <a:ahLst/>
              <a:cxnLst/>
              <a:rect l="l" t="t" r="r" b="b"/>
              <a:pathLst>
                <a:path w="1934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73"/>
            <p:cNvSpPr/>
            <p:nvPr/>
          </p:nvSpPr>
          <p:spPr>
            <a:xfrm>
              <a:off x="5024028" y="3793455"/>
              <a:ext cx="30934" cy="42988"/>
            </a:xfrm>
            <a:custGeom>
              <a:avLst/>
              <a:gdLst/>
              <a:ahLst/>
              <a:cxnLst/>
              <a:rect l="l" t="t" r="r" b="b"/>
              <a:pathLst>
                <a:path w="1178" h="1637" extrusionOk="0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73"/>
            <p:cNvSpPr/>
            <p:nvPr/>
          </p:nvSpPr>
          <p:spPr>
            <a:xfrm>
              <a:off x="4937580" y="3896998"/>
              <a:ext cx="235001" cy="226046"/>
            </a:xfrm>
            <a:custGeom>
              <a:avLst/>
              <a:gdLst/>
              <a:ahLst/>
              <a:cxnLst/>
              <a:rect l="l" t="t" r="r" b="b"/>
              <a:pathLst>
                <a:path w="8949" h="8608" extrusionOk="0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73"/>
            <p:cNvSpPr/>
            <p:nvPr/>
          </p:nvSpPr>
          <p:spPr>
            <a:xfrm>
              <a:off x="5044905" y="3995263"/>
              <a:ext cx="29411" cy="29411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73"/>
            <p:cNvSpPr/>
            <p:nvPr/>
          </p:nvSpPr>
          <p:spPr>
            <a:xfrm>
              <a:off x="5044642" y="3995132"/>
              <a:ext cx="24396" cy="29674"/>
            </a:xfrm>
            <a:custGeom>
              <a:avLst/>
              <a:gdLst/>
              <a:ahLst/>
              <a:cxnLst/>
              <a:rect l="l" t="t" r="r" b="b"/>
              <a:pathLst>
                <a:path w="929" h="1130" extrusionOk="0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7" name="Google Shape;9967;p73"/>
          <p:cNvGrpSpPr/>
          <p:nvPr/>
        </p:nvGrpSpPr>
        <p:grpSpPr>
          <a:xfrm>
            <a:off x="5341433" y="3793271"/>
            <a:ext cx="330272" cy="329117"/>
            <a:chOff x="5341433" y="3793271"/>
            <a:chExt cx="330272" cy="329117"/>
          </a:xfrm>
        </p:grpSpPr>
        <p:sp>
          <p:nvSpPr>
            <p:cNvPr id="9968" name="Google Shape;9968;p73"/>
            <p:cNvSpPr/>
            <p:nvPr/>
          </p:nvSpPr>
          <p:spPr>
            <a:xfrm>
              <a:off x="5436441" y="3976408"/>
              <a:ext cx="52546" cy="52546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73"/>
            <p:cNvSpPr/>
            <p:nvPr/>
          </p:nvSpPr>
          <p:spPr>
            <a:xfrm>
              <a:off x="5436179" y="3976146"/>
              <a:ext cx="42515" cy="52310"/>
            </a:xfrm>
            <a:custGeom>
              <a:avLst/>
              <a:gdLst/>
              <a:ahLst/>
              <a:cxnLst/>
              <a:rect l="l" t="t" r="r" b="b"/>
              <a:pathLst>
                <a:path w="1619" h="1992" extrusionOk="0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73"/>
            <p:cNvSpPr/>
            <p:nvPr/>
          </p:nvSpPr>
          <p:spPr>
            <a:xfrm>
              <a:off x="5431925" y="3793350"/>
              <a:ext cx="239780" cy="228830"/>
            </a:xfrm>
            <a:custGeom>
              <a:avLst/>
              <a:gdLst/>
              <a:ahLst/>
              <a:cxnLst/>
              <a:rect l="l" t="t" r="r" b="b"/>
              <a:pathLst>
                <a:path w="9131" h="8714" extrusionOk="0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73"/>
            <p:cNvSpPr/>
            <p:nvPr/>
          </p:nvSpPr>
          <p:spPr>
            <a:xfrm>
              <a:off x="5427408" y="3793271"/>
              <a:ext cx="139756" cy="228830"/>
            </a:xfrm>
            <a:custGeom>
              <a:avLst/>
              <a:gdLst/>
              <a:ahLst/>
              <a:cxnLst/>
              <a:rect l="l" t="t" r="r" b="b"/>
              <a:pathLst>
                <a:path w="5322" h="8714" extrusionOk="0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73"/>
            <p:cNvSpPr/>
            <p:nvPr/>
          </p:nvSpPr>
          <p:spPr>
            <a:xfrm>
              <a:off x="5464828" y="3814936"/>
              <a:ext cx="194061" cy="185343"/>
            </a:xfrm>
            <a:custGeom>
              <a:avLst/>
              <a:gdLst/>
              <a:ahLst/>
              <a:cxnLst/>
              <a:rect l="l" t="t" r="r" b="b"/>
              <a:pathLst>
                <a:path w="7390" h="7058" extrusionOk="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73"/>
            <p:cNvSpPr/>
            <p:nvPr/>
          </p:nvSpPr>
          <p:spPr>
            <a:xfrm>
              <a:off x="5456793" y="3815251"/>
              <a:ext cx="110607" cy="185080"/>
            </a:xfrm>
            <a:custGeom>
              <a:avLst/>
              <a:gdLst/>
              <a:ahLst/>
              <a:cxnLst/>
              <a:rect l="l" t="t" r="r" b="b"/>
              <a:pathLst>
                <a:path w="4212" h="7048" extrusionOk="0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73"/>
            <p:cNvSpPr/>
            <p:nvPr/>
          </p:nvSpPr>
          <p:spPr>
            <a:xfrm>
              <a:off x="5531949" y="3851752"/>
              <a:ext cx="50787" cy="50550"/>
            </a:xfrm>
            <a:custGeom>
              <a:avLst/>
              <a:gdLst/>
              <a:ahLst/>
              <a:cxnLst/>
              <a:rect l="l" t="t" r="r" b="b"/>
              <a:pathLst>
                <a:path w="1934" h="1925" extrusionOk="0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73"/>
            <p:cNvSpPr/>
            <p:nvPr/>
          </p:nvSpPr>
          <p:spPr>
            <a:xfrm>
              <a:off x="5532185" y="3851726"/>
              <a:ext cx="35215" cy="50577"/>
            </a:xfrm>
            <a:custGeom>
              <a:avLst/>
              <a:gdLst/>
              <a:ahLst/>
              <a:cxnLst/>
              <a:rect l="l" t="t" r="r" b="b"/>
              <a:pathLst>
                <a:path w="1341" h="1926" extrusionOk="0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73"/>
            <p:cNvSpPr/>
            <p:nvPr/>
          </p:nvSpPr>
          <p:spPr>
            <a:xfrm>
              <a:off x="5515852" y="3902276"/>
              <a:ext cx="82955" cy="53045"/>
            </a:xfrm>
            <a:custGeom>
              <a:avLst/>
              <a:gdLst/>
              <a:ahLst/>
              <a:cxnLst/>
              <a:rect l="l" t="t" r="r" b="b"/>
              <a:pathLst>
                <a:path w="3159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73"/>
            <p:cNvSpPr/>
            <p:nvPr/>
          </p:nvSpPr>
          <p:spPr>
            <a:xfrm>
              <a:off x="5515852" y="3902276"/>
              <a:ext cx="47032" cy="53045"/>
            </a:xfrm>
            <a:custGeom>
              <a:avLst/>
              <a:gdLst/>
              <a:ahLst/>
              <a:cxnLst/>
              <a:rect l="l" t="t" r="r" b="b"/>
              <a:pathLst>
                <a:path w="1791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73"/>
            <p:cNvSpPr/>
            <p:nvPr/>
          </p:nvSpPr>
          <p:spPr>
            <a:xfrm>
              <a:off x="5531686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73"/>
            <p:cNvSpPr/>
            <p:nvPr/>
          </p:nvSpPr>
          <p:spPr>
            <a:xfrm>
              <a:off x="5572915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73"/>
            <p:cNvSpPr/>
            <p:nvPr/>
          </p:nvSpPr>
          <p:spPr>
            <a:xfrm>
              <a:off x="5341433" y="4004874"/>
              <a:ext cx="120166" cy="117514"/>
            </a:xfrm>
            <a:custGeom>
              <a:avLst/>
              <a:gdLst/>
              <a:ahLst/>
              <a:cxnLst/>
              <a:rect l="l" t="t" r="r" b="b"/>
              <a:pathLst>
                <a:path w="4576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73"/>
            <p:cNvSpPr/>
            <p:nvPr/>
          </p:nvSpPr>
          <p:spPr>
            <a:xfrm>
              <a:off x="5341433" y="4004874"/>
              <a:ext cx="105093" cy="117514"/>
            </a:xfrm>
            <a:custGeom>
              <a:avLst/>
              <a:gdLst/>
              <a:ahLst/>
              <a:cxnLst/>
              <a:rect l="l" t="t" r="r" b="b"/>
              <a:pathLst>
                <a:path w="4002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73"/>
            <p:cNvSpPr/>
            <p:nvPr/>
          </p:nvSpPr>
          <p:spPr>
            <a:xfrm>
              <a:off x="5417587" y="4004874"/>
              <a:ext cx="43749" cy="42436"/>
            </a:xfrm>
            <a:custGeom>
              <a:avLst/>
              <a:gdLst/>
              <a:ahLst/>
              <a:cxnLst/>
              <a:rect l="l" t="t" r="r" b="b"/>
              <a:pathLst>
                <a:path w="1666" h="1616" extrusionOk="0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73"/>
            <p:cNvSpPr/>
            <p:nvPr/>
          </p:nvSpPr>
          <p:spPr>
            <a:xfrm>
              <a:off x="5417587" y="4004795"/>
              <a:ext cx="28939" cy="23398"/>
            </a:xfrm>
            <a:custGeom>
              <a:avLst/>
              <a:gdLst/>
              <a:ahLst/>
              <a:cxnLst/>
              <a:rect l="l" t="t" r="r" b="b"/>
              <a:pathLst>
                <a:path w="1102" h="891" extrusionOk="0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4" name="Google Shape;9984;p73"/>
          <p:cNvGrpSpPr/>
          <p:nvPr/>
        </p:nvGrpSpPr>
        <p:grpSpPr>
          <a:xfrm>
            <a:off x="5744051" y="3766250"/>
            <a:ext cx="428511" cy="383186"/>
            <a:chOff x="5744051" y="3766250"/>
            <a:chExt cx="428511" cy="383186"/>
          </a:xfrm>
        </p:grpSpPr>
        <p:sp>
          <p:nvSpPr>
            <p:cNvPr id="9985" name="Google Shape;9985;p73"/>
            <p:cNvSpPr/>
            <p:nvPr/>
          </p:nvSpPr>
          <p:spPr>
            <a:xfrm>
              <a:off x="5872489" y="3804510"/>
              <a:ext cx="130696" cy="130460"/>
            </a:xfrm>
            <a:custGeom>
              <a:avLst/>
              <a:gdLst/>
              <a:ahLst/>
              <a:cxnLst/>
              <a:rect l="l" t="t" r="r" b="b"/>
              <a:pathLst>
                <a:path w="4977" h="4968" extrusionOk="0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73"/>
            <p:cNvSpPr/>
            <p:nvPr/>
          </p:nvSpPr>
          <p:spPr>
            <a:xfrm>
              <a:off x="5871963" y="3804169"/>
              <a:ext cx="74185" cy="130775"/>
            </a:xfrm>
            <a:custGeom>
              <a:avLst/>
              <a:gdLst/>
              <a:ahLst/>
              <a:cxnLst/>
              <a:rect l="l" t="t" r="r" b="b"/>
              <a:pathLst>
                <a:path w="2825" h="4980" extrusionOk="0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73"/>
            <p:cNvSpPr/>
            <p:nvPr/>
          </p:nvSpPr>
          <p:spPr>
            <a:xfrm>
              <a:off x="5893339" y="3825361"/>
              <a:ext cx="88995" cy="88733"/>
            </a:xfrm>
            <a:custGeom>
              <a:avLst/>
              <a:gdLst/>
              <a:ahLst/>
              <a:cxnLst/>
              <a:rect l="l" t="t" r="r" b="b"/>
              <a:pathLst>
                <a:path w="3389" h="3379" extrusionOk="0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73"/>
            <p:cNvSpPr/>
            <p:nvPr/>
          </p:nvSpPr>
          <p:spPr>
            <a:xfrm>
              <a:off x="5892840" y="3824993"/>
              <a:ext cx="53308" cy="88995"/>
            </a:xfrm>
            <a:custGeom>
              <a:avLst/>
              <a:gdLst/>
              <a:ahLst/>
              <a:cxnLst/>
              <a:rect l="l" t="t" r="r" b="b"/>
              <a:pathLst>
                <a:path w="2030" h="3389" extrusionOk="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73"/>
            <p:cNvSpPr/>
            <p:nvPr/>
          </p:nvSpPr>
          <p:spPr>
            <a:xfrm>
              <a:off x="5919231" y="3839436"/>
              <a:ext cx="35714" cy="61107"/>
            </a:xfrm>
            <a:custGeom>
              <a:avLst/>
              <a:gdLst/>
              <a:ahLst/>
              <a:cxnLst/>
              <a:rect l="l" t="t" r="r" b="b"/>
              <a:pathLst>
                <a:path w="1360" h="2327" extrusionOk="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73"/>
            <p:cNvSpPr/>
            <p:nvPr/>
          </p:nvSpPr>
          <p:spPr>
            <a:xfrm>
              <a:off x="5973747" y="3766565"/>
              <a:ext cx="130959" cy="130460"/>
            </a:xfrm>
            <a:custGeom>
              <a:avLst/>
              <a:gdLst/>
              <a:ahLst/>
              <a:cxnLst/>
              <a:rect l="l" t="t" r="r" b="b"/>
              <a:pathLst>
                <a:path w="4987" h="4968" extrusionOk="0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73"/>
            <p:cNvSpPr/>
            <p:nvPr/>
          </p:nvSpPr>
          <p:spPr>
            <a:xfrm>
              <a:off x="5973274" y="3766250"/>
              <a:ext cx="74132" cy="130801"/>
            </a:xfrm>
            <a:custGeom>
              <a:avLst/>
              <a:gdLst/>
              <a:ahLst/>
              <a:cxnLst/>
              <a:rect l="l" t="t" r="r" b="b"/>
              <a:pathLst>
                <a:path w="2823" h="4981" extrusionOk="0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73"/>
            <p:cNvSpPr/>
            <p:nvPr/>
          </p:nvSpPr>
          <p:spPr>
            <a:xfrm>
              <a:off x="5994624" y="3787415"/>
              <a:ext cx="89231" cy="88733"/>
            </a:xfrm>
            <a:custGeom>
              <a:avLst/>
              <a:gdLst/>
              <a:ahLst/>
              <a:cxnLst/>
              <a:rect l="l" t="t" r="r" b="b"/>
              <a:pathLst>
                <a:path w="3398" h="3379" extrusionOk="0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73"/>
            <p:cNvSpPr/>
            <p:nvPr/>
          </p:nvSpPr>
          <p:spPr>
            <a:xfrm>
              <a:off x="5994361" y="3787284"/>
              <a:ext cx="53308" cy="88916"/>
            </a:xfrm>
            <a:custGeom>
              <a:avLst/>
              <a:gdLst/>
              <a:ahLst/>
              <a:cxnLst/>
              <a:rect l="l" t="t" r="r" b="b"/>
              <a:pathLst>
                <a:path w="2030" h="3386" extrusionOk="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73"/>
            <p:cNvSpPr/>
            <p:nvPr/>
          </p:nvSpPr>
          <p:spPr>
            <a:xfrm>
              <a:off x="6020753" y="3801727"/>
              <a:ext cx="35451" cy="60844"/>
            </a:xfrm>
            <a:custGeom>
              <a:avLst/>
              <a:gdLst/>
              <a:ahLst/>
              <a:cxnLst/>
              <a:rect l="l" t="t" r="r" b="b"/>
              <a:pathLst>
                <a:path w="1350" h="2317" extrusionOk="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73"/>
            <p:cNvSpPr/>
            <p:nvPr/>
          </p:nvSpPr>
          <p:spPr>
            <a:xfrm>
              <a:off x="5744051" y="3983945"/>
              <a:ext cx="147056" cy="165491"/>
            </a:xfrm>
            <a:custGeom>
              <a:avLst/>
              <a:gdLst/>
              <a:ahLst/>
              <a:cxnLst/>
              <a:rect l="l" t="t" r="r" b="b"/>
              <a:pathLst>
                <a:path w="5600" h="6302" extrusionOk="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73"/>
            <p:cNvSpPr/>
            <p:nvPr/>
          </p:nvSpPr>
          <p:spPr>
            <a:xfrm>
              <a:off x="5784754" y="4095786"/>
              <a:ext cx="106353" cy="53597"/>
            </a:xfrm>
            <a:custGeom>
              <a:avLst/>
              <a:gdLst/>
              <a:ahLst/>
              <a:cxnLst/>
              <a:rect l="l" t="t" r="r" b="b"/>
              <a:pathLst>
                <a:path w="4050" h="2041" extrusionOk="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73"/>
            <p:cNvSpPr/>
            <p:nvPr/>
          </p:nvSpPr>
          <p:spPr>
            <a:xfrm>
              <a:off x="5886538" y="3909550"/>
              <a:ext cx="286024" cy="176441"/>
            </a:xfrm>
            <a:custGeom>
              <a:avLst/>
              <a:gdLst/>
              <a:ahLst/>
              <a:cxnLst/>
              <a:rect l="l" t="t" r="r" b="b"/>
              <a:pathLst>
                <a:path w="10892" h="6719" extrusionOk="0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73"/>
            <p:cNvSpPr/>
            <p:nvPr/>
          </p:nvSpPr>
          <p:spPr>
            <a:xfrm>
              <a:off x="5886538" y="3976408"/>
              <a:ext cx="57851" cy="109347"/>
            </a:xfrm>
            <a:custGeom>
              <a:avLst/>
              <a:gdLst/>
              <a:ahLst/>
              <a:cxnLst/>
              <a:rect l="l" t="t" r="r" b="b"/>
              <a:pathLst>
                <a:path w="2203" h="4164" extrusionOk="0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73"/>
            <p:cNvSpPr/>
            <p:nvPr/>
          </p:nvSpPr>
          <p:spPr>
            <a:xfrm>
              <a:off x="5961956" y="3961335"/>
              <a:ext cx="82456" cy="52467"/>
            </a:xfrm>
            <a:custGeom>
              <a:avLst/>
              <a:gdLst/>
              <a:ahLst/>
              <a:cxnLst/>
              <a:rect l="l" t="t" r="r" b="b"/>
              <a:pathLst>
                <a:path w="3140" h="1998" extrusionOk="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73"/>
            <p:cNvSpPr/>
            <p:nvPr/>
          </p:nvSpPr>
          <p:spPr>
            <a:xfrm>
              <a:off x="5840556" y="3971235"/>
              <a:ext cx="89258" cy="144167"/>
            </a:xfrm>
            <a:custGeom>
              <a:avLst/>
              <a:gdLst/>
              <a:ahLst/>
              <a:cxnLst/>
              <a:rect l="l" t="t" r="r" b="b"/>
              <a:pathLst>
                <a:path w="3399" h="5490" extrusionOk="0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73"/>
            <p:cNvSpPr/>
            <p:nvPr/>
          </p:nvSpPr>
          <p:spPr>
            <a:xfrm>
              <a:off x="5882284" y="4079689"/>
              <a:ext cx="47531" cy="35714"/>
            </a:xfrm>
            <a:custGeom>
              <a:avLst/>
              <a:gdLst/>
              <a:ahLst/>
              <a:cxnLst/>
              <a:rect l="l" t="t" r="r" b="b"/>
              <a:pathLst>
                <a:path w="1810" h="1360" extrusionOk="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2" name="Google Shape;10002;p73"/>
          <p:cNvGrpSpPr/>
          <p:nvPr/>
        </p:nvGrpSpPr>
        <p:grpSpPr>
          <a:xfrm>
            <a:off x="6678697" y="3793324"/>
            <a:ext cx="342824" cy="328985"/>
            <a:chOff x="6678697" y="3793324"/>
            <a:chExt cx="342824" cy="328985"/>
          </a:xfrm>
        </p:grpSpPr>
        <p:sp>
          <p:nvSpPr>
            <p:cNvPr id="10003" name="Google Shape;10003;p73"/>
            <p:cNvSpPr/>
            <p:nvPr/>
          </p:nvSpPr>
          <p:spPr>
            <a:xfrm>
              <a:off x="6789015" y="3990720"/>
              <a:ext cx="9086" cy="19144"/>
            </a:xfrm>
            <a:custGeom>
              <a:avLst/>
              <a:gdLst/>
              <a:ahLst/>
              <a:cxnLst/>
              <a:rect l="l" t="t" r="r" b="b"/>
              <a:pathLst>
                <a:path w="346" h="729" extrusionOk="0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73"/>
            <p:cNvSpPr/>
            <p:nvPr/>
          </p:nvSpPr>
          <p:spPr>
            <a:xfrm>
              <a:off x="6798075" y="3815067"/>
              <a:ext cx="223446" cy="235001"/>
            </a:xfrm>
            <a:custGeom>
              <a:avLst/>
              <a:gdLst/>
              <a:ahLst/>
              <a:cxnLst/>
              <a:rect l="l" t="t" r="r" b="b"/>
              <a:pathLst>
                <a:path w="8509" h="8949" extrusionOk="0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73"/>
            <p:cNvSpPr/>
            <p:nvPr/>
          </p:nvSpPr>
          <p:spPr>
            <a:xfrm>
              <a:off x="6777461" y="3793324"/>
              <a:ext cx="235762" cy="228016"/>
            </a:xfrm>
            <a:custGeom>
              <a:avLst/>
              <a:gdLst/>
              <a:ahLst/>
              <a:cxnLst/>
              <a:rect l="l" t="t" r="r" b="b"/>
              <a:pathLst>
                <a:path w="8978" h="8683" extrusionOk="0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73"/>
            <p:cNvSpPr/>
            <p:nvPr/>
          </p:nvSpPr>
          <p:spPr>
            <a:xfrm>
              <a:off x="6898099" y="3906032"/>
              <a:ext cx="22899" cy="54805"/>
            </a:xfrm>
            <a:custGeom>
              <a:avLst/>
              <a:gdLst/>
              <a:ahLst/>
              <a:cxnLst/>
              <a:rect l="l" t="t" r="r" b="b"/>
              <a:pathLst>
                <a:path w="872" h="2087" extrusionOk="0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73"/>
            <p:cNvSpPr/>
            <p:nvPr/>
          </p:nvSpPr>
          <p:spPr>
            <a:xfrm>
              <a:off x="6707347" y="4049044"/>
              <a:ext cx="152334" cy="73265"/>
            </a:xfrm>
            <a:custGeom>
              <a:avLst/>
              <a:gdLst/>
              <a:ahLst/>
              <a:cxnLst/>
              <a:rect l="l" t="t" r="r" b="b"/>
              <a:pathLst>
                <a:path w="5801" h="2790" extrusionOk="0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73"/>
            <p:cNvSpPr/>
            <p:nvPr/>
          </p:nvSpPr>
          <p:spPr>
            <a:xfrm>
              <a:off x="6822208" y="4006371"/>
              <a:ext cx="83402" cy="46664"/>
            </a:xfrm>
            <a:custGeom>
              <a:avLst/>
              <a:gdLst/>
              <a:ahLst/>
              <a:cxnLst/>
              <a:rect l="l" t="t" r="r" b="b"/>
              <a:pathLst>
                <a:path w="3176" h="1777" extrusionOk="0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73"/>
            <p:cNvSpPr/>
            <p:nvPr/>
          </p:nvSpPr>
          <p:spPr>
            <a:xfrm>
              <a:off x="6678697" y="3884367"/>
              <a:ext cx="236760" cy="227963"/>
            </a:xfrm>
            <a:custGeom>
              <a:avLst/>
              <a:gdLst/>
              <a:ahLst/>
              <a:cxnLst/>
              <a:rect l="l" t="t" r="r" b="b"/>
              <a:pathLst>
                <a:path w="9016" h="8681" extrusionOk="0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73"/>
            <p:cNvSpPr/>
            <p:nvPr/>
          </p:nvSpPr>
          <p:spPr>
            <a:xfrm>
              <a:off x="6813411" y="4028666"/>
              <a:ext cx="36711" cy="22163"/>
            </a:xfrm>
            <a:custGeom>
              <a:avLst/>
              <a:gdLst/>
              <a:ahLst/>
              <a:cxnLst/>
              <a:rect l="l" t="t" r="r" b="b"/>
              <a:pathLst>
                <a:path w="1398" h="844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1" name="Google Shape;10011;p73"/>
          <p:cNvGrpSpPr/>
          <p:nvPr/>
        </p:nvGrpSpPr>
        <p:grpSpPr>
          <a:xfrm>
            <a:off x="7101903" y="3762022"/>
            <a:ext cx="398627" cy="392088"/>
            <a:chOff x="7101903" y="3762022"/>
            <a:chExt cx="398627" cy="392088"/>
          </a:xfrm>
        </p:grpSpPr>
        <p:sp>
          <p:nvSpPr>
            <p:cNvPr id="10012" name="Google Shape;10012;p73"/>
            <p:cNvSpPr/>
            <p:nvPr/>
          </p:nvSpPr>
          <p:spPr>
            <a:xfrm>
              <a:off x="7101903" y="3887676"/>
              <a:ext cx="201099" cy="201335"/>
            </a:xfrm>
            <a:custGeom>
              <a:avLst/>
              <a:gdLst/>
              <a:ahLst/>
              <a:cxnLst/>
              <a:rect l="l" t="t" r="r" b="b"/>
              <a:pathLst>
                <a:path w="7658" h="7667" extrusionOk="0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73"/>
            <p:cNvSpPr/>
            <p:nvPr/>
          </p:nvSpPr>
          <p:spPr>
            <a:xfrm>
              <a:off x="7191502" y="3887702"/>
              <a:ext cx="48397" cy="70876"/>
            </a:xfrm>
            <a:custGeom>
              <a:avLst/>
              <a:gdLst/>
              <a:ahLst/>
              <a:cxnLst/>
              <a:rect l="l" t="t" r="r" b="b"/>
              <a:pathLst>
                <a:path w="1843" h="2699" extrusionOk="0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73"/>
            <p:cNvSpPr/>
            <p:nvPr/>
          </p:nvSpPr>
          <p:spPr>
            <a:xfrm>
              <a:off x="7102166" y="3989223"/>
              <a:ext cx="36213" cy="62341"/>
            </a:xfrm>
            <a:custGeom>
              <a:avLst/>
              <a:gdLst/>
              <a:ahLst/>
              <a:cxnLst/>
              <a:rect l="l" t="t" r="r" b="b"/>
              <a:pathLst>
                <a:path w="1379" h="2374" extrusionOk="0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73"/>
            <p:cNvSpPr/>
            <p:nvPr/>
          </p:nvSpPr>
          <p:spPr>
            <a:xfrm>
              <a:off x="7166503" y="3958552"/>
              <a:ext cx="10084" cy="44012"/>
            </a:xfrm>
            <a:custGeom>
              <a:avLst/>
              <a:gdLst/>
              <a:ahLst/>
              <a:cxnLst/>
              <a:rect l="l" t="t" r="r" b="b"/>
              <a:pathLst>
                <a:path w="384" h="1676" extrusionOk="0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73"/>
            <p:cNvSpPr/>
            <p:nvPr/>
          </p:nvSpPr>
          <p:spPr>
            <a:xfrm>
              <a:off x="7166503" y="4038487"/>
              <a:ext cx="10084" cy="49526"/>
            </a:xfrm>
            <a:custGeom>
              <a:avLst/>
              <a:gdLst/>
              <a:ahLst/>
              <a:cxnLst/>
              <a:rect l="l" t="t" r="r" b="b"/>
              <a:pathLst>
                <a:path w="384" h="1886" extrusionOk="0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73"/>
            <p:cNvSpPr/>
            <p:nvPr/>
          </p:nvSpPr>
          <p:spPr>
            <a:xfrm>
              <a:off x="7296673" y="3826858"/>
              <a:ext cx="203856" cy="196556"/>
            </a:xfrm>
            <a:custGeom>
              <a:avLst/>
              <a:gdLst/>
              <a:ahLst/>
              <a:cxnLst/>
              <a:rect l="l" t="t" r="r" b="b"/>
              <a:pathLst>
                <a:path w="7763" h="7485" extrusionOk="0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73"/>
            <p:cNvSpPr/>
            <p:nvPr/>
          </p:nvSpPr>
          <p:spPr>
            <a:xfrm>
              <a:off x="7339162" y="3867324"/>
              <a:ext cx="30672" cy="50787"/>
            </a:xfrm>
            <a:custGeom>
              <a:avLst/>
              <a:gdLst/>
              <a:ahLst/>
              <a:cxnLst/>
              <a:rect l="l" t="t" r="r" b="b"/>
              <a:pathLst>
                <a:path w="1168" h="1934" extrusionOk="0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73"/>
            <p:cNvSpPr/>
            <p:nvPr/>
          </p:nvSpPr>
          <p:spPr>
            <a:xfrm>
              <a:off x="7234096" y="3958552"/>
              <a:ext cx="194560" cy="195558"/>
            </a:xfrm>
            <a:custGeom>
              <a:avLst/>
              <a:gdLst/>
              <a:ahLst/>
              <a:cxnLst/>
              <a:rect l="l" t="t" r="r" b="b"/>
              <a:pathLst>
                <a:path w="7409" h="7447" extrusionOk="0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73"/>
            <p:cNvSpPr/>
            <p:nvPr/>
          </p:nvSpPr>
          <p:spPr>
            <a:xfrm>
              <a:off x="7234621" y="3994738"/>
              <a:ext cx="33193" cy="58087"/>
            </a:xfrm>
            <a:custGeom>
              <a:avLst/>
              <a:gdLst/>
              <a:ahLst/>
              <a:cxnLst/>
              <a:rect l="l" t="t" r="r" b="b"/>
              <a:pathLst>
                <a:path w="1264" h="2212" extrusionOk="0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73"/>
            <p:cNvSpPr/>
            <p:nvPr/>
          </p:nvSpPr>
          <p:spPr>
            <a:xfrm>
              <a:off x="7297934" y="3958552"/>
              <a:ext cx="8823" cy="49789"/>
            </a:xfrm>
            <a:custGeom>
              <a:avLst/>
              <a:gdLst/>
              <a:ahLst/>
              <a:cxnLst/>
              <a:rect l="l" t="t" r="r" b="b"/>
              <a:pathLst>
                <a:path w="336" h="1896" extrusionOk="0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73"/>
            <p:cNvSpPr/>
            <p:nvPr/>
          </p:nvSpPr>
          <p:spPr>
            <a:xfrm>
              <a:off x="7297934" y="4039721"/>
              <a:ext cx="8823" cy="49290"/>
            </a:xfrm>
            <a:custGeom>
              <a:avLst/>
              <a:gdLst/>
              <a:ahLst/>
              <a:cxnLst/>
              <a:rect l="l" t="t" r="r" b="b"/>
              <a:pathLst>
                <a:path w="336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73"/>
            <p:cNvSpPr/>
            <p:nvPr/>
          </p:nvSpPr>
          <p:spPr>
            <a:xfrm>
              <a:off x="7323459" y="4088985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73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73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73"/>
            <p:cNvSpPr/>
            <p:nvPr/>
          </p:nvSpPr>
          <p:spPr>
            <a:xfrm>
              <a:off x="7191528" y="3762022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73"/>
            <p:cNvSpPr/>
            <p:nvPr/>
          </p:nvSpPr>
          <p:spPr>
            <a:xfrm>
              <a:off x="7166503" y="3827882"/>
              <a:ext cx="10084" cy="130696"/>
            </a:xfrm>
            <a:custGeom>
              <a:avLst/>
              <a:gdLst/>
              <a:ahLst/>
              <a:cxnLst/>
              <a:rect l="l" t="t" r="r" b="b"/>
              <a:pathLst>
                <a:path w="384" h="4977" extrusionOk="0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73"/>
            <p:cNvSpPr/>
            <p:nvPr/>
          </p:nvSpPr>
          <p:spPr>
            <a:xfrm>
              <a:off x="7297698" y="3826621"/>
              <a:ext cx="9060" cy="50288"/>
            </a:xfrm>
            <a:custGeom>
              <a:avLst/>
              <a:gdLst/>
              <a:ahLst/>
              <a:cxnLst/>
              <a:rect l="l" t="t" r="r" b="b"/>
              <a:pathLst>
                <a:path w="345" h="1915" extrusionOk="0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73"/>
            <p:cNvSpPr/>
            <p:nvPr/>
          </p:nvSpPr>
          <p:spPr>
            <a:xfrm>
              <a:off x="7297698" y="3908553"/>
              <a:ext cx="9060" cy="50025"/>
            </a:xfrm>
            <a:custGeom>
              <a:avLst/>
              <a:gdLst/>
              <a:ahLst/>
              <a:cxnLst/>
              <a:rect l="l" t="t" r="r" b="b"/>
              <a:pathLst>
                <a:path w="345" h="1905" extrusionOk="0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0" name="Google Shape;10030;p73"/>
          <p:cNvGrpSpPr/>
          <p:nvPr/>
        </p:nvGrpSpPr>
        <p:grpSpPr>
          <a:xfrm>
            <a:off x="7541469" y="3793455"/>
            <a:ext cx="407897" cy="328985"/>
            <a:chOff x="7541469" y="3793455"/>
            <a:chExt cx="407897" cy="328985"/>
          </a:xfrm>
        </p:grpSpPr>
        <p:sp>
          <p:nvSpPr>
            <p:cNvPr id="10031" name="Google Shape;10031;p73"/>
            <p:cNvSpPr/>
            <p:nvPr/>
          </p:nvSpPr>
          <p:spPr>
            <a:xfrm>
              <a:off x="7541469" y="3819820"/>
              <a:ext cx="407897" cy="302620"/>
            </a:xfrm>
            <a:custGeom>
              <a:avLst/>
              <a:gdLst/>
              <a:ahLst/>
              <a:cxnLst/>
              <a:rect l="l" t="t" r="r" b="b"/>
              <a:pathLst>
                <a:path w="15533" h="1152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73"/>
            <p:cNvSpPr/>
            <p:nvPr/>
          </p:nvSpPr>
          <p:spPr>
            <a:xfrm>
              <a:off x="7541469" y="3819820"/>
              <a:ext cx="407897" cy="39495"/>
            </a:xfrm>
            <a:custGeom>
              <a:avLst/>
              <a:gdLst/>
              <a:ahLst/>
              <a:cxnLst/>
              <a:rect l="l" t="t" r="r" b="b"/>
              <a:pathLst>
                <a:path w="15533" h="150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73"/>
            <p:cNvSpPr/>
            <p:nvPr/>
          </p:nvSpPr>
          <p:spPr>
            <a:xfrm>
              <a:off x="7567860" y="3819846"/>
              <a:ext cx="52546" cy="26155"/>
            </a:xfrm>
            <a:custGeom>
              <a:avLst/>
              <a:gdLst/>
              <a:ahLst/>
              <a:cxnLst/>
              <a:rect l="l" t="t" r="r" b="b"/>
              <a:pathLst>
                <a:path w="2001" h="996" extrusionOk="0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73"/>
            <p:cNvSpPr/>
            <p:nvPr/>
          </p:nvSpPr>
          <p:spPr>
            <a:xfrm>
              <a:off x="7870428" y="3819846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73"/>
            <p:cNvSpPr/>
            <p:nvPr/>
          </p:nvSpPr>
          <p:spPr>
            <a:xfrm>
              <a:off x="7580912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73"/>
            <p:cNvSpPr/>
            <p:nvPr/>
          </p:nvSpPr>
          <p:spPr>
            <a:xfrm>
              <a:off x="7580912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73"/>
            <p:cNvSpPr/>
            <p:nvPr/>
          </p:nvSpPr>
          <p:spPr>
            <a:xfrm>
              <a:off x="7883506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73"/>
            <p:cNvSpPr/>
            <p:nvPr/>
          </p:nvSpPr>
          <p:spPr>
            <a:xfrm>
              <a:off x="7883506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73"/>
            <p:cNvSpPr/>
            <p:nvPr/>
          </p:nvSpPr>
          <p:spPr>
            <a:xfrm>
              <a:off x="7541469" y="3859289"/>
              <a:ext cx="407897" cy="13104"/>
            </a:xfrm>
            <a:custGeom>
              <a:avLst/>
              <a:gdLst/>
              <a:ahLst/>
              <a:cxnLst/>
              <a:rect l="l" t="t" r="r" b="b"/>
              <a:pathLst>
                <a:path w="15533" h="499" extrusionOk="0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73"/>
            <p:cNvSpPr/>
            <p:nvPr/>
          </p:nvSpPr>
          <p:spPr>
            <a:xfrm>
              <a:off x="7580912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73"/>
            <p:cNvSpPr/>
            <p:nvPr/>
          </p:nvSpPr>
          <p:spPr>
            <a:xfrm>
              <a:off x="7580912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73"/>
            <p:cNvSpPr/>
            <p:nvPr/>
          </p:nvSpPr>
          <p:spPr>
            <a:xfrm>
              <a:off x="7580912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73"/>
            <p:cNvSpPr/>
            <p:nvPr/>
          </p:nvSpPr>
          <p:spPr>
            <a:xfrm>
              <a:off x="7672900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73"/>
            <p:cNvSpPr/>
            <p:nvPr/>
          </p:nvSpPr>
          <p:spPr>
            <a:xfrm>
              <a:off x="7765126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73"/>
            <p:cNvSpPr/>
            <p:nvPr/>
          </p:nvSpPr>
          <p:spPr>
            <a:xfrm>
              <a:off x="7672900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73"/>
            <p:cNvSpPr/>
            <p:nvPr/>
          </p:nvSpPr>
          <p:spPr>
            <a:xfrm>
              <a:off x="7580912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73"/>
            <p:cNvSpPr/>
            <p:nvPr/>
          </p:nvSpPr>
          <p:spPr>
            <a:xfrm>
              <a:off x="7672900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73"/>
            <p:cNvSpPr/>
            <p:nvPr/>
          </p:nvSpPr>
          <p:spPr>
            <a:xfrm>
              <a:off x="7672900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73"/>
            <p:cNvSpPr/>
            <p:nvPr/>
          </p:nvSpPr>
          <p:spPr>
            <a:xfrm>
              <a:off x="7857114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73"/>
            <p:cNvSpPr/>
            <p:nvPr/>
          </p:nvSpPr>
          <p:spPr>
            <a:xfrm>
              <a:off x="7857114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73"/>
            <p:cNvSpPr/>
            <p:nvPr/>
          </p:nvSpPr>
          <p:spPr>
            <a:xfrm>
              <a:off x="7857114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73"/>
            <p:cNvSpPr/>
            <p:nvPr/>
          </p:nvSpPr>
          <p:spPr>
            <a:xfrm>
              <a:off x="7765126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73"/>
            <p:cNvSpPr/>
            <p:nvPr/>
          </p:nvSpPr>
          <p:spPr>
            <a:xfrm>
              <a:off x="7765126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73"/>
            <p:cNvSpPr/>
            <p:nvPr/>
          </p:nvSpPr>
          <p:spPr>
            <a:xfrm>
              <a:off x="7857114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73"/>
            <p:cNvSpPr/>
            <p:nvPr/>
          </p:nvSpPr>
          <p:spPr>
            <a:xfrm>
              <a:off x="7765126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73"/>
            <p:cNvSpPr/>
            <p:nvPr/>
          </p:nvSpPr>
          <p:spPr>
            <a:xfrm>
              <a:off x="7854305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73"/>
            <p:cNvSpPr/>
            <p:nvPr/>
          </p:nvSpPr>
          <p:spPr>
            <a:xfrm>
              <a:off x="7670091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73"/>
            <p:cNvSpPr/>
            <p:nvPr/>
          </p:nvSpPr>
          <p:spPr>
            <a:xfrm>
              <a:off x="7762342" y="399697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73"/>
            <p:cNvSpPr/>
            <p:nvPr/>
          </p:nvSpPr>
          <p:spPr>
            <a:xfrm>
              <a:off x="7578102" y="404970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73"/>
            <p:cNvSpPr/>
            <p:nvPr/>
          </p:nvSpPr>
          <p:spPr>
            <a:xfrm>
              <a:off x="7762342" y="3891667"/>
              <a:ext cx="58665" cy="39784"/>
            </a:xfrm>
            <a:custGeom>
              <a:avLst/>
              <a:gdLst/>
              <a:ahLst/>
              <a:cxnLst/>
              <a:rect l="l" t="t" r="r" b="b"/>
              <a:pathLst>
                <a:path w="2234" h="1515" extrusionOk="0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1" name="Google Shape;10061;p73"/>
          <p:cNvGrpSpPr/>
          <p:nvPr/>
        </p:nvGrpSpPr>
        <p:grpSpPr>
          <a:xfrm>
            <a:off x="5310288" y="2956312"/>
            <a:ext cx="432292" cy="264412"/>
            <a:chOff x="5310288" y="2956312"/>
            <a:chExt cx="432292" cy="264412"/>
          </a:xfrm>
        </p:grpSpPr>
        <p:sp>
          <p:nvSpPr>
            <p:cNvPr id="10062" name="Google Shape;10062;p73"/>
            <p:cNvSpPr/>
            <p:nvPr/>
          </p:nvSpPr>
          <p:spPr>
            <a:xfrm>
              <a:off x="5491220" y="3151083"/>
              <a:ext cx="69642" cy="69642"/>
            </a:xfrm>
            <a:custGeom>
              <a:avLst/>
              <a:gdLst/>
              <a:ahLst/>
              <a:cxnLst/>
              <a:rect l="l" t="t" r="r" b="b"/>
              <a:pathLst>
                <a:path w="2652" h="2652" extrusionOk="0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73"/>
            <p:cNvSpPr/>
            <p:nvPr/>
          </p:nvSpPr>
          <p:spPr>
            <a:xfrm>
              <a:off x="5505059" y="3164896"/>
              <a:ext cx="41727" cy="41753"/>
            </a:xfrm>
            <a:custGeom>
              <a:avLst/>
              <a:gdLst/>
              <a:ahLst/>
              <a:cxnLst/>
              <a:rect l="l" t="t" r="r" b="b"/>
              <a:pathLst>
                <a:path w="1589" h="1590" extrusionOk="0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73"/>
            <p:cNvSpPr/>
            <p:nvPr/>
          </p:nvSpPr>
          <p:spPr>
            <a:xfrm>
              <a:off x="5589747" y="2956312"/>
              <a:ext cx="152833" cy="153070"/>
            </a:xfrm>
            <a:custGeom>
              <a:avLst/>
              <a:gdLst/>
              <a:ahLst/>
              <a:cxnLst/>
              <a:rect l="l" t="t" r="r" b="b"/>
              <a:pathLst>
                <a:path w="5820" h="5829" extrusionOk="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73"/>
            <p:cNvSpPr/>
            <p:nvPr/>
          </p:nvSpPr>
          <p:spPr>
            <a:xfrm>
              <a:off x="5631212" y="2956312"/>
              <a:ext cx="111369" cy="152833"/>
            </a:xfrm>
            <a:custGeom>
              <a:avLst/>
              <a:gdLst/>
              <a:ahLst/>
              <a:cxnLst/>
              <a:rect l="l" t="t" r="r" b="b"/>
              <a:pathLst>
                <a:path w="4241" h="5820" extrusionOk="0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73"/>
            <p:cNvSpPr/>
            <p:nvPr/>
          </p:nvSpPr>
          <p:spPr>
            <a:xfrm>
              <a:off x="5588487" y="3071909"/>
              <a:ext cx="153332" cy="120927"/>
            </a:xfrm>
            <a:custGeom>
              <a:avLst/>
              <a:gdLst/>
              <a:ahLst/>
              <a:cxnLst/>
              <a:rect l="l" t="t" r="r" b="b"/>
              <a:pathLst>
                <a:path w="5839" h="4605" extrusionOk="0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73"/>
            <p:cNvSpPr/>
            <p:nvPr/>
          </p:nvSpPr>
          <p:spPr>
            <a:xfrm>
              <a:off x="5639247" y="3071909"/>
              <a:ext cx="52047" cy="33954"/>
            </a:xfrm>
            <a:custGeom>
              <a:avLst/>
              <a:gdLst/>
              <a:ahLst/>
              <a:cxnLst/>
              <a:rect l="l" t="t" r="r" b="b"/>
              <a:pathLst>
                <a:path w="1982" h="1293" extrusionOk="0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73"/>
            <p:cNvSpPr/>
            <p:nvPr/>
          </p:nvSpPr>
          <p:spPr>
            <a:xfrm>
              <a:off x="5588749" y="3116656"/>
              <a:ext cx="153070" cy="76180"/>
            </a:xfrm>
            <a:custGeom>
              <a:avLst/>
              <a:gdLst/>
              <a:ahLst/>
              <a:cxnLst/>
              <a:rect l="l" t="t" r="r" b="b"/>
              <a:pathLst>
                <a:path w="5829" h="2901" extrusionOk="0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73"/>
            <p:cNvSpPr/>
            <p:nvPr/>
          </p:nvSpPr>
          <p:spPr>
            <a:xfrm>
              <a:off x="5614116" y="3005314"/>
              <a:ext cx="102073" cy="83717"/>
            </a:xfrm>
            <a:custGeom>
              <a:avLst/>
              <a:gdLst/>
              <a:ahLst/>
              <a:cxnLst/>
              <a:rect l="l" t="t" r="r" b="b"/>
              <a:pathLst>
                <a:path w="3887" h="3188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73"/>
            <p:cNvSpPr/>
            <p:nvPr/>
          </p:nvSpPr>
          <p:spPr>
            <a:xfrm>
              <a:off x="5614116" y="3005314"/>
              <a:ext cx="102073" cy="82955"/>
            </a:xfrm>
            <a:custGeom>
              <a:avLst/>
              <a:gdLst/>
              <a:ahLst/>
              <a:cxnLst/>
              <a:rect l="l" t="t" r="r" b="b"/>
              <a:pathLst>
                <a:path w="3887" h="3159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73"/>
            <p:cNvSpPr/>
            <p:nvPr/>
          </p:nvSpPr>
          <p:spPr>
            <a:xfrm>
              <a:off x="5588749" y="3133751"/>
              <a:ext cx="33954" cy="59085"/>
            </a:xfrm>
            <a:custGeom>
              <a:avLst/>
              <a:gdLst/>
              <a:ahLst/>
              <a:cxnLst/>
              <a:rect l="l" t="t" r="r" b="b"/>
              <a:pathLst>
                <a:path w="1293" h="2250" extrusionOk="0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73"/>
            <p:cNvSpPr/>
            <p:nvPr/>
          </p:nvSpPr>
          <p:spPr>
            <a:xfrm>
              <a:off x="5707602" y="3133751"/>
              <a:ext cx="34217" cy="59085"/>
            </a:xfrm>
            <a:custGeom>
              <a:avLst/>
              <a:gdLst/>
              <a:ahLst/>
              <a:cxnLst/>
              <a:rect l="l" t="t" r="r" b="b"/>
              <a:pathLst>
                <a:path w="1303" h="2250" extrusionOk="0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73"/>
            <p:cNvSpPr/>
            <p:nvPr/>
          </p:nvSpPr>
          <p:spPr>
            <a:xfrm>
              <a:off x="5335419" y="2971648"/>
              <a:ext cx="41727" cy="91752"/>
            </a:xfrm>
            <a:custGeom>
              <a:avLst/>
              <a:gdLst/>
              <a:ahLst/>
              <a:cxnLst/>
              <a:rect l="l" t="t" r="r" b="b"/>
              <a:pathLst>
                <a:path w="1589" h="3494" extrusionOk="0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73"/>
            <p:cNvSpPr/>
            <p:nvPr/>
          </p:nvSpPr>
          <p:spPr>
            <a:xfrm>
              <a:off x="5351989" y="2963114"/>
              <a:ext cx="100313" cy="100287"/>
            </a:xfrm>
            <a:custGeom>
              <a:avLst/>
              <a:gdLst/>
              <a:ahLst/>
              <a:cxnLst/>
              <a:rect l="l" t="t" r="r" b="b"/>
              <a:pathLst>
                <a:path w="3820" h="3819" extrusionOk="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73"/>
            <p:cNvSpPr/>
            <p:nvPr/>
          </p:nvSpPr>
          <p:spPr>
            <a:xfrm>
              <a:off x="5368848" y="3088505"/>
              <a:ext cx="50025" cy="36974"/>
            </a:xfrm>
            <a:custGeom>
              <a:avLst/>
              <a:gdLst/>
              <a:ahLst/>
              <a:cxnLst/>
              <a:rect l="l" t="t" r="r" b="b"/>
              <a:pathLst>
                <a:path w="1905" h="1408" extrusionOk="0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73"/>
            <p:cNvSpPr/>
            <p:nvPr/>
          </p:nvSpPr>
          <p:spPr>
            <a:xfrm>
              <a:off x="5368848" y="3088505"/>
              <a:ext cx="50025" cy="20246"/>
            </a:xfrm>
            <a:custGeom>
              <a:avLst/>
              <a:gdLst/>
              <a:ahLst/>
              <a:cxnLst/>
              <a:rect l="l" t="t" r="r" b="b"/>
              <a:pathLst>
                <a:path w="1905" h="771" extrusionOk="0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73"/>
            <p:cNvSpPr/>
            <p:nvPr/>
          </p:nvSpPr>
          <p:spPr>
            <a:xfrm>
              <a:off x="5310288" y="3108620"/>
              <a:ext cx="166882" cy="84216"/>
            </a:xfrm>
            <a:custGeom>
              <a:avLst/>
              <a:gdLst/>
              <a:ahLst/>
              <a:cxnLst/>
              <a:rect l="l" t="t" r="r" b="b"/>
              <a:pathLst>
                <a:path w="6355" h="3207" extrusionOk="0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73"/>
            <p:cNvSpPr/>
            <p:nvPr/>
          </p:nvSpPr>
          <p:spPr>
            <a:xfrm>
              <a:off x="5385418" y="3125453"/>
              <a:ext cx="16859" cy="67383"/>
            </a:xfrm>
            <a:custGeom>
              <a:avLst/>
              <a:gdLst/>
              <a:ahLst/>
              <a:cxnLst/>
              <a:rect l="l" t="t" r="r" b="b"/>
              <a:pathLst>
                <a:path w="642" h="2566" extrusionOk="0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73"/>
            <p:cNvSpPr/>
            <p:nvPr/>
          </p:nvSpPr>
          <p:spPr>
            <a:xfrm>
              <a:off x="5343717" y="3005051"/>
              <a:ext cx="100287" cy="91779"/>
            </a:xfrm>
            <a:custGeom>
              <a:avLst/>
              <a:gdLst/>
              <a:ahLst/>
              <a:cxnLst/>
              <a:rect l="l" t="t" r="r" b="b"/>
              <a:pathLst>
                <a:path w="3819" h="3495" extrusionOk="0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73"/>
            <p:cNvSpPr/>
            <p:nvPr/>
          </p:nvSpPr>
          <p:spPr>
            <a:xfrm>
              <a:off x="5343717" y="3005051"/>
              <a:ext cx="100051" cy="89757"/>
            </a:xfrm>
            <a:custGeom>
              <a:avLst/>
              <a:gdLst/>
              <a:ahLst/>
              <a:cxnLst/>
              <a:rect l="l" t="t" r="r" b="b"/>
              <a:pathLst>
                <a:path w="3810" h="3418" extrusionOk="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73"/>
            <p:cNvSpPr/>
            <p:nvPr/>
          </p:nvSpPr>
          <p:spPr>
            <a:xfrm>
              <a:off x="5310288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73"/>
            <p:cNvSpPr/>
            <p:nvPr/>
          </p:nvSpPr>
          <p:spPr>
            <a:xfrm>
              <a:off x="5443742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73"/>
            <p:cNvSpPr/>
            <p:nvPr/>
          </p:nvSpPr>
          <p:spPr>
            <a:xfrm>
              <a:off x="5385681" y="3125453"/>
              <a:ext cx="16596" cy="16623"/>
            </a:xfrm>
            <a:custGeom>
              <a:avLst/>
              <a:gdLst/>
              <a:ahLst/>
              <a:cxnLst/>
              <a:rect l="l" t="t" r="r" b="b"/>
              <a:pathLst>
                <a:path w="632" h="633" extrusionOk="0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73"/>
            <p:cNvSpPr/>
            <p:nvPr/>
          </p:nvSpPr>
          <p:spPr>
            <a:xfrm>
              <a:off x="5359788" y="3102055"/>
              <a:ext cx="33954" cy="35110"/>
            </a:xfrm>
            <a:custGeom>
              <a:avLst/>
              <a:gdLst/>
              <a:ahLst/>
              <a:cxnLst/>
              <a:rect l="l" t="t" r="r" b="b"/>
              <a:pathLst>
                <a:path w="1293" h="1337" extrusionOk="0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73"/>
            <p:cNvSpPr/>
            <p:nvPr/>
          </p:nvSpPr>
          <p:spPr>
            <a:xfrm>
              <a:off x="5393716" y="3102055"/>
              <a:ext cx="34217" cy="35110"/>
            </a:xfrm>
            <a:custGeom>
              <a:avLst/>
              <a:gdLst/>
              <a:ahLst/>
              <a:cxnLst/>
              <a:rect l="l" t="t" r="r" b="b"/>
              <a:pathLst>
                <a:path w="1303" h="1337" extrusionOk="0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73"/>
            <p:cNvSpPr/>
            <p:nvPr/>
          </p:nvSpPr>
          <p:spPr>
            <a:xfrm>
              <a:off x="5413569" y="3157884"/>
              <a:ext cx="93774" cy="55803"/>
            </a:xfrm>
            <a:custGeom>
              <a:avLst/>
              <a:gdLst/>
              <a:ahLst/>
              <a:cxnLst/>
              <a:rect l="l" t="t" r="r" b="b"/>
              <a:pathLst>
                <a:path w="3571" h="2125" extrusionOk="0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73"/>
            <p:cNvSpPr/>
            <p:nvPr/>
          </p:nvSpPr>
          <p:spPr>
            <a:xfrm>
              <a:off x="5544501" y="3157884"/>
              <a:ext cx="93774" cy="55908"/>
            </a:xfrm>
            <a:custGeom>
              <a:avLst/>
              <a:gdLst/>
              <a:ahLst/>
              <a:cxnLst/>
              <a:rect l="l" t="t" r="r" b="b"/>
              <a:pathLst>
                <a:path w="3571" h="2129" extrusionOk="0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73"/>
            <p:cNvSpPr/>
            <p:nvPr/>
          </p:nvSpPr>
          <p:spPr>
            <a:xfrm>
              <a:off x="5519134" y="3178971"/>
              <a:ext cx="13839" cy="13865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9" name="Google Shape;10089;p73"/>
          <p:cNvGrpSpPr/>
          <p:nvPr/>
        </p:nvGrpSpPr>
        <p:grpSpPr>
          <a:xfrm>
            <a:off x="4879047" y="2432320"/>
            <a:ext cx="398075" cy="340303"/>
            <a:chOff x="4879047" y="2432320"/>
            <a:chExt cx="398075" cy="340303"/>
          </a:xfrm>
        </p:grpSpPr>
        <p:sp>
          <p:nvSpPr>
            <p:cNvPr id="10090" name="Google Shape;10090;p73"/>
            <p:cNvSpPr/>
            <p:nvPr/>
          </p:nvSpPr>
          <p:spPr>
            <a:xfrm>
              <a:off x="5071795" y="2432320"/>
              <a:ext cx="186000" cy="181483"/>
            </a:xfrm>
            <a:custGeom>
              <a:avLst/>
              <a:gdLst/>
              <a:ahLst/>
              <a:cxnLst/>
              <a:rect l="l" t="t" r="r" b="b"/>
              <a:pathLst>
                <a:path w="7083" h="6911" extrusionOk="0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73"/>
            <p:cNvSpPr/>
            <p:nvPr/>
          </p:nvSpPr>
          <p:spPr>
            <a:xfrm>
              <a:off x="5102204" y="2463412"/>
              <a:ext cx="32405" cy="12500"/>
            </a:xfrm>
            <a:custGeom>
              <a:avLst/>
              <a:gdLst/>
              <a:ahLst/>
              <a:cxnLst/>
              <a:rect l="l" t="t" r="r" b="b"/>
              <a:pathLst>
                <a:path w="1234" h="476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73"/>
            <p:cNvSpPr/>
            <p:nvPr/>
          </p:nvSpPr>
          <p:spPr>
            <a:xfrm>
              <a:off x="5145454" y="2463412"/>
              <a:ext cx="82141" cy="12500"/>
            </a:xfrm>
            <a:custGeom>
              <a:avLst/>
              <a:gdLst/>
              <a:ahLst/>
              <a:cxnLst/>
              <a:rect l="l" t="t" r="r" b="b"/>
              <a:pathLst>
                <a:path w="3128" h="476" extrusionOk="0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73"/>
            <p:cNvSpPr/>
            <p:nvPr/>
          </p:nvSpPr>
          <p:spPr>
            <a:xfrm>
              <a:off x="5102204" y="2494320"/>
              <a:ext cx="125392" cy="12500"/>
            </a:xfrm>
            <a:custGeom>
              <a:avLst/>
              <a:gdLst/>
              <a:ahLst/>
              <a:cxnLst/>
              <a:rect l="l" t="t" r="r" b="b"/>
              <a:pathLst>
                <a:path w="4775" h="476" extrusionOk="0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73"/>
            <p:cNvSpPr/>
            <p:nvPr/>
          </p:nvSpPr>
          <p:spPr>
            <a:xfrm>
              <a:off x="5102178" y="2525255"/>
              <a:ext cx="81984" cy="12710"/>
            </a:xfrm>
            <a:custGeom>
              <a:avLst/>
              <a:gdLst/>
              <a:ahLst/>
              <a:cxnLst/>
              <a:rect l="l" t="t" r="r" b="b"/>
              <a:pathLst>
                <a:path w="3122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73"/>
            <p:cNvSpPr/>
            <p:nvPr/>
          </p:nvSpPr>
          <p:spPr>
            <a:xfrm>
              <a:off x="5195164" y="2525255"/>
              <a:ext cx="32484" cy="12710"/>
            </a:xfrm>
            <a:custGeom>
              <a:avLst/>
              <a:gdLst/>
              <a:ahLst/>
              <a:cxnLst/>
              <a:rect l="l" t="t" r="r" b="b"/>
              <a:pathLst>
                <a:path w="1237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73"/>
            <p:cNvSpPr/>
            <p:nvPr/>
          </p:nvSpPr>
          <p:spPr>
            <a:xfrm>
              <a:off x="4898374" y="2711543"/>
              <a:ext cx="359421" cy="18618"/>
            </a:xfrm>
            <a:custGeom>
              <a:avLst/>
              <a:gdLst/>
              <a:ahLst/>
              <a:cxnLst/>
              <a:rect l="l" t="t" r="r" b="b"/>
              <a:pathLst>
                <a:path w="13687" h="709" extrusionOk="0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73"/>
            <p:cNvSpPr/>
            <p:nvPr/>
          </p:nvSpPr>
          <p:spPr>
            <a:xfrm>
              <a:off x="4891468" y="2711543"/>
              <a:ext cx="13603" cy="61081"/>
            </a:xfrm>
            <a:custGeom>
              <a:avLst/>
              <a:gdLst/>
              <a:ahLst/>
              <a:cxnLst/>
              <a:rect l="l" t="t" r="r" b="b"/>
              <a:pathLst>
                <a:path w="518" h="2326" extrusionOk="0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73"/>
            <p:cNvSpPr/>
            <p:nvPr/>
          </p:nvSpPr>
          <p:spPr>
            <a:xfrm>
              <a:off x="5251728" y="2711543"/>
              <a:ext cx="12342" cy="61081"/>
            </a:xfrm>
            <a:custGeom>
              <a:avLst/>
              <a:gdLst/>
              <a:ahLst/>
              <a:cxnLst/>
              <a:rect l="l" t="t" r="r" b="b"/>
              <a:pathLst>
                <a:path w="470" h="2326" extrusionOk="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73"/>
            <p:cNvSpPr/>
            <p:nvPr/>
          </p:nvSpPr>
          <p:spPr>
            <a:xfrm>
              <a:off x="4935322" y="2578851"/>
              <a:ext cx="111868" cy="126416"/>
            </a:xfrm>
            <a:custGeom>
              <a:avLst/>
              <a:gdLst/>
              <a:ahLst/>
              <a:cxnLst/>
              <a:rect l="l" t="t" r="r" b="b"/>
              <a:pathLst>
                <a:path w="4260" h="4814" extrusionOk="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73"/>
            <p:cNvSpPr/>
            <p:nvPr/>
          </p:nvSpPr>
          <p:spPr>
            <a:xfrm>
              <a:off x="4972270" y="2578851"/>
              <a:ext cx="37972" cy="24632"/>
            </a:xfrm>
            <a:custGeom>
              <a:avLst/>
              <a:gdLst/>
              <a:ahLst/>
              <a:cxnLst/>
              <a:rect l="l" t="t" r="r" b="b"/>
              <a:pathLst>
                <a:path w="1446" h="938" extrusionOk="0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73"/>
            <p:cNvSpPr/>
            <p:nvPr/>
          </p:nvSpPr>
          <p:spPr>
            <a:xfrm>
              <a:off x="4935322" y="2611256"/>
              <a:ext cx="111868" cy="94011"/>
            </a:xfrm>
            <a:custGeom>
              <a:avLst/>
              <a:gdLst/>
              <a:ahLst/>
              <a:cxnLst/>
              <a:rect l="l" t="t" r="r" b="b"/>
              <a:pathLst>
                <a:path w="4260" h="3580" extrusionOk="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73"/>
            <p:cNvSpPr/>
            <p:nvPr/>
          </p:nvSpPr>
          <p:spPr>
            <a:xfrm>
              <a:off x="5022269" y="2623835"/>
              <a:ext cx="24921" cy="81432"/>
            </a:xfrm>
            <a:custGeom>
              <a:avLst/>
              <a:gdLst/>
              <a:ahLst/>
              <a:cxnLst/>
              <a:rect l="l" t="t" r="r" b="b"/>
              <a:pathLst>
                <a:path w="949" h="3101" extrusionOk="0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73"/>
            <p:cNvSpPr/>
            <p:nvPr/>
          </p:nvSpPr>
          <p:spPr>
            <a:xfrm>
              <a:off x="4935322" y="2624071"/>
              <a:ext cx="55803" cy="81196"/>
            </a:xfrm>
            <a:custGeom>
              <a:avLst/>
              <a:gdLst/>
              <a:ahLst/>
              <a:cxnLst/>
              <a:rect l="l" t="t" r="r" b="b"/>
              <a:pathLst>
                <a:path w="2125" h="3092" extrusionOk="0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73"/>
            <p:cNvSpPr/>
            <p:nvPr/>
          </p:nvSpPr>
          <p:spPr>
            <a:xfrm>
              <a:off x="4966492" y="2475807"/>
              <a:ext cx="49526" cy="43487"/>
            </a:xfrm>
            <a:custGeom>
              <a:avLst/>
              <a:gdLst/>
              <a:ahLst/>
              <a:cxnLst/>
              <a:rect l="l" t="t" r="r" b="b"/>
              <a:pathLst>
                <a:path w="1886" h="1656" extrusionOk="0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73"/>
            <p:cNvSpPr/>
            <p:nvPr/>
          </p:nvSpPr>
          <p:spPr>
            <a:xfrm>
              <a:off x="4966230" y="2475807"/>
              <a:ext cx="34453" cy="43487"/>
            </a:xfrm>
            <a:custGeom>
              <a:avLst/>
              <a:gdLst/>
              <a:ahLst/>
              <a:cxnLst/>
              <a:rect l="l" t="t" r="r" b="b"/>
              <a:pathLst>
                <a:path w="1312" h="1656" extrusionOk="0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73"/>
            <p:cNvSpPr/>
            <p:nvPr/>
          </p:nvSpPr>
          <p:spPr>
            <a:xfrm>
              <a:off x="4947874" y="2494399"/>
              <a:ext cx="86737" cy="86737"/>
            </a:xfrm>
            <a:custGeom>
              <a:avLst/>
              <a:gdLst/>
              <a:ahLst/>
              <a:cxnLst/>
              <a:rect l="l" t="t" r="r" b="b"/>
              <a:pathLst>
                <a:path w="3303" h="3303" extrusionOk="0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73"/>
            <p:cNvSpPr/>
            <p:nvPr/>
          </p:nvSpPr>
          <p:spPr>
            <a:xfrm>
              <a:off x="4963472" y="2494399"/>
              <a:ext cx="72898" cy="78176"/>
            </a:xfrm>
            <a:custGeom>
              <a:avLst/>
              <a:gdLst/>
              <a:ahLst/>
              <a:cxnLst/>
              <a:rect l="l" t="t" r="r" b="b"/>
              <a:pathLst>
                <a:path w="2776" h="2977" extrusionOk="0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73"/>
            <p:cNvSpPr/>
            <p:nvPr/>
          </p:nvSpPr>
          <p:spPr>
            <a:xfrm>
              <a:off x="4953914" y="2532660"/>
              <a:ext cx="74421" cy="61028"/>
            </a:xfrm>
            <a:custGeom>
              <a:avLst/>
              <a:gdLst/>
              <a:ahLst/>
              <a:cxnLst/>
              <a:rect l="l" t="t" r="r" b="b"/>
              <a:pathLst>
                <a:path w="2834" h="2324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73"/>
            <p:cNvSpPr/>
            <p:nvPr/>
          </p:nvSpPr>
          <p:spPr>
            <a:xfrm>
              <a:off x="4953914" y="2532660"/>
              <a:ext cx="74657" cy="60529"/>
            </a:xfrm>
            <a:custGeom>
              <a:avLst/>
              <a:gdLst/>
              <a:ahLst/>
              <a:cxnLst/>
              <a:rect l="l" t="t" r="r" b="b"/>
              <a:pathLst>
                <a:path w="2843" h="2305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73"/>
            <p:cNvSpPr/>
            <p:nvPr/>
          </p:nvSpPr>
          <p:spPr>
            <a:xfrm>
              <a:off x="489209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73"/>
            <p:cNvSpPr/>
            <p:nvPr/>
          </p:nvSpPr>
          <p:spPr>
            <a:xfrm>
              <a:off x="525172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73"/>
            <p:cNvSpPr/>
            <p:nvPr/>
          </p:nvSpPr>
          <p:spPr>
            <a:xfrm>
              <a:off x="4879047" y="2705188"/>
              <a:ext cx="398075" cy="12474"/>
            </a:xfrm>
            <a:custGeom>
              <a:avLst/>
              <a:gdLst/>
              <a:ahLst/>
              <a:cxnLst/>
              <a:rect l="l" t="t" r="r" b="b"/>
              <a:pathLst>
                <a:path w="15159" h="475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73"/>
            <p:cNvSpPr/>
            <p:nvPr/>
          </p:nvSpPr>
          <p:spPr>
            <a:xfrm>
              <a:off x="4960190" y="2692688"/>
              <a:ext cx="37237" cy="12579"/>
            </a:xfrm>
            <a:custGeom>
              <a:avLst/>
              <a:gdLst/>
              <a:ahLst/>
              <a:cxnLst/>
              <a:rect l="l" t="t" r="r" b="b"/>
              <a:pathLst>
                <a:path w="1418" h="479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73"/>
            <p:cNvSpPr/>
            <p:nvPr/>
          </p:nvSpPr>
          <p:spPr>
            <a:xfrm>
              <a:off x="4984822" y="2643188"/>
              <a:ext cx="86999" cy="62341"/>
            </a:xfrm>
            <a:custGeom>
              <a:avLst/>
              <a:gdLst/>
              <a:ahLst/>
              <a:cxnLst/>
              <a:rect l="l" t="t" r="r" b="b"/>
              <a:pathLst>
                <a:path w="3313" h="2374" extrusionOk="0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73"/>
            <p:cNvSpPr/>
            <p:nvPr/>
          </p:nvSpPr>
          <p:spPr>
            <a:xfrm>
              <a:off x="5015257" y="2667978"/>
              <a:ext cx="26365" cy="12500"/>
            </a:xfrm>
            <a:custGeom>
              <a:avLst/>
              <a:gdLst/>
              <a:ahLst/>
              <a:cxnLst/>
              <a:rect l="l" t="t" r="r" b="b"/>
              <a:pathLst>
                <a:path w="1004" h="476" extrusionOk="0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73"/>
          <p:cNvGrpSpPr/>
          <p:nvPr/>
        </p:nvGrpSpPr>
        <p:grpSpPr>
          <a:xfrm>
            <a:off x="5388701" y="2393823"/>
            <a:ext cx="280982" cy="395896"/>
            <a:chOff x="5388701" y="2393823"/>
            <a:chExt cx="280982" cy="395896"/>
          </a:xfrm>
        </p:grpSpPr>
        <p:sp>
          <p:nvSpPr>
            <p:cNvPr id="10117" name="Google Shape;10117;p73"/>
            <p:cNvSpPr/>
            <p:nvPr/>
          </p:nvSpPr>
          <p:spPr>
            <a:xfrm>
              <a:off x="5388701" y="2419243"/>
              <a:ext cx="280982" cy="370476"/>
            </a:xfrm>
            <a:custGeom>
              <a:avLst/>
              <a:gdLst/>
              <a:ahLst/>
              <a:cxnLst/>
              <a:rect l="l" t="t" r="r" b="b"/>
              <a:pathLst>
                <a:path w="10700" h="14108" extrusionOk="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73"/>
            <p:cNvSpPr/>
            <p:nvPr/>
          </p:nvSpPr>
          <p:spPr>
            <a:xfrm>
              <a:off x="5401516" y="2419506"/>
              <a:ext cx="255352" cy="344584"/>
            </a:xfrm>
            <a:custGeom>
              <a:avLst/>
              <a:gdLst/>
              <a:ahLst/>
              <a:cxnLst/>
              <a:rect l="l" t="t" r="r" b="b"/>
              <a:pathLst>
                <a:path w="9724" h="13122" extrusionOk="0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73"/>
            <p:cNvSpPr/>
            <p:nvPr/>
          </p:nvSpPr>
          <p:spPr>
            <a:xfrm>
              <a:off x="5414330" y="2444899"/>
              <a:ext cx="229722" cy="306375"/>
            </a:xfrm>
            <a:custGeom>
              <a:avLst/>
              <a:gdLst/>
              <a:ahLst/>
              <a:cxnLst/>
              <a:rect l="l" t="t" r="r" b="b"/>
              <a:pathLst>
                <a:path w="8748" h="11667" extrusionOk="0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73"/>
            <p:cNvSpPr/>
            <p:nvPr/>
          </p:nvSpPr>
          <p:spPr>
            <a:xfrm>
              <a:off x="5471866" y="2393823"/>
              <a:ext cx="114625" cy="57378"/>
            </a:xfrm>
            <a:custGeom>
              <a:avLst/>
              <a:gdLst/>
              <a:ahLst/>
              <a:cxnLst/>
              <a:rect l="l" t="t" r="r" b="b"/>
              <a:pathLst>
                <a:path w="4365" h="2185" extrusionOk="0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73"/>
            <p:cNvSpPr/>
            <p:nvPr/>
          </p:nvSpPr>
          <p:spPr>
            <a:xfrm>
              <a:off x="5471866" y="2438597"/>
              <a:ext cx="114625" cy="12605"/>
            </a:xfrm>
            <a:custGeom>
              <a:avLst/>
              <a:gdLst/>
              <a:ahLst/>
              <a:cxnLst/>
              <a:rect l="l" t="t" r="r" b="b"/>
              <a:pathLst>
                <a:path w="436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73"/>
            <p:cNvSpPr/>
            <p:nvPr/>
          </p:nvSpPr>
          <p:spPr>
            <a:xfrm>
              <a:off x="5542007" y="2483344"/>
              <a:ext cx="76417" cy="25393"/>
            </a:xfrm>
            <a:custGeom>
              <a:avLst/>
              <a:gdLst/>
              <a:ahLst/>
              <a:cxnLst/>
              <a:rect l="l" t="t" r="r" b="b"/>
              <a:pathLst>
                <a:path w="2910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73"/>
            <p:cNvSpPr/>
            <p:nvPr/>
          </p:nvSpPr>
          <p:spPr>
            <a:xfrm>
              <a:off x="5539722" y="2527828"/>
              <a:ext cx="80960" cy="12841"/>
            </a:xfrm>
            <a:custGeom>
              <a:avLst/>
              <a:gdLst/>
              <a:ahLst/>
              <a:cxnLst/>
              <a:rect l="l" t="t" r="r" b="b"/>
              <a:pathLst>
                <a:path w="3083" h="489" extrusionOk="0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73"/>
            <p:cNvSpPr/>
            <p:nvPr/>
          </p:nvSpPr>
          <p:spPr>
            <a:xfrm>
              <a:off x="5539722" y="2553458"/>
              <a:ext cx="42751" cy="12841"/>
            </a:xfrm>
            <a:custGeom>
              <a:avLst/>
              <a:gdLst/>
              <a:ahLst/>
              <a:cxnLst/>
              <a:rect l="l" t="t" r="r" b="b"/>
              <a:pathLst>
                <a:path w="1628" h="489" extrusionOk="0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73"/>
            <p:cNvSpPr/>
            <p:nvPr/>
          </p:nvSpPr>
          <p:spPr>
            <a:xfrm>
              <a:off x="5437702" y="2604481"/>
              <a:ext cx="182980" cy="12841"/>
            </a:xfrm>
            <a:custGeom>
              <a:avLst/>
              <a:gdLst/>
              <a:ahLst/>
              <a:cxnLst/>
              <a:rect l="l" t="t" r="r" b="b"/>
              <a:pathLst>
                <a:path w="6968" h="489" extrusionOk="0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73"/>
            <p:cNvSpPr/>
            <p:nvPr/>
          </p:nvSpPr>
          <p:spPr>
            <a:xfrm>
              <a:off x="5437702" y="263011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73"/>
            <p:cNvSpPr/>
            <p:nvPr/>
          </p:nvSpPr>
          <p:spPr>
            <a:xfrm>
              <a:off x="5437702" y="2706764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73"/>
            <p:cNvSpPr/>
            <p:nvPr/>
          </p:nvSpPr>
          <p:spPr>
            <a:xfrm>
              <a:off x="5437702" y="268113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73"/>
            <p:cNvSpPr/>
            <p:nvPr/>
          </p:nvSpPr>
          <p:spPr>
            <a:xfrm>
              <a:off x="5437702" y="265550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73"/>
            <p:cNvSpPr/>
            <p:nvPr/>
          </p:nvSpPr>
          <p:spPr>
            <a:xfrm>
              <a:off x="5475910" y="2630111"/>
              <a:ext cx="55304" cy="12579"/>
            </a:xfrm>
            <a:custGeom>
              <a:avLst/>
              <a:gdLst/>
              <a:ahLst/>
              <a:cxnLst/>
              <a:rect l="l" t="t" r="r" b="b"/>
              <a:pathLst>
                <a:path w="2106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73"/>
            <p:cNvSpPr/>
            <p:nvPr/>
          </p:nvSpPr>
          <p:spPr>
            <a:xfrm>
              <a:off x="5475910" y="2706764"/>
              <a:ext cx="80933" cy="12579"/>
            </a:xfrm>
            <a:custGeom>
              <a:avLst/>
              <a:gdLst/>
              <a:ahLst/>
              <a:cxnLst/>
              <a:rect l="l" t="t" r="r" b="b"/>
              <a:pathLst>
                <a:path w="3082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73"/>
            <p:cNvSpPr/>
            <p:nvPr/>
          </p:nvSpPr>
          <p:spPr>
            <a:xfrm>
              <a:off x="5475910" y="2681134"/>
              <a:ext cx="55304" cy="12841"/>
            </a:xfrm>
            <a:custGeom>
              <a:avLst/>
              <a:gdLst/>
              <a:ahLst/>
              <a:cxnLst/>
              <a:rect l="l" t="t" r="r" b="b"/>
              <a:pathLst>
                <a:path w="2106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73"/>
            <p:cNvSpPr/>
            <p:nvPr/>
          </p:nvSpPr>
          <p:spPr>
            <a:xfrm>
              <a:off x="5475910" y="2655504"/>
              <a:ext cx="80933" cy="12841"/>
            </a:xfrm>
            <a:custGeom>
              <a:avLst/>
              <a:gdLst/>
              <a:ahLst/>
              <a:cxnLst/>
              <a:rect l="l" t="t" r="r" b="b"/>
              <a:pathLst>
                <a:path w="3082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73"/>
            <p:cNvSpPr/>
            <p:nvPr/>
          </p:nvSpPr>
          <p:spPr>
            <a:xfrm>
              <a:off x="5571654" y="265550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73"/>
            <p:cNvSpPr/>
            <p:nvPr/>
          </p:nvSpPr>
          <p:spPr>
            <a:xfrm>
              <a:off x="5571654" y="2630111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73"/>
            <p:cNvSpPr/>
            <p:nvPr/>
          </p:nvSpPr>
          <p:spPr>
            <a:xfrm>
              <a:off x="5571654" y="268113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73"/>
            <p:cNvSpPr/>
            <p:nvPr/>
          </p:nvSpPr>
          <p:spPr>
            <a:xfrm>
              <a:off x="5571654" y="2706764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73"/>
            <p:cNvSpPr/>
            <p:nvPr/>
          </p:nvSpPr>
          <p:spPr>
            <a:xfrm>
              <a:off x="5446236" y="2527828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73"/>
            <p:cNvSpPr/>
            <p:nvPr/>
          </p:nvSpPr>
          <p:spPr>
            <a:xfrm>
              <a:off x="5470369" y="2527828"/>
              <a:ext cx="28177" cy="19249"/>
            </a:xfrm>
            <a:custGeom>
              <a:avLst/>
              <a:gdLst/>
              <a:ahLst/>
              <a:cxnLst/>
              <a:rect l="l" t="t" r="r" b="b"/>
              <a:pathLst>
                <a:path w="1073" h="733" extrusionOk="0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73"/>
            <p:cNvSpPr/>
            <p:nvPr/>
          </p:nvSpPr>
          <p:spPr>
            <a:xfrm>
              <a:off x="5446236" y="2547917"/>
              <a:ext cx="76443" cy="37237"/>
            </a:xfrm>
            <a:custGeom>
              <a:avLst/>
              <a:gdLst/>
              <a:ahLst/>
              <a:cxnLst/>
              <a:rect l="l" t="t" r="r" b="b"/>
              <a:pathLst>
                <a:path w="2911" h="1418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73"/>
            <p:cNvSpPr/>
            <p:nvPr/>
          </p:nvSpPr>
          <p:spPr>
            <a:xfrm>
              <a:off x="5446000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73"/>
            <p:cNvSpPr/>
            <p:nvPr/>
          </p:nvSpPr>
          <p:spPr>
            <a:xfrm>
              <a:off x="5503536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73"/>
            <p:cNvSpPr/>
            <p:nvPr/>
          </p:nvSpPr>
          <p:spPr>
            <a:xfrm>
              <a:off x="5458815" y="2476569"/>
              <a:ext cx="51286" cy="57825"/>
            </a:xfrm>
            <a:custGeom>
              <a:avLst/>
              <a:gdLst/>
              <a:ahLst/>
              <a:cxnLst/>
              <a:rect l="l" t="t" r="r" b="b"/>
              <a:pathLst>
                <a:path w="1953" h="2202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73"/>
            <p:cNvSpPr/>
            <p:nvPr/>
          </p:nvSpPr>
          <p:spPr>
            <a:xfrm>
              <a:off x="5458867" y="2476569"/>
              <a:ext cx="35162" cy="57536"/>
            </a:xfrm>
            <a:custGeom>
              <a:avLst/>
              <a:gdLst/>
              <a:ahLst/>
              <a:cxnLst/>
              <a:rect l="l" t="t" r="r" b="b"/>
              <a:pathLst>
                <a:path w="1339" h="2191" extrusionOk="0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73"/>
            <p:cNvSpPr/>
            <p:nvPr/>
          </p:nvSpPr>
          <p:spPr>
            <a:xfrm>
              <a:off x="5458815" y="2476569"/>
              <a:ext cx="51286" cy="25656"/>
            </a:xfrm>
            <a:custGeom>
              <a:avLst/>
              <a:gdLst/>
              <a:ahLst/>
              <a:cxnLst/>
              <a:rect l="l" t="t" r="r" b="b"/>
              <a:pathLst>
                <a:path w="1953" h="977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73"/>
            <p:cNvSpPr/>
            <p:nvPr/>
          </p:nvSpPr>
          <p:spPr>
            <a:xfrm>
              <a:off x="5459051" y="2476569"/>
              <a:ext cx="34978" cy="23398"/>
            </a:xfrm>
            <a:custGeom>
              <a:avLst/>
              <a:gdLst/>
              <a:ahLst/>
              <a:cxnLst/>
              <a:rect l="l" t="t" r="r" b="b"/>
              <a:pathLst>
                <a:path w="1332" h="891" extrusionOk="0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7" name="Google Shape;10147;p73"/>
          <p:cNvGrpSpPr/>
          <p:nvPr/>
        </p:nvGrpSpPr>
        <p:grpSpPr>
          <a:xfrm>
            <a:off x="5743289" y="2439122"/>
            <a:ext cx="444871" cy="316407"/>
            <a:chOff x="5743289" y="2439122"/>
            <a:chExt cx="444871" cy="316407"/>
          </a:xfrm>
        </p:grpSpPr>
        <p:sp>
          <p:nvSpPr>
            <p:cNvPr id="10148" name="Google Shape;10148;p73"/>
            <p:cNvSpPr/>
            <p:nvPr/>
          </p:nvSpPr>
          <p:spPr>
            <a:xfrm>
              <a:off x="5999902" y="2549177"/>
              <a:ext cx="137497" cy="130722"/>
            </a:xfrm>
            <a:custGeom>
              <a:avLst/>
              <a:gdLst/>
              <a:ahLst/>
              <a:cxnLst/>
              <a:rect l="l" t="t" r="r" b="b"/>
              <a:pathLst>
                <a:path w="5236" h="4978" extrusionOk="0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73"/>
            <p:cNvSpPr/>
            <p:nvPr/>
          </p:nvSpPr>
          <p:spPr>
            <a:xfrm>
              <a:off x="6000138" y="2570054"/>
              <a:ext cx="137497" cy="110082"/>
            </a:xfrm>
            <a:custGeom>
              <a:avLst/>
              <a:gdLst/>
              <a:ahLst/>
              <a:cxnLst/>
              <a:rect l="l" t="t" r="r" b="b"/>
              <a:pathLst>
                <a:path w="5236" h="4192" extrusionOk="0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73"/>
            <p:cNvSpPr/>
            <p:nvPr/>
          </p:nvSpPr>
          <p:spPr>
            <a:xfrm>
              <a:off x="6046645" y="2549177"/>
              <a:ext cx="44511" cy="20640"/>
            </a:xfrm>
            <a:custGeom>
              <a:avLst/>
              <a:gdLst/>
              <a:ahLst/>
              <a:cxnLst/>
              <a:rect l="l" t="t" r="r" b="b"/>
              <a:pathLst>
                <a:path w="1695" h="786" extrusionOk="0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73"/>
            <p:cNvSpPr/>
            <p:nvPr/>
          </p:nvSpPr>
          <p:spPr>
            <a:xfrm>
              <a:off x="6020753" y="2452935"/>
              <a:ext cx="34453" cy="75681"/>
            </a:xfrm>
            <a:custGeom>
              <a:avLst/>
              <a:gdLst/>
              <a:ahLst/>
              <a:cxnLst/>
              <a:rect l="l" t="t" r="r" b="b"/>
              <a:pathLst>
                <a:path w="1312" h="2882" extrusionOk="0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73"/>
            <p:cNvSpPr/>
            <p:nvPr/>
          </p:nvSpPr>
          <p:spPr>
            <a:xfrm>
              <a:off x="6034565" y="2446159"/>
              <a:ext cx="82456" cy="82456"/>
            </a:xfrm>
            <a:custGeom>
              <a:avLst/>
              <a:gdLst/>
              <a:ahLst/>
              <a:cxnLst/>
              <a:rect l="l" t="t" r="r" b="b"/>
              <a:pathLst>
                <a:path w="3140" h="3140" extrusionOk="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73"/>
            <p:cNvSpPr/>
            <p:nvPr/>
          </p:nvSpPr>
          <p:spPr>
            <a:xfrm>
              <a:off x="6027528" y="2480324"/>
              <a:ext cx="82982" cy="75681"/>
            </a:xfrm>
            <a:custGeom>
              <a:avLst/>
              <a:gdLst/>
              <a:ahLst/>
              <a:cxnLst/>
              <a:rect l="l" t="t" r="r" b="b"/>
              <a:pathLst>
                <a:path w="3160" h="2882" extrusionOk="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73"/>
            <p:cNvSpPr/>
            <p:nvPr/>
          </p:nvSpPr>
          <p:spPr>
            <a:xfrm>
              <a:off x="6027528" y="2480586"/>
              <a:ext cx="82456" cy="74158"/>
            </a:xfrm>
            <a:custGeom>
              <a:avLst/>
              <a:gdLst/>
              <a:ahLst/>
              <a:cxnLst/>
              <a:rect l="l" t="t" r="r" b="b"/>
              <a:pathLst>
                <a:path w="3140" h="2824" extrusionOk="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73"/>
            <p:cNvSpPr/>
            <p:nvPr/>
          </p:nvSpPr>
          <p:spPr>
            <a:xfrm>
              <a:off x="6000138" y="2583368"/>
              <a:ext cx="27415" cy="96768"/>
            </a:xfrm>
            <a:custGeom>
              <a:avLst/>
              <a:gdLst/>
              <a:ahLst/>
              <a:cxnLst/>
              <a:rect l="l" t="t" r="r" b="b"/>
              <a:pathLst>
                <a:path w="1044" h="3685" extrusionOk="0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73"/>
            <p:cNvSpPr/>
            <p:nvPr/>
          </p:nvSpPr>
          <p:spPr>
            <a:xfrm>
              <a:off x="6075794" y="2583368"/>
              <a:ext cx="61842" cy="96532"/>
            </a:xfrm>
            <a:custGeom>
              <a:avLst/>
              <a:gdLst/>
              <a:ahLst/>
              <a:cxnLst/>
              <a:rect l="l" t="t" r="r" b="b"/>
              <a:pathLst>
                <a:path w="2355" h="3676" extrusionOk="0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73"/>
            <p:cNvSpPr/>
            <p:nvPr/>
          </p:nvSpPr>
          <p:spPr>
            <a:xfrm>
              <a:off x="5766424" y="2686649"/>
              <a:ext cx="398863" cy="20903"/>
            </a:xfrm>
            <a:custGeom>
              <a:avLst/>
              <a:gdLst/>
              <a:ahLst/>
              <a:cxnLst/>
              <a:rect l="l" t="t" r="r" b="b"/>
              <a:pathLst>
                <a:path w="15189" h="796" extrusionOk="0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73"/>
            <p:cNvSpPr/>
            <p:nvPr/>
          </p:nvSpPr>
          <p:spPr>
            <a:xfrm>
              <a:off x="5759387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73"/>
            <p:cNvSpPr/>
            <p:nvPr/>
          </p:nvSpPr>
          <p:spPr>
            <a:xfrm>
              <a:off x="6158224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73"/>
            <p:cNvSpPr/>
            <p:nvPr/>
          </p:nvSpPr>
          <p:spPr>
            <a:xfrm>
              <a:off x="5759387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73"/>
            <p:cNvSpPr/>
            <p:nvPr/>
          </p:nvSpPr>
          <p:spPr>
            <a:xfrm>
              <a:off x="6158224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73"/>
            <p:cNvSpPr/>
            <p:nvPr/>
          </p:nvSpPr>
          <p:spPr>
            <a:xfrm>
              <a:off x="5743289" y="2679873"/>
              <a:ext cx="444871" cy="13839"/>
            </a:xfrm>
            <a:custGeom>
              <a:avLst/>
              <a:gdLst/>
              <a:ahLst/>
              <a:cxnLst/>
              <a:rect l="l" t="t" r="r" b="b"/>
              <a:pathLst>
                <a:path w="16941" h="527" extrusionOk="0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73"/>
            <p:cNvSpPr/>
            <p:nvPr/>
          </p:nvSpPr>
          <p:spPr>
            <a:xfrm>
              <a:off x="6068992" y="2666034"/>
              <a:ext cx="41254" cy="13865"/>
            </a:xfrm>
            <a:custGeom>
              <a:avLst/>
              <a:gdLst/>
              <a:ahLst/>
              <a:cxnLst/>
              <a:rect l="l" t="t" r="r" b="b"/>
              <a:pathLst>
                <a:path w="1571" h="528" extrusionOk="0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73"/>
            <p:cNvSpPr/>
            <p:nvPr/>
          </p:nvSpPr>
          <p:spPr>
            <a:xfrm>
              <a:off x="5986326" y="2611020"/>
              <a:ext cx="96269" cy="68880"/>
            </a:xfrm>
            <a:custGeom>
              <a:avLst/>
              <a:gdLst/>
              <a:ahLst/>
              <a:cxnLst/>
              <a:rect l="l" t="t" r="r" b="b"/>
              <a:pathLst>
                <a:path w="3666" h="2623" extrusionOk="0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73"/>
            <p:cNvSpPr/>
            <p:nvPr/>
          </p:nvSpPr>
          <p:spPr>
            <a:xfrm>
              <a:off x="6025269" y="2638645"/>
              <a:ext cx="18382" cy="13865"/>
            </a:xfrm>
            <a:custGeom>
              <a:avLst/>
              <a:gdLst/>
              <a:ahLst/>
              <a:cxnLst/>
              <a:rect l="l" t="t" r="r" b="b"/>
              <a:pathLst>
                <a:path w="700" h="528" extrusionOk="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73"/>
            <p:cNvSpPr/>
            <p:nvPr/>
          </p:nvSpPr>
          <p:spPr>
            <a:xfrm>
              <a:off x="5807390" y="2556215"/>
              <a:ext cx="137734" cy="123685"/>
            </a:xfrm>
            <a:custGeom>
              <a:avLst/>
              <a:gdLst/>
              <a:ahLst/>
              <a:cxnLst/>
              <a:rect l="l" t="t" r="r" b="b"/>
              <a:pathLst>
                <a:path w="5245" h="4710" extrusionOk="0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73"/>
            <p:cNvSpPr/>
            <p:nvPr/>
          </p:nvSpPr>
          <p:spPr>
            <a:xfrm>
              <a:off x="5807626" y="2587386"/>
              <a:ext cx="27678" cy="92514"/>
            </a:xfrm>
            <a:custGeom>
              <a:avLst/>
              <a:gdLst/>
              <a:ahLst/>
              <a:cxnLst/>
              <a:rect l="l" t="t" r="r" b="b"/>
              <a:pathLst>
                <a:path w="1054" h="3523" extrusionOk="0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73"/>
            <p:cNvSpPr/>
            <p:nvPr/>
          </p:nvSpPr>
          <p:spPr>
            <a:xfrm>
              <a:off x="5917708" y="2587386"/>
              <a:ext cx="27415" cy="92514"/>
            </a:xfrm>
            <a:custGeom>
              <a:avLst/>
              <a:gdLst/>
              <a:ahLst/>
              <a:cxnLst/>
              <a:rect l="l" t="t" r="r" b="b"/>
              <a:pathLst>
                <a:path w="1044" h="3523" extrusionOk="0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73"/>
            <p:cNvSpPr/>
            <p:nvPr/>
          </p:nvSpPr>
          <p:spPr>
            <a:xfrm>
              <a:off x="5843314" y="2556215"/>
              <a:ext cx="66123" cy="20640"/>
            </a:xfrm>
            <a:custGeom>
              <a:avLst/>
              <a:gdLst/>
              <a:ahLst/>
              <a:cxnLst/>
              <a:rect l="l" t="t" r="r" b="b"/>
              <a:pathLst>
                <a:path w="2518" h="786" extrusionOk="0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73"/>
            <p:cNvSpPr/>
            <p:nvPr/>
          </p:nvSpPr>
          <p:spPr>
            <a:xfrm>
              <a:off x="5815688" y="2439122"/>
              <a:ext cx="121400" cy="123921"/>
            </a:xfrm>
            <a:custGeom>
              <a:avLst/>
              <a:gdLst/>
              <a:ahLst/>
              <a:cxnLst/>
              <a:rect l="l" t="t" r="r" b="b"/>
              <a:pathLst>
                <a:path w="4623" h="4719" extrusionOk="0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73"/>
            <p:cNvSpPr/>
            <p:nvPr/>
          </p:nvSpPr>
          <p:spPr>
            <a:xfrm>
              <a:off x="5828241" y="2714300"/>
              <a:ext cx="13839" cy="41228"/>
            </a:xfrm>
            <a:custGeom>
              <a:avLst/>
              <a:gdLst/>
              <a:ahLst/>
              <a:cxnLst/>
              <a:rect l="l" t="t" r="r" b="b"/>
              <a:pathLst>
                <a:path w="527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73"/>
            <p:cNvSpPr/>
            <p:nvPr/>
          </p:nvSpPr>
          <p:spPr>
            <a:xfrm>
              <a:off x="5828241" y="2707263"/>
              <a:ext cx="13839" cy="27678"/>
            </a:xfrm>
            <a:custGeom>
              <a:avLst/>
              <a:gdLst/>
              <a:ahLst/>
              <a:cxnLst/>
              <a:rect l="l" t="t" r="r" b="b"/>
              <a:pathLst>
                <a:path w="527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73"/>
            <p:cNvSpPr/>
            <p:nvPr/>
          </p:nvSpPr>
          <p:spPr>
            <a:xfrm>
              <a:off x="5910671" y="2714300"/>
              <a:ext cx="13865" cy="41228"/>
            </a:xfrm>
            <a:custGeom>
              <a:avLst/>
              <a:gdLst/>
              <a:ahLst/>
              <a:cxnLst/>
              <a:rect l="l" t="t" r="r" b="b"/>
              <a:pathLst>
                <a:path w="528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73"/>
            <p:cNvSpPr/>
            <p:nvPr/>
          </p:nvSpPr>
          <p:spPr>
            <a:xfrm>
              <a:off x="5910671" y="2707263"/>
              <a:ext cx="13865" cy="27678"/>
            </a:xfrm>
            <a:custGeom>
              <a:avLst/>
              <a:gdLst/>
              <a:ahLst/>
              <a:cxnLst/>
              <a:rect l="l" t="t" r="r" b="b"/>
              <a:pathLst>
                <a:path w="528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73"/>
            <p:cNvSpPr/>
            <p:nvPr/>
          </p:nvSpPr>
          <p:spPr>
            <a:xfrm>
              <a:off x="5828241" y="2604218"/>
              <a:ext cx="96295" cy="116883"/>
            </a:xfrm>
            <a:custGeom>
              <a:avLst/>
              <a:gdLst/>
              <a:ahLst/>
              <a:cxnLst/>
              <a:rect l="l" t="t" r="r" b="b"/>
              <a:pathLst>
                <a:path w="3667" h="4451" extrusionOk="0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73"/>
            <p:cNvSpPr/>
            <p:nvPr/>
          </p:nvSpPr>
          <p:spPr>
            <a:xfrm>
              <a:off x="5815688" y="2439306"/>
              <a:ext cx="73896" cy="121216"/>
            </a:xfrm>
            <a:custGeom>
              <a:avLst/>
              <a:gdLst/>
              <a:ahLst/>
              <a:cxnLst/>
              <a:rect l="l" t="t" r="r" b="b"/>
              <a:pathLst>
                <a:path w="2814" h="4616" extrusionOk="0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7" name="Google Shape;10177;p73"/>
          <p:cNvGrpSpPr/>
          <p:nvPr/>
        </p:nvGrpSpPr>
        <p:grpSpPr>
          <a:xfrm>
            <a:off x="6230360" y="2432583"/>
            <a:ext cx="351359" cy="363412"/>
            <a:chOff x="6230360" y="2432583"/>
            <a:chExt cx="351359" cy="363412"/>
          </a:xfrm>
        </p:grpSpPr>
        <p:sp>
          <p:nvSpPr>
            <p:cNvPr id="10178" name="Google Shape;10178;p73"/>
            <p:cNvSpPr/>
            <p:nvPr/>
          </p:nvSpPr>
          <p:spPr>
            <a:xfrm>
              <a:off x="6361791" y="2432583"/>
              <a:ext cx="219928" cy="325230"/>
            </a:xfrm>
            <a:custGeom>
              <a:avLst/>
              <a:gdLst/>
              <a:ahLst/>
              <a:cxnLst/>
              <a:rect l="l" t="t" r="r" b="b"/>
              <a:pathLst>
                <a:path w="8375" h="12385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73"/>
            <p:cNvSpPr/>
            <p:nvPr/>
          </p:nvSpPr>
          <p:spPr>
            <a:xfrm>
              <a:off x="6361791" y="2432583"/>
              <a:ext cx="9585" cy="40230"/>
            </a:xfrm>
            <a:custGeom>
              <a:avLst/>
              <a:gdLst/>
              <a:ahLst/>
              <a:cxnLst/>
              <a:rect l="l" t="t" r="r" b="b"/>
              <a:pathLst>
                <a:path w="365" h="1532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73"/>
            <p:cNvSpPr/>
            <p:nvPr/>
          </p:nvSpPr>
          <p:spPr>
            <a:xfrm>
              <a:off x="6510817" y="2432583"/>
              <a:ext cx="70403" cy="70377"/>
            </a:xfrm>
            <a:custGeom>
              <a:avLst/>
              <a:gdLst/>
              <a:ahLst/>
              <a:cxnLst/>
              <a:rect l="l" t="t" r="r" b="b"/>
              <a:pathLst>
                <a:path w="2681" h="2680" extrusionOk="0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73"/>
            <p:cNvSpPr/>
            <p:nvPr/>
          </p:nvSpPr>
          <p:spPr>
            <a:xfrm>
              <a:off x="6361791" y="2469006"/>
              <a:ext cx="107088" cy="16124"/>
            </a:xfrm>
            <a:custGeom>
              <a:avLst/>
              <a:gdLst/>
              <a:ahLst/>
              <a:cxnLst/>
              <a:rect l="l" t="t" r="r" b="b"/>
              <a:pathLst>
                <a:path w="4078" h="614" extrusionOk="0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73"/>
            <p:cNvSpPr/>
            <p:nvPr/>
          </p:nvSpPr>
          <p:spPr>
            <a:xfrm>
              <a:off x="6465571" y="2469006"/>
              <a:ext cx="73160" cy="288807"/>
            </a:xfrm>
            <a:custGeom>
              <a:avLst/>
              <a:gdLst/>
              <a:ahLst/>
              <a:cxnLst/>
              <a:rect l="l" t="t" r="r" b="b"/>
              <a:pathLst>
                <a:path w="2786" h="10998" extrusionOk="0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73"/>
            <p:cNvSpPr/>
            <p:nvPr/>
          </p:nvSpPr>
          <p:spPr>
            <a:xfrm>
              <a:off x="6309508" y="2469006"/>
              <a:ext cx="9585" cy="131983"/>
            </a:xfrm>
            <a:custGeom>
              <a:avLst/>
              <a:gdLst/>
              <a:ahLst/>
              <a:cxnLst/>
              <a:rect l="l" t="t" r="r" b="b"/>
              <a:pathLst>
                <a:path w="365" h="5026" extrusionOk="0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73"/>
            <p:cNvSpPr/>
            <p:nvPr/>
          </p:nvSpPr>
          <p:spPr>
            <a:xfrm>
              <a:off x="6309770" y="2591692"/>
              <a:ext cx="134477" cy="201283"/>
            </a:xfrm>
            <a:custGeom>
              <a:avLst/>
              <a:gdLst/>
              <a:ahLst/>
              <a:cxnLst/>
              <a:rect l="l" t="t" r="r" b="b"/>
              <a:pathLst>
                <a:path w="5121" h="7665" extrusionOk="0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73"/>
            <p:cNvSpPr/>
            <p:nvPr/>
          </p:nvSpPr>
          <p:spPr>
            <a:xfrm>
              <a:off x="6310768" y="2468507"/>
              <a:ext cx="219691" cy="325230"/>
            </a:xfrm>
            <a:custGeom>
              <a:avLst/>
              <a:gdLst/>
              <a:ahLst/>
              <a:cxnLst/>
              <a:rect l="l" t="t" r="r" b="b"/>
              <a:pathLst>
                <a:path w="8366" h="12385" extrusionOk="0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73"/>
            <p:cNvSpPr/>
            <p:nvPr/>
          </p:nvSpPr>
          <p:spPr>
            <a:xfrm>
              <a:off x="6230360" y="2591666"/>
              <a:ext cx="204329" cy="204329"/>
            </a:xfrm>
            <a:custGeom>
              <a:avLst/>
              <a:gdLst/>
              <a:ahLst/>
              <a:cxnLst/>
              <a:rect l="l" t="t" r="r" b="b"/>
              <a:pathLst>
                <a:path w="7781" h="7781" extrusionOk="0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73"/>
            <p:cNvSpPr/>
            <p:nvPr/>
          </p:nvSpPr>
          <p:spPr>
            <a:xfrm>
              <a:off x="6234115" y="2591666"/>
              <a:ext cx="104331" cy="204329"/>
            </a:xfrm>
            <a:custGeom>
              <a:avLst/>
              <a:gdLst/>
              <a:ahLst/>
              <a:cxnLst/>
              <a:rect l="l" t="t" r="r" b="b"/>
              <a:pathLst>
                <a:path w="3973" h="7781" extrusionOk="0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73"/>
            <p:cNvSpPr/>
            <p:nvPr/>
          </p:nvSpPr>
          <p:spPr>
            <a:xfrm>
              <a:off x="6262528" y="2728875"/>
              <a:ext cx="140491" cy="67121"/>
            </a:xfrm>
            <a:custGeom>
              <a:avLst/>
              <a:gdLst/>
              <a:ahLst/>
              <a:cxnLst/>
              <a:rect l="l" t="t" r="r" b="b"/>
              <a:pathLst>
                <a:path w="5350" h="2556" extrusionOk="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73"/>
            <p:cNvSpPr/>
            <p:nvPr/>
          </p:nvSpPr>
          <p:spPr>
            <a:xfrm>
              <a:off x="6262528" y="2729137"/>
              <a:ext cx="74920" cy="66858"/>
            </a:xfrm>
            <a:custGeom>
              <a:avLst/>
              <a:gdLst/>
              <a:ahLst/>
              <a:cxnLst/>
              <a:rect l="l" t="t" r="r" b="b"/>
              <a:pathLst>
                <a:path w="2853" h="2546" extrusionOk="0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73"/>
            <p:cNvSpPr/>
            <p:nvPr/>
          </p:nvSpPr>
          <p:spPr>
            <a:xfrm>
              <a:off x="6283878" y="2609996"/>
              <a:ext cx="98029" cy="64862"/>
            </a:xfrm>
            <a:custGeom>
              <a:avLst/>
              <a:gdLst/>
              <a:ahLst/>
              <a:cxnLst/>
              <a:rect l="l" t="t" r="r" b="b"/>
              <a:pathLst>
                <a:path w="3733" h="2470" extrusionOk="0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73"/>
            <p:cNvSpPr/>
            <p:nvPr/>
          </p:nvSpPr>
          <p:spPr>
            <a:xfrm>
              <a:off x="6283878" y="2610258"/>
              <a:ext cx="53308" cy="64600"/>
            </a:xfrm>
            <a:custGeom>
              <a:avLst/>
              <a:gdLst/>
              <a:ahLst/>
              <a:cxnLst/>
              <a:rect l="l" t="t" r="r" b="b"/>
              <a:pathLst>
                <a:path w="2030" h="2460" extrusionOk="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73"/>
            <p:cNvSpPr/>
            <p:nvPr/>
          </p:nvSpPr>
          <p:spPr>
            <a:xfrm>
              <a:off x="6368566" y="2668319"/>
              <a:ext cx="18119" cy="26917"/>
            </a:xfrm>
            <a:custGeom>
              <a:avLst/>
              <a:gdLst/>
              <a:ahLst/>
              <a:cxnLst/>
              <a:rect l="l" t="t" r="r" b="b"/>
              <a:pathLst>
                <a:path w="690" h="1025" extrusionOk="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73"/>
            <p:cNvSpPr/>
            <p:nvPr/>
          </p:nvSpPr>
          <p:spPr>
            <a:xfrm>
              <a:off x="6276079" y="2668319"/>
              <a:ext cx="21402" cy="26917"/>
            </a:xfrm>
            <a:custGeom>
              <a:avLst/>
              <a:gdLst/>
              <a:ahLst/>
              <a:cxnLst/>
              <a:rect l="l" t="t" r="r" b="b"/>
              <a:pathLst>
                <a:path w="815" h="1025" extrusionOk="0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73"/>
            <p:cNvSpPr/>
            <p:nvPr/>
          </p:nvSpPr>
          <p:spPr>
            <a:xfrm>
              <a:off x="6315048" y="2715613"/>
              <a:ext cx="35950" cy="38917"/>
            </a:xfrm>
            <a:custGeom>
              <a:avLst/>
              <a:gdLst/>
              <a:ahLst/>
              <a:cxnLst/>
              <a:rect l="l" t="t" r="r" b="b"/>
              <a:pathLst>
                <a:path w="1369" h="1482" extrusionOk="0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73"/>
            <p:cNvSpPr/>
            <p:nvPr/>
          </p:nvSpPr>
          <p:spPr>
            <a:xfrm>
              <a:off x="6315048" y="2715745"/>
              <a:ext cx="21875" cy="38786"/>
            </a:xfrm>
            <a:custGeom>
              <a:avLst/>
              <a:gdLst/>
              <a:ahLst/>
              <a:cxnLst/>
              <a:rect l="l" t="t" r="r" b="b"/>
              <a:pathLst>
                <a:path w="833" h="1477" extrusionOk="0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73"/>
            <p:cNvSpPr/>
            <p:nvPr/>
          </p:nvSpPr>
          <p:spPr>
            <a:xfrm>
              <a:off x="6294172" y="2648178"/>
              <a:ext cx="76942" cy="77467"/>
            </a:xfrm>
            <a:custGeom>
              <a:avLst/>
              <a:gdLst/>
              <a:ahLst/>
              <a:cxnLst/>
              <a:rect l="l" t="t" r="r" b="b"/>
              <a:pathLst>
                <a:path w="2930" h="2950" extrusionOk="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73"/>
            <p:cNvSpPr/>
            <p:nvPr/>
          </p:nvSpPr>
          <p:spPr>
            <a:xfrm>
              <a:off x="6294434" y="2648099"/>
              <a:ext cx="56328" cy="77546"/>
            </a:xfrm>
            <a:custGeom>
              <a:avLst/>
              <a:gdLst/>
              <a:ahLst/>
              <a:cxnLst/>
              <a:rect l="l" t="t" r="r" b="b"/>
              <a:pathLst>
                <a:path w="2145" h="2953" extrusionOk="0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73"/>
            <p:cNvSpPr/>
            <p:nvPr/>
          </p:nvSpPr>
          <p:spPr>
            <a:xfrm>
              <a:off x="6459557" y="2469268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9" name="Google Shape;10199;p73"/>
          <p:cNvGrpSpPr/>
          <p:nvPr/>
        </p:nvGrpSpPr>
        <p:grpSpPr>
          <a:xfrm>
            <a:off x="6633976" y="2459552"/>
            <a:ext cx="387781" cy="286680"/>
            <a:chOff x="6633976" y="2459552"/>
            <a:chExt cx="387781" cy="286680"/>
          </a:xfrm>
        </p:grpSpPr>
        <p:sp>
          <p:nvSpPr>
            <p:cNvPr id="10200" name="Google Shape;10200;p73"/>
            <p:cNvSpPr/>
            <p:nvPr/>
          </p:nvSpPr>
          <p:spPr>
            <a:xfrm>
              <a:off x="6635473" y="2459552"/>
              <a:ext cx="386285" cy="205773"/>
            </a:xfrm>
            <a:custGeom>
              <a:avLst/>
              <a:gdLst/>
              <a:ahLst/>
              <a:cxnLst/>
              <a:rect l="l" t="t" r="r" b="b"/>
              <a:pathLst>
                <a:path w="14710" h="7836" extrusionOk="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73"/>
            <p:cNvSpPr/>
            <p:nvPr/>
          </p:nvSpPr>
          <p:spPr>
            <a:xfrm>
              <a:off x="6633976" y="2522051"/>
              <a:ext cx="352856" cy="143012"/>
            </a:xfrm>
            <a:custGeom>
              <a:avLst/>
              <a:gdLst/>
              <a:ahLst/>
              <a:cxnLst/>
              <a:rect l="l" t="t" r="r" b="b"/>
              <a:pathLst>
                <a:path w="13437" h="5446" extrusionOk="0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73"/>
            <p:cNvSpPr/>
            <p:nvPr/>
          </p:nvSpPr>
          <p:spPr>
            <a:xfrm>
              <a:off x="6759867" y="2559235"/>
              <a:ext cx="137261" cy="186997"/>
            </a:xfrm>
            <a:custGeom>
              <a:avLst/>
              <a:gdLst/>
              <a:ahLst/>
              <a:cxnLst/>
              <a:rect l="l" t="t" r="r" b="b"/>
              <a:pathLst>
                <a:path w="5227" h="7121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73"/>
            <p:cNvSpPr/>
            <p:nvPr/>
          </p:nvSpPr>
          <p:spPr>
            <a:xfrm>
              <a:off x="6792613" y="2632553"/>
              <a:ext cx="72189" cy="84163"/>
            </a:xfrm>
            <a:custGeom>
              <a:avLst/>
              <a:gdLst/>
              <a:ahLst/>
              <a:cxnLst/>
              <a:rect l="l" t="t" r="r" b="b"/>
              <a:pathLst>
                <a:path w="2749" h="3205" extrusionOk="0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73"/>
            <p:cNvSpPr/>
            <p:nvPr/>
          </p:nvSpPr>
          <p:spPr>
            <a:xfrm>
              <a:off x="6792429" y="2477882"/>
              <a:ext cx="58875" cy="39416"/>
            </a:xfrm>
            <a:custGeom>
              <a:avLst/>
              <a:gdLst/>
              <a:ahLst/>
              <a:cxnLst/>
              <a:rect l="l" t="t" r="r" b="b"/>
              <a:pathLst>
                <a:path w="2242" h="1501" extrusionOk="0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73"/>
            <p:cNvSpPr/>
            <p:nvPr/>
          </p:nvSpPr>
          <p:spPr>
            <a:xfrm>
              <a:off x="6891823" y="2516720"/>
              <a:ext cx="47005" cy="38024"/>
            </a:xfrm>
            <a:custGeom>
              <a:avLst/>
              <a:gdLst/>
              <a:ahLst/>
              <a:cxnLst/>
              <a:rect l="l" t="t" r="r" b="b"/>
              <a:pathLst>
                <a:path w="1790" h="1448" extrusionOk="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73"/>
            <p:cNvSpPr/>
            <p:nvPr/>
          </p:nvSpPr>
          <p:spPr>
            <a:xfrm>
              <a:off x="6841036" y="2559235"/>
              <a:ext cx="56091" cy="56328"/>
            </a:xfrm>
            <a:custGeom>
              <a:avLst/>
              <a:gdLst/>
              <a:ahLst/>
              <a:cxnLst/>
              <a:rect l="l" t="t" r="r" b="b"/>
              <a:pathLst>
                <a:path w="2136" h="2145" extrusionOk="0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7" name="Google Shape;10207;p73"/>
          <p:cNvGrpSpPr/>
          <p:nvPr/>
        </p:nvGrpSpPr>
        <p:grpSpPr>
          <a:xfrm>
            <a:off x="7091110" y="2428565"/>
            <a:ext cx="376989" cy="348864"/>
            <a:chOff x="7091110" y="2428565"/>
            <a:chExt cx="376989" cy="348864"/>
          </a:xfrm>
        </p:grpSpPr>
        <p:sp>
          <p:nvSpPr>
            <p:cNvPr id="10208" name="Google Shape;10208;p73"/>
            <p:cNvSpPr/>
            <p:nvPr/>
          </p:nvSpPr>
          <p:spPr>
            <a:xfrm>
              <a:off x="7213692" y="2609759"/>
              <a:ext cx="124577" cy="104305"/>
            </a:xfrm>
            <a:custGeom>
              <a:avLst/>
              <a:gdLst/>
              <a:ahLst/>
              <a:cxnLst/>
              <a:rect l="l" t="t" r="r" b="b"/>
              <a:pathLst>
                <a:path w="4744" h="3972" extrusionOk="0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73"/>
            <p:cNvSpPr/>
            <p:nvPr/>
          </p:nvSpPr>
          <p:spPr>
            <a:xfrm>
              <a:off x="7346699" y="2713539"/>
              <a:ext cx="121400" cy="63891"/>
            </a:xfrm>
            <a:custGeom>
              <a:avLst/>
              <a:gdLst/>
              <a:ahLst/>
              <a:cxnLst/>
              <a:rect l="l" t="t" r="r" b="b"/>
              <a:pathLst>
                <a:path w="4623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73"/>
            <p:cNvSpPr/>
            <p:nvPr/>
          </p:nvSpPr>
          <p:spPr>
            <a:xfrm>
              <a:off x="7345176" y="2713539"/>
              <a:ext cx="49290" cy="63891"/>
            </a:xfrm>
            <a:custGeom>
              <a:avLst/>
              <a:gdLst/>
              <a:ahLst/>
              <a:cxnLst/>
              <a:rect l="l" t="t" r="r" b="b"/>
              <a:pathLst>
                <a:path w="1877" h="2433" extrusionOk="0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73"/>
            <p:cNvSpPr/>
            <p:nvPr/>
          </p:nvSpPr>
          <p:spPr>
            <a:xfrm>
              <a:off x="7367549" y="2612753"/>
              <a:ext cx="76942" cy="54332"/>
            </a:xfrm>
            <a:custGeom>
              <a:avLst/>
              <a:gdLst/>
              <a:ahLst/>
              <a:cxnLst/>
              <a:rect l="l" t="t" r="r" b="b"/>
              <a:pathLst>
                <a:path w="2930" h="2069" extrusionOk="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73"/>
            <p:cNvSpPr/>
            <p:nvPr/>
          </p:nvSpPr>
          <p:spPr>
            <a:xfrm>
              <a:off x="7367549" y="2612779"/>
              <a:ext cx="41753" cy="54306"/>
            </a:xfrm>
            <a:custGeom>
              <a:avLst/>
              <a:gdLst/>
              <a:ahLst/>
              <a:cxnLst/>
              <a:rect l="l" t="t" r="r" b="b"/>
              <a:pathLst>
                <a:path w="1590" h="2068" extrusionOk="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73"/>
            <p:cNvSpPr/>
            <p:nvPr/>
          </p:nvSpPr>
          <p:spPr>
            <a:xfrm>
              <a:off x="7434145" y="2661281"/>
              <a:ext cx="16885" cy="22636"/>
            </a:xfrm>
            <a:custGeom>
              <a:avLst/>
              <a:gdLst/>
              <a:ahLst/>
              <a:cxnLst/>
              <a:rect l="l" t="t" r="r" b="b"/>
              <a:pathLst>
                <a:path w="643" h="862" extrusionOk="0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73"/>
            <p:cNvSpPr/>
            <p:nvPr/>
          </p:nvSpPr>
          <p:spPr>
            <a:xfrm>
              <a:off x="7361772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73"/>
            <p:cNvSpPr/>
            <p:nvPr/>
          </p:nvSpPr>
          <p:spPr>
            <a:xfrm>
              <a:off x="7391945" y="2700829"/>
              <a:ext cx="28151" cy="32352"/>
            </a:xfrm>
            <a:custGeom>
              <a:avLst/>
              <a:gdLst/>
              <a:ahLst/>
              <a:cxnLst/>
              <a:rect l="l" t="t" r="r" b="b"/>
              <a:pathLst>
                <a:path w="1072" h="1232" extrusionOk="0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73"/>
            <p:cNvSpPr/>
            <p:nvPr/>
          </p:nvSpPr>
          <p:spPr>
            <a:xfrm>
              <a:off x="7391945" y="2701144"/>
              <a:ext cx="17095" cy="32037"/>
            </a:xfrm>
            <a:custGeom>
              <a:avLst/>
              <a:gdLst/>
              <a:ahLst/>
              <a:cxnLst/>
              <a:rect l="l" t="t" r="r" b="b"/>
              <a:pathLst>
                <a:path w="651" h="1220" extrusionOk="0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73"/>
            <p:cNvSpPr/>
            <p:nvPr/>
          </p:nvSpPr>
          <p:spPr>
            <a:xfrm>
              <a:off x="7375847" y="2644422"/>
              <a:ext cx="60582" cy="64626"/>
            </a:xfrm>
            <a:custGeom>
              <a:avLst/>
              <a:gdLst/>
              <a:ahLst/>
              <a:cxnLst/>
              <a:rect l="l" t="t" r="r" b="b"/>
              <a:pathLst>
                <a:path w="2307" h="2461" extrusionOk="0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73"/>
            <p:cNvSpPr/>
            <p:nvPr/>
          </p:nvSpPr>
          <p:spPr>
            <a:xfrm>
              <a:off x="7375847" y="2644580"/>
              <a:ext cx="44012" cy="64731"/>
            </a:xfrm>
            <a:custGeom>
              <a:avLst/>
              <a:gdLst/>
              <a:ahLst/>
              <a:cxnLst/>
              <a:rect l="l" t="t" r="r" b="b"/>
              <a:pathLst>
                <a:path w="1676" h="2465" extrusionOk="0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73"/>
            <p:cNvSpPr/>
            <p:nvPr/>
          </p:nvSpPr>
          <p:spPr>
            <a:xfrm>
              <a:off x="7219784" y="2529325"/>
              <a:ext cx="121400" cy="63917"/>
            </a:xfrm>
            <a:custGeom>
              <a:avLst/>
              <a:gdLst/>
              <a:ahLst/>
              <a:cxnLst/>
              <a:rect l="l" t="t" r="r" b="b"/>
              <a:pathLst>
                <a:path w="4623" h="2434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73"/>
            <p:cNvSpPr/>
            <p:nvPr/>
          </p:nvSpPr>
          <p:spPr>
            <a:xfrm>
              <a:off x="7218261" y="2529325"/>
              <a:ext cx="49290" cy="63917"/>
            </a:xfrm>
            <a:custGeom>
              <a:avLst/>
              <a:gdLst/>
              <a:ahLst/>
              <a:cxnLst/>
              <a:rect l="l" t="t" r="r" b="b"/>
              <a:pathLst>
                <a:path w="1877" h="2434" extrusionOk="0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73"/>
            <p:cNvSpPr/>
            <p:nvPr/>
          </p:nvSpPr>
          <p:spPr>
            <a:xfrm>
              <a:off x="7240897" y="2428565"/>
              <a:ext cx="76916" cy="54043"/>
            </a:xfrm>
            <a:custGeom>
              <a:avLst/>
              <a:gdLst/>
              <a:ahLst/>
              <a:cxnLst/>
              <a:rect l="l" t="t" r="r" b="b"/>
              <a:pathLst>
                <a:path w="2929" h="2058" extrusionOk="0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73"/>
            <p:cNvSpPr/>
            <p:nvPr/>
          </p:nvSpPr>
          <p:spPr>
            <a:xfrm>
              <a:off x="7240897" y="2428565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73"/>
            <p:cNvSpPr/>
            <p:nvPr/>
          </p:nvSpPr>
          <p:spPr>
            <a:xfrm>
              <a:off x="7307230" y="2477146"/>
              <a:ext cx="17122" cy="22557"/>
            </a:xfrm>
            <a:custGeom>
              <a:avLst/>
              <a:gdLst/>
              <a:ahLst/>
              <a:cxnLst/>
              <a:rect l="l" t="t" r="r" b="b"/>
              <a:pathLst>
                <a:path w="652" h="859" extrusionOk="0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73"/>
            <p:cNvSpPr/>
            <p:nvPr/>
          </p:nvSpPr>
          <p:spPr>
            <a:xfrm>
              <a:off x="7234857" y="2477120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73"/>
            <p:cNvSpPr/>
            <p:nvPr/>
          </p:nvSpPr>
          <p:spPr>
            <a:xfrm>
              <a:off x="7265266" y="2516694"/>
              <a:ext cx="27914" cy="32274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73"/>
            <p:cNvSpPr/>
            <p:nvPr/>
          </p:nvSpPr>
          <p:spPr>
            <a:xfrm>
              <a:off x="7265266" y="2516956"/>
              <a:ext cx="17122" cy="32247"/>
            </a:xfrm>
            <a:custGeom>
              <a:avLst/>
              <a:gdLst/>
              <a:ahLst/>
              <a:cxnLst/>
              <a:rect l="l" t="t" r="r" b="b"/>
              <a:pathLst>
                <a:path w="652" h="1228" extrusionOk="0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73"/>
            <p:cNvSpPr/>
            <p:nvPr/>
          </p:nvSpPr>
          <p:spPr>
            <a:xfrm>
              <a:off x="7249195" y="2460287"/>
              <a:ext cx="60319" cy="64810"/>
            </a:xfrm>
            <a:custGeom>
              <a:avLst/>
              <a:gdLst/>
              <a:ahLst/>
              <a:cxnLst/>
              <a:rect l="l" t="t" r="r" b="b"/>
              <a:pathLst>
                <a:path w="2297" h="2468" extrusionOk="0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73"/>
            <p:cNvSpPr/>
            <p:nvPr/>
          </p:nvSpPr>
          <p:spPr>
            <a:xfrm>
              <a:off x="7249195" y="2460471"/>
              <a:ext cx="43749" cy="64626"/>
            </a:xfrm>
            <a:custGeom>
              <a:avLst/>
              <a:gdLst/>
              <a:ahLst/>
              <a:cxnLst/>
              <a:rect l="l" t="t" r="r" b="b"/>
              <a:pathLst>
                <a:path w="1666" h="2461" extrusionOk="0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73"/>
            <p:cNvSpPr/>
            <p:nvPr/>
          </p:nvSpPr>
          <p:spPr>
            <a:xfrm>
              <a:off x="7092607" y="2713539"/>
              <a:ext cx="121164" cy="63891"/>
            </a:xfrm>
            <a:custGeom>
              <a:avLst/>
              <a:gdLst/>
              <a:ahLst/>
              <a:cxnLst/>
              <a:rect l="l" t="t" r="r" b="b"/>
              <a:pathLst>
                <a:path w="4614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73"/>
            <p:cNvSpPr/>
            <p:nvPr/>
          </p:nvSpPr>
          <p:spPr>
            <a:xfrm>
              <a:off x="7091110" y="2713539"/>
              <a:ext cx="49027" cy="63891"/>
            </a:xfrm>
            <a:custGeom>
              <a:avLst/>
              <a:gdLst/>
              <a:ahLst/>
              <a:cxnLst/>
              <a:rect l="l" t="t" r="r" b="b"/>
              <a:pathLst>
                <a:path w="1867" h="2433" extrusionOk="0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73"/>
            <p:cNvSpPr/>
            <p:nvPr/>
          </p:nvSpPr>
          <p:spPr>
            <a:xfrm>
              <a:off x="7113484" y="2612753"/>
              <a:ext cx="76916" cy="54332"/>
            </a:xfrm>
            <a:custGeom>
              <a:avLst/>
              <a:gdLst/>
              <a:ahLst/>
              <a:cxnLst/>
              <a:rect l="l" t="t" r="r" b="b"/>
              <a:pathLst>
                <a:path w="2929" h="2069" extrusionOk="0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73"/>
            <p:cNvSpPr/>
            <p:nvPr/>
          </p:nvSpPr>
          <p:spPr>
            <a:xfrm>
              <a:off x="7113484" y="2612779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73"/>
            <p:cNvSpPr/>
            <p:nvPr/>
          </p:nvSpPr>
          <p:spPr>
            <a:xfrm>
              <a:off x="7180079" y="266128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73"/>
            <p:cNvSpPr/>
            <p:nvPr/>
          </p:nvSpPr>
          <p:spPr>
            <a:xfrm>
              <a:off x="7107444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73"/>
            <p:cNvSpPr/>
            <p:nvPr/>
          </p:nvSpPr>
          <p:spPr>
            <a:xfrm>
              <a:off x="7137853" y="2700829"/>
              <a:ext cx="28177" cy="32352"/>
            </a:xfrm>
            <a:custGeom>
              <a:avLst/>
              <a:gdLst/>
              <a:ahLst/>
              <a:cxnLst/>
              <a:rect l="l" t="t" r="r" b="b"/>
              <a:pathLst>
                <a:path w="1073" h="1232" extrusionOk="0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73"/>
            <p:cNvSpPr/>
            <p:nvPr/>
          </p:nvSpPr>
          <p:spPr>
            <a:xfrm>
              <a:off x="7137590" y="2701144"/>
              <a:ext cx="17384" cy="32037"/>
            </a:xfrm>
            <a:custGeom>
              <a:avLst/>
              <a:gdLst/>
              <a:ahLst/>
              <a:cxnLst/>
              <a:rect l="l" t="t" r="r" b="b"/>
              <a:pathLst>
                <a:path w="662" h="1220" extrusionOk="0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73"/>
            <p:cNvSpPr/>
            <p:nvPr/>
          </p:nvSpPr>
          <p:spPr>
            <a:xfrm>
              <a:off x="7121756" y="2644422"/>
              <a:ext cx="60345" cy="64626"/>
            </a:xfrm>
            <a:custGeom>
              <a:avLst/>
              <a:gdLst/>
              <a:ahLst/>
              <a:cxnLst/>
              <a:rect l="l" t="t" r="r" b="b"/>
              <a:pathLst>
                <a:path w="2298" h="2461" extrusionOk="0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73"/>
            <p:cNvSpPr/>
            <p:nvPr/>
          </p:nvSpPr>
          <p:spPr>
            <a:xfrm>
              <a:off x="7121756" y="2644580"/>
              <a:ext cx="43775" cy="64731"/>
            </a:xfrm>
            <a:custGeom>
              <a:avLst/>
              <a:gdLst/>
              <a:ahLst/>
              <a:cxnLst/>
              <a:rect l="l" t="t" r="r" b="b"/>
              <a:pathLst>
                <a:path w="1667" h="2465" extrusionOk="0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9" name="Google Shape;10239;p73"/>
          <p:cNvGrpSpPr/>
          <p:nvPr/>
        </p:nvGrpSpPr>
        <p:grpSpPr>
          <a:xfrm>
            <a:off x="7536427" y="2415225"/>
            <a:ext cx="369715" cy="375492"/>
            <a:chOff x="7536427" y="2415225"/>
            <a:chExt cx="369715" cy="375492"/>
          </a:xfrm>
        </p:grpSpPr>
        <p:sp>
          <p:nvSpPr>
            <p:cNvPr id="10240" name="Google Shape;10240;p73"/>
            <p:cNvSpPr/>
            <p:nvPr/>
          </p:nvSpPr>
          <p:spPr>
            <a:xfrm>
              <a:off x="7648978" y="2602774"/>
              <a:ext cx="150417" cy="121137"/>
            </a:xfrm>
            <a:custGeom>
              <a:avLst/>
              <a:gdLst/>
              <a:ahLst/>
              <a:cxnLst/>
              <a:rect l="l" t="t" r="r" b="b"/>
              <a:pathLst>
                <a:path w="5728" h="4613" extrusionOk="0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73"/>
            <p:cNvSpPr/>
            <p:nvPr/>
          </p:nvSpPr>
          <p:spPr>
            <a:xfrm>
              <a:off x="7681698" y="2421265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73"/>
            <p:cNvSpPr/>
            <p:nvPr/>
          </p:nvSpPr>
          <p:spPr>
            <a:xfrm>
              <a:off x="7693751" y="2415225"/>
              <a:ext cx="72924" cy="72661"/>
            </a:xfrm>
            <a:custGeom>
              <a:avLst/>
              <a:gdLst/>
              <a:ahLst/>
              <a:cxnLst/>
              <a:rect l="l" t="t" r="r" b="b"/>
              <a:pathLst>
                <a:path w="2777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73"/>
            <p:cNvSpPr/>
            <p:nvPr/>
          </p:nvSpPr>
          <p:spPr>
            <a:xfrm>
              <a:off x="7706067" y="2505953"/>
              <a:ext cx="36239" cy="26917"/>
            </a:xfrm>
            <a:custGeom>
              <a:avLst/>
              <a:gdLst/>
              <a:ahLst/>
              <a:cxnLst/>
              <a:rect l="l" t="t" r="r" b="b"/>
              <a:pathLst>
                <a:path w="1380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73"/>
            <p:cNvSpPr/>
            <p:nvPr/>
          </p:nvSpPr>
          <p:spPr>
            <a:xfrm>
              <a:off x="7706067" y="2505953"/>
              <a:ext cx="36239" cy="14732"/>
            </a:xfrm>
            <a:custGeom>
              <a:avLst/>
              <a:gdLst/>
              <a:ahLst/>
              <a:cxnLst/>
              <a:rect l="l" t="t" r="r" b="b"/>
              <a:pathLst>
                <a:path w="1380" h="561" extrusionOk="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73"/>
            <p:cNvSpPr/>
            <p:nvPr/>
          </p:nvSpPr>
          <p:spPr>
            <a:xfrm>
              <a:off x="7663604" y="2520790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73"/>
            <p:cNvSpPr/>
            <p:nvPr/>
          </p:nvSpPr>
          <p:spPr>
            <a:xfrm>
              <a:off x="7718146" y="2532844"/>
              <a:ext cx="12080" cy="52047"/>
            </a:xfrm>
            <a:custGeom>
              <a:avLst/>
              <a:gdLst/>
              <a:ahLst/>
              <a:cxnLst/>
              <a:rect l="l" t="t" r="r" b="b"/>
              <a:pathLst>
                <a:path w="460" h="1982" extrusionOk="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73"/>
            <p:cNvSpPr/>
            <p:nvPr/>
          </p:nvSpPr>
          <p:spPr>
            <a:xfrm>
              <a:off x="7687737" y="2445398"/>
              <a:ext cx="72898" cy="66622"/>
            </a:xfrm>
            <a:custGeom>
              <a:avLst/>
              <a:gdLst/>
              <a:ahLst/>
              <a:cxnLst/>
              <a:rect l="l" t="t" r="r" b="b"/>
              <a:pathLst>
                <a:path w="2776" h="2537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73"/>
            <p:cNvSpPr/>
            <p:nvPr/>
          </p:nvSpPr>
          <p:spPr>
            <a:xfrm>
              <a:off x="7687737" y="2445398"/>
              <a:ext cx="72661" cy="65361"/>
            </a:xfrm>
            <a:custGeom>
              <a:avLst/>
              <a:gdLst/>
              <a:ahLst/>
              <a:cxnLst/>
              <a:rect l="l" t="t" r="r" b="b"/>
              <a:pathLst>
                <a:path w="2767" h="2489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73"/>
            <p:cNvSpPr/>
            <p:nvPr/>
          </p:nvSpPr>
          <p:spPr>
            <a:xfrm>
              <a:off x="7663604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73"/>
            <p:cNvSpPr/>
            <p:nvPr/>
          </p:nvSpPr>
          <p:spPr>
            <a:xfrm>
              <a:off x="7760609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73"/>
            <p:cNvSpPr/>
            <p:nvPr/>
          </p:nvSpPr>
          <p:spPr>
            <a:xfrm>
              <a:off x="7717884" y="2532607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73"/>
            <p:cNvSpPr/>
            <p:nvPr/>
          </p:nvSpPr>
          <p:spPr>
            <a:xfrm>
              <a:off x="7699292" y="2515906"/>
              <a:ext cx="24894" cy="25446"/>
            </a:xfrm>
            <a:custGeom>
              <a:avLst/>
              <a:gdLst/>
              <a:ahLst/>
              <a:cxnLst/>
              <a:rect l="l" t="t" r="r" b="b"/>
              <a:pathLst>
                <a:path w="948" h="969" extrusionOk="0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73"/>
            <p:cNvSpPr/>
            <p:nvPr/>
          </p:nvSpPr>
          <p:spPr>
            <a:xfrm>
              <a:off x="7724160" y="2515906"/>
              <a:ext cx="24921" cy="25446"/>
            </a:xfrm>
            <a:custGeom>
              <a:avLst/>
              <a:gdLst/>
              <a:ahLst/>
              <a:cxnLst/>
              <a:rect l="l" t="t" r="r" b="b"/>
              <a:pathLst>
                <a:path w="949" h="969" extrusionOk="0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73"/>
            <p:cNvSpPr/>
            <p:nvPr/>
          </p:nvSpPr>
          <p:spPr>
            <a:xfrm>
              <a:off x="7554547" y="2627091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73"/>
            <p:cNvSpPr/>
            <p:nvPr/>
          </p:nvSpPr>
          <p:spPr>
            <a:xfrm>
              <a:off x="7566600" y="2621051"/>
              <a:ext cx="72898" cy="72661"/>
            </a:xfrm>
            <a:custGeom>
              <a:avLst/>
              <a:gdLst/>
              <a:ahLst/>
              <a:cxnLst/>
              <a:rect l="l" t="t" r="r" b="b"/>
              <a:pathLst>
                <a:path w="2776" h="2767" extrusionOk="0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73"/>
            <p:cNvSpPr/>
            <p:nvPr/>
          </p:nvSpPr>
          <p:spPr>
            <a:xfrm>
              <a:off x="7578916" y="2711779"/>
              <a:ext cx="36213" cy="26917"/>
            </a:xfrm>
            <a:custGeom>
              <a:avLst/>
              <a:gdLst/>
              <a:ahLst/>
              <a:cxnLst/>
              <a:rect l="l" t="t" r="r" b="b"/>
              <a:pathLst>
                <a:path w="1379" h="1025" extrusionOk="0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73"/>
            <p:cNvSpPr/>
            <p:nvPr/>
          </p:nvSpPr>
          <p:spPr>
            <a:xfrm>
              <a:off x="7578916" y="2712042"/>
              <a:ext cx="36213" cy="14653"/>
            </a:xfrm>
            <a:custGeom>
              <a:avLst/>
              <a:gdLst/>
              <a:ahLst/>
              <a:cxnLst/>
              <a:rect l="l" t="t" r="r" b="b"/>
              <a:pathLst>
                <a:path w="1379" h="558" extrusionOk="0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73"/>
            <p:cNvSpPr/>
            <p:nvPr/>
          </p:nvSpPr>
          <p:spPr>
            <a:xfrm>
              <a:off x="7536427" y="2726616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73"/>
            <p:cNvSpPr/>
            <p:nvPr/>
          </p:nvSpPr>
          <p:spPr>
            <a:xfrm>
              <a:off x="7590969" y="2738670"/>
              <a:ext cx="12106" cy="52047"/>
            </a:xfrm>
            <a:custGeom>
              <a:avLst/>
              <a:gdLst/>
              <a:ahLst/>
              <a:cxnLst/>
              <a:rect l="l" t="t" r="r" b="b"/>
              <a:pathLst>
                <a:path w="461" h="1982" extrusionOk="0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73"/>
            <p:cNvSpPr/>
            <p:nvPr/>
          </p:nvSpPr>
          <p:spPr>
            <a:xfrm>
              <a:off x="7560560" y="2651434"/>
              <a:ext cx="72924" cy="66674"/>
            </a:xfrm>
            <a:custGeom>
              <a:avLst/>
              <a:gdLst/>
              <a:ahLst/>
              <a:cxnLst/>
              <a:rect l="l" t="t" r="r" b="b"/>
              <a:pathLst>
                <a:path w="2777" h="2539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73"/>
            <p:cNvSpPr/>
            <p:nvPr/>
          </p:nvSpPr>
          <p:spPr>
            <a:xfrm>
              <a:off x="7560560" y="2651434"/>
              <a:ext cx="72661" cy="65151"/>
            </a:xfrm>
            <a:custGeom>
              <a:avLst/>
              <a:gdLst/>
              <a:ahLst/>
              <a:cxnLst/>
              <a:rect l="l" t="t" r="r" b="b"/>
              <a:pathLst>
                <a:path w="2767" h="2481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73"/>
            <p:cNvSpPr/>
            <p:nvPr/>
          </p:nvSpPr>
          <p:spPr>
            <a:xfrm>
              <a:off x="7536427" y="2741952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73"/>
            <p:cNvSpPr/>
            <p:nvPr/>
          </p:nvSpPr>
          <p:spPr>
            <a:xfrm>
              <a:off x="7633195" y="2741952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73"/>
            <p:cNvSpPr/>
            <p:nvPr/>
          </p:nvSpPr>
          <p:spPr>
            <a:xfrm>
              <a:off x="7590733" y="2738670"/>
              <a:ext cx="12342" cy="12106"/>
            </a:xfrm>
            <a:custGeom>
              <a:avLst/>
              <a:gdLst/>
              <a:ahLst/>
              <a:cxnLst/>
              <a:rect l="l" t="t" r="r" b="b"/>
              <a:pathLst>
                <a:path w="470" h="461" extrusionOk="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73"/>
            <p:cNvSpPr/>
            <p:nvPr/>
          </p:nvSpPr>
          <p:spPr>
            <a:xfrm>
              <a:off x="7572115" y="2721863"/>
              <a:ext cx="24921" cy="25498"/>
            </a:xfrm>
            <a:custGeom>
              <a:avLst/>
              <a:gdLst/>
              <a:ahLst/>
              <a:cxnLst/>
              <a:rect l="l" t="t" r="r" b="b"/>
              <a:pathLst>
                <a:path w="949" h="971" extrusionOk="0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73"/>
            <p:cNvSpPr/>
            <p:nvPr/>
          </p:nvSpPr>
          <p:spPr>
            <a:xfrm>
              <a:off x="7597009" y="2721863"/>
              <a:ext cx="24894" cy="25498"/>
            </a:xfrm>
            <a:custGeom>
              <a:avLst/>
              <a:gdLst/>
              <a:ahLst/>
              <a:cxnLst/>
              <a:rect l="l" t="t" r="r" b="b"/>
              <a:pathLst>
                <a:path w="948" h="971" extrusionOk="0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73"/>
            <p:cNvSpPr/>
            <p:nvPr/>
          </p:nvSpPr>
          <p:spPr>
            <a:xfrm>
              <a:off x="7827204" y="2602958"/>
              <a:ext cx="48528" cy="4251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73"/>
            <p:cNvSpPr/>
            <p:nvPr/>
          </p:nvSpPr>
          <p:spPr>
            <a:xfrm>
              <a:off x="7827204" y="2602958"/>
              <a:ext cx="33219" cy="42515"/>
            </a:xfrm>
            <a:custGeom>
              <a:avLst/>
              <a:gdLst/>
              <a:ahLst/>
              <a:cxnLst/>
              <a:rect l="l" t="t" r="r" b="b"/>
              <a:pathLst>
                <a:path w="1265" h="1619" extrusionOk="0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73"/>
            <p:cNvSpPr/>
            <p:nvPr/>
          </p:nvSpPr>
          <p:spPr>
            <a:xfrm>
              <a:off x="7796795" y="2706002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73"/>
            <p:cNvSpPr/>
            <p:nvPr/>
          </p:nvSpPr>
          <p:spPr>
            <a:xfrm>
              <a:off x="7832745" y="2706002"/>
              <a:ext cx="37210" cy="24159"/>
            </a:xfrm>
            <a:custGeom>
              <a:avLst/>
              <a:gdLst/>
              <a:ahLst/>
              <a:cxnLst/>
              <a:rect l="l" t="t" r="r" b="b"/>
              <a:pathLst>
                <a:path w="1417" h="920" extrusionOk="0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73"/>
            <p:cNvSpPr/>
            <p:nvPr/>
          </p:nvSpPr>
          <p:spPr>
            <a:xfrm>
              <a:off x="7797058" y="2737672"/>
              <a:ext cx="109084" cy="53045"/>
            </a:xfrm>
            <a:custGeom>
              <a:avLst/>
              <a:gdLst/>
              <a:ahLst/>
              <a:cxnLst/>
              <a:rect l="l" t="t" r="r" b="b"/>
              <a:pathLst>
                <a:path w="4154" h="2020" extrusionOk="0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73"/>
            <p:cNvSpPr/>
            <p:nvPr/>
          </p:nvSpPr>
          <p:spPr>
            <a:xfrm>
              <a:off x="7809111" y="2621051"/>
              <a:ext cx="84715" cy="84741"/>
            </a:xfrm>
            <a:custGeom>
              <a:avLst/>
              <a:gdLst/>
              <a:ahLst/>
              <a:cxnLst/>
              <a:rect l="l" t="t" r="r" b="b"/>
              <a:pathLst>
                <a:path w="3226" h="3227" extrusionOk="0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73"/>
            <p:cNvSpPr/>
            <p:nvPr/>
          </p:nvSpPr>
          <p:spPr>
            <a:xfrm>
              <a:off x="7824447" y="2621051"/>
              <a:ext cx="71138" cy="76443"/>
            </a:xfrm>
            <a:custGeom>
              <a:avLst/>
              <a:gdLst/>
              <a:ahLst/>
              <a:cxnLst/>
              <a:rect l="l" t="t" r="r" b="b"/>
              <a:pathLst>
                <a:path w="2709" h="2911" extrusionOk="0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73"/>
            <p:cNvSpPr/>
            <p:nvPr/>
          </p:nvSpPr>
          <p:spPr>
            <a:xfrm>
              <a:off x="7814888" y="2658393"/>
              <a:ext cx="72661" cy="59715"/>
            </a:xfrm>
            <a:custGeom>
              <a:avLst/>
              <a:gdLst/>
              <a:ahLst/>
              <a:cxnLst/>
              <a:rect l="l" t="t" r="r" b="b"/>
              <a:pathLst>
                <a:path w="2767" h="2274" extrusionOk="0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73"/>
            <p:cNvSpPr/>
            <p:nvPr/>
          </p:nvSpPr>
          <p:spPr>
            <a:xfrm>
              <a:off x="7815151" y="2658393"/>
              <a:ext cx="72661" cy="59190"/>
            </a:xfrm>
            <a:custGeom>
              <a:avLst/>
              <a:gdLst/>
              <a:ahLst/>
              <a:cxnLst/>
              <a:rect l="l" t="t" r="r" b="b"/>
              <a:pathLst>
                <a:path w="2767" h="2254" extrusionOk="0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73"/>
            <p:cNvSpPr/>
            <p:nvPr/>
          </p:nvSpPr>
          <p:spPr>
            <a:xfrm>
              <a:off x="7796795" y="2749988"/>
              <a:ext cx="24422" cy="40729"/>
            </a:xfrm>
            <a:custGeom>
              <a:avLst/>
              <a:gdLst/>
              <a:ahLst/>
              <a:cxnLst/>
              <a:rect l="l" t="t" r="r" b="b"/>
              <a:pathLst>
                <a:path w="930" h="1551" extrusionOk="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73"/>
            <p:cNvSpPr/>
            <p:nvPr/>
          </p:nvSpPr>
          <p:spPr>
            <a:xfrm>
              <a:off x="7881746" y="2749988"/>
              <a:ext cx="24159" cy="40729"/>
            </a:xfrm>
            <a:custGeom>
              <a:avLst/>
              <a:gdLst/>
              <a:ahLst/>
              <a:cxnLst/>
              <a:rect l="l" t="t" r="r" b="b"/>
              <a:pathLst>
                <a:path w="920" h="1551" extrusionOk="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8" name="Google Shape;10278;p73"/>
          <p:cNvGrpSpPr/>
          <p:nvPr/>
        </p:nvGrpSpPr>
        <p:grpSpPr>
          <a:xfrm>
            <a:off x="7980773" y="2428802"/>
            <a:ext cx="353381" cy="358160"/>
            <a:chOff x="7980773" y="2428802"/>
            <a:chExt cx="353381" cy="358160"/>
          </a:xfrm>
        </p:grpSpPr>
        <p:sp>
          <p:nvSpPr>
            <p:cNvPr id="10279" name="Google Shape;10279;p73"/>
            <p:cNvSpPr/>
            <p:nvPr/>
          </p:nvSpPr>
          <p:spPr>
            <a:xfrm>
              <a:off x="8218504" y="2711779"/>
              <a:ext cx="115649" cy="75182"/>
            </a:xfrm>
            <a:custGeom>
              <a:avLst/>
              <a:gdLst/>
              <a:ahLst/>
              <a:cxnLst/>
              <a:rect l="l" t="t" r="r" b="b"/>
              <a:pathLst>
                <a:path w="4404" h="2863" extrusionOk="0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73"/>
            <p:cNvSpPr/>
            <p:nvPr/>
          </p:nvSpPr>
          <p:spPr>
            <a:xfrm>
              <a:off x="8218268" y="2727614"/>
              <a:ext cx="115623" cy="59348"/>
            </a:xfrm>
            <a:custGeom>
              <a:avLst/>
              <a:gdLst/>
              <a:ahLst/>
              <a:cxnLst/>
              <a:rect l="l" t="t" r="r" b="b"/>
              <a:pathLst>
                <a:path w="4403" h="2260" extrusionOk="0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73"/>
            <p:cNvSpPr/>
            <p:nvPr/>
          </p:nvSpPr>
          <p:spPr>
            <a:xfrm>
              <a:off x="8235600" y="2630872"/>
              <a:ext cx="29175" cy="63602"/>
            </a:xfrm>
            <a:custGeom>
              <a:avLst/>
              <a:gdLst/>
              <a:ahLst/>
              <a:cxnLst/>
              <a:rect l="l" t="t" r="r" b="b"/>
              <a:pathLst>
                <a:path w="1111" h="2422" extrusionOk="0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73"/>
            <p:cNvSpPr/>
            <p:nvPr/>
          </p:nvSpPr>
          <p:spPr>
            <a:xfrm>
              <a:off x="8247417" y="2625095"/>
              <a:ext cx="69379" cy="69379"/>
            </a:xfrm>
            <a:custGeom>
              <a:avLst/>
              <a:gdLst/>
              <a:ahLst/>
              <a:cxnLst/>
              <a:rect l="l" t="t" r="r" b="b"/>
              <a:pathLst>
                <a:path w="2642" h="2642" extrusionOk="0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73"/>
            <p:cNvSpPr/>
            <p:nvPr/>
          </p:nvSpPr>
          <p:spPr>
            <a:xfrm>
              <a:off x="8258971" y="2711779"/>
              <a:ext cx="34453" cy="14049"/>
            </a:xfrm>
            <a:custGeom>
              <a:avLst/>
              <a:gdLst/>
              <a:ahLst/>
              <a:cxnLst/>
              <a:rect l="l" t="t" r="r" b="b"/>
              <a:pathLst>
                <a:path w="1312" h="535" extrusionOk="0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73"/>
            <p:cNvSpPr/>
            <p:nvPr/>
          </p:nvSpPr>
          <p:spPr>
            <a:xfrm>
              <a:off x="8241640" y="2654244"/>
              <a:ext cx="69379" cy="63339"/>
            </a:xfrm>
            <a:custGeom>
              <a:avLst/>
              <a:gdLst/>
              <a:ahLst/>
              <a:cxnLst/>
              <a:rect l="l" t="t" r="r" b="b"/>
              <a:pathLst>
                <a:path w="2642" h="2412" extrusionOk="0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73"/>
            <p:cNvSpPr/>
            <p:nvPr/>
          </p:nvSpPr>
          <p:spPr>
            <a:xfrm>
              <a:off x="8241640" y="2654191"/>
              <a:ext cx="69143" cy="62157"/>
            </a:xfrm>
            <a:custGeom>
              <a:avLst/>
              <a:gdLst/>
              <a:ahLst/>
              <a:cxnLst/>
              <a:rect l="l" t="t" r="r" b="b"/>
              <a:pathLst>
                <a:path w="2633" h="2367" extrusionOk="0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73"/>
            <p:cNvSpPr/>
            <p:nvPr/>
          </p:nvSpPr>
          <p:spPr>
            <a:xfrm>
              <a:off x="8218504" y="2740692"/>
              <a:ext cx="23161" cy="46270"/>
            </a:xfrm>
            <a:custGeom>
              <a:avLst/>
              <a:gdLst/>
              <a:ahLst/>
              <a:cxnLst/>
              <a:rect l="l" t="t" r="r" b="b"/>
              <a:pathLst>
                <a:path w="882" h="1762" extrusionOk="0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73"/>
            <p:cNvSpPr/>
            <p:nvPr/>
          </p:nvSpPr>
          <p:spPr>
            <a:xfrm>
              <a:off x="8310756" y="2740692"/>
              <a:ext cx="23135" cy="46270"/>
            </a:xfrm>
            <a:custGeom>
              <a:avLst/>
              <a:gdLst/>
              <a:ahLst/>
              <a:cxnLst/>
              <a:rect l="l" t="t" r="r" b="b"/>
              <a:pathLst>
                <a:path w="881" h="1762" extrusionOk="0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73"/>
            <p:cNvSpPr/>
            <p:nvPr/>
          </p:nvSpPr>
          <p:spPr>
            <a:xfrm>
              <a:off x="8009659" y="2607737"/>
              <a:ext cx="46270" cy="40493"/>
            </a:xfrm>
            <a:custGeom>
              <a:avLst/>
              <a:gdLst/>
              <a:ahLst/>
              <a:cxnLst/>
              <a:rect l="l" t="t" r="r" b="b"/>
              <a:pathLst>
                <a:path w="1762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73"/>
            <p:cNvSpPr/>
            <p:nvPr/>
          </p:nvSpPr>
          <p:spPr>
            <a:xfrm>
              <a:off x="8009659" y="2607737"/>
              <a:ext cx="31696" cy="40493"/>
            </a:xfrm>
            <a:custGeom>
              <a:avLst/>
              <a:gdLst/>
              <a:ahLst/>
              <a:cxnLst/>
              <a:rect l="l" t="t" r="r" b="b"/>
              <a:pathLst>
                <a:path w="1207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73"/>
            <p:cNvSpPr/>
            <p:nvPr/>
          </p:nvSpPr>
          <p:spPr>
            <a:xfrm>
              <a:off x="7980773" y="2706002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73"/>
            <p:cNvSpPr/>
            <p:nvPr/>
          </p:nvSpPr>
          <p:spPr>
            <a:xfrm>
              <a:off x="8015200" y="2706002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73"/>
            <p:cNvSpPr/>
            <p:nvPr/>
          </p:nvSpPr>
          <p:spPr>
            <a:xfrm>
              <a:off x="7980773" y="2736411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73"/>
            <p:cNvSpPr/>
            <p:nvPr/>
          </p:nvSpPr>
          <p:spPr>
            <a:xfrm>
              <a:off x="7992327" y="2625095"/>
              <a:ext cx="80960" cy="80933"/>
            </a:xfrm>
            <a:custGeom>
              <a:avLst/>
              <a:gdLst/>
              <a:ahLst/>
              <a:cxnLst/>
              <a:rect l="l" t="t" r="r" b="b"/>
              <a:pathLst>
                <a:path w="3083" h="3082" extrusionOk="0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73"/>
            <p:cNvSpPr/>
            <p:nvPr/>
          </p:nvSpPr>
          <p:spPr>
            <a:xfrm>
              <a:off x="8007164" y="2625095"/>
              <a:ext cx="67620" cy="72898"/>
            </a:xfrm>
            <a:custGeom>
              <a:avLst/>
              <a:gdLst/>
              <a:ahLst/>
              <a:cxnLst/>
              <a:rect l="l" t="t" r="r" b="b"/>
              <a:pathLst>
                <a:path w="2575" h="2776" extrusionOk="0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73"/>
            <p:cNvSpPr/>
            <p:nvPr/>
          </p:nvSpPr>
          <p:spPr>
            <a:xfrm>
              <a:off x="7998104" y="2660809"/>
              <a:ext cx="69379" cy="56774"/>
            </a:xfrm>
            <a:custGeom>
              <a:avLst/>
              <a:gdLst/>
              <a:ahLst/>
              <a:cxnLst/>
              <a:rect l="l" t="t" r="r" b="b"/>
              <a:pathLst>
                <a:path w="2642" h="2162" extrusionOk="0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73"/>
            <p:cNvSpPr/>
            <p:nvPr/>
          </p:nvSpPr>
          <p:spPr>
            <a:xfrm>
              <a:off x="7998104" y="2660914"/>
              <a:ext cx="69379" cy="56170"/>
            </a:xfrm>
            <a:custGeom>
              <a:avLst/>
              <a:gdLst/>
              <a:ahLst/>
              <a:cxnLst/>
              <a:rect l="l" t="t" r="r" b="b"/>
              <a:pathLst>
                <a:path w="2642" h="2139" extrusionOk="0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73"/>
            <p:cNvSpPr/>
            <p:nvPr/>
          </p:nvSpPr>
          <p:spPr>
            <a:xfrm>
              <a:off x="7980773" y="2748228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73"/>
            <p:cNvSpPr/>
            <p:nvPr/>
          </p:nvSpPr>
          <p:spPr>
            <a:xfrm>
              <a:off x="8061680" y="2748228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73"/>
            <p:cNvSpPr/>
            <p:nvPr/>
          </p:nvSpPr>
          <p:spPr>
            <a:xfrm>
              <a:off x="8101411" y="2428802"/>
              <a:ext cx="103806" cy="103832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73"/>
            <p:cNvSpPr/>
            <p:nvPr/>
          </p:nvSpPr>
          <p:spPr>
            <a:xfrm>
              <a:off x="8129536" y="2428802"/>
              <a:ext cx="75944" cy="103832"/>
            </a:xfrm>
            <a:custGeom>
              <a:avLst/>
              <a:gdLst/>
              <a:ahLst/>
              <a:cxnLst/>
              <a:rect l="l" t="t" r="r" b="b"/>
              <a:pathLst>
                <a:path w="2892" h="3954" extrusionOk="0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73"/>
            <p:cNvSpPr/>
            <p:nvPr/>
          </p:nvSpPr>
          <p:spPr>
            <a:xfrm>
              <a:off x="8100650" y="2507214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73"/>
            <p:cNvSpPr/>
            <p:nvPr/>
          </p:nvSpPr>
          <p:spPr>
            <a:xfrm>
              <a:off x="8135076" y="2507214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73"/>
            <p:cNvSpPr/>
            <p:nvPr/>
          </p:nvSpPr>
          <p:spPr>
            <a:xfrm>
              <a:off x="8100650" y="2537623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73"/>
            <p:cNvSpPr/>
            <p:nvPr/>
          </p:nvSpPr>
          <p:spPr>
            <a:xfrm>
              <a:off x="8117981" y="2462047"/>
              <a:ext cx="69405" cy="56748"/>
            </a:xfrm>
            <a:custGeom>
              <a:avLst/>
              <a:gdLst/>
              <a:ahLst/>
              <a:cxnLst/>
              <a:rect l="l" t="t" r="r" b="b"/>
              <a:pathLst>
                <a:path w="2643" h="2161" extrusionOk="0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73"/>
            <p:cNvSpPr/>
            <p:nvPr/>
          </p:nvSpPr>
          <p:spPr>
            <a:xfrm>
              <a:off x="8117981" y="2462020"/>
              <a:ext cx="69405" cy="56275"/>
            </a:xfrm>
            <a:custGeom>
              <a:avLst/>
              <a:gdLst/>
              <a:ahLst/>
              <a:cxnLst/>
              <a:rect l="l" t="t" r="r" b="b"/>
              <a:pathLst>
                <a:path w="2643" h="2143" extrusionOk="0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73"/>
            <p:cNvSpPr/>
            <p:nvPr/>
          </p:nvSpPr>
          <p:spPr>
            <a:xfrm>
              <a:off x="8100650" y="2549440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73"/>
            <p:cNvSpPr/>
            <p:nvPr/>
          </p:nvSpPr>
          <p:spPr>
            <a:xfrm>
              <a:off x="8181557" y="2549440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73"/>
            <p:cNvSpPr/>
            <p:nvPr/>
          </p:nvSpPr>
          <p:spPr>
            <a:xfrm>
              <a:off x="8082136" y="2607869"/>
              <a:ext cx="144351" cy="115728"/>
            </a:xfrm>
            <a:custGeom>
              <a:avLst/>
              <a:gdLst/>
              <a:ahLst/>
              <a:cxnLst/>
              <a:rect l="l" t="t" r="r" b="b"/>
              <a:pathLst>
                <a:path w="5497" h="4407" extrusionOk="0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73"/>
          <p:cNvGrpSpPr/>
          <p:nvPr/>
        </p:nvGrpSpPr>
        <p:grpSpPr>
          <a:xfrm>
            <a:off x="4886058" y="4291240"/>
            <a:ext cx="346343" cy="343953"/>
            <a:chOff x="4886058" y="4291240"/>
            <a:chExt cx="346343" cy="343953"/>
          </a:xfrm>
        </p:grpSpPr>
        <p:sp>
          <p:nvSpPr>
            <p:cNvPr id="10310" name="Google Shape;10310;p73"/>
            <p:cNvSpPr/>
            <p:nvPr/>
          </p:nvSpPr>
          <p:spPr>
            <a:xfrm>
              <a:off x="5133611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73"/>
            <p:cNvSpPr/>
            <p:nvPr/>
          </p:nvSpPr>
          <p:spPr>
            <a:xfrm>
              <a:off x="5093407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73"/>
            <p:cNvSpPr/>
            <p:nvPr/>
          </p:nvSpPr>
          <p:spPr>
            <a:xfrm>
              <a:off x="5133112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73"/>
            <p:cNvSpPr/>
            <p:nvPr/>
          </p:nvSpPr>
          <p:spPr>
            <a:xfrm>
              <a:off x="4985084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73"/>
            <p:cNvSpPr/>
            <p:nvPr/>
          </p:nvSpPr>
          <p:spPr>
            <a:xfrm>
              <a:off x="4944880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73"/>
            <p:cNvSpPr/>
            <p:nvPr/>
          </p:nvSpPr>
          <p:spPr>
            <a:xfrm>
              <a:off x="4984585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73"/>
            <p:cNvSpPr/>
            <p:nvPr/>
          </p:nvSpPr>
          <p:spPr>
            <a:xfrm>
              <a:off x="5059479" y="4476530"/>
              <a:ext cx="54043" cy="54043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73"/>
            <p:cNvSpPr/>
            <p:nvPr/>
          </p:nvSpPr>
          <p:spPr>
            <a:xfrm>
              <a:off x="5005436" y="4476530"/>
              <a:ext cx="86238" cy="54043"/>
            </a:xfrm>
            <a:custGeom>
              <a:avLst/>
              <a:gdLst/>
              <a:ahLst/>
              <a:cxnLst/>
              <a:rect l="l" t="t" r="r" b="b"/>
              <a:pathLst>
                <a:path w="3284" h="2058" extrusionOk="0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73"/>
            <p:cNvSpPr/>
            <p:nvPr/>
          </p:nvSpPr>
          <p:spPr>
            <a:xfrm>
              <a:off x="5059715" y="4394835"/>
              <a:ext cx="29936" cy="59847"/>
            </a:xfrm>
            <a:custGeom>
              <a:avLst/>
              <a:gdLst/>
              <a:ahLst/>
              <a:cxnLst/>
              <a:rect l="l" t="t" r="r" b="b"/>
              <a:pathLst>
                <a:path w="1140" h="2279" extrusionOk="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73"/>
            <p:cNvSpPr/>
            <p:nvPr/>
          </p:nvSpPr>
          <p:spPr>
            <a:xfrm>
              <a:off x="5029070" y="4394835"/>
              <a:ext cx="45509" cy="59847"/>
            </a:xfrm>
            <a:custGeom>
              <a:avLst/>
              <a:gdLst/>
              <a:ahLst/>
              <a:cxnLst/>
              <a:rect l="l" t="t" r="r" b="b"/>
              <a:pathLst>
                <a:path w="1733" h="2279" extrusionOk="0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73"/>
            <p:cNvSpPr/>
            <p:nvPr/>
          </p:nvSpPr>
          <p:spPr>
            <a:xfrm>
              <a:off x="4962711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73"/>
            <p:cNvSpPr/>
            <p:nvPr/>
          </p:nvSpPr>
          <p:spPr>
            <a:xfrm>
              <a:off x="5111237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73"/>
            <p:cNvSpPr/>
            <p:nvPr/>
          </p:nvSpPr>
          <p:spPr>
            <a:xfrm>
              <a:off x="4886058" y="4291240"/>
              <a:ext cx="346343" cy="343953"/>
            </a:xfrm>
            <a:custGeom>
              <a:avLst/>
              <a:gdLst/>
              <a:ahLst/>
              <a:cxnLst/>
              <a:rect l="l" t="t" r="r" b="b"/>
              <a:pathLst>
                <a:path w="13189" h="13098" extrusionOk="0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3" name="Google Shape;10323;p73"/>
          <p:cNvGrpSpPr/>
          <p:nvPr/>
        </p:nvGrpSpPr>
        <p:grpSpPr>
          <a:xfrm>
            <a:off x="5344216" y="4291056"/>
            <a:ext cx="304616" cy="343560"/>
            <a:chOff x="5344216" y="4291056"/>
            <a:chExt cx="304616" cy="343560"/>
          </a:xfrm>
        </p:grpSpPr>
        <p:sp>
          <p:nvSpPr>
            <p:cNvPr id="10324" name="Google Shape;10324;p73"/>
            <p:cNvSpPr/>
            <p:nvPr/>
          </p:nvSpPr>
          <p:spPr>
            <a:xfrm>
              <a:off x="5344216" y="4297148"/>
              <a:ext cx="251334" cy="247264"/>
            </a:xfrm>
            <a:custGeom>
              <a:avLst/>
              <a:gdLst/>
              <a:ahLst/>
              <a:cxnLst/>
              <a:rect l="l" t="t" r="r" b="b"/>
              <a:pathLst>
                <a:path w="9571" h="9416" extrusionOk="0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73"/>
            <p:cNvSpPr/>
            <p:nvPr/>
          </p:nvSpPr>
          <p:spPr>
            <a:xfrm>
              <a:off x="5544501" y="4291056"/>
              <a:ext cx="55330" cy="53807"/>
            </a:xfrm>
            <a:custGeom>
              <a:avLst/>
              <a:gdLst/>
              <a:ahLst/>
              <a:cxnLst/>
              <a:rect l="l" t="t" r="r" b="b"/>
              <a:pathLst>
                <a:path w="2107" h="2049" extrusionOk="0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73"/>
            <p:cNvSpPr/>
            <p:nvPr/>
          </p:nvSpPr>
          <p:spPr>
            <a:xfrm>
              <a:off x="5349494" y="4566497"/>
              <a:ext cx="102309" cy="68118"/>
            </a:xfrm>
            <a:custGeom>
              <a:avLst/>
              <a:gdLst/>
              <a:ahLst/>
              <a:cxnLst/>
              <a:rect l="l" t="t" r="r" b="b"/>
              <a:pathLst>
                <a:path w="3896" h="2594" extrusionOk="0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73"/>
            <p:cNvSpPr/>
            <p:nvPr/>
          </p:nvSpPr>
          <p:spPr>
            <a:xfrm>
              <a:off x="5447996" y="4480784"/>
              <a:ext cx="102309" cy="153831"/>
            </a:xfrm>
            <a:custGeom>
              <a:avLst/>
              <a:gdLst/>
              <a:ahLst/>
              <a:cxnLst/>
              <a:rect l="l" t="t" r="r" b="b"/>
              <a:pathLst>
                <a:path w="3896" h="5858" extrusionOk="0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73"/>
            <p:cNvSpPr/>
            <p:nvPr/>
          </p:nvSpPr>
          <p:spPr>
            <a:xfrm>
              <a:off x="5546523" y="4388297"/>
              <a:ext cx="102309" cy="246319"/>
            </a:xfrm>
            <a:custGeom>
              <a:avLst/>
              <a:gdLst/>
              <a:ahLst/>
              <a:cxnLst/>
              <a:rect l="l" t="t" r="r" b="b"/>
              <a:pathLst>
                <a:path w="389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73"/>
            <p:cNvSpPr/>
            <p:nvPr/>
          </p:nvSpPr>
          <p:spPr>
            <a:xfrm>
              <a:off x="5349731" y="4566497"/>
              <a:ext cx="8587" cy="68118"/>
            </a:xfrm>
            <a:custGeom>
              <a:avLst/>
              <a:gdLst/>
              <a:ahLst/>
              <a:cxnLst/>
              <a:rect l="l" t="t" r="r" b="b"/>
              <a:pathLst>
                <a:path w="327" h="2594" extrusionOk="0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73"/>
            <p:cNvSpPr/>
            <p:nvPr/>
          </p:nvSpPr>
          <p:spPr>
            <a:xfrm>
              <a:off x="5447996" y="4480784"/>
              <a:ext cx="8823" cy="153831"/>
            </a:xfrm>
            <a:custGeom>
              <a:avLst/>
              <a:gdLst/>
              <a:ahLst/>
              <a:cxnLst/>
              <a:rect l="l" t="t" r="r" b="b"/>
              <a:pathLst>
                <a:path w="336" h="5858" extrusionOk="0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73"/>
            <p:cNvSpPr/>
            <p:nvPr/>
          </p:nvSpPr>
          <p:spPr>
            <a:xfrm>
              <a:off x="5546523" y="4388297"/>
              <a:ext cx="8823" cy="246319"/>
            </a:xfrm>
            <a:custGeom>
              <a:avLst/>
              <a:gdLst/>
              <a:ahLst/>
              <a:cxnLst/>
              <a:rect l="l" t="t" r="r" b="b"/>
              <a:pathLst>
                <a:path w="33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73"/>
            <p:cNvSpPr/>
            <p:nvPr/>
          </p:nvSpPr>
          <p:spPr>
            <a:xfrm>
              <a:off x="5365828" y="4585089"/>
              <a:ext cx="68381" cy="11082"/>
            </a:xfrm>
            <a:custGeom>
              <a:avLst/>
              <a:gdLst/>
              <a:ahLst/>
              <a:cxnLst/>
              <a:rect l="l" t="t" r="r" b="b"/>
              <a:pathLst>
                <a:path w="2604" h="422" extrusionOk="0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73"/>
            <p:cNvSpPr/>
            <p:nvPr/>
          </p:nvSpPr>
          <p:spPr>
            <a:xfrm>
              <a:off x="5464592" y="4499376"/>
              <a:ext cx="68381" cy="11108"/>
            </a:xfrm>
            <a:custGeom>
              <a:avLst/>
              <a:gdLst/>
              <a:ahLst/>
              <a:cxnLst/>
              <a:rect l="l" t="t" r="r" b="b"/>
              <a:pathLst>
                <a:path w="2604" h="423" extrusionOk="0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73"/>
            <p:cNvSpPr/>
            <p:nvPr/>
          </p:nvSpPr>
          <p:spPr>
            <a:xfrm>
              <a:off x="5562516" y="4406889"/>
              <a:ext cx="70324" cy="11108"/>
            </a:xfrm>
            <a:custGeom>
              <a:avLst/>
              <a:gdLst/>
              <a:ahLst/>
              <a:cxnLst/>
              <a:rect l="l" t="t" r="r" b="b"/>
              <a:pathLst>
                <a:path w="2678" h="423" extrusionOk="0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5" name="Google Shape;10335;p73"/>
          <p:cNvGrpSpPr/>
          <p:nvPr/>
        </p:nvGrpSpPr>
        <p:grpSpPr>
          <a:xfrm>
            <a:off x="6279999" y="4264422"/>
            <a:ext cx="204093" cy="343743"/>
            <a:chOff x="6271562" y="4290872"/>
            <a:chExt cx="204093" cy="343743"/>
          </a:xfrm>
        </p:grpSpPr>
        <p:sp>
          <p:nvSpPr>
            <p:cNvPr id="10336" name="Google Shape;10336;p73"/>
            <p:cNvSpPr/>
            <p:nvPr/>
          </p:nvSpPr>
          <p:spPr>
            <a:xfrm>
              <a:off x="6298452" y="4602421"/>
              <a:ext cx="150312" cy="10845"/>
            </a:xfrm>
            <a:custGeom>
              <a:avLst/>
              <a:gdLst/>
              <a:ahLst/>
              <a:cxnLst/>
              <a:rect l="l" t="t" r="r" b="b"/>
              <a:pathLst>
                <a:path w="5724" h="413" extrusionOk="0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73"/>
            <p:cNvSpPr/>
            <p:nvPr/>
          </p:nvSpPr>
          <p:spPr>
            <a:xfrm>
              <a:off x="6368330" y="4290872"/>
              <a:ext cx="10583" cy="343743"/>
            </a:xfrm>
            <a:custGeom>
              <a:avLst/>
              <a:gdLst/>
              <a:ahLst/>
              <a:cxnLst/>
              <a:rect l="l" t="t" r="r" b="b"/>
              <a:pathLst>
                <a:path w="403" h="13090" extrusionOk="0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73"/>
            <p:cNvSpPr/>
            <p:nvPr/>
          </p:nvSpPr>
          <p:spPr>
            <a:xfrm>
              <a:off x="6287160" y="4511351"/>
              <a:ext cx="33403" cy="123264"/>
            </a:xfrm>
            <a:custGeom>
              <a:avLst/>
              <a:gdLst/>
              <a:ahLst/>
              <a:cxnLst/>
              <a:rect l="l" t="t" r="r" b="b"/>
              <a:pathLst>
                <a:path w="1272" h="4694" extrusionOk="0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73"/>
            <p:cNvSpPr/>
            <p:nvPr/>
          </p:nvSpPr>
          <p:spPr>
            <a:xfrm>
              <a:off x="6426522" y="4511088"/>
              <a:ext cx="33298" cy="123527"/>
            </a:xfrm>
            <a:custGeom>
              <a:avLst/>
              <a:gdLst/>
              <a:ahLst/>
              <a:cxnLst/>
              <a:rect l="l" t="t" r="r" b="b"/>
              <a:pathLst>
                <a:path w="1268" h="4704" extrusionOk="0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73"/>
            <p:cNvSpPr/>
            <p:nvPr/>
          </p:nvSpPr>
          <p:spPr>
            <a:xfrm>
              <a:off x="6368330" y="4511193"/>
              <a:ext cx="10583" cy="21402"/>
            </a:xfrm>
            <a:custGeom>
              <a:avLst/>
              <a:gdLst/>
              <a:ahLst/>
              <a:cxnLst/>
              <a:rect l="l" t="t" r="r" b="b"/>
              <a:pathLst>
                <a:path w="403" h="815" extrusionOk="0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73"/>
            <p:cNvSpPr/>
            <p:nvPr/>
          </p:nvSpPr>
          <p:spPr>
            <a:xfrm>
              <a:off x="6306251" y="4511115"/>
              <a:ext cx="14338" cy="21481"/>
            </a:xfrm>
            <a:custGeom>
              <a:avLst/>
              <a:gdLst/>
              <a:ahLst/>
              <a:cxnLst/>
              <a:rect l="l" t="t" r="r" b="b"/>
              <a:pathLst>
                <a:path w="546" h="818" extrusionOk="0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73"/>
            <p:cNvSpPr/>
            <p:nvPr/>
          </p:nvSpPr>
          <p:spPr>
            <a:xfrm>
              <a:off x="6426653" y="4511088"/>
              <a:ext cx="14574" cy="21507"/>
            </a:xfrm>
            <a:custGeom>
              <a:avLst/>
              <a:gdLst/>
              <a:ahLst/>
              <a:cxnLst/>
              <a:rect l="l" t="t" r="r" b="b"/>
              <a:pathLst>
                <a:path w="555" h="819" extrusionOk="0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73"/>
            <p:cNvSpPr/>
            <p:nvPr/>
          </p:nvSpPr>
          <p:spPr>
            <a:xfrm>
              <a:off x="6282118" y="4328502"/>
              <a:ext cx="182743" cy="193536"/>
            </a:xfrm>
            <a:custGeom>
              <a:avLst/>
              <a:gdLst/>
              <a:ahLst/>
              <a:cxnLst/>
              <a:rect l="l" t="t" r="r" b="b"/>
              <a:pathLst>
                <a:path w="6959" h="7370" extrusionOk="0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73"/>
            <p:cNvSpPr/>
            <p:nvPr/>
          </p:nvSpPr>
          <p:spPr>
            <a:xfrm>
              <a:off x="6282381" y="4328503"/>
              <a:ext cx="182481" cy="16097"/>
            </a:xfrm>
            <a:custGeom>
              <a:avLst/>
              <a:gdLst/>
              <a:ahLst/>
              <a:cxnLst/>
              <a:rect l="l" t="t" r="r" b="b"/>
              <a:pathLst>
                <a:path w="6949" h="613" extrusionOk="0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73"/>
            <p:cNvSpPr/>
            <p:nvPr/>
          </p:nvSpPr>
          <p:spPr>
            <a:xfrm>
              <a:off x="6271562" y="4312405"/>
              <a:ext cx="204093" cy="21638"/>
            </a:xfrm>
            <a:custGeom>
              <a:avLst/>
              <a:gdLst/>
              <a:ahLst/>
              <a:cxnLst/>
              <a:rect l="l" t="t" r="r" b="b"/>
              <a:pathLst>
                <a:path w="7772" h="824" extrusionOk="0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73"/>
            <p:cNvSpPr/>
            <p:nvPr/>
          </p:nvSpPr>
          <p:spPr>
            <a:xfrm>
              <a:off x="6299713" y="4375482"/>
              <a:ext cx="145034" cy="104620"/>
            </a:xfrm>
            <a:custGeom>
              <a:avLst/>
              <a:gdLst/>
              <a:ahLst/>
              <a:cxnLst/>
              <a:rect l="l" t="t" r="r" b="b"/>
              <a:pathLst>
                <a:path w="5523" h="3984" extrusionOk="0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73"/>
            <p:cNvSpPr/>
            <p:nvPr/>
          </p:nvSpPr>
          <p:spPr>
            <a:xfrm>
              <a:off x="6271562" y="4323224"/>
              <a:ext cx="204093" cy="10819"/>
            </a:xfrm>
            <a:custGeom>
              <a:avLst/>
              <a:gdLst/>
              <a:ahLst/>
              <a:cxnLst/>
              <a:rect l="l" t="t" r="r" b="b"/>
              <a:pathLst>
                <a:path w="7772" h="412" extrusionOk="0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73"/>
          <p:cNvGrpSpPr/>
          <p:nvPr/>
        </p:nvGrpSpPr>
        <p:grpSpPr>
          <a:xfrm>
            <a:off x="6639491" y="4329238"/>
            <a:ext cx="344085" cy="267195"/>
            <a:chOff x="6639491" y="4329238"/>
            <a:chExt cx="344085" cy="267195"/>
          </a:xfrm>
        </p:grpSpPr>
        <p:sp>
          <p:nvSpPr>
            <p:cNvPr id="10349" name="Google Shape;10349;p73"/>
            <p:cNvSpPr/>
            <p:nvPr/>
          </p:nvSpPr>
          <p:spPr>
            <a:xfrm>
              <a:off x="6697788" y="4352609"/>
              <a:ext cx="275467" cy="177465"/>
            </a:xfrm>
            <a:custGeom>
              <a:avLst/>
              <a:gdLst/>
              <a:ahLst/>
              <a:cxnLst/>
              <a:rect l="l" t="t" r="r" b="b"/>
              <a:pathLst>
                <a:path w="10490" h="6758" extrusionOk="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73"/>
            <p:cNvSpPr/>
            <p:nvPr/>
          </p:nvSpPr>
          <p:spPr>
            <a:xfrm>
              <a:off x="6735734" y="4530311"/>
              <a:ext cx="46533" cy="22137"/>
            </a:xfrm>
            <a:custGeom>
              <a:avLst/>
              <a:gdLst/>
              <a:ahLst/>
              <a:cxnLst/>
              <a:rect l="l" t="t" r="r" b="b"/>
              <a:pathLst>
                <a:path w="1772" h="843" extrusionOk="0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73"/>
            <p:cNvSpPr/>
            <p:nvPr/>
          </p:nvSpPr>
          <p:spPr>
            <a:xfrm>
              <a:off x="6746290" y="4472250"/>
              <a:ext cx="35976" cy="58087"/>
            </a:xfrm>
            <a:custGeom>
              <a:avLst/>
              <a:gdLst/>
              <a:ahLst/>
              <a:cxnLst/>
              <a:rect l="l" t="t" r="r" b="b"/>
              <a:pathLst>
                <a:path w="1370" h="2212" extrusionOk="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73"/>
            <p:cNvSpPr/>
            <p:nvPr/>
          </p:nvSpPr>
          <p:spPr>
            <a:xfrm>
              <a:off x="6701307" y="4462455"/>
              <a:ext cx="39994" cy="23897"/>
            </a:xfrm>
            <a:custGeom>
              <a:avLst/>
              <a:gdLst/>
              <a:ahLst/>
              <a:cxnLst/>
              <a:rect l="l" t="t" r="r" b="b"/>
              <a:pathLst>
                <a:path w="1523" h="910" extrusionOk="0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73"/>
            <p:cNvSpPr/>
            <p:nvPr/>
          </p:nvSpPr>
          <p:spPr>
            <a:xfrm>
              <a:off x="6697788" y="4352609"/>
              <a:ext cx="9086" cy="109609"/>
            </a:xfrm>
            <a:custGeom>
              <a:avLst/>
              <a:gdLst/>
              <a:ahLst/>
              <a:cxnLst/>
              <a:rect l="l" t="t" r="r" b="b"/>
              <a:pathLst>
                <a:path w="346" h="4174" extrusionOk="0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73"/>
            <p:cNvSpPr/>
            <p:nvPr/>
          </p:nvSpPr>
          <p:spPr>
            <a:xfrm>
              <a:off x="6697788" y="4351874"/>
              <a:ext cx="275467" cy="9060"/>
            </a:xfrm>
            <a:custGeom>
              <a:avLst/>
              <a:gdLst/>
              <a:ahLst/>
              <a:cxnLst/>
              <a:rect l="l" t="t" r="r" b="b"/>
              <a:pathLst>
                <a:path w="10490" h="345" extrusionOk="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73"/>
            <p:cNvSpPr/>
            <p:nvPr/>
          </p:nvSpPr>
          <p:spPr>
            <a:xfrm>
              <a:off x="6726201" y="4529050"/>
              <a:ext cx="257374" cy="24658"/>
            </a:xfrm>
            <a:custGeom>
              <a:avLst/>
              <a:gdLst/>
              <a:ahLst/>
              <a:cxnLst/>
              <a:rect l="l" t="t" r="r" b="b"/>
              <a:pathLst>
                <a:path w="9801" h="939" extrusionOk="0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73"/>
            <p:cNvSpPr/>
            <p:nvPr/>
          </p:nvSpPr>
          <p:spPr>
            <a:xfrm>
              <a:off x="6687757" y="4329238"/>
              <a:ext cx="295819" cy="24422"/>
            </a:xfrm>
            <a:custGeom>
              <a:avLst/>
              <a:gdLst/>
              <a:ahLst/>
              <a:cxnLst/>
              <a:rect l="l" t="t" r="r" b="b"/>
              <a:pathLst>
                <a:path w="11265" h="930" extrusionOk="0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73"/>
            <p:cNvSpPr/>
            <p:nvPr/>
          </p:nvSpPr>
          <p:spPr>
            <a:xfrm>
              <a:off x="6799073" y="4445097"/>
              <a:ext cx="23398" cy="54306"/>
            </a:xfrm>
            <a:custGeom>
              <a:avLst/>
              <a:gdLst/>
              <a:ahLst/>
              <a:cxnLst/>
              <a:rect l="l" t="t" r="r" b="b"/>
              <a:pathLst>
                <a:path w="891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73"/>
            <p:cNvSpPr/>
            <p:nvPr/>
          </p:nvSpPr>
          <p:spPr>
            <a:xfrm>
              <a:off x="6838778" y="4421988"/>
              <a:ext cx="23398" cy="77414"/>
            </a:xfrm>
            <a:custGeom>
              <a:avLst/>
              <a:gdLst/>
              <a:ahLst/>
              <a:cxnLst/>
              <a:rect l="l" t="t" r="r" b="b"/>
              <a:pathLst>
                <a:path w="891" h="2948" extrusionOk="0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73"/>
            <p:cNvSpPr/>
            <p:nvPr/>
          </p:nvSpPr>
          <p:spPr>
            <a:xfrm>
              <a:off x="6877485" y="4435801"/>
              <a:ext cx="23161" cy="63365"/>
            </a:xfrm>
            <a:custGeom>
              <a:avLst/>
              <a:gdLst/>
              <a:ahLst/>
              <a:cxnLst/>
              <a:rect l="l" t="t" r="r" b="b"/>
              <a:pathLst>
                <a:path w="882" h="2413" extrusionOk="0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73"/>
            <p:cNvSpPr/>
            <p:nvPr/>
          </p:nvSpPr>
          <p:spPr>
            <a:xfrm>
              <a:off x="6918214" y="4390319"/>
              <a:ext cx="23398" cy="108848"/>
            </a:xfrm>
            <a:custGeom>
              <a:avLst/>
              <a:gdLst/>
              <a:ahLst/>
              <a:cxnLst/>
              <a:rect l="l" t="t" r="r" b="b"/>
              <a:pathLst>
                <a:path w="891" h="4145" extrusionOk="0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73"/>
            <p:cNvSpPr/>
            <p:nvPr/>
          </p:nvSpPr>
          <p:spPr>
            <a:xfrm>
              <a:off x="6720923" y="4382283"/>
              <a:ext cx="44248" cy="11082"/>
            </a:xfrm>
            <a:custGeom>
              <a:avLst/>
              <a:gdLst/>
              <a:ahLst/>
              <a:cxnLst/>
              <a:rect l="l" t="t" r="r" b="b"/>
              <a:pathLst>
                <a:path w="1685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73"/>
            <p:cNvSpPr/>
            <p:nvPr/>
          </p:nvSpPr>
          <p:spPr>
            <a:xfrm>
              <a:off x="6720923" y="4400875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73"/>
            <p:cNvSpPr/>
            <p:nvPr/>
          </p:nvSpPr>
          <p:spPr>
            <a:xfrm>
              <a:off x="6720923" y="4419231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73"/>
            <p:cNvSpPr/>
            <p:nvPr/>
          </p:nvSpPr>
          <p:spPr>
            <a:xfrm>
              <a:off x="6720923" y="4437560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73"/>
            <p:cNvSpPr/>
            <p:nvPr/>
          </p:nvSpPr>
          <p:spPr>
            <a:xfrm>
              <a:off x="6639491" y="4461956"/>
              <a:ext cx="134740" cy="134477"/>
            </a:xfrm>
            <a:custGeom>
              <a:avLst/>
              <a:gdLst/>
              <a:ahLst/>
              <a:cxnLst/>
              <a:rect l="l" t="t" r="r" b="b"/>
              <a:pathLst>
                <a:path w="5131" h="5121" extrusionOk="0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73"/>
            <p:cNvSpPr/>
            <p:nvPr/>
          </p:nvSpPr>
          <p:spPr>
            <a:xfrm>
              <a:off x="6673918" y="4502396"/>
              <a:ext cx="29936" cy="53807"/>
            </a:xfrm>
            <a:custGeom>
              <a:avLst/>
              <a:gdLst/>
              <a:ahLst/>
              <a:cxnLst/>
              <a:rect l="l" t="t" r="r" b="b"/>
              <a:pathLst>
                <a:path w="1140" h="2049" extrusionOk="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7" name="Google Shape;10367;p73"/>
          <p:cNvGrpSpPr/>
          <p:nvPr/>
        </p:nvGrpSpPr>
        <p:grpSpPr>
          <a:xfrm>
            <a:off x="7133336" y="4291056"/>
            <a:ext cx="232979" cy="343560"/>
            <a:chOff x="7133336" y="4291056"/>
            <a:chExt cx="232979" cy="343560"/>
          </a:xfrm>
        </p:grpSpPr>
        <p:sp>
          <p:nvSpPr>
            <p:cNvPr id="10368" name="Google Shape;10368;p73"/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73"/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73"/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73"/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73"/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73"/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73"/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73"/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73"/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73"/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73"/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73"/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73"/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73"/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73"/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73"/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73"/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5" name="Google Shape;10385;p73"/>
          <p:cNvGrpSpPr/>
          <p:nvPr/>
        </p:nvGrpSpPr>
        <p:grpSpPr>
          <a:xfrm>
            <a:off x="7571379" y="4291056"/>
            <a:ext cx="232979" cy="343560"/>
            <a:chOff x="7571379" y="4291056"/>
            <a:chExt cx="232979" cy="343560"/>
          </a:xfrm>
        </p:grpSpPr>
        <p:sp>
          <p:nvSpPr>
            <p:cNvPr id="10386" name="Google Shape;10386;p73"/>
            <p:cNvSpPr/>
            <p:nvPr/>
          </p:nvSpPr>
          <p:spPr>
            <a:xfrm>
              <a:off x="7676682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73"/>
            <p:cNvSpPr/>
            <p:nvPr/>
          </p:nvSpPr>
          <p:spPr>
            <a:xfrm>
              <a:off x="757137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73"/>
            <p:cNvSpPr/>
            <p:nvPr/>
          </p:nvSpPr>
          <p:spPr>
            <a:xfrm>
              <a:off x="7781985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73"/>
            <p:cNvSpPr/>
            <p:nvPr/>
          </p:nvSpPr>
          <p:spPr>
            <a:xfrm>
              <a:off x="7594698" y="4529181"/>
              <a:ext cx="186341" cy="72399"/>
            </a:xfrm>
            <a:custGeom>
              <a:avLst/>
              <a:gdLst/>
              <a:ahLst/>
              <a:cxnLst/>
              <a:rect l="l" t="t" r="r" b="b"/>
              <a:pathLst>
                <a:path w="7096" h="2757" extrusionOk="0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73"/>
            <p:cNvSpPr/>
            <p:nvPr/>
          </p:nvSpPr>
          <p:spPr>
            <a:xfrm>
              <a:off x="7665626" y="4423984"/>
              <a:ext cx="44511" cy="44274"/>
            </a:xfrm>
            <a:custGeom>
              <a:avLst/>
              <a:gdLst/>
              <a:ahLst/>
              <a:cxnLst/>
              <a:rect l="l" t="t" r="r" b="b"/>
              <a:pathLst>
                <a:path w="1695" h="1686" extrusionOk="0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73"/>
            <p:cNvSpPr/>
            <p:nvPr/>
          </p:nvSpPr>
          <p:spPr>
            <a:xfrm>
              <a:off x="7665626" y="4423984"/>
              <a:ext cx="44511" cy="22163"/>
            </a:xfrm>
            <a:custGeom>
              <a:avLst/>
              <a:gdLst/>
              <a:ahLst/>
              <a:cxnLst/>
              <a:rect l="l" t="t" r="r" b="b"/>
              <a:pathLst>
                <a:path w="1695" h="844" extrusionOk="0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73"/>
            <p:cNvSpPr/>
            <p:nvPr/>
          </p:nvSpPr>
          <p:spPr>
            <a:xfrm>
              <a:off x="7660086" y="4291056"/>
              <a:ext cx="55566" cy="44248"/>
            </a:xfrm>
            <a:custGeom>
              <a:avLst/>
              <a:gdLst/>
              <a:ahLst/>
              <a:cxnLst/>
              <a:rect l="l" t="t" r="r" b="b"/>
              <a:pathLst>
                <a:path w="2116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73"/>
            <p:cNvSpPr/>
            <p:nvPr/>
          </p:nvSpPr>
          <p:spPr>
            <a:xfrm>
              <a:off x="7660086" y="4291056"/>
              <a:ext cx="37473" cy="44248"/>
            </a:xfrm>
            <a:custGeom>
              <a:avLst/>
              <a:gdLst/>
              <a:ahLst/>
              <a:cxnLst/>
              <a:rect l="l" t="t" r="r" b="b"/>
              <a:pathLst>
                <a:path w="1427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73"/>
            <p:cNvSpPr/>
            <p:nvPr/>
          </p:nvSpPr>
          <p:spPr>
            <a:xfrm>
              <a:off x="7632434" y="4313167"/>
              <a:ext cx="110870" cy="110843"/>
            </a:xfrm>
            <a:custGeom>
              <a:avLst/>
              <a:gdLst/>
              <a:ahLst/>
              <a:cxnLst/>
              <a:rect l="l" t="t" r="r" b="b"/>
              <a:pathLst>
                <a:path w="4222" h="4221" extrusionOk="0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73"/>
            <p:cNvSpPr/>
            <p:nvPr/>
          </p:nvSpPr>
          <p:spPr>
            <a:xfrm>
              <a:off x="7658641" y="4313140"/>
              <a:ext cx="88181" cy="109636"/>
            </a:xfrm>
            <a:custGeom>
              <a:avLst/>
              <a:gdLst/>
              <a:ahLst/>
              <a:cxnLst/>
              <a:rect l="l" t="t" r="r" b="b"/>
              <a:pathLst>
                <a:path w="3358" h="4175" extrusionOk="0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73"/>
            <p:cNvSpPr/>
            <p:nvPr/>
          </p:nvSpPr>
          <p:spPr>
            <a:xfrm>
              <a:off x="7643489" y="4352504"/>
              <a:ext cx="88759" cy="82561"/>
            </a:xfrm>
            <a:custGeom>
              <a:avLst/>
              <a:gdLst/>
              <a:ahLst/>
              <a:cxnLst/>
              <a:rect l="l" t="t" r="r" b="b"/>
              <a:pathLst>
                <a:path w="3380" h="3144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73"/>
            <p:cNvSpPr/>
            <p:nvPr/>
          </p:nvSpPr>
          <p:spPr>
            <a:xfrm>
              <a:off x="7615601" y="4454157"/>
              <a:ext cx="144272" cy="58586"/>
            </a:xfrm>
            <a:custGeom>
              <a:avLst/>
              <a:gdLst/>
              <a:ahLst/>
              <a:cxnLst/>
              <a:rect l="l" t="t" r="r" b="b"/>
              <a:pathLst>
                <a:path w="5494" h="2231" extrusionOk="0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73"/>
            <p:cNvSpPr/>
            <p:nvPr/>
          </p:nvSpPr>
          <p:spPr>
            <a:xfrm>
              <a:off x="7615864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73"/>
            <p:cNvSpPr/>
            <p:nvPr/>
          </p:nvSpPr>
          <p:spPr>
            <a:xfrm>
              <a:off x="7732222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73"/>
            <p:cNvSpPr/>
            <p:nvPr/>
          </p:nvSpPr>
          <p:spPr>
            <a:xfrm>
              <a:off x="7656068" y="4447592"/>
              <a:ext cx="63602" cy="65151"/>
            </a:xfrm>
            <a:custGeom>
              <a:avLst/>
              <a:gdLst/>
              <a:ahLst/>
              <a:cxnLst/>
              <a:rect l="l" t="t" r="r" b="b"/>
              <a:pathLst>
                <a:path w="2422" h="2481" extrusionOk="0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73"/>
            <p:cNvSpPr/>
            <p:nvPr/>
          </p:nvSpPr>
          <p:spPr>
            <a:xfrm>
              <a:off x="7643489" y="4352504"/>
              <a:ext cx="88759" cy="81826"/>
            </a:xfrm>
            <a:custGeom>
              <a:avLst/>
              <a:gdLst/>
              <a:ahLst/>
              <a:cxnLst/>
              <a:rect l="l" t="t" r="r" b="b"/>
              <a:pathLst>
                <a:path w="3380" h="3116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2" name="Google Shape;10402;p73"/>
          <p:cNvGrpSpPr/>
          <p:nvPr/>
        </p:nvGrpSpPr>
        <p:grpSpPr>
          <a:xfrm>
            <a:off x="6666381" y="3347875"/>
            <a:ext cx="295819" cy="370712"/>
            <a:chOff x="6666381" y="3347875"/>
            <a:chExt cx="295819" cy="370712"/>
          </a:xfrm>
        </p:grpSpPr>
        <p:sp>
          <p:nvSpPr>
            <p:cNvPr id="10403" name="Google Shape;10403;p73"/>
            <p:cNvSpPr/>
            <p:nvPr/>
          </p:nvSpPr>
          <p:spPr>
            <a:xfrm>
              <a:off x="6666381" y="3347875"/>
              <a:ext cx="295819" cy="310892"/>
            </a:xfrm>
            <a:custGeom>
              <a:avLst/>
              <a:gdLst/>
              <a:ahLst/>
              <a:cxnLst/>
              <a:rect l="l" t="t" r="r" b="b"/>
              <a:pathLst>
                <a:path w="11265" h="11839" extrusionOk="0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73"/>
            <p:cNvSpPr/>
            <p:nvPr/>
          </p:nvSpPr>
          <p:spPr>
            <a:xfrm>
              <a:off x="6666381" y="3351132"/>
              <a:ext cx="252096" cy="307636"/>
            </a:xfrm>
            <a:custGeom>
              <a:avLst/>
              <a:gdLst/>
              <a:ahLst/>
              <a:cxnLst/>
              <a:rect l="l" t="t" r="r" b="b"/>
              <a:pathLst>
                <a:path w="9600" h="11715" extrusionOk="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73"/>
            <p:cNvSpPr/>
            <p:nvPr/>
          </p:nvSpPr>
          <p:spPr>
            <a:xfrm>
              <a:off x="6666644" y="3348112"/>
              <a:ext cx="295320" cy="310393"/>
            </a:xfrm>
            <a:custGeom>
              <a:avLst/>
              <a:gdLst/>
              <a:ahLst/>
              <a:cxnLst/>
              <a:rect l="l" t="t" r="r" b="b"/>
              <a:pathLst>
                <a:path w="11246" h="11820" extrusionOk="0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73"/>
            <p:cNvSpPr/>
            <p:nvPr/>
          </p:nvSpPr>
          <p:spPr>
            <a:xfrm>
              <a:off x="6666644" y="3351394"/>
              <a:ext cx="222921" cy="307111"/>
            </a:xfrm>
            <a:custGeom>
              <a:avLst/>
              <a:gdLst/>
              <a:ahLst/>
              <a:cxnLst/>
              <a:rect l="l" t="t" r="r" b="b"/>
              <a:pathLst>
                <a:path w="8489" h="11695" extrusionOk="0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73"/>
            <p:cNvSpPr/>
            <p:nvPr/>
          </p:nvSpPr>
          <p:spPr>
            <a:xfrm>
              <a:off x="6711863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73"/>
            <p:cNvSpPr/>
            <p:nvPr/>
          </p:nvSpPr>
          <p:spPr>
            <a:xfrm>
              <a:off x="6710865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73"/>
            <p:cNvSpPr/>
            <p:nvPr/>
          </p:nvSpPr>
          <p:spPr>
            <a:xfrm>
              <a:off x="6688991" y="3605722"/>
              <a:ext cx="68407" cy="88995"/>
            </a:xfrm>
            <a:custGeom>
              <a:avLst/>
              <a:gdLst/>
              <a:ahLst/>
              <a:cxnLst/>
              <a:rect l="l" t="t" r="r" b="b"/>
              <a:pathLst>
                <a:path w="2605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73"/>
            <p:cNvSpPr/>
            <p:nvPr/>
          </p:nvSpPr>
          <p:spPr>
            <a:xfrm>
              <a:off x="6700571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73"/>
            <p:cNvSpPr/>
            <p:nvPr/>
          </p:nvSpPr>
          <p:spPr>
            <a:xfrm>
              <a:off x="6689253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73"/>
            <p:cNvSpPr/>
            <p:nvPr/>
          </p:nvSpPr>
          <p:spPr>
            <a:xfrm>
              <a:off x="6746054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73"/>
            <p:cNvSpPr/>
            <p:nvPr/>
          </p:nvSpPr>
          <p:spPr>
            <a:xfrm>
              <a:off x="6705850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73"/>
            <p:cNvSpPr/>
            <p:nvPr/>
          </p:nvSpPr>
          <p:spPr>
            <a:xfrm>
              <a:off x="6720161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73"/>
            <p:cNvSpPr/>
            <p:nvPr/>
          </p:nvSpPr>
          <p:spPr>
            <a:xfrm>
              <a:off x="6700309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73"/>
            <p:cNvSpPr/>
            <p:nvPr/>
          </p:nvSpPr>
          <p:spPr>
            <a:xfrm>
              <a:off x="6700309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73"/>
            <p:cNvSpPr/>
            <p:nvPr/>
          </p:nvSpPr>
          <p:spPr>
            <a:xfrm>
              <a:off x="6700309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73"/>
            <p:cNvSpPr/>
            <p:nvPr/>
          </p:nvSpPr>
          <p:spPr>
            <a:xfrm>
              <a:off x="6700309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73"/>
            <p:cNvSpPr/>
            <p:nvPr/>
          </p:nvSpPr>
          <p:spPr>
            <a:xfrm>
              <a:off x="6802854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73"/>
            <p:cNvSpPr/>
            <p:nvPr/>
          </p:nvSpPr>
          <p:spPr>
            <a:xfrm>
              <a:off x="6801594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73"/>
            <p:cNvSpPr/>
            <p:nvPr/>
          </p:nvSpPr>
          <p:spPr>
            <a:xfrm>
              <a:off x="6779982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73"/>
            <p:cNvSpPr/>
            <p:nvPr/>
          </p:nvSpPr>
          <p:spPr>
            <a:xfrm>
              <a:off x="6791536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73"/>
            <p:cNvSpPr/>
            <p:nvPr/>
          </p:nvSpPr>
          <p:spPr>
            <a:xfrm>
              <a:off x="67802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73"/>
            <p:cNvSpPr/>
            <p:nvPr/>
          </p:nvSpPr>
          <p:spPr>
            <a:xfrm>
              <a:off x="68370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73"/>
            <p:cNvSpPr/>
            <p:nvPr/>
          </p:nvSpPr>
          <p:spPr>
            <a:xfrm>
              <a:off x="6796814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73"/>
            <p:cNvSpPr/>
            <p:nvPr/>
          </p:nvSpPr>
          <p:spPr>
            <a:xfrm>
              <a:off x="6811152" y="3706482"/>
              <a:ext cx="6040" cy="12106"/>
            </a:xfrm>
            <a:custGeom>
              <a:avLst/>
              <a:gdLst/>
              <a:ahLst/>
              <a:cxnLst/>
              <a:rect l="l" t="t" r="r" b="b"/>
              <a:pathLst>
                <a:path w="230" h="461" extrusionOk="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73"/>
            <p:cNvSpPr/>
            <p:nvPr/>
          </p:nvSpPr>
          <p:spPr>
            <a:xfrm>
              <a:off x="6791300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73"/>
            <p:cNvSpPr/>
            <p:nvPr/>
          </p:nvSpPr>
          <p:spPr>
            <a:xfrm>
              <a:off x="6791300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73"/>
            <p:cNvSpPr/>
            <p:nvPr/>
          </p:nvSpPr>
          <p:spPr>
            <a:xfrm>
              <a:off x="6791300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73"/>
            <p:cNvSpPr/>
            <p:nvPr/>
          </p:nvSpPr>
          <p:spPr>
            <a:xfrm>
              <a:off x="6791300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73"/>
            <p:cNvSpPr/>
            <p:nvPr/>
          </p:nvSpPr>
          <p:spPr>
            <a:xfrm>
              <a:off x="6893819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73"/>
            <p:cNvSpPr/>
            <p:nvPr/>
          </p:nvSpPr>
          <p:spPr>
            <a:xfrm>
              <a:off x="6892821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73"/>
            <p:cNvSpPr/>
            <p:nvPr/>
          </p:nvSpPr>
          <p:spPr>
            <a:xfrm>
              <a:off x="6870946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73"/>
            <p:cNvSpPr/>
            <p:nvPr/>
          </p:nvSpPr>
          <p:spPr>
            <a:xfrm>
              <a:off x="6882527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73"/>
            <p:cNvSpPr/>
            <p:nvPr/>
          </p:nvSpPr>
          <p:spPr>
            <a:xfrm>
              <a:off x="6871209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73"/>
            <p:cNvSpPr/>
            <p:nvPr/>
          </p:nvSpPr>
          <p:spPr>
            <a:xfrm>
              <a:off x="6928009" y="3615754"/>
              <a:ext cx="11318" cy="78964"/>
            </a:xfrm>
            <a:custGeom>
              <a:avLst/>
              <a:gdLst/>
              <a:ahLst/>
              <a:cxnLst/>
              <a:rect l="l" t="t" r="r" b="b"/>
              <a:pathLst>
                <a:path w="431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73"/>
            <p:cNvSpPr/>
            <p:nvPr/>
          </p:nvSpPr>
          <p:spPr>
            <a:xfrm>
              <a:off x="6887805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73"/>
            <p:cNvSpPr/>
            <p:nvPr/>
          </p:nvSpPr>
          <p:spPr>
            <a:xfrm>
              <a:off x="6902117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73"/>
            <p:cNvSpPr/>
            <p:nvPr/>
          </p:nvSpPr>
          <p:spPr>
            <a:xfrm>
              <a:off x="6882264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73"/>
            <p:cNvSpPr/>
            <p:nvPr/>
          </p:nvSpPr>
          <p:spPr>
            <a:xfrm>
              <a:off x="6882264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73"/>
            <p:cNvSpPr/>
            <p:nvPr/>
          </p:nvSpPr>
          <p:spPr>
            <a:xfrm>
              <a:off x="6882264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73"/>
            <p:cNvSpPr/>
            <p:nvPr/>
          </p:nvSpPr>
          <p:spPr>
            <a:xfrm>
              <a:off x="6882264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73"/>
          <p:cNvGrpSpPr/>
          <p:nvPr/>
        </p:nvGrpSpPr>
        <p:grpSpPr>
          <a:xfrm>
            <a:off x="4877760" y="2887459"/>
            <a:ext cx="389567" cy="390329"/>
            <a:chOff x="4877760" y="2887459"/>
            <a:chExt cx="389567" cy="390329"/>
          </a:xfrm>
        </p:grpSpPr>
        <p:sp>
          <p:nvSpPr>
            <p:cNvPr id="10444" name="Google Shape;10444;p73"/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73"/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73"/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73"/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73"/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73"/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73"/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73"/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73"/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73"/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73"/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73"/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73"/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73"/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73"/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73"/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73"/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73"/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73"/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73"/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73"/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73"/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73"/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73"/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73"/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73"/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73"/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73"/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73"/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73"/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73"/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73"/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73"/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73"/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73"/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73"/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73"/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73"/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73"/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73"/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73"/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73"/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73"/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73"/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8" name="Google Shape;10488;p73"/>
          <p:cNvSpPr/>
          <p:nvPr/>
        </p:nvSpPr>
        <p:spPr>
          <a:xfrm>
            <a:off x="5911170" y="2887695"/>
            <a:ext cx="50288" cy="25157"/>
          </a:xfrm>
          <a:custGeom>
            <a:avLst/>
            <a:gdLst/>
            <a:ahLst/>
            <a:cxnLst/>
            <a:rect l="l" t="t" r="r" b="b"/>
            <a:pathLst>
              <a:path w="1915" h="958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" name="Google Shape;10489;p73"/>
          <p:cNvSpPr/>
          <p:nvPr/>
        </p:nvSpPr>
        <p:spPr>
          <a:xfrm>
            <a:off x="5911170" y="2887695"/>
            <a:ext cx="34716" cy="22899"/>
          </a:xfrm>
          <a:custGeom>
            <a:avLst/>
            <a:gdLst/>
            <a:ahLst/>
            <a:cxnLst/>
            <a:rect l="l" t="t" r="r" b="b"/>
            <a:pathLst>
              <a:path w="1322" h="872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0" name="Google Shape;10490;p73"/>
          <p:cNvSpPr/>
          <p:nvPr/>
        </p:nvSpPr>
        <p:spPr>
          <a:xfrm>
            <a:off x="5798094" y="3145306"/>
            <a:ext cx="28177" cy="75681"/>
          </a:xfrm>
          <a:custGeom>
            <a:avLst/>
            <a:gdLst/>
            <a:ahLst/>
            <a:cxnLst/>
            <a:rect l="l" t="t" r="r" b="b"/>
            <a:pathLst>
              <a:path w="1073" h="2882" extrusionOk="0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1" name="Google Shape;10491;p73"/>
          <p:cNvSpPr/>
          <p:nvPr/>
        </p:nvSpPr>
        <p:spPr>
          <a:xfrm>
            <a:off x="5797831" y="3145568"/>
            <a:ext cx="28440" cy="56065"/>
          </a:xfrm>
          <a:custGeom>
            <a:avLst/>
            <a:gdLst/>
            <a:ahLst/>
            <a:cxnLst/>
            <a:rect l="l" t="t" r="r" b="b"/>
            <a:pathLst>
              <a:path w="1083" h="2135" extrusionOk="0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2" name="Google Shape;10492;p73"/>
          <p:cNvSpPr/>
          <p:nvPr/>
        </p:nvSpPr>
        <p:spPr>
          <a:xfrm>
            <a:off x="5779239" y="3228996"/>
            <a:ext cx="18881" cy="48528"/>
          </a:xfrm>
          <a:custGeom>
            <a:avLst/>
            <a:gdLst/>
            <a:ahLst/>
            <a:cxnLst/>
            <a:rect l="l" t="t" r="r" b="b"/>
            <a:pathLst>
              <a:path w="719" h="1848" extrusionOk="0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93" name="Google Shape;10493;p73"/>
          <p:cNvGrpSpPr/>
          <p:nvPr/>
        </p:nvGrpSpPr>
        <p:grpSpPr>
          <a:xfrm>
            <a:off x="5779239" y="2887695"/>
            <a:ext cx="314411" cy="389830"/>
            <a:chOff x="5779239" y="2887695"/>
            <a:chExt cx="314411" cy="389830"/>
          </a:xfrm>
        </p:grpSpPr>
        <p:sp>
          <p:nvSpPr>
            <p:cNvPr id="10494" name="Google Shape;10494;p73"/>
            <p:cNvSpPr/>
            <p:nvPr/>
          </p:nvSpPr>
          <p:spPr>
            <a:xfrm>
              <a:off x="5898617" y="2937957"/>
              <a:ext cx="75419" cy="62866"/>
            </a:xfrm>
            <a:custGeom>
              <a:avLst/>
              <a:gdLst/>
              <a:ahLst/>
              <a:cxnLst/>
              <a:rect l="l" t="t" r="r" b="b"/>
              <a:pathLst>
                <a:path w="2872" h="2394" extrusionOk="0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73"/>
            <p:cNvSpPr/>
            <p:nvPr/>
          </p:nvSpPr>
          <p:spPr>
            <a:xfrm>
              <a:off x="5922488" y="2937957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73"/>
            <p:cNvSpPr/>
            <p:nvPr/>
          </p:nvSpPr>
          <p:spPr>
            <a:xfrm>
              <a:off x="5898617" y="2957836"/>
              <a:ext cx="75419" cy="42988"/>
            </a:xfrm>
            <a:custGeom>
              <a:avLst/>
              <a:gdLst/>
              <a:ahLst/>
              <a:cxnLst/>
              <a:rect l="l" t="t" r="r" b="b"/>
              <a:pathLst>
                <a:path w="2872" h="1637" extrusionOk="0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73"/>
            <p:cNvSpPr/>
            <p:nvPr/>
          </p:nvSpPr>
          <p:spPr>
            <a:xfrm>
              <a:off x="5898617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73"/>
            <p:cNvSpPr/>
            <p:nvPr/>
          </p:nvSpPr>
          <p:spPr>
            <a:xfrm>
              <a:off x="5955155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73"/>
            <p:cNvSpPr/>
            <p:nvPr/>
          </p:nvSpPr>
          <p:spPr>
            <a:xfrm>
              <a:off x="5911170" y="2887695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73"/>
            <p:cNvSpPr/>
            <p:nvPr/>
          </p:nvSpPr>
          <p:spPr>
            <a:xfrm>
              <a:off x="5911170" y="2887695"/>
              <a:ext cx="34716" cy="56485"/>
            </a:xfrm>
            <a:custGeom>
              <a:avLst/>
              <a:gdLst/>
              <a:ahLst/>
              <a:cxnLst/>
              <a:rect l="l" t="t" r="r" b="b"/>
              <a:pathLst>
                <a:path w="1322" h="2151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73"/>
            <p:cNvSpPr/>
            <p:nvPr/>
          </p:nvSpPr>
          <p:spPr>
            <a:xfrm>
              <a:off x="5892341" y="3013375"/>
              <a:ext cx="87971" cy="150811"/>
            </a:xfrm>
            <a:custGeom>
              <a:avLst/>
              <a:gdLst/>
              <a:ahLst/>
              <a:cxnLst/>
              <a:rect l="l" t="t" r="r" b="b"/>
              <a:pathLst>
                <a:path w="3350" h="5743" extrusionOk="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73"/>
            <p:cNvSpPr/>
            <p:nvPr/>
          </p:nvSpPr>
          <p:spPr>
            <a:xfrm>
              <a:off x="5892341" y="3101320"/>
              <a:ext cx="87971" cy="62866"/>
            </a:xfrm>
            <a:custGeom>
              <a:avLst/>
              <a:gdLst/>
              <a:ahLst/>
              <a:cxnLst/>
              <a:rect l="l" t="t" r="r" b="b"/>
              <a:pathLst>
                <a:path w="3350" h="2394" extrusionOk="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73"/>
            <p:cNvSpPr/>
            <p:nvPr/>
          </p:nvSpPr>
          <p:spPr>
            <a:xfrm>
              <a:off x="5967734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73"/>
            <p:cNvSpPr/>
            <p:nvPr/>
          </p:nvSpPr>
          <p:spPr>
            <a:xfrm>
              <a:off x="5967734" y="3082466"/>
              <a:ext cx="28413" cy="75419"/>
            </a:xfrm>
            <a:custGeom>
              <a:avLst/>
              <a:gdLst/>
              <a:ahLst/>
              <a:cxnLst/>
              <a:rect l="l" t="t" r="r" b="b"/>
              <a:pathLst>
                <a:path w="1082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73"/>
            <p:cNvSpPr/>
            <p:nvPr/>
          </p:nvSpPr>
          <p:spPr>
            <a:xfrm>
              <a:off x="5967734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73"/>
            <p:cNvSpPr/>
            <p:nvPr/>
          </p:nvSpPr>
          <p:spPr>
            <a:xfrm>
              <a:off x="5967734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73"/>
            <p:cNvSpPr/>
            <p:nvPr/>
          </p:nvSpPr>
          <p:spPr>
            <a:xfrm>
              <a:off x="5948879" y="3151582"/>
              <a:ext cx="87971" cy="100812"/>
            </a:xfrm>
            <a:custGeom>
              <a:avLst/>
              <a:gdLst/>
              <a:ahLst/>
              <a:cxnLst/>
              <a:rect l="l" t="t" r="r" b="b"/>
              <a:pathLst>
                <a:path w="3350" h="3839" extrusionOk="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73"/>
            <p:cNvSpPr/>
            <p:nvPr/>
          </p:nvSpPr>
          <p:spPr>
            <a:xfrm>
              <a:off x="5948879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73"/>
            <p:cNvSpPr/>
            <p:nvPr/>
          </p:nvSpPr>
          <p:spPr>
            <a:xfrm>
              <a:off x="6017995" y="3165920"/>
              <a:ext cx="18855" cy="86474"/>
            </a:xfrm>
            <a:custGeom>
              <a:avLst/>
              <a:gdLst/>
              <a:ahLst/>
              <a:cxnLst/>
              <a:rect l="l" t="t" r="r" b="b"/>
              <a:pathLst>
                <a:path w="718" h="3293" extrusionOk="0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73"/>
            <p:cNvSpPr/>
            <p:nvPr/>
          </p:nvSpPr>
          <p:spPr>
            <a:xfrm>
              <a:off x="5854632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73"/>
            <p:cNvSpPr/>
            <p:nvPr/>
          </p:nvSpPr>
          <p:spPr>
            <a:xfrm>
              <a:off x="5854632" y="3082466"/>
              <a:ext cx="28177" cy="75419"/>
            </a:xfrm>
            <a:custGeom>
              <a:avLst/>
              <a:gdLst/>
              <a:ahLst/>
              <a:cxnLst/>
              <a:rect l="l" t="t" r="r" b="b"/>
              <a:pathLst>
                <a:path w="1073" h="287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73"/>
            <p:cNvSpPr/>
            <p:nvPr/>
          </p:nvSpPr>
          <p:spPr>
            <a:xfrm>
              <a:off x="5854632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73"/>
            <p:cNvSpPr/>
            <p:nvPr/>
          </p:nvSpPr>
          <p:spPr>
            <a:xfrm>
              <a:off x="5854632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73"/>
            <p:cNvSpPr/>
            <p:nvPr/>
          </p:nvSpPr>
          <p:spPr>
            <a:xfrm>
              <a:off x="5835777" y="3151582"/>
              <a:ext cx="87997" cy="100812"/>
            </a:xfrm>
            <a:custGeom>
              <a:avLst/>
              <a:gdLst/>
              <a:ahLst/>
              <a:cxnLst/>
              <a:rect l="l" t="t" r="r" b="b"/>
              <a:pathLst>
                <a:path w="3351" h="3839" extrusionOk="0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73"/>
            <p:cNvSpPr/>
            <p:nvPr/>
          </p:nvSpPr>
          <p:spPr>
            <a:xfrm>
              <a:off x="5835777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73"/>
            <p:cNvSpPr/>
            <p:nvPr/>
          </p:nvSpPr>
          <p:spPr>
            <a:xfrm>
              <a:off x="5904893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73"/>
            <p:cNvSpPr/>
            <p:nvPr/>
          </p:nvSpPr>
          <p:spPr>
            <a:xfrm>
              <a:off x="6024271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73"/>
            <p:cNvSpPr/>
            <p:nvPr/>
          </p:nvSpPr>
          <p:spPr>
            <a:xfrm>
              <a:off x="6024271" y="3145306"/>
              <a:ext cx="28413" cy="75681"/>
            </a:xfrm>
            <a:custGeom>
              <a:avLst/>
              <a:gdLst/>
              <a:ahLst/>
              <a:cxnLst/>
              <a:rect l="l" t="t" r="r" b="b"/>
              <a:pathLst>
                <a:path w="108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73"/>
            <p:cNvSpPr/>
            <p:nvPr/>
          </p:nvSpPr>
          <p:spPr>
            <a:xfrm>
              <a:off x="6024271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73"/>
            <p:cNvSpPr/>
            <p:nvPr/>
          </p:nvSpPr>
          <p:spPr>
            <a:xfrm>
              <a:off x="6024271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73"/>
            <p:cNvSpPr/>
            <p:nvPr/>
          </p:nvSpPr>
          <p:spPr>
            <a:xfrm>
              <a:off x="6005417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73"/>
            <p:cNvSpPr/>
            <p:nvPr/>
          </p:nvSpPr>
          <p:spPr>
            <a:xfrm>
              <a:off x="6005417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73"/>
            <p:cNvSpPr/>
            <p:nvPr/>
          </p:nvSpPr>
          <p:spPr>
            <a:xfrm>
              <a:off x="6074796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73"/>
            <p:cNvSpPr/>
            <p:nvPr/>
          </p:nvSpPr>
          <p:spPr>
            <a:xfrm>
              <a:off x="5911170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73"/>
            <p:cNvSpPr/>
            <p:nvPr/>
          </p:nvSpPr>
          <p:spPr>
            <a:xfrm>
              <a:off x="5911170" y="3145306"/>
              <a:ext cx="28440" cy="75681"/>
            </a:xfrm>
            <a:custGeom>
              <a:avLst/>
              <a:gdLst/>
              <a:ahLst/>
              <a:cxnLst/>
              <a:rect l="l" t="t" r="r" b="b"/>
              <a:pathLst>
                <a:path w="1083" h="288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73"/>
            <p:cNvSpPr/>
            <p:nvPr/>
          </p:nvSpPr>
          <p:spPr>
            <a:xfrm>
              <a:off x="5911170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73"/>
            <p:cNvSpPr/>
            <p:nvPr/>
          </p:nvSpPr>
          <p:spPr>
            <a:xfrm>
              <a:off x="5911170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73"/>
            <p:cNvSpPr/>
            <p:nvPr/>
          </p:nvSpPr>
          <p:spPr>
            <a:xfrm>
              <a:off x="5892341" y="3214422"/>
              <a:ext cx="87971" cy="63103"/>
            </a:xfrm>
            <a:custGeom>
              <a:avLst/>
              <a:gdLst/>
              <a:ahLst/>
              <a:cxnLst/>
              <a:rect l="l" t="t" r="r" b="b"/>
              <a:pathLst>
                <a:path w="3350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73"/>
            <p:cNvSpPr/>
            <p:nvPr/>
          </p:nvSpPr>
          <p:spPr>
            <a:xfrm>
              <a:off x="5892341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73"/>
            <p:cNvSpPr/>
            <p:nvPr/>
          </p:nvSpPr>
          <p:spPr>
            <a:xfrm>
              <a:off x="5961431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73"/>
            <p:cNvSpPr/>
            <p:nvPr/>
          </p:nvSpPr>
          <p:spPr>
            <a:xfrm>
              <a:off x="5798094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73"/>
            <p:cNvSpPr/>
            <p:nvPr/>
          </p:nvSpPr>
          <p:spPr>
            <a:xfrm>
              <a:off x="5798094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73"/>
            <p:cNvSpPr/>
            <p:nvPr/>
          </p:nvSpPr>
          <p:spPr>
            <a:xfrm>
              <a:off x="5779239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73"/>
            <p:cNvSpPr/>
            <p:nvPr/>
          </p:nvSpPr>
          <p:spPr>
            <a:xfrm>
              <a:off x="5848356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73"/>
            <p:cNvSpPr/>
            <p:nvPr/>
          </p:nvSpPr>
          <p:spPr>
            <a:xfrm>
              <a:off x="5875482" y="2994521"/>
              <a:ext cx="121925" cy="25157"/>
            </a:xfrm>
            <a:custGeom>
              <a:avLst/>
              <a:gdLst/>
              <a:ahLst/>
              <a:cxnLst/>
              <a:rect l="l" t="t" r="r" b="b"/>
              <a:pathLst>
                <a:path w="4643" h="958" extrusionOk="0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73"/>
            <p:cNvSpPr/>
            <p:nvPr/>
          </p:nvSpPr>
          <p:spPr>
            <a:xfrm>
              <a:off x="5917472" y="3038506"/>
              <a:ext cx="37709" cy="18855"/>
            </a:xfrm>
            <a:custGeom>
              <a:avLst/>
              <a:gdLst/>
              <a:ahLst/>
              <a:cxnLst/>
              <a:rect l="l" t="t" r="r" b="b"/>
              <a:pathLst>
                <a:path w="1436" h="71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73"/>
            <p:cNvSpPr/>
            <p:nvPr/>
          </p:nvSpPr>
          <p:spPr>
            <a:xfrm>
              <a:off x="5892341" y="3007073"/>
              <a:ext cx="87971" cy="12605"/>
            </a:xfrm>
            <a:custGeom>
              <a:avLst/>
              <a:gdLst/>
              <a:ahLst/>
              <a:cxnLst/>
              <a:rect l="l" t="t" r="r" b="b"/>
              <a:pathLst>
                <a:path w="3350" h="480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8" name="Google Shape;10538;p73"/>
          <p:cNvGrpSpPr/>
          <p:nvPr/>
        </p:nvGrpSpPr>
        <p:grpSpPr>
          <a:xfrm>
            <a:off x="6190130" y="2940977"/>
            <a:ext cx="389830" cy="283004"/>
            <a:chOff x="6190130" y="2940977"/>
            <a:chExt cx="389830" cy="283004"/>
          </a:xfrm>
        </p:grpSpPr>
        <p:sp>
          <p:nvSpPr>
            <p:cNvPr id="10539" name="Google Shape;10539;p73"/>
            <p:cNvSpPr/>
            <p:nvPr/>
          </p:nvSpPr>
          <p:spPr>
            <a:xfrm>
              <a:off x="6208984" y="2940977"/>
              <a:ext cx="352120" cy="257873"/>
            </a:xfrm>
            <a:custGeom>
              <a:avLst/>
              <a:gdLst/>
              <a:ahLst/>
              <a:cxnLst/>
              <a:rect l="l" t="t" r="r" b="b"/>
              <a:pathLst>
                <a:path w="13409" h="9820" extrusionOk="0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73"/>
            <p:cNvSpPr/>
            <p:nvPr/>
          </p:nvSpPr>
          <p:spPr>
            <a:xfrm>
              <a:off x="6234115" y="2966370"/>
              <a:ext cx="301859" cy="201073"/>
            </a:xfrm>
            <a:custGeom>
              <a:avLst/>
              <a:gdLst/>
              <a:ahLst/>
              <a:cxnLst/>
              <a:rect l="l" t="t" r="r" b="b"/>
              <a:pathLst>
                <a:path w="11495" h="765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73"/>
            <p:cNvSpPr/>
            <p:nvPr/>
          </p:nvSpPr>
          <p:spPr>
            <a:xfrm>
              <a:off x="6234115" y="3129734"/>
              <a:ext cx="175942" cy="37709"/>
            </a:xfrm>
            <a:custGeom>
              <a:avLst/>
              <a:gdLst/>
              <a:ahLst/>
              <a:cxnLst/>
              <a:rect l="l" t="t" r="r" b="b"/>
              <a:pathLst>
                <a:path w="6700" h="1436" extrusionOk="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73"/>
            <p:cNvSpPr/>
            <p:nvPr/>
          </p:nvSpPr>
          <p:spPr>
            <a:xfrm>
              <a:off x="6410293" y="2966370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73"/>
            <p:cNvSpPr/>
            <p:nvPr/>
          </p:nvSpPr>
          <p:spPr>
            <a:xfrm>
              <a:off x="6410293" y="3066893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73"/>
            <p:cNvSpPr/>
            <p:nvPr/>
          </p:nvSpPr>
          <p:spPr>
            <a:xfrm>
              <a:off x="6190130" y="3192547"/>
              <a:ext cx="389830" cy="31433"/>
            </a:xfrm>
            <a:custGeom>
              <a:avLst/>
              <a:gdLst/>
              <a:ahLst/>
              <a:cxnLst/>
              <a:rect l="l" t="t" r="r" b="b"/>
              <a:pathLst>
                <a:path w="14845" h="1197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73"/>
            <p:cNvSpPr/>
            <p:nvPr/>
          </p:nvSpPr>
          <p:spPr>
            <a:xfrm>
              <a:off x="6190130" y="3192547"/>
              <a:ext cx="389830" cy="12605"/>
            </a:xfrm>
            <a:custGeom>
              <a:avLst/>
              <a:gdLst/>
              <a:ahLst/>
              <a:cxnLst/>
              <a:rect l="l" t="t" r="r" b="b"/>
              <a:pathLst>
                <a:path w="1484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73"/>
            <p:cNvSpPr/>
            <p:nvPr/>
          </p:nvSpPr>
          <p:spPr>
            <a:xfrm>
              <a:off x="6347217" y="3192547"/>
              <a:ext cx="75419" cy="18881"/>
            </a:xfrm>
            <a:custGeom>
              <a:avLst/>
              <a:gdLst/>
              <a:ahLst/>
              <a:cxnLst/>
              <a:rect l="l" t="t" r="r" b="b"/>
              <a:pathLst>
                <a:path w="2872" h="719" extrusionOk="0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73"/>
            <p:cNvSpPr/>
            <p:nvPr/>
          </p:nvSpPr>
          <p:spPr>
            <a:xfrm>
              <a:off x="6441700" y="3041763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73"/>
            <p:cNvSpPr/>
            <p:nvPr/>
          </p:nvSpPr>
          <p:spPr>
            <a:xfrm>
              <a:off x="6460555" y="3022908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73"/>
            <p:cNvSpPr/>
            <p:nvPr/>
          </p:nvSpPr>
          <p:spPr>
            <a:xfrm>
              <a:off x="6454279" y="2991501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73"/>
            <p:cNvSpPr/>
            <p:nvPr/>
          </p:nvSpPr>
          <p:spPr>
            <a:xfrm>
              <a:off x="6454069" y="2991501"/>
              <a:ext cx="25367" cy="43907"/>
            </a:xfrm>
            <a:custGeom>
              <a:avLst/>
              <a:gdLst/>
              <a:ahLst/>
              <a:cxnLst/>
              <a:rect l="l" t="t" r="r" b="b"/>
              <a:pathLst>
                <a:path w="966" h="1672" extrusionOk="0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73"/>
            <p:cNvSpPr/>
            <p:nvPr/>
          </p:nvSpPr>
          <p:spPr>
            <a:xfrm>
              <a:off x="6454279" y="2991501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73"/>
            <p:cNvSpPr/>
            <p:nvPr/>
          </p:nvSpPr>
          <p:spPr>
            <a:xfrm>
              <a:off x="6454279" y="2991501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73"/>
            <p:cNvSpPr/>
            <p:nvPr/>
          </p:nvSpPr>
          <p:spPr>
            <a:xfrm>
              <a:off x="6441700" y="3142286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73"/>
            <p:cNvSpPr/>
            <p:nvPr/>
          </p:nvSpPr>
          <p:spPr>
            <a:xfrm>
              <a:off x="6460555" y="3123431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73"/>
            <p:cNvSpPr/>
            <p:nvPr/>
          </p:nvSpPr>
          <p:spPr>
            <a:xfrm>
              <a:off x="6454279" y="3092024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73"/>
            <p:cNvSpPr/>
            <p:nvPr/>
          </p:nvSpPr>
          <p:spPr>
            <a:xfrm>
              <a:off x="6454069" y="3092024"/>
              <a:ext cx="25367" cy="43933"/>
            </a:xfrm>
            <a:custGeom>
              <a:avLst/>
              <a:gdLst/>
              <a:ahLst/>
              <a:cxnLst/>
              <a:rect l="l" t="t" r="r" b="b"/>
              <a:pathLst>
                <a:path w="966" h="1673" extrusionOk="0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73"/>
            <p:cNvSpPr/>
            <p:nvPr/>
          </p:nvSpPr>
          <p:spPr>
            <a:xfrm>
              <a:off x="6454279" y="3092024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73"/>
            <p:cNvSpPr/>
            <p:nvPr/>
          </p:nvSpPr>
          <p:spPr>
            <a:xfrm>
              <a:off x="6454279" y="3092024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73"/>
            <p:cNvSpPr/>
            <p:nvPr/>
          </p:nvSpPr>
          <p:spPr>
            <a:xfrm>
              <a:off x="6284377" y="3048039"/>
              <a:ext cx="75419" cy="94273"/>
            </a:xfrm>
            <a:custGeom>
              <a:avLst/>
              <a:gdLst/>
              <a:ahLst/>
              <a:cxnLst/>
              <a:rect l="l" t="t" r="r" b="b"/>
              <a:pathLst>
                <a:path w="2872" h="3590" extrusionOk="0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73"/>
            <p:cNvSpPr/>
            <p:nvPr/>
          </p:nvSpPr>
          <p:spPr>
            <a:xfrm>
              <a:off x="6308247" y="3048039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73"/>
            <p:cNvSpPr/>
            <p:nvPr/>
          </p:nvSpPr>
          <p:spPr>
            <a:xfrm>
              <a:off x="6284377" y="3067891"/>
              <a:ext cx="75681" cy="74421"/>
            </a:xfrm>
            <a:custGeom>
              <a:avLst/>
              <a:gdLst/>
              <a:ahLst/>
              <a:cxnLst/>
              <a:rect l="l" t="t" r="r" b="b"/>
              <a:pathLst>
                <a:path w="2882" h="2834" extrusionOk="0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73"/>
            <p:cNvSpPr/>
            <p:nvPr/>
          </p:nvSpPr>
          <p:spPr>
            <a:xfrm>
              <a:off x="6296955" y="2997777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73"/>
            <p:cNvSpPr/>
            <p:nvPr/>
          </p:nvSpPr>
          <p:spPr>
            <a:xfrm>
              <a:off x="6296955" y="2997777"/>
              <a:ext cx="34689" cy="56485"/>
            </a:xfrm>
            <a:custGeom>
              <a:avLst/>
              <a:gdLst/>
              <a:ahLst/>
              <a:cxnLst/>
              <a:rect l="l" t="t" r="r" b="b"/>
              <a:pathLst>
                <a:path w="1321" h="2151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73"/>
            <p:cNvSpPr/>
            <p:nvPr/>
          </p:nvSpPr>
          <p:spPr>
            <a:xfrm>
              <a:off x="6296955" y="2997777"/>
              <a:ext cx="50288" cy="25157"/>
            </a:xfrm>
            <a:custGeom>
              <a:avLst/>
              <a:gdLst/>
              <a:ahLst/>
              <a:cxnLst/>
              <a:rect l="l" t="t" r="r" b="b"/>
              <a:pathLst>
                <a:path w="1915" h="958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73"/>
            <p:cNvSpPr/>
            <p:nvPr/>
          </p:nvSpPr>
          <p:spPr>
            <a:xfrm>
              <a:off x="6296955" y="2997777"/>
              <a:ext cx="34689" cy="22899"/>
            </a:xfrm>
            <a:custGeom>
              <a:avLst/>
              <a:gdLst/>
              <a:ahLst/>
              <a:cxnLst/>
              <a:rect l="l" t="t" r="r" b="b"/>
              <a:pathLst>
                <a:path w="1321" h="872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73"/>
            <p:cNvSpPr/>
            <p:nvPr/>
          </p:nvSpPr>
          <p:spPr>
            <a:xfrm>
              <a:off x="6284377" y="3078947"/>
              <a:ext cx="31459" cy="63365"/>
            </a:xfrm>
            <a:custGeom>
              <a:avLst/>
              <a:gdLst/>
              <a:ahLst/>
              <a:cxnLst/>
              <a:rect l="l" t="t" r="r" b="b"/>
              <a:pathLst>
                <a:path w="1198" h="2413" extrusionOk="0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73"/>
            <p:cNvSpPr/>
            <p:nvPr/>
          </p:nvSpPr>
          <p:spPr>
            <a:xfrm>
              <a:off x="6328625" y="3078947"/>
              <a:ext cx="31433" cy="63365"/>
            </a:xfrm>
            <a:custGeom>
              <a:avLst/>
              <a:gdLst/>
              <a:ahLst/>
              <a:cxnLst/>
              <a:rect l="l" t="t" r="r" b="b"/>
              <a:pathLst>
                <a:path w="1197" h="2413" extrusionOk="0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73"/>
            <p:cNvSpPr/>
            <p:nvPr/>
          </p:nvSpPr>
          <p:spPr>
            <a:xfrm>
              <a:off x="6309770" y="3129734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9" name="Google Shape;10569;p73"/>
          <p:cNvGrpSpPr/>
          <p:nvPr/>
        </p:nvGrpSpPr>
        <p:grpSpPr>
          <a:xfrm>
            <a:off x="6633976" y="2900274"/>
            <a:ext cx="389803" cy="364673"/>
            <a:chOff x="6633976" y="2900274"/>
            <a:chExt cx="389803" cy="364673"/>
          </a:xfrm>
        </p:grpSpPr>
        <p:sp>
          <p:nvSpPr>
            <p:cNvPr id="10570" name="Google Shape;10570;p73"/>
            <p:cNvSpPr/>
            <p:nvPr/>
          </p:nvSpPr>
          <p:spPr>
            <a:xfrm>
              <a:off x="6847838" y="2937957"/>
              <a:ext cx="175942" cy="184109"/>
            </a:xfrm>
            <a:custGeom>
              <a:avLst/>
              <a:gdLst/>
              <a:ahLst/>
              <a:cxnLst/>
              <a:rect l="l" t="t" r="r" b="b"/>
              <a:pathLst>
                <a:path w="6700" h="7011" extrusionOk="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73"/>
            <p:cNvSpPr/>
            <p:nvPr/>
          </p:nvSpPr>
          <p:spPr>
            <a:xfrm>
              <a:off x="6910651" y="2937957"/>
              <a:ext cx="50288" cy="119404"/>
            </a:xfrm>
            <a:custGeom>
              <a:avLst/>
              <a:gdLst/>
              <a:ahLst/>
              <a:cxnLst/>
              <a:rect l="l" t="t" r="r" b="b"/>
              <a:pathLst>
                <a:path w="1915" h="4547" extrusionOk="0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73"/>
            <p:cNvSpPr/>
            <p:nvPr/>
          </p:nvSpPr>
          <p:spPr>
            <a:xfrm>
              <a:off x="6923493" y="2900274"/>
              <a:ext cx="24632" cy="100550"/>
            </a:xfrm>
            <a:custGeom>
              <a:avLst/>
              <a:gdLst/>
              <a:ahLst/>
              <a:cxnLst/>
              <a:rect l="l" t="t" r="r" b="b"/>
              <a:pathLst>
                <a:path w="938" h="3829" extrusionOk="0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73"/>
            <p:cNvSpPr/>
            <p:nvPr/>
          </p:nvSpPr>
          <p:spPr>
            <a:xfrm>
              <a:off x="6923230" y="3019652"/>
              <a:ext cx="25157" cy="25157"/>
            </a:xfrm>
            <a:custGeom>
              <a:avLst/>
              <a:gdLst/>
              <a:ahLst/>
              <a:cxnLst/>
              <a:rect l="l" t="t" r="r" b="b"/>
              <a:pathLst>
                <a:path w="958" h="958" extrusionOk="0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73"/>
            <p:cNvSpPr/>
            <p:nvPr/>
          </p:nvSpPr>
          <p:spPr>
            <a:xfrm>
              <a:off x="6633976" y="3176713"/>
              <a:ext cx="213625" cy="88234"/>
            </a:xfrm>
            <a:custGeom>
              <a:avLst/>
              <a:gdLst/>
              <a:ahLst/>
              <a:cxnLst/>
              <a:rect l="l" t="t" r="r" b="b"/>
              <a:pathLst>
                <a:path w="8135" h="3360" extrusionOk="0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73"/>
            <p:cNvSpPr/>
            <p:nvPr/>
          </p:nvSpPr>
          <p:spPr>
            <a:xfrm>
              <a:off x="6728460" y="3201843"/>
              <a:ext cx="25157" cy="63103"/>
            </a:xfrm>
            <a:custGeom>
              <a:avLst/>
              <a:gdLst/>
              <a:ahLst/>
              <a:cxnLst/>
              <a:rect l="l" t="t" r="r" b="b"/>
              <a:pathLst>
                <a:path w="958" h="2403" extrusionOk="0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73"/>
            <p:cNvSpPr/>
            <p:nvPr/>
          </p:nvSpPr>
          <p:spPr>
            <a:xfrm>
              <a:off x="6729956" y="3189291"/>
              <a:ext cx="21901" cy="21376"/>
            </a:xfrm>
            <a:custGeom>
              <a:avLst/>
              <a:gdLst/>
              <a:ahLst/>
              <a:cxnLst/>
              <a:rect l="l" t="t" r="r" b="b"/>
              <a:pathLst>
                <a:path w="834" h="814" extrusionOk="0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73"/>
            <p:cNvSpPr/>
            <p:nvPr/>
          </p:nvSpPr>
          <p:spPr>
            <a:xfrm>
              <a:off x="6810128" y="3202605"/>
              <a:ext cx="37736" cy="62341"/>
            </a:xfrm>
            <a:custGeom>
              <a:avLst/>
              <a:gdLst/>
              <a:ahLst/>
              <a:cxnLst/>
              <a:rect l="l" t="t" r="r" b="b"/>
              <a:pathLst>
                <a:path w="1437" h="2374" extrusionOk="0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73"/>
            <p:cNvSpPr/>
            <p:nvPr/>
          </p:nvSpPr>
          <p:spPr>
            <a:xfrm>
              <a:off x="6671922" y="2981942"/>
              <a:ext cx="138233" cy="100550"/>
            </a:xfrm>
            <a:custGeom>
              <a:avLst/>
              <a:gdLst/>
              <a:ahLst/>
              <a:cxnLst/>
              <a:rect l="l" t="t" r="r" b="b"/>
              <a:pathLst>
                <a:path w="5264" h="3829" extrusionOk="0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73"/>
            <p:cNvSpPr/>
            <p:nvPr/>
          </p:nvSpPr>
          <p:spPr>
            <a:xfrm>
              <a:off x="6703066" y="2981942"/>
              <a:ext cx="107088" cy="100550"/>
            </a:xfrm>
            <a:custGeom>
              <a:avLst/>
              <a:gdLst/>
              <a:ahLst/>
              <a:cxnLst/>
              <a:rect l="l" t="t" r="r" b="b"/>
              <a:pathLst>
                <a:path w="4078" h="3829" extrusionOk="0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73"/>
            <p:cNvSpPr/>
            <p:nvPr/>
          </p:nvSpPr>
          <p:spPr>
            <a:xfrm>
              <a:off x="6703066" y="3132727"/>
              <a:ext cx="75681" cy="56590"/>
            </a:xfrm>
            <a:custGeom>
              <a:avLst/>
              <a:gdLst/>
              <a:ahLst/>
              <a:cxnLst/>
              <a:rect l="l" t="t" r="r" b="b"/>
              <a:pathLst>
                <a:path w="2882" h="2155" extrusionOk="0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73"/>
            <p:cNvSpPr/>
            <p:nvPr/>
          </p:nvSpPr>
          <p:spPr>
            <a:xfrm>
              <a:off x="6703329" y="3132727"/>
              <a:ext cx="75419" cy="31565"/>
            </a:xfrm>
            <a:custGeom>
              <a:avLst/>
              <a:gdLst/>
              <a:ahLst/>
              <a:cxnLst/>
              <a:rect l="l" t="t" r="r" b="b"/>
              <a:pathLst>
                <a:path w="2872" h="1202" extrusionOk="0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73"/>
            <p:cNvSpPr/>
            <p:nvPr/>
          </p:nvSpPr>
          <p:spPr>
            <a:xfrm>
              <a:off x="6690750" y="3166314"/>
              <a:ext cx="50288" cy="45036"/>
            </a:xfrm>
            <a:custGeom>
              <a:avLst/>
              <a:gdLst/>
              <a:ahLst/>
              <a:cxnLst/>
              <a:rect l="l" t="t" r="r" b="b"/>
              <a:pathLst>
                <a:path w="1915" h="1715" extrusionOk="0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73"/>
            <p:cNvSpPr/>
            <p:nvPr/>
          </p:nvSpPr>
          <p:spPr>
            <a:xfrm>
              <a:off x="6741012" y="3166314"/>
              <a:ext cx="50314" cy="45036"/>
            </a:xfrm>
            <a:custGeom>
              <a:avLst/>
              <a:gdLst/>
              <a:ahLst/>
              <a:cxnLst/>
              <a:rect l="l" t="t" r="r" b="b"/>
              <a:pathLst>
                <a:path w="1916" h="1715" extrusionOk="0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73"/>
            <p:cNvSpPr/>
            <p:nvPr/>
          </p:nvSpPr>
          <p:spPr>
            <a:xfrm>
              <a:off x="6677935" y="3032887"/>
              <a:ext cx="125943" cy="118721"/>
            </a:xfrm>
            <a:custGeom>
              <a:avLst/>
              <a:gdLst/>
              <a:ahLst/>
              <a:cxnLst/>
              <a:rect l="l" t="t" r="r" b="b"/>
              <a:pathLst>
                <a:path w="4796" h="4521" extrusionOk="0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73"/>
            <p:cNvSpPr/>
            <p:nvPr/>
          </p:nvSpPr>
          <p:spPr>
            <a:xfrm>
              <a:off x="6677935" y="3033044"/>
              <a:ext cx="113391" cy="118328"/>
            </a:xfrm>
            <a:custGeom>
              <a:avLst/>
              <a:gdLst/>
              <a:ahLst/>
              <a:cxnLst/>
              <a:rect l="l" t="t" r="r" b="b"/>
              <a:pathLst>
                <a:path w="4318" h="4506" extrusionOk="0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73"/>
            <p:cNvSpPr/>
            <p:nvPr/>
          </p:nvSpPr>
          <p:spPr>
            <a:xfrm>
              <a:off x="6633976" y="3202605"/>
              <a:ext cx="37709" cy="62341"/>
            </a:xfrm>
            <a:custGeom>
              <a:avLst/>
              <a:gdLst/>
              <a:ahLst/>
              <a:cxnLst/>
              <a:rect l="l" t="t" r="r" b="b"/>
              <a:pathLst>
                <a:path w="1436" h="2374" extrusionOk="0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7" name="Google Shape;10587;p73"/>
          <p:cNvGrpSpPr/>
          <p:nvPr/>
        </p:nvGrpSpPr>
        <p:grpSpPr>
          <a:xfrm>
            <a:off x="7517835" y="2885437"/>
            <a:ext cx="364935" cy="382529"/>
            <a:chOff x="7517835" y="2885437"/>
            <a:chExt cx="364935" cy="382529"/>
          </a:xfrm>
        </p:grpSpPr>
        <p:sp>
          <p:nvSpPr>
            <p:cNvPr id="10588" name="Google Shape;10588;p73"/>
            <p:cNvSpPr/>
            <p:nvPr/>
          </p:nvSpPr>
          <p:spPr>
            <a:xfrm>
              <a:off x="7517835" y="3182752"/>
              <a:ext cx="72924" cy="57063"/>
            </a:xfrm>
            <a:custGeom>
              <a:avLst/>
              <a:gdLst/>
              <a:ahLst/>
              <a:cxnLst/>
              <a:rect l="l" t="t" r="r" b="b"/>
              <a:pathLst>
                <a:path w="2777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73"/>
            <p:cNvSpPr/>
            <p:nvPr/>
          </p:nvSpPr>
          <p:spPr>
            <a:xfrm>
              <a:off x="7517835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73"/>
            <p:cNvSpPr/>
            <p:nvPr/>
          </p:nvSpPr>
          <p:spPr>
            <a:xfrm>
              <a:off x="7540970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73"/>
            <p:cNvSpPr/>
            <p:nvPr/>
          </p:nvSpPr>
          <p:spPr>
            <a:xfrm>
              <a:off x="7530151" y="3133988"/>
              <a:ext cx="48528" cy="55067"/>
            </a:xfrm>
            <a:custGeom>
              <a:avLst/>
              <a:gdLst/>
              <a:ahLst/>
              <a:cxnLst/>
              <a:rect l="l" t="t" r="r" b="b"/>
              <a:pathLst>
                <a:path w="1848" h="2097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73"/>
            <p:cNvSpPr/>
            <p:nvPr/>
          </p:nvSpPr>
          <p:spPr>
            <a:xfrm>
              <a:off x="7529915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73"/>
            <p:cNvSpPr/>
            <p:nvPr/>
          </p:nvSpPr>
          <p:spPr>
            <a:xfrm>
              <a:off x="7529915" y="3133988"/>
              <a:ext cx="48765" cy="24658"/>
            </a:xfrm>
            <a:custGeom>
              <a:avLst/>
              <a:gdLst/>
              <a:ahLst/>
              <a:cxnLst/>
              <a:rect l="l" t="t" r="r" b="b"/>
              <a:pathLst>
                <a:path w="1857" h="939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73"/>
            <p:cNvSpPr/>
            <p:nvPr/>
          </p:nvSpPr>
          <p:spPr>
            <a:xfrm>
              <a:off x="7529915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73"/>
            <p:cNvSpPr/>
            <p:nvPr/>
          </p:nvSpPr>
          <p:spPr>
            <a:xfrm>
              <a:off x="7517835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73"/>
            <p:cNvSpPr/>
            <p:nvPr/>
          </p:nvSpPr>
          <p:spPr>
            <a:xfrm>
              <a:off x="7572640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73"/>
            <p:cNvSpPr/>
            <p:nvPr/>
          </p:nvSpPr>
          <p:spPr>
            <a:xfrm>
              <a:off x="7615102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73"/>
            <p:cNvSpPr/>
            <p:nvPr/>
          </p:nvSpPr>
          <p:spPr>
            <a:xfrm>
              <a:off x="7615102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73"/>
            <p:cNvSpPr/>
            <p:nvPr/>
          </p:nvSpPr>
          <p:spPr>
            <a:xfrm>
              <a:off x="7638211" y="3182752"/>
              <a:ext cx="26916" cy="18303"/>
            </a:xfrm>
            <a:custGeom>
              <a:avLst/>
              <a:gdLst/>
              <a:ahLst/>
              <a:cxnLst/>
              <a:rect l="l" t="t" r="r" b="b"/>
              <a:pathLst>
                <a:path w="1025" h="697" extrusionOk="0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73"/>
            <p:cNvSpPr/>
            <p:nvPr/>
          </p:nvSpPr>
          <p:spPr>
            <a:xfrm>
              <a:off x="7627418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73"/>
            <p:cNvSpPr/>
            <p:nvPr/>
          </p:nvSpPr>
          <p:spPr>
            <a:xfrm>
              <a:off x="7627156" y="3133988"/>
              <a:ext cx="33718" cy="54883"/>
            </a:xfrm>
            <a:custGeom>
              <a:avLst/>
              <a:gdLst/>
              <a:ahLst/>
              <a:cxnLst/>
              <a:rect l="l" t="t" r="r" b="b"/>
              <a:pathLst>
                <a:path w="1284" h="2090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73"/>
            <p:cNvSpPr/>
            <p:nvPr/>
          </p:nvSpPr>
          <p:spPr>
            <a:xfrm>
              <a:off x="7627418" y="3133988"/>
              <a:ext cx="48791" cy="24658"/>
            </a:xfrm>
            <a:custGeom>
              <a:avLst/>
              <a:gdLst/>
              <a:ahLst/>
              <a:cxnLst/>
              <a:rect l="l" t="t" r="r" b="b"/>
              <a:pathLst>
                <a:path w="1858" h="939" extrusionOk="0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73"/>
            <p:cNvSpPr/>
            <p:nvPr/>
          </p:nvSpPr>
          <p:spPr>
            <a:xfrm>
              <a:off x="7627156" y="3133988"/>
              <a:ext cx="33718" cy="22137"/>
            </a:xfrm>
            <a:custGeom>
              <a:avLst/>
              <a:gdLst/>
              <a:ahLst/>
              <a:cxnLst/>
              <a:rect l="l" t="t" r="r" b="b"/>
              <a:pathLst>
                <a:path w="1284" h="843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73"/>
            <p:cNvSpPr/>
            <p:nvPr/>
          </p:nvSpPr>
          <p:spPr>
            <a:xfrm>
              <a:off x="7615102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73"/>
            <p:cNvSpPr/>
            <p:nvPr/>
          </p:nvSpPr>
          <p:spPr>
            <a:xfrm>
              <a:off x="7669881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73"/>
            <p:cNvSpPr/>
            <p:nvPr/>
          </p:nvSpPr>
          <p:spPr>
            <a:xfrm>
              <a:off x="7712369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73"/>
            <p:cNvSpPr/>
            <p:nvPr/>
          </p:nvSpPr>
          <p:spPr>
            <a:xfrm>
              <a:off x="7712369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73"/>
            <p:cNvSpPr/>
            <p:nvPr/>
          </p:nvSpPr>
          <p:spPr>
            <a:xfrm>
              <a:off x="7735741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73"/>
            <p:cNvSpPr/>
            <p:nvPr/>
          </p:nvSpPr>
          <p:spPr>
            <a:xfrm>
              <a:off x="7724685" y="3133988"/>
              <a:ext cx="48765" cy="55067"/>
            </a:xfrm>
            <a:custGeom>
              <a:avLst/>
              <a:gdLst/>
              <a:ahLst/>
              <a:cxnLst/>
              <a:rect l="l" t="t" r="r" b="b"/>
              <a:pathLst>
                <a:path w="1857" h="2097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73"/>
            <p:cNvSpPr/>
            <p:nvPr/>
          </p:nvSpPr>
          <p:spPr>
            <a:xfrm>
              <a:off x="7724423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73"/>
            <p:cNvSpPr/>
            <p:nvPr/>
          </p:nvSpPr>
          <p:spPr>
            <a:xfrm>
              <a:off x="7724685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73"/>
            <p:cNvSpPr/>
            <p:nvPr/>
          </p:nvSpPr>
          <p:spPr>
            <a:xfrm>
              <a:off x="7724423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73"/>
            <p:cNvSpPr/>
            <p:nvPr/>
          </p:nvSpPr>
          <p:spPr>
            <a:xfrm>
              <a:off x="7712369" y="3212899"/>
              <a:ext cx="18356" cy="55067"/>
            </a:xfrm>
            <a:custGeom>
              <a:avLst/>
              <a:gdLst/>
              <a:ahLst/>
              <a:cxnLst/>
              <a:rect l="l" t="t" r="r" b="b"/>
              <a:pathLst>
                <a:path w="699" h="2097" extrusionOk="0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73"/>
            <p:cNvSpPr/>
            <p:nvPr/>
          </p:nvSpPr>
          <p:spPr>
            <a:xfrm>
              <a:off x="7767148" y="3212663"/>
              <a:ext cx="18382" cy="55304"/>
            </a:xfrm>
            <a:custGeom>
              <a:avLst/>
              <a:gdLst/>
              <a:ahLst/>
              <a:cxnLst/>
              <a:rect l="l" t="t" r="r" b="b"/>
              <a:pathLst>
                <a:path w="700" h="2106" extrusionOk="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73"/>
            <p:cNvSpPr/>
            <p:nvPr/>
          </p:nvSpPr>
          <p:spPr>
            <a:xfrm>
              <a:off x="7809873" y="3182752"/>
              <a:ext cx="72898" cy="57063"/>
            </a:xfrm>
            <a:custGeom>
              <a:avLst/>
              <a:gdLst/>
              <a:ahLst/>
              <a:cxnLst/>
              <a:rect l="l" t="t" r="r" b="b"/>
              <a:pathLst>
                <a:path w="2776" h="2173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73"/>
            <p:cNvSpPr/>
            <p:nvPr/>
          </p:nvSpPr>
          <p:spPr>
            <a:xfrm>
              <a:off x="7809610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73"/>
            <p:cNvSpPr/>
            <p:nvPr/>
          </p:nvSpPr>
          <p:spPr>
            <a:xfrm>
              <a:off x="7832981" y="3182752"/>
              <a:ext cx="26680" cy="18303"/>
            </a:xfrm>
            <a:custGeom>
              <a:avLst/>
              <a:gdLst/>
              <a:ahLst/>
              <a:cxnLst/>
              <a:rect l="l" t="t" r="r" b="b"/>
              <a:pathLst>
                <a:path w="1016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73"/>
            <p:cNvSpPr/>
            <p:nvPr/>
          </p:nvSpPr>
          <p:spPr>
            <a:xfrm>
              <a:off x="7821926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73"/>
            <p:cNvSpPr/>
            <p:nvPr/>
          </p:nvSpPr>
          <p:spPr>
            <a:xfrm>
              <a:off x="7821690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73"/>
            <p:cNvSpPr/>
            <p:nvPr/>
          </p:nvSpPr>
          <p:spPr>
            <a:xfrm>
              <a:off x="7821926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73"/>
            <p:cNvSpPr/>
            <p:nvPr/>
          </p:nvSpPr>
          <p:spPr>
            <a:xfrm>
              <a:off x="7821690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73"/>
            <p:cNvSpPr/>
            <p:nvPr/>
          </p:nvSpPr>
          <p:spPr>
            <a:xfrm>
              <a:off x="7809610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73"/>
            <p:cNvSpPr/>
            <p:nvPr/>
          </p:nvSpPr>
          <p:spPr>
            <a:xfrm>
              <a:off x="7864415" y="3212663"/>
              <a:ext cx="18356" cy="55304"/>
            </a:xfrm>
            <a:custGeom>
              <a:avLst/>
              <a:gdLst/>
              <a:ahLst/>
              <a:cxnLst/>
              <a:rect l="l" t="t" r="r" b="b"/>
              <a:pathLst>
                <a:path w="699" h="2106" extrusionOk="0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73"/>
            <p:cNvSpPr/>
            <p:nvPr/>
          </p:nvSpPr>
          <p:spPr>
            <a:xfrm>
              <a:off x="7548008" y="2885437"/>
              <a:ext cx="304616" cy="237075"/>
            </a:xfrm>
            <a:custGeom>
              <a:avLst/>
              <a:gdLst/>
              <a:ahLst/>
              <a:cxnLst/>
              <a:rect l="l" t="t" r="r" b="b"/>
              <a:pathLst>
                <a:path w="11600" h="9028" extrusionOk="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5" name="Google Shape;10625;p73"/>
          <p:cNvGrpSpPr/>
          <p:nvPr/>
        </p:nvGrpSpPr>
        <p:grpSpPr>
          <a:xfrm>
            <a:off x="7087591" y="2887144"/>
            <a:ext cx="358160" cy="385602"/>
            <a:chOff x="7087591" y="2887144"/>
            <a:chExt cx="358160" cy="385602"/>
          </a:xfrm>
        </p:grpSpPr>
        <p:sp>
          <p:nvSpPr>
            <p:cNvPr id="10626" name="Google Shape;10626;p73"/>
            <p:cNvSpPr/>
            <p:nvPr/>
          </p:nvSpPr>
          <p:spPr>
            <a:xfrm>
              <a:off x="7266527" y="2904554"/>
              <a:ext cx="89494" cy="49264"/>
            </a:xfrm>
            <a:custGeom>
              <a:avLst/>
              <a:gdLst/>
              <a:ahLst/>
              <a:cxnLst/>
              <a:rect l="l" t="t" r="r" b="b"/>
              <a:pathLst>
                <a:path w="3408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73"/>
            <p:cNvSpPr/>
            <p:nvPr/>
          </p:nvSpPr>
          <p:spPr>
            <a:xfrm>
              <a:off x="7266527" y="2904554"/>
              <a:ext cx="18382" cy="49264"/>
            </a:xfrm>
            <a:custGeom>
              <a:avLst/>
              <a:gdLst/>
              <a:ahLst/>
              <a:cxnLst/>
              <a:rect l="l" t="t" r="r" b="b"/>
              <a:pathLst>
                <a:path w="700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73"/>
            <p:cNvSpPr/>
            <p:nvPr/>
          </p:nvSpPr>
          <p:spPr>
            <a:xfrm>
              <a:off x="7260251" y="2887144"/>
              <a:ext cx="12342" cy="275284"/>
            </a:xfrm>
            <a:custGeom>
              <a:avLst/>
              <a:gdLst/>
              <a:ahLst/>
              <a:cxnLst/>
              <a:rect l="l" t="t" r="r" b="b"/>
              <a:pathLst>
                <a:path w="470" h="10483" extrusionOk="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73"/>
            <p:cNvSpPr/>
            <p:nvPr/>
          </p:nvSpPr>
          <p:spPr>
            <a:xfrm>
              <a:off x="7162222" y="3107097"/>
              <a:ext cx="49027" cy="110371"/>
            </a:xfrm>
            <a:custGeom>
              <a:avLst/>
              <a:gdLst/>
              <a:ahLst/>
              <a:cxnLst/>
              <a:rect l="l" t="t" r="r" b="b"/>
              <a:pathLst>
                <a:path w="1867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73"/>
            <p:cNvSpPr/>
            <p:nvPr/>
          </p:nvSpPr>
          <p:spPr>
            <a:xfrm>
              <a:off x="7149906" y="2990503"/>
              <a:ext cx="130959" cy="129199"/>
            </a:xfrm>
            <a:custGeom>
              <a:avLst/>
              <a:gdLst/>
              <a:ahLst/>
              <a:cxnLst/>
              <a:rect l="l" t="t" r="r" b="b"/>
              <a:pathLst>
                <a:path w="4987" h="4920" extrusionOk="0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73"/>
            <p:cNvSpPr/>
            <p:nvPr/>
          </p:nvSpPr>
          <p:spPr>
            <a:xfrm>
              <a:off x="7186618" y="3119413"/>
              <a:ext cx="6302" cy="98291"/>
            </a:xfrm>
            <a:custGeom>
              <a:avLst/>
              <a:gdLst/>
              <a:ahLst/>
              <a:cxnLst/>
              <a:rect l="l" t="t" r="r" b="b"/>
              <a:pathLst>
                <a:path w="240" h="3743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73"/>
            <p:cNvSpPr/>
            <p:nvPr/>
          </p:nvSpPr>
          <p:spPr>
            <a:xfrm>
              <a:off x="7087828" y="3143284"/>
              <a:ext cx="357924" cy="129462"/>
            </a:xfrm>
            <a:custGeom>
              <a:avLst/>
              <a:gdLst/>
              <a:ahLst/>
              <a:cxnLst/>
              <a:rect l="l" t="t" r="r" b="b"/>
              <a:pathLst>
                <a:path w="13630" h="4930" extrusionOk="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73"/>
            <p:cNvSpPr/>
            <p:nvPr/>
          </p:nvSpPr>
          <p:spPr>
            <a:xfrm>
              <a:off x="7293890" y="3179365"/>
              <a:ext cx="60372" cy="43119"/>
            </a:xfrm>
            <a:custGeom>
              <a:avLst/>
              <a:gdLst/>
              <a:ahLst/>
              <a:cxnLst/>
              <a:rect l="l" t="t" r="r" b="b"/>
              <a:pathLst>
                <a:path w="2299" h="1642" extrusionOk="0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73"/>
            <p:cNvSpPr/>
            <p:nvPr/>
          </p:nvSpPr>
          <p:spPr>
            <a:xfrm>
              <a:off x="7269521" y="3162007"/>
              <a:ext cx="23424" cy="16990"/>
            </a:xfrm>
            <a:custGeom>
              <a:avLst/>
              <a:gdLst/>
              <a:ahLst/>
              <a:cxnLst/>
              <a:rect l="l" t="t" r="r" b="b"/>
              <a:pathLst>
                <a:path w="892" h="647" extrusionOk="0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73"/>
            <p:cNvSpPr/>
            <p:nvPr/>
          </p:nvSpPr>
          <p:spPr>
            <a:xfrm>
              <a:off x="7087591" y="3143257"/>
              <a:ext cx="186000" cy="129488"/>
            </a:xfrm>
            <a:custGeom>
              <a:avLst/>
              <a:gdLst/>
              <a:ahLst/>
              <a:cxnLst/>
              <a:rect l="l" t="t" r="r" b="b"/>
              <a:pathLst>
                <a:path w="7083" h="4931" extrusionOk="0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73"/>
            <p:cNvSpPr/>
            <p:nvPr/>
          </p:nvSpPr>
          <p:spPr>
            <a:xfrm>
              <a:off x="7174039" y="2990503"/>
              <a:ext cx="25420" cy="18356"/>
            </a:xfrm>
            <a:custGeom>
              <a:avLst/>
              <a:gdLst/>
              <a:ahLst/>
              <a:cxnLst/>
              <a:rect l="l" t="t" r="r" b="b"/>
              <a:pathLst>
                <a:path w="968" h="699" extrusionOk="0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73"/>
            <p:cNvSpPr/>
            <p:nvPr/>
          </p:nvSpPr>
          <p:spPr>
            <a:xfrm>
              <a:off x="7162222" y="2947515"/>
              <a:ext cx="49027" cy="55330"/>
            </a:xfrm>
            <a:custGeom>
              <a:avLst/>
              <a:gdLst/>
              <a:ahLst/>
              <a:cxnLst/>
              <a:rect l="l" t="t" r="r" b="b"/>
              <a:pathLst>
                <a:path w="1867" h="2107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73"/>
            <p:cNvSpPr/>
            <p:nvPr/>
          </p:nvSpPr>
          <p:spPr>
            <a:xfrm>
              <a:off x="7162038" y="2947515"/>
              <a:ext cx="33902" cy="55382"/>
            </a:xfrm>
            <a:custGeom>
              <a:avLst/>
              <a:gdLst/>
              <a:ahLst/>
              <a:cxnLst/>
              <a:rect l="l" t="t" r="r" b="b"/>
              <a:pathLst>
                <a:path w="1291" h="2109" extrusionOk="0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73"/>
            <p:cNvSpPr/>
            <p:nvPr/>
          </p:nvSpPr>
          <p:spPr>
            <a:xfrm>
              <a:off x="7162222" y="2947515"/>
              <a:ext cx="49027" cy="24658"/>
            </a:xfrm>
            <a:custGeom>
              <a:avLst/>
              <a:gdLst/>
              <a:ahLst/>
              <a:cxnLst/>
              <a:rect l="l" t="t" r="r" b="b"/>
              <a:pathLst>
                <a:path w="1867" h="939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73"/>
            <p:cNvSpPr/>
            <p:nvPr/>
          </p:nvSpPr>
          <p:spPr>
            <a:xfrm>
              <a:off x="7162222" y="2947515"/>
              <a:ext cx="33718" cy="22400"/>
            </a:xfrm>
            <a:custGeom>
              <a:avLst/>
              <a:gdLst/>
              <a:ahLst/>
              <a:cxnLst/>
              <a:rect l="l" t="t" r="r" b="b"/>
              <a:pathLst>
                <a:path w="1284" h="853" extrusionOk="0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73"/>
            <p:cNvSpPr/>
            <p:nvPr/>
          </p:nvSpPr>
          <p:spPr>
            <a:xfrm>
              <a:off x="7149906" y="3011353"/>
              <a:ext cx="119667" cy="95770"/>
            </a:xfrm>
            <a:custGeom>
              <a:avLst/>
              <a:gdLst/>
              <a:ahLst/>
              <a:cxnLst/>
              <a:rect l="l" t="t" r="r" b="b"/>
              <a:pathLst>
                <a:path w="4557" h="3647" extrusionOk="0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73"/>
            <p:cNvSpPr/>
            <p:nvPr/>
          </p:nvSpPr>
          <p:spPr>
            <a:xfrm>
              <a:off x="7211223" y="3019153"/>
              <a:ext cx="58586" cy="45929"/>
            </a:xfrm>
            <a:custGeom>
              <a:avLst/>
              <a:gdLst/>
              <a:ahLst/>
              <a:cxnLst/>
              <a:rect l="l" t="t" r="r" b="b"/>
              <a:pathLst>
                <a:path w="2231" h="1749" extrusionOk="0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73"/>
            <p:cNvSpPr/>
            <p:nvPr/>
          </p:nvSpPr>
          <p:spPr>
            <a:xfrm>
              <a:off x="7149906" y="3018890"/>
              <a:ext cx="18645" cy="100550"/>
            </a:xfrm>
            <a:custGeom>
              <a:avLst/>
              <a:gdLst/>
              <a:ahLst/>
              <a:cxnLst/>
              <a:rect l="l" t="t" r="r" b="b"/>
              <a:pathLst>
                <a:path w="710" h="3829" extrusionOk="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73"/>
            <p:cNvSpPr/>
            <p:nvPr/>
          </p:nvSpPr>
          <p:spPr>
            <a:xfrm>
              <a:off x="7155946" y="3119177"/>
              <a:ext cx="12605" cy="12579"/>
            </a:xfrm>
            <a:custGeom>
              <a:avLst/>
              <a:gdLst/>
              <a:ahLst/>
              <a:cxnLst/>
              <a:rect l="l" t="t" r="r" b="b"/>
              <a:pathLst>
                <a:path w="480" h="479" extrusionOk="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5" name="Google Shape;10645;p73"/>
          <p:cNvGrpSpPr/>
          <p:nvPr/>
        </p:nvGrpSpPr>
        <p:grpSpPr>
          <a:xfrm>
            <a:off x="7951362" y="2885437"/>
            <a:ext cx="382529" cy="382529"/>
            <a:chOff x="7951362" y="2885437"/>
            <a:chExt cx="382529" cy="382529"/>
          </a:xfrm>
        </p:grpSpPr>
        <p:sp>
          <p:nvSpPr>
            <p:cNvPr id="10646" name="Google Shape;10646;p73"/>
            <p:cNvSpPr/>
            <p:nvPr/>
          </p:nvSpPr>
          <p:spPr>
            <a:xfrm>
              <a:off x="8141615" y="2898514"/>
              <a:ext cx="96768" cy="94510"/>
            </a:xfrm>
            <a:custGeom>
              <a:avLst/>
              <a:gdLst/>
              <a:ahLst/>
              <a:cxnLst/>
              <a:rect l="l" t="t" r="r" b="b"/>
              <a:pathLst>
                <a:path w="3685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73"/>
            <p:cNvSpPr/>
            <p:nvPr/>
          </p:nvSpPr>
          <p:spPr>
            <a:xfrm>
              <a:off x="8141615" y="2969390"/>
              <a:ext cx="76916" cy="23634"/>
            </a:xfrm>
            <a:custGeom>
              <a:avLst/>
              <a:gdLst/>
              <a:ahLst/>
              <a:cxnLst/>
              <a:rect l="l" t="t" r="r" b="b"/>
              <a:pathLst>
                <a:path w="2929" h="900" extrusionOk="0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73"/>
            <p:cNvSpPr/>
            <p:nvPr/>
          </p:nvSpPr>
          <p:spPr>
            <a:xfrm>
              <a:off x="8047105" y="3161902"/>
              <a:ext cx="96794" cy="94247"/>
            </a:xfrm>
            <a:custGeom>
              <a:avLst/>
              <a:gdLst/>
              <a:ahLst/>
              <a:cxnLst/>
              <a:rect l="l" t="t" r="r" b="b"/>
              <a:pathLst>
                <a:path w="3686" h="3589" extrusionOk="0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73"/>
            <p:cNvSpPr/>
            <p:nvPr/>
          </p:nvSpPr>
          <p:spPr>
            <a:xfrm>
              <a:off x="8067221" y="3161902"/>
              <a:ext cx="76679" cy="23398"/>
            </a:xfrm>
            <a:custGeom>
              <a:avLst/>
              <a:gdLst/>
              <a:ahLst/>
              <a:cxnLst/>
              <a:rect l="l" t="t" r="r" b="b"/>
              <a:pathLst>
                <a:path w="2920" h="891" extrusionOk="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73"/>
            <p:cNvSpPr/>
            <p:nvPr/>
          </p:nvSpPr>
          <p:spPr>
            <a:xfrm>
              <a:off x="7958137" y="3102318"/>
              <a:ext cx="132744" cy="165648"/>
            </a:xfrm>
            <a:custGeom>
              <a:avLst/>
              <a:gdLst/>
              <a:ahLst/>
              <a:cxnLst/>
              <a:rect l="l" t="t" r="r" b="b"/>
              <a:pathLst>
                <a:path w="5055" h="6308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73"/>
            <p:cNvSpPr/>
            <p:nvPr/>
          </p:nvSpPr>
          <p:spPr>
            <a:xfrm>
              <a:off x="7958137" y="3102318"/>
              <a:ext cx="24159" cy="129225"/>
            </a:xfrm>
            <a:custGeom>
              <a:avLst/>
              <a:gdLst/>
              <a:ahLst/>
              <a:cxnLst/>
              <a:rect l="l" t="t" r="r" b="b"/>
              <a:pathLst>
                <a:path w="920" h="4921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73"/>
            <p:cNvSpPr/>
            <p:nvPr/>
          </p:nvSpPr>
          <p:spPr>
            <a:xfrm>
              <a:off x="7980773" y="3188661"/>
              <a:ext cx="17857" cy="68749"/>
            </a:xfrm>
            <a:custGeom>
              <a:avLst/>
              <a:gdLst/>
              <a:ahLst/>
              <a:cxnLst/>
              <a:rect l="l" t="t" r="r" b="b"/>
              <a:pathLst>
                <a:path w="680" h="2618" extrusionOk="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73"/>
            <p:cNvSpPr/>
            <p:nvPr/>
          </p:nvSpPr>
          <p:spPr>
            <a:xfrm>
              <a:off x="8029012" y="3205231"/>
              <a:ext cx="13603" cy="51995"/>
            </a:xfrm>
            <a:custGeom>
              <a:avLst/>
              <a:gdLst/>
              <a:ahLst/>
              <a:cxnLst/>
              <a:rect l="l" t="t" r="r" b="b"/>
              <a:pathLst>
                <a:path w="518" h="1980" extrusionOk="0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73"/>
            <p:cNvSpPr/>
            <p:nvPr/>
          </p:nvSpPr>
          <p:spPr>
            <a:xfrm>
              <a:off x="8003146" y="3209328"/>
              <a:ext cx="17358" cy="58639"/>
            </a:xfrm>
            <a:custGeom>
              <a:avLst/>
              <a:gdLst/>
              <a:ahLst/>
              <a:cxnLst/>
              <a:rect l="l" t="t" r="r" b="b"/>
              <a:pathLst>
                <a:path w="661" h="2233" extrusionOk="0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73"/>
            <p:cNvSpPr/>
            <p:nvPr/>
          </p:nvSpPr>
          <p:spPr>
            <a:xfrm>
              <a:off x="8051885" y="3184013"/>
              <a:ext cx="26155" cy="27520"/>
            </a:xfrm>
            <a:custGeom>
              <a:avLst/>
              <a:gdLst/>
              <a:ahLst/>
              <a:cxnLst/>
              <a:rect l="l" t="t" r="r" b="b"/>
              <a:pathLst>
                <a:path w="996" h="1048" extrusionOk="0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73"/>
            <p:cNvSpPr/>
            <p:nvPr/>
          </p:nvSpPr>
          <p:spPr>
            <a:xfrm>
              <a:off x="7963940" y="2981706"/>
              <a:ext cx="94510" cy="96768"/>
            </a:xfrm>
            <a:custGeom>
              <a:avLst/>
              <a:gdLst/>
              <a:ahLst/>
              <a:cxnLst/>
              <a:rect l="l" t="t" r="r" b="b"/>
              <a:pathLst>
                <a:path w="3599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73"/>
            <p:cNvSpPr/>
            <p:nvPr/>
          </p:nvSpPr>
          <p:spPr>
            <a:xfrm>
              <a:off x="8227065" y="3076189"/>
              <a:ext cx="94772" cy="96794"/>
            </a:xfrm>
            <a:custGeom>
              <a:avLst/>
              <a:gdLst/>
              <a:ahLst/>
              <a:cxnLst/>
              <a:rect l="l" t="t" r="r" b="b"/>
              <a:pathLst>
                <a:path w="3609" h="3686" extrusionOk="0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73"/>
            <p:cNvSpPr/>
            <p:nvPr/>
          </p:nvSpPr>
          <p:spPr>
            <a:xfrm>
              <a:off x="8227065" y="3076189"/>
              <a:ext cx="23897" cy="76942"/>
            </a:xfrm>
            <a:custGeom>
              <a:avLst/>
              <a:gdLst/>
              <a:ahLst/>
              <a:cxnLst/>
              <a:rect l="l" t="t" r="r" b="b"/>
              <a:pathLst>
                <a:path w="910" h="2930" extrusionOk="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73"/>
            <p:cNvSpPr/>
            <p:nvPr/>
          </p:nvSpPr>
          <p:spPr>
            <a:xfrm>
              <a:off x="7963940" y="2957836"/>
              <a:ext cx="23634" cy="120638"/>
            </a:xfrm>
            <a:custGeom>
              <a:avLst/>
              <a:gdLst/>
              <a:ahLst/>
              <a:cxnLst/>
              <a:rect l="l" t="t" r="r" b="b"/>
              <a:pathLst>
                <a:path w="900" h="4594" extrusionOk="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73"/>
            <p:cNvSpPr/>
            <p:nvPr/>
          </p:nvSpPr>
          <p:spPr>
            <a:xfrm>
              <a:off x="8194634" y="2885437"/>
              <a:ext cx="132718" cy="165412"/>
            </a:xfrm>
            <a:custGeom>
              <a:avLst/>
              <a:gdLst/>
              <a:ahLst/>
              <a:cxnLst/>
              <a:rect l="l" t="t" r="r" b="b"/>
              <a:pathLst>
                <a:path w="5054" h="6299" extrusionOk="0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73"/>
            <p:cNvSpPr/>
            <p:nvPr/>
          </p:nvSpPr>
          <p:spPr>
            <a:xfrm>
              <a:off x="8194634" y="2941738"/>
              <a:ext cx="48528" cy="109110"/>
            </a:xfrm>
            <a:custGeom>
              <a:avLst/>
              <a:gdLst/>
              <a:ahLst/>
              <a:cxnLst/>
              <a:rect l="l" t="t" r="r" b="b"/>
              <a:pathLst>
                <a:path w="1848" h="4155" extrusionOk="0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73"/>
            <p:cNvSpPr/>
            <p:nvPr/>
          </p:nvSpPr>
          <p:spPr>
            <a:xfrm>
              <a:off x="8281345" y="2895993"/>
              <a:ext cx="13603" cy="52179"/>
            </a:xfrm>
            <a:custGeom>
              <a:avLst/>
              <a:gdLst/>
              <a:ahLst/>
              <a:cxnLst/>
              <a:rect l="l" t="t" r="r" b="b"/>
              <a:pathLst>
                <a:path w="518" h="1987" extrusionOk="0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73"/>
            <p:cNvSpPr/>
            <p:nvPr/>
          </p:nvSpPr>
          <p:spPr>
            <a:xfrm>
              <a:off x="8304217" y="2922096"/>
              <a:ext cx="13340" cy="35635"/>
            </a:xfrm>
            <a:custGeom>
              <a:avLst/>
              <a:gdLst/>
              <a:ahLst/>
              <a:cxnLst/>
              <a:rect l="l" t="t" r="r" b="b"/>
              <a:pathLst>
                <a:path w="508" h="1357" extrusionOk="0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73"/>
            <p:cNvSpPr/>
            <p:nvPr/>
          </p:nvSpPr>
          <p:spPr>
            <a:xfrm>
              <a:off x="8255452" y="2885437"/>
              <a:ext cx="17620" cy="58665"/>
            </a:xfrm>
            <a:custGeom>
              <a:avLst/>
              <a:gdLst/>
              <a:ahLst/>
              <a:cxnLst/>
              <a:rect l="l" t="t" r="r" b="b"/>
              <a:pathLst>
                <a:path w="671" h="2234" extrusionOk="0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73"/>
            <p:cNvSpPr/>
            <p:nvPr/>
          </p:nvSpPr>
          <p:spPr>
            <a:xfrm>
              <a:off x="8233341" y="2895993"/>
              <a:ext cx="17620" cy="73160"/>
            </a:xfrm>
            <a:custGeom>
              <a:avLst/>
              <a:gdLst/>
              <a:ahLst/>
              <a:cxnLst/>
              <a:rect l="l" t="t" r="r" b="b"/>
              <a:pathLst>
                <a:path w="671" h="2786" extrusionOk="0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73"/>
            <p:cNvSpPr/>
            <p:nvPr/>
          </p:nvSpPr>
          <p:spPr>
            <a:xfrm>
              <a:off x="7951362" y="2892737"/>
              <a:ext cx="165648" cy="128674"/>
            </a:xfrm>
            <a:custGeom>
              <a:avLst/>
              <a:gdLst/>
              <a:ahLst/>
              <a:cxnLst/>
              <a:rect l="l" t="t" r="r" b="b"/>
              <a:pathLst>
                <a:path w="6308" h="4900" extrusionOk="0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73"/>
            <p:cNvSpPr/>
            <p:nvPr/>
          </p:nvSpPr>
          <p:spPr>
            <a:xfrm>
              <a:off x="7988047" y="2892737"/>
              <a:ext cx="128963" cy="21875"/>
            </a:xfrm>
            <a:custGeom>
              <a:avLst/>
              <a:gdLst/>
              <a:ahLst/>
              <a:cxnLst/>
              <a:rect l="l" t="t" r="r" b="b"/>
              <a:pathLst>
                <a:path w="4911" h="833" extrusionOk="0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73"/>
            <p:cNvSpPr/>
            <p:nvPr/>
          </p:nvSpPr>
          <p:spPr>
            <a:xfrm>
              <a:off x="7961918" y="2914848"/>
              <a:ext cx="70140" cy="17883"/>
            </a:xfrm>
            <a:custGeom>
              <a:avLst/>
              <a:gdLst/>
              <a:ahLst/>
              <a:cxnLst/>
              <a:rect l="l" t="t" r="r" b="b"/>
              <a:pathLst>
                <a:path w="2671" h="681" extrusionOk="0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73"/>
            <p:cNvSpPr/>
            <p:nvPr/>
          </p:nvSpPr>
          <p:spPr>
            <a:xfrm>
              <a:off x="7961918" y="2963114"/>
              <a:ext cx="53807" cy="13576"/>
            </a:xfrm>
            <a:custGeom>
              <a:avLst/>
              <a:gdLst/>
              <a:ahLst/>
              <a:cxnLst/>
              <a:rect l="l" t="t" r="r" b="b"/>
              <a:pathLst>
                <a:path w="2049" h="517" extrusionOk="0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73"/>
            <p:cNvSpPr/>
            <p:nvPr/>
          </p:nvSpPr>
          <p:spPr>
            <a:xfrm>
              <a:off x="7951624" y="2937221"/>
              <a:ext cx="59820" cy="17620"/>
            </a:xfrm>
            <a:custGeom>
              <a:avLst/>
              <a:gdLst/>
              <a:ahLst/>
              <a:cxnLst/>
              <a:rect l="l" t="t" r="r" b="b"/>
              <a:pathLst>
                <a:path w="2278" h="671" extrusionOk="0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73"/>
            <p:cNvSpPr/>
            <p:nvPr/>
          </p:nvSpPr>
          <p:spPr>
            <a:xfrm>
              <a:off x="8007663" y="2985960"/>
              <a:ext cx="27652" cy="26181"/>
            </a:xfrm>
            <a:custGeom>
              <a:avLst/>
              <a:gdLst/>
              <a:ahLst/>
              <a:cxnLst/>
              <a:rect l="l" t="t" r="r" b="b"/>
              <a:pathLst>
                <a:path w="1053" h="997" extrusionOk="0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73"/>
            <p:cNvSpPr/>
            <p:nvPr/>
          </p:nvSpPr>
          <p:spPr>
            <a:xfrm>
              <a:off x="8168505" y="3131992"/>
              <a:ext cx="165385" cy="128700"/>
            </a:xfrm>
            <a:custGeom>
              <a:avLst/>
              <a:gdLst/>
              <a:ahLst/>
              <a:cxnLst/>
              <a:rect l="l" t="t" r="r" b="b"/>
              <a:pathLst>
                <a:path w="6298" h="4901" extrusionOk="0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73"/>
            <p:cNvSpPr/>
            <p:nvPr/>
          </p:nvSpPr>
          <p:spPr>
            <a:xfrm>
              <a:off x="8168505" y="3132123"/>
              <a:ext cx="109583" cy="45115"/>
            </a:xfrm>
            <a:custGeom>
              <a:avLst/>
              <a:gdLst/>
              <a:ahLst/>
              <a:cxnLst/>
              <a:rect l="l" t="t" r="r" b="b"/>
              <a:pathLst>
                <a:path w="4173" h="1718" extrusionOk="0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73"/>
            <p:cNvSpPr/>
            <p:nvPr/>
          </p:nvSpPr>
          <p:spPr>
            <a:xfrm>
              <a:off x="8269790" y="3215420"/>
              <a:ext cx="53807" cy="13603"/>
            </a:xfrm>
            <a:custGeom>
              <a:avLst/>
              <a:gdLst/>
              <a:ahLst/>
              <a:cxnLst/>
              <a:rect l="l" t="t" r="r" b="b"/>
              <a:pathLst>
                <a:path w="2049" h="518" extrusionOk="0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73"/>
            <p:cNvSpPr/>
            <p:nvPr/>
          </p:nvSpPr>
          <p:spPr>
            <a:xfrm>
              <a:off x="8260494" y="3238292"/>
              <a:ext cx="37210" cy="13340"/>
            </a:xfrm>
            <a:custGeom>
              <a:avLst/>
              <a:gdLst/>
              <a:ahLst/>
              <a:cxnLst/>
              <a:rect l="l" t="t" r="r" b="b"/>
              <a:pathLst>
                <a:path w="1417" h="508" extrusionOk="0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73"/>
            <p:cNvSpPr/>
            <p:nvPr/>
          </p:nvSpPr>
          <p:spPr>
            <a:xfrm>
              <a:off x="8274044" y="3189528"/>
              <a:ext cx="59847" cy="17620"/>
            </a:xfrm>
            <a:custGeom>
              <a:avLst/>
              <a:gdLst/>
              <a:ahLst/>
              <a:cxnLst/>
              <a:rect l="l" t="t" r="r" b="b"/>
              <a:pathLst>
                <a:path w="2279" h="671" extrusionOk="0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73"/>
            <p:cNvSpPr/>
            <p:nvPr/>
          </p:nvSpPr>
          <p:spPr>
            <a:xfrm>
              <a:off x="8250174" y="3167180"/>
              <a:ext cx="73160" cy="17857"/>
            </a:xfrm>
            <a:custGeom>
              <a:avLst/>
              <a:gdLst/>
              <a:ahLst/>
              <a:cxnLst/>
              <a:rect l="l" t="t" r="r" b="b"/>
              <a:pathLst>
                <a:path w="2786" h="680" extrusionOk="0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73"/>
            <p:cNvSpPr/>
            <p:nvPr/>
          </p:nvSpPr>
          <p:spPr>
            <a:xfrm>
              <a:off x="8169241" y="3170699"/>
              <a:ext cx="9349" cy="75156"/>
            </a:xfrm>
            <a:custGeom>
              <a:avLst/>
              <a:gdLst/>
              <a:ahLst/>
              <a:cxnLst/>
              <a:rect l="l" t="t" r="r" b="b"/>
              <a:pathLst>
                <a:path w="356" h="2862" extrusionOk="0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73"/>
            <p:cNvSpPr/>
            <p:nvPr/>
          </p:nvSpPr>
          <p:spPr>
            <a:xfrm>
              <a:off x="8158185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73"/>
            <p:cNvSpPr/>
            <p:nvPr/>
          </p:nvSpPr>
          <p:spPr>
            <a:xfrm>
              <a:off x="8179797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73"/>
            <p:cNvSpPr/>
            <p:nvPr/>
          </p:nvSpPr>
          <p:spPr>
            <a:xfrm>
              <a:off x="8297915" y="3093521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73"/>
            <p:cNvSpPr/>
            <p:nvPr/>
          </p:nvSpPr>
          <p:spPr>
            <a:xfrm>
              <a:off x="8297915" y="3115159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73"/>
            <p:cNvSpPr/>
            <p:nvPr/>
          </p:nvSpPr>
          <p:spPr>
            <a:xfrm>
              <a:off x="7972212" y="3025928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73"/>
            <p:cNvSpPr/>
            <p:nvPr/>
          </p:nvSpPr>
          <p:spPr>
            <a:xfrm>
              <a:off x="7972212" y="3047540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73"/>
            <p:cNvSpPr/>
            <p:nvPr/>
          </p:nvSpPr>
          <p:spPr>
            <a:xfrm>
              <a:off x="8090592" y="3233277"/>
              <a:ext cx="15598" cy="15835"/>
            </a:xfrm>
            <a:custGeom>
              <a:avLst/>
              <a:gdLst/>
              <a:ahLst/>
              <a:cxnLst/>
              <a:rect l="l" t="t" r="r" b="b"/>
              <a:pathLst>
                <a:path w="594" h="603" extrusionOk="0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73"/>
            <p:cNvSpPr/>
            <p:nvPr/>
          </p:nvSpPr>
          <p:spPr>
            <a:xfrm>
              <a:off x="8111941" y="3233277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73"/>
            <p:cNvSpPr/>
            <p:nvPr/>
          </p:nvSpPr>
          <p:spPr>
            <a:xfrm>
              <a:off x="7963415" y="307469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73"/>
            <p:cNvSpPr/>
            <p:nvPr/>
          </p:nvSpPr>
          <p:spPr>
            <a:xfrm>
              <a:off x="7987548" y="3074693"/>
              <a:ext cx="71401" cy="32694"/>
            </a:xfrm>
            <a:custGeom>
              <a:avLst/>
              <a:gdLst/>
              <a:ahLst/>
              <a:cxnLst/>
              <a:rect l="l" t="t" r="r" b="b"/>
              <a:pathLst>
                <a:path w="2719" h="1245" extrusionOk="0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73"/>
            <p:cNvSpPr/>
            <p:nvPr/>
          </p:nvSpPr>
          <p:spPr>
            <a:xfrm>
              <a:off x="8139856" y="3161587"/>
              <a:ext cx="32694" cy="94825"/>
            </a:xfrm>
            <a:custGeom>
              <a:avLst/>
              <a:gdLst/>
              <a:ahLst/>
              <a:cxnLst/>
              <a:rect l="l" t="t" r="r" b="b"/>
              <a:pathLst>
                <a:path w="1245" h="3611" extrusionOk="0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73"/>
            <p:cNvSpPr/>
            <p:nvPr/>
          </p:nvSpPr>
          <p:spPr>
            <a:xfrm>
              <a:off x="8139593" y="3185510"/>
              <a:ext cx="32956" cy="70718"/>
            </a:xfrm>
            <a:custGeom>
              <a:avLst/>
              <a:gdLst/>
              <a:ahLst/>
              <a:cxnLst/>
              <a:rect l="l" t="t" r="r" b="b"/>
              <a:pathLst>
                <a:path w="1255" h="2693" extrusionOk="0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73"/>
            <p:cNvSpPr/>
            <p:nvPr/>
          </p:nvSpPr>
          <p:spPr>
            <a:xfrm>
              <a:off x="8226803" y="304730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73"/>
            <p:cNvSpPr/>
            <p:nvPr/>
          </p:nvSpPr>
          <p:spPr>
            <a:xfrm>
              <a:off x="8226803" y="3047303"/>
              <a:ext cx="71401" cy="32930"/>
            </a:xfrm>
            <a:custGeom>
              <a:avLst/>
              <a:gdLst/>
              <a:ahLst/>
              <a:cxnLst/>
              <a:rect l="l" t="t" r="r" b="b"/>
              <a:pathLst>
                <a:path w="2719" h="1254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73"/>
            <p:cNvSpPr/>
            <p:nvPr/>
          </p:nvSpPr>
          <p:spPr>
            <a:xfrm>
              <a:off x="8114226" y="2898252"/>
              <a:ext cx="32694" cy="94851"/>
            </a:xfrm>
            <a:custGeom>
              <a:avLst/>
              <a:gdLst/>
              <a:ahLst/>
              <a:cxnLst/>
              <a:rect l="l" t="t" r="r" b="b"/>
              <a:pathLst>
                <a:path w="1245" h="3612" extrusionOk="0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73"/>
            <p:cNvSpPr/>
            <p:nvPr/>
          </p:nvSpPr>
          <p:spPr>
            <a:xfrm>
              <a:off x="8114226" y="2898252"/>
              <a:ext cx="32930" cy="70902"/>
            </a:xfrm>
            <a:custGeom>
              <a:avLst/>
              <a:gdLst/>
              <a:ahLst/>
              <a:cxnLst/>
              <a:rect l="l" t="t" r="r" b="b"/>
              <a:pathLst>
                <a:path w="1254" h="2700" extrusionOk="0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5" name="Google Shape;10695;p73"/>
          <p:cNvGrpSpPr/>
          <p:nvPr/>
        </p:nvGrpSpPr>
        <p:grpSpPr>
          <a:xfrm>
            <a:off x="8054406" y="3814489"/>
            <a:ext cx="276964" cy="336601"/>
            <a:chOff x="8054406" y="3814489"/>
            <a:chExt cx="276964" cy="336601"/>
          </a:xfrm>
        </p:grpSpPr>
        <p:sp>
          <p:nvSpPr>
            <p:cNvPr id="10696" name="Google Shape;10696;p73"/>
            <p:cNvSpPr/>
            <p:nvPr/>
          </p:nvSpPr>
          <p:spPr>
            <a:xfrm>
              <a:off x="8054406" y="3843218"/>
              <a:ext cx="276964" cy="307872"/>
            </a:xfrm>
            <a:custGeom>
              <a:avLst/>
              <a:gdLst/>
              <a:ahLst/>
              <a:cxnLst/>
              <a:rect l="l" t="t" r="r" b="b"/>
              <a:pathLst>
                <a:path w="10547" h="11724" extrusionOk="0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73"/>
            <p:cNvSpPr/>
            <p:nvPr/>
          </p:nvSpPr>
          <p:spPr>
            <a:xfrm>
              <a:off x="8313251" y="3861311"/>
              <a:ext cx="18119" cy="289543"/>
            </a:xfrm>
            <a:custGeom>
              <a:avLst/>
              <a:gdLst/>
              <a:ahLst/>
              <a:cxnLst/>
              <a:rect l="l" t="t" r="r" b="b"/>
              <a:pathLst>
                <a:path w="690" h="11026" extrusionOk="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73"/>
            <p:cNvSpPr/>
            <p:nvPr/>
          </p:nvSpPr>
          <p:spPr>
            <a:xfrm>
              <a:off x="8138333" y="3904036"/>
              <a:ext cx="109110" cy="225757"/>
            </a:xfrm>
            <a:custGeom>
              <a:avLst/>
              <a:gdLst/>
              <a:ahLst/>
              <a:cxnLst/>
              <a:rect l="l" t="t" r="r" b="b"/>
              <a:pathLst>
                <a:path w="4155" h="8597" extrusionOk="0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73"/>
            <p:cNvSpPr/>
            <p:nvPr/>
          </p:nvSpPr>
          <p:spPr>
            <a:xfrm>
              <a:off x="8180322" y="3904036"/>
              <a:ext cx="67121" cy="225705"/>
            </a:xfrm>
            <a:custGeom>
              <a:avLst/>
              <a:gdLst/>
              <a:ahLst/>
              <a:cxnLst/>
              <a:rect l="l" t="t" r="r" b="b"/>
              <a:pathLst>
                <a:path w="2556" h="8595" extrusionOk="0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73"/>
            <p:cNvSpPr/>
            <p:nvPr/>
          </p:nvSpPr>
          <p:spPr>
            <a:xfrm>
              <a:off x="8155927" y="3857267"/>
              <a:ext cx="74158" cy="55566"/>
            </a:xfrm>
            <a:custGeom>
              <a:avLst/>
              <a:gdLst/>
              <a:ahLst/>
              <a:cxnLst/>
              <a:rect l="l" t="t" r="r" b="b"/>
              <a:pathLst>
                <a:path w="2824" h="2116" extrusionOk="0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73"/>
            <p:cNvSpPr/>
            <p:nvPr/>
          </p:nvSpPr>
          <p:spPr>
            <a:xfrm>
              <a:off x="8195895" y="3882660"/>
              <a:ext cx="34191" cy="30173"/>
            </a:xfrm>
            <a:custGeom>
              <a:avLst/>
              <a:gdLst/>
              <a:ahLst/>
              <a:cxnLst/>
              <a:rect l="l" t="t" r="r" b="b"/>
              <a:pathLst>
                <a:path w="1302" h="1149" extrusionOk="0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73"/>
            <p:cNvSpPr/>
            <p:nvPr/>
          </p:nvSpPr>
          <p:spPr>
            <a:xfrm>
              <a:off x="8122761" y="3814568"/>
              <a:ext cx="138758" cy="52546"/>
            </a:xfrm>
            <a:custGeom>
              <a:avLst/>
              <a:gdLst/>
              <a:ahLst/>
              <a:cxnLst/>
              <a:rect l="l" t="t" r="r" b="b"/>
              <a:pathLst>
                <a:path w="5284" h="2001" extrusionOk="0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73"/>
            <p:cNvSpPr/>
            <p:nvPr/>
          </p:nvSpPr>
          <p:spPr>
            <a:xfrm>
              <a:off x="8113464" y="3814489"/>
              <a:ext cx="84452" cy="93092"/>
            </a:xfrm>
            <a:custGeom>
              <a:avLst/>
              <a:gdLst/>
              <a:ahLst/>
              <a:cxnLst/>
              <a:rect l="l" t="t" r="r" b="b"/>
              <a:pathLst>
                <a:path w="3216" h="3545" extrusionOk="0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73"/>
            <p:cNvSpPr/>
            <p:nvPr/>
          </p:nvSpPr>
          <p:spPr>
            <a:xfrm>
              <a:off x="8187360" y="3814489"/>
              <a:ext cx="84951" cy="93092"/>
            </a:xfrm>
            <a:custGeom>
              <a:avLst/>
              <a:gdLst/>
              <a:ahLst/>
              <a:cxnLst/>
              <a:rect l="l" t="t" r="r" b="b"/>
              <a:pathLst>
                <a:path w="3235" h="3545" extrusionOk="0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5" name="Google Shape;10705;p73"/>
          <p:cNvGrpSpPr/>
          <p:nvPr/>
        </p:nvGrpSpPr>
        <p:grpSpPr>
          <a:xfrm>
            <a:off x="7936787" y="4295074"/>
            <a:ext cx="378249" cy="335524"/>
            <a:chOff x="7936787" y="4295074"/>
            <a:chExt cx="378249" cy="335524"/>
          </a:xfrm>
        </p:grpSpPr>
        <p:sp>
          <p:nvSpPr>
            <p:cNvPr id="10706" name="Google Shape;10706;p73"/>
            <p:cNvSpPr/>
            <p:nvPr/>
          </p:nvSpPr>
          <p:spPr>
            <a:xfrm>
              <a:off x="8095371" y="4295074"/>
              <a:ext cx="219665" cy="182980"/>
            </a:xfrm>
            <a:custGeom>
              <a:avLst/>
              <a:gdLst/>
              <a:ahLst/>
              <a:cxnLst/>
              <a:rect l="l" t="t" r="r" b="b"/>
              <a:pathLst>
                <a:path w="8365" h="6968" extrusionOk="0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73"/>
            <p:cNvSpPr/>
            <p:nvPr/>
          </p:nvSpPr>
          <p:spPr>
            <a:xfrm>
              <a:off x="7937286" y="4441342"/>
              <a:ext cx="109609" cy="109846"/>
            </a:xfrm>
            <a:custGeom>
              <a:avLst/>
              <a:gdLst/>
              <a:ahLst/>
              <a:cxnLst/>
              <a:rect l="l" t="t" r="r" b="b"/>
              <a:pathLst>
                <a:path w="4174" h="4183" extrusionOk="0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73"/>
            <p:cNvSpPr/>
            <p:nvPr/>
          </p:nvSpPr>
          <p:spPr>
            <a:xfrm>
              <a:off x="7966934" y="4441342"/>
              <a:ext cx="79962" cy="110108"/>
            </a:xfrm>
            <a:custGeom>
              <a:avLst/>
              <a:gdLst/>
              <a:ahLst/>
              <a:cxnLst/>
              <a:rect l="l" t="t" r="r" b="b"/>
              <a:pathLst>
                <a:path w="3045" h="4193" extrusionOk="0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73"/>
            <p:cNvSpPr/>
            <p:nvPr/>
          </p:nvSpPr>
          <p:spPr>
            <a:xfrm>
              <a:off x="7936787" y="4446541"/>
              <a:ext cx="207612" cy="184056"/>
            </a:xfrm>
            <a:custGeom>
              <a:avLst/>
              <a:gdLst/>
              <a:ahLst/>
              <a:cxnLst/>
              <a:rect l="l" t="t" r="r" b="b"/>
              <a:pathLst>
                <a:path w="7906" h="7009" extrusionOk="0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73"/>
            <p:cNvSpPr/>
            <p:nvPr/>
          </p:nvSpPr>
          <p:spPr>
            <a:xfrm>
              <a:off x="7936787" y="4473747"/>
              <a:ext cx="189019" cy="156851"/>
            </a:xfrm>
            <a:custGeom>
              <a:avLst/>
              <a:gdLst/>
              <a:ahLst/>
              <a:cxnLst/>
              <a:rect l="l" t="t" r="r" b="b"/>
              <a:pathLst>
                <a:path w="7198" h="5973" extrusionOk="0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73"/>
            <p:cNvSpPr/>
            <p:nvPr/>
          </p:nvSpPr>
          <p:spPr>
            <a:xfrm>
              <a:off x="7971976" y="4526792"/>
              <a:ext cx="39232" cy="21875"/>
            </a:xfrm>
            <a:custGeom>
              <a:avLst/>
              <a:gdLst/>
              <a:ahLst/>
              <a:cxnLst/>
              <a:rect l="l" t="t" r="r" b="b"/>
              <a:pathLst>
                <a:path w="1494" h="833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73"/>
            <p:cNvSpPr/>
            <p:nvPr/>
          </p:nvSpPr>
          <p:spPr>
            <a:xfrm>
              <a:off x="7954880" y="4476661"/>
              <a:ext cx="73160" cy="59952"/>
            </a:xfrm>
            <a:custGeom>
              <a:avLst/>
              <a:gdLst/>
              <a:ahLst/>
              <a:cxnLst/>
              <a:rect l="l" t="t" r="r" b="b"/>
              <a:pathLst>
                <a:path w="2786" h="2283" extrusionOk="0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73"/>
            <p:cNvSpPr/>
            <p:nvPr/>
          </p:nvSpPr>
          <p:spPr>
            <a:xfrm>
              <a:off x="7954880" y="4476583"/>
              <a:ext cx="73423" cy="59531"/>
            </a:xfrm>
            <a:custGeom>
              <a:avLst/>
              <a:gdLst/>
              <a:ahLst/>
              <a:cxnLst/>
              <a:rect l="l" t="t" r="r" b="b"/>
              <a:pathLst>
                <a:path w="2796" h="2267" extrusionOk="0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73"/>
            <p:cNvSpPr/>
            <p:nvPr/>
          </p:nvSpPr>
          <p:spPr>
            <a:xfrm>
              <a:off x="7936787" y="4566234"/>
              <a:ext cx="24396" cy="64363"/>
            </a:xfrm>
            <a:custGeom>
              <a:avLst/>
              <a:gdLst/>
              <a:ahLst/>
              <a:cxnLst/>
              <a:rect l="l" t="t" r="r" b="b"/>
              <a:pathLst>
                <a:path w="929" h="2451" extrusionOk="0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73"/>
            <p:cNvSpPr/>
            <p:nvPr/>
          </p:nvSpPr>
          <p:spPr>
            <a:xfrm>
              <a:off x="8150150" y="4337799"/>
              <a:ext cx="109846" cy="109846"/>
            </a:xfrm>
            <a:custGeom>
              <a:avLst/>
              <a:gdLst/>
              <a:ahLst/>
              <a:cxnLst/>
              <a:rect l="l" t="t" r="r" b="b"/>
              <a:pathLst>
                <a:path w="4183" h="4183" extrusionOk="0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73"/>
            <p:cNvSpPr/>
            <p:nvPr/>
          </p:nvSpPr>
          <p:spPr>
            <a:xfrm>
              <a:off x="8168505" y="4355892"/>
              <a:ext cx="73397" cy="73397"/>
            </a:xfrm>
            <a:custGeom>
              <a:avLst/>
              <a:gdLst/>
              <a:ahLst/>
              <a:cxnLst/>
              <a:rect l="l" t="t" r="r" b="b"/>
              <a:pathLst>
                <a:path w="2795" h="2795" extrusionOk="0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73"/>
            <p:cNvSpPr/>
            <p:nvPr/>
          </p:nvSpPr>
          <p:spPr>
            <a:xfrm>
              <a:off x="8022237" y="4473747"/>
              <a:ext cx="103569" cy="130460"/>
            </a:xfrm>
            <a:custGeom>
              <a:avLst/>
              <a:gdLst/>
              <a:ahLst/>
              <a:cxnLst/>
              <a:rect l="l" t="t" r="r" b="b"/>
              <a:pathLst>
                <a:path w="3944" h="4968" extrusionOk="0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73"/>
            <p:cNvSpPr/>
            <p:nvPr/>
          </p:nvSpPr>
          <p:spPr>
            <a:xfrm>
              <a:off x="8186835" y="4374221"/>
              <a:ext cx="36738" cy="36738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73"/>
            <p:cNvSpPr/>
            <p:nvPr/>
          </p:nvSpPr>
          <p:spPr>
            <a:xfrm>
              <a:off x="8196893" y="4319285"/>
              <a:ext cx="84111" cy="79594"/>
            </a:xfrm>
            <a:custGeom>
              <a:avLst/>
              <a:gdLst/>
              <a:ahLst/>
              <a:cxnLst/>
              <a:rect l="l" t="t" r="r" b="b"/>
              <a:pathLst>
                <a:path w="3203" h="3031" extrusionOk="0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73"/>
            <p:cNvSpPr/>
            <p:nvPr/>
          </p:nvSpPr>
          <p:spPr>
            <a:xfrm>
              <a:off x="8243635" y="4322095"/>
              <a:ext cx="38734" cy="32063"/>
            </a:xfrm>
            <a:custGeom>
              <a:avLst/>
              <a:gdLst/>
              <a:ahLst/>
              <a:cxnLst/>
              <a:rect l="l" t="t" r="r" b="b"/>
              <a:pathLst>
                <a:path w="1475" h="1221" extrusionOk="0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73"/>
            <p:cNvSpPr/>
            <p:nvPr/>
          </p:nvSpPr>
          <p:spPr>
            <a:xfrm>
              <a:off x="8217822" y="4319312"/>
              <a:ext cx="61291" cy="58245"/>
            </a:xfrm>
            <a:custGeom>
              <a:avLst/>
              <a:gdLst/>
              <a:ahLst/>
              <a:cxnLst/>
              <a:rect l="l" t="t" r="r" b="b"/>
              <a:pathLst>
                <a:path w="2334" h="2218" extrusionOk="0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2" name="Google Shape;10722;p73"/>
          <p:cNvGrpSpPr/>
          <p:nvPr/>
        </p:nvGrpSpPr>
        <p:grpSpPr>
          <a:xfrm>
            <a:off x="4886058" y="1965890"/>
            <a:ext cx="388569" cy="388307"/>
            <a:chOff x="4886058" y="1965890"/>
            <a:chExt cx="388569" cy="388307"/>
          </a:xfrm>
        </p:grpSpPr>
        <p:sp>
          <p:nvSpPr>
            <p:cNvPr id="10723" name="Google Shape;10723;p73"/>
            <p:cNvSpPr/>
            <p:nvPr/>
          </p:nvSpPr>
          <p:spPr>
            <a:xfrm>
              <a:off x="4886058" y="1965890"/>
              <a:ext cx="388569" cy="388307"/>
            </a:xfrm>
            <a:custGeom>
              <a:avLst/>
              <a:gdLst/>
              <a:ahLst/>
              <a:cxnLst/>
              <a:rect l="l" t="t" r="r" b="b"/>
              <a:pathLst>
                <a:path w="14797" h="14787" extrusionOk="0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73"/>
            <p:cNvSpPr/>
            <p:nvPr/>
          </p:nvSpPr>
          <p:spPr>
            <a:xfrm>
              <a:off x="4896352" y="1992150"/>
              <a:ext cx="368218" cy="335787"/>
            </a:xfrm>
            <a:custGeom>
              <a:avLst/>
              <a:gdLst/>
              <a:ahLst/>
              <a:cxnLst/>
              <a:rect l="l" t="t" r="r" b="b"/>
              <a:pathLst>
                <a:path w="14022" h="12787" extrusionOk="0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73"/>
            <p:cNvSpPr/>
            <p:nvPr/>
          </p:nvSpPr>
          <p:spPr>
            <a:xfrm>
              <a:off x="5056958" y="1992072"/>
              <a:ext cx="207612" cy="336102"/>
            </a:xfrm>
            <a:custGeom>
              <a:avLst/>
              <a:gdLst/>
              <a:ahLst/>
              <a:cxnLst/>
              <a:rect l="l" t="t" r="r" b="b"/>
              <a:pathLst>
                <a:path w="7906" h="12799" extrusionOk="0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73"/>
            <p:cNvSpPr/>
            <p:nvPr/>
          </p:nvSpPr>
          <p:spPr>
            <a:xfrm>
              <a:off x="5074158" y="1993647"/>
              <a:ext cx="12342" cy="39364"/>
            </a:xfrm>
            <a:custGeom>
              <a:avLst/>
              <a:gdLst/>
              <a:ahLst/>
              <a:cxnLst/>
              <a:rect l="l" t="t" r="r" b="b"/>
              <a:pathLst>
                <a:path w="470" h="1499" extrusionOk="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73"/>
            <p:cNvSpPr/>
            <p:nvPr/>
          </p:nvSpPr>
          <p:spPr>
            <a:xfrm>
              <a:off x="5074158" y="2286866"/>
              <a:ext cx="12342" cy="39416"/>
            </a:xfrm>
            <a:custGeom>
              <a:avLst/>
              <a:gdLst/>
              <a:ahLst/>
              <a:cxnLst/>
              <a:rect l="l" t="t" r="r" b="b"/>
              <a:pathLst>
                <a:path w="470" h="1501" extrusionOk="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73"/>
            <p:cNvSpPr/>
            <p:nvPr/>
          </p:nvSpPr>
          <p:spPr>
            <a:xfrm>
              <a:off x="5205984" y="2153597"/>
              <a:ext cx="42515" cy="11633"/>
            </a:xfrm>
            <a:custGeom>
              <a:avLst/>
              <a:gdLst/>
              <a:ahLst/>
              <a:cxnLst/>
              <a:rect l="l" t="t" r="r" b="b"/>
              <a:pathLst>
                <a:path w="1619" h="443" extrusionOk="0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73"/>
            <p:cNvSpPr/>
            <p:nvPr/>
          </p:nvSpPr>
          <p:spPr>
            <a:xfrm>
              <a:off x="4912948" y="2153623"/>
              <a:ext cx="41753" cy="11581"/>
            </a:xfrm>
            <a:custGeom>
              <a:avLst/>
              <a:gdLst/>
              <a:ahLst/>
              <a:cxnLst/>
              <a:rect l="l" t="t" r="r" b="b"/>
              <a:pathLst>
                <a:path w="1590" h="441" extrusionOk="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73"/>
            <p:cNvSpPr/>
            <p:nvPr/>
          </p:nvSpPr>
          <p:spPr>
            <a:xfrm>
              <a:off x="5002101" y="2140808"/>
              <a:ext cx="97608" cy="96400"/>
            </a:xfrm>
            <a:custGeom>
              <a:avLst/>
              <a:gdLst/>
              <a:ahLst/>
              <a:cxnLst/>
              <a:rect l="l" t="t" r="r" b="b"/>
              <a:pathLst>
                <a:path w="3717" h="3671" extrusionOk="0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73"/>
            <p:cNvSpPr/>
            <p:nvPr/>
          </p:nvSpPr>
          <p:spPr>
            <a:xfrm>
              <a:off x="5002101" y="2165177"/>
              <a:ext cx="97608" cy="72031"/>
            </a:xfrm>
            <a:custGeom>
              <a:avLst/>
              <a:gdLst/>
              <a:ahLst/>
              <a:cxnLst/>
              <a:rect l="l" t="t" r="r" b="b"/>
              <a:pathLst>
                <a:path w="3717" h="2743" extrusionOk="0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73"/>
            <p:cNvSpPr/>
            <p:nvPr/>
          </p:nvSpPr>
          <p:spPr>
            <a:xfrm>
              <a:off x="5061238" y="2082984"/>
              <a:ext cx="97503" cy="96532"/>
            </a:xfrm>
            <a:custGeom>
              <a:avLst/>
              <a:gdLst/>
              <a:ahLst/>
              <a:cxnLst/>
              <a:rect l="l" t="t" r="r" b="b"/>
              <a:pathLst>
                <a:path w="3713" h="3676" extrusionOk="0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73"/>
            <p:cNvSpPr/>
            <p:nvPr/>
          </p:nvSpPr>
          <p:spPr>
            <a:xfrm>
              <a:off x="5085345" y="2083089"/>
              <a:ext cx="73213" cy="96190"/>
            </a:xfrm>
            <a:custGeom>
              <a:avLst/>
              <a:gdLst/>
              <a:ahLst/>
              <a:cxnLst/>
              <a:rect l="l" t="t" r="r" b="b"/>
              <a:pathLst>
                <a:path w="2788" h="3663" extrusionOk="0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8" name="Google Shape;10738;p74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39" name="Google Shape;10739;p74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40" name="Google Shape;10740;p74"/>
          <p:cNvGrpSpPr/>
          <p:nvPr/>
        </p:nvGrpSpPr>
        <p:grpSpPr>
          <a:xfrm>
            <a:off x="1765162" y="3346789"/>
            <a:ext cx="292801" cy="359258"/>
            <a:chOff x="1765162" y="3346789"/>
            <a:chExt cx="292801" cy="359258"/>
          </a:xfrm>
        </p:grpSpPr>
        <p:sp>
          <p:nvSpPr>
            <p:cNvPr id="10741" name="Google Shape;10741;p74"/>
            <p:cNvSpPr/>
            <p:nvPr/>
          </p:nvSpPr>
          <p:spPr>
            <a:xfrm>
              <a:off x="1765423" y="3394001"/>
              <a:ext cx="230821" cy="312047"/>
            </a:xfrm>
            <a:custGeom>
              <a:avLst/>
              <a:gdLst/>
              <a:ahLst/>
              <a:cxnLst/>
              <a:rect l="l" t="t" r="r" b="b"/>
              <a:pathLst>
                <a:path w="8815" h="1191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74"/>
            <p:cNvSpPr/>
            <p:nvPr/>
          </p:nvSpPr>
          <p:spPr>
            <a:xfrm>
              <a:off x="1765162" y="3624088"/>
              <a:ext cx="81959" cy="81959"/>
            </a:xfrm>
            <a:custGeom>
              <a:avLst/>
              <a:gdLst/>
              <a:ahLst/>
              <a:cxnLst/>
              <a:rect l="l" t="t" r="r" b="b"/>
              <a:pathLst>
                <a:path w="3130" h="3130" extrusionOk="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74"/>
            <p:cNvSpPr/>
            <p:nvPr/>
          </p:nvSpPr>
          <p:spPr>
            <a:xfrm>
              <a:off x="1896558" y="3394001"/>
              <a:ext cx="99686" cy="103719"/>
            </a:xfrm>
            <a:custGeom>
              <a:avLst/>
              <a:gdLst/>
              <a:ahLst/>
              <a:cxnLst/>
              <a:rect l="l" t="t" r="r" b="b"/>
              <a:pathLst>
                <a:path w="3807" h="3961" extrusionOk="0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74"/>
            <p:cNvSpPr/>
            <p:nvPr/>
          </p:nvSpPr>
          <p:spPr>
            <a:xfrm>
              <a:off x="1816379" y="3394001"/>
              <a:ext cx="179629" cy="312047"/>
            </a:xfrm>
            <a:custGeom>
              <a:avLst/>
              <a:gdLst/>
              <a:ahLst/>
              <a:cxnLst/>
              <a:rect l="l" t="t" r="r" b="b"/>
              <a:pathLst>
                <a:path w="6860" h="11917" extrusionOk="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74"/>
            <p:cNvSpPr/>
            <p:nvPr/>
          </p:nvSpPr>
          <p:spPr>
            <a:xfrm>
              <a:off x="1799647" y="3462448"/>
              <a:ext cx="162138" cy="23776"/>
            </a:xfrm>
            <a:custGeom>
              <a:avLst/>
              <a:gdLst/>
              <a:ahLst/>
              <a:cxnLst/>
              <a:rect l="l" t="t" r="r" b="b"/>
              <a:pathLst>
                <a:path w="6192" h="908" extrusionOk="0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74"/>
            <p:cNvSpPr/>
            <p:nvPr/>
          </p:nvSpPr>
          <p:spPr>
            <a:xfrm>
              <a:off x="1922795" y="3462710"/>
              <a:ext cx="38989" cy="23514"/>
            </a:xfrm>
            <a:custGeom>
              <a:avLst/>
              <a:gdLst/>
              <a:ahLst/>
              <a:cxnLst/>
              <a:rect l="l" t="t" r="r" b="b"/>
              <a:pathLst>
                <a:path w="1489" h="898" extrusionOk="0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74"/>
            <p:cNvSpPr/>
            <p:nvPr/>
          </p:nvSpPr>
          <p:spPr>
            <a:xfrm>
              <a:off x="1765162" y="3637076"/>
              <a:ext cx="68971" cy="68971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74"/>
            <p:cNvSpPr/>
            <p:nvPr/>
          </p:nvSpPr>
          <p:spPr>
            <a:xfrm>
              <a:off x="1923528" y="3346789"/>
              <a:ext cx="134434" cy="134434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74"/>
            <p:cNvSpPr/>
            <p:nvPr/>
          </p:nvSpPr>
          <p:spPr>
            <a:xfrm>
              <a:off x="1978255" y="3377033"/>
              <a:ext cx="48730" cy="48730"/>
            </a:xfrm>
            <a:custGeom>
              <a:avLst/>
              <a:gdLst/>
              <a:ahLst/>
              <a:cxnLst/>
              <a:rect l="l" t="t" r="r" b="b"/>
              <a:pathLst>
                <a:path w="1861" h="1861" extrusionOk="0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74"/>
            <p:cNvSpPr/>
            <p:nvPr/>
          </p:nvSpPr>
          <p:spPr>
            <a:xfrm>
              <a:off x="1960999" y="3371560"/>
              <a:ext cx="82587" cy="59702"/>
            </a:xfrm>
            <a:custGeom>
              <a:avLst/>
              <a:gdLst/>
              <a:ahLst/>
              <a:cxnLst/>
              <a:rect l="l" t="t" r="r" b="b"/>
              <a:pathLst>
                <a:path w="3154" h="2280" extrusionOk="0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74"/>
            <p:cNvSpPr/>
            <p:nvPr/>
          </p:nvSpPr>
          <p:spPr>
            <a:xfrm>
              <a:off x="1950028" y="3412592"/>
              <a:ext cx="43755" cy="39408"/>
            </a:xfrm>
            <a:custGeom>
              <a:avLst/>
              <a:gdLst/>
              <a:ahLst/>
              <a:cxnLst/>
              <a:rect l="l" t="t" r="r" b="b"/>
              <a:pathLst>
                <a:path w="1671" h="1505" extrusionOk="0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74"/>
            <p:cNvSpPr/>
            <p:nvPr/>
          </p:nvSpPr>
          <p:spPr>
            <a:xfrm>
              <a:off x="1792054" y="3504659"/>
              <a:ext cx="176225" cy="10814"/>
            </a:xfrm>
            <a:custGeom>
              <a:avLst/>
              <a:gdLst/>
              <a:ahLst/>
              <a:cxnLst/>
              <a:rect l="l" t="t" r="r" b="b"/>
              <a:pathLst>
                <a:path w="6730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74"/>
            <p:cNvSpPr/>
            <p:nvPr/>
          </p:nvSpPr>
          <p:spPr>
            <a:xfrm>
              <a:off x="1792891" y="3528408"/>
              <a:ext cx="175387" cy="11024"/>
            </a:xfrm>
            <a:custGeom>
              <a:avLst/>
              <a:gdLst/>
              <a:ahLst/>
              <a:cxnLst/>
              <a:rect l="l" t="t" r="r" b="b"/>
              <a:pathLst>
                <a:path w="6698" h="421" extrusionOk="0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74"/>
            <p:cNvSpPr/>
            <p:nvPr/>
          </p:nvSpPr>
          <p:spPr>
            <a:xfrm>
              <a:off x="1792891" y="3552394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74"/>
            <p:cNvSpPr/>
            <p:nvPr/>
          </p:nvSpPr>
          <p:spPr>
            <a:xfrm>
              <a:off x="1792891" y="3576379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6" name="Google Shape;10756;p74"/>
          <p:cNvGrpSpPr/>
          <p:nvPr/>
        </p:nvGrpSpPr>
        <p:grpSpPr>
          <a:xfrm>
            <a:off x="3077632" y="2445004"/>
            <a:ext cx="358996" cy="296309"/>
            <a:chOff x="3077632" y="2445004"/>
            <a:chExt cx="358996" cy="296309"/>
          </a:xfrm>
        </p:grpSpPr>
        <p:sp>
          <p:nvSpPr>
            <p:cNvPr id="10757" name="Google Shape;10757;p74"/>
            <p:cNvSpPr/>
            <p:nvPr/>
          </p:nvSpPr>
          <p:spPr>
            <a:xfrm>
              <a:off x="3097873" y="2504968"/>
              <a:ext cx="294293" cy="195366"/>
            </a:xfrm>
            <a:custGeom>
              <a:avLst/>
              <a:gdLst/>
              <a:ahLst/>
              <a:cxnLst/>
              <a:rect l="l" t="t" r="r" b="b"/>
              <a:pathLst>
                <a:path w="11239" h="7461" extrusionOk="0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74"/>
            <p:cNvSpPr/>
            <p:nvPr/>
          </p:nvSpPr>
          <p:spPr>
            <a:xfrm>
              <a:off x="3296696" y="2504968"/>
              <a:ext cx="95471" cy="80100"/>
            </a:xfrm>
            <a:custGeom>
              <a:avLst/>
              <a:gdLst/>
              <a:ahLst/>
              <a:cxnLst/>
              <a:rect l="l" t="t" r="r" b="b"/>
              <a:pathLst>
                <a:path w="3646" h="3059" extrusionOk="0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74"/>
            <p:cNvSpPr/>
            <p:nvPr/>
          </p:nvSpPr>
          <p:spPr>
            <a:xfrm>
              <a:off x="3097873" y="2685330"/>
              <a:ext cx="294293" cy="15004"/>
            </a:xfrm>
            <a:custGeom>
              <a:avLst/>
              <a:gdLst/>
              <a:ahLst/>
              <a:cxnLst/>
              <a:rect l="l" t="t" r="r" b="b"/>
              <a:pathLst>
                <a:path w="11239" h="573" extrusionOk="0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74"/>
            <p:cNvSpPr/>
            <p:nvPr/>
          </p:nvSpPr>
          <p:spPr>
            <a:xfrm>
              <a:off x="3116596" y="2524685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74"/>
            <p:cNvSpPr/>
            <p:nvPr/>
          </p:nvSpPr>
          <p:spPr>
            <a:xfrm>
              <a:off x="3298215" y="2524685"/>
              <a:ext cx="74968" cy="60487"/>
            </a:xfrm>
            <a:custGeom>
              <a:avLst/>
              <a:gdLst/>
              <a:ahLst/>
              <a:cxnLst/>
              <a:rect l="l" t="t" r="r" b="b"/>
              <a:pathLst>
                <a:path w="2863" h="2310" extrusionOk="0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74"/>
            <p:cNvSpPr/>
            <p:nvPr/>
          </p:nvSpPr>
          <p:spPr>
            <a:xfrm>
              <a:off x="3273967" y="2567157"/>
              <a:ext cx="72480" cy="72480"/>
            </a:xfrm>
            <a:custGeom>
              <a:avLst/>
              <a:gdLst/>
              <a:ahLst/>
              <a:cxnLst/>
              <a:rect l="l" t="t" r="r" b="b"/>
              <a:pathLst>
                <a:path w="2768" h="2768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74"/>
            <p:cNvSpPr/>
            <p:nvPr/>
          </p:nvSpPr>
          <p:spPr>
            <a:xfrm>
              <a:off x="3323928" y="2567157"/>
              <a:ext cx="22519" cy="13014"/>
            </a:xfrm>
            <a:custGeom>
              <a:avLst/>
              <a:gdLst/>
              <a:ahLst/>
              <a:cxnLst/>
              <a:rect l="l" t="t" r="r" b="b"/>
              <a:pathLst>
                <a:path w="860" h="497" extrusionOk="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74"/>
            <p:cNvSpPr/>
            <p:nvPr/>
          </p:nvSpPr>
          <p:spPr>
            <a:xfrm>
              <a:off x="3116596" y="2524449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74"/>
            <p:cNvSpPr/>
            <p:nvPr/>
          </p:nvSpPr>
          <p:spPr>
            <a:xfrm>
              <a:off x="3116596" y="2524685"/>
              <a:ext cx="256587" cy="20267"/>
            </a:xfrm>
            <a:custGeom>
              <a:avLst/>
              <a:gdLst/>
              <a:ahLst/>
              <a:cxnLst/>
              <a:rect l="l" t="t" r="r" b="b"/>
              <a:pathLst>
                <a:path w="9799" h="774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74"/>
            <p:cNvSpPr/>
            <p:nvPr/>
          </p:nvSpPr>
          <p:spPr>
            <a:xfrm>
              <a:off x="3298450" y="2524711"/>
              <a:ext cx="74732" cy="20241"/>
            </a:xfrm>
            <a:custGeom>
              <a:avLst/>
              <a:gdLst/>
              <a:ahLst/>
              <a:cxnLst/>
              <a:rect l="l" t="t" r="r" b="b"/>
              <a:pathLst>
                <a:path w="2854" h="773" extrusionOk="0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74"/>
            <p:cNvSpPr/>
            <p:nvPr/>
          </p:nvSpPr>
          <p:spPr>
            <a:xfrm>
              <a:off x="3224766" y="2674332"/>
              <a:ext cx="40246" cy="11024"/>
            </a:xfrm>
            <a:custGeom>
              <a:avLst/>
              <a:gdLst/>
              <a:ahLst/>
              <a:cxnLst/>
              <a:rect l="l" t="t" r="r" b="b"/>
              <a:pathLst>
                <a:path w="1537" h="421" extrusionOk="0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74"/>
            <p:cNvSpPr/>
            <p:nvPr/>
          </p:nvSpPr>
          <p:spPr>
            <a:xfrm>
              <a:off x="3309684" y="2445004"/>
              <a:ext cx="126945" cy="127181"/>
            </a:xfrm>
            <a:custGeom>
              <a:avLst/>
              <a:gdLst/>
              <a:ahLst/>
              <a:cxnLst/>
              <a:rect l="l" t="t" r="r" b="b"/>
              <a:pathLst>
                <a:path w="4848" h="4857" extrusionOk="0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74"/>
            <p:cNvSpPr/>
            <p:nvPr/>
          </p:nvSpPr>
          <p:spPr>
            <a:xfrm>
              <a:off x="3336681" y="2472236"/>
              <a:ext cx="72951" cy="72218"/>
            </a:xfrm>
            <a:custGeom>
              <a:avLst/>
              <a:gdLst/>
              <a:ahLst/>
              <a:cxnLst/>
              <a:rect l="l" t="t" r="r" b="b"/>
              <a:pathLst>
                <a:path w="2786" h="2758" extrusionOk="0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74"/>
            <p:cNvSpPr/>
            <p:nvPr/>
          </p:nvSpPr>
          <p:spPr>
            <a:xfrm>
              <a:off x="3366165" y="2473231"/>
              <a:ext cx="43729" cy="71878"/>
            </a:xfrm>
            <a:custGeom>
              <a:avLst/>
              <a:gdLst/>
              <a:ahLst/>
              <a:cxnLst/>
              <a:rect l="l" t="t" r="r" b="b"/>
              <a:pathLst>
                <a:path w="1670" h="2745" extrusionOk="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74"/>
            <p:cNvSpPr/>
            <p:nvPr/>
          </p:nvSpPr>
          <p:spPr>
            <a:xfrm>
              <a:off x="3336681" y="2497976"/>
              <a:ext cx="30244" cy="32757"/>
            </a:xfrm>
            <a:custGeom>
              <a:avLst/>
              <a:gdLst/>
              <a:ahLst/>
              <a:cxnLst/>
              <a:rect l="l" t="t" r="r" b="b"/>
              <a:pathLst>
                <a:path w="1155" h="1251" extrusionOk="0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74"/>
            <p:cNvSpPr/>
            <p:nvPr/>
          </p:nvSpPr>
          <p:spPr>
            <a:xfrm>
              <a:off x="3144587" y="2567157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74"/>
            <p:cNvSpPr/>
            <p:nvPr/>
          </p:nvSpPr>
          <p:spPr>
            <a:xfrm>
              <a:off x="3180958" y="2561658"/>
              <a:ext cx="79655" cy="11050"/>
            </a:xfrm>
            <a:custGeom>
              <a:avLst/>
              <a:gdLst/>
              <a:ahLst/>
              <a:cxnLst/>
              <a:rect l="l" t="t" r="r" b="b"/>
              <a:pathLst>
                <a:path w="3042" h="422" extrusionOk="0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74"/>
            <p:cNvSpPr/>
            <p:nvPr/>
          </p:nvSpPr>
          <p:spPr>
            <a:xfrm>
              <a:off x="3182058" y="2575405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74"/>
            <p:cNvSpPr/>
            <p:nvPr/>
          </p:nvSpPr>
          <p:spPr>
            <a:xfrm>
              <a:off x="3182058" y="2588890"/>
              <a:ext cx="77455" cy="10788"/>
            </a:xfrm>
            <a:custGeom>
              <a:avLst/>
              <a:gdLst/>
              <a:ahLst/>
              <a:cxnLst/>
              <a:rect l="l" t="t" r="r" b="b"/>
              <a:pathLst>
                <a:path w="2958" h="412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74"/>
            <p:cNvSpPr/>
            <p:nvPr/>
          </p:nvSpPr>
          <p:spPr>
            <a:xfrm>
              <a:off x="3144587" y="2612378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74"/>
            <p:cNvSpPr/>
            <p:nvPr/>
          </p:nvSpPr>
          <p:spPr>
            <a:xfrm>
              <a:off x="3182058" y="2607141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74"/>
            <p:cNvSpPr/>
            <p:nvPr/>
          </p:nvSpPr>
          <p:spPr>
            <a:xfrm>
              <a:off x="3182058" y="2620627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74"/>
            <p:cNvSpPr/>
            <p:nvPr/>
          </p:nvSpPr>
          <p:spPr>
            <a:xfrm>
              <a:off x="3182058" y="2634374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74"/>
            <p:cNvSpPr/>
            <p:nvPr/>
          </p:nvSpPr>
          <p:spPr>
            <a:xfrm>
              <a:off x="3077632" y="2694311"/>
              <a:ext cx="334749" cy="34250"/>
            </a:xfrm>
            <a:custGeom>
              <a:avLst/>
              <a:gdLst/>
              <a:ahLst/>
              <a:cxnLst/>
              <a:rect l="l" t="t" r="r" b="b"/>
              <a:pathLst>
                <a:path w="12784" h="1308" extrusionOk="0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74"/>
            <p:cNvSpPr/>
            <p:nvPr/>
          </p:nvSpPr>
          <p:spPr>
            <a:xfrm>
              <a:off x="3188552" y="2700072"/>
              <a:ext cx="112674" cy="16758"/>
            </a:xfrm>
            <a:custGeom>
              <a:avLst/>
              <a:gdLst/>
              <a:ahLst/>
              <a:cxnLst/>
              <a:rect l="l" t="t" r="r" b="b"/>
              <a:pathLst>
                <a:path w="4303" h="640" extrusionOk="0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74"/>
            <p:cNvSpPr/>
            <p:nvPr/>
          </p:nvSpPr>
          <p:spPr>
            <a:xfrm>
              <a:off x="3077632" y="2721308"/>
              <a:ext cx="334513" cy="20005"/>
            </a:xfrm>
            <a:custGeom>
              <a:avLst/>
              <a:gdLst/>
              <a:ahLst/>
              <a:cxnLst/>
              <a:rect l="l" t="t" r="r" b="b"/>
              <a:pathLst>
                <a:path w="12775" h="764" extrusionOk="0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3" name="Google Shape;10783;p74"/>
          <p:cNvGrpSpPr/>
          <p:nvPr/>
        </p:nvGrpSpPr>
        <p:grpSpPr>
          <a:xfrm>
            <a:off x="2635237" y="2431780"/>
            <a:ext cx="359232" cy="323018"/>
            <a:chOff x="2635237" y="2431780"/>
            <a:chExt cx="359232" cy="323018"/>
          </a:xfrm>
        </p:grpSpPr>
        <p:sp>
          <p:nvSpPr>
            <p:cNvPr id="10784" name="Google Shape;10784;p74"/>
            <p:cNvSpPr/>
            <p:nvPr/>
          </p:nvSpPr>
          <p:spPr>
            <a:xfrm>
              <a:off x="2769121" y="2696328"/>
              <a:ext cx="44253" cy="40482"/>
            </a:xfrm>
            <a:custGeom>
              <a:avLst/>
              <a:gdLst/>
              <a:ahLst/>
              <a:cxnLst/>
              <a:rect l="l" t="t" r="r" b="b"/>
              <a:pathLst>
                <a:path w="1690" h="1546" extrusionOk="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74"/>
            <p:cNvSpPr/>
            <p:nvPr/>
          </p:nvSpPr>
          <p:spPr>
            <a:xfrm>
              <a:off x="2738903" y="2733039"/>
              <a:ext cx="104688" cy="21760"/>
            </a:xfrm>
            <a:custGeom>
              <a:avLst/>
              <a:gdLst/>
              <a:ahLst/>
              <a:cxnLst/>
              <a:rect l="l" t="t" r="r" b="b"/>
              <a:pathLst>
                <a:path w="3998" h="83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74"/>
            <p:cNvSpPr/>
            <p:nvPr/>
          </p:nvSpPr>
          <p:spPr>
            <a:xfrm>
              <a:off x="2635237" y="2498212"/>
              <a:ext cx="312020" cy="203876"/>
            </a:xfrm>
            <a:custGeom>
              <a:avLst/>
              <a:gdLst/>
              <a:ahLst/>
              <a:cxnLst/>
              <a:rect l="l" t="t" r="r" b="b"/>
              <a:pathLst>
                <a:path w="11916" h="7786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74"/>
            <p:cNvSpPr/>
            <p:nvPr/>
          </p:nvSpPr>
          <p:spPr>
            <a:xfrm>
              <a:off x="2845555" y="2498212"/>
              <a:ext cx="101703" cy="84211"/>
            </a:xfrm>
            <a:custGeom>
              <a:avLst/>
              <a:gdLst/>
              <a:ahLst/>
              <a:cxnLst/>
              <a:rect l="l" t="t" r="r" b="b"/>
              <a:pathLst>
                <a:path w="3884" h="3216" extrusionOk="0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74"/>
            <p:cNvSpPr/>
            <p:nvPr/>
          </p:nvSpPr>
          <p:spPr>
            <a:xfrm>
              <a:off x="2635472" y="2687582"/>
              <a:ext cx="311523" cy="14506"/>
            </a:xfrm>
            <a:custGeom>
              <a:avLst/>
              <a:gdLst/>
              <a:ahLst/>
              <a:cxnLst/>
              <a:rect l="l" t="t" r="r" b="b"/>
              <a:pathLst>
                <a:path w="11897" h="554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74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74"/>
            <p:cNvSpPr/>
            <p:nvPr/>
          </p:nvSpPr>
          <p:spPr>
            <a:xfrm>
              <a:off x="2847807" y="2517196"/>
              <a:ext cx="79471" cy="65227"/>
            </a:xfrm>
            <a:custGeom>
              <a:avLst/>
              <a:gdLst/>
              <a:ahLst/>
              <a:cxnLst/>
              <a:rect l="l" t="t" r="r" b="b"/>
              <a:pathLst>
                <a:path w="3035" h="2491" extrusionOk="0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74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74"/>
            <p:cNvSpPr/>
            <p:nvPr/>
          </p:nvSpPr>
          <p:spPr>
            <a:xfrm>
              <a:off x="2770378" y="2678836"/>
              <a:ext cx="41739" cy="10762"/>
            </a:xfrm>
            <a:custGeom>
              <a:avLst/>
              <a:gdLst/>
              <a:ahLst/>
              <a:cxnLst/>
              <a:rect l="l" t="t" r="r" b="b"/>
              <a:pathLst>
                <a:path w="1594" h="411" extrusionOk="0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74"/>
            <p:cNvSpPr/>
            <p:nvPr/>
          </p:nvSpPr>
          <p:spPr>
            <a:xfrm>
              <a:off x="2733404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74"/>
            <p:cNvSpPr/>
            <p:nvPr/>
          </p:nvSpPr>
          <p:spPr>
            <a:xfrm>
              <a:off x="2778364" y="2584910"/>
              <a:ext cx="25766" cy="26002"/>
            </a:xfrm>
            <a:custGeom>
              <a:avLst/>
              <a:gdLst/>
              <a:ahLst/>
              <a:cxnLst/>
              <a:rect l="l" t="t" r="r" b="b"/>
              <a:pathLst>
                <a:path w="984" h="993" extrusionOk="0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74"/>
            <p:cNvSpPr/>
            <p:nvPr/>
          </p:nvSpPr>
          <p:spPr>
            <a:xfrm>
              <a:off x="2823585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74"/>
            <p:cNvSpPr/>
            <p:nvPr/>
          </p:nvSpPr>
          <p:spPr>
            <a:xfrm>
              <a:off x="2859799" y="2431780"/>
              <a:ext cx="134669" cy="136424"/>
            </a:xfrm>
            <a:custGeom>
              <a:avLst/>
              <a:gdLst/>
              <a:ahLst/>
              <a:cxnLst/>
              <a:rect l="l" t="t" r="r" b="b"/>
              <a:pathLst>
                <a:path w="5143" h="5210" extrusionOk="0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74"/>
            <p:cNvSpPr/>
            <p:nvPr/>
          </p:nvSpPr>
          <p:spPr>
            <a:xfrm>
              <a:off x="2904026" y="2482920"/>
              <a:ext cx="39984" cy="34302"/>
            </a:xfrm>
            <a:custGeom>
              <a:avLst/>
              <a:gdLst/>
              <a:ahLst/>
              <a:cxnLst/>
              <a:rect l="l" t="t" r="r" b="b"/>
              <a:pathLst>
                <a:path w="1527" h="1310" extrusionOk="0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74"/>
            <p:cNvSpPr/>
            <p:nvPr/>
          </p:nvSpPr>
          <p:spPr>
            <a:xfrm>
              <a:off x="2880433" y="2455190"/>
              <a:ext cx="93638" cy="89841"/>
            </a:xfrm>
            <a:custGeom>
              <a:avLst/>
              <a:gdLst/>
              <a:ahLst/>
              <a:cxnLst/>
              <a:rect l="l" t="t" r="r" b="b"/>
              <a:pathLst>
                <a:path w="3576" h="3431" extrusionOk="0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9" name="Google Shape;10799;p74"/>
          <p:cNvGrpSpPr/>
          <p:nvPr/>
        </p:nvGrpSpPr>
        <p:grpSpPr>
          <a:xfrm>
            <a:off x="4011651" y="3768132"/>
            <a:ext cx="373189" cy="358944"/>
            <a:chOff x="4011651" y="3768132"/>
            <a:chExt cx="373189" cy="358944"/>
          </a:xfrm>
        </p:grpSpPr>
        <p:sp>
          <p:nvSpPr>
            <p:cNvPr id="10800" name="Google Shape;10800;p74"/>
            <p:cNvSpPr/>
            <p:nvPr/>
          </p:nvSpPr>
          <p:spPr>
            <a:xfrm>
              <a:off x="4011651" y="3859387"/>
              <a:ext cx="275309" cy="267689"/>
            </a:xfrm>
            <a:custGeom>
              <a:avLst/>
              <a:gdLst/>
              <a:ahLst/>
              <a:cxnLst/>
              <a:rect l="l" t="t" r="r" b="b"/>
              <a:pathLst>
                <a:path w="10514" h="10223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74"/>
            <p:cNvSpPr/>
            <p:nvPr/>
          </p:nvSpPr>
          <p:spPr>
            <a:xfrm>
              <a:off x="4054359" y="3859151"/>
              <a:ext cx="56481" cy="72716"/>
            </a:xfrm>
            <a:custGeom>
              <a:avLst/>
              <a:gdLst/>
              <a:ahLst/>
              <a:cxnLst/>
              <a:rect l="l" t="t" r="r" b="b"/>
              <a:pathLst>
                <a:path w="2157" h="2777" extrusionOk="0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74"/>
            <p:cNvSpPr/>
            <p:nvPr/>
          </p:nvSpPr>
          <p:spPr>
            <a:xfrm>
              <a:off x="4214480" y="4035245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74"/>
            <p:cNvSpPr/>
            <p:nvPr/>
          </p:nvSpPr>
          <p:spPr>
            <a:xfrm>
              <a:off x="4135559" y="3768132"/>
              <a:ext cx="249281" cy="210946"/>
            </a:xfrm>
            <a:custGeom>
              <a:avLst/>
              <a:gdLst/>
              <a:ahLst/>
              <a:cxnLst/>
              <a:rect l="l" t="t" r="r" b="b"/>
              <a:pathLst>
                <a:path w="9520" h="8056" extrusionOk="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74"/>
            <p:cNvSpPr/>
            <p:nvPr/>
          </p:nvSpPr>
          <p:spPr>
            <a:xfrm>
              <a:off x="4062110" y="3836553"/>
              <a:ext cx="78712" cy="97827"/>
            </a:xfrm>
            <a:custGeom>
              <a:avLst/>
              <a:gdLst/>
              <a:ahLst/>
              <a:cxnLst/>
              <a:rect l="l" t="t" r="r" b="b"/>
              <a:pathLst>
                <a:path w="3006" h="3736" extrusionOk="0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74"/>
            <p:cNvSpPr/>
            <p:nvPr/>
          </p:nvSpPr>
          <p:spPr>
            <a:xfrm>
              <a:off x="4210998" y="4006154"/>
              <a:ext cx="99451" cy="77298"/>
            </a:xfrm>
            <a:custGeom>
              <a:avLst/>
              <a:gdLst/>
              <a:ahLst/>
              <a:cxnLst/>
              <a:rect l="l" t="t" r="r" b="b"/>
              <a:pathLst>
                <a:path w="3798" h="2952" extrusionOk="0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74"/>
            <p:cNvSpPr/>
            <p:nvPr/>
          </p:nvSpPr>
          <p:spPr>
            <a:xfrm>
              <a:off x="4186750" y="3787195"/>
              <a:ext cx="147657" cy="149595"/>
            </a:xfrm>
            <a:custGeom>
              <a:avLst/>
              <a:gdLst/>
              <a:ahLst/>
              <a:cxnLst/>
              <a:rect l="l" t="t" r="r" b="b"/>
              <a:pathLst>
                <a:path w="5639" h="5713" extrusionOk="0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74"/>
            <p:cNvSpPr/>
            <p:nvPr/>
          </p:nvSpPr>
          <p:spPr>
            <a:xfrm>
              <a:off x="4226473" y="3841659"/>
              <a:ext cx="42734" cy="53496"/>
            </a:xfrm>
            <a:custGeom>
              <a:avLst/>
              <a:gdLst/>
              <a:ahLst/>
              <a:cxnLst/>
              <a:rect l="l" t="t" r="r" b="b"/>
              <a:pathLst>
                <a:path w="1632" h="2043" extrusionOk="0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74"/>
            <p:cNvSpPr/>
            <p:nvPr/>
          </p:nvSpPr>
          <p:spPr>
            <a:xfrm>
              <a:off x="4266431" y="3841476"/>
              <a:ext cx="30008" cy="53417"/>
            </a:xfrm>
            <a:custGeom>
              <a:avLst/>
              <a:gdLst/>
              <a:ahLst/>
              <a:cxnLst/>
              <a:rect l="l" t="t" r="r" b="b"/>
              <a:pathLst>
                <a:path w="1146" h="2040" extrusionOk="0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74"/>
            <p:cNvSpPr/>
            <p:nvPr/>
          </p:nvSpPr>
          <p:spPr>
            <a:xfrm>
              <a:off x="4285677" y="3841476"/>
              <a:ext cx="10762" cy="33438"/>
            </a:xfrm>
            <a:custGeom>
              <a:avLst/>
              <a:gdLst/>
              <a:ahLst/>
              <a:cxnLst/>
              <a:rect l="l" t="t" r="r" b="b"/>
              <a:pathLst>
                <a:path w="411" h="1277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0" name="Google Shape;10810;p74"/>
          <p:cNvGrpSpPr/>
          <p:nvPr/>
        </p:nvGrpSpPr>
        <p:grpSpPr>
          <a:xfrm>
            <a:off x="2189568" y="1961603"/>
            <a:ext cx="364993" cy="359049"/>
            <a:chOff x="2189568" y="1961603"/>
            <a:chExt cx="364993" cy="359049"/>
          </a:xfrm>
        </p:grpSpPr>
        <p:sp>
          <p:nvSpPr>
            <p:cNvPr id="10811" name="Google Shape;10811;p74"/>
            <p:cNvSpPr/>
            <p:nvPr/>
          </p:nvSpPr>
          <p:spPr>
            <a:xfrm>
              <a:off x="2232197" y="2004206"/>
              <a:ext cx="77822" cy="73868"/>
            </a:xfrm>
            <a:custGeom>
              <a:avLst/>
              <a:gdLst/>
              <a:ahLst/>
              <a:cxnLst/>
              <a:rect l="l" t="t" r="r" b="b"/>
              <a:pathLst>
                <a:path w="2972" h="2821" extrusionOk="0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74"/>
            <p:cNvSpPr/>
            <p:nvPr/>
          </p:nvSpPr>
          <p:spPr>
            <a:xfrm>
              <a:off x="2192187" y="2070061"/>
              <a:ext cx="100838" cy="35009"/>
            </a:xfrm>
            <a:custGeom>
              <a:avLst/>
              <a:gdLst/>
              <a:ahLst/>
              <a:cxnLst/>
              <a:rect l="l" t="t" r="r" b="b"/>
              <a:pathLst>
                <a:path w="3851" h="1337" extrusionOk="0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74"/>
            <p:cNvSpPr/>
            <p:nvPr/>
          </p:nvSpPr>
          <p:spPr>
            <a:xfrm>
              <a:off x="2189568" y="2121514"/>
              <a:ext cx="100131" cy="36999"/>
            </a:xfrm>
            <a:custGeom>
              <a:avLst/>
              <a:gdLst/>
              <a:ahLst/>
              <a:cxnLst/>
              <a:rect l="l" t="t" r="r" b="b"/>
              <a:pathLst>
                <a:path w="3824" h="1413" extrusionOk="0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74"/>
            <p:cNvSpPr/>
            <p:nvPr/>
          </p:nvSpPr>
          <p:spPr>
            <a:xfrm>
              <a:off x="2299048" y="1964404"/>
              <a:ext cx="36947" cy="96439"/>
            </a:xfrm>
            <a:custGeom>
              <a:avLst/>
              <a:gdLst/>
              <a:ahLst/>
              <a:cxnLst/>
              <a:rect l="l" t="t" r="r" b="b"/>
              <a:pathLst>
                <a:path w="1411" h="3683" extrusionOk="0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74"/>
            <p:cNvSpPr/>
            <p:nvPr/>
          </p:nvSpPr>
          <p:spPr>
            <a:xfrm>
              <a:off x="2350711" y="1961603"/>
              <a:ext cx="38701" cy="95732"/>
            </a:xfrm>
            <a:custGeom>
              <a:avLst/>
              <a:gdLst/>
              <a:ahLst/>
              <a:cxnLst/>
              <a:rect l="l" t="t" r="r" b="b"/>
              <a:pathLst>
                <a:path w="1478" h="3656" extrusionOk="0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74"/>
            <p:cNvSpPr/>
            <p:nvPr/>
          </p:nvSpPr>
          <p:spPr>
            <a:xfrm>
              <a:off x="2286243" y="2072313"/>
              <a:ext cx="237838" cy="221604"/>
            </a:xfrm>
            <a:custGeom>
              <a:avLst/>
              <a:gdLst/>
              <a:ahLst/>
              <a:cxnLst/>
              <a:rect l="l" t="t" r="r" b="b"/>
              <a:pathLst>
                <a:path w="9083" h="8463" extrusionOk="0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74"/>
            <p:cNvSpPr/>
            <p:nvPr/>
          </p:nvSpPr>
          <p:spPr>
            <a:xfrm>
              <a:off x="2296481" y="2086296"/>
              <a:ext cx="194895" cy="207621"/>
            </a:xfrm>
            <a:custGeom>
              <a:avLst/>
              <a:gdLst/>
              <a:ahLst/>
              <a:cxnLst/>
              <a:rect l="l" t="t" r="r" b="b"/>
              <a:pathLst>
                <a:path w="7443" h="7929" extrusionOk="0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74"/>
            <p:cNvSpPr/>
            <p:nvPr/>
          </p:nvSpPr>
          <p:spPr>
            <a:xfrm>
              <a:off x="2430549" y="2174330"/>
              <a:ext cx="86044" cy="82116"/>
            </a:xfrm>
            <a:custGeom>
              <a:avLst/>
              <a:gdLst/>
              <a:ahLst/>
              <a:cxnLst/>
              <a:rect l="l" t="t" r="r" b="b"/>
              <a:pathLst>
                <a:path w="3286" h="3136" extrusionOk="0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74"/>
            <p:cNvSpPr/>
            <p:nvPr/>
          </p:nvSpPr>
          <p:spPr>
            <a:xfrm>
              <a:off x="2402740" y="2202478"/>
              <a:ext cx="28358" cy="24483"/>
            </a:xfrm>
            <a:custGeom>
              <a:avLst/>
              <a:gdLst/>
              <a:ahLst/>
              <a:cxnLst/>
              <a:rect l="l" t="t" r="r" b="b"/>
              <a:pathLst>
                <a:path w="1083" h="935" extrusionOk="0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74"/>
            <p:cNvSpPr/>
            <p:nvPr/>
          </p:nvSpPr>
          <p:spPr>
            <a:xfrm>
              <a:off x="2433324" y="2233141"/>
              <a:ext cx="55538" cy="51532"/>
            </a:xfrm>
            <a:custGeom>
              <a:avLst/>
              <a:gdLst/>
              <a:ahLst/>
              <a:cxnLst/>
              <a:rect l="l" t="t" r="r" b="b"/>
              <a:pathLst>
                <a:path w="2121" h="1968" extrusionOk="0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74"/>
            <p:cNvSpPr/>
            <p:nvPr/>
          </p:nvSpPr>
          <p:spPr>
            <a:xfrm>
              <a:off x="2356105" y="2093994"/>
              <a:ext cx="71066" cy="20320"/>
            </a:xfrm>
            <a:custGeom>
              <a:avLst/>
              <a:gdLst/>
              <a:ahLst/>
              <a:cxnLst/>
              <a:rect l="l" t="t" r="r" b="b"/>
              <a:pathLst>
                <a:path w="2714" h="776" extrusionOk="0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74"/>
            <p:cNvSpPr/>
            <p:nvPr/>
          </p:nvSpPr>
          <p:spPr>
            <a:xfrm>
              <a:off x="2387422" y="2184961"/>
              <a:ext cx="30008" cy="30270"/>
            </a:xfrm>
            <a:custGeom>
              <a:avLst/>
              <a:gdLst/>
              <a:ahLst/>
              <a:cxnLst/>
              <a:rect l="l" t="t" r="r" b="b"/>
              <a:pathLst>
                <a:path w="1146" h="1156" extrusionOk="0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74"/>
            <p:cNvSpPr/>
            <p:nvPr/>
          </p:nvSpPr>
          <p:spPr>
            <a:xfrm>
              <a:off x="2415152" y="2156995"/>
              <a:ext cx="30244" cy="30244"/>
            </a:xfrm>
            <a:custGeom>
              <a:avLst/>
              <a:gdLst/>
              <a:ahLst/>
              <a:cxnLst/>
              <a:rect l="l" t="t" r="r" b="b"/>
              <a:pathLst>
                <a:path w="1155" h="1155" extrusionOk="0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74"/>
            <p:cNvSpPr/>
            <p:nvPr/>
          </p:nvSpPr>
          <p:spPr>
            <a:xfrm>
              <a:off x="2474854" y="2244924"/>
              <a:ext cx="79707" cy="75727"/>
            </a:xfrm>
            <a:custGeom>
              <a:avLst/>
              <a:gdLst/>
              <a:ahLst/>
              <a:cxnLst/>
              <a:rect l="l" t="t" r="r" b="b"/>
              <a:pathLst>
                <a:path w="3044" h="2892" extrusionOk="0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74"/>
            <p:cNvSpPr/>
            <p:nvPr/>
          </p:nvSpPr>
          <p:spPr>
            <a:xfrm>
              <a:off x="2475115" y="2244924"/>
              <a:ext cx="71459" cy="71721"/>
            </a:xfrm>
            <a:custGeom>
              <a:avLst/>
              <a:gdLst/>
              <a:ahLst/>
              <a:cxnLst/>
              <a:rect l="l" t="t" r="r" b="b"/>
              <a:pathLst>
                <a:path w="2729" h="2739" extrusionOk="0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74"/>
            <p:cNvSpPr/>
            <p:nvPr/>
          </p:nvSpPr>
          <p:spPr>
            <a:xfrm>
              <a:off x="2450371" y="2220756"/>
              <a:ext cx="89945" cy="88820"/>
            </a:xfrm>
            <a:custGeom>
              <a:avLst/>
              <a:gdLst/>
              <a:ahLst/>
              <a:cxnLst/>
              <a:rect l="l" t="t" r="r" b="b"/>
              <a:pathLst>
                <a:path w="3435" h="3392" extrusionOk="0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7" name="Google Shape;10827;p74"/>
          <p:cNvGrpSpPr/>
          <p:nvPr/>
        </p:nvGrpSpPr>
        <p:grpSpPr>
          <a:xfrm>
            <a:off x="2193077" y="2419971"/>
            <a:ext cx="378426" cy="346323"/>
            <a:chOff x="2193077" y="2419971"/>
            <a:chExt cx="378426" cy="346323"/>
          </a:xfrm>
        </p:grpSpPr>
        <p:sp>
          <p:nvSpPr>
            <p:cNvPr id="10828" name="Google Shape;10828;p74"/>
            <p:cNvSpPr/>
            <p:nvPr/>
          </p:nvSpPr>
          <p:spPr>
            <a:xfrm>
              <a:off x="2392423" y="241997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74"/>
            <p:cNvSpPr/>
            <p:nvPr/>
          </p:nvSpPr>
          <p:spPr>
            <a:xfrm>
              <a:off x="2299990" y="2594389"/>
              <a:ext cx="51977" cy="93952"/>
            </a:xfrm>
            <a:custGeom>
              <a:avLst/>
              <a:gdLst/>
              <a:ahLst/>
              <a:cxnLst/>
              <a:rect l="l" t="t" r="r" b="b"/>
              <a:pathLst>
                <a:path w="1985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74"/>
            <p:cNvSpPr/>
            <p:nvPr/>
          </p:nvSpPr>
          <p:spPr>
            <a:xfrm>
              <a:off x="2193077" y="2652599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74"/>
            <p:cNvSpPr/>
            <p:nvPr/>
          </p:nvSpPr>
          <p:spPr>
            <a:xfrm>
              <a:off x="2393916" y="2666084"/>
              <a:ext cx="64965" cy="100210"/>
            </a:xfrm>
            <a:custGeom>
              <a:avLst/>
              <a:gdLst/>
              <a:ahLst/>
              <a:cxnLst/>
              <a:rect l="l" t="t" r="r" b="b"/>
              <a:pathLst>
                <a:path w="2481" h="3827" extrusionOk="0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74"/>
            <p:cNvSpPr/>
            <p:nvPr/>
          </p:nvSpPr>
          <p:spPr>
            <a:xfrm>
              <a:off x="2193077" y="2666346"/>
              <a:ext cx="64729" cy="99948"/>
            </a:xfrm>
            <a:custGeom>
              <a:avLst/>
              <a:gdLst/>
              <a:ahLst/>
              <a:cxnLst/>
              <a:rect l="l" t="t" r="r" b="b"/>
              <a:pathLst>
                <a:path w="2472" h="3817" extrusionOk="0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74"/>
            <p:cNvSpPr/>
            <p:nvPr/>
          </p:nvSpPr>
          <p:spPr>
            <a:xfrm>
              <a:off x="2320231" y="2697742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74"/>
            <p:cNvSpPr/>
            <p:nvPr/>
          </p:nvSpPr>
          <p:spPr>
            <a:xfrm>
              <a:off x="2320231" y="2716490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74"/>
            <p:cNvSpPr/>
            <p:nvPr/>
          </p:nvSpPr>
          <p:spPr>
            <a:xfrm>
              <a:off x="2299833" y="2652860"/>
              <a:ext cx="26159" cy="38963"/>
            </a:xfrm>
            <a:custGeom>
              <a:avLst/>
              <a:gdLst/>
              <a:ahLst/>
              <a:cxnLst/>
              <a:rect l="l" t="t" r="r" b="b"/>
              <a:pathLst>
                <a:path w="999" h="1488" extrusionOk="0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74"/>
            <p:cNvSpPr/>
            <p:nvPr/>
          </p:nvSpPr>
          <p:spPr>
            <a:xfrm>
              <a:off x="2270768" y="2472001"/>
              <a:ext cx="110448" cy="152030"/>
            </a:xfrm>
            <a:custGeom>
              <a:avLst/>
              <a:gdLst/>
              <a:ahLst/>
              <a:cxnLst/>
              <a:rect l="l" t="t" r="r" b="b"/>
              <a:pathLst>
                <a:path w="4218" h="5806" extrusionOk="0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74"/>
            <p:cNvSpPr/>
            <p:nvPr/>
          </p:nvSpPr>
          <p:spPr>
            <a:xfrm>
              <a:off x="2253145" y="2454745"/>
              <a:ext cx="145301" cy="78293"/>
            </a:xfrm>
            <a:custGeom>
              <a:avLst/>
              <a:gdLst/>
              <a:ahLst/>
              <a:cxnLst/>
              <a:rect l="l" t="t" r="r" b="b"/>
              <a:pathLst>
                <a:path w="5549" h="2990" extrusionOk="0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74"/>
            <p:cNvSpPr/>
            <p:nvPr/>
          </p:nvSpPr>
          <p:spPr>
            <a:xfrm>
              <a:off x="2319236" y="2570352"/>
              <a:ext cx="79210" cy="77534"/>
            </a:xfrm>
            <a:custGeom>
              <a:avLst/>
              <a:gdLst/>
              <a:ahLst/>
              <a:cxnLst/>
              <a:rect l="l" t="t" r="r" b="b"/>
              <a:pathLst>
                <a:path w="3025" h="2961" extrusionOk="0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74"/>
            <p:cNvSpPr/>
            <p:nvPr/>
          </p:nvSpPr>
          <p:spPr>
            <a:xfrm>
              <a:off x="2325966" y="2652860"/>
              <a:ext cx="26264" cy="38963"/>
            </a:xfrm>
            <a:custGeom>
              <a:avLst/>
              <a:gdLst/>
              <a:ahLst/>
              <a:cxnLst/>
              <a:rect l="l" t="t" r="r" b="b"/>
              <a:pathLst>
                <a:path w="1003" h="1488" extrusionOk="0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74"/>
            <p:cNvSpPr/>
            <p:nvPr/>
          </p:nvSpPr>
          <p:spPr>
            <a:xfrm>
              <a:off x="2363698" y="2721308"/>
              <a:ext cx="54229" cy="20503"/>
            </a:xfrm>
            <a:custGeom>
              <a:avLst/>
              <a:gdLst/>
              <a:ahLst/>
              <a:cxnLst/>
              <a:rect l="l" t="t" r="r" b="b"/>
              <a:pathLst>
                <a:path w="2071" h="783" extrusionOk="0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74"/>
            <p:cNvSpPr/>
            <p:nvPr/>
          </p:nvSpPr>
          <p:spPr>
            <a:xfrm>
              <a:off x="2314732" y="2631127"/>
              <a:ext cx="22493" cy="22493"/>
            </a:xfrm>
            <a:custGeom>
              <a:avLst/>
              <a:gdLst/>
              <a:ahLst/>
              <a:cxnLst/>
              <a:rect l="l" t="t" r="r" b="b"/>
              <a:pathLst>
                <a:path w="859" h="859" extrusionOk="0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74"/>
            <p:cNvSpPr/>
            <p:nvPr/>
          </p:nvSpPr>
          <p:spPr>
            <a:xfrm>
              <a:off x="2270768" y="247223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74"/>
            <p:cNvSpPr/>
            <p:nvPr/>
          </p:nvSpPr>
          <p:spPr>
            <a:xfrm>
              <a:off x="2308736" y="2472001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74"/>
            <p:cNvSpPr/>
            <p:nvPr/>
          </p:nvSpPr>
          <p:spPr>
            <a:xfrm>
              <a:off x="2459614" y="2474567"/>
              <a:ext cx="38492" cy="32915"/>
            </a:xfrm>
            <a:custGeom>
              <a:avLst/>
              <a:gdLst/>
              <a:ahLst/>
              <a:cxnLst/>
              <a:rect l="l" t="t" r="r" b="b"/>
              <a:pathLst>
                <a:path w="1470" h="1257" extrusionOk="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74"/>
            <p:cNvSpPr/>
            <p:nvPr/>
          </p:nvSpPr>
          <p:spPr>
            <a:xfrm>
              <a:off x="2437540" y="2448696"/>
              <a:ext cx="88636" cy="84839"/>
            </a:xfrm>
            <a:custGeom>
              <a:avLst/>
              <a:gdLst/>
              <a:ahLst/>
              <a:cxnLst/>
              <a:rect l="l" t="t" r="r" b="b"/>
              <a:pathLst>
                <a:path w="3385" h="3240" extrusionOk="0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74"/>
            <p:cNvSpPr/>
            <p:nvPr/>
          </p:nvSpPr>
          <p:spPr>
            <a:xfrm>
              <a:off x="2314235" y="2542883"/>
              <a:ext cx="23750" cy="37052"/>
            </a:xfrm>
            <a:custGeom>
              <a:avLst/>
              <a:gdLst/>
              <a:ahLst/>
              <a:cxnLst/>
              <a:rect l="l" t="t" r="r" b="b"/>
              <a:pathLst>
                <a:path w="907" h="1415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74"/>
            <p:cNvSpPr/>
            <p:nvPr/>
          </p:nvSpPr>
          <p:spPr>
            <a:xfrm>
              <a:off x="223180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74"/>
            <p:cNvSpPr/>
            <p:nvPr/>
          </p:nvSpPr>
          <p:spPr>
            <a:xfrm>
              <a:off x="238768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9" name="Google Shape;10849;p74"/>
          <p:cNvGrpSpPr/>
          <p:nvPr/>
        </p:nvGrpSpPr>
        <p:grpSpPr>
          <a:xfrm>
            <a:off x="861622" y="2881770"/>
            <a:ext cx="276802" cy="367140"/>
            <a:chOff x="861622" y="2881770"/>
            <a:chExt cx="276802" cy="367140"/>
          </a:xfrm>
        </p:grpSpPr>
        <p:sp>
          <p:nvSpPr>
            <p:cNvPr id="10850" name="Google Shape;10850;p74"/>
            <p:cNvSpPr/>
            <p:nvPr/>
          </p:nvSpPr>
          <p:spPr>
            <a:xfrm>
              <a:off x="982518" y="2994575"/>
              <a:ext cx="155905" cy="254335"/>
            </a:xfrm>
            <a:custGeom>
              <a:avLst/>
              <a:gdLst/>
              <a:ahLst/>
              <a:cxnLst/>
              <a:rect l="l" t="t" r="r" b="b"/>
              <a:pathLst>
                <a:path w="5954" h="9713" extrusionOk="0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74"/>
            <p:cNvSpPr/>
            <p:nvPr/>
          </p:nvSpPr>
          <p:spPr>
            <a:xfrm>
              <a:off x="982518" y="3149956"/>
              <a:ext cx="42498" cy="87955"/>
            </a:xfrm>
            <a:custGeom>
              <a:avLst/>
              <a:gdLst/>
              <a:ahLst/>
              <a:cxnLst/>
              <a:rect l="l" t="t" r="r" b="b"/>
              <a:pathLst>
                <a:path w="1623" h="3359" extrusionOk="0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74"/>
            <p:cNvSpPr/>
            <p:nvPr/>
          </p:nvSpPr>
          <p:spPr>
            <a:xfrm>
              <a:off x="1001502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74"/>
            <p:cNvSpPr/>
            <p:nvPr/>
          </p:nvSpPr>
          <p:spPr>
            <a:xfrm>
              <a:off x="1060445" y="3173549"/>
              <a:ext cx="36031" cy="35873"/>
            </a:xfrm>
            <a:custGeom>
              <a:avLst/>
              <a:gdLst/>
              <a:ahLst/>
              <a:cxnLst/>
              <a:rect l="l" t="t" r="r" b="b"/>
              <a:pathLst>
                <a:path w="1376" h="1370" extrusionOk="0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74"/>
            <p:cNvSpPr/>
            <p:nvPr/>
          </p:nvSpPr>
          <p:spPr>
            <a:xfrm>
              <a:off x="1068222" y="3083761"/>
              <a:ext cx="52710" cy="21498"/>
            </a:xfrm>
            <a:custGeom>
              <a:avLst/>
              <a:gdLst/>
              <a:ahLst/>
              <a:cxnLst/>
              <a:rect l="l" t="t" r="r" b="b"/>
              <a:pathLst>
                <a:path w="2013" h="821" extrusionOk="0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74"/>
            <p:cNvSpPr/>
            <p:nvPr/>
          </p:nvSpPr>
          <p:spPr>
            <a:xfrm>
              <a:off x="1057721" y="3032307"/>
              <a:ext cx="37994" cy="38989"/>
            </a:xfrm>
            <a:custGeom>
              <a:avLst/>
              <a:gdLst/>
              <a:ahLst/>
              <a:cxnLst/>
              <a:rect l="l" t="t" r="r" b="b"/>
              <a:pathLst>
                <a:path w="1451" h="1489" extrusionOk="0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74"/>
            <p:cNvSpPr/>
            <p:nvPr/>
          </p:nvSpPr>
          <p:spPr>
            <a:xfrm>
              <a:off x="1027556" y="3008767"/>
              <a:ext cx="49673" cy="24064"/>
            </a:xfrm>
            <a:custGeom>
              <a:avLst/>
              <a:gdLst/>
              <a:ahLst/>
              <a:cxnLst/>
              <a:rect l="l" t="t" r="r" b="b"/>
              <a:pathLst>
                <a:path w="1897" h="919" extrusionOk="0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74"/>
            <p:cNvSpPr/>
            <p:nvPr/>
          </p:nvSpPr>
          <p:spPr>
            <a:xfrm>
              <a:off x="100896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74"/>
            <p:cNvSpPr/>
            <p:nvPr/>
          </p:nvSpPr>
          <p:spPr>
            <a:xfrm>
              <a:off x="1096606" y="3110417"/>
              <a:ext cx="32338" cy="40063"/>
            </a:xfrm>
            <a:custGeom>
              <a:avLst/>
              <a:gdLst/>
              <a:ahLst/>
              <a:cxnLst/>
              <a:rect l="l" t="t" r="r" b="b"/>
              <a:pathLst>
                <a:path w="1235" h="1530" extrusionOk="0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74"/>
            <p:cNvSpPr/>
            <p:nvPr/>
          </p:nvSpPr>
          <p:spPr>
            <a:xfrm>
              <a:off x="1029730" y="3086248"/>
              <a:ext cx="28515" cy="52998"/>
            </a:xfrm>
            <a:custGeom>
              <a:avLst/>
              <a:gdLst/>
              <a:ahLst/>
              <a:cxnLst/>
              <a:rect l="l" t="t" r="r" b="b"/>
              <a:pathLst>
                <a:path w="1089" h="2024" extrusionOk="0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74"/>
            <p:cNvSpPr/>
            <p:nvPr/>
          </p:nvSpPr>
          <p:spPr>
            <a:xfrm>
              <a:off x="937323" y="2881770"/>
              <a:ext cx="112674" cy="117387"/>
            </a:xfrm>
            <a:custGeom>
              <a:avLst/>
              <a:gdLst/>
              <a:ahLst/>
              <a:cxnLst/>
              <a:rect l="l" t="t" r="r" b="b"/>
              <a:pathLst>
                <a:path w="4303" h="4483" extrusionOk="0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74"/>
            <p:cNvSpPr/>
            <p:nvPr/>
          </p:nvSpPr>
          <p:spPr>
            <a:xfrm>
              <a:off x="985032" y="2920628"/>
              <a:ext cx="26499" cy="22755"/>
            </a:xfrm>
            <a:custGeom>
              <a:avLst/>
              <a:gdLst/>
              <a:ahLst/>
              <a:cxnLst/>
              <a:rect l="l" t="t" r="r" b="b"/>
              <a:pathLst>
                <a:path w="1012" h="869" extrusionOk="0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74"/>
            <p:cNvSpPr/>
            <p:nvPr/>
          </p:nvSpPr>
          <p:spPr>
            <a:xfrm>
              <a:off x="963298" y="2897271"/>
              <a:ext cx="72951" cy="69233"/>
            </a:xfrm>
            <a:custGeom>
              <a:avLst/>
              <a:gdLst/>
              <a:ahLst/>
              <a:cxnLst/>
              <a:rect l="l" t="t" r="r" b="b"/>
              <a:pathLst>
                <a:path w="2786" h="2644" extrusionOk="0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74"/>
            <p:cNvSpPr/>
            <p:nvPr/>
          </p:nvSpPr>
          <p:spPr>
            <a:xfrm>
              <a:off x="861622" y="2994837"/>
              <a:ext cx="150171" cy="254073"/>
            </a:xfrm>
            <a:custGeom>
              <a:avLst/>
              <a:gdLst/>
              <a:ahLst/>
              <a:cxnLst/>
              <a:rect l="l" t="t" r="r" b="b"/>
              <a:pathLst>
                <a:path w="5735" h="9703" extrusionOk="0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74"/>
            <p:cNvSpPr/>
            <p:nvPr/>
          </p:nvSpPr>
          <p:spPr>
            <a:xfrm>
              <a:off x="939287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74"/>
            <p:cNvSpPr/>
            <p:nvPr/>
          </p:nvSpPr>
          <p:spPr>
            <a:xfrm>
              <a:off x="903597" y="3173444"/>
              <a:ext cx="36371" cy="35978"/>
            </a:xfrm>
            <a:custGeom>
              <a:avLst/>
              <a:gdLst/>
              <a:ahLst/>
              <a:cxnLst/>
              <a:rect l="l" t="t" r="r" b="b"/>
              <a:pathLst>
                <a:path w="1389" h="1374" extrusionOk="0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74"/>
            <p:cNvSpPr/>
            <p:nvPr/>
          </p:nvSpPr>
          <p:spPr>
            <a:xfrm>
              <a:off x="878852" y="3083761"/>
              <a:ext cx="52998" cy="21498"/>
            </a:xfrm>
            <a:custGeom>
              <a:avLst/>
              <a:gdLst/>
              <a:ahLst/>
              <a:cxnLst/>
              <a:rect l="l" t="t" r="r" b="b"/>
              <a:pathLst>
                <a:path w="2024" h="821" extrusionOk="0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74"/>
            <p:cNvSpPr/>
            <p:nvPr/>
          </p:nvSpPr>
          <p:spPr>
            <a:xfrm>
              <a:off x="904094" y="3032307"/>
              <a:ext cx="38230" cy="38989"/>
            </a:xfrm>
            <a:custGeom>
              <a:avLst/>
              <a:gdLst/>
              <a:ahLst/>
              <a:cxnLst/>
              <a:rect l="l" t="t" r="r" b="b"/>
              <a:pathLst>
                <a:path w="1460" h="1489" extrusionOk="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74"/>
            <p:cNvSpPr/>
            <p:nvPr/>
          </p:nvSpPr>
          <p:spPr>
            <a:xfrm>
              <a:off x="922581" y="3008819"/>
              <a:ext cx="49751" cy="24012"/>
            </a:xfrm>
            <a:custGeom>
              <a:avLst/>
              <a:gdLst/>
              <a:ahLst/>
              <a:cxnLst/>
              <a:rect l="l" t="t" r="r" b="b"/>
              <a:pathLst>
                <a:path w="1900" h="917" extrusionOk="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74"/>
            <p:cNvSpPr/>
            <p:nvPr/>
          </p:nvSpPr>
          <p:spPr>
            <a:xfrm>
              <a:off x="92907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74"/>
            <p:cNvSpPr/>
            <p:nvPr/>
          </p:nvSpPr>
          <p:spPr>
            <a:xfrm>
              <a:off x="871127" y="3110417"/>
              <a:ext cx="32077" cy="40063"/>
            </a:xfrm>
            <a:custGeom>
              <a:avLst/>
              <a:gdLst/>
              <a:ahLst/>
              <a:cxnLst/>
              <a:rect l="l" t="t" r="r" b="b"/>
              <a:pathLst>
                <a:path w="1225" h="1530" extrusionOk="0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74"/>
            <p:cNvSpPr/>
            <p:nvPr/>
          </p:nvSpPr>
          <p:spPr>
            <a:xfrm>
              <a:off x="941800" y="3086248"/>
              <a:ext cx="28254" cy="52998"/>
            </a:xfrm>
            <a:custGeom>
              <a:avLst/>
              <a:gdLst/>
              <a:ahLst/>
              <a:cxnLst/>
              <a:rect l="l" t="t" r="r" b="b"/>
              <a:pathLst>
                <a:path w="1079" h="2024" extrusionOk="0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2" name="Google Shape;10872;p74"/>
          <p:cNvGrpSpPr/>
          <p:nvPr/>
        </p:nvGrpSpPr>
        <p:grpSpPr>
          <a:xfrm>
            <a:off x="3968184" y="2881691"/>
            <a:ext cx="369444" cy="367140"/>
            <a:chOff x="3968184" y="2881691"/>
            <a:chExt cx="369444" cy="367140"/>
          </a:xfrm>
        </p:grpSpPr>
        <p:sp>
          <p:nvSpPr>
            <p:cNvPr id="10873" name="Google Shape;10873;p74"/>
            <p:cNvSpPr/>
            <p:nvPr/>
          </p:nvSpPr>
          <p:spPr>
            <a:xfrm>
              <a:off x="4042131" y="3065536"/>
              <a:ext cx="109925" cy="110186"/>
            </a:xfrm>
            <a:custGeom>
              <a:avLst/>
              <a:gdLst/>
              <a:ahLst/>
              <a:cxnLst/>
              <a:rect l="l" t="t" r="r" b="b"/>
              <a:pathLst>
                <a:path w="4198" h="4208" extrusionOk="0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74"/>
            <p:cNvSpPr/>
            <p:nvPr/>
          </p:nvSpPr>
          <p:spPr>
            <a:xfrm>
              <a:off x="4047865" y="3068521"/>
              <a:ext cx="54491" cy="54229"/>
            </a:xfrm>
            <a:custGeom>
              <a:avLst/>
              <a:gdLst/>
              <a:ahLst/>
              <a:cxnLst/>
              <a:rect l="l" t="t" r="r" b="b"/>
              <a:pathLst>
                <a:path w="2081" h="2071" extrusionOk="0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74"/>
            <p:cNvSpPr/>
            <p:nvPr/>
          </p:nvSpPr>
          <p:spPr>
            <a:xfrm>
              <a:off x="4094841" y="3115471"/>
              <a:ext cx="54465" cy="54255"/>
            </a:xfrm>
            <a:custGeom>
              <a:avLst/>
              <a:gdLst/>
              <a:ahLst/>
              <a:cxnLst/>
              <a:rect l="l" t="t" r="r" b="b"/>
              <a:pathLst>
                <a:path w="2080" h="2072" extrusionOk="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74"/>
            <p:cNvSpPr/>
            <p:nvPr/>
          </p:nvSpPr>
          <p:spPr>
            <a:xfrm>
              <a:off x="4237706" y="2916412"/>
              <a:ext cx="65777" cy="61718"/>
            </a:xfrm>
            <a:custGeom>
              <a:avLst/>
              <a:gdLst/>
              <a:ahLst/>
              <a:cxnLst/>
              <a:rect l="l" t="t" r="r" b="b"/>
              <a:pathLst>
                <a:path w="2512" h="2357" extrusionOk="0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74"/>
            <p:cNvSpPr/>
            <p:nvPr/>
          </p:nvSpPr>
          <p:spPr>
            <a:xfrm>
              <a:off x="4216994" y="2884519"/>
              <a:ext cx="32469" cy="79864"/>
            </a:xfrm>
            <a:custGeom>
              <a:avLst/>
              <a:gdLst/>
              <a:ahLst/>
              <a:cxnLst/>
              <a:rect l="l" t="t" r="r" b="b"/>
              <a:pathLst>
                <a:path w="1240" h="3050" extrusionOk="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74"/>
            <p:cNvSpPr/>
            <p:nvPr/>
          </p:nvSpPr>
          <p:spPr>
            <a:xfrm>
              <a:off x="4173213" y="2881691"/>
              <a:ext cx="34564" cy="79943"/>
            </a:xfrm>
            <a:custGeom>
              <a:avLst/>
              <a:gdLst/>
              <a:ahLst/>
              <a:cxnLst/>
              <a:rect l="l" t="t" r="r" b="b"/>
              <a:pathLst>
                <a:path w="1320" h="3053" extrusionOk="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74"/>
            <p:cNvSpPr/>
            <p:nvPr/>
          </p:nvSpPr>
          <p:spPr>
            <a:xfrm>
              <a:off x="4251218" y="2969280"/>
              <a:ext cx="84551" cy="30584"/>
            </a:xfrm>
            <a:custGeom>
              <a:avLst/>
              <a:gdLst/>
              <a:ahLst/>
              <a:cxnLst/>
              <a:rect l="l" t="t" r="r" b="b"/>
              <a:pathLst>
                <a:path w="3229" h="1168" extrusionOk="0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74"/>
            <p:cNvSpPr/>
            <p:nvPr/>
          </p:nvSpPr>
          <p:spPr>
            <a:xfrm>
              <a:off x="4254098" y="3010940"/>
              <a:ext cx="83530" cy="31867"/>
            </a:xfrm>
            <a:custGeom>
              <a:avLst/>
              <a:gdLst/>
              <a:ahLst/>
              <a:cxnLst/>
              <a:rect l="l" t="t" r="r" b="b"/>
              <a:pathLst>
                <a:path w="3190" h="1217" extrusionOk="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74"/>
            <p:cNvSpPr/>
            <p:nvPr/>
          </p:nvSpPr>
          <p:spPr>
            <a:xfrm>
              <a:off x="4122309" y="2939403"/>
              <a:ext cx="71459" cy="63472"/>
            </a:xfrm>
            <a:custGeom>
              <a:avLst/>
              <a:gdLst/>
              <a:ahLst/>
              <a:cxnLst/>
              <a:rect l="l" t="t" r="r" b="b"/>
              <a:pathLst>
                <a:path w="2729" h="2424" extrusionOk="0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74"/>
            <p:cNvSpPr/>
            <p:nvPr/>
          </p:nvSpPr>
          <p:spPr>
            <a:xfrm>
              <a:off x="4107331" y="2941183"/>
              <a:ext cx="80938" cy="80650"/>
            </a:xfrm>
            <a:custGeom>
              <a:avLst/>
              <a:gdLst/>
              <a:ahLst/>
              <a:cxnLst/>
              <a:rect l="l" t="t" r="r" b="b"/>
              <a:pathLst>
                <a:path w="3091" h="3080" extrusionOk="0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74"/>
            <p:cNvSpPr/>
            <p:nvPr/>
          </p:nvSpPr>
          <p:spPr>
            <a:xfrm>
              <a:off x="4107331" y="2948123"/>
              <a:ext cx="73449" cy="73711"/>
            </a:xfrm>
            <a:custGeom>
              <a:avLst/>
              <a:gdLst/>
              <a:ahLst/>
              <a:cxnLst/>
              <a:rect l="l" t="t" r="r" b="b"/>
              <a:pathLst>
                <a:path w="2805" h="2815" extrusionOk="0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74"/>
            <p:cNvSpPr/>
            <p:nvPr/>
          </p:nvSpPr>
          <p:spPr>
            <a:xfrm>
              <a:off x="3990651" y="2958099"/>
              <a:ext cx="181148" cy="180388"/>
            </a:xfrm>
            <a:custGeom>
              <a:avLst/>
              <a:gdLst/>
              <a:ahLst/>
              <a:cxnLst/>
              <a:rect l="l" t="t" r="r" b="b"/>
              <a:pathLst>
                <a:path w="6918" h="6889" extrusionOk="0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74"/>
            <p:cNvSpPr/>
            <p:nvPr/>
          </p:nvSpPr>
          <p:spPr>
            <a:xfrm>
              <a:off x="3990651" y="3009055"/>
              <a:ext cx="181148" cy="129432"/>
            </a:xfrm>
            <a:custGeom>
              <a:avLst/>
              <a:gdLst/>
              <a:ahLst/>
              <a:cxnLst/>
              <a:rect l="l" t="t" r="r" b="b"/>
              <a:pathLst>
                <a:path w="6918" h="4943" extrusionOk="0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74"/>
            <p:cNvSpPr/>
            <p:nvPr/>
          </p:nvSpPr>
          <p:spPr>
            <a:xfrm>
              <a:off x="3968420" y="3087819"/>
              <a:ext cx="73239" cy="72349"/>
            </a:xfrm>
            <a:custGeom>
              <a:avLst/>
              <a:gdLst/>
              <a:ahLst/>
              <a:cxnLst/>
              <a:rect l="l" t="t" r="r" b="b"/>
              <a:pathLst>
                <a:path w="2797" h="2763" extrusionOk="0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74"/>
            <p:cNvSpPr/>
            <p:nvPr/>
          </p:nvSpPr>
          <p:spPr>
            <a:xfrm>
              <a:off x="3968184" y="3097508"/>
              <a:ext cx="63472" cy="62896"/>
            </a:xfrm>
            <a:custGeom>
              <a:avLst/>
              <a:gdLst/>
              <a:ahLst/>
              <a:cxnLst/>
              <a:rect l="l" t="t" r="r" b="b"/>
              <a:pathLst>
                <a:path w="2424" h="2402" extrusionOk="0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74"/>
            <p:cNvSpPr/>
            <p:nvPr/>
          </p:nvSpPr>
          <p:spPr>
            <a:xfrm>
              <a:off x="4019140" y="3001618"/>
              <a:ext cx="82797" cy="91150"/>
            </a:xfrm>
            <a:custGeom>
              <a:avLst/>
              <a:gdLst/>
              <a:ahLst/>
              <a:cxnLst/>
              <a:rect l="l" t="t" r="r" b="b"/>
              <a:pathLst>
                <a:path w="3162" h="3481" extrusionOk="0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74"/>
            <p:cNvSpPr/>
            <p:nvPr/>
          </p:nvSpPr>
          <p:spPr>
            <a:xfrm>
              <a:off x="4210736" y="3028013"/>
              <a:ext cx="71459" cy="63420"/>
            </a:xfrm>
            <a:custGeom>
              <a:avLst/>
              <a:gdLst/>
              <a:ahLst/>
              <a:cxnLst/>
              <a:rect l="l" t="t" r="r" b="b"/>
              <a:pathLst>
                <a:path w="2729" h="2422" extrusionOk="0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74"/>
            <p:cNvSpPr/>
            <p:nvPr/>
          </p:nvSpPr>
          <p:spPr>
            <a:xfrm>
              <a:off x="4195994" y="3029872"/>
              <a:ext cx="80964" cy="80388"/>
            </a:xfrm>
            <a:custGeom>
              <a:avLst/>
              <a:gdLst/>
              <a:ahLst/>
              <a:cxnLst/>
              <a:rect l="l" t="t" r="r" b="b"/>
              <a:pathLst>
                <a:path w="3092" h="3070" extrusionOk="0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74"/>
            <p:cNvSpPr/>
            <p:nvPr/>
          </p:nvSpPr>
          <p:spPr>
            <a:xfrm>
              <a:off x="4195994" y="3036785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74"/>
            <p:cNvSpPr/>
            <p:nvPr/>
          </p:nvSpPr>
          <p:spPr>
            <a:xfrm>
              <a:off x="4079340" y="3046788"/>
              <a:ext cx="180886" cy="180388"/>
            </a:xfrm>
            <a:custGeom>
              <a:avLst/>
              <a:gdLst/>
              <a:ahLst/>
              <a:cxnLst/>
              <a:rect l="l" t="t" r="r" b="b"/>
              <a:pathLst>
                <a:path w="6908" h="6889" extrusionOk="0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74"/>
            <p:cNvSpPr/>
            <p:nvPr/>
          </p:nvSpPr>
          <p:spPr>
            <a:xfrm>
              <a:off x="4079340" y="3097508"/>
              <a:ext cx="180886" cy="129406"/>
            </a:xfrm>
            <a:custGeom>
              <a:avLst/>
              <a:gdLst/>
              <a:ahLst/>
              <a:cxnLst/>
              <a:rect l="l" t="t" r="r" b="b"/>
              <a:pathLst>
                <a:path w="6908" h="4942" extrusionOk="0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74"/>
            <p:cNvSpPr/>
            <p:nvPr/>
          </p:nvSpPr>
          <p:spPr>
            <a:xfrm>
              <a:off x="4056847" y="3176508"/>
              <a:ext cx="73475" cy="72323"/>
            </a:xfrm>
            <a:custGeom>
              <a:avLst/>
              <a:gdLst/>
              <a:ahLst/>
              <a:cxnLst/>
              <a:rect l="l" t="t" r="r" b="b"/>
              <a:pathLst>
                <a:path w="2806" h="2762" extrusionOk="0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74"/>
            <p:cNvSpPr/>
            <p:nvPr/>
          </p:nvSpPr>
          <p:spPr>
            <a:xfrm>
              <a:off x="4056847" y="3186170"/>
              <a:ext cx="63237" cy="62661"/>
            </a:xfrm>
            <a:custGeom>
              <a:avLst/>
              <a:gdLst/>
              <a:ahLst/>
              <a:cxnLst/>
              <a:rect l="l" t="t" r="r" b="b"/>
              <a:pathLst>
                <a:path w="2415" h="2393" extrusionOk="0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74"/>
            <p:cNvSpPr/>
            <p:nvPr/>
          </p:nvSpPr>
          <p:spPr>
            <a:xfrm>
              <a:off x="4107567" y="3090176"/>
              <a:ext cx="83006" cy="91281"/>
            </a:xfrm>
            <a:custGeom>
              <a:avLst/>
              <a:gdLst/>
              <a:ahLst/>
              <a:cxnLst/>
              <a:rect l="l" t="t" r="r" b="b"/>
              <a:pathLst>
                <a:path w="3170" h="3486" extrusionOk="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7" name="Google Shape;10897;p74"/>
          <p:cNvGrpSpPr/>
          <p:nvPr/>
        </p:nvGrpSpPr>
        <p:grpSpPr>
          <a:xfrm>
            <a:off x="3513796" y="2882084"/>
            <a:ext cx="371487" cy="366826"/>
            <a:chOff x="3513796" y="2882084"/>
            <a:chExt cx="371487" cy="366826"/>
          </a:xfrm>
        </p:grpSpPr>
        <p:sp>
          <p:nvSpPr>
            <p:cNvPr id="10898" name="Google Shape;10898;p74"/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74"/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74"/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74"/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74"/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74"/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74"/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74"/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74"/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74"/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74"/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74"/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74"/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74"/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74"/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74"/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74"/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74"/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74"/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74"/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74"/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74"/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74"/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74"/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74"/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74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74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74"/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74"/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74"/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74"/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74"/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74"/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74"/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74"/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74"/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74"/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74"/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74"/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74"/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74"/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74"/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74"/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74"/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74"/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74"/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74"/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74"/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74"/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7" name="Google Shape;10947;p74"/>
          <p:cNvGrpSpPr/>
          <p:nvPr/>
        </p:nvGrpSpPr>
        <p:grpSpPr>
          <a:xfrm>
            <a:off x="873615" y="1500275"/>
            <a:ext cx="335011" cy="359232"/>
            <a:chOff x="873615" y="1500275"/>
            <a:chExt cx="335011" cy="359232"/>
          </a:xfrm>
        </p:grpSpPr>
        <p:sp>
          <p:nvSpPr>
            <p:cNvPr id="10948" name="Google Shape;10948;p74"/>
            <p:cNvSpPr/>
            <p:nvPr/>
          </p:nvSpPr>
          <p:spPr>
            <a:xfrm>
              <a:off x="965550" y="1500275"/>
              <a:ext cx="151140" cy="359232"/>
            </a:xfrm>
            <a:custGeom>
              <a:avLst/>
              <a:gdLst/>
              <a:ahLst/>
              <a:cxnLst/>
              <a:rect l="l" t="t" r="r" b="b"/>
              <a:pathLst>
                <a:path w="5772" h="13719" extrusionOk="0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74"/>
            <p:cNvSpPr/>
            <p:nvPr/>
          </p:nvSpPr>
          <p:spPr>
            <a:xfrm>
              <a:off x="873615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74"/>
            <p:cNvSpPr/>
            <p:nvPr/>
          </p:nvSpPr>
          <p:spPr>
            <a:xfrm>
              <a:off x="873615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74"/>
            <p:cNvSpPr/>
            <p:nvPr/>
          </p:nvSpPr>
          <p:spPr>
            <a:xfrm>
              <a:off x="873615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74"/>
            <p:cNvSpPr/>
            <p:nvPr/>
          </p:nvSpPr>
          <p:spPr>
            <a:xfrm>
              <a:off x="873615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74"/>
            <p:cNvSpPr/>
            <p:nvPr/>
          </p:nvSpPr>
          <p:spPr>
            <a:xfrm>
              <a:off x="873615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74"/>
            <p:cNvSpPr/>
            <p:nvPr/>
          </p:nvSpPr>
          <p:spPr>
            <a:xfrm>
              <a:off x="1049971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74"/>
            <p:cNvSpPr/>
            <p:nvPr/>
          </p:nvSpPr>
          <p:spPr>
            <a:xfrm>
              <a:off x="1049971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74"/>
            <p:cNvSpPr/>
            <p:nvPr/>
          </p:nvSpPr>
          <p:spPr>
            <a:xfrm>
              <a:off x="1049971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74"/>
            <p:cNvSpPr/>
            <p:nvPr/>
          </p:nvSpPr>
          <p:spPr>
            <a:xfrm>
              <a:off x="1049971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74"/>
            <p:cNvSpPr/>
            <p:nvPr/>
          </p:nvSpPr>
          <p:spPr>
            <a:xfrm>
              <a:off x="1049971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74"/>
          <p:cNvGrpSpPr/>
          <p:nvPr/>
        </p:nvGrpSpPr>
        <p:grpSpPr>
          <a:xfrm>
            <a:off x="2202058" y="3346737"/>
            <a:ext cx="337158" cy="359311"/>
            <a:chOff x="2202058" y="3346737"/>
            <a:chExt cx="337158" cy="359311"/>
          </a:xfrm>
        </p:grpSpPr>
        <p:sp>
          <p:nvSpPr>
            <p:cNvPr id="10960" name="Google Shape;10960;p74"/>
            <p:cNvSpPr/>
            <p:nvPr/>
          </p:nvSpPr>
          <p:spPr>
            <a:xfrm>
              <a:off x="2202058" y="3449225"/>
              <a:ext cx="257084" cy="256822"/>
            </a:xfrm>
            <a:custGeom>
              <a:avLst/>
              <a:gdLst/>
              <a:ahLst/>
              <a:cxnLst/>
              <a:rect l="l" t="t" r="r" b="b"/>
              <a:pathLst>
                <a:path w="9818" h="9808" extrusionOk="0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74"/>
            <p:cNvSpPr/>
            <p:nvPr/>
          </p:nvSpPr>
          <p:spPr>
            <a:xfrm>
              <a:off x="2202320" y="3448989"/>
              <a:ext cx="158655" cy="257032"/>
            </a:xfrm>
            <a:custGeom>
              <a:avLst/>
              <a:gdLst/>
              <a:ahLst/>
              <a:cxnLst/>
              <a:rect l="l" t="t" r="r" b="b"/>
              <a:pathLst>
                <a:path w="6059" h="9816" extrusionOk="0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74"/>
            <p:cNvSpPr/>
            <p:nvPr/>
          </p:nvSpPr>
          <p:spPr>
            <a:xfrm>
              <a:off x="2338220" y="3346737"/>
              <a:ext cx="200996" cy="169731"/>
            </a:xfrm>
            <a:custGeom>
              <a:avLst/>
              <a:gdLst/>
              <a:ahLst/>
              <a:cxnLst/>
              <a:rect l="l" t="t" r="r" b="b"/>
              <a:pathLst>
                <a:path w="7676" h="6482" extrusionOk="0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74"/>
            <p:cNvSpPr/>
            <p:nvPr/>
          </p:nvSpPr>
          <p:spPr>
            <a:xfrm>
              <a:off x="2424133" y="3390518"/>
              <a:ext cx="52239" cy="52239"/>
            </a:xfrm>
            <a:custGeom>
              <a:avLst/>
              <a:gdLst/>
              <a:ahLst/>
              <a:cxnLst/>
              <a:rect l="l" t="t" r="r" b="b"/>
              <a:pathLst>
                <a:path w="1995" h="1995" extrusionOk="0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74"/>
            <p:cNvSpPr/>
            <p:nvPr/>
          </p:nvSpPr>
          <p:spPr>
            <a:xfrm>
              <a:off x="2406406" y="3384993"/>
              <a:ext cx="87196" cy="63263"/>
            </a:xfrm>
            <a:custGeom>
              <a:avLst/>
              <a:gdLst/>
              <a:ahLst/>
              <a:cxnLst/>
              <a:rect l="l" t="t" r="r" b="b"/>
              <a:pathLst>
                <a:path w="3330" h="2416" extrusionOk="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74"/>
            <p:cNvSpPr/>
            <p:nvPr/>
          </p:nvSpPr>
          <p:spPr>
            <a:xfrm>
              <a:off x="2394675" y="3429062"/>
              <a:ext cx="45693" cy="41425"/>
            </a:xfrm>
            <a:custGeom>
              <a:avLst/>
              <a:gdLst/>
              <a:ahLst/>
              <a:cxnLst/>
              <a:rect l="l" t="t" r="r" b="b"/>
              <a:pathLst>
                <a:path w="1745" h="1582" extrusionOk="0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74"/>
            <p:cNvSpPr/>
            <p:nvPr/>
          </p:nvSpPr>
          <p:spPr>
            <a:xfrm>
              <a:off x="2230050" y="3532598"/>
              <a:ext cx="201363" cy="89998"/>
            </a:xfrm>
            <a:custGeom>
              <a:avLst/>
              <a:gdLst/>
              <a:ahLst/>
              <a:cxnLst/>
              <a:rect l="l" t="t" r="r" b="b"/>
              <a:pathLst>
                <a:path w="7690" h="3437" extrusionOk="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74"/>
            <p:cNvSpPr/>
            <p:nvPr/>
          </p:nvSpPr>
          <p:spPr>
            <a:xfrm>
              <a:off x="2227746" y="3605523"/>
              <a:ext cx="90495" cy="41058"/>
            </a:xfrm>
            <a:custGeom>
              <a:avLst/>
              <a:gdLst/>
              <a:ahLst/>
              <a:cxnLst/>
              <a:rect l="l" t="t" r="r" b="b"/>
              <a:pathLst>
                <a:path w="3456" h="1568" extrusionOk="0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74"/>
            <p:cNvSpPr/>
            <p:nvPr/>
          </p:nvSpPr>
          <p:spPr>
            <a:xfrm>
              <a:off x="2279252" y="3532598"/>
              <a:ext cx="93716" cy="74182"/>
            </a:xfrm>
            <a:custGeom>
              <a:avLst/>
              <a:gdLst/>
              <a:ahLst/>
              <a:cxnLst/>
              <a:rect l="l" t="t" r="r" b="b"/>
              <a:pathLst>
                <a:path w="3579" h="2833" extrusionOk="0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74"/>
          <p:cNvGrpSpPr/>
          <p:nvPr/>
        </p:nvGrpSpPr>
        <p:grpSpPr>
          <a:xfrm>
            <a:off x="2223059" y="3818172"/>
            <a:ext cx="359232" cy="306050"/>
            <a:chOff x="2223059" y="3818172"/>
            <a:chExt cx="359232" cy="306050"/>
          </a:xfrm>
        </p:grpSpPr>
        <p:sp>
          <p:nvSpPr>
            <p:cNvPr id="10970" name="Google Shape;10970;p74"/>
            <p:cNvSpPr/>
            <p:nvPr/>
          </p:nvSpPr>
          <p:spPr>
            <a:xfrm>
              <a:off x="2271763" y="3818172"/>
              <a:ext cx="310528" cy="155146"/>
            </a:xfrm>
            <a:custGeom>
              <a:avLst/>
              <a:gdLst/>
              <a:ahLst/>
              <a:cxnLst/>
              <a:rect l="l" t="t" r="r" b="b"/>
              <a:pathLst>
                <a:path w="11859" h="5925" extrusionOk="0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74"/>
            <p:cNvSpPr/>
            <p:nvPr/>
          </p:nvSpPr>
          <p:spPr>
            <a:xfrm>
              <a:off x="2326725" y="3862895"/>
              <a:ext cx="248339" cy="110422"/>
            </a:xfrm>
            <a:custGeom>
              <a:avLst/>
              <a:gdLst/>
              <a:ahLst/>
              <a:cxnLst/>
              <a:rect l="l" t="t" r="r" b="b"/>
              <a:pathLst>
                <a:path w="9484" h="4217" extrusionOk="0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74"/>
            <p:cNvSpPr/>
            <p:nvPr/>
          </p:nvSpPr>
          <p:spPr>
            <a:xfrm>
              <a:off x="2343955" y="3877376"/>
              <a:ext cx="213853" cy="95942"/>
            </a:xfrm>
            <a:custGeom>
              <a:avLst/>
              <a:gdLst/>
              <a:ahLst/>
              <a:cxnLst/>
              <a:rect l="l" t="t" r="r" b="b"/>
              <a:pathLst>
                <a:path w="8167" h="3664" extrusionOk="0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74"/>
            <p:cNvSpPr/>
            <p:nvPr/>
          </p:nvSpPr>
          <p:spPr>
            <a:xfrm>
              <a:off x="2470114" y="4050878"/>
              <a:ext cx="10762" cy="73344"/>
            </a:xfrm>
            <a:custGeom>
              <a:avLst/>
              <a:gdLst/>
              <a:ahLst/>
              <a:cxnLst/>
              <a:rect l="l" t="t" r="r" b="b"/>
              <a:pathLst>
                <a:path w="411" h="2801" extrusionOk="0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74"/>
            <p:cNvSpPr/>
            <p:nvPr/>
          </p:nvSpPr>
          <p:spPr>
            <a:xfrm>
              <a:off x="2412114" y="3988426"/>
              <a:ext cx="118147" cy="72847"/>
            </a:xfrm>
            <a:custGeom>
              <a:avLst/>
              <a:gdLst/>
              <a:ahLst/>
              <a:cxnLst/>
              <a:rect l="l" t="t" r="r" b="b"/>
              <a:pathLst>
                <a:path w="4512" h="2782" extrusionOk="0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74"/>
            <p:cNvSpPr/>
            <p:nvPr/>
          </p:nvSpPr>
          <p:spPr>
            <a:xfrm>
              <a:off x="2452623" y="4045248"/>
              <a:ext cx="45483" cy="24012"/>
            </a:xfrm>
            <a:custGeom>
              <a:avLst/>
              <a:gdLst/>
              <a:ahLst/>
              <a:cxnLst/>
              <a:rect l="l" t="t" r="r" b="b"/>
              <a:pathLst>
                <a:path w="1737" h="91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74"/>
            <p:cNvSpPr/>
            <p:nvPr/>
          </p:nvSpPr>
          <p:spPr>
            <a:xfrm>
              <a:off x="2491586" y="3993532"/>
              <a:ext cx="90469" cy="40508"/>
            </a:xfrm>
            <a:custGeom>
              <a:avLst/>
              <a:gdLst/>
              <a:ahLst/>
              <a:cxnLst/>
              <a:rect l="l" t="t" r="r" b="b"/>
              <a:pathLst>
                <a:path w="3455" h="1547" extrusionOk="0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74"/>
            <p:cNvSpPr/>
            <p:nvPr/>
          </p:nvSpPr>
          <p:spPr>
            <a:xfrm>
              <a:off x="2223059" y="3971066"/>
              <a:ext cx="359232" cy="32993"/>
            </a:xfrm>
            <a:custGeom>
              <a:avLst/>
              <a:gdLst/>
              <a:ahLst/>
              <a:cxnLst/>
              <a:rect l="l" t="t" r="r" b="b"/>
              <a:pathLst>
                <a:path w="13719" h="1260" extrusionOk="0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74"/>
            <p:cNvSpPr/>
            <p:nvPr/>
          </p:nvSpPr>
          <p:spPr>
            <a:xfrm>
              <a:off x="2461107" y="3933595"/>
              <a:ext cx="60723" cy="21760"/>
            </a:xfrm>
            <a:custGeom>
              <a:avLst/>
              <a:gdLst/>
              <a:ahLst/>
              <a:cxnLst/>
              <a:rect l="l" t="t" r="r" b="b"/>
              <a:pathLst>
                <a:path w="2319" h="831" extrusionOk="0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9" name="Google Shape;10979;p74"/>
          <p:cNvGrpSpPr/>
          <p:nvPr/>
        </p:nvGrpSpPr>
        <p:grpSpPr>
          <a:xfrm>
            <a:off x="1725989" y="1991820"/>
            <a:ext cx="378426" cy="298509"/>
            <a:chOff x="1725989" y="1991820"/>
            <a:chExt cx="378426" cy="298509"/>
          </a:xfrm>
        </p:grpSpPr>
        <p:sp>
          <p:nvSpPr>
            <p:cNvPr id="10980" name="Google Shape;10980;p74"/>
            <p:cNvSpPr/>
            <p:nvPr/>
          </p:nvSpPr>
          <p:spPr>
            <a:xfrm>
              <a:off x="1803392" y="2021331"/>
              <a:ext cx="145143" cy="236346"/>
            </a:xfrm>
            <a:custGeom>
              <a:avLst/>
              <a:gdLst/>
              <a:ahLst/>
              <a:cxnLst/>
              <a:rect l="l" t="t" r="r" b="b"/>
              <a:pathLst>
                <a:path w="5543" h="9026" extrusionOk="0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74"/>
            <p:cNvSpPr/>
            <p:nvPr/>
          </p:nvSpPr>
          <p:spPr>
            <a:xfrm>
              <a:off x="1948509" y="2155738"/>
              <a:ext cx="134669" cy="132679"/>
            </a:xfrm>
            <a:custGeom>
              <a:avLst/>
              <a:gdLst/>
              <a:ahLst/>
              <a:cxnLst/>
              <a:rect l="l" t="t" r="r" b="b"/>
              <a:pathLst>
                <a:path w="5143" h="5067" extrusionOk="0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74"/>
            <p:cNvSpPr/>
            <p:nvPr/>
          </p:nvSpPr>
          <p:spPr>
            <a:xfrm>
              <a:off x="1814861" y="2034842"/>
              <a:ext cx="82980" cy="123619"/>
            </a:xfrm>
            <a:custGeom>
              <a:avLst/>
              <a:gdLst/>
              <a:ahLst/>
              <a:cxnLst/>
              <a:rect l="l" t="t" r="r" b="b"/>
              <a:pathLst>
                <a:path w="3169" h="4721" extrusionOk="0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74"/>
            <p:cNvSpPr/>
            <p:nvPr/>
          </p:nvSpPr>
          <p:spPr>
            <a:xfrm>
              <a:off x="1967493" y="2155738"/>
              <a:ext cx="115685" cy="132679"/>
            </a:xfrm>
            <a:custGeom>
              <a:avLst/>
              <a:gdLst/>
              <a:ahLst/>
              <a:cxnLst/>
              <a:rect l="l" t="t" r="r" b="b"/>
              <a:pathLst>
                <a:path w="4418" h="5067" extrusionOk="0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74"/>
            <p:cNvSpPr/>
            <p:nvPr/>
          </p:nvSpPr>
          <p:spPr>
            <a:xfrm>
              <a:off x="1969745" y="2000854"/>
              <a:ext cx="134669" cy="134460"/>
            </a:xfrm>
            <a:custGeom>
              <a:avLst/>
              <a:gdLst/>
              <a:ahLst/>
              <a:cxnLst/>
              <a:rect l="l" t="t" r="r" b="b"/>
              <a:pathLst>
                <a:path w="5143" h="5135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74"/>
            <p:cNvSpPr/>
            <p:nvPr/>
          </p:nvSpPr>
          <p:spPr>
            <a:xfrm>
              <a:off x="1969745" y="2014365"/>
              <a:ext cx="134669" cy="120922"/>
            </a:xfrm>
            <a:custGeom>
              <a:avLst/>
              <a:gdLst/>
              <a:ahLst/>
              <a:cxnLst/>
              <a:rect l="l" t="t" r="r" b="b"/>
              <a:pathLst>
                <a:path w="5143" h="4618" extrusionOk="0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74"/>
            <p:cNvSpPr/>
            <p:nvPr/>
          </p:nvSpPr>
          <p:spPr>
            <a:xfrm>
              <a:off x="1860842" y="2155738"/>
              <a:ext cx="110684" cy="134591"/>
            </a:xfrm>
            <a:custGeom>
              <a:avLst/>
              <a:gdLst/>
              <a:ahLst/>
              <a:cxnLst/>
              <a:rect l="l" t="t" r="r" b="b"/>
              <a:pathLst>
                <a:path w="4227" h="5140" extrusionOk="0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74"/>
            <p:cNvSpPr/>
            <p:nvPr/>
          </p:nvSpPr>
          <p:spPr>
            <a:xfrm>
              <a:off x="1860842" y="2252413"/>
              <a:ext cx="110684" cy="37916"/>
            </a:xfrm>
            <a:custGeom>
              <a:avLst/>
              <a:gdLst/>
              <a:ahLst/>
              <a:cxnLst/>
              <a:rect l="l" t="t" r="r" b="b"/>
              <a:pathLst>
                <a:path w="4227" h="1448" extrusionOk="0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74"/>
            <p:cNvSpPr/>
            <p:nvPr/>
          </p:nvSpPr>
          <p:spPr>
            <a:xfrm>
              <a:off x="1725989" y="1991820"/>
              <a:ext cx="177089" cy="148966"/>
            </a:xfrm>
            <a:custGeom>
              <a:avLst/>
              <a:gdLst/>
              <a:ahLst/>
              <a:cxnLst/>
              <a:rect l="l" t="t" r="r" b="b"/>
              <a:pathLst>
                <a:path w="6763" h="5689" extrusionOk="0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74"/>
            <p:cNvSpPr/>
            <p:nvPr/>
          </p:nvSpPr>
          <p:spPr>
            <a:xfrm>
              <a:off x="1798128" y="2039582"/>
              <a:ext cx="20529" cy="52737"/>
            </a:xfrm>
            <a:custGeom>
              <a:avLst/>
              <a:gdLst/>
              <a:ahLst/>
              <a:cxnLst/>
              <a:rect l="l" t="t" r="r" b="b"/>
              <a:pathLst>
                <a:path w="784" h="2014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74"/>
            <p:cNvSpPr/>
            <p:nvPr/>
          </p:nvSpPr>
          <p:spPr>
            <a:xfrm>
              <a:off x="1797893" y="2083808"/>
              <a:ext cx="31239" cy="10762"/>
            </a:xfrm>
            <a:custGeom>
              <a:avLst/>
              <a:gdLst/>
              <a:ahLst/>
              <a:cxnLst/>
              <a:rect l="l" t="t" r="r" b="b"/>
              <a:pathLst>
                <a:path w="1193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74"/>
            <p:cNvSpPr/>
            <p:nvPr/>
          </p:nvSpPr>
          <p:spPr>
            <a:xfrm>
              <a:off x="1800145" y="2023006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2" name="Google Shape;10992;p74"/>
          <p:cNvGrpSpPr/>
          <p:nvPr/>
        </p:nvGrpSpPr>
        <p:grpSpPr>
          <a:xfrm>
            <a:off x="1768409" y="3791751"/>
            <a:ext cx="367978" cy="359075"/>
            <a:chOff x="1768409" y="3791751"/>
            <a:chExt cx="367978" cy="359075"/>
          </a:xfrm>
        </p:grpSpPr>
        <p:sp>
          <p:nvSpPr>
            <p:cNvPr id="10993" name="Google Shape;10993;p74"/>
            <p:cNvSpPr/>
            <p:nvPr/>
          </p:nvSpPr>
          <p:spPr>
            <a:xfrm>
              <a:off x="1919784" y="3791751"/>
              <a:ext cx="216602" cy="216052"/>
            </a:xfrm>
            <a:custGeom>
              <a:avLst/>
              <a:gdLst/>
              <a:ahLst/>
              <a:cxnLst/>
              <a:rect l="l" t="t" r="r" b="b"/>
              <a:pathLst>
                <a:path w="8272" h="8251" extrusionOk="0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74"/>
            <p:cNvSpPr/>
            <p:nvPr/>
          </p:nvSpPr>
          <p:spPr>
            <a:xfrm>
              <a:off x="1919784" y="3833673"/>
              <a:ext cx="173895" cy="173868"/>
            </a:xfrm>
            <a:custGeom>
              <a:avLst/>
              <a:gdLst/>
              <a:ahLst/>
              <a:cxnLst/>
              <a:rect l="l" t="t" r="r" b="b"/>
              <a:pathLst>
                <a:path w="6641" h="6640" extrusionOk="0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74"/>
            <p:cNvSpPr/>
            <p:nvPr/>
          </p:nvSpPr>
          <p:spPr>
            <a:xfrm>
              <a:off x="2048195" y="3831735"/>
              <a:ext cx="16994" cy="15894"/>
            </a:xfrm>
            <a:custGeom>
              <a:avLst/>
              <a:gdLst/>
              <a:ahLst/>
              <a:cxnLst/>
              <a:rect l="l" t="t" r="r" b="b"/>
              <a:pathLst>
                <a:path w="649" h="607" extrusionOk="0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74"/>
            <p:cNvSpPr/>
            <p:nvPr/>
          </p:nvSpPr>
          <p:spPr>
            <a:xfrm>
              <a:off x="2079172" y="3862712"/>
              <a:ext cx="16994" cy="15868"/>
            </a:xfrm>
            <a:custGeom>
              <a:avLst/>
              <a:gdLst/>
              <a:ahLst/>
              <a:cxnLst/>
              <a:rect l="l" t="t" r="r" b="b"/>
              <a:pathLst>
                <a:path w="649" h="606" extrusionOk="0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74"/>
            <p:cNvSpPr/>
            <p:nvPr/>
          </p:nvSpPr>
          <p:spPr>
            <a:xfrm>
              <a:off x="1768409" y="3834982"/>
              <a:ext cx="324511" cy="315843"/>
            </a:xfrm>
            <a:custGeom>
              <a:avLst/>
              <a:gdLst/>
              <a:ahLst/>
              <a:cxnLst/>
              <a:rect l="l" t="t" r="r" b="b"/>
              <a:pathLst>
                <a:path w="12393" h="12062" extrusionOk="0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74"/>
            <p:cNvSpPr/>
            <p:nvPr/>
          </p:nvSpPr>
          <p:spPr>
            <a:xfrm>
              <a:off x="1864900" y="3952762"/>
              <a:ext cx="106835" cy="103064"/>
            </a:xfrm>
            <a:custGeom>
              <a:avLst/>
              <a:gdLst/>
              <a:ahLst/>
              <a:cxnLst/>
              <a:rect l="l" t="t" r="r" b="b"/>
              <a:pathLst>
                <a:path w="4080" h="3936" extrusionOk="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74"/>
            <p:cNvSpPr/>
            <p:nvPr/>
          </p:nvSpPr>
          <p:spPr>
            <a:xfrm>
              <a:off x="1773907" y="3934826"/>
              <a:ext cx="319012" cy="216000"/>
            </a:xfrm>
            <a:custGeom>
              <a:avLst/>
              <a:gdLst/>
              <a:ahLst/>
              <a:cxnLst/>
              <a:rect l="l" t="t" r="r" b="b"/>
              <a:pathLst>
                <a:path w="12183" h="8249" extrusionOk="0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74"/>
            <p:cNvSpPr/>
            <p:nvPr/>
          </p:nvSpPr>
          <p:spPr>
            <a:xfrm>
              <a:off x="1916197" y="3992485"/>
              <a:ext cx="70176" cy="30558"/>
            </a:xfrm>
            <a:custGeom>
              <a:avLst/>
              <a:gdLst/>
              <a:ahLst/>
              <a:cxnLst/>
              <a:rect l="l" t="t" r="r" b="b"/>
              <a:pathLst>
                <a:path w="2680" h="1167" extrusionOk="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74"/>
            <p:cNvSpPr/>
            <p:nvPr/>
          </p:nvSpPr>
          <p:spPr>
            <a:xfrm>
              <a:off x="1879328" y="3957607"/>
              <a:ext cx="44096" cy="67924"/>
            </a:xfrm>
            <a:custGeom>
              <a:avLst/>
              <a:gdLst/>
              <a:ahLst/>
              <a:cxnLst/>
              <a:rect l="l" t="t" r="r" b="b"/>
              <a:pathLst>
                <a:path w="1684" h="2594" extrusionOk="0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74"/>
            <p:cNvSpPr/>
            <p:nvPr/>
          </p:nvSpPr>
          <p:spPr>
            <a:xfrm>
              <a:off x="1858092" y="4036266"/>
              <a:ext cx="28489" cy="28254"/>
            </a:xfrm>
            <a:custGeom>
              <a:avLst/>
              <a:gdLst/>
              <a:ahLst/>
              <a:cxnLst/>
              <a:rect l="l" t="t" r="r" b="b"/>
              <a:pathLst>
                <a:path w="1088" h="1079" extrusionOk="0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74"/>
            <p:cNvSpPr/>
            <p:nvPr/>
          </p:nvSpPr>
          <p:spPr>
            <a:xfrm>
              <a:off x="1953275" y="3946818"/>
              <a:ext cx="22755" cy="22519"/>
            </a:xfrm>
            <a:custGeom>
              <a:avLst/>
              <a:gdLst/>
              <a:ahLst/>
              <a:cxnLst/>
              <a:rect l="l" t="t" r="r" b="b"/>
              <a:pathLst>
                <a:path w="869" h="860" extrusionOk="0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74"/>
            <p:cNvSpPr/>
            <p:nvPr/>
          </p:nvSpPr>
          <p:spPr>
            <a:xfrm>
              <a:off x="1966760" y="3989552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74"/>
            <p:cNvSpPr/>
            <p:nvPr/>
          </p:nvSpPr>
          <p:spPr>
            <a:xfrm>
              <a:off x="1904806" y="3951060"/>
              <a:ext cx="22493" cy="22781"/>
            </a:xfrm>
            <a:custGeom>
              <a:avLst/>
              <a:gdLst/>
              <a:ahLst/>
              <a:cxnLst/>
              <a:rect l="l" t="t" r="r" b="b"/>
              <a:pathLst>
                <a:path w="859" h="870" extrusionOk="0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6" name="Google Shape;11006;p74"/>
          <p:cNvGrpSpPr/>
          <p:nvPr/>
        </p:nvGrpSpPr>
        <p:grpSpPr>
          <a:xfrm>
            <a:off x="2668963" y="3791306"/>
            <a:ext cx="358735" cy="359311"/>
            <a:chOff x="2668963" y="3791306"/>
            <a:chExt cx="358735" cy="359311"/>
          </a:xfrm>
        </p:grpSpPr>
        <p:sp>
          <p:nvSpPr>
            <p:cNvPr id="11007" name="Google Shape;11007;p74"/>
            <p:cNvSpPr/>
            <p:nvPr/>
          </p:nvSpPr>
          <p:spPr>
            <a:xfrm>
              <a:off x="2854065" y="4004268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74"/>
            <p:cNvSpPr/>
            <p:nvPr/>
          </p:nvSpPr>
          <p:spPr>
            <a:xfrm>
              <a:off x="2879045" y="402924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74"/>
            <p:cNvSpPr/>
            <p:nvPr/>
          </p:nvSpPr>
          <p:spPr>
            <a:xfrm>
              <a:off x="2904026" y="405422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74"/>
            <p:cNvSpPr/>
            <p:nvPr/>
          </p:nvSpPr>
          <p:spPr>
            <a:xfrm>
              <a:off x="2829320" y="4006415"/>
              <a:ext cx="153156" cy="143913"/>
            </a:xfrm>
            <a:custGeom>
              <a:avLst/>
              <a:gdLst/>
              <a:ahLst/>
              <a:cxnLst/>
              <a:rect l="l" t="t" r="r" b="b"/>
              <a:pathLst>
                <a:path w="5849" h="5496" extrusionOk="0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74"/>
            <p:cNvSpPr/>
            <p:nvPr/>
          </p:nvSpPr>
          <p:spPr>
            <a:xfrm>
              <a:off x="2917511" y="3991857"/>
              <a:ext cx="24745" cy="23697"/>
            </a:xfrm>
            <a:custGeom>
              <a:avLst/>
              <a:gdLst/>
              <a:ahLst/>
              <a:cxnLst/>
              <a:rect l="l" t="t" r="r" b="b"/>
              <a:pathLst>
                <a:path w="945" h="905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74"/>
            <p:cNvSpPr/>
            <p:nvPr/>
          </p:nvSpPr>
          <p:spPr>
            <a:xfrm>
              <a:off x="2942492" y="4016837"/>
              <a:ext cx="24745" cy="23619"/>
            </a:xfrm>
            <a:custGeom>
              <a:avLst/>
              <a:gdLst/>
              <a:ahLst/>
              <a:cxnLst/>
              <a:rect l="l" t="t" r="r" b="b"/>
              <a:pathLst>
                <a:path w="945" h="902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74"/>
            <p:cNvSpPr/>
            <p:nvPr/>
          </p:nvSpPr>
          <p:spPr>
            <a:xfrm>
              <a:off x="2967210" y="4041818"/>
              <a:ext cx="24771" cy="23619"/>
            </a:xfrm>
            <a:custGeom>
              <a:avLst/>
              <a:gdLst/>
              <a:ahLst/>
              <a:cxnLst/>
              <a:rect l="l" t="t" r="r" b="b"/>
              <a:pathLst>
                <a:path w="946" h="902" extrusionOk="0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74"/>
            <p:cNvSpPr/>
            <p:nvPr/>
          </p:nvSpPr>
          <p:spPr>
            <a:xfrm>
              <a:off x="2704496" y="3827467"/>
              <a:ext cx="68395" cy="64179"/>
            </a:xfrm>
            <a:custGeom>
              <a:avLst/>
              <a:gdLst/>
              <a:ahLst/>
              <a:cxnLst/>
              <a:rect l="l" t="t" r="r" b="b"/>
              <a:pathLst>
                <a:path w="2612" h="2451" extrusionOk="0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74"/>
            <p:cNvSpPr/>
            <p:nvPr/>
          </p:nvSpPr>
          <p:spPr>
            <a:xfrm>
              <a:off x="2671005" y="3882927"/>
              <a:ext cx="87641" cy="31448"/>
            </a:xfrm>
            <a:custGeom>
              <a:avLst/>
              <a:gdLst/>
              <a:ahLst/>
              <a:cxnLst/>
              <a:rect l="l" t="t" r="r" b="b"/>
              <a:pathLst>
                <a:path w="3347" h="1201" extrusionOk="0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74"/>
            <p:cNvSpPr/>
            <p:nvPr/>
          </p:nvSpPr>
          <p:spPr>
            <a:xfrm>
              <a:off x="2668963" y="3926394"/>
              <a:ext cx="86934" cy="32941"/>
            </a:xfrm>
            <a:custGeom>
              <a:avLst/>
              <a:gdLst/>
              <a:ahLst/>
              <a:cxnLst/>
              <a:rect l="l" t="t" r="r" b="b"/>
              <a:pathLst>
                <a:path w="3320" h="1258" extrusionOk="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74"/>
            <p:cNvSpPr/>
            <p:nvPr/>
          </p:nvSpPr>
          <p:spPr>
            <a:xfrm>
              <a:off x="2761422" y="3794081"/>
              <a:ext cx="33203" cy="83085"/>
            </a:xfrm>
            <a:custGeom>
              <a:avLst/>
              <a:gdLst/>
              <a:ahLst/>
              <a:cxnLst/>
              <a:rect l="l" t="t" r="r" b="b"/>
              <a:pathLst>
                <a:path w="1268" h="3173" extrusionOk="0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74"/>
            <p:cNvSpPr/>
            <p:nvPr/>
          </p:nvSpPr>
          <p:spPr>
            <a:xfrm>
              <a:off x="2805099" y="3791306"/>
              <a:ext cx="34774" cy="82849"/>
            </a:xfrm>
            <a:custGeom>
              <a:avLst/>
              <a:gdLst/>
              <a:ahLst/>
              <a:cxnLst/>
              <a:rect l="l" t="t" r="r" b="b"/>
              <a:pathLst>
                <a:path w="1328" h="3164" extrusionOk="0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74"/>
            <p:cNvSpPr/>
            <p:nvPr/>
          </p:nvSpPr>
          <p:spPr>
            <a:xfrm>
              <a:off x="2757128" y="3882220"/>
              <a:ext cx="261064" cy="259729"/>
            </a:xfrm>
            <a:custGeom>
              <a:avLst/>
              <a:gdLst/>
              <a:ahLst/>
              <a:cxnLst/>
              <a:rect l="l" t="t" r="r" b="b"/>
              <a:pathLst>
                <a:path w="9970" h="9919" extrusionOk="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74"/>
            <p:cNvSpPr/>
            <p:nvPr/>
          </p:nvSpPr>
          <p:spPr>
            <a:xfrm>
              <a:off x="2757128" y="3881880"/>
              <a:ext cx="91700" cy="90207"/>
            </a:xfrm>
            <a:custGeom>
              <a:avLst/>
              <a:gdLst/>
              <a:ahLst/>
              <a:cxnLst/>
              <a:rect l="l" t="t" r="r" b="b"/>
              <a:pathLst>
                <a:path w="3502" h="3445" extrusionOk="0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74"/>
            <p:cNvSpPr/>
            <p:nvPr/>
          </p:nvSpPr>
          <p:spPr>
            <a:xfrm>
              <a:off x="2757128" y="3881984"/>
              <a:ext cx="85206" cy="83844"/>
            </a:xfrm>
            <a:custGeom>
              <a:avLst/>
              <a:gdLst/>
              <a:ahLst/>
              <a:cxnLst/>
              <a:rect l="l" t="t" r="r" b="b"/>
              <a:pathLst>
                <a:path w="3254" h="3202" extrusionOk="0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74"/>
            <p:cNvSpPr/>
            <p:nvPr/>
          </p:nvSpPr>
          <p:spPr>
            <a:xfrm>
              <a:off x="2992950" y="4116995"/>
              <a:ext cx="34747" cy="33622"/>
            </a:xfrm>
            <a:custGeom>
              <a:avLst/>
              <a:gdLst/>
              <a:ahLst/>
              <a:cxnLst/>
              <a:rect l="l" t="t" r="r" b="b"/>
              <a:pathLst>
                <a:path w="1327" h="1284" extrusionOk="0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3" name="Google Shape;11023;p74"/>
          <p:cNvGrpSpPr/>
          <p:nvPr/>
        </p:nvGrpSpPr>
        <p:grpSpPr>
          <a:xfrm>
            <a:off x="849682" y="1995198"/>
            <a:ext cx="363893" cy="291727"/>
            <a:chOff x="849682" y="1995198"/>
            <a:chExt cx="363893" cy="291727"/>
          </a:xfrm>
        </p:grpSpPr>
        <p:sp>
          <p:nvSpPr>
            <p:cNvPr id="11024" name="Google Shape;11024;p74"/>
            <p:cNvSpPr/>
            <p:nvPr/>
          </p:nvSpPr>
          <p:spPr>
            <a:xfrm>
              <a:off x="907838" y="2131517"/>
              <a:ext cx="247579" cy="155408"/>
            </a:xfrm>
            <a:custGeom>
              <a:avLst/>
              <a:gdLst/>
              <a:ahLst/>
              <a:cxnLst/>
              <a:rect l="l" t="t" r="r" b="b"/>
              <a:pathLst>
                <a:path w="9455" h="5935" extrusionOk="0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74"/>
            <p:cNvSpPr/>
            <p:nvPr/>
          </p:nvSpPr>
          <p:spPr>
            <a:xfrm>
              <a:off x="1140414" y="2131517"/>
              <a:ext cx="15004" cy="136424"/>
            </a:xfrm>
            <a:custGeom>
              <a:avLst/>
              <a:gdLst/>
              <a:ahLst/>
              <a:cxnLst/>
              <a:rect l="l" t="t" r="r" b="b"/>
              <a:pathLst>
                <a:path w="573" h="5210" extrusionOk="0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74"/>
            <p:cNvSpPr/>
            <p:nvPr/>
          </p:nvSpPr>
          <p:spPr>
            <a:xfrm>
              <a:off x="1026483" y="2148511"/>
              <a:ext cx="10526" cy="138414"/>
            </a:xfrm>
            <a:custGeom>
              <a:avLst/>
              <a:gdLst/>
              <a:ahLst/>
              <a:cxnLst/>
              <a:rect l="l" t="t" r="r" b="b"/>
              <a:pathLst>
                <a:path w="402" h="5286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74"/>
            <p:cNvSpPr/>
            <p:nvPr/>
          </p:nvSpPr>
          <p:spPr>
            <a:xfrm>
              <a:off x="945047" y="2148511"/>
              <a:ext cx="10526" cy="68212"/>
            </a:xfrm>
            <a:custGeom>
              <a:avLst/>
              <a:gdLst/>
              <a:ahLst/>
              <a:cxnLst/>
              <a:rect l="l" t="t" r="r" b="b"/>
              <a:pathLst>
                <a:path w="402" h="2605" extrusionOk="0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74"/>
            <p:cNvSpPr/>
            <p:nvPr/>
          </p:nvSpPr>
          <p:spPr>
            <a:xfrm>
              <a:off x="945309" y="2228192"/>
              <a:ext cx="10526" cy="50982"/>
            </a:xfrm>
            <a:custGeom>
              <a:avLst/>
              <a:gdLst/>
              <a:ahLst/>
              <a:cxnLst/>
              <a:rect l="l" t="t" r="r" b="b"/>
              <a:pathLst>
                <a:path w="402" h="1947" extrusionOk="0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74"/>
            <p:cNvSpPr/>
            <p:nvPr/>
          </p:nvSpPr>
          <p:spPr>
            <a:xfrm>
              <a:off x="1107682" y="2148511"/>
              <a:ext cx="10762" cy="130663"/>
            </a:xfrm>
            <a:custGeom>
              <a:avLst/>
              <a:gdLst/>
              <a:ahLst/>
              <a:cxnLst/>
              <a:rect l="l" t="t" r="r" b="b"/>
              <a:pathLst>
                <a:path w="411" h="4990" extrusionOk="0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74"/>
            <p:cNvSpPr/>
            <p:nvPr/>
          </p:nvSpPr>
          <p:spPr>
            <a:xfrm>
              <a:off x="907838" y="2122274"/>
              <a:ext cx="247579" cy="59230"/>
            </a:xfrm>
            <a:custGeom>
              <a:avLst/>
              <a:gdLst/>
              <a:ahLst/>
              <a:cxnLst/>
              <a:rect l="l" t="t" r="r" b="b"/>
              <a:pathLst>
                <a:path w="9455" h="2262" extrusionOk="0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74"/>
            <p:cNvSpPr/>
            <p:nvPr/>
          </p:nvSpPr>
          <p:spPr>
            <a:xfrm>
              <a:off x="1140414" y="2122012"/>
              <a:ext cx="15004" cy="40508"/>
            </a:xfrm>
            <a:custGeom>
              <a:avLst/>
              <a:gdLst/>
              <a:ahLst/>
              <a:cxnLst/>
              <a:rect l="l" t="t" r="r" b="b"/>
              <a:pathLst>
                <a:path w="573" h="1547" extrusionOk="0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74"/>
            <p:cNvSpPr/>
            <p:nvPr/>
          </p:nvSpPr>
          <p:spPr>
            <a:xfrm>
              <a:off x="907838" y="2085798"/>
              <a:ext cx="247579" cy="72716"/>
            </a:xfrm>
            <a:custGeom>
              <a:avLst/>
              <a:gdLst/>
              <a:ahLst/>
              <a:cxnLst/>
              <a:rect l="l" t="t" r="r" b="b"/>
              <a:pathLst>
                <a:path w="9455" h="2777" extrusionOk="0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74"/>
            <p:cNvSpPr/>
            <p:nvPr/>
          </p:nvSpPr>
          <p:spPr>
            <a:xfrm>
              <a:off x="1012264" y="2085798"/>
              <a:ext cx="143153" cy="72716"/>
            </a:xfrm>
            <a:custGeom>
              <a:avLst/>
              <a:gdLst/>
              <a:ahLst/>
              <a:cxnLst/>
              <a:rect l="l" t="t" r="r" b="b"/>
              <a:pathLst>
                <a:path w="5467" h="2777" extrusionOk="0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74"/>
            <p:cNvSpPr/>
            <p:nvPr/>
          </p:nvSpPr>
          <p:spPr>
            <a:xfrm>
              <a:off x="1049971" y="1995198"/>
              <a:ext cx="123750" cy="119613"/>
            </a:xfrm>
            <a:custGeom>
              <a:avLst/>
              <a:gdLst/>
              <a:ahLst/>
              <a:cxnLst/>
              <a:rect l="l" t="t" r="r" b="b"/>
              <a:pathLst>
                <a:path w="4726" h="4568" extrusionOk="0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74"/>
            <p:cNvSpPr/>
            <p:nvPr/>
          </p:nvSpPr>
          <p:spPr>
            <a:xfrm>
              <a:off x="1044734" y="2103525"/>
              <a:ext cx="18513" cy="18775"/>
            </a:xfrm>
            <a:custGeom>
              <a:avLst/>
              <a:gdLst/>
              <a:ahLst/>
              <a:cxnLst/>
              <a:rect l="l" t="t" r="r" b="b"/>
              <a:pathLst>
                <a:path w="707" h="717" extrusionOk="0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74"/>
            <p:cNvSpPr/>
            <p:nvPr/>
          </p:nvSpPr>
          <p:spPr>
            <a:xfrm>
              <a:off x="889509" y="1995224"/>
              <a:ext cx="123776" cy="119587"/>
            </a:xfrm>
            <a:custGeom>
              <a:avLst/>
              <a:gdLst/>
              <a:ahLst/>
              <a:cxnLst/>
              <a:rect l="l" t="t" r="r" b="b"/>
              <a:pathLst>
                <a:path w="4727" h="4567" extrusionOk="0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74"/>
            <p:cNvSpPr/>
            <p:nvPr/>
          </p:nvSpPr>
          <p:spPr>
            <a:xfrm>
              <a:off x="1000010" y="2103525"/>
              <a:ext cx="18775" cy="18775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74"/>
            <p:cNvSpPr/>
            <p:nvPr/>
          </p:nvSpPr>
          <p:spPr>
            <a:xfrm>
              <a:off x="883984" y="2035811"/>
              <a:ext cx="42603" cy="55250"/>
            </a:xfrm>
            <a:custGeom>
              <a:avLst/>
              <a:gdLst/>
              <a:ahLst/>
              <a:cxnLst/>
              <a:rect l="l" t="t" r="r" b="b"/>
              <a:pathLst>
                <a:path w="1627" h="2110" extrusionOk="0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74"/>
            <p:cNvSpPr/>
            <p:nvPr/>
          </p:nvSpPr>
          <p:spPr>
            <a:xfrm>
              <a:off x="849682" y="2076083"/>
              <a:ext cx="61090" cy="29720"/>
            </a:xfrm>
            <a:custGeom>
              <a:avLst/>
              <a:gdLst/>
              <a:ahLst/>
              <a:cxnLst/>
              <a:rect l="l" t="t" r="r" b="b"/>
              <a:pathLst>
                <a:path w="2333" h="1135" extrusionOk="0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74"/>
            <p:cNvSpPr/>
            <p:nvPr/>
          </p:nvSpPr>
          <p:spPr>
            <a:xfrm>
              <a:off x="1136643" y="2035811"/>
              <a:ext cx="42629" cy="55250"/>
            </a:xfrm>
            <a:custGeom>
              <a:avLst/>
              <a:gdLst/>
              <a:ahLst/>
              <a:cxnLst/>
              <a:rect l="l" t="t" r="r" b="b"/>
              <a:pathLst>
                <a:path w="1628" h="2110" extrusionOk="0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74"/>
            <p:cNvSpPr/>
            <p:nvPr/>
          </p:nvSpPr>
          <p:spPr>
            <a:xfrm>
              <a:off x="1152406" y="2076083"/>
              <a:ext cx="61168" cy="29720"/>
            </a:xfrm>
            <a:custGeom>
              <a:avLst/>
              <a:gdLst/>
              <a:ahLst/>
              <a:cxnLst/>
              <a:rect l="l" t="t" r="r" b="b"/>
              <a:pathLst>
                <a:path w="2336" h="1135" extrusionOk="0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2" name="Google Shape;11042;p74"/>
          <p:cNvGrpSpPr/>
          <p:nvPr/>
        </p:nvGrpSpPr>
        <p:grpSpPr>
          <a:xfrm>
            <a:off x="3065430" y="1990066"/>
            <a:ext cx="378190" cy="302044"/>
            <a:chOff x="3065430" y="1990066"/>
            <a:chExt cx="378190" cy="302044"/>
          </a:xfrm>
        </p:grpSpPr>
        <p:sp>
          <p:nvSpPr>
            <p:cNvPr id="11043" name="Google Shape;11043;p74"/>
            <p:cNvSpPr/>
            <p:nvPr/>
          </p:nvSpPr>
          <p:spPr>
            <a:xfrm>
              <a:off x="3216282" y="2149742"/>
              <a:ext cx="67714" cy="67741"/>
            </a:xfrm>
            <a:custGeom>
              <a:avLst/>
              <a:gdLst/>
              <a:ahLst/>
              <a:cxnLst/>
              <a:rect l="l" t="t" r="r" b="b"/>
              <a:pathLst>
                <a:path w="2586" h="2587" extrusionOk="0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74"/>
            <p:cNvSpPr/>
            <p:nvPr/>
          </p:nvSpPr>
          <p:spPr>
            <a:xfrm>
              <a:off x="3216282" y="2180483"/>
              <a:ext cx="36973" cy="36999"/>
            </a:xfrm>
            <a:custGeom>
              <a:avLst/>
              <a:gdLst/>
              <a:ahLst/>
              <a:cxnLst/>
              <a:rect l="l" t="t" r="r" b="b"/>
              <a:pathLst>
                <a:path w="1412" h="1413" extrusionOk="0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74"/>
            <p:cNvSpPr/>
            <p:nvPr/>
          </p:nvSpPr>
          <p:spPr>
            <a:xfrm>
              <a:off x="3141079" y="2188103"/>
              <a:ext cx="104949" cy="104007"/>
            </a:xfrm>
            <a:custGeom>
              <a:avLst/>
              <a:gdLst/>
              <a:ahLst/>
              <a:cxnLst/>
              <a:rect l="l" t="t" r="r" b="b"/>
              <a:pathLst>
                <a:path w="4008" h="3972" extrusionOk="0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74"/>
            <p:cNvSpPr/>
            <p:nvPr/>
          </p:nvSpPr>
          <p:spPr>
            <a:xfrm>
              <a:off x="3235999" y="1990118"/>
              <a:ext cx="207621" cy="207621"/>
            </a:xfrm>
            <a:custGeom>
              <a:avLst/>
              <a:gdLst/>
              <a:ahLst/>
              <a:cxnLst/>
              <a:rect l="l" t="t" r="r" b="b"/>
              <a:pathLst>
                <a:path w="7929" h="7929" extrusionOk="0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74"/>
            <p:cNvSpPr/>
            <p:nvPr/>
          </p:nvSpPr>
          <p:spPr>
            <a:xfrm>
              <a:off x="3226023" y="1990066"/>
              <a:ext cx="192119" cy="181933"/>
            </a:xfrm>
            <a:custGeom>
              <a:avLst/>
              <a:gdLst/>
              <a:ahLst/>
              <a:cxnLst/>
              <a:rect l="l" t="t" r="r" b="b"/>
              <a:pathLst>
                <a:path w="7337" h="6948" extrusionOk="0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74"/>
            <p:cNvSpPr/>
            <p:nvPr/>
          </p:nvSpPr>
          <p:spPr>
            <a:xfrm>
              <a:off x="3252234" y="2013816"/>
              <a:ext cx="167401" cy="159938"/>
            </a:xfrm>
            <a:custGeom>
              <a:avLst/>
              <a:gdLst/>
              <a:ahLst/>
              <a:cxnLst/>
              <a:rect l="l" t="t" r="r" b="b"/>
              <a:pathLst>
                <a:path w="6393" h="6108" extrusionOk="0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74"/>
            <p:cNvSpPr/>
            <p:nvPr/>
          </p:nvSpPr>
          <p:spPr>
            <a:xfrm>
              <a:off x="3275722" y="2029605"/>
              <a:ext cx="153654" cy="144175"/>
            </a:xfrm>
            <a:custGeom>
              <a:avLst/>
              <a:gdLst/>
              <a:ahLst/>
              <a:cxnLst/>
              <a:rect l="l" t="t" r="r" b="b"/>
              <a:pathLst>
                <a:path w="5868" h="5506" extrusionOk="0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74"/>
            <p:cNvSpPr/>
            <p:nvPr/>
          </p:nvSpPr>
          <p:spPr>
            <a:xfrm>
              <a:off x="3065430" y="1990066"/>
              <a:ext cx="177587" cy="149464"/>
            </a:xfrm>
            <a:custGeom>
              <a:avLst/>
              <a:gdLst/>
              <a:ahLst/>
              <a:cxnLst/>
              <a:rect l="l" t="t" r="r" b="b"/>
              <a:pathLst>
                <a:path w="6782" h="5708" extrusionOk="0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74"/>
            <p:cNvSpPr/>
            <p:nvPr/>
          </p:nvSpPr>
          <p:spPr>
            <a:xfrm>
              <a:off x="3137832" y="2038089"/>
              <a:ext cx="20503" cy="52972"/>
            </a:xfrm>
            <a:custGeom>
              <a:avLst/>
              <a:gdLst/>
              <a:ahLst/>
              <a:cxnLst/>
              <a:rect l="l" t="t" r="r" b="b"/>
              <a:pathLst>
                <a:path w="783" h="2023" extrusionOk="0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74"/>
            <p:cNvSpPr/>
            <p:nvPr/>
          </p:nvSpPr>
          <p:spPr>
            <a:xfrm>
              <a:off x="3137334" y="208252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74"/>
            <p:cNvSpPr/>
            <p:nvPr/>
          </p:nvSpPr>
          <p:spPr>
            <a:xfrm>
              <a:off x="3139822" y="202148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4" name="Google Shape;11054;p74"/>
          <p:cNvGrpSpPr/>
          <p:nvPr/>
        </p:nvGrpSpPr>
        <p:grpSpPr>
          <a:xfrm>
            <a:off x="3568234" y="3791410"/>
            <a:ext cx="347501" cy="359284"/>
            <a:chOff x="3568234" y="3791410"/>
            <a:chExt cx="347501" cy="359284"/>
          </a:xfrm>
        </p:grpSpPr>
        <p:sp>
          <p:nvSpPr>
            <p:cNvPr id="11055" name="Google Shape;11055;p74"/>
            <p:cNvSpPr/>
            <p:nvPr/>
          </p:nvSpPr>
          <p:spPr>
            <a:xfrm>
              <a:off x="3657682" y="3791410"/>
              <a:ext cx="151899" cy="160750"/>
            </a:xfrm>
            <a:custGeom>
              <a:avLst/>
              <a:gdLst/>
              <a:ahLst/>
              <a:cxnLst/>
              <a:rect l="l" t="t" r="r" b="b"/>
              <a:pathLst>
                <a:path w="5801" h="6139" extrusionOk="0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74"/>
            <p:cNvSpPr/>
            <p:nvPr/>
          </p:nvSpPr>
          <p:spPr>
            <a:xfrm>
              <a:off x="3727858" y="3822413"/>
              <a:ext cx="48992" cy="48992"/>
            </a:xfrm>
            <a:custGeom>
              <a:avLst/>
              <a:gdLst/>
              <a:ahLst/>
              <a:cxnLst/>
              <a:rect l="l" t="t" r="r" b="b"/>
              <a:pathLst>
                <a:path w="1871" h="1871" extrusionOk="0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74"/>
            <p:cNvSpPr/>
            <p:nvPr/>
          </p:nvSpPr>
          <p:spPr>
            <a:xfrm>
              <a:off x="3710890" y="3816731"/>
              <a:ext cx="82823" cy="60173"/>
            </a:xfrm>
            <a:custGeom>
              <a:avLst/>
              <a:gdLst/>
              <a:ahLst/>
              <a:cxnLst/>
              <a:rect l="l" t="t" r="r" b="b"/>
              <a:pathLst>
                <a:path w="3163" h="2298" extrusionOk="0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74"/>
            <p:cNvSpPr/>
            <p:nvPr/>
          </p:nvSpPr>
          <p:spPr>
            <a:xfrm>
              <a:off x="3699631" y="3857973"/>
              <a:ext cx="44017" cy="39670"/>
            </a:xfrm>
            <a:custGeom>
              <a:avLst/>
              <a:gdLst/>
              <a:ahLst/>
              <a:cxnLst/>
              <a:rect l="l" t="t" r="r" b="b"/>
              <a:pathLst>
                <a:path w="1681" h="1515" extrusionOk="0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74"/>
            <p:cNvSpPr/>
            <p:nvPr/>
          </p:nvSpPr>
          <p:spPr>
            <a:xfrm>
              <a:off x="3568234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74"/>
            <p:cNvSpPr/>
            <p:nvPr/>
          </p:nvSpPr>
          <p:spPr>
            <a:xfrm>
              <a:off x="3655169" y="3947316"/>
              <a:ext cx="86960" cy="203379"/>
            </a:xfrm>
            <a:custGeom>
              <a:avLst/>
              <a:gdLst/>
              <a:ahLst/>
              <a:cxnLst/>
              <a:rect l="l" t="t" r="r" b="b"/>
              <a:pathLst>
                <a:path w="3321" h="7767" extrusionOk="0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74"/>
            <p:cNvSpPr/>
            <p:nvPr/>
          </p:nvSpPr>
          <p:spPr>
            <a:xfrm>
              <a:off x="3742103" y="3947316"/>
              <a:ext cx="86699" cy="203379"/>
            </a:xfrm>
            <a:custGeom>
              <a:avLst/>
              <a:gdLst/>
              <a:ahLst/>
              <a:cxnLst/>
              <a:rect l="l" t="t" r="r" b="b"/>
              <a:pathLst>
                <a:path w="3311" h="7767" extrusionOk="0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74"/>
            <p:cNvSpPr/>
            <p:nvPr/>
          </p:nvSpPr>
          <p:spPr>
            <a:xfrm>
              <a:off x="3828775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74"/>
            <p:cNvSpPr/>
            <p:nvPr/>
          </p:nvSpPr>
          <p:spPr>
            <a:xfrm>
              <a:off x="3582741" y="3962556"/>
              <a:ext cx="318776" cy="173135"/>
            </a:xfrm>
            <a:custGeom>
              <a:avLst/>
              <a:gdLst/>
              <a:ahLst/>
              <a:cxnLst/>
              <a:rect l="l" t="t" r="r" b="b"/>
              <a:pathLst>
                <a:path w="12174" h="6612" extrusionOk="0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74"/>
            <p:cNvSpPr/>
            <p:nvPr/>
          </p:nvSpPr>
          <p:spPr>
            <a:xfrm>
              <a:off x="3582741" y="3962556"/>
              <a:ext cx="72454" cy="166196"/>
            </a:xfrm>
            <a:custGeom>
              <a:avLst/>
              <a:gdLst/>
              <a:ahLst/>
              <a:cxnLst/>
              <a:rect l="l" t="t" r="r" b="b"/>
              <a:pathLst>
                <a:path w="2767" h="6347" extrusionOk="0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74"/>
            <p:cNvSpPr/>
            <p:nvPr/>
          </p:nvSpPr>
          <p:spPr>
            <a:xfrm>
              <a:off x="3742103" y="3962556"/>
              <a:ext cx="86699" cy="173135"/>
            </a:xfrm>
            <a:custGeom>
              <a:avLst/>
              <a:gdLst/>
              <a:ahLst/>
              <a:cxnLst/>
              <a:rect l="l" t="t" r="r" b="b"/>
              <a:pathLst>
                <a:path w="3311" h="6612" extrusionOk="0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6" name="Google Shape;11066;p74"/>
          <p:cNvGrpSpPr/>
          <p:nvPr/>
        </p:nvGrpSpPr>
        <p:grpSpPr>
          <a:xfrm>
            <a:off x="1759925" y="1501087"/>
            <a:ext cx="347004" cy="358420"/>
            <a:chOff x="1759925" y="1501087"/>
            <a:chExt cx="347004" cy="358420"/>
          </a:xfrm>
        </p:grpSpPr>
        <p:sp>
          <p:nvSpPr>
            <p:cNvPr id="11067" name="Google Shape;11067;p74"/>
            <p:cNvSpPr/>
            <p:nvPr/>
          </p:nvSpPr>
          <p:spPr>
            <a:xfrm>
              <a:off x="1897055" y="1797266"/>
              <a:ext cx="72480" cy="62242"/>
            </a:xfrm>
            <a:custGeom>
              <a:avLst/>
              <a:gdLst/>
              <a:ahLst/>
              <a:cxnLst/>
              <a:rect l="l" t="t" r="r" b="b"/>
              <a:pathLst>
                <a:path w="2768" h="2377" extrusionOk="0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74"/>
            <p:cNvSpPr/>
            <p:nvPr/>
          </p:nvSpPr>
          <p:spPr>
            <a:xfrm>
              <a:off x="1897055" y="1797266"/>
              <a:ext cx="72480" cy="31003"/>
            </a:xfrm>
            <a:custGeom>
              <a:avLst/>
              <a:gdLst/>
              <a:ahLst/>
              <a:cxnLst/>
              <a:rect l="l" t="t" r="r" b="b"/>
              <a:pathLst>
                <a:path w="2768" h="1184" extrusionOk="0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74"/>
            <p:cNvSpPr/>
            <p:nvPr/>
          </p:nvSpPr>
          <p:spPr>
            <a:xfrm>
              <a:off x="1854086" y="1501087"/>
              <a:ext cx="158419" cy="311942"/>
            </a:xfrm>
            <a:custGeom>
              <a:avLst/>
              <a:gdLst/>
              <a:ahLst/>
              <a:cxnLst/>
              <a:rect l="l" t="t" r="r" b="b"/>
              <a:pathLst>
                <a:path w="6050" h="11913" extrusionOk="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74"/>
            <p:cNvSpPr/>
            <p:nvPr/>
          </p:nvSpPr>
          <p:spPr>
            <a:xfrm>
              <a:off x="1854086" y="1795040"/>
              <a:ext cx="158419" cy="17989"/>
            </a:xfrm>
            <a:custGeom>
              <a:avLst/>
              <a:gdLst/>
              <a:ahLst/>
              <a:cxnLst/>
              <a:rect l="l" t="t" r="r" b="b"/>
              <a:pathLst>
                <a:path w="6050" h="687" extrusionOk="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74"/>
            <p:cNvSpPr/>
            <p:nvPr/>
          </p:nvSpPr>
          <p:spPr>
            <a:xfrm>
              <a:off x="1854348" y="1602685"/>
              <a:ext cx="105447" cy="80702"/>
            </a:xfrm>
            <a:custGeom>
              <a:avLst/>
              <a:gdLst/>
              <a:ahLst/>
              <a:cxnLst/>
              <a:rect l="l" t="t" r="r" b="b"/>
              <a:pathLst>
                <a:path w="4027" h="3082" extrusionOk="0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74"/>
            <p:cNvSpPr/>
            <p:nvPr/>
          </p:nvSpPr>
          <p:spPr>
            <a:xfrm>
              <a:off x="1893808" y="1586188"/>
              <a:ext cx="118697" cy="63996"/>
            </a:xfrm>
            <a:custGeom>
              <a:avLst/>
              <a:gdLst/>
              <a:ahLst/>
              <a:cxnLst/>
              <a:rect l="l" t="t" r="r" b="b"/>
              <a:pathLst>
                <a:path w="4533" h="2444" extrusionOk="0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74"/>
            <p:cNvSpPr/>
            <p:nvPr/>
          </p:nvSpPr>
          <p:spPr>
            <a:xfrm>
              <a:off x="1893808" y="1552724"/>
              <a:ext cx="39487" cy="83452"/>
            </a:xfrm>
            <a:custGeom>
              <a:avLst/>
              <a:gdLst/>
              <a:ahLst/>
              <a:cxnLst/>
              <a:rect l="l" t="t" r="r" b="b"/>
              <a:pathLst>
                <a:path w="1508" h="3187" extrusionOk="0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74"/>
            <p:cNvSpPr/>
            <p:nvPr/>
          </p:nvSpPr>
          <p:spPr>
            <a:xfrm>
              <a:off x="1933269" y="1552724"/>
              <a:ext cx="39749" cy="79210"/>
            </a:xfrm>
            <a:custGeom>
              <a:avLst/>
              <a:gdLst/>
              <a:ahLst/>
              <a:cxnLst/>
              <a:rect l="l" t="t" r="r" b="b"/>
              <a:pathLst>
                <a:path w="1518" h="3025" extrusionOk="0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74"/>
            <p:cNvSpPr/>
            <p:nvPr/>
          </p:nvSpPr>
          <p:spPr>
            <a:xfrm>
              <a:off x="1972992" y="1552724"/>
              <a:ext cx="39513" cy="70726"/>
            </a:xfrm>
            <a:custGeom>
              <a:avLst/>
              <a:gdLst/>
              <a:ahLst/>
              <a:cxnLst/>
              <a:rect l="l" t="t" r="r" b="b"/>
              <a:pathLst>
                <a:path w="1509" h="2701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74"/>
            <p:cNvSpPr/>
            <p:nvPr/>
          </p:nvSpPr>
          <p:spPr>
            <a:xfrm>
              <a:off x="1893808" y="1552724"/>
              <a:ext cx="25007" cy="83452"/>
            </a:xfrm>
            <a:custGeom>
              <a:avLst/>
              <a:gdLst/>
              <a:ahLst/>
              <a:cxnLst/>
              <a:rect l="l" t="t" r="r" b="b"/>
              <a:pathLst>
                <a:path w="955" h="3187" extrusionOk="0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74"/>
            <p:cNvSpPr/>
            <p:nvPr/>
          </p:nvSpPr>
          <p:spPr>
            <a:xfrm>
              <a:off x="1933269" y="1552724"/>
              <a:ext cx="25007" cy="79210"/>
            </a:xfrm>
            <a:custGeom>
              <a:avLst/>
              <a:gdLst/>
              <a:ahLst/>
              <a:cxnLst/>
              <a:rect l="l" t="t" r="r" b="b"/>
              <a:pathLst>
                <a:path w="955" h="3025" extrusionOk="0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74"/>
            <p:cNvSpPr/>
            <p:nvPr/>
          </p:nvSpPr>
          <p:spPr>
            <a:xfrm>
              <a:off x="1972992" y="1552724"/>
              <a:ext cx="25007" cy="70830"/>
            </a:xfrm>
            <a:custGeom>
              <a:avLst/>
              <a:gdLst/>
              <a:ahLst/>
              <a:cxnLst/>
              <a:rect l="l" t="t" r="r" b="b"/>
              <a:pathLst>
                <a:path w="955" h="2705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74"/>
            <p:cNvSpPr/>
            <p:nvPr/>
          </p:nvSpPr>
          <p:spPr>
            <a:xfrm>
              <a:off x="1854348" y="1616432"/>
              <a:ext cx="91438" cy="53234"/>
            </a:xfrm>
            <a:custGeom>
              <a:avLst/>
              <a:gdLst/>
              <a:ahLst/>
              <a:cxnLst/>
              <a:rect l="l" t="t" r="r" b="b"/>
              <a:pathLst>
                <a:path w="3492" h="2033" extrusionOk="0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74"/>
            <p:cNvSpPr/>
            <p:nvPr/>
          </p:nvSpPr>
          <p:spPr>
            <a:xfrm>
              <a:off x="1894070" y="1697029"/>
              <a:ext cx="19167" cy="50301"/>
            </a:xfrm>
            <a:custGeom>
              <a:avLst/>
              <a:gdLst/>
              <a:ahLst/>
              <a:cxnLst/>
              <a:rect l="l" t="t" r="r" b="b"/>
              <a:pathLst>
                <a:path w="732" h="1921" extrusionOk="0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74"/>
            <p:cNvSpPr/>
            <p:nvPr/>
          </p:nvSpPr>
          <p:spPr>
            <a:xfrm>
              <a:off x="1918789" y="1697029"/>
              <a:ext cx="19194" cy="50301"/>
            </a:xfrm>
            <a:custGeom>
              <a:avLst/>
              <a:gdLst/>
              <a:ahLst/>
              <a:cxnLst/>
              <a:rect l="l" t="t" r="r" b="b"/>
              <a:pathLst>
                <a:path w="733" h="1921" extrusionOk="0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74"/>
            <p:cNvSpPr/>
            <p:nvPr/>
          </p:nvSpPr>
          <p:spPr>
            <a:xfrm>
              <a:off x="1892552" y="1704099"/>
              <a:ext cx="52998" cy="11024"/>
            </a:xfrm>
            <a:custGeom>
              <a:avLst/>
              <a:gdLst/>
              <a:ahLst/>
              <a:cxnLst/>
              <a:rect l="l" t="t" r="r" b="b"/>
              <a:pathLst>
                <a:path w="202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74"/>
            <p:cNvSpPr/>
            <p:nvPr/>
          </p:nvSpPr>
          <p:spPr>
            <a:xfrm>
              <a:off x="1887315" y="1728844"/>
              <a:ext cx="52998" cy="10998"/>
            </a:xfrm>
            <a:custGeom>
              <a:avLst/>
              <a:gdLst/>
              <a:ahLst/>
              <a:cxnLst/>
              <a:rect l="l" t="t" r="r" b="b"/>
              <a:pathLst>
                <a:path w="2024" h="420" extrusionOk="0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74"/>
            <p:cNvSpPr/>
            <p:nvPr/>
          </p:nvSpPr>
          <p:spPr>
            <a:xfrm>
              <a:off x="1946519" y="1679800"/>
              <a:ext cx="21760" cy="67531"/>
            </a:xfrm>
            <a:custGeom>
              <a:avLst/>
              <a:gdLst/>
              <a:ahLst/>
              <a:cxnLst/>
              <a:rect l="l" t="t" r="r" b="b"/>
              <a:pathLst>
                <a:path w="831" h="2579" extrusionOk="0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74"/>
            <p:cNvSpPr/>
            <p:nvPr/>
          </p:nvSpPr>
          <p:spPr>
            <a:xfrm>
              <a:off x="1947278" y="1736333"/>
              <a:ext cx="32234" cy="10998"/>
            </a:xfrm>
            <a:custGeom>
              <a:avLst/>
              <a:gdLst/>
              <a:ahLst/>
              <a:cxnLst/>
              <a:rect l="l" t="t" r="r" b="b"/>
              <a:pathLst>
                <a:path w="1231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74"/>
            <p:cNvSpPr/>
            <p:nvPr/>
          </p:nvSpPr>
          <p:spPr>
            <a:xfrm>
              <a:off x="2037695" y="1701350"/>
              <a:ext cx="69233" cy="11024"/>
            </a:xfrm>
            <a:custGeom>
              <a:avLst/>
              <a:gdLst/>
              <a:ahLst/>
              <a:cxnLst/>
              <a:rect l="l" t="t" r="r" b="b"/>
              <a:pathLst>
                <a:path w="264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74"/>
            <p:cNvSpPr/>
            <p:nvPr/>
          </p:nvSpPr>
          <p:spPr>
            <a:xfrm>
              <a:off x="2037381" y="1755972"/>
              <a:ext cx="53810" cy="50066"/>
            </a:xfrm>
            <a:custGeom>
              <a:avLst/>
              <a:gdLst/>
              <a:ahLst/>
              <a:cxnLst/>
              <a:rect l="l" t="t" r="r" b="b"/>
              <a:pathLst>
                <a:path w="2055" h="1912" extrusionOk="0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74"/>
            <p:cNvSpPr/>
            <p:nvPr/>
          </p:nvSpPr>
          <p:spPr>
            <a:xfrm>
              <a:off x="2036936" y="1604099"/>
              <a:ext cx="54046" cy="50066"/>
            </a:xfrm>
            <a:custGeom>
              <a:avLst/>
              <a:gdLst/>
              <a:ahLst/>
              <a:cxnLst/>
              <a:rect l="l" t="t" r="r" b="b"/>
              <a:pathLst>
                <a:path w="2064" h="1912" extrusionOk="0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74"/>
            <p:cNvSpPr/>
            <p:nvPr/>
          </p:nvSpPr>
          <p:spPr>
            <a:xfrm>
              <a:off x="1759925" y="1697344"/>
              <a:ext cx="68971" cy="11024"/>
            </a:xfrm>
            <a:custGeom>
              <a:avLst/>
              <a:gdLst/>
              <a:ahLst/>
              <a:cxnLst/>
              <a:rect l="l" t="t" r="r" b="b"/>
              <a:pathLst>
                <a:path w="2634" h="421" extrusionOk="0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74"/>
            <p:cNvSpPr/>
            <p:nvPr/>
          </p:nvSpPr>
          <p:spPr>
            <a:xfrm>
              <a:off x="1775845" y="1604099"/>
              <a:ext cx="53758" cy="50066"/>
            </a:xfrm>
            <a:custGeom>
              <a:avLst/>
              <a:gdLst/>
              <a:ahLst/>
              <a:cxnLst/>
              <a:rect l="l" t="t" r="r" b="b"/>
              <a:pathLst>
                <a:path w="2053" h="1912" extrusionOk="0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74"/>
            <p:cNvSpPr/>
            <p:nvPr/>
          </p:nvSpPr>
          <p:spPr>
            <a:xfrm>
              <a:off x="1775400" y="1755029"/>
              <a:ext cx="55303" cy="50773"/>
            </a:xfrm>
            <a:custGeom>
              <a:avLst/>
              <a:gdLst/>
              <a:ahLst/>
              <a:cxnLst/>
              <a:rect l="l" t="t" r="r" b="b"/>
              <a:pathLst>
                <a:path w="2112" h="1939" extrusionOk="0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74"/>
            <p:cNvSpPr/>
            <p:nvPr/>
          </p:nvSpPr>
          <p:spPr>
            <a:xfrm>
              <a:off x="1943010" y="1775296"/>
              <a:ext cx="69495" cy="11024"/>
            </a:xfrm>
            <a:custGeom>
              <a:avLst/>
              <a:gdLst/>
              <a:ahLst/>
              <a:cxnLst/>
              <a:rect l="l" t="t" r="r" b="b"/>
              <a:pathLst>
                <a:path w="2654" h="421" extrusionOk="0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74"/>
            <p:cNvSpPr/>
            <p:nvPr/>
          </p:nvSpPr>
          <p:spPr>
            <a:xfrm>
              <a:off x="1854348" y="1775296"/>
              <a:ext cx="76958" cy="11024"/>
            </a:xfrm>
            <a:custGeom>
              <a:avLst/>
              <a:gdLst/>
              <a:ahLst/>
              <a:cxnLst/>
              <a:rect l="l" t="t" r="r" b="b"/>
              <a:pathLst>
                <a:path w="2939" h="421" extrusionOk="0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74"/>
          <p:cNvGrpSpPr/>
          <p:nvPr/>
        </p:nvGrpSpPr>
        <p:grpSpPr>
          <a:xfrm>
            <a:off x="3519295" y="2413660"/>
            <a:ext cx="360227" cy="359311"/>
            <a:chOff x="3519295" y="2413660"/>
            <a:chExt cx="360227" cy="359311"/>
          </a:xfrm>
        </p:grpSpPr>
        <p:sp>
          <p:nvSpPr>
            <p:cNvPr id="11095" name="Google Shape;11095;p74"/>
            <p:cNvSpPr/>
            <p:nvPr/>
          </p:nvSpPr>
          <p:spPr>
            <a:xfrm>
              <a:off x="3639693" y="2545240"/>
              <a:ext cx="225846" cy="214298"/>
            </a:xfrm>
            <a:custGeom>
              <a:avLst/>
              <a:gdLst/>
              <a:ahLst/>
              <a:cxnLst/>
              <a:rect l="l" t="t" r="r" b="b"/>
              <a:pathLst>
                <a:path w="8625" h="8184" extrusionOk="0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74"/>
            <p:cNvSpPr/>
            <p:nvPr/>
          </p:nvSpPr>
          <p:spPr>
            <a:xfrm>
              <a:off x="3639693" y="2545162"/>
              <a:ext cx="118932" cy="125452"/>
            </a:xfrm>
            <a:custGeom>
              <a:avLst/>
              <a:gdLst/>
              <a:ahLst/>
              <a:cxnLst/>
              <a:rect l="l" t="t" r="r" b="b"/>
              <a:pathLst>
                <a:path w="4542" h="4791" extrusionOk="0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74"/>
            <p:cNvSpPr/>
            <p:nvPr/>
          </p:nvSpPr>
          <p:spPr>
            <a:xfrm>
              <a:off x="3703637" y="2545004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74"/>
            <p:cNvSpPr/>
            <p:nvPr/>
          </p:nvSpPr>
          <p:spPr>
            <a:xfrm>
              <a:off x="3782087" y="2676087"/>
              <a:ext cx="83452" cy="83452"/>
            </a:xfrm>
            <a:custGeom>
              <a:avLst/>
              <a:gdLst/>
              <a:ahLst/>
              <a:cxnLst/>
              <a:rect l="l" t="t" r="r" b="b"/>
              <a:pathLst>
                <a:path w="3187" h="3187" extrusionOk="0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74"/>
            <p:cNvSpPr/>
            <p:nvPr/>
          </p:nvSpPr>
          <p:spPr>
            <a:xfrm>
              <a:off x="3792561" y="2687137"/>
              <a:ext cx="86960" cy="85834"/>
            </a:xfrm>
            <a:custGeom>
              <a:avLst/>
              <a:gdLst/>
              <a:ahLst/>
              <a:cxnLst/>
              <a:rect l="l" t="t" r="r" b="b"/>
              <a:pathLst>
                <a:path w="3321" h="3278" extrusionOk="0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74"/>
            <p:cNvSpPr/>
            <p:nvPr/>
          </p:nvSpPr>
          <p:spPr>
            <a:xfrm>
              <a:off x="3842522" y="2687189"/>
              <a:ext cx="36999" cy="36135"/>
            </a:xfrm>
            <a:custGeom>
              <a:avLst/>
              <a:gdLst/>
              <a:ahLst/>
              <a:cxnLst/>
              <a:rect l="l" t="t" r="r" b="b"/>
              <a:pathLst>
                <a:path w="1413" h="1380" extrusionOk="0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74"/>
            <p:cNvSpPr/>
            <p:nvPr/>
          </p:nvSpPr>
          <p:spPr>
            <a:xfrm>
              <a:off x="3656609" y="2587529"/>
              <a:ext cx="80990" cy="77089"/>
            </a:xfrm>
            <a:custGeom>
              <a:avLst/>
              <a:gdLst/>
              <a:ahLst/>
              <a:cxnLst/>
              <a:rect l="l" t="t" r="r" b="b"/>
              <a:pathLst>
                <a:path w="3093" h="2944" extrusionOk="0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74"/>
            <p:cNvSpPr/>
            <p:nvPr/>
          </p:nvSpPr>
          <p:spPr>
            <a:xfrm>
              <a:off x="3676379" y="2572446"/>
              <a:ext cx="84997" cy="80938"/>
            </a:xfrm>
            <a:custGeom>
              <a:avLst/>
              <a:gdLst/>
              <a:ahLst/>
              <a:cxnLst/>
              <a:rect l="l" t="t" r="r" b="b"/>
              <a:pathLst>
                <a:path w="3246" h="3091" extrusionOk="0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74"/>
            <p:cNvSpPr/>
            <p:nvPr/>
          </p:nvSpPr>
          <p:spPr>
            <a:xfrm>
              <a:off x="3698636" y="2559930"/>
              <a:ext cx="73973" cy="69966"/>
            </a:xfrm>
            <a:custGeom>
              <a:avLst/>
              <a:gdLst/>
              <a:ahLst/>
              <a:cxnLst/>
              <a:rect l="l" t="t" r="r" b="b"/>
              <a:pathLst>
                <a:path w="2825" h="2672" extrusionOk="0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74"/>
            <p:cNvSpPr/>
            <p:nvPr/>
          </p:nvSpPr>
          <p:spPr>
            <a:xfrm>
              <a:off x="3533278" y="2427041"/>
              <a:ext cx="226081" cy="214272"/>
            </a:xfrm>
            <a:custGeom>
              <a:avLst/>
              <a:gdLst/>
              <a:ahLst/>
              <a:cxnLst/>
              <a:rect l="l" t="t" r="r" b="b"/>
              <a:pathLst>
                <a:path w="8634" h="8183" extrusionOk="0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74"/>
            <p:cNvSpPr/>
            <p:nvPr/>
          </p:nvSpPr>
          <p:spPr>
            <a:xfrm>
              <a:off x="3622202" y="2523454"/>
              <a:ext cx="131684" cy="117859"/>
            </a:xfrm>
            <a:custGeom>
              <a:avLst/>
              <a:gdLst/>
              <a:ahLst/>
              <a:cxnLst/>
              <a:rect l="l" t="t" r="r" b="b"/>
              <a:pathLst>
                <a:path w="5029" h="4501" extrusionOk="0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74"/>
            <p:cNvSpPr/>
            <p:nvPr/>
          </p:nvSpPr>
          <p:spPr>
            <a:xfrm>
              <a:off x="3533278" y="2473493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74"/>
            <p:cNvSpPr/>
            <p:nvPr/>
          </p:nvSpPr>
          <p:spPr>
            <a:xfrm>
              <a:off x="3533278" y="2427041"/>
              <a:ext cx="83713" cy="83452"/>
            </a:xfrm>
            <a:custGeom>
              <a:avLst/>
              <a:gdLst/>
              <a:ahLst/>
              <a:cxnLst/>
              <a:rect l="l" t="t" r="r" b="b"/>
              <a:pathLst>
                <a:path w="3197" h="3187" extrusionOk="0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74"/>
            <p:cNvSpPr/>
            <p:nvPr/>
          </p:nvSpPr>
          <p:spPr>
            <a:xfrm>
              <a:off x="3519295" y="2413660"/>
              <a:ext cx="86934" cy="85782"/>
            </a:xfrm>
            <a:custGeom>
              <a:avLst/>
              <a:gdLst/>
              <a:ahLst/>
              <a:cxnLst/>
              <a:rect l="l" t="t" r="r" b="b"/>
              <a:pathLst>
                <a:path w="3320" h="3276" extrusionOk="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74"/>
            <p:cNvSpPr/>
            <p:nvPr/>
          </p:nvSpPr>
          <p:spPr>
            <a:xfrm>
              <a:off x="3519295" y="2462993"/>
              <a:ext cx="36973" cy="36188"/>
            </a:xfrm>
            <a:custGeom>
              <a:avLst/>
              <a:gdLst/>
              <a:ahLst/>
              <a:cxnLst/>
              <a:rect l="l" t="t" r="r" b="b"/>
              <a:pathLst>
                <a:path w="1412" h="1382" extrusionOk="0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74"/>
            <p:cNvSpPr/>
            <p:nvPr/>
          </p:nvSpPr>
          <p:spPr>
            <a:xfrm>
              <a:off x="3660353" y="2521831"/>
              <a:ext cx="81278" cy="77089"/>
            </a:xfrm>
            <a:custGeom>
              <a:avLst/>
              <a:gdLst/>
              <a:ahLst/>
              <a:cxnLst/>
              <a:rect l="l" t="t" r="r" b="b"/>
              <a:pathLst>
                <a:path w="3104" h="2944" extrusionOk="0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74"/>
            <p:cNvSpPr/>
            <p:nvPr/>
          </p:nvSpPr>
          <p:spPr>
            <a:xfrm>
              <a:off x="3637075" y="2533090"/>
              <a:ext cx="84813" cy="80807"/>
            </a:xfrm>
            <a:custGeom>
              <a:avLst/>
              <a:gdLst/>
              <a:ahLst/>
              <a:cxnLst/>
              <a:rect l="l" t="t" r="r" b="b"/>
              <a:pathLst>
                <a:path w="3239" h="3086" extrusionOk="0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74"/>
            <p:cNvSpPr/>
            <p:nvPr/>
          </p:nvSpPr>
          <p:spPr>
            <a:xfrm>
              <a:off x="3625841" y="2556552"/>
              <a:ext cx="73816" cy="69835"/>
            </a:xfrm>
            <a:custGeom>
              <a:avLst/>
              <a:gdLst/>
              <a:ahLst/>
              <a:cxnLst/>
              <a:rect l="l" t="t" r="r" b="b"/>
              <a:pathLst>
                <a:path w="2819" h="2667" extrusionOk="0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74"/>
            <p:cNvSpPr/>
            <p:nvPr/>
          </p:nvSpPr>
          <p:spPr>
            <a:xfrm>
              <a:off x="3650429" y="2427277"/>
              <a:ext cx="215110" cy="224484"/>
            </a:xfrm>
            <a:custGeom>
              <a:avLst/>
              <a:gdLst/>
              <a:ahLst/>
              <a:cxnLst/>
              <a:rect l="l" t="t" r="r" b="b"/>
              <a:pathLst>
                <a:path w="8215" h="8573" extrusionOk="0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74"/>
            <p:cNvSpPr/>
            <p:nvPr/>
          </p:nvSpPr>
          <p:spPr>
            <a:xfrm>
              <a:off x="3650167" y="2524449"/>
              <a:ext cx="107699" cy="127311"/>
            </a:xfrm>
            <a:custGeom>
              <a:avLst/>
              <a:gdLst/>
              <a:ahLst/>
              <a:cxnLst/>
              <a:rect l="l" t="t" r="r" b="b"/>
              <a:pathLst>
                <a:path w="4113" h="4862" extrusionOk="0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74"/>
            <p:cNvSpPr/>
            <p:nvPr/>
          </p:nvSpPr>
          <p:spPr>
            <a:xfrm>
              <a:off x="3782323" y="2427041"/>
              <a:ext cx="83216" cy="83687"/>
            </a:xfrm>
            <a:custGeom>
              <a:avLst/>
              <a:gdLst/>
              <a:ahLst/>
              <a:cxnLst/>
              <a:rect l="l" t="t" r="r" b="b"/>
              <a:pathLst>
                <a:path w="3178" h="3196" extrusionOk="0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74"/>
            <p:cNvSpPr/>
            <p:nvPr/>
          </p:nvSpPr>
          <p:spPr>
            <a:xfrm>
              <a:off x="3650167" y="2427041"/>
              <a:ext cx="168893" cy="162138"/>
            </a:xfrm>
            <a:custGeom>
              <a:avLst/>
              <a:gdLst/>
              <a:ahLst/>
              <a:cxnLst/>
              <a:rect l="l" t="t" r="r" b="b"/>
              <a:pathLst>
                <a:path w="6450" h="6192" extrusionOk="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74"/>
            <p:cNvSpPr/>
            <p:nvPr/>
          </p:nvSpPr>
          <p:spPr>
            <a:xfrm>
              <a:off x="3792823" y="2413660"/>
              <a:ext cx="86699" cy="85782"/>
            </a:xfrm>
            <a:custGeom>
              <a:avLst/>
              <a:gdLst/>
              <a:ahLst/>
              <a:cxnLst/>
              <a:rect l="l" t="t" r="r" b="b"/>
              <a:pathLst>
                <a:path w="3311" h="3276" extrusionOk="0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74"/>
            <p:cNvSpPr/>
            <p:nvPr/>
          </p:nvSpPr>
          <p:spPr>
            <a:xfrm>
              <a:off x="3792823" y="2413844"/>
              <a:ext cx="36999" cy="36450"/>
            </a:xfrm>
            <a:custGeom>
              <a:avLst/>
              <a:gdLst/>
              <a:ahLst/>
              <a:cxnLst/>
              <a:rect l="l" t="t" r="r" b="b"/>
              <a:pathLst>
                <a:path w="1413" h="1392" extrusionOk="0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74"/>
            <p:cNvSpPr/>
            <p:nvPr/>
          </p:nvSpPr>
          <p:spPr>
            <a:xfrm>
              <a:off x="3691906" y="2556683"/>
              <a:ext cx="81226" cy="76958"/>
            </a:xfrm>
            <a:custGeom>
              <a:avLst/>
              <a:gdLst/>
              <a:ahLst/>
              <a:cxnLst/>
              <a:rect l="l" t="t" r="r" b="b"/>
              <a:pathLst>
                <a:path w="3102" h="2939" extrusionOk="0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74"/>
            <p:cNvSpPr/>
            <p:nvPr/>
          </p:nvSpPr>
          <p:spPr>
            <a:xfrm>
              <a:off x="3676902" y="2533195"/>
              <a:ext cx="84970" cy="80702"/>
            </a:xfrm>
            <a:custGeom>
              <a:avLst/>
              <a:gdLst/>
              <a:ahLst/>
              <a:cxnLst/>
              <a:rect l="l" t="t" r="r" b="b"/>
              <a:pathLst>
                <a:path w="3245" h="3082" extrusionOk="0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74"/>
            <p:cNvSpPr/>
            <p:nvPr/>
          </p:nvSpPr>
          <p:spPr>
            <a:xfrm>
              <a:off x="3664412" y="2522433"/>
              <a:ext cx="72768" cy="69233"/>
            </a:xfrm>
            <a:custGeom>
              <a:avLst/>
              <a:gdLst/>
              <a:ahLst/>
              <a:cxnLst/>
              <a:rect l="l" t="t" r="r" b="b"/>
              <a:pathLst>
                <a:path w="2779" h="2644" extrusionOk="0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74"/>
            <p:cNvSpPr/>
            <p:nvPr/>
          </p:nvSpPr>
          <p:spPr>
            <a:xfrm>
              <a:off x="3533278" y="2534557"/>
              <a:ext cx="215607" cy="224746"/>
            </a:xfrm>
            <a:custGeom>
              <a:avLst/>
              <a:gdLst/>
              <a:ahLst/>
              <a:cxnLst/>
              <a:rect l="l" t="t" r="r" b="b"/>
              <a:pathLst>
                <a:path w="8234" h="8583" extrusionOk="0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74"/>
            <p:cNvSpPr/>
            <p:nvPr/>
          </p:nvSpPr>
          <p:spPr>
            <a:xfrm>
              <a:off x="3579730" y="2597401"/>
              <a:ext cx="168893" cy="161902"/>
            </a:xfrm>
            <a:custGeom>
              <a:avLst/>
              <a:gdLst/>
              <a:ahLst/>
              <a:cxnLst/>
              <a:rect l="l" t="t" r="r" b="b"/>
              <a:pathLst>
                <a:path w="6450" h="6183" extrusionOk="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74"/>
            <p:cNvSpPr/>
            <p:nvPr/>
          </p:nvSpPr>
          <p:spPr>
            <a:xfrm>
              <a:off x="3533278" y="2675825"/>
              <a:ext cx="83216" cy="83713"/>
            </a:xfrm>
            <a:custGeom>
              <a:avLst/>
              <a:gdLst/>
              <a:ahLst/>
              <a:cxnLst/>
              <a:rect l="l" t="t" r="r" b="b"/>
              <a:pathLst>
                <a:path w="3178" h="3197" extrusionOk="0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74"/>
            <p:cNvSpPr/>
            <p:nvPr/>
          </p:nvSpPr>
          <p:spPr>
            <a:xfrm>
              <a:off x="3519295" y="2687137"/>
              <a:ext cx="86934" cy="85834"/>
            </a:xfrm>
            <a:custGeom>
              <a:avLst/>
              <a:gdLst/>
              <a:ahLst/>
              <a:cxnLst/>
              <a:rect l="l" t="t" r="r" b="b"/>
              <a:pathLst>
                <a:path w="3320" h="3278" extrusionOk="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74"/>
            <p:cNvSpPr/>
            <p:nvPr/>
          </p:nvSpPr>
          <p:spPr>
            <a:xfrm>
              <a:off x="3569230" y="2736286"/>
              <a:ext cx="36764" cy="36685"/>
            </a:xfrm>
            <a:custGeom>
              <a:avLst/>
              <a:gdLst/>
              <a:ahLst/>
              <a:cxnLst/>
              <a:rect l="l" t="t" r="r" b="b"/>
              <a:pathLst>
                <a:path w="1404" h="1401" extrusionOk="0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74"/>
            <p:cNvSpPr/>
            <p:nvPr/>
          </p:nvSpPr>
          <p:spPr>
            <a:xfrm>
              <a:off x="3623694" y="2539427"/>
              <a:ext cx="83478" cy="86646"/>
            </a:xfrm>
            <a:custGeom>
              <a:avLst/>
              <a:gdLst/>
              <a:ahLst/>
              <a:cxnLst/>
              <a:rect l="l" t="t" r="r" b="b"/>
              <a:pathLst>
                <a:path w="3188" h="3309" extrusionOk="0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74"/>
            <p:cNvSpPr/>
            <p:nvPr/>
          </p:nvSpPr>
          <p:spPr>
            <a:xfrm>
              <a:off x="3633147" y="2559930"/>
              <a:ext cx="88243" cy="89657"/>
            </a:xfrm>
            <a:custGeom>
              <a:avLst/>
              <a:gdLst/>
              <a:ahLst/>
              <a:cxnLst/>
              <a:rect l="l" t="t" r="r" b="b"/>
              <a:pathLst>
                <a:path w="3370" h="3424" extrusionOk="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74"/>
            <p:cNvSpPr/>
            <p:nvPr/>
          </p:nvSpPr>
          <p:spPr>
            <a:xfrm>
              <a:off x="3656635" y="2579909"/>
              <a:ext cx="79760" cy="80938"/>
            </a:xfrm>
            <a:custGeom>
              <a:avLst/>
              <a:gdLst/>
              <a:ahLst/>
              <a:cxnLst/>
              <a:rect l="l" t="t" r="r" b="b"/>
              <a:pathLst>
                <a:path w="3046" h="3091" extrusionOk="0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0" name="Google Shape;11130;p74"/>
          <p:cNvGrpSpPr/>
          <p:nvPr/>
        </p:nvGrpSpPr>
        <p:grpSpPr>
          <a:xfrm>
            <a:off x="1330255" y="3845718"/>
            <a:ext cx="358996" cy="250774"/>
            <a:chOff x="1330255" y="3845718"/>
            <a:chExt cx="358996" cy="250774"/>
          </a:xfrm>
        </p:grpSpPr>
        <p:sp>
          <p:nvSpPr>
            <p:cNvPr id="11131" name="Google Shape;11131;p74"/>
            <p:cNvSpPr/>
            <p:nvPr/>
          </p:nvSpPr>
          <p:spPr>
            <a:xfrm>
              <a:off x="1445417" y="3845718"/>
              <a:ext cx="243835" cy="247762"/>
            </a:xfrm>
            <a:custGeom>
              <a:avLst/>
              <a:gdLst/>
              <a:ahLst/>
              <a:cxnLst/>
              <a:rect l="l" t="t" r="r" b="b"/>
              <a:pathLst>
                <a:path w="9312" h="9462" extrusionOk="0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74"/>
            <p:cNvSpPr/>
            <p:nvPr/>
          </p:nvSpPr>
          <p:spPr>
            <a:xfrm>
              <a:off x="1445417" y="4055250"/>
              <a:ext cx="218854" cy="38492"/>
            </a:xfrm>
            <a:custGeom>
              <a:avLst/>
              <a:gdLst/>
              <a:ahLst/>
              <a:cxnLst/>
              <a:rect l="l" t="t" r="r" b="b"/>
              <a:pathLst>
                <a:path w="8358" h="1470" extrusionOk="0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74"/>
            <p:cNvSpPr/>
            <p:nvPr/>
          </p:nvSpPr>
          <p:spPr>
            <a:xfrm>
              <a:off x="1445417" y="3946085"/>
              <a:ext cx="56219" cy="132653"/>
            </a:xfrm>
            <a:custGeom>
              <a:avLst/>
              <a:gdLst/>
              <a:ahLst/>
              <a:cxnLst/>
              <a:rect l="l" t="t" r="r" b="b"/>
              <a:pathLst>
                <a:path w="2147" h="5066" extrusionOk="0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74"/>
            <p:cNvSpPr/>
            <p:nvPr/>
          </p:nvSpPr>
          <p:spPr>
            <a:xfrm>
              <a:off x="1418446" y="3936083"/>
              <a:ext cx="58969" cy="152659"/>
            </a:xfrm>
            <a:custGeom>
              <a:avLst/>
              <a:gdLst/>
              <a:ahLst/>
              <a:cxnLst/>
              <a:rect l="l" t="t" r="r" b="b"/>
              <a:pathLst>
                <a:path w="2252" h="5830" extrusionOk="0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74"/>
            <p:cNvSpPr/>
            <p:nvPr/>
          </p:nvSpPr>
          <p:spPr>
            <a:xfrm>
              <a:off x="1418446" y="4056743"/>
              <a:ext cx="58969" cy="31998"/>
            </a:xfrm>
            <a:custGeom>
              <a:avLst/>
              <a:gdLst/>
              <a:ahLst/>
              <a:cxnLst/>
              <a:rect l="l" t="t" r="r" b="b"/>
              <a:pathLst>
                <a:path w="2252" h="1222" extrusionOk="0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74"/>
            <p:cNvSpPr/>
            <p:nvPr/>
          </p:nvSpPr>
          <p:spPr>
            <a:xfrm>
              <a:off x="1330255" y="3928332"/>
              <a:ext cx="92459" cy="168160"/>
            </a:xfrm>
            <a:custGeom>
              <a:avLst/>
              <a:gdLst/>
              <a:ahLst/>
              <a:cxnLst/>
              <a:rect l="l" t="t" r="r" b="b"/>
              <a:pathLst>
                <a:path w="3531" h="6422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74"/>
            <p:cNvSpPr/>
            <p:nvPr/>
          </p:nvSpPr>
          <p:spPr>
            <a:xfrm>
              <a:off x="1330255" y="4056743"/>
              <a:ext cx="92459" cy="39749"/>
            </a:xfrm>
            <a:custGeom>
              <a:avLst/>
              <a:gdLst/>
              <a:ahLst/>
              <a:cxnLst/>
              <a:rect l="l" t="t" r="r" b="b"/>
              <a:pathLst>
                <a:path w="3531" h="1518" extrusionOk="0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74"/>
            <p:cNvSpPr/>
            <p:nvPr/>
          </p:nvSpPr>
          <p:spPr>
            <a:xfrm>
              <a:off x="1631435" y="3961037"/>
              <a:ext cx="56062" cy="10841"/>
            </a:xfrm>
            <a:custGeom>
              <a:avLst/>
              <a:gdLst/>
              <a:ahLst/>
              <a:cxnLst/>
              <a:rect l="l" t="t" r="r" b="b"/>
              <a:pathLst>
                <a:path w="2141" h="414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74"/>
            <p:cNvSpPr/>
            <p:nvPr/>
          </p:nvSpPr>
          <p:spPr>
            <a:xfrm>
              <a:off x="1632273" y="4001545"/>
              <a:ext cx="47971" cy="10998"/>
            </a:xfrm>
            <a:custGeom>
              <a:avLst/>
              <a:gdLst/>
              <a:ahLst/>
              <a:cxnLst/>
              <a:rect l="l" t="t" r="r" b="b"/>
              <a:pathLst>
                <a:path w="1832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74"/>
            <p:cNvSpPr/>
            <p:nvPr/>
          </p:nvSpPr>
          <p:spPr>
            <a:xfrm>
              <a:off x="1631435" y="4041975"/>
              <a:ext cx="43074" cy="10814"/>
            </a:xfrm>
            <a:custGeom>
              <a:avLst/>
              <a:gdLst/>
              <a:ahLst/>
              <a:cxnLst/>
              <a:rect l="l" t="t" r="r" b="b"/>
              <a:pathLst>
                <a:path w="1645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1" name="Google Shape;11141;p74"/>
          <p:cNvGrpSpPr/>
          <p:nvPr/>
        </p:nvGrpSpPr>
        <p:grpSpPr>
          <a:xfrm>
            <a:off x="3115103" y="3791384"/>
            <a:ext cx="373424" cy="359311"/>
            <a:chOff x="3115103" y="3791384"/>
            <a:chExt cx="373424" cy="359311"/>
          </a:xfrm>
        </p:grpSpPr>
        <p:sp>
          <p:nvSpPr>
            <p:cNvPr id="11142" name="Google Shape;11142;p74"/>
            <p:cNvSpPr/>
            <p:nvPr/>
          </p:nvSpPr>
          <p:spPr>
            <a:xfrm>
              <a:off x="3115103" y="3891908"/>
              <a:ext cx="159152" cy="180598"/>
            </a:xfrm>
            <a:custGeom>
              <a:avLst/>
              <a:gdLst/>
              <a:ahLst/>
              <a:cxnLst/>
              <a:rect l="l" t="t" r="r" b="b"/>
              <a:pathLst>
                <a:path w="6078" h="6897" extrusionOk="0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74"/>
            <p:cNvSpPr/>
            <p:nvPr/>
          </p:nvSpPr>
          <p:spPr>
            <a:xfrm>
              <a:off x="3232517" y="3940586"/>
              <a:ext cx="45798" cy="40561"/>
            </a:xfrm>
            <a:custGeom>
              <a:avLst/>
              <a:gdLst/>
              <a:ahLst/>
              <a:cxnLst/>
              <a:rect l="l" t="t" r="r" b="b"/>
              <a:pathLst>
                <a:path w="1749" h="1549" extrusionOk="0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74"/>
            <p:cNvSpPr/>
            <p:nvPr/>
          </p:nvSpPr>
          <p:spPr>
            <a:xfrm>
              <a:off x="3242493" y="3950956"/>
              <a:ext cx="43991" cy="43598"/>
            </a:xfrm>
            <a:custGeom>
              <a:avLst/>
              <a:gdLst/>
              <a:ahLst/>
              <a:cxnLst/>
              <a:rect l="l" t="t" r="r" b="b"/>
              <a:pathLst>
                <a:path w="1680" h="1665" extrusionOk="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74"/>
            <p:cNvSpPr/>
            <p:nvPr/>
          </p:nvSpPr>
          <p:spPr>
            <a:xfrm>
              <a:off x="3319948" y="3791384"/>
              <a:ext cx="168579" cy="141478"/>
            </a:xfrm>
            <a:custGeom>
              <a:avLst/>
              <a:gdLst/>
              <a:ahLst/>
              <a:cxnLst/>
              <a:rect l="l" t="t" r="r" b="b"/>
              <a:pathLst>
                <a:path w="6438" h="5403" extrusionOk="0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74"/>
            <p:cNvSpPr/>
            <p:nvPr/>
          </p:nvSpPr>
          <p:spPr>
            <a:xfrm>
              <a:off x="3233747" y="3945614"/>
              <a:ext cx="213879" cy="205081"/>
            </a:xfrm>
            <a:custGeom>
              <a:avLst/>
              <a:gdLst/>
              <a:ahLst/>
              <a:cxnLst/>
              <a:rect l="l" t="t" r="r" b="b"/>
              <a:pathLst>
                <a:path w="8168" h="783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74"/>
            <p:cNvSpPr/>
            <p:nvPr/>
          </p:nvSpPr>
          <p:spPr>
            <a:xfrm>
              <a:off x="3311438" y="4019272"/>
              <a:ext cx="136424" cy="131423"/>
            </a:xfrm>
            <a:custGeom>
              <a:avLst/>
              <a:gdLst/>
              <a:ahLst/>
              <a:cxnLst/>
              <a:rect l="l" t="t" r="r" b="b"/>
              <a:pathLst>
                <a:path w="5210" h="5019" extrusionOk="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74"/>
            <p:cNvSpPr/>
            <p:nvPr/>
          </p:nvSpPr>
          <p:spPr>
            <a:xfrm>
              <a:off x="3233747" y="3945614"/>
              <a:ext cx="164154" cy="156115"/>
            </a:xfrm>
            <a:custGeom>
              <a:avLst/>
              <a:gdLst/>
              <a:ahLst/>
              <a:cxnLst/>
              <a:rect l="l" t="t" r="r" b="b"/>
              <a:pathLst>
                <a:path w="6269" h="596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74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74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74"/>
            <p:cNvSpPr/>
            <p:nvPr/>
          </p:nvSpPr>
          <p:spPr>
            <a:xfrm>
              <a:off x="3264488" y="3972558"/>
              <a:ext cx="87955" cy="87196"/>
            </a:xfrm>
            <a:custGeom>
              <a:avLst/>
              <a:gdLst/>
              <a:ahLst/>
              <a:cxnLst/>
              <a:rect l="l" t="t" r="r" b="b"/>
              <a:pathLst>
                <a:path w="3359" h="3330" extrusionOk="0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74"/>
            <p:cNvSpPr/>
            <p:nvPr/>
          </p:nvSpPr>
          <p:spPr>
            <a:xfrm>
              <a:off x="3283473" y="3992668"/>
              <a:ext cx="36999" cy="34302"/>
            </a:xfrm>
            <a:custGeom>
              <a:avLst/>
              <a:gdLst/>
              <a:ahLst/>
              <a:cxnLst/>
              <a:rect l="l" t="t" r="r" b="b"/>
              <a:pathLst>
                <a:path w="1413" h="1310" extrusionOk="0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74"/>
            <p:cNvSpPr/>
            <p:nvPr/>
          </p:nvSpPr>
          <p:spPr>
            <a:xfrm>
              <a:off x="3392140" y="3828174"/>
              <a:ext cx="43729" cy="43493"/>
            </a:xfrm>
            <a:custGeom>
              <a:avLst/>
              <a:gdLst/>
              <a:ahLst/>
              <a:cxnLst/>
              <a:rect l="l" t="t" r="r" b="b"/>
              <a:pathLst>
                <a:path w="1670" h="1661" extrusionOk="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74"/>
            <p:cNvSpPr/>
            <p:nvPr/>
          </p:nvSpPr>
          <p:spPr>
            <a:xfrm>
              <a:off x="3376141" y="3822649"/>
              <a:ext cx="75360" cy="54517"/>
            </a:xfrm>
            <a:custGeom>
              <a:avLst/>
              <a:gdLst/>
              <a:ahLst/>
              <a:cxnLst/>
              <a:rect l="l" t="t" r="r" b="b"/>
              <a:pathLst>
                <a:path w="2878" h="2082" extrusionOk="0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74"/>
            <p:cNvSpPr/>
            <p:nvPr/>
          </p:nvSpPr>
          <p:spPr>
            <a:xfrm>
              <a:off x="3366165" y="3859230"/>
              <a:ext cx="40953" cy="36659"/>
            </a:xfrm>
            <a:custGeom>
              <a:avLst/>
              <a:gdLst/>
              <a:ahLst/>
              <a:cxnLst/>
              <a:rect l="l" t="t" r="r" b="b"/>
              <a:pathLst>
                <a:path w="1564" h="1400" extrusionOk="0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6" name="Google Shape;11156;p74"/>
          <p:cNvGrpSpPr/>
          <p:nvPr/>
        </p:nvGrpSpPr>
        <p:grpSpPr>
          <a:xfrm>
            <a:off x="883853" y="3792641"/>
            <a:ext cx="378190" cy="357059"/>
            <a:chOff x="883853" y="3792641"/>
            <a:chExt cx="378190" cy="357059"/>
          </a:xfrm>
        </p:grpSpPr>
        <p:sp>
          <p:nvSpPr>
            <p:cNvPr id="11157" name="Google Shape;11157;p74"/>
            <p:cNvSpPr/>
            <p:nvPr/>
          </p:nvSpPr>
          <p:spPr>
            <a:xfrm>
              <a:off x="1012500" y="4093219"/>
              <a:ext cx="42734" cy="38989"/>
            </a:xfrm>
            <a:custGeom>
              <a:avLst/>
              <a:gdLst/>
              <a:ahLst/>
              <a:cxnLst/>
              <a:rect l="l" t="t" r="r" b="b"/>
              <a:pathLst>
                <a:path w="1632" h="1489" extrusionOk="0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74"/>
            <p:cNvSpPr/>
            <p:nvPr/>
          </p:nvSpPr>
          <p:spPr>
            <a:xfrm>
              <a:off x="983277" y="4128673"/>
              <a:ext cx="101205" cy="21027"/>
            </a:xfrm>
            <a:custGeom>
              <a:avLst/>
              <a:gdLst/>
              <a:ahLst/>
              <a:cxnLst/>
              <a:rect l="l" t="t" r="r" b="b"/>
              <a:pathLst>
                <a:path w="3865" h="803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74"/>
            <p:cNvSpPr/>
            <p:nvPr/>
          </p:nvSpPr>
          <p:spPr>
            <a:xfrm>
              <a:off x="883853" y="3900602"/>
              <a:ext cx="300054" cy="196126"/>
            </a:xfrm>
            <a:custGeom>
              <a:avLst/>
              <a:gdLst/>
              <a:ahLst/>
              <a:cxnLst/>
              <a:rect l="l" t="t" r="r" b="b"/>
              <a:pathLst>
                <a:path w="11459" h="749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74"/>
            <p:cNvSpPr/>
            <p:nvPr/>
          </p:nvSpPr>
          <p:spPr>
            <a:xfrm>
              <a:off x="883853" y="4081462"/>
              <a:ext cx="300290" cy="15266"/>
            </a:xfrm>
            <a:custGeom>
              <a:avLst/>
              <a:gdLst/>
              <a:ahLst/>
              <a:cxnLst/>
              <a:rect l="l" t="t" r="r" b="b"/>
              <a:pathLst>
                <a:path w="11468" h="583" extrusionOk="0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74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74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74"/>
            <p:cNvSpPr/>
            <p:nvPr/>
          </p:nvSpPr>
          <p:spPr>
            <a:xfrm>
              <a:off x="1013495" y="4076225"/>
              <a:ext cx="40744" cy="11024"/>
            </a:xfrm>
            <a:custGeom>
              <a:avLst/>
              <a:gdLst/>
              <a:ahLst/>
              <a:cxnLst/>
              <a:rect l="l" t="t" r="r" b="b"/>
              <a:pathLst>
                <a:path w="1556" h="421" extrusionOk="0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74"/>
            <p:cNvSpPr/>
            <p:nvPr/>
          </p:nvSpPr>
          <p:spPr>
            <a:xfrm>
              <a:off x="1084456" y="3792641"/>
              <a:ext cx="177587" cy="149228"/>
            </a:xfrm>
            <a:custGeom>
              <a:avLst/>
              <a:gdLst/>
              <a:ahLst/>
              <a:cxnLst/>
              <a:rect l="l" t="t" r="r" b="b"/>
              <a:pathLst>
                <a:path w="6782" h="5699" extrusionOk="0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74"/>
            <p:cNvSpPr/>
            <p:nvPr/>
          </p:nvSpPr>
          <p:spPr>
            <a:xfrm>
              <a:off x="1157800" y="3841633"/>
              <a:ext cx="21341" cy="52998"/>
            </a:xfrm>
            <a:custGeom>
              <a:avLst/>
              <a:gdLst/>
              <a:ahLst/>
              <a:cxnLst/>
              <a:rect l="l" t="t" r="r" b="b"/>
              <a:pathLst>
                <a:path w="815" h="2024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74"/>
            <p:cNvSpPr/>
            <p:nvPr/>
          </p:nvSpPr>
          <p:spPr>
            <a:xfrm>
              <a:off x="1157041" y="388609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74"/>
            <p:cNvSpPr/>
            <p:nvPr/>
          </p:nvSpPr>
          <p:spPr>
            <a:xfrm>
              <a:off x="1160628" y="382505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74"/>
            <p:cNvSpPr/>
            <p:nvPr/>
          </p:nvSpPr>
          <p:spPr>
            <a:xfrm>
              <a:off x="976784" y="3861639"/>
              <a:ext cx="26997" cy="26997"/>
            </a:xfrm>
            <a:custGeom>
              <a:avLst/>
              <a:gdLst/>
              <a:ahLst/>
              <a:cxnLst/>
              <a:rect l="l" t="t" r="r" b="b"/>
              <a:pathLst>
                <a:path w="1031" h="1031" extrusionOk="0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74"/>
            <p:cNvSpPr/>
            <p:nvPr/>
          </p:nvSpPr>
          <p:spPr>
            <a:xfrm>
              <a:off x="1063953" y="3861639"/>
              <a:ext cx="27023" cy="26997"/>
            </a:xfrm>
            <a:custGeom>
              <a:avLst/>
              <a:gdLst/>
              <a:ahLst/>
              <a:cxnLst/>
              <a:rect l="l" t="t" r="r" b="b"/>
              <a:pathLst>
                <a:path w="1032" h="1031" extrusionOk="0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74"/>
            <p:cNvSpPr/>
            <p:nvPr/>
          </p:nvSpPr>
          <p:spPr>
            <a:xfrm>
              <a:off x="1013259" y="3901361"/>
              <a:ext cx="41241" cy="74208"/>
            </a:xfrm>
            <a:custGeom>
              <a:avLst/>
              <a:gdLst/>
              <a:ahLst/>
              <a:cxnLst/>
              <a:rect l="l" t="t" r="r" b="b"/>
              <a:pathLst>
                <a:path w="1575" h="2834" extrusionOk="0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74"/>
            <p:cNvSpPr/>
            <p:nvPr/>
          </p:nvSpPr>
          <p:spPr>
            <a:xfrm>
              <a:off x="928813" y="3947316"/>
              <a:ext cx="210108" cy="89710"/>
            </a:xfrm>
            <a:custGeom>
              <a:avLst/>
              <a:gdLst/>
              <a:ahLst/>
              <a:cxnLst/>
              <a:rect l="l" t="t" r="r" b="b"/>
              <a:pathLst>
                <a:path w="8024" h="3426" extrusionOk="0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74"/>
            <p:cNvSpPr/>
            <p:nvPr/>
          </p:nvSpPr>
          <p:spPr>
            <a:xfrm>
              <a:off x="990269" y="3804686"/>
              <a:ext cx="87222" cy="120058"/>
            </a:xfrm>
            <a:custGeom>
              <a:avLst/>
              <a:gdLst/>
              <a:ahLst/>
              <a:cxnLst/>
              <a:rect l="l" t="t" r="r" b="b"/>
              <a:pathLst>
                <a:path w="3331" h="4585" extrusionOk="0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74"/>
            <p:cNvSpPr/>
            <p:nvPr/>
          </p:nvSpPr>
          <p:spPr>
            <a:xfrm>
              <a:off x="990269" y="3804948"/>
              <a:ext cx="30008" cy="39487"/>
            </a:xfrm>
            <a:custGeom>
              <a:avLst/>
              <a:gdLst/>
              <a:ahLst/>
              <a:cxnLst/>
              <a:rect l="l" t="t" r="r" b="b"/>
              <a:pathLst>
                <a:path w="1146" h="1508" extrusionOk="0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74"/>
            <p:cNvSpPr/>
            <p:nvPr/>
          </p:nvSpPr>
          <p:spPr>
            <a:xfrm>
              <a:off x="1020251" y="3804686"/>
              <a:ext cx="57240" cy="56979"/>
            </a:xfrm>
            <a:custGeom>
              <a:avLst/>
              <a:gdLst/>
              <a:ahLst/>
              <a:cxnLst/>
              <a:rect l="l" t="t" r="r" b="b"/>
              <a:pathLst>
                <a:path w="2186" h="2176" extrusionOk="0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74"/>
            <p:cNvSpPr/>
            <p:nvPr/>
          </p:nvSpPr>
          <p:spPr>
            <a:xfrm>
              <a:off x="1023000" y="3858837"/>
              <a:ext cx="22598" cy="32312"/>
            </a:xfrm>
            <a:custGeom>
              <a:avLst/>
              <a:gdLst/>
              <a:ahLst/>
              <a:cxnLst/>
              <a:rect l="l" t="t" r="r" b="b"/>
              <a:pathLst>
                <a:path w="863" h="1234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74"/>
            <p:cNvSpPr/>
            <p:nvPr/>
          </p:nvSpPr>
          <p:spPr>
            <a:xfrm>
              <a:off x="1019256" y="3961822"/>
              <a:ext cx="29249" cy="75203"/>
            </a:xfrm>
            <a:custGeom>
              <a:avLst/>
              <a:gdLst/>
              <a:ahLst/>
              <a:cxnLst/>
              <a:rect l="l" t="t" r="r" b="b"/>
              <a:pathLst>
                <a:path w="1117" h="2872" extrusionOk="0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74"/>
            <p:cNvSpPr/>
            <p:nvPr/>
          </p:nvSpPr>
          <p:spPr>
            <a:xfrm>
              <a:off x="1013259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74"/>
            <p:cNvSpPr/>
            <p:nvPr/>
          </p:nvSpPr>
          <p:spPr>
            <a:xfrm>
              <a:off x="1033736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74"/>
            <p:cNvSpPr/>
            <p:nvPr/>
          </p:nvSpPr>
          <p:spPr>
            <a:xfrm>
              <a:off x="928813" y="3947316"/>
              <a:ext cx="84473" cy="89710"/>
            </a:xfrm>
            <a:custGeom>
              <a:avLst/>
              <a:gdLst/>
              <a:ahLst/>
              <a:cxnLst/>
              <a:rect l="l" t="t" r="r" b="b"/>
              <a:pathLst>
                <a:path w="3226" h="3426" extrusionOk="0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74"/>
            <p:cNvSpPr/>
            <p:nvPr/>
          </p:nvSpPr>
          <p:spPr>
            <a:xfrm>
              <a:off x="928813" y="3955826"/>
              <a:ext cx="58497" cy="81200"/>
            </a:xfrm>
            <a:custGeom>
              <a:avLst/>
              <a:gdLst/>
              <a:ahLst/>
              <a:cxnLst/>
              <a:rect l="l" t="t" r="r" b="b"/>
              <a:pathLst>
                <a:path w="2234" h="3101" extrusionOk="0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74"/>
            <p:cNvSpPr/>
            <p:nvPr/>
          </p:nvSpPr>
          <p:spPr>
            <a:xfrm>
              <a:off x="1054474" y="3947316"/>
              <a:ext cx="84211" cy="89710"/>
            </a:xfrm>
            <a:custGeom>
              <a:avLst/>
              <a:gdLst/>
              <a:ahLst/>
              <a:cxnLst/>
              <a:rect l="l" t="t" r="r" b="b"/>
              <a:pathLst>
                <a:path w="3216" h="3426" extrusionOk="0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74"/>
            <p:cNvSpPr/>
            <p:nvPr/>
          </p:nvSpPr>
          <p:spPr>
            <a:xfrm>
              <a:off x="1089955" y="3958811"/>
              <a:ext cx="48730" cy="78215"/>
            </a:xfrm>
            <a:custGeom>
              <a:avLst/>
              <a:gdLst/>
              <a:ahLst/>
              <a:cxnLst/>
              <a:rect l="l" t="t" r="r" b="b"/>
              <a:pathLst>
                <a:path w="1861" h="2987" extrusionOk="0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3" name="Google Shape;11183;p74"/>
          <p:cNvGrpSpPr/>
          <p:nvPr/>
        </p:nvGrpSpPr>
        <p:grpSpPr>
          <a:xfrm>
            <a:off x="3934196" y="2484805"/>
            <a:ext cx="401207" cy="214036"/>
            <a:chOff x="3934196" y="2484805"/>
            <a:chExt cx="401207" cy="214036"/>
          </a:xfrm>
        </p:grpSpPr>
        <p:sp>
          <p:nvSpPr>
            <p:cNvPr id="11184" name="Google Shape;11184;p74"/>
            <p:cNvSpPr/>
            <p:nvPr/>
          </p:nvSpPr>
          <p:spPr>
            <a:xfrm>
              <a:off x="4120555" y="2484805"/>
              <a:ext cx="214848" cy="214036"/>
            </a:xfrm>
            <a:custGeom>
              <a:avLst/>
              <a:gdLst/>
              <a:ahLst/>
              <a:cxnLst/>
              <a:rect l="l" t="t" r="r" b="b"/>
              <a:pathLst>
                <a:path w="8205" h="8174" extrusionOk="0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74"/>
            <p:cNvSpPr/>
            <p:nvPr/>
          </p:nvSpPr>
          <p:spPr>
            <a:xfrm>
              <a:off x="4120555" y="2522695"/>
              <a:ext cx="54727" cy="124195"/>
            </a:xfrm>
            <a:custGeom>
              <a:avLst/>
              <a:gdLst/>
              <a:ahLst/>
              <a:cxnLst/>
              <a:rect l="l" t="t" r="r" b="b"/>
              <a:pathLst>
                <a:path w="2090" h="4743" extrusionOk="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74"/>
            <p:cNvSpPr/>
            <p:nvPr/>
          </p:nvSpPr>
          <p:spPr>
            <a:xfrm>
              <a:off x="3934196" y="2488131"/>
              <a:ext cx="248548" cy="210475"/>
            </a:xfrm>
            <a:custGeom>
              <a:avLst/>
              <a:gdLst/>
              <a:ahLst/>
              <a:cxnLst/>
              <a:rect l="l" t="t" r="r" b="b"/>
              <a:pathLst>
                <a:path w="9492" h="8038" extrusionOk="0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74"/>
            <p:cNvSpPr/>
            <p:nvPr/>
          </p:nvSpPr>
          <p:spPr>
            <a:xfrm>
              <a:off x="4005393" y="2538353"/>
              <a:ext cx="104269" cy="97618"/>
            </a:xfrm>
            <a:custGeom>
              <a:avLst/>
              <a:gdLst/>
              <a:ahLst/>
              <a:cxnLst/>
              <a:rect l="l" t="t" r="r" b="b"/>
              <a:pathLst>
                <a:path w="3982" h="3728" extrusionOk="0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74"/>
            <p:cNvSpPr/>
            <p:nvPr/>
          </p:nvSpPr>
          <p:spPr>
            <a:xfrm>
              <a:off x="4182849" y="2537070"/>
              <a:ext cx="81174" cy="92381"/>
            </a:xfrm>
            <a:custGeom>
              <a:avLst/>
              <a:gdLst/>
              <a:ahLst/>
              <a:cxnLst/>
              <a:rect l="l" t="t" r="r" b="b"/>
              <a:pathLst>
                <a:path w="3100" h="3528" extrusionOk="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9" name="Google Shape;11189;p74"/>
          <p:cNvGrpSpPr/>
          <p:nvPr/>
        </p:nvGrpSpPr>
        <p:grpSpPr>
          <a:xfrm>
            <a:off x="3999894" y="1500197"/>
            <a:ext cx="342474" cy="359232"/>
            <a:chOff x="3999894" y="1500197"/>
            <a:chExt cx="342474" cy="359232"/>
          </a:xfrm>
        </p:grpSpPr>
        <p:sp>
          <p:nvSpPr>
            <p:cNvPr id="11190" name="Google Shape;11190;p74"/>
            <p:cNvSpPr/>
            <p:nvPr/>
          </p:nvSpPr>
          <p:spPr>
            <a:xfrm>
              <a:off x="4165279" y="1500197"/>
              <a:ext cx="177089" cy="149412"/>
            </a:xfrm>
            <a:custGeom>
              <a:avLst/>
              <a:gdLst/>
              <a:ahLst/>
              <a:cxnLst/>
              <a:rect l="l" t="t" r="r" b="b"/>
              <a:pathLst>
                <a:path w="6763" h="5706" extrusionOk="0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74"/>
            <p:cNvSpPr/>
            <p:nvPr/>
          </p:nvSpPr>
          <p:spPr>
            <a:xfrm>
              <a:off x="4210238" y="1533871"/>
              <a:ext cx="82457" cy="71773"/>
            </a:xfrm>
            <a:custGeom>
              <a:avLst/>
              <a:gdLst/>
              <a:ahLst/>
              <a:cxnLst/>
              <a:rect l="l" t="t" r="r" b="b"/>
              <a:pathLst>
                <a:path w="3149" h="2741" extrusionOk="0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74"/>
            <p:cNvSpPr/>
            <p:nvPr/>
          </p:nvSpPr>
          <p:spPr>
            <a:xfrm>
              <a:off x="4017883" y="1549477"/>
              <a:ext cx="292303" cy="292539"/>
            </a:xfrm>
            <a:custGeom>
              <a:avLst/>
              <a:gdLst/>
              <a:ahLst/>
              <a:cxnLst/>
              <a:rect l="l" t="t" r="r" b="b"/>
              <a:pathLst>
                <a:path w="11163" h="11172" extrusionOk="0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74"/>
            <p:cNvSpPr/>
            <p:nvPr/>
          </p:nvSpPr>
          <p:spPr>
            <a:xfrm>
              <a:off x="4098324" y="1549713"/>
              <a:ext cx="211863" cy="211863"/>
            </a:xfrm>
            <a:custGeom>
              <a:avLst/>
              <a:gdLst/>
              <a:ahLst/>
              <a:cxnLst/>
              <a:rect l="l" t="t" r="r" b="b"/>
              <a:pathLst>
                <a:path w="8091" h="8091" extrusionOk="0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74"/>
            <p:cNvSpPr/>
            <p:nvPr/>
          </p:nvSpPr>
          <p:spPr>
            <a:xfrm>
              <a:off x="3999894" y="1532300"/>
              <a:ext cx="130427" cy="129302"/>
            </a:xfrm>
            <a:custGeom>
              <a:avLst/>
              <a:gdLst/>
              <a:ahLst/>
              <a:cxnLst/>
              <a:rect l="l" t="t" r="r" b="b"/>
              <a:pathLst>
                <a:path w="4981" h="4938" extrusionOk="0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74"/>
            <p:cNvSpPr/>
            <p:nvPr/>
          </p:nvSpPr>
          <p:spPr>
            <a:xfrm>
              <a:off x="4007907" y="1539736"/>
              <a:ext cx="122415" cy="121865"/>
            </a:xfrm>
            <a:custGeom>
              <a:avLst/>
              <a:gdLst/>
              <a:ahLst/>
              <a:cxnLst/>
              <a:rect l="l" t="t" r="r" b="b"/>
              <a:pathLst>
                <a:path w="4675" h="4654" extrusionOk="0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74"/>
            <p:cNvSpPr/>
            <p:nvPr/>
          </p:nvSpPr>
          <p:spPr>
            <a:xfrm>
              <a:off x="4197748" y="1730153"/>
              <a:ext cx="130427" cy="129275"/>
            </a:xfrm>
            <a:custGeom>
              <a:avLst/>
              <a:gdLst/>
              <a:ahLst/>
              <a:cxnLst/>
              <a:rect l="l" t="t" r="r" b="b"/>
              <a:pathLst>
                <a:path w="4981" h="4937" extrusionOk="0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74"/>
            <p:cNvSpPr/>
            <p:nvPr/>
          </p:nvSpPr>
          <p:spPr>
            <a:xfrm>
              <a:off x="4205499" y="1737328"/>
              <a:ext cx="122677" cy="122101"/>
            </a:xfrm>
            <a:custGeom>
              <a:avLst/>
              <a:gdLst/>
              <a:ahLst/>
              <a:cxnLst/>
              <a:rect l="l" t="t" r="r" b="b"/>
              <a:pathLst>
                <a:path w="4685" h="4663" extrusionOk="0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74"/>
            <p:cNvSpPr/>
            <p:nvPr/>
          </p:nvSpPr>
          <p:spPr>
            <a:xfrm>
              <a:off x="4065854" y="1663879"/>
              <a:ext cx="86463" cy="32155"/>
            </a:xfrm>
            <a:custGeom>
              <a:avLst/>
              <a:gdLst/>
              <a:ahLst/>
              <a:cxnLst/>
              <a:rect l="l" t="t" r="r" b="b"/>
              <a:pathLst>
                <a:path w="3302" h="1228" extrusionOk="0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74"/>
            <p:cNvSpPr/>
            <p:nvPr/>
          </p:nvSpPr>
          <p:spPr>
            <a:xfrm>
              <a:off x="4164519" y="1753301"/>
              <a:ext cx="90705" cy="51689"/>
            </a:xfrm>
            <a:custGeom>
              <a:avLst/>
              <a:gdLst/>
              <a:ahLst/>
              <a:cxnLst/>
              <a:rect l="l" t="t" r="r" b="b"/>
              <a:pathLst>
                <a:path w="3464" h="1974" extrusionOk="0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0" name="Google Shape;11200;p74"/>
          <p:cNvGrpSpPr/>
          <p:nvPr/>
        </p:nvGrpSpPr>
        <p:grpSpPr>
          <a:xfrm>
            <a:off x="2233795" y="2882162"/>
            <a:ext cx="232601" cy="366747"/>
            <a:chOff x="2233795" y="2882162"/>
            <a:chExt cx="232601" cy="366747"/>
          </a:xfrm>
        </p:grpSpPr>
        <p:sp>
          <p:nvSpPr>
            <p:cNvPr id="11201" name="Google Shape;11201;p74"/>
            <p:cNvSpPr/>
            <p:nvPr/>
          </p:nvSpPr>
          <p:spPr>
            <a:xfrm>
              <a:off x="2350946" y="2946368"/>
              <a:ext cx="115188" cy="214979"/>
            </a:xfrm>
            <a:custGeom>
              <a:avLst/>
              <a:gdLst/>
              <a:ahLst/>
              <a:cxnLst/>
              <a:rect l="l" t="t" r="r" b="b"/>
              <a:pathLst>
                <a:path w="4399" h="8210" extrusionOk="0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74"/>
            <p:cNvSpPr/>
            <p:nvPr/>
          </p:nvSpPr>
          <p:spPr>
            <a:xfrm>
              <a:off x="2379933" y="3052679"/>
              <a:ext cx="86463" cy="46583"/>
            </a:xfrm>
            <a:custGeom>
              <a:avLst/>
              <a:gdLst/>
              <a:ahLst/>
              <a:cxnLst/>
              <a:rect l="l" t="t" r="r" b="b"/>
              <a:pathLst>
                <a:path w="3302" h="1779" extrusionOk="0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74"/>
            <p:cNvSpPr/>
            <p:nvPr/>
          </p:nvSpPr>
          <p:spPr>
            <a:xfrm>
              <a:off x="2369930" y="2946368"/>
              <a:ext cx="77220" cy="44750"/>
            </a:xfrm>
            <a:custGeom>
              <a:avLst/>
              <a:gdLst/>
              <a:ahLst/>
              <a:cxnLst/>
              <a:rect l="l" t="t" r="r" b="b"/>
              <a:pathLst>
                <a:path w="2949" h="1709" extrusionOk="0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74"/>
            <p:cNvSpPr/>
            <p:nvPr/>
          </p:nvSpPr>
          <p:spPr>
            <a:xfrm>
              <a:off x="2357440" y="2882162"/>
              <a:ext cx="102200" cy="67976"/>
            </a:xfrm>
            <a:custGeom>
              <a:avLst/>
              <a:gdLst/>
              <a:ahLst/>
              <a:cxnLst/>
              <a:rect l="l" t="t" r="r" b="b"/>
              <a:pathLst>
                <a:path w="3903" h="2596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74"/>
            <p:cNvSpPr/>
            <p:nvPr/>
          </p:nvSpPr>
          <p:spPr>
            <a:xfrm>
              <a:off x="2379671" y="3062787"/>
              <a:ext cx="29013" cy="60959"/>
            </a:xfrm>
            <a:custGeom>
              <a:avLst/>
              <a:gdLst/>
              <a:ahLst/>
              <a:cxnLst/>
              <a:rect l="l" t="t" r="r" b="b"/>
              <a:pathLst>
                <a:path w="1108" h="2328" extrusionOk="0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74"/>
            <p:cNvSpPr/>
            <p:nvPr/>
          </p:nvSpPr>
          <p:spPr>
            <a:xfrm>
              <a:off x="2379671" y="3062787"/>
              <a:ext cx="16758" cy="60723"/>
            </a:xfrm>
            <a:custGeom>
              <a:avLst/>
              <a:gdLst/>
              <a:ahLst/>
              <a:cxnLst/>
              <a:rect l="l" t="t" r="r" b="b"/>
              <a:pathLst>
                <a:path w="640" h="2319" extrusionOk="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74"/>
            <p:cNvSpPr/>
            <p:nvPr/>
          </p:nvSpPr>
          <p:spPr>
            <a:xfrm>
              <a:off x="2408658" y="3066034"/>
              <a:ext cx="29013" cy="57712"/>
            </a:xfrm>
            <a:custGeom>
              <a:avLst/>
              <a:gdLst/>
              <a:ahLst/>
              <a:cxnLst/>
              <a:rect l="l" t="t" r="r" b="b"/>
              <a:pathLst>
                <a:path w="1108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74"/>
            <p:cNvSpPr/>
            <p:nvPr/>
          </p:nvSpPr>
          <p:spPr>
            <a:xfrm>
              <a:off x="2408658" y="3066034"/>
              <a:ext cx="17020" cy="57712"/>
            </a:xfrm>
            <a:custGeom>
              <a:avLst/>
              <a:gdLst/>
              <a:ahLst/>
              <a:cxnLst/>
              <a:rect l="l" t="t" r="r" b="b"/>
              <a:pathLst>
                <a:path w="650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74"/>
            <p:cNvSpPr/>
            <p:nvPr/>
          </p:nvSpPr>
          <p:spPr>
            <a:xfrm>
              <a:off x="2437383" y="3072030"/>
              <a:ext cx="28751" cy="51715"/>
            </a:xfrm>
            <a:custGeom>
              <a:avLst/>
              <a:gdLst/>
              <a:ahLst/>
              <a:cxnLst/>
              <a:rect l="l" t="t" r="r" b="b"/>
              <a:pathLst>
                <a:path w="1098" h="1975" extrusionOk="0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74"/>
            <p:cNvSpPr/>
            <p:nvPr/>
          </p:nvSpPr>
          <p:spPr>
            <a:xfrm>
              <a:off x="2437383" y="3072266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74"/>
            <p:cNvSpPr/>
            <p:nvPr/>
          </p:nvSpPr>
          <p:spPr>
            <a:xfrm>
              <a:off x="2357440" y="2944614"/>
              <a:ext cx="102462" cy="28751"/>
            </a:xfrm>
            <a:custGeom>
              <a:avLst/>
              <a:gdLst/>
              <a:ahLst/>
              <a:cxnLst/>
              <a:rect l="l" t="t" r="r" b="b"/>
              <a:pathLst>
                <a:path w="3913" h="1098" extrusionOk="0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74"/>
            <p:cNvSpPr/>
            <p:nvPr/>
          </p:nvSpPr>
          <p:spPr>
            <a:xfrm>
              <a:off x="2350946" y="3028301"/>
              <a:ext cx="76722" cy="58969"/>
            </a:xfrm>
            <a:custGeom>
              <a:avLst/>
              <a:gdLst/>
              <a:ahLst/>
              <a:cxnLst/>
              <a:rect l="l" t="t" r="r" b="b"/>
              <a:pathLst>
                <a:path w="2930" h="2252" extrusionOk="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74"/>
            <p:cNvSpPr/>
            <p:nvPr/>
          </p:nvSpPr>
          <p:spPr>
            <a:xfrm>
              <a:off x="2350946" y="3038539"/>
              <a:ext cx="66719" cy="38754"/>
            </a:xfrm>
            <a:custGeom>
              <a:avLst/>
              <a:gdLst/>
              <a:ahLst/>
              <a:cxnLst/>
              <a:rect l="l" t="t" r="r" b="b"/>
              <a:pathLst>
                <a:path w="2548" h="1480" extrusionOk="0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74"/>
            <p:cNvSpPr/>
            <p:nvPr/>
          </p:nvSpPr>
          <p:spPr>
            <a:xfrm>
              <a:off x="2282499" y="3193921"/>
              <a:ext cx="166641" cy="54988"/>
            </a:xfrm>
            <a:custGeom>
              <a:avLst/>
              <a:gdLst/>
              <a:ahLst/>
              <a:cxnLst/>
              <a:rect l="l" t="t" r="r" b="b"/>
              <a:pathLst>
                <a:path w="6364" h="2100" extrusionOk="0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74"/>
            <p:cNvSpPr/>
            <p:nvPr/>
          </p:nvSpPr>
          <p:spPr>
            <a:xfrm>
              <a:off x="2306248" y="3178681"/>
              <a:ext cx="119665" cy="30506"/>
            </a:xfrm>
            <a:custGeom>
              <a:avLst/>
              <a:gdLst/>
              <a:ahLst/>
              <a:cxnLst/>
              <a:rect l="l" t="t" r="r" b="b"/>
              <a:pathLst>
                <a:path w="4570" h="1165" extrusionOk="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74"/>
            <p:cNvSpPr/>
            <p:nvPr/>
          </p:nvSpPr>
          <p:spPr>
            <a:xfrm>
              <a:off x="2322719" y="3108296"/>
              <a:ext cx="11024" cy="59178"/>
            </a:xfrm>
            <a:custGeom>
              <a:avLst/>
              <a:gdLst/>
              <a:ahLst/>
              <a:cxnLst/>
              <a:rect l="l" t="t" r="r" b="b"/>
              <a:pathLst>
                <a:path w="421" h="2260" extrusionOk="0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74"/>
            <p:cNvSpPr/>
            <p:nvPr/>
          </p:nvSpPr>
          <p:spPr>
            <a:xfrm>
              <a:off x="2264928" y="3128668"/>
              <a:ext cx="48573" cy="44803"/>
            </a:xfrm>
            <a:custGeom>
              <a:avLst/>
              <a:gdLst/>
              <a:ahLst/>
              <a:cxnLst/>
              <a:rect l="l" t="t" r="r" b="b"/>
              <a:pathLst>
                <a:path w="1855" h="1711" extrusionOk="0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74"/>
            <p:cNvSpPr/>
            <p:nvPr/>
          </p:nvSpPr>
          <p:spPr>
            <a:xfrm>
              <a:off x="2233795" y="3181928"/>
              <a:ext cx="62713" cy="11024"/>
            </a:xfrm>
            <a:custGeom>
              <a:avLst/>
              <a:gdLst/>
              <a:ahLst/>
              <a:cxnLst/>
              <a:rect l="l" t="t" r="r" b="b"/>
              <a:pathLst>
                <a:path w="2395" h="421" extrusionOk="0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9" name="Google Shape;11219;p74"/>
          <p:cNvGrpSpPr/>
          <p:nvPr/>
        </p:nvGrpSpPr>
        <p:grpSpPr>
          <a:xfrm>
            <a:off x="3523772" y="3404422"/>
            <a:ext cx="362008" cy="244175"/>
            <a:chOff x="3523772" y="3404422"/>
            <a:chExt cx="362008" cy="244175"/>
          </a:xfrm>
        </p:grpSpPr>
        <p:sp>
          <p:nvSpPr>
            <p:cNvPr id="11220" name="Google Shape;11220;p74"/>
            <p:cNvSpPr/>
            <p:nvPr/>
          </p:nvSpPr>
          <p:spPr>
            <a:xfrm>
              <a:off x="3566244" y="3404579"/>
              <a:ext cx="122677" cy="233256"/>
            </a:xfrm>
            <a:custGeom>
              <a:avLst/>
              <a:gdLst/>
              <a:ahLst/>
              <a:cxnLst/>
              <a:rect l="l" t="t" r="r" b="b"/>
              <a:pathLst>
                <a:path w="4685" h="8908" extrusionOk="0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74"/>
            <p:cNvSpPr/>
            <p:nvPr/>
          </p:nvSpPr>
          <p:spPr>
            <a:xfrm>
              <a:off x="3566244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74"/>
            <p:cNvSpPr/>
            <p:nvPr/>
          </p:nvSpPr>
          <p:spPr>
            <a:xfrm>
              <a:off x="3586852" y="3414504"/>
              <a:ext cx="11390" cy="95759"/>
            </a:xfrm>
            <a:custGeom>
              <a:avLst/>
              <a:gdLst/>
              <a:ahLst/>
              <a:cxnLst/>
              <a:rect l="l" t="t" r="r" b="b"/>
              <a:pathLst>
                <a:path w="435" h="3657" extrusionOk="0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74"/>
            <p:cNvSpPr/>
            <p:nvPr/>
          </p:nvSpPr>
          <p:spPr>
            <a:xfrm>
              <a:off x="3622202" y="3405758"/>
              <a:ext cx="11521" cy="103928"/>
            </a:xfrm>
            <a:custGeom>
              <a:avLst/>
              <a:gdLst/>
              <a:ahLst/>
              <a:cxnLst/>
              <a:rect l="l" t="t" r="r" b="b"/>
              <a:pathLst>
                <a:path w="440" h="3969" extrusionOk="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74"/>
            <p:cNvSpPr/>
            <p:nvPr/>
          </p:nvSpPr>
          <p:spPr>
            <a:xfrm>
              <a:off x="3654174" y="3420002"/>
              <a:ext cx="11024" cy="89317"/>
            </a:xfrm>
            <a:custGeom>
              <a:avLst/>
              <a:gdLst/>
              <a:ahLst/>
              <a:cxnLst/>
              <a:rect l="l" t="t" r="r" b="b"/>
              <a:pathLst>
                <a:path w="421" h="3411" extrusionOk="0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74"/>
            <p:cNvSpPr/>
            <p:nvPr/>
          </p:nvSpPr>
          <p:spPr>
            <a:xfrm>
              <a:off x="3523772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74"/>
            <p:cNvSpPr/>
            <p:nvPr/>
          </p:nvSpPr>
          <p:spPr>
            <a:xfrm>
              <a:off x="3557263" y="3624324"/>
              <a:ext cx="140404" cy="24273"/>
            </a:xfrm>
            <a:custGeom>
              <a:avLst/>
              <a:gdLst/>
              <a:ahLst/>
              <a:cxnLst/>
              <a:rect l="l" t="t" r="r" b="b"/>
              <a:pathLst>
                <a:path w="5362" h="927" extrusionOk="0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74"/>
            <p:cNvSpPr/>
            <p:nvPr/>
          </p:nvSpPr>
          <p:spPr>
            <a:xfrm>
              <a:off x="3720631" y="3404422"/>
              <a:ext cx="122677" cy="233413"/>
            </a:xfrm>
            <a:custGeom>
              <a:avLst/>
              <a:gdLst/>
              <a:ahLst/>
              <a:cxnLst/>
              <a:rect l="l" t="t" r="r" b="b"/>
              <a:pathLst>
                <a:path w="4685" h="8914" extrusionOk="0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74"/>
            <p:cNvSpPr/>
            <p:nvPr/>
          </p:nvSpPr>
          <p:spPr>
            <a:xfrm>
              <a:off x="3764831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74"/>
            <p:cNvSpPr/>
            <p:nvPr/>
          </p:nvSpPr>
          <p:spPr>
            <a:xfrm>
              <a:off x="3811546" y="3414504"/>
              <a:ext cx="10762" cy="94764"/>
            </a:xfrm>
            <a:custGeom>
              <a:avLst/>
              <a:gdLst/>
              <a:ahLst/>
              <a:cxnLst/>
              <a:rect l="l" t="t" r="r" b="b"/>
              <a:pathLst>
                <a:path w="411" h="3619" extrusionOk="0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74"/>
            <p:cNvSpPr/>
            <p:nvPr/>
          </p:nvSpPr>
          <p:spPr>
            <a:xfrm>
              <a:off x="3776091" y="3472372"/>
              <a:ext cx="11260" cy="37340"/>
            </a:xfrm>
            <a:custGeom>
              <a:avLst/>
              <a:gdLst/>
              <a:ahLst/>
              <a:cxnLst/>
              <a:rect l="l" t="t" r="r" b="b"/>
              <a:pathLst>
                <a:path w="430" h="1426" extrusionOk="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74"/>
            <p:cNvSpPr/>
            <p:nvPr/>
          </p:nvSpPr>
          <p:spPr>
            <a:xfrm>
              <a:off x="3744355" y="3420238"/>
              <a:ext cx="10762" cy="89265"/>
            </a:xfrm>
            <a:custGeom>
              <a:avLst/>
              <a:gdLst/>
              <a:ahLst/>
              <a:cxnLst/>
              <a:rect l="l" t="t" r="r" b="b"/>
              <a:pathLst>
                <a:path w="411" h="3409" extrusionOk="0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74"/>
            <p:cNvSpPr/>
            <p:nvPr/>
          </p:nvSpPr>
          <p:spPr>
            <a:xfrm>
              <a:off x="3795311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74"/>
            <p:cNvSpPr/>
            <p:nvPr/>
          </p:nvSpPr>
          <p:spPr>
            <a:xfrm>
              <a:off x="3711624" y="3624324"/>
              <a:ext cx="140666" cy="24273"/>
            </a:xfrm>
            <a:custGeom>
              <a:avLst/>
              <a:gdLst/>
              <a:ahLst/>
              <a:cxnLst/>
              <a:rect l="l" t="t" r="r" b="b"/>
              <a:pathLst>
                <a:path w="5372" h="927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74"/>
            <p:cNvSpPr/>
            <p:nvPr/>
          </p:nvSpPr>
          <p:spPr>
            <a:xfrm>
              <a:off x="3776327" y="3405758"/>
              <a:ext cx="10762" cy="56795"/>
            </a:xfrm>
            <a:custGeom>
              <a:avLst/>
              <a:gdLst/>
              <a:ahLst/>
              <a:cxnLst/>
              <a:rect l="l" t="t" r="r" b="b"/>
              <a:pathLst>
                <a:path w="411" h="2169" extrusionOk="0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74"/>
          <p:cNvGrpSpPr/>
          <p:nvPr/>
        </p:nvGrpSpPr>
        <p:grpSpPr>
          <a:xfrm>
            <a:off x="3531026" y="1977314"/>
            <a:ext cx="359232" cy="327836"/>
            <a:chOff x="3531026" y="1977314"/>
            <a:chExt cx="359232" cy="327836"/>
          </a:xfrm>
        </p:grpSpPr>
        <p:sp>
          <p:nvSpPr>
            <p:cNvPr id="11236" name="Google Shape;11236;p74"/>
            <p:cNvSpPr/>
            <p:nvPr/>
          </p:nvSpPr>
          <p:spPr>
            <a:xfrm>
              <a:off x="3668156" y="1977314"/>
              <a:ext cx="96806" cy="92590"/>
            </a:xfrm>
            <a:custGeom>
              <a:avLst/>
              <a:gdLst/>
              <a:ahLst/>
              <a:cxnLst/>
              <a:rect l="l" t="t" r="r" b="b"/>
              <a:pathLst>
                <a:path w="3697" h="3536" extrusionOk="0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74"/>
            <p:cNvSpPr/>
            <p:nvPr/>
          </p:nvSpPr>
          <p:spPr>
            <a:xfrm>
              <a:off x="3692901" y="2005960"/>
              <a:ext cx="40744" cy="35140"/>
            </a:xfrm>
            <a:custGeom>
              <a:avLst/>
              <a:gdLst/>
              <a:ahLst/>
              <a:cxnLst/>
              <a:rect l="l" t="t" r="r" b="b"/>
              <a:pathLst>
                <a:path w="1556" h="1342" extrusionOk="0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74"/>
            <p:cNvSpPr/>
            <p:nvPr/>
          </p:nvSpPr>
          <p:spPr>
            <a:xfrm>
              <a:off x="3531026" y="2088286"/>
              <a:ext cx="276068" cy="216864"/>
            </a:xfrm>
            <a:custGeom>
              <a:avLst/>
              <a:gdLst/>
              <a:ahLst/>
              <a:cxnLst/>
              <a:rect l="l" t="t" r="r" b="b"/>
              <a:pathLst>
                <a:path w="10543" h="8282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74"/>
            <p:cNvSpPr/>
            <p:nvPr/>
          </p:nvSpPr>
          <p:spPr>
            <a:xfrm>
              <a:off x="3743360" y="2124264"/>
              <a:ext cx="63472" cy="51742"/>
            </a:xfrm>
            <a:custGeom>
              <a:avLst/>
              <a:gdLst/>
              <a:ahLst/>
              <a:cxnLst/>
              <a:rect l="l" t="t" r="r" b="b"/>
              <a:pathLst>
                <a:path w="2424" h="1976" extrusionOk="0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74"/>
            <p:cNvSpPr/>
            <p:nvPr/>
          </p:nvSpPr>
          <p:spPr>
            <a:xfrm>
              <a:off x="3531026" y="2193471"/>
              <a:ext cx="276068" cy="111443"/>
            </a:xfrm>
            <a:custGeom>
              <a:avLst/>
              <a:gdLst/>
              <a:ahLst/>
              <a:cxnLst/>
              <a:rect l="l" t="t" r="r" b="b"/>
              <a:pathLst>
                <a:path w="10543" h="4256" extrusionOk="0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74"/>
            <p:cNvSpPr/>
            <p:nvPr/>
          </p:nvSpPr>
          <p:spPr>
            <a:xfrm>
              <a:off x="3531785" y="2179462"/>
              <a:ext cx="298535" cy="125688"/>
            </a:xfrm>
            <a:custGeom>
              <a:avLst/>
              <a:gdLst/>
              <a:ahLst/>
              <a:cxnLst/>
              <a:rect l="l" t="t" r="r" b="b"/>
              <a:pathLst>
                <a:path w="11401" h="4800" extrusionOk="0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74"/>
            <p:cNvSpPr/>
            <p:nvPr/>
          </p:nvSpPr>
          <p:spPr>
            <a:xfrm>
              <a:off x="3531785" y="2282893"/>
              <a:ext cx="279551" cy="22257"/>
            </a:xfrm>
            <a:custGeom>
              <a:avLst/>
              <a:gdLst/>
              <a:ahLst/>
              <a:cxnLst/>
              <a:rect l="l" t="t" r="r" b="b"/>
              <a:pathLst>
                <a:path w="10676" h="850" extrusionOk="0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74"/>
            <p:cNvSpPr/>
            <p:nvPr/>
          </p:nvSpPr>
          <p:spPr>
            <a:xfrm>
              <a:off x="3740846" y="2015596"/>
              <a:ext cx="149412" cy="149176"/>
            </a:xfrm>
            <a:custGeom>
              <a:avLst/>
              <a:gdLst/>
              <a:ahLst/>
              <a:cxnLst/>
              <a:rect l="l" t="t" r="r" b="b"/>
              <a:pathLst>
                <a:path w="5706" h="5697" extrusionOk="0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74"/>
            <p:cNvSpPr/>
            <p:nvPr/>
          </p:nvSpPr>
          <p:spPr>
            <a:xfrm>
              <a:off x="3789576" y="2070532"/>
              <a:ext cx="45221" cy="38780"/>
            </a:xfrm>
            <a:custGeom>
              <a:avLst/>
              <a:gdLst/>
              <a:ahLst/>
              <a:cxnLst/>
              <a:rect l="l" t="t" r="r" b="b"/>
              <a:pathLst>
                <a:path w="1727" h="1481" extrusionOk="0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74"/>
            <p:cNvSpPr/>
            <p:nvPr/>
          </p:nvSpPr>
          <p:spPr>
            <a:xfrm>
              <a:off x="3531026" y="2088286"/>
              <a:ext cx="111679" cy="36004"/>
            </a:xfrm>
            <a:custGeom>
              <a:avLst/>
              <a:gdLst/>
              <a:ahLst/>
              <a:cxnLst/>
              <a:rect l="l" t="t" r="r" b="b"/>
              <a:pathLst>
                <a:path w="4265" h="137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6" name="Google Shape;11246;p74"/>
          <p:cNvGrpSpPr/>
          <p:nvPr/>
        </p:nvGrpSpPr>
        <p:grpSpPr>
          <a:xfrm>
            <a:off x="3123351" y="1500275"/>
            <a:ext cx="296781" cy="359232"/>
            <a:chOff x="3123351" y="1500275"/>
            <a:chExt cx="296781" cy="359232"/>
          </a:xfrm>
        </p:grpSpPr>
        <p:sp>
          <p:nvSpPr>
            <p:cNvPr id="11247" name="Google Shape;11247;p74"/>
            <p:cNvSpPr/>
            <p:nvPr/>
          </p:nvSpPr>
          <p:spPr>
            <a:xfrm>
              <a:off x="3123351" y="1562700"/>
              <a:ext cx="296781" cy="296545"/>
            </a:xfrm>
            <a:custGeom>
              <a:avLst/>
              <a:gdLst/>
              <a:ahLst/>
              <a:cxnLst/>
              <a:rect l="l" t="t" r="r" b="b"/>
              <a:pathLst>
                <a:path w="11334" h="1132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74"/>
            <p:cNvSpPr/>
            <p:nvPr/>
          </p:nvSpPr>
          <p:spPr>
            <a:xfrm>
              <a:off x="3276979" y="1562465"/>
              <a:ext cx="99189" cy="33569"/>
            </a:xfrm>
            <a:custGeom>
              <a:avLst/>
              <a:gdLst/>
              <a:ahLst/>
              <a:cxnLst/>
              <a:rect l="l" t="t" r="r" b="b"/>
              <a:pathLst>
                <a:path w="3788" h="1282" extrusionOk="0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74"/>
            <p:cNvSpPr/>
            <p:nvPr/>
          </p:nvSpPr>
          <p:spPr>
            <a:xfrm>
              <a:off x="3130081" y="1800277"/>
              <a:ext cx="75963" cy="59230"/>
            </a:xfrm>
            <a:custGeom>
              <a:avLst/>
              <a:gdLst/>
              <a:ahLst/>
              <a:cxnLst/>
              <a:rect l="l" t="t" r="r" b="b"/>
              <a:pathLst>
                <a:path w="2901" h="2262" extrusionOk="0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74"/>
            <p:cNvSpPr/>
            <p:nvPr/>
          </p:nvSpPr>
          <p:spPr>
            <a:xfrm>
              <a:off x="3170799" y="1562465"/>
              <a:ext cx="249334" cy="296781"/>
            </a:xfrm>
            <a:custGeom>
              <a:avLst/>
              <a:gdLst/>
              <a:ahLst/>
              <a:cxnLst/>
              <a:rect l="l" t="t" r="r" b="b"/>
              <a:pathLst>
                <a:path w="9522" h="11334" extrusionOk="0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74"/>
            <p:cNvSpPr/>
            <p:nvPr/>
          </p:nvSpPr>
          <p:spPr>
            <a:xfrm>
              <a:off x="3123351" y="1793285"/>
              <a:ext cx="64206" cy="66222"/>
            </a:xfrm>
            <a:custGeom>
              <a:avLst/>
              <a:gdLst/>
              <a:ahLst/>
              <a:cxnLst/>
              <a:rect l="l" t="t" r="r" b="b"/>
              <a:pathLst>
                <a:path w="2452" h="2529" extrusionOk="0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74"/>
            <p:cNvSpPr/>
            <p:nvPr/>
          </p:nvSpPr>
          <p:spPr>
            <a:xfrm>
              <a:off x="3251998" y="1787787"/>
              <a:ext cx="131658" cy="11024"/>
            </a:xfrm>
            <a:custGeom>
              <a:avLst/>
              <a:gdLst/>
              <a:ahLst/>
              <a:cxnLst/>
              <a:rect l="l" t="t" r="r" b="b"/>
              <a:pathLst>
                <a:path w="5028" h="421" extrusionOk="0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74"/>
            <p:cNvSpPr/>
            <p:nvPr/>
          </p:nvSpPr>
          <p:spPr>
            <a:xfrm>
              <a:off x="3259304" y="1537432"/>
              <a:ext cx="74234" cy="70516"/>
            </a:xfrm>
            <a:custGeom>
              <a:avLst/>
              <a:gdLst/>
              <a:ahLst/>
              <a:cxnLst/>
              <a:rect l="l" t="t" r="r" b="b"/>
              <a:pathLst>
                <a:path w="2835" h="2693" extrusionOk="0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74"/>
            <p:cNvSpPr/>
            <p:nvPr/>
          </p:nvSpPr>
          <p:spPr>
            <a:xfrm>
              <a:off x="3283970" y="1500275"/>
              <a:ext cx="84944" cy="84944"/>
            </a:xfrm>
            <a:custGeom>
              <a:avLst/>
              <a:gdLst/>
              <a:ahLst/>
              <a:cxnLst/>
              <a:rect l="l" t="t" r="r" b="b"/>
              <a:pathLst>
                <a:path w="3244" h="3244" extrusionOk="0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74"/>
            <p:cNvSpPr/>
            <p:nvPr/>
          </p:nvSpPr>
          <p:spPr>
            <a:xfrm>
              <a:off x="3185803" y="1633662"/>
              <a:ext cx="171878" cy="19743"/>
            </a:xfrm>
            <a:custGeom>
              <a:avLst/>
              <a:gdLst/>
              <a:ahLst/>
              <a:cxnLst/>
              <a:rect l="l" t="t" r="r" b="b"/>
              <a:pathLst>
                <a:path w="6564" h="75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74"/>
            <p:cNvSpPr/>
            <p:nvPr/>
          </p:nvSpPr>
          <p:spPr>
            <a:xfrm>
              <a:off x="3179047" y="1674851"/>
              <a:ext cx="186463" cy="10814"/>
            </a:xfrm>
            <a:custGeom>
              <a:avLst/>
              <a:gdLst/>
              <a:ahLst/>
              <a:cxnLst/>
              <a:rect l="l" t="t" r="r" b="b"/>
              <a:pathLst>
                <a:path w="7121" h="413" extrusionOk="0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74"/>
            <p:cNvSpPr/>
            <p:nvPr/>
          </p:nvSpPr>
          <p:spPr>
            <a:xfrm>
              <a:off x="3179047" y="1701847"/>
              <a:ext cx="185390" cy="10762"/>
            </a:xfrm>
            <a:custGeom>
              <a:avLst/>
              <a:gdLst/>
              <a:ahLst/>
              <a:cxnLst/>
              <a:rect l="l" t="t" r="r" b="b"/>
              <a:pathLst>
                <a:path w="7080" h="411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8" name="Google Shape;11258;p74"/>
          <p:cNvGrpSpPr/>
          <p:nvPr/>
        </p:nvGrpSpPr>
        <p:grpSpPr>
          <a:xfrm>
            <a:off x="2659458" y="1500275"/>
            <a:ext cx="332261" cy="359232"/>
            <a:chOff x="2659458" y="1500275"/>
            <a:chExt cx="332261" cy="359232"/>
          </a:xfrm>
        </p:grpSpPr>
        <p:sp>
          <p:nvSpPr>
            <p:cNvPr id="11259" name="Google Shape;11259;p74"/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74"/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74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74"/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74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74"/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74"/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74"/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74"/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74"/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74"/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74"/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74"/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74"/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74"/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74"/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74"/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74"/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74"/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74"/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9" name="Google Shape;11279;p74"/>
          <p:cNvGrpSpPr/>
          <p:nvPr/>
        </p:nvGrpSpPr>
        <p:grpSpPr>
          <a:xfrm>
            <a:off x="1750184" y="2413530"/>
            <a:ext cx="359730" cy="359441"/>
            <a:chOff x="1750184" y="2413530"/>
            <a:chExt cx="359730" cy="359441"/>
          </a:xfrm>
        </p:grpSpPr>
        <p:sp>
          <p:nvSpPr>
            <p:cNvPr id="11280" name="Google Shape;11280;p74"/>
            <p:cNvSpPr/>
            <p:nvPr/>
          </p:nvSpPr>
          <p:spPr>
            <a:xfrm>
              <a:off x="1867074" y="2496981"/>
              <a:ext cx="58000" cy="64965"/>
            </a:xfrm>
            <a:custGeom>
              <a:avLst/>
              <a:gdLst/>
              <a:ahLst/>
              <a:cxnLst/>
              <a:rect l="l" t="t" r="r" b="b"/>
              <a:pathLst>
                <a:path w="2215" h="2481" extrusionOk="0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74"/>
            <p:cNvSpPr/>
            <p:nvPr/>
          </p:nvSpPr>
          <p:spPr>
            <a:xfrm>
              <a:off x="1824863" y="2413530"/>
              <a:ext cx="285050" cy="285312"/>
            </a:xfrm>
            <a:custGeom>
              <a:avLst/>
              <a:gdLst/>
              <a:ahLst/>
              <a:cxnLst/>
              <a:rect l="l" t="t" r="r" b="b"/>
              <a:pathLst>
                <a:path w="10886" h="10896" extrusionOk="0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74"/>
            <p:cNvSpPr/>
            <p:nvPr/>
          </p:nvSpPr>
          <p:spPr>
            <a:xfrm>
              <a:off x="1893808" y="2482737"/>
              <a:ext cx="147160" cy="146898"/>
            </a:xfrm>
            <a:custGeom>
              <a:avLst/>
              <a:gdLst/>
              <a:ahLst/>
              <a:cxnLst/>
              <a:rect l="l" t="t" r="r" b="b"/>
              <a:pathLst>
                <a:path w="5620" h="5610" extrusionOk="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74"/>
            <p:cNvSpPr/>
            <p:nvPr/>
          </p:nvSpPr>
          <p:spPr>
            <a:xfrm>
              <a:off x="1787654" y="2492294"/>
              <a:ext cx="245065" cy="246767"/>
            </a:xfrm>
            <a:custGeom>
              <a:avLst/>
              <a:gdLst/>
              <a:ahLst/>
              <a:cxnLst/>
              <a:rect l="l" t="t" r="r" b="b"/>
              <a:pathLst>
                <a:path w="9359" h="9424" extrusionOk="0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74"/>
            <p:cNvSpPr/>
            <p:nvPr/>
          </p:nvSpPr>
          <p:spPr>
            <a:xfrm>
              <a:off x="1806141" y="2613871"/>
              <a:ext cx="106442" cy="106442"/>
            </a:xfrm>
            <a:custGeom>
              <a:avLst/>
              <a:gdLst/>
              <a:ahLst/>
              <a:cxnLst/>
              <a:rect l="l" t="t" r="r" b="b"/>
              <a:pathLst>
                <a:path w="4065" h="4065" extrusionOk="0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74"/>
            <p:cNvSpPr/>
            <p:nvPr/>
          </p:nvSpPr>
          <p:spPr>
            <a:xfrm>
              <a:off x="1923790" y="2515075"/>
              <a:ext cx="52972" cy="46321"/>
            </a:xfrm>
            <a:custGeom>
              <a:avLst/>
              <a:gdLst/>
              <a:ahLst/>
              <a:cxnLst/>
              <a:rect l="l" t="t" r="r" b="b"/>
              <a:pathLst>
                <a:path w="2023" h="1769" extrusionOk="0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74"/>
            <p:cNvSpPr/>
            <p:nvPr/>
          </p:nvSpPr>
          <p:spPr>
            <a:xfrm>
              <a:off x="1944215" y="2537882"/>
              <a:ext cx="55277" cy="46766"/>
            </a:xfrm>
            <a:custGeom>
              <a:avLst/>
              <a:gdLst/>
              <a:ahLst/>
              <a:cxnLst/>
              <a:rect l="l" t="t" r="r" b="b"/>
              <a:pathLst>
                <a:path w="2111" h="1786" extrusionOk="0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74"/>
            <p:cNvSpPr/>
            <p:nvPr/>
          </p:nvSpPr>
          <p:spPr>
            <a:xfrm>
              <a:off x="1968252" y="2560611"/>
              <a:ext cx="53993" cy="46243"/>
            </a:xfrm>
            <a:custGeom>
              <a:avLst/>
              <a:gdLst/>
              <a:ahLst/>
              <a:cxnLst/>
              <a:rect l="l" t="t" r="r" b="b"/>
              <a:pathLst>
                <a:path w="2062" h="1766" extrusionOk="0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74"/>
            <p:cNvSpPr/>
            <p:nvPr/>
          </p:nvSpPr>
          <p:spPr>
            <a:xfrm>
              <a:off x="1792630" y="2614945"/>
              <a:ext cx="116707" cy="115869"/>
            </a:xfrm>
            <a:custGeom>
              <a:avLst/>
              <a:gdLst/>
              <a:ahLst/>
              <a:cxnLst/>
              <a:rect l="l" t="t" r="r" b="b"/>
              <a:pathLst>
                <a:path w="4457" h="4425" extrusionOk="0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74"/>
            <p:cNvSpPr/>
            <p:nvPr/>
          </p:nvSpPr>
          <p:spPr>
            <a:xfrm>
              <a:off x="1750184" y="2637621"/>
              <a:ext cx="135900" cy="135350"/>
            </a:xfrm>
            <a:custGeom>
              <a:avLst/>
              <a:gdLst/>
              <a:ahLst/>
              <a:cxnLst/>
              <a:rect l="l" t="t" r="r" b="b"/>
              <a:pathLst>
                <a:path w="5190" h="5169" extrusionOk="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74"/>
            <p:cNvSpPr/>
            <p:nvPr/>
          </p:nvSpPr>
          <p:spPr>
            <a:xfrm>
              <a:off x="1750184" y="2665586"/>
              <a:ext cx="107673" cy="107385"/>
            </a:xfrm>
            <a:custGeom>
              <a:avLst/>
              <a:gdLst/>
              <a:ahLst/>
              <a:cxnLst/>
              <a:rect l="l" t="t" r="r" b="b"/>
              <a:pathLst>
                <a:path w="4112" h="4101" extrusionOk="0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1" name="Google Shape;11291;p74"/>
          <p:cNvGrpSpPr/>
          <p:nvPr/>
        </p:nvGrpSpPr>
        <p:grpSpPr>
          <a:xfrm>
            <a:off x="2230050" y="1500223"/>
            <a:ext cx="316524" cy="359284"/>
            <a:chOff x="2230050" y="1500223"/>
            <a:chExt cx="316524" cy="359284"/>
          </a:xfrm>
        </p:grpSpPr>
        <p:sp>
          <p:nvSpPr>
            <p:cNvPr id="11292" name="Google Shape;11292;p74"/>
            <p:cNvSpPr/>
            <p:nvPr/>
          </p:nvSpPr>
          <p:spPr>
            <a:xfrm>
              <a:off x="2230050" y="1584958"/>
              <a:ext cx="189632" cy="274550"/>
            </a:xfrm>
            <a:custGeom>
              <a:avLst/>
              <a:gdLst/>
              <a:ahLst/>
              <a:cxnLst/>
              <a:rect l="l" t="t" r="r" b="b"/>
              <a:pathLst>
                <a:path w="7242" h="10485" extrusionOk="0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74"/>
            <p:cNvSpPr/>
            <p:nvPr/>
          </p:nvSpPr>
          <p:spPr>
            <a:xfrm>
              <a:off x="2230050" y="1849243"/>
              <a:ext cx="189632" cy="10265"/>
            </a:xfrm>
            <a:custGeom>
              <a:avLst/>
              <a:gdLst/>
              <a:ahLst/>
              <a:cxnLst/>
              <a:rect l="l" t="t" r="r" b="b"/>
              <a:pathLst>
                <a:path w="7242" h="392" extrusionOk="0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74"/>
            <p:cNvSpPr/>
            <p:nvPr/>
          </p:nvSpPr>
          <p:spPr>
            <a:xfrm>
              <a:off x="2266028" y="1585193"/>
              <a:ext cx="117675" cy="37759"/>
            </a:xfrm>
            <a:custGeom>
              <a:avLst/>
              <a:gdLst/>
              <a:ahLst/>
              <a:cxnLst/>
              <a:rect l="l" t="t" r="r" b="b"/>
              <a:pathLst>
                <a:path w="4494" h="1442" extrusionOk="0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74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74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74"/>
            <p:cNvSpPr/>
            <p:nvPr/>
          </p:nvSpPr>
          <p:spPr>
            <a:xfrm>
              <a:off x="2266028" y="1603680"/>
              <a:ext cx="117675" cy="19272"/>
            </a:xfrm>
            <a:custGeom>
              <a:avLst/>
              <a:gdLst/>
              <a:ahLst/>
              <a:cxnLst/>
              <a:rect l="l" t="t" r="r" b="b"/>
              <a:pathLst>
                <a:path w="4494" h="736" extrusionOk="0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74"/>
            <p:cNvSpPr/>
            <p:nvPr/>
          </p:nvSpPr>
          <p:spPr>
            <a:xfrm>
              <a:off x="2275272" y="1546466"/>
              <a:ext cx="99189" cy="67243"/>
            </a:xfrm>
            <a:custGeom>
              <a:avLst/>
              <a:gdLst/>
              <a:ahLst/>
              <a:cxnLst/>
              <a:rect l="l" t="t" r="r" b="b"/>
              <a:pathLst>
                <a:path w="3788" h="2568" extrusionOk="0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74"/>
            <p:cNvSpPr/>
            <p:nvPr/>
          </p:nvSpPr>
          <p:spPr>
            <a:xfrm>
              <a:off x="2275272" y="1599935"/>
              <a:ext cx="99189" cy="13773"/>
            </a:xfrm>
            <a:custGeom>
              <a:avLst/>
              <a:gdLst/>
              <a:ahLst/>
              <a:cxnLst/>
              <a:rect l="l" t="t" r="r" b="b"/>
              <a:pathLst>
                <a:path w="3788" h="526" extrusionOk="0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74"/>
            <p:cNvSpPr/>
            <p:nvPr/>
          </p:nvSpPr>
          <p:spPr>
            <a:xfrm>
              <a:off x="2272156" y="1710070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74"/>
            <p:cNvSpPr/>
            <p:nvPr/>
          </p:nvSpPr>
          <p:spPr>
            <a:xfrm>
              <a:off x="2272156" y="1730808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74"/>
            <p:cNvSpPr/>
            <p:nvPr/>
          </p:nvSpPr>
          <p:spPr>
            <a:xfrm>
              <a:off x="2272156" y="1751547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74"/>
            <p:cNvSpPr/>
            <p:nvPr/>
          </p:nvSpPr>
          <p:spPr>
            <a:xfrm>
              <a:off x="2272156" y="1772285"/>
              <a:ext cx="105395" cy="11050"/>
            </a:xfrm>
            <a:custGeom>
              <a:avLst/>
              <a:gdLst/>
              <a:ahLst/>
              <a:cxnLst/>
              <a:rect l="l" t="t" r="r" b="b"/>
              <a:pathLst>
                <a:path w="4025" h="422" extrusionOk="0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74"/>
            <p:cNvSpPr/>
            <p:nvPr/>
          </p:nvSpPr>
          <p:spPr>
            <a:xfrm>
              <a:off x="2382918" y="1500223"/>
              <a:ext cx="163656" cy="137209"/>
            </a:xfrm>
            <a:custGeom>
              <a:avLst/>
              <a:gdLst/>
              <a:ahLst/>
              <a:cxnLst/>
              <a:rect l="l" t="t" r="r" b="b"/>
              <a:pathLst>
                <a:path w="6250" h="5240" extrusionOk="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74"/>
            <p:cNvSpPr/>
            <p:nvPr/>
          </p:nvSpPr>
          <p:spPr>
            <a:xfrm>
              <a:off x="2427380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74"/>
            <p:cNvSpPr/>
            <p:nvPr/>
          </p:nvSpPr>
          <p:spPr>
            <a:xfrm>
              <a:off x="2448878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74"/>
            <p:cNvSpPr/>
            <p:nvPr/>
          </p:nvSpPr>
          <p:spPr>
            <a:xfrm>
              <a:off x="2470114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74"/>
            <p:cNvSpPr/>
            <p:nvPr/>
          </p:nvSpPr>
          <p:spPr>
            <a:xfrm>
              <a:off x="2491455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74"/>
            <p:cNvSpPr/>
            <p:nvPr/>
          </p:nvSpPr>
          <p:spPr>
            <a:xfrm>
              <a:off x="2310229" y="1645393"/>
              <a:ext cx="20005" cy="49490"/>
            </a:xfrm>
            <a:custGeom>
              <a:avLst/>
              <a:gdLst/>
              <a:ahLst/>
              <a:cxnLst/>
              <a:rect l="l" t="t" r="r" b="b"/>
              <a:pathLst>
                <a:path w="764" h="1890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74"/>
            <p:cNvSpPr/>
            <p:nvPr/>
          </p:nvSpPr>
          <p:spPr>
            <a:xfrm>
              <a:off x="2308893" y="1686110"/>
              <a:ext cx="31946" cy="11050"/>
            </a:xfrm>
            <a:custGeom>
              <a:avLst/>
              <a:gdLst/>
              <a:ahLst/>
              <a:cxnLst/>
              <a:rect l="l" t="t" r="r" b="b"/>
              <a:pathLst>
                <a:path w="1220" h="422" extrusionOk="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74"/>
            <p:cNvSpPr/>
            <p:nvPr/>
          </p:nvSpPr>
          <p:spPr>
            <a:xfrm>
              <a:off x="2311983" y="1627063"/>
              <a:ext cx="18251" cy="15606"/>
            </a:xfrm>
            <a:custGeom>
              <a:avLst/>
              <a:gdLst/>
              <a:ahLst/>
              <a:cxnLst/>
              <a:rect l="l" t="t" r="r" b="b"/>
              <a:pathLst>
                <a:path w="697" h="596" extrusionOk="0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2" name="Google Shape;11312;p74"/>
          <p:cNvGrpSpPr/>
          <p:nvPr/>
        </p:nvGrpSpPr>
        <p:grpSpPr>
          <a:xfrm>
            <a:off x="2690042" y="4262767"/>
            <a:ext cx="359389" cy="359232"/>
            <a:chOff x="2690042" y="4262767"/>
            <a:chExt cx="359389" cy="359232"/>
          </a:xfrm>
        </p:grpSpPr>
        <p:sp>
          <p:nvSpPr>
            <p:cNvPr id="11313" name="Google Shape;11313;p74"/>
            <p:cNvSpPr/>
            <p:nvPr/>
          </p:nvSpPr>
          <p:spPr>
            <a:xfrm>
              <a:off x="2690042" y="4262767"/>
              <a:ext cx="205002" cy="173214"/>
            </a:xfrm>
            <a:custGeom>
              <a:avLst/>
              <a:gdLst/>
              <a:ahLst/>
              <a:cxnLst/>
              <a:rect l="l" t="t" r="r" b="b"/>
              <a:pathLst>
                <a:path w="7829" h="6615" extrusionOk="0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74"/>
            <p:cNvSpPr/>
            <p:nvPr/>
          </p:nvSpPr>
          <p:spPr>
            <a:xfrm>
              <a:off x="2729293" y="4277456"/>
              <a:ext cx="124038" cy="125086"/>
            </a:xfrm>
            <a:custGeom>
              <a:avLst/>
              <a:gdLst/>
              <a:ahLst/>
              <a:cxnLst/>
              <a:rect l="l" t="t" r="r" b="b"/>
              <a:pathLst>
                <a:path w="4737" h="4777" extrusionOk="0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74"/>
            <p:cNvSpPr/>
            <p:nvPr/>
          </p:nvSpPr>
          <p:spPr>
            <a:xfrm>
              <a:off x="2762365" y="4322285"/>
              <a:ext cx="37261" cy="45981"/>
            </a:xfrm>
            <a:custGeom>
              <a:avLst/>
              <a:gdLst/>
              <a:ahLst/>
              <a:cxnLst/>
              <a:rect l="l" t="t" r="r" b="b"/>
              <a:pathLst>
                <a:path w="1423" h="1756" extrusionOk="0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74"/>
            <p:cNvSpPr/>
            <p:nvPr/>
          </p:nvSpPr>
          <p:spPr>
            <a:xfrm>
              <a:off x="2795594" y="4322285"/>
              <a:ext cx="26761" cy="45536"/>
            </a:xfrm>
            <a:custGeom>
              <a:avLst/>
              <a:gdLst/>
              <a:ahLst/>
              <a:cxnLst/>
              <a:rect l="l" t="t" r="r" b="b"/>
              <a:pathLst>
                <a:path w="1022" h="1739" extrusionOk="0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74"/>
            <p:cNvSpPr/>
            <p:nvPr/>
          </p:nvSpPr>
          <p:spPr>
            <a:xfrm>
              <a:off x="2753122" y="4328439"/>
              <a:ext cx="296309" cy="293560"/>
            </a:xfrm>
            <a:custGeom>
              <a:avLst/>
              <a:gdLst/>
              <a:ahLst/>
              <a:cxnLst/>
              <a:rect l="l" t="t" r="r" b="b"/>
              <a:pathLst>
                <a:path w="11316" h="11211" extrusionOk="0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74"/>
            <p:cNvSpPr/>
            <p:nvPr/>
          </p:nvSpPr>
          <p:spPr>
            <a:xfrm>
              <a:off x="2753122" y="4543103"/>
              <a:ext cx="81985" cy="78895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74"/>
            <p:cNvSpPr/>
            <p:nvPr/>
          </p:nvSpPr>
          <p:spPr>
            <a:xfrm>
              <a:off x="2926990" y="4373241"/>
              <a:ext cx="70726" cy="73711"/>
            </a:xfrm>
            <a:custGeom>
              <a:avLst/>
              <a:gdLst/>
              <a:ahLst/>
              <a:cxnLst/>
              <a:rect l="l" t="t" r="r" b="b"/>
              <a:pathLst>
                <a:path w="2701" h="2815" extrusionOk="0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74"/>
          <p:cNvGrpSpPr/>
          <p:nvPr/>
        </p:nvGrpSpPr>
        <p:grpSpPr>
          <a:xfrm>
            <a:off x="2689440" y="2882162"/>
            <a:ext cx="222337" cy="366721"/>
            <a:chOff x="2689440" y="2882162"/>
            <a:chExt cx="222337" cy="366721"/>
          </a:xfrm>
        </p:grpSpPr>
        <p:sp>
          <p:nvSpPr>
            <p:cNvPr id="11321" name="Google Shape;11321;p74"/>
            <p:cNvSpPr/>
            <p:nvPr/>
          </p:nvSpPr>
          <p:spPr>
            <a:xfrm>
              <a:off x="2689440" y="3022566"/>
              <a:ext cx="30741" cy="46976"/>
            </a:xfrm>
            <a:custGeom>
              <a:avLst/>
              <a:gdLst/>
              <a:ahLst/>
              <a:cxnLst/>
              <a:rect l="l" t="t" r="r" b="b"/>
              <a:pathLst>
                <a:path w="1174" h="1794" extrusionOk="0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74"/>
            <p:cNvSpPr/>
            <p:nvPr/>
          </p:nvSpPr>
          <p:spPr>
            <a:xfrm>
              <a:off x="2719422" y="3061268"/>
              <a:ext cx="162635" cy="187616"/>
            </a:xfrm>
            <a:custGeom>
              <a:avLst/>
              <a:gdLst/>
              <a:ahLst/>
              <a:cxnLst/>
              <a:rect l="l" t="t" r="r" b="b"/>
              <a:pathLst>
                <a:path w="6211" h="7165" extrusionOk="0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74"/>
            <p:cNvSpPr/>
            <p:nvPr/>
          </p:nvSpPr>
          <p:spPr>
            <a:xfrm>
              <a:off x="2761867" y="3061268"/>
              <a:ext cx="96701" cy="86227"/>
            </a:xfrm>
            <a:custGeom>
              <a:avLst/>
              <a:gdLst/>
              <a:ahLst/>
              <a:cxnLst/>
              <a:rect l="l" t="t" r="r" b="b"/>
              <a:pathLst>
                <a:path w="3693" h="3293" extrusionOk="0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74"/>
            <p:cNvSpPr/>
            <p:nvPr/>
          </p:nvSpPr>
          <p:spPr>
            <a:xfrm>
              <a:off x="2722407" y="3171690"/>
              <a:ext cx="159650" cy="77193"/>
            </a:xfrm>
            <a:custGeom>
              <a:avLst/>
              <a:gdLst/>
              <a:ahLst/>
              <a:cxnLst/>
              <a:rect l="l" t="t" r="r" b="b"/>
              <a:pathLst>
                <a:path w="6097" h="2948" extrusionOk="0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74"/>
            <p:cNvSpPr/>
            <p:nvPr/>
          </p:nvSpPr>
          <p:spPr>
            <a:xfrm>
              <a:off x="2708659" y="2882162"/>
              <a:ext cx="203117" cy="254335"/>
            </a:xfrm>
            <a:custGeom>
              <a:avLst/>
              <a:gdLst/>
              <a:ahLst/>
              <a:cxnLst/>
              <a:rect l="l" t="t" r="r" b="b"/>
              <a:pathLst>
                <a:path w="7757" h="9713" extrusionOk="0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74"/>
            <p:cNvSpPr/>
            <p:nvPr/>
          </p:nvSpPr>
          <p:spPr>
            <a:xfrm>
              <a:off x="2708659" y="3091512"/>
              <a:ext cx="40246" cy="11260"/>
            </a:xfrm>
            <a:custGeom>
              <a:avLst/>
              <a:gdLst/>
              <a:ahLst/>
              <a:cxnLst/>
              <a:rect l="l" t="t" r="r" b="b"/>
              <a:pathLst>
                <a:path w="1537" h="430" extrusionOk="0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74"/>
            <p:cNvSpPr/>
            <p:nvPr/>
          </p:nvSpPr>
          <p:spPr>
            <a:xfrm>
              <a:off x="2755871" y="2907641"/>
              <a:ext cx="127181" cy="127181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74"/>
            <p:cNvSpPr/>
            <p:nvPr/>
          </p:nvSpPr>
          <p:spPr>
            <a:xfrm>
              <a:off x="2788602" y="2927122"/>
              <a:ext cx="84028" cy="60985"/>
            </a:xfrm>
            <a:custGeom>
              <a:avLst/>
              <a:gdLst/>
              <a:ahLst/>
              <a:cxnLst/>
              <a:rect l="l" t="t" r="r" b="b"/>
              <a:pathLst>
                <a:path w="3209" h="2329" extrusionOk="0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74"/>
            <p:cNvSpPr/>
            <p:nvPr/>
          </p:nvSpPr>
          <p:spPr>
            <a:xfrm>
              <a:off x="2777369" y="2969385"/>
              <a:ext cx="44017" cy="39696"/>
            </a:xfrm>
            <a:custGeom>
              <a:avLst/>
              <a:gdLst/>
              <a:ahLst/>
              <a:cxnLst/>
              <a:rect l="l" t="t" r="r" b="b"/>
              <a:pathLst>
                <a:path w="1681" h="1516" extrusionOk="0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0" name="Google Shape;11330;p74"/>
          <p:cNvSpPr/>
          <p:nvPr/>
        </p:nvSpPr>
        <p:spPr>
          <a:xfrm>
            <a:off x="2637986" y="2280903"/>
            <a:ext cx="303039" cy="21000"/>
          </a:xfrm>
          <a:custGeom>
            <a:avLst/>
            <a:gdLst/>
            <a:ahLst/>
            <a:cxnLst/>
            <a:rect l="l" t="t" r="r" b="b"/>
            <a:pathLst>
              <a:path w="11573" h="802" extrusionOk="0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1" name="Google Shape;11331;p74"/>
          <p:cNvGrpSpPr/>
          <p:nvPr/>
        </p:nvGrpSpPr>
        <p:grpSpPr>
          <a:xfrm>
            <a:off x="2637986" y="1980142"/>
            <a:ext cx="359232" cy="322023"/>
            <a:chOff x="2637986" y="1980142"/>
            <a:chExt cx="359232" cy="322023"/>
          </a:xfrm>
        </p:grpSpPr>
        <p:sp>
          <p:nvSpPr>
            <p:cNvPr id="11332" name="Google Shape;11332;p74"/>
            <p:cNvSpPr/>
            <p:nvPr/>
          </p:nvSpPr>
          <p:spPr>
            <a:xfrm>
              <a:off x="2637986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74"/>
            <p:cNvSpPr/>
            <p:nvPr/>
          </p:nvSpPr>
          <p:spPr>
            <a:xfrm>
              <a:off x="2638222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74"/>
            <p:cNvSpPr/>
            <p:nvPr/>
          </p:nvSpPr>
          <p:spPr>
            <a:xfrm>
              <a:off x="2918742" y="2110019"/>
              <a:ext cx="22022" cy="192146"/>
            </a:xfrm>
            <a:custGeom>
              <a:avLst/>
              <a:gdLst/>
              <a:ahLst/>
              <a:cxnLst/>
              <a:rect l="l" t="t" r="r" b="b"/>
              <a:pathLst>
                <a:path w="841" h="7338" extrusionOk="0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74"/>
            <p:cNvSpPr/>
            <p:nvPr/>
          </p:nvSpPr>
          <p:spPr>
            <a:xfrm>
              <a:off x="2835814" y="2103787"/>
              <a:ext cx="105211" cy="49149"/>
            </a:xfrm>
            <a:custGeom>
              <a:avLst/>
              <a:gdLst/>
              <a:ahLst/>
              <a:cxnLst/>
              <a:rect l="l" t="t" r="r" b="b"/>
              <a:pathLst>
                <a:path w="4018" h="1877" extrusionOk="0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74"/>
            <p:cNvSpPr/>
            <p:nvPr/>
          </p:nvSpPr>
          <p:spPr>
            <a:xfrm>
              <a:off x="2842072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74"/>
            <p:cNvSpPr/>
            <p:nvPr/>
          </p:nvSpPr>
          <p:spPr>
            <a:xfrm>
              <a:off x="2885277" y="2043326"/>
              <a:ext cx="66719" cy="47997"/>
            </a:xfrm>
            <a:custGeom>
              <a:avLst/>
              <a:gdLst/>
              <a:ahLst/>
              <a:cxnLst/>
              <a:rect l="l" t="t" r="r" b="b"/>
              <a:pathLst>
                <a:path w="2548" h="1833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74"/>
            <p:cNvSpPr/>
            <p:nvPr/>
          </p:nvSpPr>
          <p:spPr>
            <a:xfrm>
              <a:off x="2723166" y="2183232"/>
              <a:ext cx="33255" cy="33229"/>
            </a:xfrm>
            <a:custGeom>
              <a:avLst/>
              <a:gdLst/>
              <a:ahLst/>
              <a:cxnLst/>
              <a:rect l="l" t="t" r="r" b="b"/>
              <a:pathLst>
                <a:path w="1270" h="1269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74"/>
            <p:cNvSpPr/>
            <p:nvPr/>
          </p:nvSpPr>
          <p:spPr>
            <a:xfrm>
              <a:off x="2770613" y="2177734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74"/>
            <p:cNvSpPr/>
            <p:nvPr/>
          </p:nvSpPr>
          <p:spPr>
            <a:xfrm>
              <a:off x="2770613" y="2194204"/>
              <a:ext cx="92800" cy="11050"/>
            </a:xfrm>
            <a:custGeom>
              <a:avLst/>
              <a:gdLst/>
              <a:ahLst/>
              <a:cxnLst/>
              <a:rect l="l" t="t" r="r" b="b"/>
              <a:pathLst>
                <a:path w="3544" h="422" extrusionOk="0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74"/>
            <p:cNvSpPr/>
            <p:nvPr/>
          </p:nvSpPr>
          <p:spPr>
            <a:xfrm>
              <a:off x="2770613" y="2210962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74"/>
            <p:cNvSpPr/>
            <p:nvPr/>
          </p:nvSpPr>
          <p:spPr>
            <a:xfrm>
              <a:off x="2909420" y="2057780"/>
              <a:ext cx="20686" cy="10814"/>
            </a:xfrm>
            <a:custGeom>
              <a:avLst/>
              <a:gdLst/>
              <a:ahLst/>
              <a:cxnLst/>
              <a:rect l="l" t="t" r="r" b="b"/>
              <a:pathLst>
                <a:path w="79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74"/>
            <p:cNvSpPr/>
            <p:nvPr/>
          </p:nvSpPr>
          <p:spPr>
            <a:xfrm>
              <a:off x="2914264" y="2058016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74"/>
            <p:cNvSpPr/>
            <p:nvPr/>
          </p:nvSpPr>
          <p:spPr>
            <a:xfrm>
              <a:off x="2898265" y="2004363"/>
              <a:ext cx="40744" cy="38989"/>
            </a:xfrm>
            <a:custGeom>
              <a:avLst/>
              <a:gdLst/>
              <a:ahLst/>
              <a:cxnLst/>
              <a:rect l="l" t="t" r="r" b="b"/>
              <a:pathLst>
                <a:path w="1556" h="1489" extrusionOk="0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5" name="Google Shape;11345;p74"/>
          <p:cNvGrpSpPr/>
          <p:nvPr/>
        </p:nvGrpSpPr>
        <p:grpSpPr>
          <a:xfrm>
            <a:off x="1306531" y="3346972"/>
            <a:ext cx="323018" cy="359075"/>
            <a:chOff x="1306531" y="3346972"/>
            <a:chExt cx="323018" cy="359075"/>
          </a:xfrm>
        </p:grpSpPr>
        <p:sp>
          <p:nvSpPr>
            <p:cNvPr id="11346" name="Google Shape;11346;p74"/>
            <p:cNvSpPr/>
            <p:nvPr/>
          </p:nvSpPr>
          <p:spPr>
            <a:xfrm>
              <a:off x="1314020" y="3592614"/>
              <a:ext cx="98194" cy="97880"/>
            </a:xfrm>
            <a:custGeom>
              <a:avLst/>
              <a:gdLst/>
              <a:ahLst/>
              <a:cxnLst/>
              <a:rect l="l" t="t" r="r" b="b"/>
              <a:pathLst>
                <a:path w="3750" h="3738" extrusionOk="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74"/>
            <p:cNvSpPr/>
            <p:nvPr/>
          </p:nvSpPr>
          <p:spPr>
            <a:xfrm>
              <a:off x="1444657" y="3534326"/>
              <a:ext cx="170909" cy="171721"/>
            </a:xfrm>
            <a:custGeom>
              <a:avLst/>
              <a:gdLst/>
              <a:ahLst/>
              <a:cxnLst/>
              <a:rect l="l" t="t" r="r" b="b"/>
              <a:pathLst>
                <a:path w="6527" h="6558" extrusionOk="0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74"/>
            <p:cNvSpPr/>
            <p:nvPr/>
          </p:nvSpPr>
          <p:spPr>
            <a:xfrm>
              <a:off x="1503364" y="3585125"/>
              <a:ext cx="36240" cy="39723"/>
            </a:xfrm>
            <a:custGeom>
              <a:avLst/>
              <a:gdLst/>
              <a:ahLst/>
              <a:cxnLst/>
              <a:rect l="l" t="t" r="r" b="b"/>
              <a:pathLst>
                <a:path w="1384" h="1517" extrusionOk="0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74"/>
            <p:cNvSpPr/>
            <p:nvPr/>
          </p:nvSpPr>
          <p:spPr>
            <a:xfrm>
              <a:off x="1492628" y="3619584"/>
              <a:ext cx="57476" cy="41241"/>
            </a:xfrm>
            <a:custGeom>
              <a:avLst/>
              <a:gdLst/>
              <a:ahLst/>
              <a:cxnLst/>
              <a:rect l="l" t="t" r="r" b="b"/>
              <a:pathLst>
                <a:path w="2195" h="1575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74"/>
            <p:cNvSpPr/>
            <p:nvPr/>
          </p:nvSpPr>
          <p:spPr>
            <a:xfrm>
              <a:off x="1306531" y="3459463"/>
              <a:ext cx="200368" cy="202122"/>
            </a:xfrm>
            <a:custGeom>
              <a:avLst/>
              <a:gdLst/>
              <a:ahLst/>
              <a:cxnLst/>
              <a:rect l="l" t="t" r="r" b="b"/>
              <a:pathLst>
                <a:path w="7652" h="7719" extrusionOk="0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74"/>
            <p:cNvSpPr/>
            <p:nvPr/>
          </p:nvSpPr>
          <p:spPr>
            <a:xfrm>
              <a:off x="1470633" y="3462710"/>
              <a:ext cx="33019" cy="32993"/>
            </a:xfrm>
            <a:custGeom>
              <a:avLst/>
              <a:gdLst/>
              <a:ahLst/>
              <a:cxnLst/>
              <a:rect l="l" t="t" r="r" b="b"/>
              <a:pathLst>
                <a:path w="1261" h="1260" extrusionOk="0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74"/>
            <p:cNvSpPr/>
            <p:nvPr/>
          </p:nvSpPr>
          <p:spPr>
            <a:xfrm>
              <a:off x="1450156" y="3346972"/>
              <a:ext cx="179393" cy="158995"/>
            </a:xfrm>
            <a:custGeom>
              <a:avLst/>
              <a:gdLst/>
              <a:ahLst/>
              <a:cxnLst/>
              <a:rect l="l" t="t" r="r" b="b"/>
              <a:pathLst>
                <a:path w="6851" h="6072" extrusionOk="0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74"/>
            <p:cNvSpPr/>
            <p:nvPr/>
          </p:nvSpPr>
          <p:spPr>
            <a:xfrm>
              <a:off x="1511272" y="3631551"/>
              <a:ext cx="19613" cy="10814"/>
            </a:xfrm>
            <a:custGeom>
              <a:avLst/>
              <a:gdLst/>
              <a:ahLst/>
              <a:cxnLst/>
              <a:rect l="l" t="t" r="r" b="b"/>
              <a:pathLst>
                <a:path w="749" h="413" extrusionOk="0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74"/>
            <p:cNvSpPr/>
            <p:nvPr/>
          </p:nvSpPr>
          <p:spPr>
            <a:xfrm>
              <a:off x="1516116" y="3631760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5" name="Google Shape;11355;p74"/>
          <p:cNvGrpSpPr/>
          <p:nvPr/>
        </p:nvGrpSpPr>
        <p:grpSpPr>
          <a:xfrm>
            <a:off x="1308024" y="2413975"/>
            <a:ext cx="360253" cy="357111"/>
            <a:chOff x="1308024" y="2413975"/>
            <a:chExt cx="360253" cy="357111"/>
          </a:xfrm>
        </p:grpSpPr>
        <p:sp>
          <p:nvSpPr>
            <p:cNvPr id="11356" name="Google Shape;11356;p74"/>
            <p:cNvSpPr/>
            <p:nvPr/>
          </p:nvSpPr>
          <p:spPr>
            <a:xfrm>
              <a:off x="1403939" y="2569173"/>
              <a:ext cx="212622" cy="201913"/>
            </a:xfrm>
            <a:custGeom>
              <a:avLst/>
              <a:gdLst/>
              <a:ahLst/>
              <a:cxnLst/>
              <a:rect l="l" t="t" r="r" b="b"/>
              <a:pathLst>
                <a:path w="8120" h="7711" extrusionOk="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74"/>
            <p:cNvSpPr/>
            <p:nvPr/>
          </p:nvSpPr>
          <p:spPr>
            <a:xfrm>
              <a:off x="1422426" y="2593080"/>
              <a:ext cx="140928" cy="170700"/>
            </a:xfrm>
            <a:custGeom>
              <a:avLst/>
              <a:gdLst/>
              <a:ahLst/>
              <a:cxnLst/>
              <a:rect l="l" t="t" r="r" b="b"/>
              <a:pathLst>
                <a:path w="5382" h="6519" extrusionOk="0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74"/>
            <p:cNvSpPr/>
            <p:nvPr/>
          </p:nvSpPr>
          <p:spPr>
            <a:xfrm>
              <a:off x="1464139" y="2613138"/>
              <a:ext cx="152161" cy="157896"/>
            </a:xfrm>
            <a:custGeom>
              <a:avLst/>
              <a:gdLst/>
              <a:ahLst/>
              <a:cxnLst/>
              <a:rect l="l" t="t" r="r" b="b"/>
              <a:pathLst>
                <a:path w="5811" h="6030" extrusionOk="0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74"/>
            <p:cNvSpPr/>
            <p:nvPr/>
          </p:nvSpPr>
          <p:spPr>
            <a:xfrm>
              <a:off x="1537850" y="2569671"/>
              <a:ext cx="78712" cy="78215"/>
            </a:xfrm>
            <a:custGeom>
              <a:avLst/>
              <a:gdLst/>
              <a:ahLst/>
              <a:cxnLst/>
              <a:rect l="l" t="t" r="r" b="b"/>
              <a:pathLst>
                <a:path w="3006" h="2987" extrusionOk="0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74"/>
            <p:cNvSpPr/>
            <p:nvPr/>
          </p:nvSpPr>
          <p:spPr>
            <a:xfrm>
              <a:off x="1548088" y="2554667"/>
              <a:ext cx="83216" cy="82666"/>
            </a:xfrm>
            <a:custGeom>
              <a:avLst/>
              <a:gdLst/>
              <a:ahLst/>
              <a:cxnLst/>
              <a:rect l="l" t="t" r="r" b="b"/>
              <a:pathLst>
                <a:path w="3178" h="3157" extrusionOk="0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74"/>
            <p:cNvSpPr/>
            <p:nvPr/>
          </p:nvSpPr>
          <p:spPr>
            <a:xfrm>
              <a:off x="1594802" y="2603397"/>
              <a:ext cx="36502" cy="33936"/>
            </a:xfrm>
            <a:custGeom>
              <a:avLst/>
              <a:gdLst/>
              <a:ahLst/>
              <a:cxnLst/>
              <a:rect l="l" t="t" r="r" b="b"/>
              <a:pathLst>
                <a:path w="1394" h="1296" extrusionOk="0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74"/>
            <p:cNvSpPr/>
            <p:nvPr/>
          </p:nvSpPr>
          <p:spPr>
            <a:xfrm>
              <a:off x="1566810" y="2518531"/>
              <a:ext cx="101205" cy="99817"/>
            </a:xfrm>
            <a:custGeom>
              <a:avLst/>
              <a:gdLst/>
              <a:ahLst/>
              <a:cxnLst/>
              <a:rect l="l" t="t" r="r" b="b"/>
              <a:pathLst>
                <a:path w="3865" h="3812" extrusionOk="0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74"/>
            <p:cNvSpPr/>
            <p:nvPr/>
          </p:nvSpPr>
          <p:spPr>
            <a:xfrm>
              <a:off x="1616771" y="2567654"/>
              <a:ext cx="51506" cy="50930"/>
            </a:xfrm>
            <a:custGeom>
              <a:avLst/>
              <a:gdLst/>
              <a:ahLst/>
              <a:cxnLst/>
              <a:rect l="l" t="t" r="r" b="b"/>
              <a:pathLst>
                <a:path w="1967" h="1945" extrusionOk="0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74"/>
            <p:cNvSpPr/>
            <p:nvPr/>
          </p:nvSpPr>
          <p:spPr>
            <a:xfrm>
              <a:off x="1409203" y="2654379"/>
              <a:ext cx="84237" cy="77612"/>
            </a:xfrm>
            <a:custGeom>
              <a:avLst/>
              <a:gdLst/>
              <a:ahLst/>
              <a:cxnLst/>
              <a:rect l="l" t="t" r="r" b="b"/>
              <a:pathLst>
                <a:path w="3217" h="2964" extrusionOk="0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74"/>
            <p:cNvSpPr/>
            <p:nvPr/>
          </p:nvSpPr>
          <p:spPr>
            <a:xfrm>
              <a:off x="1428422" y="2665351"/>
              <a:ext cx="86987" cy="80152"/>
            </a:xfrm>
            <a:custGeom>
              <a:avLst/>
              <a:gdLst/>
              <a:ahLst/>
              <a:cxnLst/>
              <a:rect l="l" t="t" r="r" b="b"/>
              <a:pathLst>
                <a:path w="3322" h="3061" extrusionOk="0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74"/>
            <p:cNvSpPr/>
            <p:nvPr/>
          </p:nvSpPr>
          <p:spPr>
            <a:xfrm>
              <a:off x="1447171" y="2687084"/>
              <a:ext cx="78974" cy="72218"/>
            </a:xfrm>
            <a:custGeom>
              <a:avLst/>
              <a:gdLst/>
              <a:ahLst/>
              <a:cxnLst/>
              <a:rect l="l" t="t" r="r" b="b"/>
              <a:pathLst>
                <a:path w="3016" h="2758" extrusionOk="0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74"/>
            <p:cNvSpPr/>
            <p:nvPr/>
          </p:nvSpPr>
          <p:spPr>
            <a:xfrm>
              <a:off x="1482756" y="2624502"/>
              <a:ext cx="64101" cy="60095"/>
            </a:xfrm>
            <a:custGeom>
              <a:avLst/>
              <a:gdLst/>
              <a:ahLst/>
              <a:cxnLst/>
              <a:rect l="l" t="t" r="r" b="b"/>
              <a:pathLst>
                <a:path w="2448" h="2295" extrusionOk="0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74"/>
            <p:cNvSpPr/>
            <p:nvPr/>
          </p:nvSpPr>
          <p:spPr>
            <a:xfrm>
              <a:off x="1359739" y="2560166"/>
              <a:ext cx="212360" cy="201363"/>
            </a:xfrm>
            <a:custGeom>
              <a:avLst/>
              <a:gdLst/>
              <a:ahLst/>
              <a:cxnLst/>
              <a:rect l="l" t="t" r="r" b="b"/>
              <a:pathLst>
                <a:path w="8110" h="7690" extrusionOk="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74"/>
            <p:cNvSpPr/>
            <p:nvPr/>
          </p:nvSpPr>
          <p:spPr>
            <a:xfrm>
              <a:off x="1359739" y="2603633"/>
              <a:ext cx="152397" cy="157974"/>
            </a:xfrm>
            <a:custGeom>
              <a:avLst/>
              <a:gdLst/>
              <a:ahLst/>
              <a:cxnLst/>
              <a:rect l="l" t="t" r="r" b="b"/>
              <a:pathLst>
                <a:path w="5820" h="6033" extrusionOk="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74"/>
            <p:cNvSpPr/>
            <p:nvPr/>
          </p:nvSpPr>
          <p:spPr>
            <a:xfrm>
              <a:off x="1359739" y="2560166"/>
              <a:ext cx="78450" cy="78215"/>
            </a:xfrm>
            <a:custGeom>
              <a:avLst/>
              <a:gdLst/>
              <a:ahLst/>
              <a:cxnLst/>
              <a:rect l="l" t="t" r="r" b="b"/>
              <a:pathLst>
                <a:path w="2996" h="2987" extrusionOk="0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74"/>
            <p:cNvSpPr/>
            <p:nvPr/>
          </p:nvSpPr>
          <p:spPr>
            <a:xfrm>
              <a:off x="1344997" y="2545188"/>
              <a:ext cx="83216" cy="82640"/>
            </a:xfrm>
            <a:custGeom>
              <a:avLst/>
              <a:gdLst/>
              <a:ahLst/>
              <a:cxnLst/>
              <a:rect l="l" t="t" r="r" b="b"/>
              <a:pathLst>
                <a:path w="3178" h="3156" extrusionOk="0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74"/>
            <p:cNvSpPr/>
            <p:nvPr/>
          </p:nvSpPr>
          <p:spPr>
            <a:xfrm>
              <a:off x="1344735" y="2593892"/>
              <a:ext cx="36764" cy="33936"/>
            </a:xfrm>
            <a:custGeom>
              <a:avLst/>
              <a:gdLst/>
              <a:ahLst/>
              <a:cxnLst/>
              <a:rect l="l" t="t" r="r" b="b"/>
              <a:pathLst>
                <a:path w="1404" h="1296" extrusionOk="0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74"/>
            <p:cNvSpPr/>
            <p:nvPr/>
          </p:nvSpPr>
          <p:spPr>
            <a:xfrm>
              <a:off x="1308024" y="2509026"/>
              <a:ext cx="101205" cy="100079"/>
            </a:xfrm>
            <a:custGeom>
              <a:avLst/>
              <a:gdLst/>
              <a:ahLst/>
              <a:cxnLst/>
              <a:rect l="l" t="t" r="r" b="b"/>
              <a:pathLst>
                <a:path w="3865" h="3822" extrusionOk="0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74"/>
            <p:cNvSpPr/>
            <p:nvPr/>
          </p:nvSpPr>
          <p:spPr>
            <a:xfrm>
              <a:off x="1308024" y="2558437"/>
              <a:ext cx="51480" cy="50668"/>
            </a:xfrm>
            <a:custGeom>
              <a:avLst/>
              <a:gdLst/>
              <a:ahLst/>
              <a:cxnLst/>
              <a:rect l="l" t="t" r="r" b="b"/>
              <a:pathLst>
                <a:path w="1966" h="1935" extrusionOk="0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74"/>
            <p:cNvSpPr/>
            <p:nvPr/>
          </p:nvSpPr>
          <p:spPr>
            <a:xfrm>
              <a:off x="1482625" y="2645110"/>
              <a:ext cx="84211" cy="77403"/>
            </a:xfrm>
            <a:custGeom>
              <a:avLst/>
              <a:gdLst/>
              <a:ahLst/>
              <a:cxnLst/>
              <a:rect l="l" t="t" r="r" b="b"/>
              <a:pathLst>
                <a:path w="3216" h="2956" extrusionOk="0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74"/>
            <p:cNvSpPr/>
            <p:nvPr/>
          </p:nvSpPr>
          <p:spPr>
            <a:xfrm>
              <a:off x="1460630" y="2655610"/>
              <a:ext cx="86987" cy="80205"/>
            </a:xfrm>
            <a:custGeom>
              <a:avLst/>
              <a:gdLst/>
              <a:ahLst/>
              <a:cxnLst/>
              <a:rect l="l" t="t" r="r" b="b"/>
              <a:pathLst>
                <a:path w="3322" h="3063" extrusionOk="0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74"/>
            <p:cNvSpPr/>
            <p:nvPr/>
          </p:nvSpPr>
          <p:spPr>
            <a:xfrm>
              <a:off x="1449894" y="2677841"/>
              <a:ext cx="78974" cy="72140"/>
            </a:xfrm>
            <a:custGeom>
              <a:avLst/>
              <a:gdLst/>
              <a:ahLst/>
              <a:cxnLst/>
              <a:rect l="l" t="t" r="r" b="b"/>
              <a:pathLst>
                <a:path w="3016" h="2755" extrusionOk="0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74"/>
            <p:cNvSpPr/>
            <p:nvPr/>
          </p:nvSpPr>
          <p:spPr>
            <a:xfrm>
              <a:off x="1478383" y="2413975"/>
              <a:ext cx="97199" cy="94764"/>
            </a:xfrm>
            <a:custGeom>
              <a:avLst/>
              <a:gdLst/>
              <a:ahLst/>
              <a:cxnLst/>
              <a:rect l="l" t="t" r="r" b="b"/>
              <a:pathLst>
                <a:path w="3712" h="3619" extrusionOk="0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74"/>
            <p:cNvSpPr/>
            <p:nvPr/>
          </p:nvSpPr>
          <p:spPr>
            <a:xfrm>
              <a:off x="1394199" y="2415755"/>
              <a:ext cx="112334" cy="92983"/>
            </a:xfrm>
            <a:custGeom>
              <a:avLst/>
              <a:gdLst/>
              <a:ahLst/>
              <a:cxnLst/>
              <a:rect l="l" t="t" r="r" b="b"/>
              <a:pathLst>
                <a:path w="4290" h="3551" extrusionOk="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74"/>
            <p:cNvSpPr/>
            <p:nvPr/>
          </p:nvSpPr>
          <p:spPr>
            <a:xfrm>
              <a:off x="1429679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74"/>
            <p:cNvSpPr/>
            <p:nvPr/>
          </p:nvSpPr>
          <p:spPr>
            <a:xfrm>
              <a:off x="1445155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74"/>
            <p:cNvSpPr/>
            <p:nvPr/>
          </p:nvSpPr>
          <p:spPr>
            <a:xfrm>
              <a:off x="1460787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74"/>
            <p:cNvSpPr/>
            <p:nvPr/>
          </p:nvSpPr>
          <p:spPr>
            <a:xfrm>
              <a:off x="1505878" y="2455373"/>
              <a:ext cx="10998" cy="11888"/>
            </a:xfrm>
            <a:custGeom>
              <a:avLst/>
              <a:gdLst/>
              <a:ahLst/>
              <a:cxnLst/>
              <a:rect l="l" t="t" r="r" b="b"/>
              <a:pathLst>
                <a:path w="420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74"/>
            <p:cNvSpPr/>
            <p:nvPr/>
          </p:nvSpPr>
          <p:spPr>
            <a:xfrm>
              <a:off x="1521353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74"/>
            <p:cNvSpPr/>
            <p:nvPr/>
          </p:nvSpPr>
          <p:spPr>
            <a:xfrm>
              <a:off x="1536724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6" name="Google Shape;11386;p74"/>
          <p:cNvGrpSpPr/>
          <p:nvPr/>
        </p:nvGrpSpPr>
        <p:grpSpPr>
          <a:xfrm>
            <a:off x="1298519" y="1970322"/>
            <a:ext cx="378452" cy="341321"/>
            <a:chOff x="1298519" y="1970322"/>
            <a:chExt cx="378452" cy="341321"/>
          </a:xfrm>
        </p:grpSpPr>
        <p:sp>
          <p:nvSpPr>
            <p:cNvPr id="11387" name="Google Shape;11387;p74"/>
            <p:cNvSpPr/>
            <p:nvPr/>
          </p:nvSpPr>
          <p:spPr>
            <a:xfrm>
              <a:off x="1498624" y="1970322"/>
              <a:ext cx="178346" cy="149857"/>
            </a:xfrm>
            <a:custGeom>
              <a:avLst/>
              <a:gdLst/>
              <a:ahLst/>
              <a:cxnLst/>
              <a:rect l="l" t="t" r="r" b="b"/>
              <a:pathLst>
                <a:path w="6811" h="5723" extrusionOk="0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74"/>
            <p:cNvSpPr/>
            <p:nvPr/>
          </p:nvSpPr>
          <p:spPr>
            <a:xfrm>
              <a:off x="1571969" y="2019576"/>
              <a:ext cx="21603" cy="53260"/>
            </a:xfrm>
            <a:custGeom>
              <a:avLst/>
              <a:gdLst/>
              <a:ahLst/>
              <a:cxnLst/>
              <a:rect l="l" t="t" r="r" b="b"/>
              <a:pathLst>
                <a:path w="825" h="2034" extrusionOk="0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74"/>
            <p:cNvSpPr/>
            <p:nvPr/>
          </p:nvSpPr>
          <p:spPr>
            <a:xfrm>
              <a:off x="1571707" y="2064038"/>
              <a:ext cx="33203" cy="10814"/>
            </a:xfrm>
            <a:custGeom>
              <a:avLst/>
              <a:gdLst/>
              <a:ahLst/>
              <a:cxnLst/>
              <a:rect l="l" t="t" r="r" b="b"/>
              <a:pathLst>
                <a:path w="1268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74"/>
            <p:cNvSpPr/>
            <p:nvPr/>
          </p:nvSpPr>
          <p:spPr>
            <a:xfrm>
              <a:off x="1575058" y="2003001"/>
              <a:ext cx="18775" cy="15868"/>
            </a:xfrm>
            <a:custGeom>
              <a:avLst/>
              <a:gdLst/>
              <a:ahLst/>
              <a:cxnLst/>
              <a:rect l="l" t="t" r="r" b="b"/>
              <a:pathLst>
                <a:path w="717" h="606" extrusionOk="0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74"/>
            <p:cNvSpPr/>
            <p:nvPr/>
          </p:nvSpPr>
          <p:spPr>
            <a:xfrm>
              <a:off x="1345495" y="2004625"/>
              <a:ext cx="170150" cy="171119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74"/>
            <p:cNvSpPr/>
            <p:nvPr/>
          </p:nvSpPr>
          <p:spPr>
            <a:xfrm>
              <a:off x="1404935" y="2140760"/>
              <a:ext cx="51742" cy="93454"/>
            </a:xfrm>
            <a:custGeom>
              <a:avLst/>
              <a:gdLst/>
              <a:ahLst/>
              <a:cxnLst/>
              <a:rect l="l" t="t" r="r" b="b"/>
              <a:pathLst>
                <a:path w="1976" h="3569" extrusionOk="0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74"/>
            <p:cNvSpPr/>
            <p:nvPr/>
          </p:nvSpPr>
          <p:spPr>
            <a:xfrm>
              <a:off x="1298519" y="2198708"/>
              <a:ext cx="264338" cy="112936"/>
            </a:xfrm>
            <a:custGeom>
              <a:avLst/>
              <a:gdLst/>
              <a:ahLst/>
              <a:cxnLst/>
              <a:rect l="l" t="t" r="r" b="b"/>
              <a:pathLst>
                <a:path w="10095" h="4313" extrusionOk="0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74"/>
            <p:cNvSpPr/>
            <p:nvPr/>
          </p:nvSpPr>
          <p:spPr>
            <a:xfrm>
              <a:off x="1488124" y="2208710"/>
              <a:ext cx="74732" cy="102933"/>
            </a:xfrm>
            <a:custGeom>
              <a:avLst/>
              <a:gdLst/>
              <a:ahLst/>
              <a:cxnLst/>
              <a:rect l="l" t="t" r="r" b="b"/>
              <a:pathLst>
                <a:path w="2854" h="3931" extrusionOk="0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74"/>
            <p:cNvSpPr/>
            <p:nvPr/>
          </p:nvSpPr>
          <p:spPr>
            <a:xfrm>
              <a:off x="1298519" y="2209941"/>
              <a:ext cx="71721" cy="101703"/>
            </a:xfrm>
            <a:custGeom>
              <a:avLst/>
              <a:gdLst/>
              <a:ahLst/>
              <a:cxnLst/>
              <a:rect l="l" t="t" r="r" b="b"/>
              <a:pathLst>
                <a:path w="2739" h="3884" extrusionOk="0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74"/>
            <p:cNvSpPr/>
            <p:nvPr/>
          </p:nvSpPr>
          <p:spPr>
            <a:xfrm>
              <a:off x="1425045" y="2243615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74"/>
            <p:cNvSpPr/>
            <p:nvPr/>
          </p:nvSpPr>
          <p:spPr>
            <a:xfrm>
              <a:off x="1425045" y="2262102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74"/>
            <p:cNvSpPr/>
            <p:nvPr/>
          </p:nvSpPr>
          <p:spPr>
            <a:xfrm>
              <a:off x="1404935" y="2198708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74"/>
            <p:cNvSpPr/>
            <p:nvPr/>
          </p:nvSpPr>
          <p:spPr>
            <a:xfrm>
              <a:off x="1430674" y="2198708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74"/>
            <p:cNvSpPr/>
            <p:nvPr/>
          </p:nvSpPr>
          <p:spPr>
            <a:xfrm>
              <a:off x="1467648" y="2266658"/>
              <a:ext cx="53732" cy="20503"/>
            </a:xfrm>
            <a:custGeom>
              <a:avLst/>
              <a:gdLst/>
              <a:ahLst/>
              <a:cxnLst/>
              <a:rect l="l" t="t" r="r" b="b"/>
              <a:pathLst>
                <a:path w="2052" h="783" extrusionOk="0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74"/>
            <p:cNvSpPr/>
            <p:nvPr/>
          </p:nvSpPr>
          <p:spPr>
            <a:xfrm>
              <a:off x="1375712" y="2026358"/>
              <a:ext cx="109951" cy="150328"/>
            </a:xfrm>
            <a:custGeom>
              <a:avLst/>
              <a:gdLst/>
              <a:ahLst/>
              <a:cxnLst/>
              <a:rect l="l" t="t" r="r" b="b"/>
              <a:pathLst>
                <a:path w="4199" h="5741" extrusionOk="0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74"/>
            <p:cNvSpPr/>
            <p:nvPr/>
          </p:nvSpPr>
          <p:spPr>
            <a:xfrm>
              <a:off x="1342483" y="2077026"/>
              <a:ext cx="21524" cy="46766"/>
            </a:xfrm>
            <a:custGeom>
              <a:avLst/>
              <a:gdLst/>
              <a:ahLst/>
              <a:cxnLst/>
              <a:rect l="l" t="t" r="r" b="b"/>
              <a:pathLst>
                <a:path w="822" h="1786" extrusionOk="0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74"/>
            <p:cNvSpPr/>
            <p:nvPr/>
          </p:nvSpPr>
          <p:spPr>
            <a:xfrm>
              <a:off x="1419179" y="2091742"/>
              <a:ext cx="25111" cy="37575"/>
            </a:xfrm>
            <a:custGeom>
              <a:avLst/>
              <a:gdLst/>
              <a:ahLst/>
              <a:cxnLst/>
              <a:rect l="l" t="t" r="r" b="b"/>
              <a:pathLst>
                <a:path w="959" h="1435" extrusionOk="0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74"/>
            <p:cNvSpPr/>
            <p:nvPr/>
          </p:nvSpPr>
          <p:spPr>
            <a:xfrm>
              <a:off x="1429418" y="2118267"/>
              <a:ext cx="78974" cy="78712"/>
            </a:xfrm>
            <a:custGeom>
              <a:avLst/>
              <a:gdLst/>
              <a:ahLst/>
              <a:cxnLst/>
              <a:rect l="l" t="t" r="r" b="b"/>
              <a:pathLst>
                <a:path w="3016" h="3006" extrusionOk="0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74"/>
            <p:cNvSpPr/>
            <p:nvPr/>
          </p:nvSpPr>
          <p:spPr>
            <a:xfrm>
              <a:off x="1497394" y="2077026"/>
              <a:ext cx="21734" cy="46766"/>
            </a:xfrm>
            <a:custGeom>
              <a:avLst/>
              <a:gdLst/>
              <a:ahLst/>
              <a:cxnLst/>
              <a:rect l="l" t="t" r="r" b="b"/>
              <a:pathLst>
                <a:path w="830" h="1786" extrusionOk="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74"/>
            <p:cNvSpPr/>
            <p:nvPr/>
          </p:nvSpPr>
          <p:spPr>
            <a:xfrm>
              <a:off x="1419677" y="2180483"/>
              <a:ext cx="22257" cy="22257"/>
            </a:xfrm>
            <a:custGeom>
              <a:avLst/>
              <a:gdLst/>
              <a:ahLst/>
              <a:cxnLst/>
              <a:rect l="l" t="t" r="r" b="b"/>
              <a:pathLst>
                <a:path w="850" h="850" extrusionOk="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7" name="Google Shape;11407;p74"/>
          <p:cNvGrpSpPr/>
          <p:nvPr/>
        </p:nvGrpSpPr>
        <p:grpSpPr>
          <a:xfrm>
            <a:off x="3114815" y="3346868"/>
            <a:ext cx="283217" cy="359180"/>
            <a:chOff x="3114815" y="3346868"/>
            <a:chExt cx="283217" cy="359180"/>
          </a:xfrm>
        </p:grpSpPr>
        <p:sp>
          <p:nvSpPr>
            <p:cNvPr id="11408" name="Google Shape;11408;p74"/>
            <p:cNvSpPr/>
            <p:nvPr/>
          </p:nvSpPr>
          <p:spPr>
            <a:xfrm>
              <a:off x="3180304" y="3473446"/>
              <a:ext cx="152397" cy="176146"/>
            </a:xfrm>
            <a:custGeom>
              <a:avLst/>
              <a:gdLst/>
              <a:ahLst/>
              <a:cxnLst/>
              <a:rect l="l" t="t" r="r" b="b"/>
              <a:pathLst>
                <a:path w="5820" h="6727" extrusionOk="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74"/>
            <p:cNvSpPr/>
            <p:nvPr/>
          </p:nvSpPr>
          <p:spPr>
            <a:xfrm>
              <a:off x="3180304" y="3473394"/>
              <a:ext cx="92197" cy="176199"/>
            </a:xfrm>
            <a:custGeom>
              <a:avLst/>
              <a:gdLst/>
              <a:ahLst/>
              <a:cxnLst/>
              <a:rect l="l" t="t" r="r" b="b"/>
              <a:pathLst>
                <a:path w="3521" h="6729" extrusionOk="0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74"/>
            <p:cNvSpPr/>
            <p:nvPr/>
          </p:nvSpPr>
          <p:spPr>
            <a:xfrm>
              <a:off x="3244509" y="3603585"/>
              <a:ext cx="22257" cy="46007"/>
            </a:xfrm>
            <a:custGeom>
              <a:avLst/>
              <a:gdLst/>
              <a:ahLst/>
              <a:cxnLst/>
              <a:rect l="l" t="t" r="r" b="b"/>
              <a:pathLst>
                <a:path w="850" h="1757" extrusionOk="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74"/>
            <p:cNvSpPr/>
            <p:nvPr/>
          </p:nvSpPr>
          <p:spPr>
            <a:xfrm>
              <a:off x="3165300" y="3638333"/>
              <a:ext cx="182405" cy="35245"/>
            </a:xfrm>
            <a:custGeom>
              <a:avLst/>
              <a:gdLst/>
              <a:ahLst/>
              <a:cxnLst/>
              <a:rect l="l" t="t" r="r" b="b"/>
              <a:pathLst>
                <a:path w="6966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74"/>
            <p:cNvSpPr/>
            <p:nvPr/>
          </p:nvSpPr>
          <p:spPr>
            <a:xfrm>
              <a:off x="3165300" y="3638333"/>
              <a:ext cx="15266" cy="35245"/>
            </a:xfrm>
            <a:custGeom>
              <a:avLst/>
              <a:gdLst/>
              <a:ahLst/>
              <a:cxnLst/>
              <a:rect l="l" t="t" r="r" b="b"/>
              <a:pathLst>
                <a:path w="583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74"/>
            <p:cNvSpPr/>
            <p:nvPr/>
          </p:nvSpPr>
          <p:spPr>
            <a:xfrm>
              <a:off x="3149563" y="3664308"/>
              <a:ext cx="213879" cy="41739"/>
            </a:xfrm>
            <a:custGeom>
              <a:avLst/>
              <a:gdLst/>
              <a:ahLst/>
              <a:cxnLst/>
              <a:rect l="l" t="t" r="r" b="b"/>
              <a:pathLst>
                <a:path w="8168" h="1594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74"/>
            <p:cNvSpPr/>
            <p:nvPr/>
          </p:nvSpPr>
          <p:spPr>
            <a:xfrm>
              <a:off x="3149327" y="3664308"/>
              <a:ext cx="15999" cy="41739"/>
            </a:xfrm>
            <a:custGeom>
              <a:avLst/>
              <a:gdLst/>
              <a:ahLst/>
              <a:cxnLst/>
              <a:rect l="l" t="t" r="r" b="b"/>
              <a:pathLst>
                <a:path w="611" h="1594" extrusionOk="0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74"/>
            <p:cNvSpPr/>
            <p:nvPr/>
          </p:nvSpPr>
          <p:spPr>
            <a:xfrm>
              <a:off x="3251239" y="3346868"/>
              <a:ext cx="10762" cy="101886"/>
            </a:xfrm>
            <a:custGeom>
              <a:avLst/>
              <a:gdLst/>
              <a:ahLst/>
              <a:cxnLst/>
              <a:rect l="l" t="t" r="r" b="b"/>
              <a:pathLst>
                <a:path w="411" h="3891" extrusionOk="0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74"/>
            <p:cNvSpPr/>
            <p:nvPr/>
          </p:nvSpPr>
          <p:spPr>
            <a:xfrm>
              <a:off x="3173155" y="3365485"/>
              <a:ext cx="58131" cy="90260"/>
            </a:xfrm>
            <a:custGeom>
              <a:avLst/>
              <a:gdLst/>
              <a:ahLst/>
              <a:cxnLst/>
              <a:rect l="l" t="t" r="r" b="b"/>
              <a:pathLst>
                <a:path w="2220" h="3447" extrusionOk="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74"/>
            <p:cNvSpPr/>
            <p:nvPr/>
          </p:nvSpPr>
          <p:spPr>
            <a:xfrm>
              <a:off x="3114815" y="3419767"/>
              <a:ext cx="94999" cy="53208"/>
            </a:xfrm>
            <a:custGeom>
              <a:avLst/>
              <a:gdLst/>
              <a:ahLst/>
              <a:cxnLst/>
              <a:rect l="l" t="t" r="r" b="b"/>
              <a:pathLst>
                <a:path w="3628" h="2032" extrusionOk="0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74"/>
            <p:cNvSpPr/>
            <p:nvPr/>
          </p:nvSpPr>
          <p:spPr>
            <a:xfrm>
              <a:off x="3281718" y="3365485"/>
              <a:ext cx="57947" cy="90260"/>
            </a:xfrm>
            <a:custGeom>
              <a:avLst/>
              <a:gdLst/>
              <a:ahLst/>
              <a:cxnLst/>
              <a:rect l="l" t="t" r="r" b="b"/>
              <a:pathLst>
                <a:path w="2213" h="3447" extrusionOk="0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74"/>
            <p:cNvSpPr/>
            <p:nvPr/>
          </p:nvSpPr>
          <p:spPr>
            <a:xfrm>
              <a:off x="3303190" y="3419610"/>
              <a:ext cx="94842" cy="53129"/>
            </a:xfrm>
            <a:custGeom>
              <a:avLst/>
              <a:gdLst/>
              <a:ahLst/>
              <a:cxnLst/>
              <a:rect l="l" t="t" r="r" b="b"/>
              <a:pathLst>
                <a:path w="3622" h="2029" extrusionOk="0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74"/>
            <p:cNvSpPr/>
            <p:nvPr/>
          </p:nvSpPr>
          <p:spPr>
            <a:xfrm>
              <a:off x="3228510" y="3561375"/>
              <a:ext cx="54229" cy="53993"/>
            </a:xfrm>
            <a:custGeom>
              <a:avLst/>
              <a:gdLst/>
              <a:ahLst/>
              <a:cxnLst/>
              <a:rect l="l" t="t" r="r" b="b"/>
              <a:pathLst>
                <a:path w="2071" h="2062" extrusionOk="0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1" name="Google Shape;11421;p74"/>
          <p:cNvGrpSpPr/>
          <p:nvPr/>
        </p:nvGrpSpPr>
        <p:grpSpPr>
          <a:xfrm>
            <a:off x="3973186" y="3353231"/>
            <a:ext cx="378661" cy="346558"/>
            <a:chOff x="3973186" y="3353231"/>
            <a:chExt cx="378661" cy="346558"/>
          </a:xfrm>
        </p:grpSpPr>
        <p:sp>
          <p:nvSpPr>
            <p:cNvPr id="11422" name="Google Shape;11422;p74"/>
            <p:cNvSpPr/>
            <p:nvPr/>
          </p:nvSpPr>
          <p:spPr>
            <a:xfrm>
              <a:off x="4033882" y="3477190"/>
              <a:ext cx="34486" cy="34512"/>
            </a:xfrm>
            <a:custGeom>
              <a:avLst/>
              <a:gdLst/>
              <a:ahLst/>
              <a:cxnLst/>
              <a:rect l="l" t="t" r="r" b="b"/>
              <a:pathLst>
                <a:path w="1317" h="1318" extrusionOk="0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74"/>
            <p:cNvSpPr/>
            <p:nvPr/>
          </p:nvSpPr>
          <p:spPr>
            <a:xfrm>
              <a:off x="4144278" y="3477190"/>
              <a:ext cx="34512" cy="34512"/>
            </a:xfrm>
            <a:custGeom>
              <a:avLst/>
              <a:gdLst/>
              <a:ahLst/>
              <a:cxnLst/>
              <a:rect l="l" t="t" r="r" b="b"/>
              <a:pathLst>
                <a:path w="1318" h="1318" extrusionOk="0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74"/>
            <p:cNvSpPr/>
            <p:nvPr/>
          </p:nvSpPr>
          <p:spPr>
            <a:xfrm>
              <a:off x="4172768" y="335323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74"/>
            <p:cNvSpPr/>
            <p:nvPr/>
          </p:nvSpPr>
          <p:spPr>
            <a:xfrm>
              <a:off x="4080335" y="3527649"/>
              <a:ext cx="52003" cy="93952"/>
            </a:xfrm>
            <a:custGeom>
              <a:avLst/>
              <a:gdLst/>
              <a:ahLst/>
              <a:cxnLst/>
              <a:rect l="l" t="t" r="r" b="b"/>
              <a:pathLst>
                <a:path w="1986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74"/>
            <p:cNvSpPr/>
            <p:nvPr/>
          </p:nvSpPr>
          <p:spPr>
            <a:xfrm>
              <a:off x="3973186" y="3585858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74"/>
            <p:cNvSpPr/>
            <p:nvPr/>
          </p:nvSpPr>
          <p:spPr>
            <a:xfrm>
              <a:off x="4051112" y="3405260"/>
              <a:ext cx="110448" cy="151768"/>
            </a:xfrm>
            <a:custGeom>
              <a:avLst/>
              <a:gdLst/>
              <a:ahLst/>
              <a:cxnLst/>
              <a:rect l="l" t="t" r="r" b="b"/>
              <a:pathLst>
                <a:path w="4218" h="5796" extrusionOk="0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74"/>
            <p:cNvSpPr/>
            <p:nvPr/>
          </p:nvSpPr>
          <p:spPr>
            <a:xfrm>
              <a:off x="4051112" y="340549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74"/>
            <p:cNvSpPr/>
            <p:nvPr/>
          </p:nvSpPr>
          <p:spPr>
            <a:xfrm>
              <a:off x="4089080" y="3405260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74"/>
            <p:cNvSpPr/>
            <p:nvPr/>
          </p:nvSpPr>
          <p:spPr>
            <a:xfrm>
              <a:off x="4094317" y="3475384"/>
              <a:ext cx="24012" cy="37811"/>
            </a:xfrm>
            <a:custGeom>
              <a:avLst/>
              <a:gdLst/>
              <a:ahLst/>
              <a:cxnLst/>
              <a:rect l="l" t="t" r="r" b="b"/>
              <a:pathLst>
                <a:path w="917" h="1444" extrusionOk="0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74"/>
            <p:cNvSpPr/>
            <p:nvPr/>
          </p:nvSpPr>
          <p:spPr>
            <a:xfrm>
              <a:off x="4087823" y="3604345"/>
              <a:ext cx="36999" cy="95209"/>
            </a:xfrm>
            <a:custGeom>
              <a:avLst/>
              <a:gdLst/>
              <a:ahLst/>
              <a:cxnLst/>
              <a:rect l="l" t="t" r="r" b="b"/>
              <a:pathLst>
                <a:path w="1413" h="3636" extrusionOk="0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74"/>
            <p:cNvSpPr/>
            <p:nvPr/>
          </p:nvSpPr>
          <p:spPr>
            <a:xfrm>
              <a:off x="4080335" y="3586120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74"/>
            <p:cNvSpPr/>
            <p:nvPr/>
          </p:nvSpPr>
          <p:spPr>
            <a:xfrm>
              <a:off x="4106310" y="3586120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74"/>
            <p:cNvSpPr/>
            <p:nvPr/>
          </p:nvSpPr>
          <p:spPr>
            <a:xfrm>
              <a:off x="3973421" y="3586120"/>
              <a:ext cx="106940" cy="113669"/>
            </a:xfrm>
            <a:custGeom>
              <a:avLst/>
              <a:gdLst/>
              <a:ahLst/>
              <a:cxnLst/>
              <a:rect l="l" t="t" r="r" b="b"/>
              <a:pathLst>
                <a:path w="4084" h="4341" extrusionOk="0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74"/>
            <p:cNvSpPr/>
            <p:nvPr/>
          </p:nvSpPr>
          <p:spPr>
            <a:xfrm>
              <a:off x="4132312" y="3586120"/>
              <a:ext cx="106940" cy="113433"/>
            </a:xfrm>
            <a:custGeom>
              <a:avLst/>
              <a:gdLst/>
              <a:ahLst/>
              <a:cxnLst/>
              <a:rect l="l" t="t" r="r" b="b"/>
              <a:pathLst>
                <a:path w="4084" h="4332" extrusionOk="0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74"/>
            <p:cNvSpPr/>
            <p:nvPr/>
          </p:nvSpPr>
          <p:spPr>
            <a:xfrm>
              <a:off x="3973421" y="3598610"/>
              <a:ext cx="67714" cy="100943"/>
            </a:xfrm>
            <a:custGeom>
              <a:avLst/>
              <a:gdLst/>
              <a:ahLst/>
              <a:cxnLst/>
              <a:rect l="l" t="t" r="r" b="b"/>
              <a:pathLst>
                <a:path w="2586" h="3855" extrusionOk="0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74"/>
            <p:cNvSpPr/>
            <p:nvPr/>
          </p:nvSpPr>
          <p:spPr>
            <a:xfrm>
              <a:off x="4171773" y="3598610"/>
              <a:ext cx="67479" cy="100943"/>
            </a:xfrm>
            <a:custGeom>
              <a:avLst/>
              <a:gdLst/>
              <a:ahLst/>
              <a:cxnLst/>
              <a:rect l="l" t="t" r="r" b="b"/>
              <a:pathLst>
                <a:path w="2577" h="3855" extrusionOk="0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74"/>
            <p:cNvSpPr/>
            <p:nvPr/>
          </p:nvSpPr>
          <p:spPr>
            <a:xfrm>
              <a:off x="4241320" y="3379232"/>
              <a:ext cx="45379" cy="65017"/>
            </a:xfrm>
            <a:custGeom>
              <a:avLst/>
              <a:gdLst/>
              <a:ahLst/>
              <a:cxnLst/>
              <a:rect l="l" t="t" r="r" b="b"/>
              <a:pathLst>
                <a:path w="1733" h="2483" extrusionOk="0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74"/>
            <p:cNvSpPr/>
            <p:nvPr/>
          </p:nvSpPr>
          <p:spPr>
            <a:xfrm>
              <a:off x="4250458" y="3449644"/>
              <a:ext cx="17020" cy="14349"/>
            </a:xfrm>
            <a:custGeom>
              <a:avLst/>
              <a:gdLst/>
              <a:ahLst/>
              <a:cxnLst/>
              <a:rect l="l" t="t" r="r" b="b"/>
              <a:pathLst>
                <a:path w="650" h="548" extrusionOk="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74"/>
          <p:cNvGrpSpPr/>
          <p:nvPr/>
        </p:nvGrpSpPr>
        <p:grpSpPr>
          <a:xfrm>
            <a:off x="2152857" y="4263002"/>
            <a:ext cx="373241" cy="359127"/>
            <a:chOff x="2152857" y="4263002"/>
            <a:chExt cx="373241" cy="359127"/>
          </a:xfrm>
        </p:grpSpPr>
        <p:sp>
          <p:nvSpPr>
            <p:cNvPr id="11441" name="Google Shape;11441;p74"/>
            <p:cNvSpPr/>
            <p:nvPr/>
          </p:nvSpPr>
          <p:spPr>
            <a:xfrm>
              <a:off x="2152857" y="4354493"/>
              <a:ext cx="275309" cy="267637"/>
            </a:xfrm>
            <a:custGeom>
              <a:avLst/>
              <a:gdLst/>
              <a:ahLst/>
              <a:cxnLst/>
              <a:rect l="l" t="t" r="r" b="b"/>
              <a:pathLst>
                <a:path w="10514" h="10221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74"/>
            <p:cNvSpPr/>
            <p:nvPr/>
          </p:nvSpPr>
          <p:spPr>
            <a:xfrm>
              <a:off x="2195564" y="4354257"/>
              <a:ext cx="56481" cy="72454"/>
            </a:xfrm>
            <a:custGeom>
              <a:avLst/>
              <a:gdLst/>
              <a:ahLst/>
              <a:cxnLst/>
              <a:rect l="l" t="t" r="r" b="b"/>
              <a:pathLst>
                <a:path w="2157" h="2767" extrusionOk="0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74"/>
            <p:cNvSpPr/>
            <p:nvPr/>
          </p:nvSpPr>
          <p:spPr>
            <a:xfrm>
              <a:off x="2355686" y="4530351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74"/>
            <p:cNvSpPr/>
            <p:nvPr/>
          </p:nvSpPr>
          <p:spPr>
            <a:xfrm>
              <a:off x="2276764" y="4263002"/>
              <a:ext cx="249334" cy="210946"/>
            </a:xfrm>
            <a:custGeom>
              <a:avLst/>
              <a:gdLst/>
              <a:ahLst/>
              <a:cxnLst/>
              <a:rect l="l" t="t" r="r" b="b"/>
              <a:pathLst>
                <a:path w="9522" h="8056" extrusionOk="0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74"/>
            <p:cNvSpPr/>
            <p:nvPr/>
          </p:nvSpPr>
          <p:spPr>
            <a:xfrm>
              <a:off x="2203080" y="4331502"/>
              <a:ext cx="78948" cy="97906"/>
            </a:xfrm>
            <a:custGeom>
              <a:avLst/>
              <a:gdLst/>
              <a:ahLst/>
              <a:cxnLst/>
              <a:rect l="l" t="t" r="r" b="b"/>
              <a:pathLst>
                <a:path w="3015" h="3739" extrusionOk="0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74"/>
            <p:cNvSpPr/>
            <p:nvPr/>
          </p:nvSpPr>
          <p:spPr>
            <a:xfrm>
              <a:off x="2352203" y="4501129"/>
              <a:ext cx="99451" cy="77350"/>
            </a:xfrm>
            <a:custGeom>
              <a:avLst/>
              <a:gdLst/>
              <a:ahLst/>
              <a:cxnLst/>
              <a:rect l="l" t="t" r="r" b="b"/>
              <a:pathLst>
                <a:path w="3798" h="2954" extrusionOk="0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74"/>
            <p:cNvSpPr/>
            <p:nvPr/>
          </p:nvSpPr>
          <p:spPr>
            <a:xfrm>
              <a:off x="2324971" y="4303039"/>
              <a:ext cx="134669" cy="115135"/>
            </a:xfrm>
            <a:custGeom>
              <a:avLst/>
              <a:gdLst/>
              <a:ahLst/>
              <a:cxnLst/>
              <a:rect l="l" t="t" r="r" b="b"/>
              <a:pathLst>
                <a:path w="5143" h="4397" extrusionOk="0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74"/>
            <p:cNvSpPr/>
            <p:nvPr/>
          </p:nvSpPr>
          <p:spPr>
            <a:xfrm>
              <a:off x="2347464" y="4313775"/>
              <a:ext cx="109427" cy="93219"/>
            </a:xfrm>
            <a:custGeom>
              <a:avLst/>
              <a:gdLst/>
              <a:ahLst/>
              <a:cxnLst/>
              <a:rect l="l" t="t" r="r" b="b"/>
              <a:pathLst>
                <a:path w="4179" h="3560" extrusionOk="0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9" name="Google Shape;11449;p74"/>
          <p:cNvGrpSpPr/>
          <p:nvPr/>
        </p:nvGrpSpPr>
        <p:grpSpPr>
          <a:xfrm>
            <a:off x="859632" y="3346972"/>
            <a:ext cx="303537" cy="359127"/>
            <a:chOff x="859632" y="3346972"/>
            <a:chExt cx="303537" cy="359127"/>
          </a:xfrm>
        </p:grpSpPr>
        <p:sp>
          <p:nvSpPr>
            <p:cNvPr id="11450" name="Google Shape;11450;p74"/>
            <p:cNvSpPr/>
            <p:nvPr/>
          </p:nvSpPr>
          <p:spPr>
            <a:xfrm>
              <a:off x="859632" y="3346972"/>
              <a:ext cx="303537" cy="359127"/>
            </a:xfrm>
            <a:custGeom>
              <a:avLst/>
              <a:gdLst/>
              <a:ahLst/>
              <a:cxnLst/>
              <a:rect l="l" t="t" r="r" b="b"/>
              <a:pathLst>
                <a:path w="11592" h="13715" extrusionOk="0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74"/>
            <p:cNvSpPr/>
            <p:nvPr/>
          </p:nvSpPr>
          <p:spPr>
            <a:xfrm>
              <a:off x="926063" y="3427989"/>
              <a:ext cx="153156" cy="145903"/>
            </a:xfrm>
            <a:custGeom>
              <a:avLst/>
              <a:gdLst/>
              <a:ahLst/>
              <a:cxnLst/>
              <a:rect l="l" t="t" r="r" b="b"/>
              <a:pathLst>
                <a:path w="5849" h="5572" extrusionOk="0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74"/>
            <p:cNvSpPr/>
            <p:nvPr/>
          </p:nvSpPr>
          <p:spPr>
            <a:xfrm>
              <a:off x="1011767" y="3492928"/>
              <a:ext cx="64703" cy="74470"/>
            </a:xfrm>
            <a:custGeom>
              <a:avLst/>
              <a:gdLst/>
              <a:ahLst/>
              <a:cxnLst/>
              <a:rect l="l" t="t" r="r" b="b"/>
              <a:pathLst>
                <a:path w="2471" h="2844" extrusionOk="0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74"/>
            <p:cNvSpPr/>
            <p:nvPr/>
          </p:nvSpPr>
          <p:spPr>
            <a:xfrm>
              <a:off x="998020" y="3428224"/>
              <a:ext cx="81462" cy="145667"/>
            </a:xfrm>
            <a:custGeom>
              <a:avLst/>
              <a:gdLst/>
              <a:ahLst/>
              <a:cxnLst/>
              <a:rect l="l" t="t" r="r" b="b"/>
              <a:pathLst>
                <a:path w="3111" h="5563" extrusionOk="0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74"/>
            <p:cNvSpPr/>
            <p:nvPr/>
          </p:nvSpPr>
          <p:spPr>
            <a:xfrm>
              <a:off x="1022738" y="3503925"/>
              <a:ext cx="80964" cy="81200"/>
            </a:xfrm>
            <a:custGeom>
              <a:avLst/>
              <a:gdLst/>
              <a:ahLst/>
              <a:cxnLst/>
              <a:rect l="l" t="t" r="r" b="b"/>
              <a:pathLst>
                <a:path w="3092" h="3101" extrusionOk="0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5" name="Google Shape;11455;p74"/>
          <p:cNvGrpSpPr/>
          <p:nvPr/>
        </p:nvGrpSpPr>
        <p:grpSpPr>
          <a:xfrm>
            <a:off x="1767911" y="2882241"/>
            <a:ext cx="265306" cy="366799"/>
            <a:chOff x="1767911" y="2882241"/>
            <a:chExt cx="265306" cy="366799"/>
          </a:xfrm>
        </p:grpSpPr>
        <p:sp>
          <p:nvSpPr>
            <p:cNvPr id="11456" name="Google Shape;11456;p74"/>
            <p:cNvSpPr/>
            <p:nvPr/>
          </p:nvSpPr>
          <p:spPr>
            <a:xfrm>
              <a:off x="1767911" y="3066269"/>
              <a:ext cx="265306" cy="182771"/>
            </a:xfrm>
            <a:custGeom>
              <a:avLst/>
              <a:gdLst/>
              <a:ahLst/>
              <a:cxnLst/>
              <a:rect l="l" t="t" r="r" b="b"/>
              <a:pathLst>
                <a:path w="10132" h="6980" extrusionOk="0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74"/>
            <p:cNvSpPr/>
            <p:nvPr/>
          </p:nvSpPr>
          <p:spPr>
            <a:xfrm>
              <a:off x="1818867" y="2882241"/>
              <a:ext cx="147422" cy="155905"/>
            </a:xfrm>
            <a:custGeom>
              <a:avLst/>
              <a:gdLst/>
              <a:ahLst/>
              <a:cxnLst/>
              <a:rect l="l" t="t" r="r" b="b"/>
              <a:pathLst>
                <a:path w="5630" h="5954" extrusionOk="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74"/>
            <p:cNvSpPr/>
            <p:nvPr/>
          </p:nvSpPr>
          <p:spPr>
            <a:xfrm>
              <a:off x="1886817" y="2912144"/>
              <a:ext cx="47735" cy="47500"/>
            </a:xfrm>
            <a:custGeom>
              <a:avLst/>
              <a:gdLst/>
              <a:ahLst/>
              <a:cxnLst/>
              <a:rect l="l" t="t" r="r" b="b"/>
              <a:pathLst>
                <a:path w="1823" h="1814" extrusionOk="0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74"/>
            <p:cNvSpPr/>
            <p:nvPr/>
          </p:nvSpPr>
          <p:spPr>
            <a:xfrm>
              <a:off x="1858799" y="2906488"/>
              <a:ext cx="84237" cy="79079"/>
            </a:xfrm>
            <a:custGeom>
              <a:avLst/>
              <a:gdLst/>
              <a:ahLst/>
              <a:cxnLst/>
              <a:rect l="l" t="t" r="r" b="b"/>
              <a:pathLst>
                <a:path w="3217" h="3020" extrusionOk="0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74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74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74"/>
            <p:cNvSpPr/>
            <p:nvPr/>
          </p:nvSpPr>
          <p:spPr>
            <a:xfrm>
              <a:off x="1783151" y="3029008"/>
              <a:ext cx="117440" cy="159938"/>
            </a:xfrm>
            <a:custGeom>
              <a:avLst/>
              <a:gdLst/>
              <a:ahLst/>
              <a:cxnLst/>
              <a:rect l="l" t="t" r="r" b="b"/>
              <a:pathLst>
                <a:path w="4485" h="6108" extrusionOk="0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74"/>
            <p:cNvSpPr/>
            <p:nvPr/>
          </p:nvSpPr>
          <p:spPr>
            <a:xfrm>
              <a:off x="1813290" y="3067212"/>
              <a:ext cx="65305" cy="26578"/>
            </a:xfrm>
            <a:custGeom>
              <a:avLst/>
              <a:gdLst/>
              <a:ahLst/>
              <a:cxnLst/>
              <a:rect l="l" t="t" r="r" b="b"/>
              <a:pathLst>
                <a:path w="2494" h="1015" extrusionOk="0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74"/>
            <p:cNvSpPr/>
            <p:nvPr/>
          </p:nvSpPr>
          <p:spPr>
            <a:xfrm>
              <a:off x="1813237" y="3086746"/>
              <a:ext cx="65279" cy="26525"/>
            </a:xfrm>
            <a:custGeom>
              <a:avLst/>
              <a:gdLst/>
              <a:ahLst/>
              <a:cxnLst/>
              <a:rect l="l" t="t" r="r" b="b"/>
              <a:pathLst>
                <a:path w="2493" h="1013" extrusionOk="0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74"/>
            <p:cNvSpPr/>
            <p:nvPr/>
          </p:nvSpPr>
          <p:spPr>
            <a:xfrm>
              <a:off x="1813290" y="3106437"/>
              <a:ext cx="65227" cy="26552"/>
            </a:xfrm>
            <a:custGeom>
              <a:avLst/>
              <a:gdLst/>
              <a:ahLst/>
              <a:cxnLst/>
              <a:rect l="l" t="t" r="r" b="b"/>
              <a:pathLst>
                <a:path w="2491" h="1014" extrusionOk="0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74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74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74"/>
            <p:cNvSpPr/>
            <p:nvPr/>
          </p:nvSpPr>
          <p:spPr>
            <a:xfrm>
              <a:off x="1900564" y="3029008"/>
              <a:ext cx="117414" cy="159938"/>
            </a:xfrm>
            <a:custGeom>
              <a:avLst/>
              <a:gdLst/>
              <a:ahLst/>
              <a:cxnLst/>
              <a:rect l="l" t="t" r="r" b="b"/>
              <a:pathLst>
                <a:path w="4484" h="6108" extrusionOk="0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74"/>
            <p:cNvSpPr/>
            <p:nvPr/>
          </p:nvSpPr>
          <p:spPr>
            <a:xfrm>
              <a:off x="1900564" y="3029244"/>
              <a:ext cx="117414" cy="159702"/>
            </a:xfrm>
            <a:custGeom>
              <a:avLst/>
              <a:gdLst/>
              <a:ahLst/>
              <a:cxnLst/>
              <a:rect l="l" t="t" r="r" b="b"/>
              <a:pathLst>
                <a:path w="4484" h="6099" extrusionOk="0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74"/>
            <p:cNvSpPr/>
            <p:nvPr/>
          </p:nvSpPr>
          <p:spPr>
            <a:xfrm>
              <a:off x="1941282" y="3069988"/>
              <a:ext cx="29484" cy="36345"/>
            </a:xfrm>
            <a:custGeom>
              <a:avLst/>
              <a:gdLst/>
              <a:ahLst/>
              <a:cxnLst/>
              <a:rect l="l" t="t" r="r" b="b"/>
              <a:pathLst>
                <a:path w="1126" h="1388" extrusionOk="0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1" name="Google Shape;11471;p74"/>
          <p:cNvGrpSpPr/>
          <p:nvPr/>
        </p:nvGrpSpPr>
        <p:grpSpPr>
          <a:xfrm>
            <a:off x="1332009" y="1499935"/>
            <a:ext cx="331895" cy="359311"/>
            <a:chOff x="1332009" y="1499935"/>
            <a:chExt cx="331895" cy="359311"/>
          </a:xfrm>
        </p:grpSpPr>
        <p:sp>
          <p:nvSpPr>
            <p:cNvPr id="11472" name="Google Shape;11472;p74"/>
            <p:cNvSpPr/>
            <p:nvPr/>
          </p:nvSpPr>
          <p:spPr>
            <a:xfrm>
              <a:off x="1435414" y="1570451"/>
              <a:ext cx="28515" cy="79210"/>
            </a:xfrm>
            <a:custGeom>
              <a:avLst/>
              <a:gdLst/>
              <a:ahLst/>
              <a:cxnLst/>
              <a:rect l="l" t="t" r="r" b="b"/>
              <a:pathLst>
                <a:path w="1089" h="3025" extrusionOk="0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74"/>
            <p:cNvSpPr/>
            <p:nvPr/>
          </p:nvSpPr>
          <p:spPr>
            <a:xfrm>
              <a:off x="1435414" y="1627665"/>
              <a:ext cx="28515" cy="21995"/>
            </a:xfrm>
            <a:custGeom>
              <a:avLst/>
              <a:gdLst/>
              <a:ahLst/>
              <a:cxnLst/>
              <a:rect l="l" t="t" r="r" b="b"/>
              <a:pathLst>
                <a:path w="1089" h="840" extrusionOk="0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74"/>
            <p:cNvSpPr/>
            <p:nvPr/>
          </p:nvSpPr>
          <p:spPr>
            <a:xfrm>
              <a:off x="1350496" y="1570451"/>
              <a:ext cx="28254" cy="79210"/>
            </a:xfrm>
            <a:custGeom>
              <a:avLst/>
              <a:gdLst/>
              <a:ahLst/>
              <a:cxnLst/>
              <a:rect l="l" t="t" r="r" b="b"/>
              <a:pathLst>
                <a:path w="1079" h="3025" extrusionOk="0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74"/>
            <p:cNvSpPr/>
            <p:nvPr/>
          </p:nvSpPr>
          <p:spPr>
            <a:xfrm>
              <a:off x="1350496" y="1627665"/>
              <a:ext cx="28254" cy="21995"/>
            </a:xfrm>
            <a:custGeom>
              <a:avLst/>
              <a:gdLst/>
              <a:ahLst/>
              <a:cxnLst/>
              <a:rect l="l" t="t" r="r" b="b"/>
              <a:pathLst>
                <a:path w="1079" h="840" extrusionOk="0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74"/>
            <p:cNvSpPr/>
            <p:nvPr/>
          </p:nvSpPr>
          <p:spPr>
            <a:xfrm>
              <a:off x="1392706" y="1791531"/>
              <a:ext cx="28751" cy="67714"/>
            </a:xfrm>
            <a:custGeom>
              <a:avLst/>
              <a:gdLst/>
              <a:ahLst/>
              <a:cxnLst/>
              <a:rect l="l" t="t" r="r" b="b"/>
              <a:pathLst>
                <a:path w="1098" h="2586" extrusionOk="0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74"/>
            <p:cNvSpPr/>
            <p:nvPr/>
          </p:nvSpPr>
          <p:spPr>
            <a:xfrm>
              <a:off x="1392942" y="1791531"/>
              <a:ext cx="28515" cy="22519"/>
            </a:xfrm>
            <a:custGeom>
              <a:avLst/>
              <a:gdLst/>
              <a:ahLst/>
              <a:cxnLst/>
              <a:rect l="l" t="t" r="r" b="b"/>
              <a:pathLst>
                <a:path w="1089" h="860" extrusionOk="0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74"/>
            <p:cNvSpPr/>
            <p:nvPr/>
          </p:nvSpPr>
          <p:spPr>
            <a:xfrm>
              <a:off x="1386448" y="1765294"/>
              <a:ext cx="41503" cy="33255"/>
            </a:xfrm>
            <a:custGeom>
              <a:avLst/>
              <a:gdLst/>
              <a:ahLst/>
              <a:cxnLst/>
              <a:rect l="l" t="t" r="r" b="b"/>
              <a:pathLst>
                <a:path w="1585" h="1270" extrusionOk="0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74"/>
            <p:cNvSpPr/>
            <p:nvPr/>
          </p:nvSpPr>
          <p:spPr>
            <a:xfrm>
              <a:off x="1411428" y="1765294"/>
              <a:ext cx="16287" cy="33255"/>
            </a:xfrm>
            <a:custGeom>
              <a:avLst/>
              <a:gdLst/>
              <a:ahLst/>
              <a:cxnLst/>
              <a:rect l="l" t="t" r="r" b="b"/>
              <a:pathLst>
                <a:path w="622" h="1270" extrusionOk="0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74"/>
            <p:cNvSpPr/>
            <p:nvPr/>
          </p:nvSpPr>
          <p:spPr>
            <a:xfrm>
              <a:off x="1381473" y="1738585"/>
              <a:ext cx="51480" cy="33517"/>
            </a:xfrm>
            <a:custGeom>
              <a:avLst/>
              <a:gdLst/>
              <a:ahLst/>
              <a:cxnLst/>
              <a:rect l="l" t="t" r="r" b="b"/>
              <a:pathLst>
                <a:path w="1966" h="1280" extrusionOk="0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74"/>
            <p:cNvSpPr/>
            <p:nvPr/>
          </p:nvSpPr>
          <p:spPr>
            <a:xfrm>
              <a:off x="1411428" y="1738585"/>
              <a:ext cx="21524" cy="33517"/>
            </a:xfrm>
            <a:custGeom>
              <a:avLst/>
              <a:gdLst/>
              <a:ahLst/>
              <a:cxnLst/>
              <a:rect l="l" t="t" r="r" b="b"/>
              <a:pathLst>
                <a:path w="822" h="1280" extrusionOk="0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74"/>
            <p:cNvSpPr/>
            <p:nvPr/>
          </p:nvSpPr>
          <p:spPr>
            <a:xfrm>
              <a:off x="1339001" y="1668619"/>
              <a:ext cx="136162" cy="77220"/>
            </a:xfrm>
            <a:custGeom>
              <a:avLst/>
              <a:gdLst/>
              <a:ahLst/>
              <a:cxnLst/>
              <a:rect l="l" t="t" r="r" b="b"/>
              <a:pathLst>
                <a:path w="5200" h="2949" extrusionOk="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74"/>
            <p:cNvSpPr/>
            <p:nvPr/>
          </p:nvSpPr>
          <p:spPr>
            <a:xfrm>
              <a:off x="1411428" y="1668619"/>
              <a:ext cx="63996" cy="77220"/>
            </a:xfrm>
            <a:custGeom>
              <a:avLst/>
              <a:gdLst/>
              <a:ahLst/>
              <a:cxnLst/>
              <a:rect l="l" t="t" r="r" b="b"/>
              <a:pathLst>
                <a:path w="2444" h="2949" extrusionOk="0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74"/>
            <p:cNvSpPr/>
            <p:nvPr/>
          </p:nvSpPr>
          <p:spPr>
            <a:xfrm>
              <a:off x="1332009" y="1640889"/>
              <a:ext cx="150145" cy="27756"/>
            </a:xfrm>
            <a:custGeom>
              <a:avLst/>
              <a:gdLst/>
              <a:ahLst/>
              <a:cxnLst/>
              <a:rect l="l" t="t" r="r" b="b"/>
              <a:pathLst>
                <a:path w="5734" h="1060" extrusionOk="0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74"/>
            <p:cNvSpPr/>
            <p:nvPr/>
          </p:nvSpPr>
          <p:spPr>
            <a:xfrm>
              <a:off x="1461651" y="1640889"/>
              <a:ext cx="20503" cy="27756"/>
            </a:xfrm>
            <a:custGeom>
              <a:avLst/>
              <a:gdLst/>
              <a:ahLst/>
              <a:cxnLst/>
              <a:rect l="l" t="t" r="r" b="b"/>
              <a:pathLst>
                <a:path w="783" h="1060" extrusionOk="0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74"/>
            <p:cNvSpPr/>
            <p:nvPr/>
          </p:nvSpPr>
          <p:spPr>
            <a:xfrm>
              <a:off x="1467386" y="1499935"/>
              <a:ext cx="196518" cy="165725"/>
            </a:xfrm>
            <a:custGeom>
              <a:avLst/>
              <a:gdLst/>
              <a:ahLst/>
              <a:cxnLst/>
              <a:rect l="l" t="t" r="r" b="b"/>
              <a:pathLst>
                <a:path w="7505" h="6329" extrusionOk="0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74"/>
            <p:cNvSpPr/>
            <p:nvPr/>
          </p:nvSpPr>
          <p:spPr>
            <a:xfrm>
              <a:off x="1369873" y="1679852"/>
              <a:ext cx="74653" cy="11050"/>
            </a:xfrm>
            <a:custGeom>
              <a:avLst/>
              <a:gdLst/>
              <a:ahLst/>
              <a:cxnLst/>
              <a:rect l="l" t="t" r="r" b="b"/>
              <a:pathLst>
                <a:path w="2851" h="422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74"/>
            <p:cNvSpPr/>
            <p:nvPr/>
          </p:nvSpPr>
          <p:spPr>
            <a:xfrm>
              <a:off x="1533346" y="1524496"/>
              <a:ext cx="60487" cy="92459"/>
            </a:xfrm>
            <a:custGeom>
              <a:avLst/>
              <a:gdLst/>
              <a:ahLst/>
              <a:cxnLst/>
              <a:rect l="l" t="t" r="r" b="b"/>
              <a:pathLst>
                <a:path w="2310" h="3531" extrusionOk="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9" name="Google Shape;11489;p74"/>
          <p:cNvGrpSpPr/>
          <p:nvPr/>
        </p:nvGrpSpPr>
        <p:grpSpPr>
          <a:xfrm>
            <a:off x="2663464" y="3346815"/>
            <a:ext cx="289528" cy="359232"/>
            <a:chOff x="2663464" y="3346815"/>
            <a:chExt cx="289528" cy="359232"/>
          </a:xfrm>
        </p:grpSpPr>
        <p:sp>
          <p:nvSpPr>
            <p:cNvPr id="11490" name="Google Shape;11490;p74"/>
            <p:cNvSpPr/>
            <p:nvPr/>
          </p:nvSpPr>
          <p:spPr>
            <a:xfrm>
              <a:off x="2663464" y="3490676"/>
              <a:ext cx="133674" cy="140666"/>
            </a:xfrm>
            <a:custGeom>
              <a:avLst/>
              <a:gdLst/>
              <a:ahLst/>
              <a:cxnLst/>
              <a:rect l="l" t="t" r="r" b="b"/>
              <a:pathLst>
                <a:path w="5105" h="5372" extrusionOk="0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74"/>
            <p:cNvSpPr/>
            <p:nvPr/>
          </p:nvSpPr>
          <p:spPr>
            <a:xfrm>
              <a:off x="2742386" y="3610839"/>
              <a:ext cx="54753" cy="20503"/>
            </a:xfrm>
            <a:custGeom>
              <a:avLst/>
              <a:gdLst/>
              <a:ahLst/>
              <a:cxnLst/>
              <a:rect l="l" t="t" r="r" b="b"/>
              <a:pathLst>
                <a:path w="2091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74"/>
            <p:cNvSpPr/>
            <p:nvPr/>
          </p:nvSpPr>
          <p:spPr>
            <a:xfrm>
              <a:off x="2819082" y="3490676"/>
              <a:ext cx="133910" cy="140666"/>
            </a:xfrm>
            <a:custGeom>
              <a:avLst/>
              <a:gdLst/>
              <a:ahLst/>
              <a:cxnLst/>
              <a:rect l="l" t="t" r="r" b="b"/>
              <a:pathLst>
                <a:path w="5114" h="5372" extrusionOk="0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74"/>
            <p:cNvSpPr/>
            <p:nvPr/>
          </p:nvSpPr>
          <p:spPr>
            <a:xfrm>
              <a:off x="2819082" y="3610839"/>
              <a:ext cx="54988" cy="20503"/>
            </a:xfrm>
            <a:custGeom>
              <a:avLst/>
              <a:gdLst/>
              <a:ahLst/>
              <a:cxnLst/>
              <a:rect l="l" t="t" r="r" b="b"/>
              <a:pathLst>
                <a:path w="2100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74"/>
            <p:cNvSpPr/>
            <p:nvPr/>
          </p:nvSpPr>
          <p:spPr>
            <a:xfrm>
              <a:off x="2714918" y="3346815"/>
              <a:ext cx="167898" cy="178189"/>
            </a:xfrm>
            <a:custGeom>
              <a:avLst/>
              <a:gdLst/>
              <a:ahLst/>
              <a:cxnLst/>
              <a:rect l="l" t="t" r="r" b="b"/>
              <a:pathLst>
                <a:path w="6412" h="6805" extrusionOk="0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74"/>
            <p:cNvSpPr/>
            <p:nvPr/>
          </p:nvSpPr>
          <p:spPr>
            <a:xfrm>
              <a:off x="2757887" y="3372293"/>
              <a:ext cx="101467" cy="98744"/>
            </a:xfrm>
            <a:custGeom>
              <a:avLst/>
              <a:gdLst/>
              <a:ahLst/>
              <a:cxnLst/>
              <a:rect l="l" t="t" r="r" b="b"/>
              <a:pathLst>
                <a:path w="3875" h="3771" extrusionOk="0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74"/>
            <p:cNvSpPr/>
            <p:nvPr/>
          </p:nvSpPr>
          <p:spPr>
            <a:xfrm>
              <a:off x="2789597" y="3403323"/>
              <a:ext cx="36999" cy="36423"/>
            </a:xfrm>
            <a:custGeom>
              <a:avLst/>
              <a:gdLst/>
              <a:ahLst/>
              <a:cxnLst/>
              <a:rect l="l" t="t" r="r" b="b"/>
              <a:pathLst>
                <a:path w="1413" h="1391" extrusionOk="0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74"/>
            <p:cNvSpPr/>
            <p:nvPr/>
          </p:nvSpPr>
          <p:spPr>
            <a:xfrm>
              <a:off x="2734137" y="3660564"/>
              <a:ext cx="63001" cy="45483"/>
            </a:xfrm>
            <a:custGeom>
              <a:avLst/>
              <a:gdLst/>
              <a:ahLst/>
              <a:cxnLst/>
              <a:rect l="l" t="t" r="r" b="b"/>
              <a:pathLst>
                <a:path w="2406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74"/>
            <p:cNvSpPr/>
            <p:nvPr/>
          </p:nvSpPr>
          <p:spPr>
            <a:xfrm>
              <a:off x="2734137" y="3629325"/>
              <a:ext cx="63001" cy="31265"/>
            </a:xfrm>
            <a:custGeom>
              <a:avLst/>
              <a:gdLst/>
              <a:ahLst/>
              <a:cxnLst/>
              <a:rect l="l" t="t" r="r" b="b"/>
              <a:pathLst>
                <a:path w="2406" h="1194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74"/>
            <p:cNvSpPr/>
            <p:nvPr/>
          </p:nvSpPr>
          <p:spPr>
            <a:xfrm>
              <a:off x="2819082" y="3660564"/>
              <a:ext cx="62975" cy="45483"/>
            </a:xfrm>
            <a:custGeom>
              <a:avLst/>
              <a:gdLst/>
              <a:ahLst/>
              <a:cxnLst/>
              <a:rect l="l" t="t" r="r" b="b"/>
              <a:pathLst>
                <a:path w="2405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74"/>
            <p:cNvSpPr/>
            <p:nvPr/>
          </p:nvSpPr>
          <p:spPr>
            <a:xfrm>
              <a:off x="2819082" y="3629090"/>
              <a:ext cx="62975" cy="31239"/>
            </a:xfrm>
            <a:custGeom>
              <a:avLst/>
              <a:gdLst/>
              <a:ahLst/>
              <a:cxnLst/>
              <a:rect l="l" t="t" r="r" b="b"/>
              <a:pathLst>
                <a:path w="240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74"/>
          <p:cNvGrpSpPr/>
          <p:nvPr/>
        </p:nvGrpSpPr>
        <p:grpSpPr>
          <a:xfrm>
            <a:off x="1315775" y="2881927"/>
            <a:ext cx="269051" cy="366983"/>
            <a:chOff x="1315775" y="2881927"/>
            <a:chExt cx="269051" cy="366983"/>
          </a:xfrm>
        </p:grpSpPr>
        <p:sp>
          <p:nvSpPr>
            <p:cNvPr id="11502" name="Google Shape;11502;p74"/>
            <p:cNvSpPr/>
            <p:nvPr/>
          </p:nvSpPr>
          <p:spPr>
            <a:xfrm>
              <a:off x="1319755" y="3230397"/>
              <a:ext cx="185390" cy="13250"/>
            </a:xfrm>
            <a:custGeom>
              <a:avLst/>
              <a:gdLst/>
              <a:ahLst/>
              <a:cxnLst/>
              <a:rect l="l" t="t" r="r" b="b"/>
              <a:pathLst>
                <a:path w="7080" h="506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74"/>
            <p:cNvSpPr/>
            <p:nvPr/>
          </p:nvSpPr>
          <p:spPr>
            <a:xfrm>
              <a:off x="1315775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74"/>
            <p:cNvSpPr/>
            <p:nvPr/>
          </p:nvSpPr>
          <p:spPr>
            <a:xfrm>
              <a:off x="1430674" y="2917146"/>
              <a:ext cx="76225" cy="118435"/>
            </a:xfrm>
            <a:custGeom>
              <a:avLst/>
              <a:gdLst/>
              <a:ahLst/>
              <a:cxnLst/>
              <a:rect l="l" t="t" r="r" b="b"/>
              <a:pathLst>
                <a:path w="2911" h="4523" extrusionOk="0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74"/>
            <p:cNvSpPr/>
            <p:nvPr/>
          </p:nvSpPr>
          <p:spPr>
            <a:xfrm>
              <a:off x="1335256" y="2950872"/>
              <a:ext cx="152397" cy="239069"/>
            </a:xfrm>
            <a:custGeom>
              <a:avLst/>
              <a:gdLst/>
              <a:ahLst/>
              <a:cxnLst/>
              <a:rect l="l" t="t" r="r" b="b"/>
              <a:pathLst>
                <a:path w="5820" h="9130" extrusionOk="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74"/>
            <p:cNvSpPr/>
            <p:nvPr/>
          </p:nvSpPr>
          <p:spPr>
            <a:xfrm>
              <a:off x="1430674" y="2950872"/>
              <a:ext cx="56979" cy="80467"/>
            </a:xfrm>
            <a:custGeom>
              <a:avLst/>
              <a:gdLst/>
              <a:ahLst/>
              <a:cxnLst/>
              <a:rect l="l" t="t" r="r" b="b"/>
              <a:pathLst>
                <a:path w="2176" h="3073" extrusionOk="0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74"/>
            <p:cNvSpPr/>
            <p:nvPr/>
          </p:nvSpPr>
          <p:spPr>
            <a:xfrm>
              <a:off x="1334994" y="2950872"/>
              <a:ext cx="152423" cy="239069"/>
            </a:xfrm>
            <a:custGeom>
              <a:avLst/>
              <a:gdLst/>
              <a:ahLst/>
              <a:cxnLst/>
              <a:rect l="l" t="t" r="r" b="b"/>
              <a:pathLst>
                <a:path w="5821" h="9130" extrusionOk="0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74"/>
            <p:cNvSpPr/>
            <p:nvPr/>
          </p:nvSpPr>
          <p:spPr>
            <a:xfrm>
              <a:off x="1398938" y="3203662"/>
              <a:ext cx="24771" cy="24771"/>
            </a:xfrm>
            <a:custGeom>
              <a:avLst/>
              <a:gdLst/>
              <a:ahLst/>
              <a:cxnLst/>
              <a:rect l="l" t="t" r="r" b="b"/>
              <a:pathLst>
                <a:path w="946" h="946" extrusionOk="0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74"/>
            <p:cNvSpPr/>
            <p:nvPr/>
          </p:nvSpPr>
          <p:spPr>
            <a:xfrm>
              <a:off x="1448166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74"/>
            <p:cNvSpPr/>
            <p:nvPr/>
          </p:nvSpPr>
          <p:spPr>
            <a:xfrm>
              <a:off x="1477127" y="2911149"/>
              <a:ext cx="78738" cy="77717"/>
            </a:xfrm>
            <a:custGeom>
              <a:avLst/>
              <a:gdLst/>
              <a:ahLst/>
              <a:cxnLst/>
              <a:rect l="l" t="t" r="r" b="b"/>
              <a:pathLst>
                <a:path w="3007" h="2968" extrusionOk="0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74"/>
            <p:cNvSpPr/>
            <p:nvPr/>
          </p:nvSpPr>
          <p:spPr>
            <a:xfrm>
              <a:off x="1399462" y="2924923"/>
              <a:ext cx="20739" cy="17963"/>
            </a:xfrm>
            <a:custGeom>
              <a:avLst/>
              <a:gdLst/>
              <a:ahLst/>
              <a:cxnLst/>
              <a:rect l="l" t="t" r="r" b="b"/>
              <a:pathLst>
                <a:path w="792" h="686" extrusionOk="0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74"/>
            <p:cNvSpPr/>
            <p:nvPr/>
          </p:nvSpPr>
          <p:spPr>
            <a:xfrm>
              <a:off x="1363484" y="3032045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74"/>
            <p:cNvSpPr/>
            <p:nvPr/>
          </p:nvSpPr>
          <p:spPr>
            <a:xfrm>
              <a:off x="1363484" y="3073261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74"/>
            <p:cNvSpPr/>
            <p:nvPr/>
          </p:nvSpPr>
          <p:spPr>
            <a:xfrm>
              <a:off x="1363484" y="3114240"/>
              <a:ext cx="95706" cy="22493"/>
            </a:xfrm>
            <a:custGeom>
              <a:avLst/>
              <a:gdLst/>
              <a:ahLst/>
              <a:cxnLst/>
              <a:rect l="l" t="t" r="r" b="b"/>
              <a:pathLst>
                <a:path w="3655" h="859" extrusionOk="0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74"/>
            <p:cNvSpPr/>
            <p:nvPr/>
          </p:nvSpPr>
          <p:spPr>
            <a:xfrm>
              <a:off x="1508863" y="2912406"/>
              <a:ext cx="46740" cy="77193"/>
            </a:xfrm>
            <a:custGeom>
              <a:avLst/>
              <a:gdLst/>
              <a:ahLst/>
              <a:cxnLst/>
              <a:rect l="l" t="t" r="r" b="b"/>
              <a:pathLst>
                <a:path w="1785" h="2948" extrusionOk="0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74"/>
            <p:cNvSpPr/>
            <p:nvPr/>
          </p:nvSpPr>
          <p:spPr>
            <a:xfrm>
              <a:off x="1477127" y="2938879"/>
              <a:ext cx="32757" cy="35245"/>
            </a:xfrm>
            <a:custGeom>
              <a:avLst/>
              <a:gdLst/>
              <a:ahLst/>
              <a:cxnLst/>
              <a:rect l="l" t="t" r="r" b="b"/>
              <a:pathLst>
                <a:path w="1251" h="1346" extrusionOk="0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74"/>
          <p:cNvGrpSpPr/>
          <p:nvPr/>
        </p:nvGrpSpPr>
        <p:grpSpPr>
          <a:xfrm>
            <a:off x="3977427" y="1980142"/>
            <a:ext cx="359232" cy="322023"/>
            <a:chOff x="3977427" y="1980142"/>
            <a:chExt cx="359232" cy="322023"/>
          </a:xfrm>
        </p:grpSpPr>
        <p:sp>
          <p:nvSpPr>
            <p:cNvPr id="11518" name="Google Shape;11518;p74"/>
            <p:cNvSpPr/>
            <p:nvPr/>
          </p:nvSpPr>
          <p:spPr>
            <a:xfrm>
              <a:off x="3977427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74"/>
            <p:cNvSpPr/>
            <p:nvPr/>
          </p:nvSpPr>
          <p:spPr>
            <a:xfrm>
              <a:off x="3977427" y="2179724"/>
              <a:ext cx="303039" cy="122441"/>
            </a:xfrm>
            <a:custGeom>
              <a:avLst/>
              <a:gdLst/>
              <a:ahLst/>
              <a:cxnLst/>
              <a:rect l="l" t="t" r="r" b="b"/>
              <a:pathLst>
                <a:path w="11573" h="4676" extrusionOk="0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74"/>
            <p:cNvSpPr/>
            <p:nvPr/>
          </p:nvSpPr>
          <p:spPr>
            <a:xfrm>
              <a:off x="4175517" y="2103787"/>
              <a:ext cx="104949" cy="49149"/>
            </a:xfrm>
            <a:custGeom>
              <a:avLst/>
              <a:gdLst/>
              <a:ahLst/>
              <a:cxnLst/>
              <a:rect l="l" t="t" r="r" b="b"/>
              <a:pathLst>
                <a:path w="4008" h="1877" extrusionOk="0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74"/>
            <p:cNvSpPr/>
            <p:nvPr/>
          </p:nvSpPr>
          <p:spPr>
            <a:xfrm>
              <a:off x="3978161" y="2164248"/>
              <a:ext cx="327784" cy="137916"/>
            </a:xfrm>
            <a:custGeom>
              <a:avLst/>
              <a:gdLst/>
              <a:ahLst/>
              <a:cxnLst/>
              <a:rect l="l" t="t" r="r" b="b"/>
              <a:pathLst>
                <a:path w="12518" h="5267" extrusionOk="0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74"/>
            <p:cNvSpPr/>
            <p:nvPr/>
          </p:nvSpPr>
          <p:spPr>
            <a:xfrm>
              <a:off x="3978161" y="2277891"/>
              <a:ext cx="306783" cy="24273"/>
            </a:xfrm>
            <a:custGeom>
              <a:avLst/>
              <a:gdLst/>
              <a:ahLst/>
              <a:cxnLst/>
              <a:rect l="l" t="t" r="r" b="b"/>
              <a:pathLst>
                <a:path w="11716" h="927" extrusionOk="0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74"/>
            <p:cNvSpPr/>
            <p:nvPr/>
          </p:nvSpPr>
          <p:spPr>
            <a:xfrm>
              <a:off x="4181513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74"/>
            <p:cNvSpPr/>
            <p:nvPr/>
          </p:nvSpPr>
          <p:spPr>
            <a:xfrm>
              <a:off x="4241870" y="2033585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74"/>
            <p:cNvSpPr/>
            <p:nvPr/>
          </p:nvSpPr>
          <p:spPr>
            <a:xfrm>
              <a:off x="4241372" y="2087762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74"/>
            <p:cNvSpPr/>
            <p:nvPr/>
          </p:nvSpPr>
          <p:spPr>
            <a:xfrm>
              <a:off x="4245221" y="2013239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74"/>
            <p:cNvSpPr/>
            <p:nvPr/>
          </p:nvSpPr>
          <p:spPr>
            <a:xfrm>
              <a:off x="3977663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8" name="Google Shape;11528;p74"/>
          <p:cNvGrpSpPr/>
          <p:nvPr/>
        </p:nvGrpSpPr>
        <p:grpSpPr>
          <a:xfrm>
            <a:off x="865628" y="2413608"/>
            <a:ext cx="361720" cy="359180"/>
            <a:chOff x="865628" y="2413608"/>
            <a:chExt cx="361720" cy="359180"/>
          </a:xfrm>
        </p:grpSpPr>
        <p:sp>
          <p:nvSpPr>
            <p:cNvPr id="11529" name="Google Shape;11529;p74"/>
            <p:cNvSpPr/>
            <p:nvPr/>
          </p:nvSpPr>
          <p:spPr>
            <a:xfrm>
              <a:off x="865628" y="2710048"/>
              <a:ext cx="63472" cy="62739"/>
            </a:xfrm>
            <a:custGeom>
              <a:avLst/>
              <a:gdLst/>
              <a:ahLst/>
              <a:cxnLst/>
              <a:rect l="l" t="t" r="r" b="b"/>
              <a:pathLst>
                <a:path w="2424" h="2396" extrusionOk="0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74"/>
            <p:cNvSpPr/>
            <p:nvPr/>
          </p:nvSpPr>
          <p:spPr>
            <a:xfrm>
              <a:off x="880370" y="2726283"/>
              <a:ext cx="48730" cy="46505"/>
            </a:xfrm>
            <a:custGeom>
              <a:avLst/>
              <a:gdLst/>
              <a:ahLst/>
              <a:cxnLst/>
              <a:rect l="l" t="t" r="r" b="b"/>
              <a:pathLst>
                <a:path w="1861" h="1776" extrusionOk="0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74"/>
            <p:cNvSpPr/>
            <p:nvPr/>
          </p:nvSpPr>
          <p:spPr>
            <a:xfrm>
              <a:off x="879349" y="2579909"/>
              <a:ext cx="179891" cy="179132"/>
            </a:xfrm>
            <a:custGeom>
              <a:avLst/>
              <a:gdLst/>
              <a:ahLst/>
              <a:cxnLst/>
              <a:rect l="l" t="t" r="r" b="b"/>
              <a:pathLst>
                <a:path w="6870" h="6841" extrusionOk="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74"/>
            <p:cNvSpPr/>
            <p:nvPr/>
          </p:nvSpPr>
          <p:spPr>
            <a:xfrm>
              <a:off x="899590" y="2602140"/>
              <a:ext cx="159650" cy="156901"/>
            </a:xfrm>
            <a:custGeom>
              <a:avLst/>
              <a:gdLst/>
              <a:ahLst/>
              <a:cxnLst/>
              <a:rect l="l" t="t" r="r" b="b"/>
              <a:pathLst>
                <a:path w="6097" h="5992" extrusionOk="0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74"/>
            <p:cNvSpPr/>
            <p:nvPr/>
          </p:nvSpPr>
          <p:spPr>
            <a:xfrm>
              <a:off x="971782" y="2617432"/>
              <a:ext cx="50485" cy="49359"/>
            </a:xfrm>
            <a:custGeom>
              <a:avLst/>
              <a:gdLst/>
              <a:ahLst/>
              <a:cxnLst/>
              <a:rect l="l" t="t" r="r" b="b"/>
              <a:pathLst>
                <a:path w="1928" h="1885" extrusionOk="0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74"/>
            <p:cNvSpPr/>
            <p:nvPr/>
          </p:nvSpPr>
          <p:spPr>
            <a:xfrm>
              <a:off x="1033500" y="2509707"/>
              <a:ext cx="95942" cy="95968"/>
            </a:xfrm>
            <a:custGeom>
              <a:avLst/>
              <a:gdLst/>
              <a:ahLst/>
              <a:cxnLst/>
              <a:rect l="l" t="t" r="r" b="b"/>
              <a:pathLst>
                <a:path w="3664" h="3665" extrusionOk="0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74"/>
            <p:cNvSpPr/>
            <p:nvPr/>
          </p:nvSpPr>
          <p:spPr>
            <a:xfrm>
              <a:off x="1001502" y="2559171"/>
              <a:ext cx="78712" cy="77900"/>
            </a:xfrm>
            <a:custGeom>
              <a:avLst/>
              <a:gdLst/>
              <a:ahLst/>
              <a:cxnLst/>
              <a:rect l="l" t="t" r="r" b="b"/>
              <a:pathLst>
                <a:path w="3006" h="2975" extrusionOk="0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74"/>
            <p:cNvSpPr/>
            <p:nvPr/>
          </p:nvSpPr>
          <p:spPr>
            <a:xfrm>
              <a:off x="1030227" y="2589912"/>
              <a:ext cx="49987" cy="47159"/>
            </a:xfrm>
            <a:custGeom>
              <a:avLst/>
              <a:gdLst/>
              <a:ahLst/>
              <a:cxnLst/>
              <a:rect l="l" t="t" r="r" b="b"/>
              <a:pathLst>
                <a:path w="1909" h="1801" extrusionOk="0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74"/>
            <p:cNvSpPr/>
            <p:nvPr/>
          </p:nvSpPr>
          <p:spPr>
            <a:xfrm>
              <a:off x="1128159" y="2454719"/>
              <a:ext cx="58209" cy="54282"/>
            </a:xfrm>
            <a:custGeom>
              <a:avLst/>
              <a:gdLst/>
              <a:ahLst/>
              <a:cxnLst/>
              <a:rect l="l" t="t" r="r" b="b"/>
              <a:pathLst>
                <a:path w="2223" h="2073" extrusionOk="0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74"/>
            <p:cNvSpPr/>
            <p:nvPr/>
          </p:nvSpPr>
          <p:spPr>
            <a:xfrm>
              <a:off x="1099932" y="2413608"/>
              <a:ext cx="10762" cy="72899"/>
            </a:xfrm>
            <a:custGeom>
              <a:avLst/>
              <a:gdLst/>
              <a:ahLst/>
              <a:cxnLst/>
              <a:rect l="l" t="t" r="r" b="b"/>
              <a:pathLst>
                <a:path w="411" h="2784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74"/>
            <p:cNvSpPr/>
            <p:nvPr/>
          </p:nvSpPr>
          <p:spPr>
            <a:xfrm>
              <a:off x="1150888" y="2528194"/>
              <a:ext cx="76460" cy="10762"/>
            </a:xfrm>
            <a:custGeom>
              <a:avLst/>
              <a:gdLst/>
              <a:ahLst/>
              <a:cxnLst/>
              <a:rect l="l" t="t" r="r" b="b"/>
              <a:pathLst>
                <a:path w="2920" h="411" extrusionOk="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74"/>
            <p:cNvSpPr/>
            <p:nvPr/>
          </p:nvSpPr>
          <p:spPr>
            <a:xfrm>
              <a:off x="1002262" y="2486533"/>
              <a:ext cx="150904" cy="145484"/>
            </a:xfrm>
            <a:custGeom>
              <a:avLst/>
              <a:gdLst/>
              <a:ahLst/>
              <a:cxnLst/>
              <a:rect l="l" t="t" r="r" b="b"/>
              <a:pathLst>
                <a:path w="5763" h="5556" extrusionOk="0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74"/>
            <p:cNvSpPr/>
            <p:nvPr/>
          </p:nvSpPr>
          <p:spPr>
            <a:xfrm>
              <a:off x="1039470" y="2572656"/>
              <a:ext cx="113695" cy="59361"/>
            </a:xfrm>
            <a:custGeom>
              <a:avLst/>
              <a:gdLst/>
              <a:ahLst/>
              <a:cxnLst/>
              <a:rect l="l" t="t" r="r" b="b"/>
              <a:pathLst>
                <a:path w="4342" h="2267" extrusionOk="0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2" name="Google Shape;11542;p74"/>
          <p:cNvGrpSpPr/>
          <p:nvPr/>
        </p:nvGrpSpPr>
        <p:grpSpPr>
          <a:xfrm>
            <a:off x="3117093" y="2881927"/>
            <a:ext cx="268815" cy="366983"/>
            <a:chOff x="3117093" y="2881927"/>
            <a:chExt cx="268815" cy="366983"/>
          </a:xfrm>
        </p:grpSpPr>
        <p:sp>
          <p:nvSpPr>
            <p:cNvPr id="11543" name="Google Shape;11543;p74"/>
            <p:cNvSpPr/>
            <p:nvPr/>
          </p:nvSpPr>
          <p:spPr>
            <a:xfrm>
              <a:off x="3117093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74"/>
            <p:cNvSpPr/>
            <p:nvPr/>
          </p:nvSpPr>
          <p:spPr>
            <a:xfrm>
              <a:off x="3232019" y="2917146"/>
              <a:ext cx="76198" cy="118670"/>
            </a:xfrm>
            <a:custGeom>
              <a:avLst/>
              <a:gdLst/>
              <a:ahLst/>
              <a:cxnLst/>
              <a:rect l="l" t="t" r="r" b="b"/>
              <a:pathLst>
                <a:path w="2910" h="4532" extrusionOk="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74"/>
            <p:cNvSpPr/>
            <p:nvPr/>
          </p:nvSpPr>
          <p:spPr>
            <a:xfrm>
              <a:off x="3117093" y="3235398"/>
              <a:ext cx="191124" cy="13511"/>
            </a:xfrm>
            <a:custGeom>
              <a:avLst/>
              <a:gdLst/>
              <a:ahLst/>
              <a:cxnLst/>
              <a:rect l="l" t="t" r="r" b="b"/>
              <a:pathLst>
                <a:path w="7299" h="516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74"/>
            <p:cNvSpPr/>
            <p:nvPr/>
          </p:nvSpPr>
          <p:spPr>
            <a:xfrm>
              <a:off x="3136575" y="2950872"/>
              <a:ext cx="152161" cy="239069"/>
            </a:xfrm>
            <a:custGeom>
              <a:avLst/>
              <a:gdLst/>
              <a:ahLst/>
              <a:cxnLst/>
              <a:rect l="l" t="t" r="r" b="b"/>
              <a:pathLst>
                <a:path w="5811" h="9130" extrusionOk="0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74"/>
            <p:cNvSpPr/>
            <p:nvPr/>
          </p:nvSpPr>
          <p:spPr>
            <a:xfrm>
              <a:off x="3232019" y="2950872"/>
              <a:ext cx="56717" cy="80467"/>
            </a:xfrm>
            <a:custGeom>
              <a:avLst/>
              <a:gdLst/>
              <a:ahLst/>
              <a:cxnLst/>
              <a:rect l="l" t="t" r="r" b="b"/>
              <a:pathLst>
                <a:path w="2166" h="3073" extrusionOk="0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74"/>
            <p:cNvSpPr/>
            <p:nvPr/>
          </p:nvSpPr>
          <p:spPr>
            <a:xfrm>
              <a:off x="3136339" y="2951108"/>
              <a:ext cx="152397" cy="239095"/>
            </a:xfrm>
            <a:custGeom>
              <a:avLst/>
              <a:gdLst/>
              <a:ahLst/>
              <a:cxnLst/>
              <a:rect l="l" t="t" r="r" b="b"/>
              <a:pathLst>
                <a:path w="5820" h="9131" extrusionOk="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74"/>
            <p:cNvSpPr/>
            <p:nvPr/>
          </p:nvSpPr>
          <p:spPr>
            <a:xfrm>
              <a:off x="3190778" y="2927882"/>
              <a:ext cx="43755" cy="11024"/>
            </a:xfrm>
            <a:custGeom>
              <a:avLst/>
              <a:gdLst/>
              <a:ahLst/>
              <a:cxnLst/>
              <a:rect l="l" t="t" r="r" b="b"/>
              <a:pathLst>
                <a:path w="1671" h="421" extrusionOk="0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74"/>
            <p:cNvSpPr/>
            <p:nvPr/>
          </p:nvSpPr>
          <p:spPr>
            <a:xfrm>
              <a:off x="3164802" y="3041289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74"/>
            <p:cNvSpPr/>
            <p:nvPr/>
          </p:nvSpPr>
          <p:spPr>
            <a:xfrm>
              <a:off x="3157313" y="3083263"/>
              <a:ext cx="110448" cy="11024"/>
            </a:xfrm>
            <a:custGeom>
              <a:avLst/>
              <a:gdLst/>
              <a:ahLst/>
              <a:cxnLst/>
              <a:rect l="l" t="t" r="r" b="b"/>
              <a:pathLst>
                <a:path w="4218" h="421" extrusionOk="0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74"/>
            <p:cNvSpPr/>
            <p:nvPr/>
          </p:nvSpPr>
          <p:spPr>
            <a:xfrm>
              <a:off x="3157313" y="3109998"/>
              <a:ext cx="110448" cy="11260"/>
            </a:xfrm>
            <a:custGeom>
              <a:avLst/>
              <a:gdLst/>
              <a:ahLst/>
              <a:cxnLst/>
              <a:rect l="l" t="t" r="r" b="b"/>
              <a:pathLst>
                <a:path w="4218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74"/>
            <p:cNvSpPr/>
            <p:nvPr/>
          </p:nvSpPr>
          <p:spPr>
            <a:xfrm>
              <a:off x="3200283" y="3203662"/>
              <a:ext cx="24745" cy="24771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74"/>
            <p:cNvSpPr/>
            <p:nvPr/>
          </p:nvSpPr>
          <p:spPr>
            <a:xfrm>
              <a:off x="3249249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74"/>
            <p:cNvSpPr/>
            <p:nvPr/>
          </p:nvSpPr>
          <p:spPr>
            <a:xfrm>
              <a:off x="3301959" y="2928641"/>
              <a:ext cx="21995" cy="56219"/>
            </a:xfrm>
            <a:custGeom>
              <a:avLst/>
              <a:gdLst/>
              <a:ahLst/>
              <a:cxnLst/>
              <a:rect l="l" t="t" r="r" b="b"/>
              <a:pathLst>
                <a:path w="840" h="2147" extrusionOk="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74"/>
            <p:cNvSpPr/>
            <p:nvPr/>
          </p:nvSpPr>
          <p:spPr>
            <a:xfrm>
              <a:off x="3301462" y="2976088"/>
              <a:ext cx="33988" cy="11286"/>
            </a:xfrm>
            <a:custGeom>
              <a:avLst/>
              <a:gdLst/>
              <a:ahLst/>
              <a:cxnLst/>
              <a:rect l="l" t="t" r="r" b="b"/>
              <a:pathLst>
                <a:path w="1298" h="431" extrusionOk="0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74"/>
            <p:cNvSpPr/>
            <p:nvPr/>
          </p:nvSpPr>
          <p:spPr>
            <a:xfrm>
              <a:off x="3304709" y="2910704"/>
              <a:ext cx="19246" cy="16706"/>
            </a:xfrm>
            <a:custGeom>
              <a:avLst/>
              <a:gdLst/>
              <a:ahLst/>
              <a:cxnLst/>
              <a:rect l="l" t="t" r="r" b="b"/>
              <a:pathLst>
                <a:path w="735" h="638" extrusionOk="0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8" name="Google Shape;11558;p74"/>
          <p:cNvGrpSpPr/>
          <p:nvPr/>
        </p:nvGrpSpPr>
        <p:grpSpPr>
          <a:xfrm>
            <a:off x="3534508" y="1508000"/>
            <a:ext cx="368502" cy="343521"/>
            <a:chOff x="3534508" y="1508000"/>
            <a:chExt cx="368502" cy="343521"/>
          </a:xfrm>
        </p:grpSpPr>
        <p:sp>
          <p:nvSpPr>
            <p:cNvPr id="11559" name="Google Shape;11559;p74"/>
            <p:cNvSpPr/>
            <p:nvPr/>
          </p:nvSpPr>
          <p:spPr>
            <a:xfrm>
              <a:off x="3591984" y="1754322"/>
              <a:ext cx="45719" cy="45719"/>
            </a:xfrm>
            <a:custGeom>
              <a:avLst/>
              <a:gdLst/>
              <a:ahLst/>
              <a:cxnLst/>
              <a:rect l="l" t="t" r="r" b="b"/>
              <a:pathLst>
                <a:path w="1746" h="1746" extrusionOk="0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74"/>
            <p:cNvSpPr/>
            <p:nvPr/>
          </p:nvSpPr>
          <p:spPr>
            <a:xfrm>
              <a:off x="3742600" y="1633897"/>
              <a:ext cx="106940" cy="91805"/>
            </a:xfrm>
            <a:custGeom>
              <a:avLst/>
              <a:gdLst/>
              <a:ahLst/>
              <a:cxnLst/>
              <a:rect l="l" t="t" r="r" b="b"/>
              <a:pathLst>
                <a:path w="4084" h="3506" extrusionOk="0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74"/>
            <p:cNvSpPr/>
            <p:nvPr/>
          </p:nvSpPr>
          <p:spPr>
            <a:xfrm>
              <a:off x="3753336" y="1671132"/>
              <a:ext cx="100969" cy="54465"/>
            </a:xfrm>
            <a:custGeom>
              <a:avLst/>
              <a:gdLst/>
              <a:ahLst/>
              <a:cxnLst/>
              <a:rect l="l" t="t" r="r" b="b"/>
              <a:pathLst>
                <a:path w="3856" h="2080" extrusionOk="0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74"/>
            <p:cNvSpPr/>
            <p:nvPr/>
          </p:nvSpPr>
          <p:spPr>
            <a:xfrm>
              <a:off x="3620447" y="1530990"/>
              <a:ext cx="154649" cy="297645"/>
            </a:xfrm>
            <a:custGeom>
              <a:avLst/>
              <a:gdLst/>
              <a:ahLst/>
              <a:cxnLst/>
              <a:rect l="l" t="t" r="r" b="b"/>
              <a:pathLst>
                <a:path w="5906" h="11367" extrusionOk="0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74"/>
            <p:cNvSpPr/>
            <p:nvPr/>
          </p:nvSpPr>
          <p:spPr>
            <a:xfrm>
              <a:off x="3620447" y="1708603"/>
              <a:ext cx="154649" cy="120032"/>
            </a:xfrm>
            <a:custGeom>
              <a:avLst/>
              <a:gdLst/>
              <a:ahLst/>
              <a:cxnLst/>
              <a:rect l="l" t="t" r="r" b="b"/>
              <a:pathLst>
                <a:path w="5906" h="4584" extrusionOk="0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74"/>
            <p:cNvSpPr/>
            <p:nvPr/>
          </p:nvSpPr>
          <p:spPr>
            <a:xfrm>
              <a:off x="3763601" y="1508000"/>
              <a:ext cx="45981" cy="343521"/>
            </a:xfrm>
            <a:custGeom>
              <a:avLst/>
              <a:gdLst/>
              <a:ahLst/>
              <a:cxnLst/>
              <a:rect l="l" t="t" r="r" b="b"/>
              <a:pathLst>
                <a:path w="1756" h="1311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74"/>
            <p:cNvSpPr/>
            <p:nvPr/>
          </p:nvSpPr>
          <p:spPr>
            <a:xfrm>
              <a:off x="3763601" y="1823005"/>
              <a:ext cx="45981" cy="28515"/>
            </a:xfrm>
            <a:custGeom>
              <a:avLst/>
              <a:gdLst/>
              <a:ahLst/>
              <a:cxnLst/>
              <a:rect l="l" t="t" r="r" b="b"/>
              <a:pathLst>
                <a:path w="1756" h="1089" extrusionOk="0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74"/>
            <p:cNvSpPr/>
            <p:nvPr/>
          </p:nvSpPr>
          <p:spPr>
            <a:xfrm>
              <a:off x="3534508" y="1628399"/>
              <a:ext cx="46007" cy="102959"/>
            </a:xfrm>
            <a:custGeom>
              <a:avLst/>
              <a:gdLst/>
              <a:ahLst/>
              <a:cxnLst/>
              <a:rect l="l" t="t" r="r" b="b"/>
              <a:pathLst>
                <a:path w="1757" h="3932" extrusionOk="0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74"/>
            <p:cNvSpPr/>
            <p:nvPr/>
          </p:nvSpPr>
          <p:spPr>
            <a:xfrm>
              <a:off x="3534508" y="1633400"/>
              <a:ext cx="46007" cy="97958"/>
            </a:xfrm>
            <a:custGeom>
              <a:avLst/>
              <a:gdLst/>
              <a:ahLst/>
              <a:cxnLst/>
              <a:rect l="l" t="t" r="r" b="b"/>
              <a:pathLst>
                <a:path w="1757" h="3741" extrusionOk="0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74"/>
            <p:cNvSpPr/>
            <p:nvPr/>
          </p:nvSpPr>
          <p:spPr>
            <a:xfrm>
              <a:off x="3574728" y="1628163"/>
              <a:ext cx="57240" cy="103195"/>
            </a:xfrm>
            <a:custGeom>
              <a:avLst/>
              <a:gdLst/>
              <a:ahLst/>
              <a:cxnLst/>
              <a:rect l="l" t="t" r="r" b="b"/>
              <a:pathLst>
                <a:path w="2186" h="3941" extrusionOk="0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74"/>
            <p:cNvSpPr/>
            <p:nvPr/>
          </p:nvSpPr>
          <p:spPr>
            <a:xfrm>
              <a:off x="3574728" y="1714102"/>
              <a:ext cx="57240" cy="17256"/>
            </a:xfrm>
            <a:custGeom>
              <a:avLst/>
              <a:gdLst/>
              <a:ahLst/>
              <a:cxnLst/>
              <a:rect l="l" t="t" r="r" b="b"/>
              <a:pathLst>
                <a:path w="2186" h="659" extrusionOk="0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74"/>
            <p:cNvSpPr/>
            <p:nvPr/>
          </p:nvSpPr>
          <p:spPr>
            <a:xfrm>
              <a:off x="3574728" y="1731332"/>
              <a:ext cx="57240" cy="91700"/>
            </a:xfrm>
            <a:custGeom>
              <a:avLst/>
              <a:gdLst/>
              <a:ahLst/>
              <a:cxnLst/>
              <a:rect l="l" t="t" r="r" b="b"/>
              <a:pathLst>
                <a:path w="2186" h="3502" extrusionOk="0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74"/>
            <p:cNvSpPr/>
            <p:nvPr/>
          </p:nvSpPr>
          <p:spPr>
            <a:xfrm>
              <a:off x="3870514" y="167411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74"/>
            <p:cNvSpPr/>
            <p:nvPr/>
          </p:nvSpPr>
          <p:spPr>
            <a:xfrm>
              <a:off x="3848781" y="1609493"/>
              <a:ext cx="27232" cy="23436"/>
            </a:xfrm>
            <a:custGeom>
              <a:avLst/>
              <a:gdLst/>
              <a:ahLst/>
              <a:cxnLst/>
              <a:rect l="l" t="t" r="r" b="b"/>
              <a:pathLst>
                <a:path w="1040" h="895" extrusionOk="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74"/>
            <p:cNvSpPr/>
            <p:nvPr/>
          </p:nvSpPr>
          <p:spPr>
            <a:xfrm>
              <a:off x="3848231" y="1726618"/>
              <a:ext cx="27808" cy="23724"/>
            </a:xfrm>
            <a:custGeom>
              <a:avLst/>
              <a:gdLst/>
              <a:ahLst/>
              <a:cxnLst/>
              <a:rect l="l" t="t" r="r" b="b"/>
              <a:pathLst>
                <a:path w="1062" h="906" extrusionOk="0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4" name="Google Shape;11574;p74"/>
          <p:cNvGrpSpPr/>
          <p:nvPr/>
        </p:nvGrpSpPr>
        <p:grpSpPr>
          <a:xfrm>
            <a:off x="7147436" y="1502999"/>
            <a:ext cx="279054" cy="354754"/>
            <a:chOff x="7147436" y="1502999"/>
            <a:chExt cx="279054" cy="354754"/>
          </a:xfrm>
        </p:grpSpPr>
        <p:sp>
          <p:nvSpPr>
            <p:cNvPr id="11575" name="Google Shape;11575;p74"/>
            <p:cNvSpPr/>
            <p:nvPr/>
          </p:nvSpPr>
          <p:spPr>
            <a:xfrm>
              <a:off x="7147436" y="1745576"/>
              <a:ext cx="279054" cy="112177"/>
            </a:xfrm>
            <a:custGeom>
              <a:avLst/>
              <a:gdLst/>
              <a:ahLst/>
              <a:cxnLst/>
              <a:rect l="l" t="t" r="r" b="b"/>
              <a:pathLst>
                <a:path w="10657" h="4284" extrusionOk="0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74"/>
            <p:cNvSpPr/>
            <p:nvPr/>
          </p:nvSpPr>
          <p:spPr>
            <a:xfrm>
              <a:off x="7187892" y="1694856"/>
              <a:ext cx="197618" cy="104688"/>
            </a:xfrm>
            <a:custGeom>
              <a:avLst/>
              <a:gdLst/>
              <a:ahLst/>
              <a:cxnLst/>
              <a:rect l="l" t="t" r="r" b="b"/>
              <a:pathLst>
                <a:path w="7547" h="3998" extrusionOk="0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74"/>
            <p:cNvSpPr/>
            <p:nvPr/>
          </p:nvSpPr>
          <p:spPr>
            <a:xfrm>
              <a:off x="7206876" y="1712348"/>
              <a:ext cx="159912" cy="66274"/>
            </a:xfrm>
            <a:custGeom>
              <a:avLst/>
              <a:gdLst/>
              <a:ahLst/>
              <a:cxnLst/>
              <a:rect l="l" t="t" r="r" b="b"/>
              <a:pathLst>
                <a:path w="6107" h="2531" extrusionOk="0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74"/>
            <p:cNvSpPr/>
            <p:nvPr/>
          </p:nvSpPr>
          <p:spPr>
            <a:xfrm>
              <a:off x="7232118" y="1700852"/>
              <a:ext cx="109689" cy="77769"/>
            </a:xfrm>
            <a:custGeom>
              <a:avLst/>
              <a:gdLst/>
              <a:ahLst/>
              <a:cxnLst/>
              <a:rect l="l" t="t" r="r" b="b"/>
              <a:pathLst>
                <a:path w="4189" h="2970" extrusionOk="0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74"/>
            <p:cNvSpPr/>
            <p:nvPr/>
          </p:nvSpPr>
          <p:spPr>
            <a:xfrm>
              <a:off x="7246101" y="1700852"/>
              <a:ext cx="81462" cy="23121"/>
            </a:xfrm>
            <a:custGeom>
              <a:avLst/>
              <a:gdLst/>
              <a:ahLst/>
              <a:cxnLst/>
              <a:rect l="l" t="t" r="r" b="b"/>
              <a:pathLst>
                <a:path w="3111" h="883" extrusionOk="0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74"/>
            <p:cNvSpPr/>
            <p:nvPr/>
          </p:nvSpPr>
          <p:spPr>
            <a:xfrm>
              <a:off x="7189149" y="1543716"/>
              <a:ext cx="190627" cy="168658"/>
            </a:xfrm>
            <a:custGeom>
              <a:avLst/>
              <a:gdLst/>
              <a:ahLst/>
              <a:cxnLst/>
              <a:rect l="l" t="t" r="r" b="b"/>
              <a:pathLst>
                <a:path w="7280" h="6441" extrusionOk="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74"/>
            <p:cNvSpPr/>
            <p:nvPr/>
          </p:nvSpPr>
          <p:spPr>
            <a:xfrm>
              <a:off x="7192893" y="1549713"/>
              <a:ext cx="146400" cy="162635"/>
            </a:xfrm>
            <a:custGeom>
              <a:avLst/>
              <a:gdLst/>
              <a:ahLst/>
              <a:cxnLst/>
              <a:rect l="l" t="t" r="r" b="b"/>
              <a:pathLst>
                <a:path w="5591" h="6211" extrusionOk="0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74"/>
            <p:cNvSpPr/>
            <p:nvPr/>
          </p:nvSpPr>
          <p:spPr>
            <a:xfrm>
              <a:off x="7246101" y="1613604"/>
              <a:ext cx="11757" cy="17334"/>
            </a:xfrm>
            <a:custGeom>
              <a:avLst/>
              <a:gdLst/>
              <a:ahLst/>
              <a:cxnLst/>
              <a:rect l="l" t="t" r="r" b="b"/>
              <a:pathLst>
                <a:path w="449" h="662" extrusionOk="0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74"/>
            <p:cNvSpPr/>
            <p:nvPr/>
          </p:nvSpPr>
          <p:spPr>
            <a:xfrm>
              <a:off x="7316041" y="161360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74"/>
            <p:cNvSpPr/>
            <p:nvPr/>
          </p:nvSpPr>
          <p:spPr>
            <a:xfrm>
              <a:off x="7238115" y="1593834"/>
              <a:ext cx="28097" cy="13878"/>
            </a:xfrm>
            <a:custGeom>
              <a:avLst/>
              <a:gdLst/>
              <a:ahLst/>
              <a:cxnLst/>
              <a:rect l="l" t="t" r="r" b="b"/>
              <a:pathLst>
                <a:path w="1073" h="530" extrusionOk="0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74"/>
            <p:cNvSpPr/>
            <p:nvPr/>
          </p:nvSpPr>
          <p:spPr>
            <a:xfrm>
              <a:off x="7307767" y="1594044"/>
              <a:ext cx="27782" cy="13904"/>
            </a:xfrm>
            <a:custGeom>
              <a:avLst/>
              <a:gdLst/>
              <a:ahLst/>
              <a:cxnLst/>
              <a:rect l="l" t="t" r="r" b="b"/>
              <a:pathLst>
                <a:path w="1061" h="531" extrusionOk="0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74"/>
            <p:cNvSpPr/>
            <p:nvPr/>
          </p:nvSpPr>
          <p:spPr>
            <a:xfrm>
              <a:off x="7211380" y="1502999"/>
              <a:ext cx="174392" cy="52501"/>
            </a:xfrm>
            <a:custGeom>
              <a:avLst/>
              <a:gdLst/>
              <a:ahLst/>
              <a:cxnLst/>
              <a:rect l="l" t="t" r="r" b="b"/>
              <a:pathLst>
                <a:path w="6660" h="2005" extrusionOk="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74"/>
            <p:cNvSpPr/>
            <p:nvPr/>
          </p:nvSpPr>
          <p:spPr>
            <a:xfrm>
              <a:off x="7257832" y="1502999"/>
              <a:ext cx="127940" cy="40744"/>
            </a:xfrm>
            <a:custGeom>
              <a:avLst/>
              <a:gdLst/>
              <a:ahLst/>
              <a:cxnLst/>
              <a:rect l="l" t="t" r="r" b="b"/>
              <a:pathLst>
                <a:path w="4886" h="1556" extrusionOk="0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74"/>
            <p:cNvSpPr/>
            <p:nvPr/>
          </p:nvSpPr>
          <p:spPr>
            <a:xfrm>
              <a:off x="7252097" y="1782262"/>
              <a:ext cx="11521" cy="75491"/>
            </a:xfrm>
            <a:custGeom>
              <a:avLst/>
              <a:gdLst/>
              <a:ahLst/>
              <a:cxnLst/>
              <a:rect l="l" t="t" r="r" b="b"/>
              <a:pathLst>
                <a:path w="440" h="2883" extrusionOk="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74"/>
            <p:cNvSpPr/>
            <p:nvPr/>
          </p:nvSpPr>
          <p:spPr>
            <a:xfrm>
              <a:off x="7310045" y="1782262"/>
              <a:ext cx="11783" cy="75491"/>
            </a:xfrm>
            <a:custGeom>
              <a:avLst/>
              <a:gdLst/>
              <a:ahLst/>
              <a:cxnLst/>
              <a:rect l="l" t="t" r="r" b="b"/>
              <a:pathLst>
                <a:path w="450" h="2883" extrusionOk="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74"/>
            <p:cNvSpPr/>
            <p:nvPr/>
          </p:nvSpPr>
          <p:spPr>
            <a:xfrm>
              <a:off x="7260896" y="1654112"/>
              <a:ext cx="51872" cy="17570"/>
            </a:xfrm>
            <a:custGeom>
              <a:avLst/>
              <a:gdLst/>
              <a:ahLst/>
              <a:cxnLst/>
              <a:rect l="l" t="t" r="r" b="b"/>
              <a:pathLst>
                <a:path w="1981" h="671" extrusionOk="0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74"/>
          <p:cNvGrpSpPr/>
          <p:nvPr/>
        </p:nvGrpSpPr>
        <p:grpSpPr>
          <a:xfrm>
            <a:off x="7603081" y="1973072"/>
            <a:ext cx="276802" cy="354807"/>
            <a:chOff x="7603081" y="1973072"/>
            <a:chExt cx="276802" cy="354807"/>
          </a:xfrm>
        </p:grpSpPr>
        <p:sp>
          <p:nvSpPr>
            <p:cNvPr id="11592" name="Google Shape;11592;p74"/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74"/>
            <p:cNvSpPr/>
            <p:nvPr/>
          </p:nvSpPr>
          <p:spPr>
            <a:xfrm>
              <a:off x="7666527" y="2189465"/>
              <a:ext cx="149909" cy="92197"/>
            </a:xfrm>
            <a:custGeom>
              <a:avLst/>
              <a:gdLst/>
              <a:ahLst/>
              <a:cxnLst/>
              <a:rect l="l" t="t" r="r" b="b"/>
              <a:pathLst>
                <a:path w="5725" h="3521" extrusionOk="0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74"/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74"/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74"/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74"/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74"/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74"/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74"/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74"/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74"/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74"/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74"/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74"/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6" name="Google Shape;11606;p74"/>
          <p:cNvGrpSpPr/>
          <p:nvPr/>
        </p:nvGrpSpPr>
        <p:grpSpPr>
          <a:xfrm>
            <a:off x="6696792" y="1502999"/>
            <a:ext cx="276802" cy="354754"/>
            <a:chOff x="6696792" y="1502999"/>
            <a:chExt cx="276802" cy="354754"/>
          </a:xfrm>
        </p:grpSpPr>
        <p:sp>
          <p:nvSpPr>
            <p:cNvPr id="11607" name="Google Shape;11607;p74"/>
            <p:cNvSpPr/>
            <p:nvPr/>
          </p:nvSpPr>
          <p:spPr>
            <a:xfrm>
              <a:off x="6696792" y="1702345"/>
              <a:ext cx="276540" cy="155408"/>
            </a:xfrm>
            <a:custGeom>
              <a:avLst/>
              <a:gdLst/>
              <a:ahLst/>
              <a:cxnLst/>
              <a:rect l="l" t="t" r="r" b="b"/>
              <a:pathLst>
                <a:path w="10561" h="5935" extrusionOk="0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74"/>
            <p:cNvSpPr/>
            <p:nvPr/>
          </p:nvSpPr>
          <p:spPr>
            <a:xfrm>
              <a:off x="6697028" y="1747069"/>
              <a:ext cx="276566" cy="110684"/>
            </a:xfrm>
            <a:custGeom>
              <a:avLst/>
              <a:gdLst/>
              <a:ahLst/>
              <a:cxnLst/>
              <a:rect l="l" t="t" r="r" b="b"/>
              <a:pathLst>
                <a:path w="10562" h="4227" extrusionOk="0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74"/>
            <p:cNvSpPr/>
            <p:nvPr/>
          </p:nvSpPr>
          <p:spPr>
            <a:xfrm>
              <a:off x="6794960" y="1708106"/>
              <a:ext cx="80702" cy="22886"/>
            </a:xfrm>
            <a:custGeom>
              <a:avLst/>
              <a:gdLst/>
              <a:ahLst/>
              <a:cxnLst/>
              <a:rect l="l" t="t" r="r" b="b"/>
              <a:pathLst>
                <a:path w="3082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74"/>
            <p:cNvSpPr/>
            <p:nvPr/>
          </p:nvSpPr>
          <p:spPr>
            <a:xfrm>
              <a:off x="6738243" y="1592944"/>
              <a:ext cx="189134" cy="124929"/>
            </a:xfrm>
            <a:custGeom>
              <a:avLst/>
              <a:gdLst/>
              <a:ahLst/>
              <a:cxnLst/>
              <a:rect l="l" t="t" r="r" b="b"/>
              <a:pathLst>
                <a:path w="7223" h="4771" extrusionOk="0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74"/>
            <p:cNvSpPr/>
            <p:nvPr/>
          </p:nvSpPr>
          <p:spPr>
            <a:xfrm>
              <a:off x="6742249" y="1592944"/>
              <a:ext cx="144908" cy="126683"/>
            </a:xfrm>
            <a:custGeom>
              <a:avLst/>
              <a:gdLst/>
              <a:ahLst/>
              <a:cxnLst/>
              <a:rect l="l" t="t" r="r" b="b"/>
              <a:pathLst>
                <a:path w="5534" h="4838" extrusionOk="0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74"/>
            <p:cNvSpPr/>
            <p:nvPr/>
          </p:nvSpPr>
          <p:spPr>
            <a:xfrm>
              <a:off x="6702291" y="1503129"/>
              <a:ext cx="266066" cy="95575"/>
            </a:xfrm>
            <a:custGeom>
              <a:avLst/>
              <a:gdLst/>
              <a:ahLst/>
              <a:cxnLst/>
              <a:rect l="l" t="t" r="r" b="b"/>
              <a:pathLst>
                <a:path w="10161" h="3650" extrusionOk="0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74"/>
            <p:cNvSpPr/>
            <p:nvPr/>
          </p:nvSpPr>
          <p:spPr>
            <a:xfrm>
              <a:off x="6787209" y="1621669"/>
              <a:ext cx="26997" cy="11521"/>
            </a:xfrm>
            <a:custGeom>
              <a:avLst/>
              <a:gdLst/>
              <a:ahLst/>
              <a:cxnLst/>
              <a:rect l="l" t="t" r="r" b="b"/>
              <a:pathLst>
                <a:path w="1031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74"/>
            <p:cNvSpPr/>
            <p:nvPr/>
          </p:nvSpPr>
          <p:spPr>
            <a:xfrm>
              <a:off x="6856416" y="1621669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74"/>
            <p:cNvSpPr/>
            <p:nvPr/>
          </p:nvSpPr>
          <p:spPr>
            <a:xfrm>
              <a:off x="6702291" y="1502999"/>
              <a:ext cx="136660" cy="95706"/>
            </a:xfrm>
            <a:custGeom>
              <a:avLst/>
              <a:gdLst/>
              <a:ahLst/>
              <a:cxnLst/>
              <a:rect l="l" t="t" r="r" b="b"/>
              <a:pathLst>
                <a:path w="5219" h="3655" extrusionOk="0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74"/>
            <p:cNvSpPr/>
            <p:nvPr/>
          </p:nvSpPr>
          <p:spPr>
            <a:xfrm>
              <a:off x="6748979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74"/>
            <p:cNvSpPr/>
            <p:nvPr/>
          </p:nvSpPr>
          <p:spPr>
            <a:xfrm>
              <a:off x="6898626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74"/>
            <p:cNvSpPr/>
            <p:nvPr/>
          </p:nvSpPr>
          <p:spPr>
            <a:xfrm>
              <a:off x="6812189" y="1667624"/>
              <a:ext cx="45981" cy="17256"/>
            </a:xfrm>
            <a:custGeom>
              <a:avLst/>
              <a:gdLst/>
              <a:ahLst/>
              <a:cxnLst/>
              <a:rect l="l" t="t" r="r" b="b"/>
              <a:pathLst>
                <a:path w="1756" h="659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74"/>
            <p:cNvSpPr/>
            <p:nvPr/>
          </p:nvSpPr>
          <p:spPr>
            <a:xfrm>
              <a:off x="6794960" y="1661889"/>
              <a:ext cx="80702" cy="34617"/>
            </a:xfrm>
            <a:custGeom>
              <a:avLst/>
              <a:gdLst/>
              <a:ahLst/>
              <a:cxnLst/>
              <a:rect l="l" t="t" r="r" b="b"/>
              <a:pathLst>
                <a:path w="3082" h="1322" extrusionOk="0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74"/>
            <p:cNvSpPr/>
            <p:nvPr/>
          </p:nvSpPr>
          <p:spPr>
            <a:xfrm>
              <a:off x="6823920" y="1702345"/>
              <a:ext cx="22519" cy="46007"/>
            </a:xfrm>
            <a:custGeom>
              <a:avLst/>
              <a:gdLst/>
              <a:ahLst/>
              <a:cxnLst/>
              <a:rect l="l" t="t" r="r" b="b"/>
              <a:pathLst>
                <a:path w="860" h="1757" extrusionOk="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74"/>
            <p:cNvSpPr/>
            <p:nvPr/>
          </p:nvSpPr>
          <p:spPr>
            <a:xfrm>
              <a:off x="6757986" y="1747069"/>
              <a:ext cx="154649" cy="110684"/>
            </a:xfrm>
            <a:custGeom>
              <a:avLst/>
              <a:gdLst/>
              <a:ahLst/>
              <a:cxnLst/>
              <a:rect l="l" t="t" r="r" b="b"/>
              <a:pathLst>
                <a:path w="5906" h="4227" extrusionOk="0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2" name="Google Shape;11622;p74"/>
          <p:cNvSpPr/>
          <p:nvPr/>
        </p:nvSpPr>
        <p:spPr>
          <a:xfrm>
            <a:off x="6360786" y="1502999"/>
            <a:ext cx="23017" cy="26264"/>
          </a:xfrm>
          <a:custGeom>
            <a:avLst/>
            <a:gdLst/>
            <a:ahLst/>
            <a:cxnLst/>
            <a:rect l="l" t="t" r="r" b="b"/>
            <a:pathLst>
              <a:path w="879" h="1003" extrusionOk="0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23" name="Google Shape;11623;p74"/>
          <p:cNvGrpSpPr/>
          <p:nvPr/>
        </p:nvGrpSpPr>
        <p:grpSpPr>
          <a:xfrm>
            <a:off x="6223393" y="1502999"/>
            <a:ext cx="320295" cy="354754"/>
            <a:chOff x="6223393" y="1502999"/>
            <a:chExt cx="320295" cy="354754"/>
          </a:xfrm>
        </p:grpSpPr>
        <p:sp>
          <p:nvSpPr>
            <p:cNvPr id="11624" name="Google Shape;11624;p74"/>
            <p:cNvSpPr/>
            <p:nvPr/>
          </p:nvSpPr>
          <p:spPr>
            <a:xfrm>
              <a:off x="6246384" y="1691871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74"/>
            <p:cNvSpPr/>
            <p:nvPr/>
          </p:nvSpPr>
          <p:spPr>
            <a:xfrm>
              <a:off x="6223393" y="1709101"/>
              <a:ext cx="320295" cy="97199"/>
            </a:xfrm>
            <a:custGeom>
              <a:avLst/>
              <a:gdLst/>
              <a:ahLst/>
              <a:cxnLst/>
              <a:rect l="l" t="t" r="r" b="b"/>
              <a:pathLst>
                <a:path w="12232" h="3712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74"/>
            <p:cNvSpPr/>
            <p:nvPr/>
          </p:nvSpPr>
          <p:spPr>
            <a:xfrm>
              <a:off x="6292103" y="1724576"/>
              <a:ext cx="183138" cy="133177"/>
            </a:xfrm>
            <a:custGeom>
              <a:avLst/>
              <a:gdLst/>
              <a:ahLst/>
              <a:cxnLst/>
              <a:rect l="l" t="t" r="r" b="b"/>
              <a:pathLst>
                <a:path w="6994" h="5086" extrusionOk="0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74"/>
            <p:cNvSpPr/>
            <p:nvPr/>
          </p:nvSpPr>
          <p:spPr>
            <a:xfrm>
              <a:off x="6343556" y="1691871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74"/>
            <p:cNvSpPr/>
            <p:nvPr/>
          </p:nvSpPr>
          <p:spPr>
            <a:xfrm>
              <a:off x="6287363" y="1588938"/>
              <a:ext cx="192355" cy="114428"/>
            </a:xfrm>
            <a:custGeom>
              <a:avLst/>
              <a:gdLst/>
              <a:ahLst/>
              <a:cxnLst/>
              <a:rect l="l" t="t" r="r" b="b"/>
              <a:pathLst>
                <a:path w="7346" h="4370" extrusionOk="0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74"/>
            <p:cNvSpPr/>
            <p:nvPr/>
          </p:nvSpPr>
          <p:spPr>
            <a:xfrm>
              <a:off x="6289851" y="1588938"/>
              <a:ext cx="156665" cy="114428"/>
            </a:xfrm>
            <a:custGeom>
              <a:avLst/>
              <a:gdLst/>
              <a:ahLst/>
              <a:cxnLst/>
              <a:rect l="l" t="t" r="r" b="b"/>
              <a:pathLst>
                <a:path w="5983" h="4370" extrusionOk="0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74"/>
            <p:cNvSpPr/>
            <p:nvPr/>
          </p:nvSpPr>
          <p:spPr>
            <a:xfrm>
              <a:off x="6346568" y="1606063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74"/>
            <p:cNvSpPr/>
            <p:nvPr/>
          </p:nvSpPr>
          <p:spPr>
            <a:xfrm>
              <a:off x="6409255" y="160606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74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74"/>
            <p:cNvSpPr/>
            <p:nvPr/>
          </p:nvSpPr>
          <p:spPr>
            <a:xfrm>
              <a:off x="6360786" y="1502999"/>
              <a:ext cx="45745" cy="85965"/>
            </a:xfrm>
            <a:custGeom>
              <a:avLst/>
              <a:gdLst/>
              <a:ahLst/>
              <a:cxnLst/>
              <a:rect l="l" t="t" r="r" b="b"/>
              <a:pathLst>
                <a:path w="1747" h="3283" extrusionOk="0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74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74"/>
            <p:cNvSpPr/>
            <p:nvPr/>
          </p:nvSpPr>
          <p:spPr>
            <a:xfrm>
              <a:off x="6364531" y="1651886"/>
              <a:ext cx="38021" cy="11521"/>
            </a:xfrm>
            <a:custGeom>
              <a:avLst/>
              <a:gdLst/>
              <a:ahLst/>
              <a:cxnLst/>
              <a:rect l="l" t="t" r="r" b="b"/>
              <a:pathLst>
                <a:path w="145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74"/>
            <p:cNvSpPr/>
            <p:nvPr/>
          </p:nvSpPr>
          <p:spPr>
            <a:xfrm>
              <a:off x="6291658" y="1634343"/>
              <a:ext cx="183819" cy="74523"/>
            </a:xfrm>
            <a:custGeom>
              <a:avLst/>
              <a:gdLst/>
              <a:ahLst/>
              <a:cxnLst/>
              <a:rect l="l" t="t" r="r" b="b"/>
              <a:pathLst>
                <a:path w="7020" h="2846" extrusionOk="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74"/>
            <p:cNvSpPr/>
            <p:nvPr/>
          </p:nvSpPr>
          <p:spPr>
            <a:xfrm>
              <a:off x="6337822" y="1812008"/>
              <a:ext cx="91700" cy="45745"/>
            </a:xfrm>
            <a:custGeom>
              <a:avLst/>
              <a:gdLst/>
              <a:ahLst/>
              <a:cxnLst/>
              <a:rect l="l" t="t" r="r" b="b"/>
              <a:pathLst>
                <a:path w="3502" h="1747" extrusionOk="0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74"/>
            <p:cNvSpPr/>
            <p:nvPr/>
          </p:nvSpPr>
          <p:spPr>
            <a:xfrm>
              <a:off x="6360786" y="1571708"/>
              <a:ext cx="45745" cy="17256"/>
            </a:xfrm>
            <a:custGeom>
              <a:avLst/>
              <a:gdLst/>
              <a:ahLst/>
              <a:cxnLst/>
              <a:rect l="l" t="t" r="r" b="b"/>
              <a:pathLst>
                <a:path w="1747" h="659" extrusionOk="0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74"/>
            <p:cNvSpPr/>
            <p:nvPr/>
          </p:nvSpPr>
          <p:spPr>
            <a:xfrm>
              <a:off x="6280608" y="1582941"/>
              <a:ext cx="206128" cy="63237"/>
            </a:xfrm>
            <a:custGeom>
              <a:avLst/>
              <a:gdLst/>
              <a:ahLst/>
              <a:cxnLst/>
              <a:rect l="l" t="t" r="r" b="b"/>
              <a:pathLst>
                <a:path w="7872" h="2415" extrusionOk="0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74"/>
            <p:cNvSpPr/>
            <p:nvPr/>
          </p:nvSpPr>
          <p:spPr>
            <a:xfrm>
              <a:off x="6292103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74"/>
            <p:cNvSpPr/>
            <p:nvPr/>
          </p:nvSpPr>
          <p:spPr>
            <a:xfrm>
              <a:off x="6274873" y="1777548"/>
              <a:ext cx="17256" cy="28751"/>
            </a:xfrm>
            <a:custGeom>
              <a:avLst/>
              <a:gdLst/>
              <a:ahLst/>
              <a:cxnLst/>
              <a:rect l="l" t="t" r="r" b="b"/>
              <a:pathLst>
                <a:path w="659" h="1098" extrusionOk="0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74"/>
            <p:cNvSpPr/>
            <p:nvPr/>
          </p:nvSpPr>
          <p:spPr>
            <a:xfrm>
              <a:off x="6246384" y="1806273"/>
              <a:ext cx="45745" cy="51480"/>
            </a:xfrm>
            <a:custGeom>
              <a:avLst/>
              <a:gdLst/>
              <a:ahLst/>
              <a:cxnLst/>
              <a:rect l="l" t="t" r="r" b="b"/>
              <a:pathLst>
                <a:path w="1747" h="1966" extrusionOk="0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74"/>
            <p:cNvSpPr/>
            <p:nvPr/>
          </p:nvSpPr>
          <p:spPr>
            <a:xfrm>
              <a:off x="6463719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74"/>
            <p:cNvSpPr/>
            <p:nvPr/>
          </p:nvSpPr>
          <p:spPr>
            <a:xfrm>
              <a:off x="6475215" y="1777548"/>
              <a:ext cx="16994" cy="28751"/>
            </a:xfrm>
            <a:custGeom>
              <a:avLst/>
              <a:gdLst/>
              <a:ahLst/>
              <a:cxnLst/>
              <a:rect l="l" t="t" r="r" b="b"/>
              <a:pathLst>
                <a:path w="649" h="1098" extrusionOk="0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74"/>
            <p:cNvSpPr/>
            <p:nvPr/>
          </p:nvSpPr>
          <p:spPr>
            <a:xfrm>
              <a:off x="6475215" y="1806273"/>
              <a:ext cx="45719" cy="51480"/>
            </a:xfrm>
            <a:custGeom>
              <a:avLst/>
              <a:gdLst/>
              <a:ahLst/>
              <a:cxnLst/>
              <a:rect l="l" t="t" r="r" b="b"/>
              <a:pathLst>
                <a:path w="1746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74"/>
            <p:cNvSpPr/>
            <p:nvPr/>
          </p:nvSpPr>
          <p:spPr>
            <a:xfrm>
              <a:off x="6349317" y="1823503"/>
              <a:ext cx="68709" cy="34250"/>
            </a:xfrm>
            <a:custGeom>
              <a:avLst/>
              <a:gdLst/>
              <a:ahLst/>
              <a:cxnLst/>
              <a:rect l="l" t="t" r="r" b="b"/>
              <a:pathLst>
                <a:path w="2624" h="1308" extrusionOk="0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7" name="Google Shape;11647;p74"/>
          <p:cNvGrpSpPr/>
          <p:nvPr/>
        </p:nvGrpSpPr>
        <p:grpSpPr>
          <a:xfrm>
            <a:off x="5310611" y="1502972"/>
            <a:ext cx="339515" cy="354781"/>
            <a:chOff x="5310611" y="1502972"/>
            <a:chExt cx="339515" cy="354781"/>
          </a:xfrm>
        </p:grpSpPr>
        <p:sp>
          <p:nvSpPr>
            <p:cNvPr id="11648" name="Google Shape;11648;p74"/>
            <p:cNvSpPr/>
            <p:nvPr/>
          </p:nvSpPr>
          <p:spPr>
            <a:xfrm>
              <a:off x="5310611" y="1502972"/>
              <a:ext cx="339515" cy="343285"/>
            </a:xfrm>
            <a:custGeom>
              <a:avLst/>
              <a:gdLst/>
              <a:ahLst/>
              <a:cxnLst/>
              <a:rect l="l" t="t" r="r" b="b"/>
              <a:pathLst>
                <a:path w="12966" h="13110" extrusionOk="0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74"/>
            <p:cNvSpPr/>
            <p:nvPr/>
          </p:nvSpPr>
          <p:spPr>
            <a:xfrm>
              <a:off x="5310611" y="1502972"/>
              <a:ext cx="169914" cy="343285"/>
            </a:xfrm>
            <a:custGeom>
              <a:avLst/>
              <a:gdLst/>
              <a:ahLst/>
              <a:cxnLst/>
              <a:rect l="l" t="t" r="r" b="b"/>
              <a:pathLst>
                <a:path w="6489" h="13110" extrusionOk="0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74"/>
            <p:cNvSpPr/>
            <p:nvPr/>
          </p:nvSpPr>
          <p:spPr>
            <a:xfrm>
              <a:off x="5348841" y="1709101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74"/>
            <p:cNvSpPr/>
            <p:nvPr/>
          </p:nvSpPr>
          <p:spPr>
            <a:xfrm>
              <a:off x="5348841" y="1767048"/>
              <a:ext cx="263081" cy="90705"/>
            </a:xfrm>
            <a:custGeom>
              <a:avLst/>
              <a:gdLst/>
              <a:ahLst/>
              <a:cxnLst/>
              <a:rect l="l" t="t" r="r" b="b"/>
              <a:pathLst>
                <a:path w="10047" h="3464" extrusionOk="0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74"/>
            <p:cNvSpPr/>
            <p:nvPr/>
          </p:nvSpPr>
          <p:spPr>
            <a:xfrm>
              <a:off x="5446013" y="1708839"/>
              <a:ext cx="68736" cy="23069"/>
            </a:xfrm>
            <a:custGeom>
              <a:avLst/>
              <a:gdLst/>
              <a:ahLst/>
              <a:cxnLst/>
              <a:rect l="l" t="t" r="r" b="b"/>
              <a:pathLst>
                <a:path w="2625" h="881" extrusionOk="0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74"/>
            <p:cNvSpPr/>
            <p:nvPr/>
          </p:nvSpPr>
          <p:spPr>
            <a:xfrm>
              <a:off x="5406055" y="1548979"/>
              <a:ext cx="148652" cy="171381"/>
            </a:xfrm>
            <a:custGeom>
              <a:avLst/>
              <a:gdLst/>
              <a:ahLst/>
              <a:cxnLst/>
              <a:rect l="l" t="t" r="r" b="b"/>
              <a:pathLst>
                <a:path w="5677" h="6545" extrusionOk="0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74"/>
            <p:cNvSpPr/>
            <p:nvPr/>
          </p:nvSpPr>
          <p:spPr>
            <a:xfrm>
              <a:off x="5405584" y="1548979"/>
              <a:ext cx="149124" cy="171590"/>
            </a:xfrm>
            <a:custGeom>
              <a:avLst/>
              <a:gdLst/>
              <a:ahLst/>
              <a:cxnLst/>
              <a:rect l="l" t="t" r="r" b="b"/>
              <a:pathLst>
                <a:path w="5695" h="6553" extrusionOk="0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74"/>
            <p:cNvSpPr/>
            <p:nvPr/>
          </p:nvSpPr>
          <p:spPr>
            <a:xfrm>
              <a:off x="5455047" y="1668802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74"/>
            <p:cNvSpPr/>
            <p:nvPr/>
          </p:nvSpPr>
          <p:spPr>
            <a:xfrm>
              <a:off x="5440279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74"/>
            <p:cNvSpPr/>
            <p:nvPr/>
          </p:nvSpPr>
          <p:spPr>
            <a:xfrm>
              <a:off x="5508962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74"/>
            <p:cNvSpPr/>
            <p:nvPr/>
          </p:nvSpPr>
          <p:spPr>
            <a:xfrm>
              <a:off x="5432528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74"/>
            <p:cNvSpPr/>
            <p:nvPr/>
          </p:nvSpPr>
          <p:spPr>
            <a:xfrm>
              <a:off x="5501211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74"/>
            <p:cNvSpPr/>
            <p:nvPr/>
          </p:nvSpPr>
          <p:spPr>
            <a:xfrm>
              <a:off x="5353842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74"/>
            <p:cNvSpPr/>
            <p:nvPr/>
          </p:nvSpPr>
          <p:spPr>
            <a:xfrm>
              <a:off x="5560415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74"/>
            <p:cNvSpPr/>
            <p:nvPr/>
          </p:nvSpPr>
          <p:spPr>
            <a:xfrm>
              <a:off x="5480499" y="1502972"/>
              <a:ext cx="149909" cy="256613"/>
            </a:xfrm>
            <a:custGeom>
              <a:avLst/>
              <a:gdLst/>
              <a:ahLst/>
              <a:cxnLst/>
              <a:rect l="l" t="t" r="r" b="b"/>
              <a:pathLst>
                <a:path w="5725" h="9800" extrusionOk="0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74"/>
            <p:cNvSpPr/>
            <p:nvPr/>
          </p:nvSpPr>
          <p:spPr>
            <a:xfrm>
              <a:off x="5330354" y="1502972"/>
              <a:ext cx="149909" cy="256351"/>
            </a:xfrm>
            <a:custGeom>
              <a:avLst/>
              <a:gdLst/>
              <a:ahLst/>
              <a:cxnLst/>
              <a:rect l="l" t="t" r="r" b="b"/>
              <a:pathLst>
                <a:path w="5725" h="9790" extrusionOk="0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4" name="Google Shape;11664;p74"/>
          <p:cNvGrpSpPr/>
          <p:nvPr/>
        </p:nvGrpSpPr>
        <p:grpSpPr>
          <a:xfrm>
            <a:off x="6253637" y="3790101"/>
            <a:ext cx="274550" cy="354833"/>
            <a:chOff x="6253637" y="3790101"/>
            <a:chExt cx="274550" cy="354833"/>
          </a:xfrm>
        </p:grpSpPr>
        <p:sp>
          <p:nvSpPr>
            <p:cNvPr id="11665" name="Google Shape;11665;p74"/>
            <p:cNvSpPr/>
            <p:nvPr/>
          </p:nvSpPr>
          <p:spPr>
            <a:xfrm>
              <a:off x="6253637" y="3987300"/>
              <a:ext cx="274550" cy="157634"/>
            </a:xfrm>
            <a:custGeom>
              <a:avLst/>
              <a:gdLst/>
              <a:ahLst/>
              <a:cxnLst/>
              <a:rect l="l" t="t" r="r" b="b"/>
              <a:pathLst>
                <a:path w="10485" h="6020" extrusionOk="0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74"/>
            <p:cNvSpPr/>
            <p:nvPr/>
          </p:nvSpPr>
          <p:spPr>
            <a:xfrm>
              <a:off x="6310590" y="3801701"/>
              <a:ext cx="160147" cy="244830"/>
            </a:xfrm>
            <a:custGeom>
              <a:avLst/>
              <a:gdLst/>
              <a:ahLst/>
              <a:cxnLst/>
              <a:rect l="l" t="t" r="r" b="b"/>
              <a:pathLst>
                <a:path w="6116" h="9350" extrusionOk="0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74"/>
            <p:cNvSpPr/>
            <p:nvPr/>
          </p:nvSpPr>
          <p:spPr>
            <a:xfrm>
              <a:off x="6373276" y="3984551"/>
              <a:ext cx="34512" cy="68709"/>
            </a:xfrm>
            <a:custGeom>
              <a:avLst/>
              <a:gdLst/>
              <a:ahLst/>
              <a:cxnLst/>
              <a:rect l="l" t="t" r="r" b="b"/>
              <a:pathLst>
                <a:path w="1318" h="2624" extrusionOk="0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74"/>
            <p:cNvSpPr/>
            <p:nvPr/>
          </p:nvSpPr>
          <p:spPr>
            <a:xfrm>
              <a:off x="6373276" y="4001781"/>
              <a:ext cx="34512" cy="11521"/>
            </a:xfrm>
            <a:custGeom>
              <a:avLst/>
              <a:gdLst/>
              <a:ahLst/>
              <a:cxnLst/>
              <a:rect l="l" t="t" r="r" b="b"/>
              <a:pathLst>
                <a:path w="1318" h="440" extrusionOk="0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74"/>
            <p:cNvSpPr/>
            <p:nvPr/>
          </p:nvSpPr>
          <p:spPr>
            <a:xfrm>
              <a:off x="6373276" y="4024771"/>
              <a:ext cx="34512" cy="11260"/>
            </a:xfrm>
            <a:custGeom>
              <a:avLst/>
              <a:gdLst/>
              <a:ahLst/>
              <a:cxnLst/>
              <a:rect l="l" t="t" r="r" b="b"/>
              <a:pathLst>
                <a:path w="1318" h="430" extrusionOk="0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74"/>
            <p:cNvSpPr/>
            <p:nvPr/>
          </p:nvSpPr>
          <p:spPr>
            <a:xfrm>
              <a:off x="6333318" y="3927337"/>
              <a:ext cx="114428" cy="65724"/>
            </a:xfrm>
            <a:custGeom>
              <a:avLst/>
              <a:gdLst/>
              <a:ahLst/>
              <a:cxnLst/>
              <a:rect l="l" t="t" r="r" b="b"/>
              <a:pathLst>
                <a:path w="4370" h="2510" extrusionOk="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74"/>
            <p:cNvSpPr/>
            <p:nvPr/>
          </p:nvSpPr>
          <p:spPr>
            <a:xfrm>
              <a:off x="6333318" y="3927337"/>
              <a:ext cx="114428" cy="34512"/>
            </a:xfrm>
            <a:custGeom>
              <a:avLst/>
              <a:gdLst/>
              <a:ahLst/>
              <a:cxnLst/>
              <a:rect l="l" t="t" r="r" b="b"/>
              <a:pathLst>
                <a:path w="4370" h="1318" extrusionOk="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74"/>
            <p:cNvSpPr/>
            <p:nvPr/>
          </p:nvSpPr>
          <p:spPr>
            <a:xfrm>
              <a:off x="6321823" y="3812935"/>
              <a:ext cx="137419" cy="143232"/>
            </a:xfrm>
            <a:custGeom>
              <a:avLst/>
              <a:gdLst/>
              <a:ahLst/>
              <a:cxnLst/>
              <a:rect l="l" t="t" r="r" b="b"/>
              <a:pathLst>
                <a:path w="5248" h="5470" extrusionOk="0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74"/>
            <p:cNvSpPr/>
            <p:nvPr/>
          </p:nvSpPr>
          <p:spPr>
            <a:xfrm>
              <a:off x="6384772" y="391597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74"/>
            <p:cNvSpPr/>
            <p:nvPr/>
          </p:nvSpPr>
          <p:spPr>
            <a:xfrm>
              <a:off x="6321823" y="3812935"/>
              <a:ext cx="85965" cy="128909"/>
            </a:xfrm>
            <a:custGeom>
              <a:avLst/>
              <a:gdLst/>
              <a:ahLst/>
              <a:cxnLst/>
              <a:rect l="l" t="t" r="r" b="b"/>
              <a:pathLst>
                <a:path w="3283" h="4923" extrusionOk="0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74"/>
            <p:cNvSpPr/>
            <p:nvPr/>
          </p:nvSpPr>
          <p:spPr>
            <a:xfrm>
              <a:off x="6344813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74"/>
            <p:cNvSpPr/>
            <p:nvPr/>
          </p:nvSpPr>
          <p:spPr>
            <a:xfrm>
              <a:off x="6341566" y="3881382"/>
              <a:ext cx="40482" cy="23252"/>
            </a:xfrm>
            <a:custGeom>
              <a:avLst/>
              <a:gdLst/>
              <a:ahLst/>
              <a:cxnLst/>
              <a:rect l="l" t="t" r="r" b="b"/>
              <a:pathLst>
                <a:path w="1546" h="888" extrusionOk="0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74"/>
            <p:cNvSpPr/>
            <p:nvPr/>
          </p:nvSpPr>
          <p:spPr>
            <a:xfrm>
              <a:off x="6402001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74"/>
            <p:cNvSpPr/>
            <p:nvPr/>
          </p:nvSpPr>
          <p:spPr>
            <a:xfrm>
              <a:off x="6398754" y="3881382"/>
              <a:ext cx="40744" cy="23252"/>
            </a:xfrm>
            <a:custGeom>
              <a:avLst/>
              <a:gdLst/>
              <a:ahLst/>
              <a:cxnLst/>
              <a:rect l="l" t="t" r="r" b="b"/>
              <a:pathLst>
                <a:path w="1556" h="888" extrusionOk="0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74"/>
            <p:cNvSpPr/>
            <p:nvPr/>
          </p:nvSpPr>
          <p:spPr>
            <a:xfrm>
              <a:off x="6299094" y="3790101"/>
              <a:ext cx="182876" cy="354833"/>
            </a:xfrm>
            <a:custGeom>
              <a:avLst/>
              <a:gdLst/>
              <a:ahLst/>
              <a:cxnLst/>
              <a:rect l="l" t="t" r="r" b="b"/>
              <a:pathLst>
                <a:path w="6984" h="13551" extrusionOk="0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74"/>
            <p:cNvSpPr/>
            <p:nvPr/>
          </p:nvSpPr>
          <p:spPr>
            <a:xfrm>
              <a:off x="6256387" y="4048233"/>
              <a:ext cx="53967" cy="96701"/>
            </a:xfrm>
            <a:custGeom>
              <a:avLst/>
              <a:gdLst/>
              <a:ahLst/>
              <a:cxnLst/>
              <a:rect l="l" t="t" r="r" b="b"/>
              <a:pathLst>
                <a:path w="2061" h="3693" extrusionOk="0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74"/>
            <p:cNvSpPr/>
            <p:nvPr/>
          </p:nvSpPr>
          <p:spPr>
            <a:xfrm>
              <a:off x="6470449" y="4048233"/>
              <a:ext cx="54255" cy="96701"/>
            </a:xfrm>
            <a:custGeom>
              <a:avLst/>
              <a:gdLst/>
              <a:ahLst/>
              <a:cxnLst/>
              <a:rect l="l" t="t" r="r" b="b"/>
              <a:pathLst>
                <a:path w="2072" h="3693" extrusionOk="0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2" name="Google Shape;11682;p74"/>
          <p:cNvGrpSpPr/>
          <p:nvPr/>
        </p:nvGrpSpPr>
        <p:grpSpPr>
          <a:xfrm>
            <a:off x="5802731" y="3790180"/>
            <a:ext cx="274576" cy="354754"/>
            <a:chOff x="5802731" y="3790180"/>
            <a:chExt cx="274576" cy="354754"/>
          </a:xfrm>
        </p:grpSpPr>
        <p:sp>
          <p:nvSpPr>
            <p:cNvPr id="11683" name="Google Shape;11683;p74"/>
            <p:cNvSpPr/>
            <p:nvPr/>
          </p:nvSpPr>
          <p:spPr>
            <a:xfrm>
              <a:off x="5802731" y="4026761"/>
              <a:ext cx="274576" cy="117937"/>
            </a:xfrm>
            <a:custGeom>
              <a:avLst/>
              <a:gdLst/>
              <a:ahLst/>
              <a:cxnLst/>
              <a:rect l="l" t="t" r="r" b="b"/>
              <a:pathLst>
                <a:path w="10486" h="4504" extrusionOk="0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74"/>
            <p:cNvSpPr/>
            <p:nvPr/>
          </p:nvSpPr>
          <p:spPr>
            <a:xfrm>
              <a:off x="5899904" y="4030270"/>
              <a:ext cx="80231" cy="114428"/>
            </a:xfrm>
            <a:custGeom>
              <a:avLst/>
              <a:gdLst/>
              <a:ahLst/>
              <a:cxnLst/>
              <a:rect l="l" t="t" r="r" b="b"/>
              <a:pathLst>
                <a:path w="3064" h="4370" extrusionOk="0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74"/>
            <p:cNvSpPr/>
            <p:nvPr/>
          </p:nvSpPr>
          <p:spPr>
            <a:xfrm>
              <a:off x="5899904" y="4030506"/>
              <a:ext cx="80231" cy="34250"/>
            </a:xfrm>
            <a:custGeom>
              <a:avLst/>
              <a:gdLst/>
              <a:ahLst/>
              <a:cxnLst/>
              <a:rect l="l" t="t" r="r" b="b"/>
              <a:pathLst>
                <a:path w="3064" h="1308" extrusionOk="0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74"/>
            <p:cNvSpPr/>
            <p:nvPr/>
          </p:nvSpPr>
          <p:spPr>
            <a:xfrm>
              <a:off x="5899904" y="3973318"/>
              <a:ext cx="80231" cy="79943"/>
            </a:xfrm>
            <a:custGeom>
              <a:avLst/>
              <a:gdLst/>
              <a:ahLst/>
              <a:cxnLst/>
              <a:rect l="l" t="t" r="r" b="b"/>
              <a:pathLst>
                <a:path w="3064" h="3053" extrusionOk="0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74"/>
            <p:cNvSpPr/>
            <p:nvPr/>
          </p:nvSpPr>
          <p:spPr>
            <a:xfrm>
              <a:off x="5899904" y="3973318"/>
              <a:ext cx="80231" cy="34119"/>
            </a:xfrm>
            <a:custGeom>
              <a:avLst/>
              <a:gdLst/>
              <a:ahLst/>
              <a:cxnLst/>
              <a:rect l="l" t="t" r="r" b="b"/>
              <a:pathLst>
                <a:path w="3064" h="1303" extrusionOk="0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74"/>
            <p:cNvSpPr/>
            <p:nvPr/>
          </p:nvSpPr>
          <p:spPr>
            <a:xfrm>
              <a:off x="5843711" y="3841659"/>
              <a:ext cx="192355" cy="154413"/>
            </a:xfrm>
            <a:custGeom>
              <a:avLst/>
              <a:gdLst/>
              <a:ahLst/>
              <a:cxnLst/>
              <a:rect l="l" t="t" r="r" b="b"/>
              <a:pathLst>
                <a:path w="7346" h="5897" extrusionOk="0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74"/>
            <p:cNvSpPr/>
            <p:nvPr/>
          </p:nvSpPr>
          <p:spPr>
            <a:xfrm>
              <a:off x="5899904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74"/>
            <p:cNvSpPr/>
            <p:nvPr/>
          </p:nvSpPr>
          <p:spPr>
            <a:xfrm>
              <a:off x="5968613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74"/>
            <p:cNvSpPr/>
            <p:nvPr/>
          </p:nvSpPr>
          <p:spPr>
            <a:xfrm>
              <a:off x="5892415" y="388161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74"/>
            <p:cNvSpPr/>
            <p:nvPr/>
          </p:nvSpPr>
          <p:spPr>
            <a:xfrm>
              <a:off x="5960863" y="388161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74"/>
            <p:cNvSpPr/>
            <p:nvPr/>
          </p:nvSpPr>
          <p:spPr>
            <a:xfrm>
              <a:off x="5846460" y="3841659"/>
              <a:ext cx="154884" cy="154387"/>
            </a:xfrm>
            <a:custGeom>
              <a:avLst/>
              <a:gdLst/>
              <a:ahLst/>
              <a:cxnLst/>
              <a:rect l="l" t="t" r="r" b="b"/>
              <a:pathLst>
                <a:path w="5915" h="5896" extrusionOk="0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74"/>
            <p:cNvSpPr/>
            <p:nvPr/>
          </p:nvSpPr>
          <p:spPr>
            <a:xfrm>
              <a:off x="5854185" y="3818643"/>
              <a:ext cx="40011" cy="83006"/>
            </a:xfrm>
            <a:custGeom>
              <a:avLst/>
              <a:gdLst/>
              <a:ahLst/>
              <a:cxnLst/>
              <a:rect l="l" t="t" r="r" b="b"/>
              <a:pathLst>
                <a:path w="1528" h="3170" extrusionOk="0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74"/>
            <p:cNvSpPr/>
            <p:nvPr/>
          </p:nvSpPr>
          <p:spPr>
            <a:xfrm>
              <a:off x="5939888" y="4007515"/>
              <a:ext cx="72951" cy="137419"/>
            </a:xfrm>
            <a:custGeom>
              <a:avLst/>
              <a:gdLst/>
              <a:ahLst/>
              <a:cxnLst/>
              <a:rect l="l" t="t" r="r" b="b"/>
              <a:pathLst>
                <a:path w="2786" h="5248" extrusionOk="0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74"/>
            <p:cNvSpPr/>
            <p:nvPr/>
          </p:nvSpPr>
          <p:spPr>
            <a:xfrm>
              <a:off x="6012316" y="4093323"/>
              <a:ext cx="43755" cy="40011"/>
            </a:xfrm>
            <a:custGeom>
              <a:avLst/>
              <a:gdLst/>
              <a:ahLst/>
              <a:cxnLst/>
              <a:rect l="l" t="t" r="r" b="b"/>
              <a:pathLst>
                <a:path w="1671" h="1528" extrusionOk="0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74"/>
            <p:cNvSpPr/>
            <p:nvPr/>
          </p:nvSpPr>
          <p:spPr>
            <a:xfrm>
              <a:off x="5985843" y="3801649"/>
              <a:ext cx="39984" cy="100001"/>
            </a:xfrm>
            <a:custGeom>
              <a:avLst/>
              <a:gdLst/>
              <a:ahLst/>
              <a:cxnLst/>
              <a:rect l="l" t="t" r="r" b="b"/>
              <a:pathLst>
                <a:path w="1527" h="3819" extrusionOk="0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74"/>
            <p:cNvSpPr/>
            <p:nvPr/>
          </p:nvSpPr>
          <p:spPr>
            <a:xfrm>
              <a:off x="5914672" y="3938753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74"/>
            <p:cNvSpPr/>
            <p:nvPr/>
          </p:nvSpPr>
          <p:spPr>
            <a:xfrm>
              <a:off x="5866937" y="4007515"/>
              <a:ext cx="72978" cy="137419"/>
            </a:xfrm>
            <a:custGeom>
              <a:avLst/>
              <a:gdLst/>
              <a:ahLst/>
              <a:cxnLst/>
              <a:rect l="l" t="t" r="r" b="b"/>
              <a:pathLst>
                <a:path w="2787" h="5248" extrusionOk="0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74"/>
            <p:cNvSpPr/>
            <p:nvPr/>
          </p:nvSpPr>
          <p:spPr>
            <a:xfrm>
              <a:off x="5853687" y="3790180"/>
              <a:ext cx="145170" cy="62582"/>
            </a:xfrm>
            <a:custGeom>
              <a:avLst/>
              <a:gdLst/>
              <a:ahLst/>
              <a:cxnLst/>
              <a:rect l="l" t="t" r="r" b="b"/>
              <a:pathLst>
                <a:path w="5544" h="2390" extrusionOk="0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74"/>
            <p:cNvSpPr/>
            <p:nvPr/>
          </p:nvSpPr>
          <p:spPr>
            <a:xfrm>
              <a:off x="5831221" y="4110448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74"/>
            <p:cNvSpPr/>
            <p:nvPr/>
          </p:nvSpPr>
          <p:spPr>
            <a:xfrm>
              <a:off x="5854185" y="4093323"/>
              <a:ext cx="11521" cy="28646"/>
            </a:xfrm>
            <a:custGeom>
              <a:avLst/>
              <a:gdLst/>
              <a:ahLst/>
              <a:cxnLst/>
              <a:rect l="l" t="t" r="r" b="b"/>
              <a:pathLst>
                <a:path w="440" h="1094" extrusionOk="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74"/>
            <p:cNvSpPr/>
            <p:nvPr/>
          </p:nvSpPr>
          <p:spPr>
            <a:xfrm>
              <a:off x="5831221" y="4127678"/>
              <a:ext cx="57214" cy="17020"/>
            </a:xfrm>
            <a:custGeom>
              <a:avLst/>
              <a:gdLst/>
              <a:ahLst/>
              <a:cxnLst/>
              <a:rect l="l" t="t" r="r" b="b"/>
              <a:pathLst>
                <a:path w="2185" h="650" extrusionOk="0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4" name="Google Shape;11704;p74"/>
          <p:cNvGrpSpPr/>
          <p:nvPr/>
        </p:nvGrpSpPr>
        <p:grpSpPr>
          <a:xfrm>
            <a:off x="5352088" y="3790206"/>
            <a:ext cx="274550" cy="354728"/>
            <a:chOff x="5352088" y="3790206"/>
            <a:chExt cx="274550" cy="354728"/>
          </a:xfrm>
        </p:grpSpPr>
        <p:sp>
          <p:nvSpPr>
            <p:cNvPr id="11705" name="Google Shape;11705;p74"/>
            <p:cNvSpPr/>
            <p:nvPr/>
          </p:nvSpPr>
          <p:spPr>
            <a:xfrm>
              <a:off x="5352088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74"/>
            <p:cNvSpPr/>
            <p:nvPr/>
          </p:nvSpPr>
          <p:spPr>
            <a:xfrm>
              <a:off x="5352088" y="4034512"/>
              <a:ext cx="274550" cy="110186"/>
            </a:xfrm>
            <a:custGeom>
              <a:avLst/>
              <a:gdLst/>
              <a:ahLst/>
              <a:cxnLst/>
              <a:rect l="l" t="t" r="r" b="b"/>
              <a:pathLst>
                <a:path w="10485" h="4208" extrusionOk="0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74"/>
            <p:cNvSpPr/>
            <p:nvPr/>
          </p:nvSpPr>
          <p:spPr>
            <a:xfrm>
              <a:off x="5424542" y="4034512"/>
              <a:ext cx="129904" cy="41739"/>
            </a:xfrm>
            <a:custGeom>
              <a:avLst/>
              <a:gdLst/>
              <a:ahLst/>
              <a:cxnLst/>
              <a:rect l="l" t="t" r="r" b="b"/>
              <a:pathLst>
                <a:path w="4961" h="1594" extrusionOk="0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74"/>
            <p:cNvSpPr/>
            <p:nvPr/>
          </p:nvSpPr>
          <p:spPr>
            <a:xfrm>
              <a:off x="5398042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74"/>
            <p:cNvSpPr/>
            <p:nvPr/>
          </p:nvSpPr>
          <p:spPr>
            <a:xfrm>
              <a:off x="5552429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74"/>
            <p:cNvSpPr/>
            <p:nvPr/>
          </p:nvSpPr>
          <p:spPr>
            <a:xfrm>
              <a:off x="5397807" y="4093219"/>
              <a:ext cx="183138" cy="51715"/>
            </a:xfrm>
            <a:custGeom>
              <a:avLst/>
              <a:gdLst/>
              <a:ahLst/>
              <a:cxnLst/>
              <a:rect l="l" t="t" r="r" b="b"/>
              <a:pathLst>
                <a:path w="6994" h="1975" extrusionOk="0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74"/>
            <p:cNvSpPr/>
            <p:nvPr/>
          </p:nvSpPr>
          <p:spPr>
            <a:xfrm>
              <a:off x="5449522" y="3984551"/>
              <a:ext cx="79943" cy="28620"/>
            </a:xfrm>
            <a:custGeom>
              <a:avLst/>
              <a:gdLst/>
              <a:ahLst/>
              <a:cxnLst/>
              <a:rect l="l" t="t" r="r" b="b"/>
              <a:pathLst>
                <a:path w="305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74"/>
            <p:cNvSpPr/>
            <p:nvPr/>
          </p:nvSpPr>
          <p:spPr>
            <a:xfrm>
              <a:off x="5392386" y="3801701"/>
              <a:ext cx="193952" cy="200106"/>
            </a:xfrm>
            <a:custGeom>
              <a:avLst/>
              <a:gdLst/>
              <a:ahLst/>
              <a:cxnLst/>
              <a:rect l="l" t="t" r="r" b="b"/>
              <a:pathLst>
                <a:path w="7407" h="7642" extrusionOk="0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74"/>
            <p:cNvSpPr/>
            <p:nvPr/>
          </p:nvSpPr>
          <p:spPr>
            <a:xfrm>
              <a:off x="5397807" y="3795940"/>
              <a:ext cx="183138" cy="91464"/>
            </a:xfrm>
            <a:custGeom>
              <a:avLst/>
              <a:gdLst/>
              <a:ahLst/>
              <a:cxnLst/>
              <a:rect l="l" t="t" r="r" b="b"/>
              <a:pathLst>
                <a:path w="6994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74"/>
            <p:cNvSpPr/>
            <p:nvPr/>
          </p:nvSpPr>
          <p:spPr>
            <a:xfrm>
              <a:off x="5397807" y="3795940"/>
              <a:ext cx="91700" cy="91464"/>
            </a:xfrm>
            <a:custGeom>
              <a:avLst/>
              <a:gdLst/>
              <a:ahLst/>
              <a:cxnLst/>
              <a:rect l="l" t="t" r="r" b="b"/>
              <a:pathLst>
                <a:path w="3502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74"/>
            <p:cNvSpPr/>
            <p:nvPr/>
          </p:nvSpPr>
          <p:spPr>
            <a:xfrm>
              <a:off x="5396812" y="3887378"/>
              <a:ext cx="161404" cy="114455"/>
            </a:xfrm>
            <a:custGeom>
              <a:avLst/>
              <a:gdLst/>
              <a:ahLst/>
              <a:cxnLst/>
              <a:rect l="l" t="t" r="r" b="b"/>
              <a:pathLst>
                <a:path w="6164" h="4371" extrusionOk="0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74"/>
            <p:cNvSpPr/>
            <p:nvPr/>
          </p:nvSpPr>
          <p:spPr>
            <a:xfrm>
              <a:off x="5455518" y="3944567"/>
              <a:ext cx="67714" cy="66615"/>
            </a:xfrm>
            <a:custGeom>
              <a:avLst/>
              <a:gdLst/>
              <a:ahLst/>
              <a:cxnLst/>
              <a:rect l="l" t="t" r="r" b="b"/>
              <a:pathLst>
                <a:path w="2586" h="2544" extrusionOk="0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74"/>
            <p:cNvSpPr/>
            <p:nvPr/>
          </p:nvSpPr>
          <p:spPr>
            <a:xfrm>
              <a:off x="5455754" y="3944567"/>
              <a:ext cx="41739" cy="66615"/>
            </a:xfrm>
            <a:custGeom>
              <a:avLst/>
              <a:gdLst/>
              <a:ahLst/>
              <a:cxnLst/>
              <a:rect l="l" t="t" r="r" b="b"/>
              <a:pathLst>
                <a:path w="1594" h="2544" extrusionOk="0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74"/>
            <p:cNvSpPr/>
            <p:nvPr/>
          </p:nvSpPr>
          <p:spPr>
            <a:xfrm>
              <a:off x="5471439" y="3956978"/>
              <a:ext cx="35873" cy="16339"/>
            </a:xfrm>
            <a:custGeom>
              <a:avLst/>
              <a:gdLst/>
              <a:ahLst/>
              <a:cxnLst/>
              <a:rect l="l" t="t" r="r" b="b"/>
              <a:pathLst>
                <a:path w="1370" h="624" extrusionOk="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74"/>
            <p:cNvSpPr/>
            <p:nvPr/>
          </p:nvSpPr>
          <p:spPr>
            <a:xfrm>
              <a:off x="5452271" y="390455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74"/>
            <p:cNvSpPr/>
            <p:nvPr/>
          </p:nvSpPr>
          <p:spPr>
            <a:xfrm>
              <a:off x="5515220" y="3904556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74"/>
            <p:cNvSpPr/>
            <p:nvPr/>
          </p:nvSpPr>
          <p:spPr>
            <a:xfrm>
              <a:off x="5472251" y="3790206"/>
              <a:ext cx="34486" cy="74208"/>
            </a:xfrm>
            <a:custGeom>
              <a:avLst/>
              <a:gdLst/>
              <a:ahLst/>
              <a:cxnLst/>
              <a:rect l="l" t="t" r="r" b="b"/>
              <a:pathLst>
                <a:path w="1317" h="283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74"/>
            <p:cNvSpPr/>
            <p:nvPr/>
          </p:nvSpPr>
          <p:spPr>
            <a:xfrm>
              <a:off x="5535199" y="3805079"/>
              <a:ext cx="23017" cy="59361"/>
            </a:xfrm>
            <a:custGeom>
              <a:avLst/>
              <a:gdLst/>
              <a:ahLst/>
              <a:cxnLst/>
              <a:rect l="l" t="t" r="r" b="b"/>
              <a:pathLst>
                <a:path w="879" h="2267" extrusionOk="0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74"/>
            <p:cNvSpPr/>
            <p:nvPr/>
          </p:nvSpPr>
          <p:spPr>
            <a:xfrm>
              <a:off x="5420797" y="3805079"/>
              <a:ext cx="22990" cy="59361"/>
            </a:xfrm>
            <a:custGeom>
              <a:avLst/>
              <a:gdLst/>
              <a:ahLst/>
              <a:cxnLst/>
              <a:rect l="l" t="t" r="r" b="b"/>
              <a:pathLst>
                <a:path w="878" h="2267" extrusionOk="0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74"/>
            <p:cNvSpPr/>
            <p:nvPr/>
          </p:nvSpPr>
          <p:spPr>
            <a:xfrm>
              <a:off x="5386573" y="3881618"/>
              <a:ext cx="205866" cy="11521"/>
            </a:xfrm>
            <a:custGeom>
              <a:avLst/>
              <a:gdLst/>
              <a:ahLst/>
              <a:cxnLst/>
              <a:rect l="l" t="t" r="r" b="b"/>
              <a:pathLst>
                <a:path w="7862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74"/>
            <p:cNvSpPr/>
            <p:nvPr/>
          </p:nvSpPr>
          <p:spPr>
            <a:xfrm>
              <a:off x="5415036" y="4110448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74"/>
            <p:cNvSpPr/>
            <p:nvPr/>
          </p:nvSpPr>
          <p:spPr>
            <a:xfrm>
              <a:off x="5552429" y="4110448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74"/>
            <p:cNvSpPr/>
            <p:nvPr/>
          </p:nvSpPr>
          <p:spPr>
            <a:xfrm>
              <a:off x="5380813" y="409321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74"/>
            <p:cNvSpPr/>
            <p:nvPr/>
          </p:nvSpPr>
          <p:spPr>
            <a:xfrm>
              <a:off x="5580918" y="409321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9" name="Google Shape;11729;p74"/>
          <p:cNvGrpSpPr/>
          <p:nvPr/>
        </p:nvGrpSpPr>
        <p:grpSpPr>
          <a:xfrm>
            <a:off x="4901706" y="3790075"/>
            <a:ext cx="274550" cy="354859"/>
            <a:chOff x="4901706" y="3790075"/>
            <a:chExt cx="274550" cy="354859"/>
          </a:xfrm>
        </p:grpSpPr>
        <p:sp>
          <p:nvSpPr>
            <p:cNvPr id="11730" name="Google Shape;11730;p74"/>
            <p:cNvSpPr/>
            <p:nvPr/>
          </p:nvSpPr>
          <p:spPr>
            <a:xfrm>
              <a:off x="4901706" y="4007777"/>
              <a:ext cx="274550" cy="137157"/>
            </a:xfrm>
            <a:custGeom>
              <a:avLst/>
              <a:gdLst/>
              <a:ahLst/>
              <a:cxnLst/>
              <a:rect l="l" t="t" r="r" b="b"/>
              <a:pathLst>
                <a:path w="10485" h="5238" extrusionOk="0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74"/>
            <p:cNvSpPr/>
            <p:nvPr/>
          </p:nvSpPr>
          <p:spPr>
            <a:xfrm>
              <a:off x="4935929" y="4007777"/>
              <a:ext cx="206102" cy="124169"/>
            </a:xfrm>
            <a:custGeom>
              <a:avLst/>
              <a:gdLst/>
              <a:ahLst/>
              <a:cxnLst/>
              <a:rect l="l" t="t" r="r" b="b"/>
              <a:pathLst>
                <a:path w="7871" h="4742" extrusionOk="0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74"/>
            <p:cNvSpPr/>
            <p:nvPr/>
          </p:nvSpPr>
          <p:spPr>
            <a:xfrm>
              <a:off x="4941664" y="4017518"/>
              <a:ext cx="194633" cy="103195"/>
            </a:xfrm>
            <a:custGeom>
              <a:avLst/>
              <a:gdLst/>
              <a:ahLst/>
              <a:cxnLst/>
              <a:rect l="l" t="t" r="r" b="b"/>
              <a:pathLst>
                <a:path w="7433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74"/>
            <p:cNvSpPr/>
            <p:nvPr/>
          </p:nvSpPr>
          <p:spPr>
            <a:xfrm>
              <a:off x="4959967" y="4034512"/>
              <a:ext cx="157922" cy="65279"/>
            </a:xfrm>
            <a:custGeom>
              <a:avLst/>
              <a:gdLst/>
              <a:ahLst/>
              <a:cxnLst/>
              <a:rect l="l" t="t" r="r" b="b"/>
              <a:pathLst>
                <a:path w="6031" h="2493" extrusionOk="0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74"/>
            <p:cNvSpPr/>
            <p:nvPr/>
          </p:nvSpPr>
          <p:spPr>
            <a:xfrm>
              <a:off x="4984869" y="4013276"/>
              <a:ext cx="107961" cy="86515"/>
            </a:xfrm>
            <a:custGeom>
              <a:avLst/>
              <a:gdLst/>
              <a:ahLst/>
              <a:cxnLst/>
              <a:rect l="l" t="t" r="r" b="b"/>
              <a:pathLst>
                <a:path w="4123" h="3304" extrusionOk="0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74"/>
            <p:cNvSpPr/>
            <p:nvPr/>
          </p:nvSpPr>
          <p:spPr>
            <a:xfrm>
              <a:off x="4998878" y="4013276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74"/>
            <p:cNvSpPr/>
            <p:nvPr/>
          </p:nvSpPr>
          <p:spPr>
            <a:xfrm>
              <a:off x="4942161" y="3830164"/>
              <a:ext cx="193612" cy="200132"/>
            </a:xfrm>
            <a:custGeom>
              <a:avLst/>
              <a:gdLst/>
              <a:ahLst/>
              <a:cxnLst/>
              <a:rect l="l" t="t" r="r" b="b"/>
              <a:pathLst>
                <a:path w="7394" h="7643" extrusionOk="0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74"/>
            <p:cNvSpPr/>
            <p:nvPr/>
          </p:nvSpPr>
          <p:spPr>
            <a:xfrm>
              <a:off x="4946168" y="3860984"/>
              <a:ext cx="109689" cy="169338"/>
            </a:xfrm>
            <a:custGeom>
              <a:avLst/>
              <a:gdLst/>
              <a:ahLst/>
              <a:cxnLst/>
              <a:rect l="l" t="t" r="r" b="b"/>
              <a:pathLst>
                <a:path w="4189" h="6467" extrusionOk="0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74"/>
            <p:cNvSpPr/>
            <p:nvPr/>
          </p:nvSpPr>
          <p:spPr>
            <a:xfrm>
              <a:off x="4998878" y="393503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74"/>
            <p:cNvSpPr/>
            <p:nvPr/>
          </p:nvSpPr>
          <p:spPr>
            <a:xfrm>
              <a:off x="5067561" y="3935035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74"/>
            <p:cNvSpPr/>
            <p:nvPr/>
          </p:nvSpPr>
          <p:spPr>
            <a:xfrm>
              <a:off x="5013646" y="3974993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74"/>
            <p:cNvSpPr/>
            <p:nvPr/>
          </p:nvSpPr>
          <p:spPr>
            <a:xfrm>
              <a:off x="4990368" y="3917727"/>
              <a:ext cx="33752" cy="17387"/>
            </a:xfrm>
            <a:custGeom>
              <a:avLst/>
              <a:gdLst/>
              <a:ahLst/>
              <a:cxnLst/>
              <a:rect l="l" t="t" r="r" b="b"/>
              <a:pathLst>
                <a:path w="1289" h="664" extrusionOk="0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74"/>
            <p:cNvSpPr/>
            <p:nvPr/>
          </p:nvSpPr>
          <p:spPr>
            <a:xfrm>
              <a:off x="5053814" y="3917727"/>
              <a:ext cx="33779" cy="17387"/>
            </a:xfrm>
            <a:custGeom>
              <a:avLst/>
              <a:gdLst/>
              <a:ahLst/>
              <a:cxnLst/>
              <a:rect l="l" t="t" r="r" b="b"/>
              <a:pathLst>
                <a:path w="1290" h="664" extrusionOk="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74"/>
            <p:cNvSpPr/>
            <p:nvPr/>
          </p:nvSpPr>
          <p:spPr>
            <a:xfrm>
              <a:off x="5022104" y="3790075"/>
              <a:ext cx="33255" cy="67793"/>
            </a:xfrm>
            <a:custGeom>
              <a:avLst/>
              <a:gdLst/>
              <a:ahLst/>
              <a:cxnLst/>
              <a:rect l="l" t="t" r="r" b="b"/>
              <a:pathLst>
                <a:path w="1270" h="2589" extrusionOk="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74"/>
            <p:cNvSpPr/>
            <p:nvPr/>
          </p:nvSpPr>
          <p:spPr>
            <a:xfrm>
              <a:off x="5022340" y="3790206"/>
              <a:ext cx="16785" cy="67976"/>
            </a:xfrm>
            <a:custGeom>
              <a:avLst/>
              <a:gdLst/>
              <a:ahLst/>
              <a:cxnLst/>
              <a:rect l="l" t="t" r="r" b="b"/>
              <a:pathLst>
                <a:path w="641" h="2596" extrusionOk="0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74"/>
            <p:cNvSpPr/>
            <p:nvPr/>
          </p:nvSpPr>
          <p:spPr>
            <a:xfrm>
              <a:off x="4987383" y="4104688"/>
              <a:ext cx="11521" cy="40246"/>
            </a:xfrm>
            <a:custGeom>
              <a:avLst/>
              <a:gdLst/>
              <a:ahLst/>
              <a:cxnLst/>
              <a:rect l="l" t="t" r="r" b="b"/>
              <a:pathLst>
                <a:path w="440" h="153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74"/>
            <p:cNvSpPr/>
            <p:nvPr/>
          </p:nvSpPr>
          <p:spPr>
            <a:xfrm>
              <a:off x="5079057" y="4104688"/>
              <a:ext cx="11260" cy="40246"/>
            </a:xfrm>
            <a:custGeom>
              <a:avLst/>
              <a:gdLst/>
              <a:ahLst/>
              <a:cxnLst/>
              <a:rect l="l" t="t" r="r" b="b"/>
              <a:pathLst>
                <a:path w="430" h="1537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7" name="Google Shape;11747;p74"/>
          <p:cNvGrpSpPr/>
          <p:nvPr/>
        </p:nvGrpSpPr>
        <p:grpSpPr>
          <a:xfrm>
            <a:off x="8052704" y="1503208"/>
            <a:ext cx="275073" cy="354545"/>
            <a:chOff x="8052704" y="1503208"/>
            <a:chExt cx="275073" cy="354545"/>
          </a:xfrm>
        </p:grpSpPr>
        <p:sp>
          <p:nvSpPr>
            <p:cNvPr id="11748" name="Google Shape;11748;p74"/>
            <p:cNvSpPr/>
            <p:nvPr/>
          </p:nvSpPr>
          <p:spPr>
            <a:xfrm>
              <a:off x="8052704" y="1697344"/>
              <a:ext cx="274812" cy="160409"/>
            </a:xfrm>
            <a:custGeom>
              <a:avLst/>
              <a:gdLst/>
              <a:ahLst/>
              <a:cxnLst/>
              <a:rect l="l" t="t" r="r" b="b"/>
              <a:pathLst>
                <a:path w="10495" h="6126" extrusionOk="0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74"/>
            <p:cNvSpPr/>
            <p:nvPr/>
          </p:nvSpPr>
          <p:spPr>
            <a:xfrm>
              <a:off x="8098685" y="1823267"/>
              <a:ext cx="11260" cy="34486"/>
            </a:xfrm>
            <a:custGeom>
              <a:avLst/>
              <a:gdLst/>
              <a:ahLst/>
              <a:cxnLst/>
              <a:rect l="l" t="t" r="r" b="b"/>
              <a:pathLst>
                <a:path w="43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74"/>
            <p:cNvSpPr/>
            <p:nvPr/>
          </p:nvSpPr>
          <p:spPr>
            <a:xfrm>
              <a:off x="8270301" y="1823267"/>
              <a:ext cx="11521" cy="34486"/>
            </a:xfrm>
            <a:custGeom>
              <a:avLst/>
              <a:gdLst/>
              <a:ahLst/>
              <a:cxnLst/>
              <a:rect l="l" t="t" r="r" b="b"/>
              <a:pathLst>
                <a:path w="44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74"/>
            <p:cNvSpPr/>
            <p:nvPr/>
          </p:nvSpPr>
          <p:spPr>
            <a:xfrm>
              <a:off x="8052704" y="1747069"/>
              <a:ext cx="275073" cy="110684"/>
            </a:xfrm>
            <a:custGeom>
              <a:avLst/>
              <a:gdLst/>
              <a:ahLst/>
              <a:cxnLst/>
              <a:rect l="l" t="t" r="r" b="b"/>
              <a:pathLst>
                <a:path w="10505" h="4227" extrusionOk="0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74"/>
            <p:cNvSpPr/>
            <p:nvPr/>
          </p:nvSpPr>
          <p:spPr>
            <a:xfrm>
              <a:off x="8150138" y="1697344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74"/>
            <p:cNvSpPr/>
            <p:nvPr/>
          </p:nvSpPr>
          <p:spPr>
            <a:xfrm>
              <a:off x="8087687" y="1503208"/>
              <a:ext cx="205107" cy="136974"/>
            </a:xfrm>
            <a:custGeom>
              <a:avLst/>
              <a:gdLst/>
              <a:ahLst/>
              <a:cxnLst/>
              <a:rect l="l" t="t" r="r" b="b"/>
              <a:pathLst>
                <a:path w="7833" h="5231" extrusionOk="0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74"/>
            <p:cNvSpPr/>
            <p:nvPr/>
          </p:nvSpPr>
          <p:spPr>
            <a:xfrm>
              <a:off x="8087687" y="1515751"/>
              <a:ext cx="190889" cy="124431"/>
            </a:xfrm>
            <a:custGeom>
              <a:avLst/>
              <a:gdLst/>
              <a:ahLst/>
              <a:cxnLst/>
              <a:rect l="l" t="t" r="r" b="b"/>
              <a:pathLst>
                <a:path w="7290" h="4752" extrusionOk="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74"/>
            <p:cNvSpPr/>
            <p:nvPr/>
          </p:nvSpPr>
          <p:spPr>
            <a:xfrm>
              <a:off x="8097690" y="1577207"/>
              <a:ext cx="184866" cy="143415"/>
            </a:xfrm>
            <a:custGeom>
              <a:avLst/>
              <a:gdLst/>
              <a:ahLst/>
              <a:cxnLst/>
              <a:rect l="l" t="t" r="r" b="b"/>
              <a:pathLst>
                <a:path w="7060" h="5477" extrusionOk="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74"/>
            <p:cNvSpPr/>
            <p:nvPr/>
          </p:nvSpPr>
          <p:spPr>
            <a:xfrm>
              <a:off x="8150138" y="1623031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74"/>
            <p:cNvSpPr/>
            <p:nvPr/>
          </p:nvSpPr>
          <p:spPr>
            <a:xfrm>
              <a:off x="8218848" y="1623031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74"/>
            <p:cNvSpPr/>
            <p:nvPr/>
          </p:nvSpPr>
          <p:spPr>
            <a:xfrm>
              <a:off x="8164618" y="1662963"/>
              <a:ext cx="50799" cy="17439"/>
            </a:xfrm>
            <a:custGeom>
              <a:avLst/>
              <a:gdLst/>
              <a:ahLst/>
              <a:cxnLst/>
              <a:rect l="l" t="t" r="r" b="b"/>
              <a:pathLst>
                <a:path w="1940" h="666" extrusionOk="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74"/>
            <p:cNvSpPr/>
            <p:nvPr/>
          </p:nvSpPr>
          <p:spPr>
            <a:xfrm>
              <a:off x="8097690" y="1577207"/>
              <a:ext cx="155382" cy="143389"/>
            </a:xfrm>
            <a:custGeom>
              <a:avLst/>
              <a:gdLst/>
              <a:ahLst/>
              <a:cxnLst/>
              <a:rect l="l" t="t" r="r" b="b"/>
              <a:pathLst>
                <a:path w="5934" h="5476" extrusionOk="0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74"/>
            <p:cNvSpPr/>
            <p:nvPr/>
          </p:nvSpPr>
          <p:spPr>
            <a:xfrm>
              <a:off x="8178863" y="1754558"/>
              <a:ext cx="22755" cy="63237"/>
            </a:xfrm>
            <a:custGeom>
              <a:avLst/>
              <a:gdLst/>
              <a:ahLst/>
              <a:cxnLst/>
              <a:rect l="l" t="t" r="r" b="b"/>
              <a:pathLst>
                <a:path w="869" h="2415" extrusionOk="0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74"/>
            <p:cNvSpPr/>
            <p:nvPr/>
          </p:nvSpPr>
          <p:spPr>
            <a:xfrm>
              <a:off x="8127645" y="1728137"/>
              <a:ext cx="62477" cy="57921"/>
            </a:xfrm>
            <a:custGeom>
              <a:avLst/>
              <a:gdLst/>
              <a:ahLst/>
              <a:cxnLst/>
              <a:rect l="l" t="t" r="r" b="b"/>
              <a:pathLst>
                <a:path w="2386" h="2212" extrusionOk="0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74"/>
            <p:cNvSpPr/>
            <p:nvPr/>
          </p:nvSpPr>
          <p:spPr>
            <a:xfrm>
              <a:off x="8190096" y="1728137"/>
              <a:ext cx="62477" cy="57816"/>
            </a:xfrm>
            <a:custGeom>
              <a:avLst/>
              <a:gdLst/>
              <a:ahLst/>
              <a:cxnLst/>
              <a:rect l="l" t="t" r="r" b="b"/>
              <a:pathLst>
                <a:path w="2386" h="2208" extrusionOk="0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74"/>
            <p:cNvSpPr/>
            <p:nvPr/>
          </p:nvSpPr>
          <p:spPr>
            <a:xfrm>
              <a:off x="8058464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74"/>
            <p:cNvSpPr/>
            <p:nvPr/>
          </p:nvSpPr>
          <p:spPr>
            <a:xfrm>
              <a:off x="8270301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5" name="Google Shape;11765;p74"/>
          <p:cNvGrpSpPr/>
          <p:nvPr/>
        </p:nvGrpSpPr>
        <p:grpSpPr>
          <a:xfrm>
            <a:off x="5794745" y="1502999"/>
            <a:ext cx="274550" cy="354754"/>
            <a:chOff x="5794745" y="1502999"/>
            <a:chExt cx="274550" cy="354754"/>
          </a:xfrm>
        </p:grpSpPr>
        <p:sp>
          <p:nvSpPr>
            <p:cNvPr id="11766" name="Google Shape;11766;p74"/>
            <p:cNvSpPr/>
            <p:nvPr/>
          </p:nvSpPr>
          <p:spPr>
            <a:xfrm>
              <a:off x="5794745" y="1703340"/>
              <a:ext cx="274550" cy="154413"/>
            </a:xfrm>
            <a:custGeom>
              <a:avLst/>
              <a:gdLst/>
              <a:ahLst/>
              <a:cxnLst/>
              <a:rect l="l" t="t" r="r" b="b"/>
              <a:pathLst>
                <a:path w="10485" h="5897" extrusionOk="0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74"/>
            <p:cNvSpPr/>
            <p:nvPr/>
          </p:nvSpPr>
          <p:spPr>
            <a:xfrm>
              <a:off x="5891918" y="1703340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74"/>
            <p:cNvSpPr/>
            <p:nvPr/>
          </p:nvSpPr>
          <p:spPr>
            <a:xfrm>
              <a:off x="5835698" y="1554478"/>
              <a:ext cx="192381" cy="160147"/>
            </a:xfrm>
            <a:custGeom>
              <a:avLst/>
              <a:gdLst/>
              <a:ahLst/>
              <a:cxnLst/>
              <a:rect l="l" t="t" r="r" b="b"/>
              <a:pathLst>
                <a:path w="7347" h="611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74"/>
            <p:cNvSpPr/>
            <p:nvPr/>
          </p:nvSpPr>
          <p:spPr>
            <a:xfrm>
              <a:off x="5839705" y="1554478"/>
              <a:ext cx="143677" cy="160357"/>
            </a:xfrm>
            <a:custGeom>
              <a:avLst/>
              <a:gdLst/>
              <a:ahLst/>
              <a:cxnLst/>
              <a:rect l="l" t="t" r="r" b="b"/>
              <a:pathLst>
                <a:path w="5487" h="6124" extrusionOk="0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74"/>
            <p:cNvSpPr/>
            <p:nvPr/>
          </p:nvSpPr>
          <p:spPr>
            <a:xfrm>
              <a:off x="5842716" y="1502999"/>
              <a:ext cx="187118" cy="114455"/>
            </a:xfrm>
            <a:custGeom>
              <a:avLst/>
              <a:gdLst/>
              <a:ahLst/>
              <a:cxnLst/>
              <a:rect l="l" t="t" r="r" b="b"/>
              <a:pathLst>
                <a:path w="7146" h="4371" extrusionOk="0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74"/>
            <p:cNvSpPr/>
            <p:nvPr/>
          </p:nvSpPr>
          <p:spPr>
            <a:xfrm>
              <a:off x="5842716" y="1502999"/>
              <a:ext cx="72218" cy="114455"/>
            </a:xfrm>
            <a:custGeom>
              <a:avLst/>
              <a:gdLst/>
              <a:ahLst/>
              <a:cxnLst/>
              <a:rect l="l" t="t" r="r" b="b"/>
              <a:pathLst>
                <a:path w="2758" h="4371" extrusionOk="0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74"/>
            <p:cNvSpPr/>
            <p:nvPr/>
          </p:nvSpPr>
          <p:spPr>
            <a:xfrm>
              <a:off x="5891918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74"/>
            <p:cNvSpPr/>
            <p:nvPr/>
          </p:nvSpPr>
          <p:spPr>
            <a:xfrm>
              <a:off x="5960601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74"/>
            <p:cNvSpPr/>
            <p:nvPr/>
          </p:nvSpPr>
          <p:spPr>
            <a:xfrm>
              <a:off x="5906424" y="165743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74"/>
            <p:cNvSpPr/>
            <p:nvPr/>
          </p:nvSpPr>
          <p:spPr>
            <a:xfrm>
              <a:off x="5884429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74"/>
            <p:cNvSpPr/>
            <p:nvPr/>
          </p:nvSpPr>
          <p:spPr>
            <a:xfrm>
              <a:off x="5953112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74"/>
            <p:cNvSpPr/>
            <p:nvPr/>
          </p:nvSpPr>
          <p:spPr>
            <a:xfrm>
              <a:off x="5846199" y="1748326"/>
              <a:ext cx="171643" cy="109427"/>
            </a:xfrm>
            <a:custGeom>
              <a:avLst/>
              <a:gdLst/>
              <a:ahLst/>
              <a:cxnLst/>
              <a:rect l="l" t="t" r="r" b="b"/>
              <a:pathLst>
                <a:path w="6555" h="4179" extrusionOk="0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74"/>
            <p:cNvSpPr/>
            <p:nvPr/>
          </p:nvSpPr>
          <p:spPr>
            <a:xfrm>
              <a:off x="5845439" y="1548979"/>
              <a:ext cx="177901" cy="28489"/>
            </a:xfrm>
            <a:custGeom>
              <a:avLst/>
              <a:gdLst/>
              <a:ahLst/>
              <a:cxnLst/>
              <a:rect l="l" t="t" r="r" b="b"/>
              <a:pathLst>
                <a:path w="6794" h="1088" extrusionOk="0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74"/>
            <p:cNvSpPr/>
            <p:nvPr/>
          </p:nvSpPr>
          <p:spPr>
            <a:xfrm>
              <a:off x="5932635" y="1548979"/>
              <a:ext cx="90941" cy="22781"/>
            </a:xfrm>
            <a:custGeom>
              <a:avLst/>
              <a:gdLst/>
              <a:ahLst/>
              <a:cxnLst/>
              <a:rect l="l" t="t" r="r" b="b"/>
              <a:pathLst>
                <a:path w="3473" h="870" extrusionOk="0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74"/>
            <p:cNvSpPr/>
            <p:nvPr/>
          </p:nvSpPr>
          <p:spPr>
            <a:xfrm>
              <a:off x="5932373" y="1537484"/>
              <a:ext cx="17282" cy="11521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74"/>
            <p:cNvSpPr/>
            <p:nvPr/>
          </p:nvSpPr>
          <p:spPr>
            <a:xfrm>
              <a:off x="5972096" y="1502999"/>
              <a:ext cx="57240" cy="57240"/>
            </a:xfrm>
            <a:custGeom>
              <a:avLst/>
              <a:gdLst/>
              <a:ahLst/>
              <a:cxnLst/>
              <a:rect l="l" t="t" r="r" b="b"/>
              <a:pathLst>
                <a:path w="2186" h="2186" extrusionOk="0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74"/>
            <p:cNvSpPr/>
            <p:nvPr/>
          </p:nvSpPr>
          <p:spPr>
            <a:xfrm>
              <a:off x="5943371" y="1525989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08" h="1308" extrusionOk="0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74"/>
            <p:cNvSpPr/>
            <p:nvPr/>
          </p:nvSpPr>
          <p:spPr>
            <a:xfrm>
              <a:off x="5845204" y="1548979"/>
              <a:ext cx="23750" cy="28489"/>
            </a:xfrm>
            <a:custGeom>
              <a:avLst/>
              <a:gdLst/>
              <a:ahLst/>
              <a:cxnLst/>
              <a:rect l="l" t="t" r="r" b="b"/>
              <a:pathLst>
                <a:path w="907" h="1088" extrusionOk="0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74"/>
            <p:cNvSpPr/>
            <p:nvPr/>
          </p:nvSpPr>
          <p:spPr>
            <a:xfrm>
              <a:off x="5863428" y="1748326"/>
              <a:ext cx="137419" cy="80964"/>
            </a:xfrm>
            <a:custGeom>
              <a:avLst/>
              <a:gdLst/>
              <a:ahLst/>
              <a:cxnLst/>
              <a:rect l="l" t="t" r="r" b="b"/>
              <a:pathLst>
                <a:path w="5248" h="3092" extrusionOk="0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74"/>
            <p:cNvSpPr/>
            <p:nvPr/>
          </p:nvSpPr>
          <p:spPr>
            <a:xfrm>
              <a:off x="5828969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74"/>
            <p:cNvSpPr/>
            <p:nvPr/>
          </p:nvSpPr>
          <p:spPr>
            <a:xfrm>
              <a:off x="5846199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74"/>
            <p:cNvSpPr/>
            <p:nvPr/>
          </p:nvSpPr>
          <p:spPr>
            <a:xfrm>
              <a:off x="6017815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74"/>
            <p:cNvSpPr/>
            <p:nvPr/>
          </p:nvSpPr>
          <p:spPr>
            <a:xfrm>
              <a:off x="6006320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9" name="Google Shape;11789;p74"/>
          <p:cNvGrpSpPr/>
          <p:nvPr/>
        </p:nvGrpSpPr>
        <p:grpSpPr>
          <a:xfrm>
            <a:off x="4896940" y="1502999"/>
            <a:ext cx="263316" cy="354754"/>
            <a:chOff x="4896940" y="1502999"/>
            <a:chExt cx="263316" cy="354754"/>
          </a:xfrm>
        </p:grpSpPr>
        <p:sp>
          <p:nvSpPr>
            <p:cNvPr id="11790" name="Google Shape;11790;p74"/>
            <p:cNvSpPr/>
            <p:nvPr/>
          </p:nvSpPr>
          <p:spPr>
            <a:xfrm>
              <a:off x="4904193" y="1594384"/>
              <a:ext cx="113433" cy="103221"/>
            </a:xfrm>
            <a:custGeom>
              <a:avLst/>
              <a:gdLst/>
              <a:ahLst/>
              <a:cxnLst/>
              <a:rect l="l" t="t" r="r" b="b"/>
              <a:pathLst>
                <a:path w="4332" h="3942" extrusionOk="0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74"/>
            <p:cNvSpPr/>
            <p:nvPr/>
          </p:nvSpPr>
          <p:spPr>
            <a:xfrm>
              <a:off x="5039831" y="1594620"/>
              <a:ext cx="113198" cy="102907"/>
            </a:xfrm>
            <a:custGeom>
              <a:avLst/>
              <a:gdLst/>
              <a:ahLst/>
              <a:cxnLst/>
              <a:rect l="l" t="t" r="r" b="b"/>
              <a:pathLst>
                <a:path w="4323" h="3930" extrusionOk="0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74"/>
            <p:cNvSpPr/>
            <p:nvPr/>
          </p:nvSpPr>
          <p:spPr>
            <a:xfrm>
              <a:off x="4937160" y="1502999"/>
              <a:ext cx="183138" cy="123200"/>
            </a:xfrm>
            <a:custGeom>
              <a:avLst/>
              <a:gdLst/>
              <a:ahLst/>
              <a:cxnLst/>
              <a:rect l="l" t="t" r="r" b="b"/>
              <a:pathLst>
                <a:path w="6994" h="4705" extrusionOk="0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74"/>
            <p:cNvSpPr/>
            <p:nvPr/>
          </p:nvSpPr>
          <p:spPr>
            <a:xfrm>
              <a:off x="4896940" y="1680376"/>
              <a:ext cx="263316" cy="177377"/>
            </a:xfrm>
            <a:custGeom>
              <a:avLst/>
              <a:gdLst/>
              <a:ahLst/>
              <a:cxnLst/>
              <a:rect l="l" t="t" r="r" b="b"/>
              <a:pathLst>
                <a:path w="10056" h="6774" extrusionOk="0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74"/>
            <p:cNvSpPr/>
            <p:nvPr/>
          </p:nvSpPr>
          <p:spPr>
            <a:xfrm>
              <a:off x="4897202" y="1730834"/>
              <a:ext cx="263055" cy="126919"/>
            </a:xfrm>
            <a:custGeom>
              <a:avLst/>
              <a:gdLst/>
              <a:ahLst/>
              <a:cxnLst/>
              <a:rect l="l" t="t" r="r" b="b"/>
              <a:pathLst>
                <a:path w="10046" h="4847" extrusionOk="0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74"/>
            <p:cNvSpPr/>
            <p:nvPr/>
          </p:nvSpPr>
          <p:spPr>
            <a:xfrm>
              <a:off x="4953395" y="1730834"/>
              <a:ext cx="150407" cy="81697"/>
            </a:xfrm>
            <a:custGeom>
              <a:avLst/>
              <a:gdLst/>
              <a:ahLst/>
              <a:cxnLst/>
              <a:rect l="l" t="t" r="r" b="b"/>
              <a:pathLst>
                <a:path w="5744" h="3120" extrusionOk="0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74"/>
            <p:cNvSpPr/>
            <p:nvPr/>
          </p:nvSpPr>
          <p:spPr>
            <a:xfrm>
              <a:off x="4994374" y="1691871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74"/>
            <p:cNvSpPr/>
            <p:nvPr/>
          </p:nvSpPr>
          <p:spPr>
            <a:xfrm>
              <a:off x="4936427" y="1559846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74"/>
            <p:cNvSpPr/>
            <p:nvPr/>
          </p:nvSpPr>
          <p:spPr>
            <a:xfrm>
              <a:off x="4936427" y="1560082"/>
              <a:ext cx="169391" cy="149019"/>
            </a:xfrm>
            <a:custGeom>
              <a:avLst/>
              <a:gdLst/>
              <a:ahLst/>
              <a:cxnLst/>
              <a:rect l="l" t="t" r="r" b="b"/>
              <a:pathLst>
                <a:path w="6469" h="5691" extrusionOk="0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74"/>
            <p:cNvSpPr/>
            <p:nvPr/>
          </p:nvSpPr>
          <p:spPr>
            <a:xfrm>
              <a:off x="4988614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74"/>
            <p:cNvSpPr/>
            <p:nvPr/>
          </p:nvSpPr>
          <p:spPr>
            <a:xfrm>
              <a:off x="5057323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74"/>
            <p:cNvSpPr/>
            <p:nvPr/>
          </p:nvSpPr>
          <p:spPr>
            <a:xfrm>
              <a:off x="5003382" y="1652174"/>
              <a:ext cx="50694" cy="17282"/>
            </a:xfrm>
            <a:custGeom>
              <a:avLst/>
              <a:gdLst/>
              <a:ahLst/>
              <a:cxnLst/>
              <a:rect l="l" t="t" r="r" b="b"/>
              <a:pathLst>
                <a:path w="1936" h="660" extrusionOk="0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74"/>
            <p:cNvSpPr/>
            <p:nvPr/>
          </p:nvSpPr>
          <p:spPr>
            <a:xfrm>
              <a:off x="5040093" y="1504255"/>
              <a:ext cx="79943" cy="90469"/>
            </a:xfrm>
            <a:custGeom>
              <a:avLst/>
              <a:gdLst/>
              <a:ahLst/>
              <a:cxnLst/>
              <a:rect l="l" t="t" r="r" b="b"/>
              <a:pathLst>
                <a:path w="3053" h="3455" extrusionOk="0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74"/>
            <p:cNvSpPr/>
            <p:nvPr/>
          </p:nvSpPr>
          <p:spPr>
            <a:xfrm>
              <a:off x="5020114" y="1789043"/>
              <a:ext cx="17256" cy="57214"/>
            </a:xfrm>
            <a:custGeom>
              <a:avLst/>
              <a:gdLst/>
              <a:ahLst/>
              <a:cxnLst/>
              <a:rect l="l" t="t" r="r" b="b"/>
              <a:pathLst>
                <a:path w="659" h="2185" extrusionOk="0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74"/>
            <p:cNvSpPr/>
            <p:nvPr/>
          </p:nvSpPr>
          <p:spPr>
            <a:xfrm>
              <a:off x="4899689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74"/>
            <p:cNvSpPr/>
            <p:nvPr/>
          </p:nvSpPr>
          <p:spPr>
            <a:xfrm>
              <a:off x="5108777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74"/>
            <p:cNvSpPr/>
            <p:nvPr/>
          </p:nvSpPr>
          <p:spPr>
            <a:xfrm>
              <a:off x="5020114" y="1789043"/>
              <a:ext cx="17256" cy="17989"/>
            </a:xfrm>
            <a:custGeom>
              <a:avLst/>
              <a:gdLst/>
              <a:ahLst/>
              <a:cxnLst/>
              <a:rect l="l" t="t" r="r" b="b"/>
              <a:pathLst>
                <a:path w="659" h="687" extrusionOk="0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74"/>
            <p:cNvSpPr/>
            <p:nvPr/>
          </p:nvSpPr>
          <p:spPr>
            <a:xfrm>
              <a:off x="4963895" y="17203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74"/>
            <p:cNvSpPr/>
            <p:nvPr/>
          </p:nvSpPr>
          <p:spPr>
            <a:xfrm>
              <a:off x="5063058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74"/>
            <p:cNvSpPr/>
            <p:nvPr/>
          </p:nvSpPr>
          <p:spPr>
            <a:xfrm>
              <a:off x="4994374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74"/>
            <p:cNvSpPr/>
            <p:nvPr/>
          </p:nvSpPr>
          <p:spPr>
            <a:xfrm>
              <a:off x="4982879" y="1720334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1" name="Google Shape;11811;p74"/>
          <p:cNvGrpSpPr/>
          <p:nvPr/>
        </p:nvGrpSpPr>
        <p:grpSpPr>
          <a:xfrm>
            <a:off x="6255392" y="4268082"/>
            <a:ext cx="274550" cy="354728"/>
            <a:chOff x="6255392" y="4268082"/>
            <a:chExt cx="274550" cy="354728"/>
          </a:xfrm>
        </p:grpSpPr>
        <p:sp>
          <p:nvSpPr>
            <p:cNvPr id="11812" name="Google Shape;11812;p74"/>
            <p:cNvSpPr/>
            <p:nvPr/>
          </p:nvSpPr>
          <p:spPr>
            <a:xfrm>
              <a:off x="6286342" y="4268082"/>
              <a:ext cx="213120" cy="206102"/>
            </a:xfrm>
            <a:custGeom>
              <a:avLst/>
              <a:gdLst/>
              <a:ahLst/>
              <a:cxnLst/>
              <a:rect l="l" t="t" r="r" b="b"/>
              <a:pathLst>
                <a:path w="8139" h="7871" extrusionOk="0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74"/>
            <p:cNvSpPr/>
            <p:nvPr/>
          </p:nvSpPr>
          <p:spPr>
            <a:xfrm>
              <a:off x="6352800" y="4451168"/>
              <a:ext cx="80205" cy="68736"/>
            </a:xfrm>
            <a:custGeom>
              <a:avLst/>
              <a:gdLst/>
              <a:ahLst/>
              <a:cxnLst/>
              <a:rect l="l" t="t" r="r" b="b"/>
              <a:pathLst>
                <a:path w="3063" h="2625" extrusionOk="0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74"/>
            <p:cNvSpPr/>
            <p:nvPr/>
          </p:nvSpPr>
          <p:spPr>
            <a:xfrm>
              <a:off x="6352800" y="4451168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74"/>
            <p:cNvSpPr/>
            <p:nvPr/>
          </p:nvSpPr>
          <p:spPr>
            <a:xfrm>
              <a:off x="6296842" y="4307464"/>
              <a:ext cx="192381" cy="166458"/>
            </a:xfrm>
            <a:custGeom>
              <a:avLst/>
              <a:gdLst/>
              <a:ahLst/>
              <a:cxnLst/>
              <a:rect l="l" t="t" r="r" b="b"/>
              <a:pathLst>
                <a:path w="7347" h="6357" extrusionOk="0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74"/>
            <p:cNvSpPr/>
            <p:nvPr/>
          </p:nvSpPr>
          <p:spPr>
            <a:xfrm>
              <a:off x="6296607" y="4320033"/>
              <a:ext cx="107935" cy="154125"/>
            </a:xfrm>
            <a:custGeom>
              <a:avLst/>
              <a:gdLst/>
              <a:ahLst/>
              <a:cxnLst/>
              <a:rect l="l" t="t" r="r" b="b"/>
              <a:pathLst>
                <a:path w="4122" h="5886" extrusionOk="0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74"/>
            <p:cNvSpPr/>
            <p:nvPr/>
          </p:nvSpPr>
          <p:spPr>
            <a:xfrm>
              <a:off x="6352800" y="437685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74"/>
            <p:cNvSpPr/>
            <p:nvPr/>
          </p:nvSpPr>
          <p:spPr>
            <a:xfrm>
              <a:off x="6421509" y="4376855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74"/>
            <p:cNvSpPr/>
            <p:nvPr/>
          </p:nvSpPr>
          <p:spPr>
            <a:xfrm>
              <a:off x="6345311" y="435975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74"/>
            <p:cNvSpPr/>
            <p:nvPr/>
          </p:nvSpPr>
          <p:spPr>
            <a:xfrm>
              <a:off x="6413758" y="435975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74"/>
            <p:cNvSpPr/>
            <p:nvPr/>
          </p:nvSpPr>
          <p:spPr>
            <a:xfrm>
              <a:off x="6255392" y="4508382"/>
              <a:ext cx="274550" cy="114428"/>
            </a:xfrm>
            <a:custGeom>
              <a:avLst/>
              <a:gdLst/>
              <a:ahLst/>
              <a:cxnLst/>
              <a:rect l="l" t="t" r="r" b="b"/>
              <a:pathLst>
                <a:path w="10485" h="4370" extrusionOk="0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74"/>
            <p:cNvSpPr/>
            <p:nvPr/>
          </p:nvSpPr>
          <p:spPr>
            <a:xfrm>
              <a:off x="6376785" y="4456667"/>
              <a:ext cx="32260" cy="28751"/>
            </a:xfrm>
            <a:custGeom>
              <a:avLst/>
              <a:gdLst/>
              <a:ahLst/>
              <a:cxnLst/>
              <a:rect l="l" t="t" r="r" b="b"/>
              <a:pathLst>
                <a:path w="1232" h="1098" extrusionOk="0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74"/>
            <p:cNvSpPr/>
            <p:nvPr/>
          </p:nvSpPr>
          <p:spPr>
            <a:xfrm>
              <a:off x="6370029" y="4422705"/>
              <a:ext cx="45745" cy="16994"/>
            </a:xfrm>
            <a:custGeom>
              <a:avLst/>
              <a:gdLst/>
              <a:ahLst/>
              <a:cxnLst/>
              <a:rect l="l" t="t" r="r" b="b"/>
              <a:pathLst>
                <a:path w="1747" h="649" extrusionOk="0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74"/>
            <p:cNvSpPr/>
            <p:nvPr/>
          </p:nvSpPr>
          <p:spPr>
            <a:xfrm>
              <a:off x="6352800" y="4416944"/>
              <a:ext cx="79969" cy="28568"/>
            </a:xfrm>
            <a:custGeom>
              <a:avLst/>
              <a:gdLst/>
              <a:ahLst/>
              <a:cxnLst/>
              <a:rect l="l" t="t" r="r" b="b"/>
              <a:pathLst>
                <a:path w="3054" h="1091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74"/>
            <p:cNvSpPr/>
            <p:nvPr/>
          </p:nvSpPr>
          <p:spPr>
            <a:xfrm>
              <a:off x="6262619" y="4532106"/>
              <a:ext cx="50249" cy="90705"/>
            </a:xfrm>
            <a:custGeom>
              <a:avLst/>
              <a:gdLst/>
              <a:ahLst/>
              <a:cxnLst/>
              <a:rect l="l" t="t" r="r" b="b"/>
              <a:pathLst>
                <a:path w="1919" h="3464" extrusionOk="0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74"/>
            <p:cNvSpPr/>
            <p:nvPr/>
          </p:nvSpPr>
          <p:spPr>
            <a:xfrm>
              <a:off x="6472963" y="4532106"/>
              <a:ext cx="49987" cy="90705"/>
            </a:xfrm>
            <a:custGeom>
              <a:avLst/>
              <a:gdLst/>
              <a:ahLst/>
              <a:cxnLst/>
              <a:rect l="l" t="t" r="r" b="b"/>
              <a:pathLst>
                <a:path w="1909" h="3464" extrusionOk="0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74"/>
            <p:cNvSpPr/>
            <p:nvPr/>
          </p:nvSpPr>
          <p:spPr>
            <a:xfrm>
              <a:off x="6387285" y="454834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74"/>
            <p:cNvSpPr/>
            <p:nvPr/>
          </p:nvSpPr>
          <p:spPr>
            <a:xfrm>
              <a:off x="6387285" y="4588560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74"/>
            <p:cNvSpPr/>
            <p:nvPr/>
          </p:nvSpPr>
          <p:spPr>
            <a:xfrm>
              <a:off x="6318838" y="4508382"/>
              <a:ext cx="148155" cy="48495"/>
            </a:xfrm>
            <a:custGeom>
              <a:avLst/>
              <a:gdLst/>
              <a:ahLst/>
              <a:cxnLst/>
              <a:rect l="l" t="t" r="r" b="b"/>
              <a:pathLst>
                <a:path w="5658" h="1852" extrusionOk="0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74"/>
            <p:cNvSpPr/>
            <p:nvPr/>
          </p:nvSpPr>
          <p:spPr>
            <a:xfrm>
              <a:off x="6329809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74"/>
            <p:cNvSpPr/>
            <p:nvPr/>
          </p:nvSpPr>
          <p:spPr>
            <a:xfrm>
              <a:off x="6392784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2" name="Google Shape;11832;p74"/>
          <p:cNvGrpSpPr/>
          <p:nvPr/>
        </p:nvGrpSpPr>
        <p:grpSpPr>
          <a:xfrm>
            <a:off x="7604076" y="3790075"/>
            <a:ext cx="275807" cy="354859"/>
            <a:chOff x="7604076" y="3790075"/>
            <a:chExt cx="275807" cy="354859"/>
          </a:xfrm>
        </p:grpSpPr>
        <p:sp>
          <p:nvSpPr>
            <p:cNvPr id="11833" name="Google Shape;11833;p74"/>
            <p:cNvSpPr/>
            <p:nvPr/>
          </p:nvSpPr>
          <p:spPr>
            <a:xfrm>
              <a:off x="7623558" y="3790075"/>
              <a:ext cx="237341" cy="113800"/>
            </a:xfrm>
            <a:custGeom>
              <a:avLst/>
              <a:gdLst/>
              <a:ahLst/>
              <a:cxnLst/>
              <a:rect l="l" t="t" r="r" b="b"/>
              <a:pathLst>
                <a:path w="9064" h="4346" extrusionOk="0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74"/>
            <p:cNvSpPr/>
            <p:nvPr/>
          </p:nvSpPr>
          <p:spPr>
            <a:xfrm>
              <a:off x="7604076" y="4018513"/>
              <a:ext cx="275545" cy="126186"/>
            </a:xfrm>
            <a:custGeom>
              <a:avLst/>
              <a:gdLst/>
              <a:ahLst/>
              <a:cxnLst/>
              <a:rect l="l" t="t" r="r" b="b"/>
              <a:pathLst>
                <a:path w="10523" h="4819" extrusionOk="0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74"/>
            <p:cNvSpPr/>
            <p:nvPr/>
          </p:nvSpPr>
          <p:spPr>
            <a:xfrm>
              <a:off x="7604312" y="4049987"/>
              <a:ext cx="275571" cy="94711"/>
            </a:xfrm>
            <a:custGeom>
              <a:avLst/>
              <a:gdLst/>
              <a:ahLst/>
              <a:cxnLst/>
              <a:rect l="l" t="t" r="r" b="b"/>
              <a:pathLst>
                <a:path w="10524" h="3617" extrusionOk="0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74"/>
            <p:cNvSpPr/>
            <p:nvPr/>
          </p:nvSpPr>
          <p:spPr>
            <a:xfrm>
              <a:off x="7726962" y="4096204"/>
              <a:ext cx="30270" cy="48495"/>
            </a:xfrm>
            <a:custGeom>
              <a:avLst/>
              <a:gdLst/>
              <a:ahLst/>
              <a:cxnLst/>
              <a:rect l="l" t="t" r="r" b="b"/>
              <a:pathLst>
                <a:path w="1156" h="1852" extrusionOk="0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74"/>
            <p:cNvSpPr/>
            <p:nvPr/>
          </p:nvSpPr>
          <p:spPr>
            <a:xfrm>
              <a:off x="7668779" y="4049987"/>
              <a:ext cx="146400" cy="57319"/>
            </a:xfrm>
            <a:custGeom>
              <a:avLst/>
              <a:gdLst/>
              <a:ahLst/>
              <a:cxnLst/>
              <a:rect l="l" t="t" r="r" b="b"/>
              <a:pathLst>
                <a:path w="5591" h="2189" extrusionOk="0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74"/>
            <p:cNvSpPr/>
            <p:nvPr/>
          </p:nvSpPr>
          <p:spPr>
            <a:xfrm>
              <a:off x="7719238" y="4064494"/>
              <a:ext cx="45981" cy="35245"/>
            </a:xfrm>
            <a:custGeom>
              <a:avLst/>
              <a:gdLst/>
              <a:ahLst/>
              <a:cxnLst/>
              <a:rect l="l" t="t" r="r" b="b"/>
              <a:pathLst>
                <a:path w="1756" h="1346" extrusionOk="0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74"/>
            <p:cNvSpPr/>
            <p:nvPr/>
          </p:nvSpPr>
          <p:spPr>
            <a:xfrm>
              <a:off x="7701982" y="4018513"/>
              <a:ext cx="80231" cy="23148"/>
            </a:xfrm>
            <a:custGeom>
              <a:avLst/>
              <a:gdLst/>
              <a:ahLst/>
              <a:cxnLst/>
              <a:rect l="l" t="t" r="r" b="b"/>
              <a:pathLst>
                <a:path w="3064" h="884" extrusionOk="0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74"/>
            <p:cNvSpPr/>
            <p:nvPr/>
          </p:nvSpPr>
          <p:spPr>
            <a:xfrm>
              <a:off x="7645527" y="3875124"/>
              <a:ext cx="188139" cy="154675"/>
            </a:xfrm>
            <a:custGeom>
              <a:avLst/>
              <a:gdLst/>
              <a:ahLst/>
              <a:cxnLst/>
              <a:rect l="l" t="t" r="r" b="b"/>
              <a:pathLst>
                <a:path w="7185" h="5907" extrusionOk="0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74"/>
            <p:cNvSpPr/>
            <p:nvPr/>
          </p:nvSpPr>
          <p:spPr>
            <a:xfrm>
              <a:off x="7701982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74"/>
            <p:cNvSpPr/>
            <p:nvPr/>
          </p:nvSpPr>
          <p:spPr>
            <a:xfrm>
              <a:off x="7770691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74"/>
            <p:cNvSpPr/>
            <p:nvPr/>
          </p:nvSpPr>
          <p:spPr>
            <a:xfrm>
              <a:off x="7648276" y="3875124"/>
              <a:ext cx="168396" cy="154884"/>
            </a:xfrm>
            <a:custGeom>
              <a:avLst/>
              <a:gdLst/>
              <a:ahLst/>
              <a:cxnLst/>
              <a:rect l="l" t="t" r="r" b="b"/>
              <a:pathLst>
                <a:path w="6431" h="5915" extrusionOk="0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74"/>
            <p:cNvSpPr/>
            <p:nvPr/>
          </p:nvSpPr>
          <p:spPr>
            <a:xfrm>
              <a:off x="7656027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74"/>
            <p:cNvSpPr/>
            <p:nvPr/>
          </p:nvSpPr>
          <p:spPr>
            <a:xfrm>
              <a:off x="7805151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74"/>
            <p:cNvSpPr/>
            <p:nvPr/>
          </p:nvSpPr>
          <p:spPr>
            <a:xfrm>
              <a:off x="7679515" y="4038073"/>
              <a:ext cx="62477" cy="57659"/>
            </a:xfrm>
            <a:custGeom>
              <a:avLst/>
              <a:gdLst/>
              <a:ahLst/>
              <a:cxnLst/>
              <a:rect l="l" t="t" r="r" b="b"/>
              <a:pathLst>
                <a:path w="2386" h="2202" extrusionOk="0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74"/>
            <p:cNvSpPr/>
            <p:nvPr/>
          </p:nvSpPr>
          <p:spPr>
            <a:xfrm>
              <a:off x="7741966" y="4037942"/>
              <a:ext cx="62477" cy="57843"/>
            </a:xfrm>
            <a:custGeom>
              <a:avLst/>
              <a:gdLst/>
              <a:ahLst/>
              <a:cxnLst/>
              <a:rect l="l" t="t" r="r" b="b"/>
              <a:pathLst>
                <a:path w="2386" h="2209" extrusionOk="0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74"/>
            <p:cNvSpPr/>
            <p:nvPr/>
          </p:nvSpPr>
          <p:spPr>
            <a:xfrm>
              <a:off x="7722694" y="3978528"/>
              <a:ext cx="38806" cy="11312"/>
            </a:xfrm>
            <a:custGeom>
              <a:avLst/>
              <a:gdLst/>
              <a:ahLst/>
              <a:cxnLst/>
              <a:rect l="l" t="t" r="r" b="b"/>
              <a:pathLst>
                <a:path w="1482" h="432" extrusionOk="0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74"/>
            <p:cNvSpPr/>
            <p:nvPr/>
          </p:nvSpPr>
          <p:spPr>
            <a:xfrm>
              <a:off x="7656027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74"/>
            <p:cNvSpPr/>
            <p:nvPr/>
          </p:nvSpPr>
          <p:spPr>
            <a:xfrm>
              <a:off x="7656027" y="3857894"/>
              <a:ext cx="172140" cy="34512"/>
            </a:xfrm>
            <a:custGeom>
              <a:avLst/>
              <a:gdLst/>
              <a:ahLst/>
              <a:cxnLst/>
              <a:rect l="l" t="t" r="r" b="b"/>
              <a:pathLst>
                <a:path w="6574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74"/>
            <p:cNvSpPr/>
            <p:nvPr/>
          </p:nvSpPr>
          <p:spPr>
            <a:xfrm>
              <a:off x="7724972" y="3823670"/>
              <a:ext cx="34250" cy="39984"/>
            </a:xfrm>
            <a:custGeom>
              <a:avLst/>
              <a:gdLst/>
              <a:ahLst/>
              <a:cxnLst/>
              <a:rect l="l" t="t" r="r" b="b"/>
              <a:pathLst>
                <a:path w="1308" h="1527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74"/>
            <p:cNvSpPr/>
            <p:nvPr/>
          </p:nvSpPr>
          <p:spPr>
            <a:xfrm>
              <a:off x="7724763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74"/>
            <p:cNvSpPr/>
            <p:nvPr/>
          </p:nvSpPr>
          <p:spPr>
            <a:xfrm>
              <a:off x="7609811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74"/>
            <p:cNvSpPr/>
            <p:nvPr/>
          </p:nvSpPr>
          <p:spPr>
            <a:xfrm>
              <a:off x="7822407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74"/>
          <p:cNvGrpSpPr/>
          <p:nvPr/>
        </p:nvGrpSpPr>
        <p:grpSpPr>
          <a:xfrm>
            <a:off x="7154427" y="3790206"/>
            <a:ext cx="274550" cy="354493"/>
            <a:chOff x="7154427" y="3790206"/>
            <a:chExt cx="274550" cy="354493"/>
          </a:xfrm>
        </p:grpSpPr>
        <p:sp>
          <p:nvSpPr>
            <p:cNvPr id="11856" name="Google Shape;11856;p74"/>
            <p:cNvSpPr/>
            <p:nvPr/>
          </p:nvSpPr>
          <p:spPr>
            <a:xfrm>
              <a:off x="7154427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74"/>
            <p:cNvSpPr/>
            <p:nvPr/>
          </p:nvSpPr>
          <p:spPr>
            <a:xfrm>
              <a:off x="7154427" y="4035743"/>
              <a:ext cx="274550" cy="108956"/>
            </a:xfrm>
            <a:custGeom>
              <a:avLst/>
              <a:gdLst/>
              <a:ahLst/>
              <a:cxnLst/>
              <a:rect l="l" t="t" r="r" b="b"/>
              <a:pathLst>
                <a:path w="10485" h="4161" extrusionOk="0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74"/>
            <p:cNvSpPr/>
            <p:nvPr/>
          </p:nvSpPr>
          <p:spPr>
            <a:xfrm>
              <a:off x="7251600" y="3978790"/>
              <a:ext cx="79969" cy="22964"/>
            </a:xfrm>
            <a:custGeom>
              <a:avLst/>
              <a:gdLst/>
              <a:ahLst/>
              <a:cxnLst/>
              <a:rect l="l" t="t" r="r" b="b"/>
              <a:pathLst>
                <a:path w="3054" h="877" extrusionOk="0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74"/>
            <p:cNvSpPr/>
            <p:nvPr/>
          </p:nvSpPr>
          <p:spPr>
            <a:xfrm>
              <a:off x="7195145" y="3835925"/>
              <a:ext cx="192381" cy="154387"/>
            </a:xfrm>
            <a:custGeom>
              <a:avLst/>
              <a:gdLst/>
              <a:ahLst/>
              <a:cxnLst/>
              <a:rect l="l" t="t" r="r" b="b"/>
              <a:pathLst>
                <a:path w="7347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74"/>
            <p:cNvSpPr/>
            <p:nvPr/>
          </p:nvSpPr>
          <p:spPr>
            <a:xfrm>
              <a:off x="7195145" y="3835925"/>
              <a:ext cx="107935" cy="154387"/>
            </a:xfrm>
            <a:custGeom>
              <a:avLst/>
              <a:gdLst/>
              <a:ahLst/>
              <a:cxnLst/>
              <a:rect l="l" t="t" r="r" b="b"/>
              <a:pathLst>
                <a:path w="4122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74"/>
            <p:cNvSpPr/>
            <p:nvPr/>
          </p:nvSpPr>
          <p:spPr>
            <a:xfrm>
              <a:off x="7205619" y="3790206"/>
              <a:ext cx="171905" cy="91438"/>
            </a:xfrm>
            <a:custGeom>
              <a:avLst/>
              <a:gdLst/>
              <a:ahLst/>
              <a:cxnLst/>
              <a:rect l="l" t="t" r="r" b="b"/>
              <a:pathLst>
                <a:path w="6565" h="3492" extrusionOk="0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74"/>
            <p:cNvSpPr/>
            <p:nvPr/>
          </p:nvSpPr>
          <p:spPr>
            <a:xfrm>
              <a:off x="7245839" y="3790206"/>
              <a:ext cx="91464" cy="91438"/>
            </a:xfrm>
            <a:custGeom>
              <a:avLst/>
              <a:gdLst/>
              <a:ahLst/>
              <a:cxnLst/>
              <a:rect l="l" t="t" r="r" b="b"/>
              <a:pathLst>
                <a:path w="3493" h="3492" extrusionOk="0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74"/>
            <p:cNvSpPr/>
            <p:nvPr/>
          </p:nvSpPr>
          <p:spPr>
            <a:xfrm>
              <a:off x="7274328" y="3875883"/>
              <a:ext cx="34486" cy="34486"/>
            </a:xfrm>
            <a:custGeom>
              <a:avLst/>
              <a:gdLst/>
              <a:ahLst/>
              <a:cxnLst/>
              <a:rect l="l" t="t" r="r" b="b"/>
              <a:pathLst>
                <a:path w="1317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74"/>
            <p:cNvSpPr/>
            <p:nvPr/>
          </p:nvSpPr>
          <p:spPr>
            <a:xfrm>
              <a:off x="7266106" y="3933019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74"/>
            <p:cNvSpPr/>
            <p:nvPr/>
          </p:nvSpPr>
          <p:spPr>
            <a:xfrm>
              <a:off x="7205619" y="3875883"/>
              <a:ext cx="74470" cy="49804"/>
            </a:xfrm>
            <a:custGeom>
              <a:avLst/>
              <a:gdLst/>
              <a:ahLst/>
              <a:cxnLst/>
              <a:rect l="l" t="t" r="r" b="b"/>
              <a:pathLst>
                <a:path w="2844" h="1902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74"/>
            <p:cNvSpPr/>
            <p:nvPr/>
          </p:nvSpPr>
          <p:spPr>
            <a:xfrm>
              <a:off x="7303053" y="3875883"/>
              <a:ext cx="74208" cy="49699"/>
            </a:xfrm>
            <a:custGeom>
              <a:avLst/>
              <a:gdLst/>
              <a:ahLst/>
              <a:cxnLst/>
              <a:rect l="l" t="t" r="r" b="b"/>
              <a:pathLst>
                <a:path w="2834" h="1898" extrusionOk="0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74"/>
            <p:cNvSpPr/>
            <p:nvPr/>
          </p:nvSpPr>
          <p:spPr>
            <a:xfrm>
              <a:off x="7254349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74"/>
            <p:cNvSpPr/>
            <p:nvPr/>
          </p:nvSpPr>
          <p:spPr>
            <a:xfrm>
              <a:off x="7317298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74"/>
            <p:cNvSpPr/>
            <p:nvPr/>
          </p:nvSpPr>
          <p:spPr>
            <a:xfrm>
              <a:off x="7257099" y="4058890"/>
              <a:ext cx="63158" cy="85808"/>
            </a:xfrm>
            <a:custGeom>
              <a:avLst/>
              <a:gdLst/>
              <a:ahLst/>
              <a:cxnLst/>
              <a:rect l="l" t="t" r="r" b="b"/>
              <a:pathLst>
                <a:path w="2412" h="3277" extrusionOk="0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74"/>
            <p:cNvSpPr/>
            <p:nvPr/>
          </p:nvSpPr>
          <p:spPr>
            <a:xfrm>
              <a:off x="7267232" y="3835873"/>
              <a:ext cx="49594" cy="23043"/>
            </a:xfrm>
            <a:custGeom>
              <a:avLst/>
              <a:gdLst/>
              <a:ahLst/>
              <a:cxnLst/>
              <a:rect l="l" t="t" r="r" b="b"/>
              <a:pathLst>
                <a:path w="1894" h="880" extrusionOk="0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74"/>
            <p:cNvSpPr/>
            <p:nvPr/>
          </p:nvSpPr>
          <p:spPr>
            <a:xfrm>
              <a:off x="7285824" y="381880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74"/>
            <p:cNvSpPr/>
            <p:nvPr/>
          </p:nvSpPr>
          <p:spPr>
            <a:xfrm>
              <a:off x="7371501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74"/>
            <p:cNvSpPr/>
            <p:nvPr/>
          </p:nvSpPr>
          <p:spPr>
            <a:xfrm>
              <a:off x="7159664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74"/>
            <p:cNvSpPr/>
            <p:nvPr/>
          </p:nvSpPr>
          <p:spPr>
            <a:xfrm>
              <a:off x="7274328" y="4070490"/>
              <a:ext cx="34486" cy="34224"/>
            </a:xfrm>
            <a:custGeom>
              <a:avLst/>
              <a:gdLst/>
              <a:ahLst/>
              <a:cxnLst/>
              <a:rect l="l" t="t" r="r" b="b"/>
              <a:pathLst>
                <a:path w="1317" h="130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74"/>
            <p:cNvSpPr/>
            <p:nvPr/>
          </p:nvSpPr>
          <p:spPr>
            <a:xfrm>
              <a:off x="7270820" y="4071983"/>
              <a:ext cx="36502" cy="32757"/>
            </a:xfrm>
            <a:custGeom>
              <a:avLst/>
              <a:gdLst/>
              <a:ahLst/>
              <a:cxnLst/>
              <a:rect l="l" t="t" r="r" b="b"/>
              <a:pathLst>
                <a:path w="1394" h="1251" extrusionOk="0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6" name="Google Shape;11876;p74"/>
          <p:cNvGrpSpPr/>
          <p:nvPr/>
        </p:nvGrpSpPr>
        <p:grpSpPr>
          <a:xfrm>
            <a:off x="8054458" y="1973150"/>
            <a:ext cx="274576" cy="354728"/>
            <a:chOff x="8054458" y="1973150"/>
            <a:chExt cx="274576" cy="354728"/>
          </a:xfrm>
        </p:grpSpPr>
        <p:sp>
          <p:nvSpPr>
            <p:cNvPr id="11877" name="Google Shape;11877;p74"/>
            <p:cNvSpPr/>
            <p:nvPr/>
          </p:nvSpPr>
          <p:spPr>
            <a:xfrm>
              <a:off x="8054458" y="2150501"/>
              <a:ext cx="274576" cy="177377"/>
            </a:xfrm>
            <a:custGeom>
              <a:avLst/>
              <a:gdLst/>
              <a:ahLst/>
              <a:cxnLst/>
              <a:rect l="l" t="t" r="r" b="b"/>
              <a:pathLst>
                <a:path w="10486" h="6774" extrusionOk="0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74"/>
            <p:cNvSpPr/>
            <p:nvPr/>
          </p:nvSpPr>
          <p:spPr>
            <a:xfrm>
              <a:off x="8088944" y="2150501"/>
              <a:ext cx="205866" cy="124431"/>
            </a:xfrm>
            <a:custGeom>
              <a:avLst/>
              <a:gdLst/>
              <a:ahLst/>
              <a:cxnLst/>
              <a:rect l="l" t="t" r="r" b="b"/>
              <a:pathLst>
                <a:path w="7862" h="4752" extrusionOk="0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74"/>
            <p:cNvSpPr/>
            <p:nvPr/>
          </p:nvSpPr>
          <p:spPr>
            <a:xfrm>
              <a:off x="8157391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74"/>
            <p:cNvSpPr/>
            <p:nvPr/>
          </p:nvSpPr>
          <p:spPr>
            <a:xfrm>
              <a:off x="8214579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74"/>
            <p:cNvSpPr/>
            <p:nvPr/>
          </p:nvSpPr>
          <p:spPr>
            <a:xfrm>
              <a:off x="8094443" y="2160478"/>
              <a:ext cx="194607" cy="103195"/>
            </a:xfrm>
            <a:custGeom>
              <a:avLst/>
              <a:gdLst/>
              <a:ahLst/>
              <a:cxnLst/>
              <a:rect l="l" t="t" r="r" b="b"/>
              <a:pathLst>
                <a:path w="7432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74"/>
            <p:cNvSpPr/>
            <p:nvPr/>
          </p:nvSpPr>
          <p:spPr>
            <a:xfrm>
              <a:off x="8112746" y="2177734"/>
              <a:ext cx="158000" cy="65227"/>
            </a:xfrm>
            <a:custGeom>
              <a:avLst/>
              <a:gdLst/>
              <a:ahLst/>
              <a:cxnLst/>
              <a:rect l="l" t="t" r="r" b="b"/>
              <a:pathLst>
                <a:path w="6034" h="2491" extrusionOk="0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74"/>
            <p:cNvSpPr/>
            <p:nvPr/>
          </p:nvSpPr>
          <p:spPr>
            <a:xfrm>
              <a:off x="8137910" y="2156236"/>
              <a:ext cx="107935" cy="86725"/>
            </a:xfrm>
            <a:custGeom>
              <a:avLst/>
              <a:gdLst/>
              <a:ahLst/>
              <a:cxnLst/>
              <a:rect l="l" t="t" r="r" b="b"/>
              <a:pathLst>
                <a:path w="4122" h="3312" extrusionOk="0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74"/>
            <p:cNvSpPr/>
            <p:nvPr/>
          </p:nvSpPr>
          <p:spPr>
            <a:xfrm>
              <a:off x="8151631" y="2156236"/>
              <a:ext cx="80231" cy="28646"/>
            </a:xfrm>
            <a:custGeom>
              <a:avLst/>
              <a:gdLst/>
              <a:ahLst/>
              <a:cxnLst/>
              <a:rect l="l" t="t" r="r" b="b"/>
              <a:pathLst>
                <a:path w="3064" h="1094" extrusionOk="0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74"/>
            <p:cNvSpPr/>
            <p:nvPr/>
          </p:nvSpPr>
          <p:spPr>
            <a:xfrm>
              <a:off x="8094678" y="1973150"/>
              <a:ext cx="194136" cy="200368"/>
            </a:xfrm>
            <a:custGeom>
              <a:avLst/>
              <a:gdLst/>
              <a:ahLst/>
              <a:cxnLst/>
              <a:rect l="l" t="t" r="r" b="b"/>
              <a:pathLst>
                <a:path w="7414" h="7652" extrusionOk="0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74"/>
            <p:cNvSpPr/>
            <p:nvPr/>
          </p:nvSpPr>
          <p:spPr>
            <a:xfrm>
              <a:off x="8099182" y="2003970"/>
              <a:ext cx="109427" cy="169548"/>
            </a:xfrm>
            <a:custGeom>
              <a:avLst/>
              <a:gdLst/>
              <a:ahLst/>
              <a:cxnLst/>
              <a:rect l="l" t="t" r="r" b="b"/>
              <a:pathLst>
                <a:path w="4179" h="6475" extrusionOk="0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74"/>
            <p:cNvSpPr/>
            <p:nvPr/>
          </p:nvSpPr>
          <p:spPr>
            <a:xfrm>
              <a:off x="8157889" y="2116277"/>
              <a:ext cx="67714" cy="66588"/>
            </a:xfrm>
            <a:custGeom>
              <a:avLst/>
              <a:gdLst/>
              <a:ahLst/>
              <a:cxnLst/>
              <a:rect l="l" t="t" r="r" b="b"/>
              <a:pathLst>
                <a:path w="2586" h="2543" extrusionOk="0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74"/>
            <p:cNvSpPr/>
            <p:nvPr/>
          </p:nvSpPr>
          <p:spPr>
            <a:xfrm>
              <a:off x="8157889" y="2116016"/>
              <a:ext cx="41739" cy="66667"/>
            </a:xfrm>
            <a:custGeom>
              <a:avLst/>
              <a:gdLst/>
              <a:ahLst/>
              <a:cxnLst/>
              <a:rect l="l" t="t" r="r" b="b"/>
              <a:pathLst>
                <a:path w="1594" h="2546" extrusionOk="0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74"/>
            <p:cNvSpPr/>
            <p:nvPr/>
          </p:nvSpPr>
          <p:spPr>
            <a:xfrm>
              <a:off x="8172317" y="2128034"/>
              <a:ext cx="37366" cy="16758"/>
            </a:xfrm>
            <a:custGeom>
              <a:avLst/>
              <a:gdLst/>
              <a:ahLst/>
              <a:cxnLst/>
              <a:rect l="l" t="t" r="r" b="b"/>
              <a:pathLst>
                <a:path w="1427" h="640" extrusionOk="0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74"/>
            <p:cNvSpPr/>
            <p:nvPr/>
          </p:nvSpPr>
          <p:spPr>
            <a:xfrm>
              <a:off x="8144142" y="204756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74"/>
            <p:cNvSpPr/>
            <p:nvPr/>
          </p:nvSpPr>
          <p:spPr>
            <a:xfrm>
              <a:off x="8207091" y="2047568"/>
              <a:ext cx="32260" cy="11521"/>
            </a:xfrm>
            <a:custGeom>
              <a:avLst/>
              <a:gdLst/>
              <a:ahLst/>
              <a:cxnLst/>
              <a:rect l="l" t="t" r="r" b="b"/>
              <a:pathLst>
                <a:path w="123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74"/>
            <p:cNvSpPr/>
            <p:nvPr/>
          </p:nvSpPr>
          <p:spPr>
            <a:xfrm>
              <a:off x="8104183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74"/>
            <p:cNvSpPr/>
            <p:nvPr/>
          </p:nvSpPr>
          <p:spPr>
            <a:xfrm>
              <a:off x="8235580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74"/>
            <p:cNvSpPr/>
            <p:nvPr/>
          </p:nvSpPr>
          <p:spPr>
            <a:xfrm>
              <a:off x="8174621" y="2070558"/>
              <a:ext cx="34486" cy="22833"/>
            </a:xfrm>
            <a:custGeom>
              <a:avLst/>
              <a:gdLst/>
              <a:ahLst/>
              <a:cxnLst/>
              <a:rect l="l" t="t" r="r" b="b"/>
              <a:pathLst>
                <a:path w="1317" h="872" extrusionOk="0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74"/>
            <p:cNvSpPr/>
            <p:nvPr/>
          </p:nvSpPr>
          <p:spPr>
            <a:xfrm>
              <a:off x="8134663" y="2064824"/>
              <a:ext cx="51480" cy="39984"/>
            </a:xfrm>
            <a:custGeom>
              <a:avLst/>
              <a:gdLst/>
              <a:ahLst/>
              <a:cxnLst/>
              <a:rect l="l" t="t" r="r" b="b"/>
              <a:pathLst>
                <a:path w="1966" h="1527" extrusionOk="0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74"/>
            <p:cNvSpPr/>
            <p:nvPr/>
          </p:nvSpPr>
          <p:spPr>
            <a:xfrm>
              <a:off x="8197612" y="2064824"/>
              <a:ext cx="51218" cy="39984"/>
            </a:xfrm>
            <a:custGeom>
              <a:avLst/>
              <a:gdLst/>
              <a:ahLst/>
              <a:cxnLst/>
              <a:rect l="l" t="t" r="r" b="b"/>
              <a:pathLst>
                <a:path w="1956" h="1527" extrusionOk="0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74"/>
            <p:cNvSpPr/>
            <p:nvPr/>
          </p:nvSpPr>
          <p:spPr>
            <a:xfrm>
              <a:off x="8154642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74"/>
            <p:cNvSpPr/>
            <p:nvPr/>
          </p:nvSpPr>
          <p:spPr>
            <a:xfrm>
              <a:off x="8217591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9" name="Google Shape;11899;p74"/>
          <p:cNvGrpSpPr/>
          <p:nvPr/>
        </p:nvGrpSpPr>
        <p:grpSpPr>
          <a:xfrm>
            <a:off x="7153930" y="1973150"/>
            <a:ext cx="274812" cy="354728"/>
            <a:chOff x="7153930" y="1973150"/>
            <a:chExt cx="274812" cy="354728"/>
          </a:xfrm>
        </p:grpSpPr>
        <p:sp>
          <p:nvSpPr>
            <p:cNvPr id="11900" name="Google Shape;11900;p74"/>
            <p:cNvSpPr/>
            <p:nvPr/>
          </p:nvSpPr>
          <p:spPr>
            <a:xfrm>
              <a:off x="7153930" y="2212691"/>
              <a:ext cx="274812" cy="115188"/>
            </a:xfrm>
            <a:custGeom>
              <a:avLst/>
              <a:gdLst/>
              <a:ahLst/>
              <a:cxnLst/>
              <a:rect l="l" t="t" r="r" b="b"/>
              <a:pathLst>
                <a:path w="10495" h="4399" extrusionOk="0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74"/>
            <p:cNvSpPr/>
            <p:nvPr/>
          </p:nvSpPr>
          <p:spPr>
            <a:xfrm>
              <a:off x="7184409" y="2116277"/>
              <a:ext cx="213591" cy="211601"/>
            </a:xfrm>
            <a:custGeom>
              <a:avLst/>
              <a:gdLst/>
              <a:ahLst/>
              <a:cxnLst/>
              <a:rect l="l" t="t" r="r" b="b"/>
              <a:pathLst>
                <a:path w="8157" h="8081" extrusionOk="0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74"/>
            <p:cNvSpPr/>
            <p:nvPr/>
          </p:nvSpPr>
          <p:spPr>
            <a:xfrm>
              <a:off x="7185640" y="2116277"/>
              <a:ext cx="211365" cy="145458"/>
            </a:xfrm>
            <a:custGeom>
              <a:avLst/>
              <a:gdLst/>
              <a:ahLst/>
              <a:cxnLst/>
              <a:rect l="l" t="t" r="r" b="b"/>
              <a:pathLst>
                <a:path w="8072" h="5555" extrusionOk="0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74"/>
            <p:cNvSpPr/>
            <p:nvPr/>
          </p:nvSpPr>
          <p:spPr>
            <a:xfrm>
              <a:off x="7244608" y="2167731"/>
              <a:ext cx="93454" cy="94004"/>
            </a:xfrm>
            <a:custGeom>
              <a:avLst/>
              <a:gdLst/>
              <a:ahLst/>
              <a:cxnLst/>
              <a:rect l="l" t="t" r="r" b="b"/>
              <a:pathLst>
                <a:path w="3569" h="3590" extrusionOk="0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74"/>
            <p:cNvSpPr/>
            <p:nvPr/>
          </p:nvSpPr>
          <p:spPr>
            <a:xfrm>
              <a:off x="7157177" y="2238430"/>
              <a:ext cx="48233" cy="89448"/>
            </a:xfrm>
            <a:custGeom>
              <a:avLst/>
              <a:gdLst/>
              <a:ahLst/>
              <a:cxnLst/>
              <a:rect l="l" t="t" r="r" b="b"/>
              <a:pathLst>
                <a:path w="1842" h="3416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74"/>
            <p:cNvSpPr/>
            <p:nvPr/>
          </p:nvSpPr>
          <p:spPr>
            <a:xfrm>
              <a:off x="7377000" y="2238430"/>
              <a:ext cx="48495" cy="89448"/>
            </a:xfrm>
            <a:custGeom>
              <a:avLst/>
              <a:gdLst/>
              <a:ahLst/>
              <a:cxnLst/>
              <a:rect l="l" t="t" r="r" b="b"/>
              <a:pathLst>
                <a:path w="1852" h="3416" extrusionOk="0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74"/>
            <p:cNvSpPr/>
            <p:nvPr/>
          </p:nvSpPr>
          <p:spPr>
            <a:xfrm>
              <a:off x="7251338" y="2167731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74"/>
            <p:cNvSpPr/>
            <p:nvPr/>
          </p:nvSpPr>
          <p:spPr>
            <a:xfrm>
              <a:off x="7195145" y="2013109"/>
              <a:ext cx="192381" cy="165882"/>
            </a:xfrm>
            <a:custGeom>
              <a:avLst/>
              <a:gdLst/>
              <a:ahLst/>
              <a:cxnLst/>
              <a:rect l="l" t="t" r="r" b="b"/>
              <a:pathLst>
                <a:path w="7347" h="6335" extrusionOk="0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74"/>
            <p:cNvSpPr/>
            <p:nvPr/>
          </p:nvSpPr>
          <p:spPr>
            <a:xfrm>
              <a:off x="7274067" y="2122012"/>
              <a:ext cx="34512" cy="17020"/>
            </a:xfrm>
            <a:custGeom>
              <a:avLst/>
              <a:gdLst/>
              <a:ahLst/>
              <a:cxnLst/>
              <a:rect l="l" t="t" r="r" b="b"/>
              <a:pathLst>
                <a:path w="1318" h="650" extrusionOk="0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74"/>
            <p:cNvSpPr/>
            <p:nvPr/>
          </p:nvSpPr>
          <p:spPr>
            <a:xfrm>
              <a:off x="7197633" y="2013344"/>
              <a:ext cx="145170" cy="165882"/>
            </a:xfrm>
            <a:custGeom>
              <a:avLst/>
              <a:gdLst/>
              <a:ahLst/>
              <a:cxnLst/>
              <a:rect l="l" t="t" r="r" b="b"/>
              <a:pathLst>
                <a:path w="5544" h="6335" extrusionOk="0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74"/>
            <p:cNvSpPr/>
            <p:nvPr/>
          </p:nvSpPr>
          <p:spPr>
            <a:xfrm>
              <a:off x="7251338" y="2081923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74"/>
            <p:cNvSpPr/>
            <p:nvPr/>
          </p:nvSpPr>
          <p:spPr>
            <a:xfrm>
              <a:off x="7319786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74"/>
            <p:cNvSpPr/>
            <p:nvPr/>
          </p:nvSpPr>
          <p:spPr>
            <a:xfrm>
              <a:off x="7242671" y="2064641"/>
              <a:ext cx="33674" cy="17439"/>
            </a:xfrm>
            <a:custGeom>
              <a:avLst/>
              <a:gdLst/>
              <a:ahLst/>
              <a:cxnLst/>
              <a:rect l="l" t="t" r="r" b="b"/>
              <a:pathLst>
                <a:path w="1286" h="666" extrusionOk="0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74"/>
            <p:cNvSpPr/>
            <p:nvPr/>
          </p:nvSpPr>
          <p:spPr>
            <a:xfrm>
              <a:off x="7306143" y="2064745"/>
              <a:ext cx="33255" cy="17099"/>
            </a:xfrm>
            <a:custGeom>
              <a:avLst/>
              <a:gdLst/>
              <a:ahLst/>
              <a:cxnLst/>
              <a:rect l="l" t="t" r="r" b="b"/>
              <a:pathLst>
                <a:path w="1270" h="653" extrusionOk="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74"/>
            <p:cNvSpPr/>
            <p:nvPr/>
          </p:nvSpPr>
          <p:spPr>
            <a:xfrm>
              <a:off x="7205383" y="1973150"/>
              <a:ext cx="171643" cy="111679"/>
            </a:xfrm>
            <a:custGeom>
              <a:avLst/>
              <a:gdLst/>
              <a:ahLst/>
              <a:cxnLst/>
              <a:rect l="l" t="t" r="r" b="b"/>
              <a:pathLst>
                <a:path w="6555" h="4265" extrusionOk="0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74"/>
            <p:cNvSpPr/>
            <p:nvPr/>
          </p:nvSpPr>
          <p:spPr>
            <a:xfrm>
              <a:off x="7297057" y="2120284"/>
              <a:ext cx="23017" cy="21236"/>
            </a:xfrm>
            <a:custGeom>
              <a:avLst/>
              <a:gdLst/>
              <a:ahLst/>
              <a:cxnLst/>
              <a:rect l="l" t="t" r="r" b="b"/>
              <a:pathLst>
                <a:path w="879" h="811" extrusionOk="0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74"/>
            <p:cNvSpPr/>
            <p:nvPr/>
          </p:nvSpPr>
          <p:spPr>
            <a:xfrm>
              <a:off x="7262598" y="2120284"/>
              <a:ext cx="22990" cy="21236"/>
            </a:xfrm>
            <a:custGeom>
              <a:avLst/>
              <a:gdLst/>
              <a:ahLst/>
              <a:cxnLst/>
              <a:rect l="l" t="t" r="r" b="b"/>
              <a:pathLst>
                <a:path w="878" h="811" extrusionOk="0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74"/>
            <p:cNvSpPr/>
            <p:nvPr/>
          </p:nvSpPr>
          <p:spPr>
            <a:xfrm>
              <a:off x="7248877" y="2112350"/>
              <a:ext cx="84918" cy="15449"/>
            </a:xfrm>
            <a:custGeom>
              <a:avLst/>
              <a:gdLst/>
              <a:ahLst/>
              <a:cxnLst/>
              <a:rect l="l" t="t" r="r" b="b"/>
              <a:pathLst>
                <a:path w="3243" h="590" extrusionOk="0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74"/>
            <p:cNvSpPr/>
            <p:nvPr/>
          </p:nvSpPr>
          <p:spPr>
            <a:xfrm>
              <a:off x="7285562" y="2257912"/>
              <a:ext cx="11521" cy="69966"/>
            </a:xfrm>
            <a:custGeom>
              <a:avLst/>
              <a:gdLst/>
              <a:ahLst/>
              <a:cxnLst/>
              <a:rect l="l" t="t" r="r" b="b"/>
              <a:pathLst>
                <a:path w="440" h="2672" extrusionOk="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9" name="Google Shape;11919;p74"/>
          <p:cNvGrpSpPr/>
          <p:nvPr/>
        </p:nvGrpSpPr>
        <p:grpSpPr>
          <a:xfrm>
            <a:off x="6703522" y="1973098"/>
            <a:ext cx="274812" cy="354781"/>
            <a:chOff x="6703522" y="1973098"/>
            <a:chExt cx="274812" cy="354781"/>
          </a:xfrm>
        </p:grpSpPr>
        <p:sp>
          <p:nvSpPr>
            <p:cNvPr id="11920" name="Google Shape;11920;p74"/>
            <p:cNvSpPr/>
            <p:nvPr/>
          </p:nvSpPr>
          <p:spPr>
            <a:xfrm>
              <a:off x="6761233" y="1973150"/>
              <a:ext cx="160147" cy="57214"/>
            </a:xfrm>
            <a:custGeom>
              <a:avLst/>
              <a:gdLst/>
              <a:ahLst/>
              <a:cxnLst/>
              <a:rect l="l" t="t" r="r" b="b"/>
              <a:pathLst>
                <a:path w="6116" h="2185" extrusionOk="0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74"/>
            <p:cNvSpPr/>
            <p:nvPr/>
          </p:nvSpPr>
          <p:spPr>
            <a:xfrm>
              <a:off x="6724758" y="2116277"/>
              <a:ext cx="232601" cy="112177"/>
            </a:xfrm>
            <a:custGeom>
              <a:avLst/>
              <a:gdLst/>
              <a:ahLst/>
              <a:cxnLst/>
              <a:rect l="l" t="t" r="r" b="b"/>
              <a:pathLst>
                <a:path w="8883" h="4284" extrusionOk="0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74"/>
            <p:cNvSpPr/>
            <p:nvPr/>
          </p:nvSpPr>
          <p:spPr>
            <a:xfrm>
              <a:off x="6703522" y="2201955"/>
              <a:ext cx="274812" cy="125924"/>
            </a:xfrm>
            <a:custGeom>
              <a:avLst/>
              <a:gdLst/>
              <a:ahLst/>
              <a:cxnLst/>
              <a:rect l="l" t="t" r="r" b="b"/>
              <a:pathLst>
                <a:path w="10495" h="4809" extrusionOk="0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74"/>
            <p:cNvSpPr/>
            <p:nvPr/>
          </p:nvSpPr>
          <p:spPr>
            <a:xfrm>
              <a:off x="6769717" y="2201955"/>
              <a:ext cx="142918" cy="68736"/>
            </a:xfrm>
            <a:custGeom>
              <a:avLst/>
              <a:gdLst/>
              <a:ahLst/>
              <a:cxnLst/>
              <a:rect l="l" t="t" r="r" b="b"/>
              <a:pathLst>
                <a:path w="5458" h="2625" extrusionOk="0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74"/>
            <p:cNvSpPr/>
            <p:nvPr/>
          </p:nvSpPr>
          <p:spPr>
            <a:xfrm>
              <a:off x="6755237" y="2212455"/>
              <a:ext cx="28751" cy="115423"/>
            </a:xfrm>
            <a:custGeom>
              <a:avLst/>
              <a:gdLst/>
              <a:ahLst/>
              <a:cxnLst/>
              <a:rect l="l" t="t" r="r" b="b"/>
              <a:pathLst>
                <a:path w="1098" h="4408" extrusionOk="0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74"/>
            <p:cNvSpPr/>
            <p:nvPr/>
          </p:nvSpPr>
          <p:spPr>
            <a:xfrm>
              <a:off x="6898364" y="2212455"/>
              <a:ext cx="28515" cy="115423"/>
            </a:xfrm>
            <a:custGeom>
              <a:avLst/>
              <a:gdLst/>
              <a:ahLst/>
              <a:cxnLst/>
              <a:rect l="l" t="t" r="r" b="b"/>
              <a:pathLst>
                <a:path w="1089" h="4408" extrusionOk="0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74"/>
            <p:cNvSpPr/>
            <p:nvPr/>
          </p:nvSpPr>
          <p:spPr>
            <a:xfrm>
              <a:off x="6744737" y="2053329"/>
              <a:ext cx="192643" cy="137157"/>
            </a:xfrm>
            <a:custGeom>
              <a:avLst/>
              <a:gdLst/>
              <a:ahLst/>
              <a:cxnLst/>
              <a:rect l="l" t="t" r="r" b="b"/>
              <a:pathLst>
                <a:path w="7357" h="5238" extrusionOk="0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74"/>
            <p:cNvSpPr/>
            <p:nvPr/>
          </p:nvSpPr>
          <p:spPr>
            <a:xfrm>
              <a:off x="6748743" y="2053329"/>
              <a:ext cx="166641" cy="116419"/>
            </a:xfrm>
            <a:custGeom>
              <a:avLst/>
              <a:gdLst/>
              <a:ahLst/>
              <a:cxnLst/>
              <a:rect l="l" t="t" r="r" b="b"/>
              <a:pathLst>
                <a:path w="6364" h="4446" extrusionOk="0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74"/>
            <p:cNvSpPr/>
            <p:nvPr/>
          </p:nvSpPr>
          <p:spPr>
            <a:xfrm>
              <a:off x="6801192" y="209341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74"/>
            <p:cNvSpPr/>
            <p:nvPr/>
          </p:nvSpPr>
          <p:spPr>
            <a:xfrm>
              <a:off x="6869901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74"/>
            <p:cNvSpPr/>
            <p:nvPr/>
          </p:nvSpPr>
          <p:spPr>
            <a:xfrm>
              <a:off x="6792970" y="2076057"/>
              <a:ext cx="27887" cy="14768"/>
            </a:xfrm>
            <a:custGeom>
              <a:avLst/>
              <a:gdLst/>
              <a:ahLst/>
              <a:cxnLst/>
              <a:rect l="l" t="t" r="r" b="b"/>
              <a:pathLst>
                <a:path w="1065" h="564" extrusionOk="0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74"/>
            <p:cNvSpPr/>
            <p:nvPr/>
          </p:nvSpPr>
          <p:spPr>
            <a:xfrm>
              <a:off x="6861496" y="2076057"/>
              <a:ext cx="27651" cy="14768"/>
            </a:xfrm>
            <a:custGeom>
              <a:avLst/>
              <a:gdLst/>
              <a:ahLst/>
              <a:cxnLst/>
              <a:rect l="l" t="t" r="r" b="b"/>
              <a:pathLst>
                <a:path w="1056" h="564" extrusionOk="0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74"/>
            <p:cNvSpPr/>
            <p:nvPr/>
          </p:nvSpPr>
          <p:spPr>
            <a:xfrm>
              <a:off x="6755237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74"/>
            <p:cNvSpPr/>
            <p:nvPr/>
          </p:nvSpPr>
          <p:spPr>
            <a:xfrm>
              <a:off x="6903863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74"/>
            <p:cNvSpPr/>
            <p:nvPr/>
          </p:nvSpPr>
          <p:spPr>
            <a:xfrm>
              <a:off x="6898364" y="2212455"/>
              <a:ext cx="14271" cy="31239"/>
            </a:xfrm>
            <a:custGeom>
              <a:avLst/>
              <a:gdLst/>
              <a:ahLst/>
              <a:cxnLst/>
              <a:rect l="l" t="t" r="r" b="b"/>
              <a:pathLst>
                <a:path w="545" h="1193" extrusionOk="0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74"/>
            <p:cNvSpPr/>
            <p:nvPr/>
          </p:nvSpPr>
          <p:spPr>
            <a:xfrm>
              <a:off x="6769717" y="2212193"/>
              <a:ext cx="14271" cy="31501"/>
            </a:xfrm>
            <a:custGeom>
              <a:avLst/>
              <a:gdLst/>
              <a:ahLst/>
              <a:cxnLst/>
              <a:rect l="l" t="t" r="r" b="b"/>
              <a:pathLst>
                <a:path w="545" h="1203" extrusionOk="0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74"/>
            <p:cNvSpPr/>
            <p:nvPr/>
          </p:nvSpPr>
          <p:spPr>
            <a:xfrm>
              <a:off x="6777966" y="2127773"/>
              <a:ext cx="126186" cy="131423"/>
            </a:xfrm>
            <a:custGeom>
              <a:avLst/>
              <a:gdLst/>
              <a:ahLst/>
              <a:cxnLst/>
              <a:rect l="l" t="t" r="r" b="b"/>
              <a:pathLst>
                <a:path w="4819" h="5019" extrusionOk="0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74"/>
            <p:cNvSpPr/>
            <p:nvPr/>
          </p:nvSpPr>
          <p:spPr>
            <a:xfrm>
              <a:off x="6815908" y="2144688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74"/>
            <p:cNvSpPr/>
            <p:nvPr/>
          </p:nvSpPr>
          <p:spPr>
            <a:xfrm>
              <a:off x="6778044" y="2127773"/>
              <a:ext cx="100131" cy="131658"/>
            </a:xfrm>
            <a:custGeom>
              <a:avLst/>
              <a:gdLst/>
              <a:ahLst/>
              <a:cxnLst/>
              <a:rect l="l" t="t" r="r" b="b"/>
              <a:pathLst>
                <a:path w="3824" h="5028" extrusionOk="0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74"/>
            <p:cNvSpPr/>
            <p:nvPr/>
          </p:nvSpPr>
          <p:spPr>
            <a:xfrm>
              <a:off x="6749503" y="2030338"/>
              <a:ext cx="183112" cy="34512"/>
            </a:xfrm>
            <a:custGeom>
              <a:avLst/>
              <a:gdLst/>
              <a:ahLst/>
              <a:cxnLst/>
              <a:rect l="l" t="t" r="r" b="b"/>
              <a:pathLst>
                <a:path w="6993" h="1318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74"/>
            <p:cNvSpPr/>
            <p:nvPr/>
          </p:nvSpPr>
          <p:spPr>
            <a:xfrm>
              <a:off x="6810697" y="1973098"/>
              <a:ext cx="106678" cy="45771"/>
            </a:xfrm>
            <a:custGeom>
              <a:avLst/>
              <a:gdLst/>
              <a:ahLst/>
              <a:cxnLst/>
              <a:rect l="l" t="t" r="r" b="b"/>
              <a:pathLst>
                <a:path w="4074" h="1748" extrusionOk="0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74"/>
            <p:cNvSpPr/>
            <p:nvPr/>
          </p:nvSpPr>
          <p:spPr>
            <a:xfrm>
              <a:off x="6738243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74"/>
            <p:cNvSpPr/>
            <p:nvPr/>
          </p:nvSpPr>
          <p:spPr>
            <a:xfrm>
              <a:off x="6755237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74"/>
            <p:cNvSpPr/>
            <p:nvPr/>
          </p:nvSpPr>
          <p:spPr>
            <a:xfrm>
              <a:off x="6926854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74"/>
            <p:cNvSpPr/>
            <p:nvPr/>
          </p:nvSpPr>
          <p:spPr>
            <a:xfrm>
              <a:off x="6915358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5" name="Google Shape;11945;p74"/>
          <p:cNvGrpSpPr/>
          <p:nvPr/>
        </p:nvGrpSpPr>
        <p:grpSpPr>
          <a:xfrm>
            <a:off x="6253375" y="1973150"/>
            <a:ext cx="274812" cy="354728"/>
            <a:chOff x="6253375" y="1973150"/>
            <a:chExt cx="274812" cy="354728"/>
          </a:xfrm>
        </p:grpSpPr>
        <p:sp>
          <p:nvSpPr>
            <p:cNvPr id="11946" name="Google Shape;11946;p74"/>
            <p:cNvSpPr/>
            <p:nvPr/>
          </p:nvSpPr>
          <p:spPr>
            <a:xfrm>
              <a:off x="6253637" y="2173492"/>
              <a:ext cx="274550" cy="154387"/>
            </a:xfrm>
            <a:custGeom>
              <a:avLst/>
              <a:gdLst/>
              <a:ahLst/>
              <a:cxnLst/>
              <a:rect l="l" t="t" r="r" b="b"/>
              <a:pathLst>
                <a:path w="10485" h="5896" extrusionOk="0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74"/>
            <p:cNvSpPr/>
            <p:nvPr/>
          </p:nvSpPr>
          <p:spPr>
            <a:xfrm>
              <a:off x="6253375" y="2210439"/>
              <a:ext cx="274812" cy="117440"/>
            </a:xfrm>
            <a:custGeom>
              <a:avLst/>
              <a:gdLst/>
              <a:ahLst/>
              <a:cxnLst/>
              <a:rect l="l" t="t" r="r" b="b"/>
              <a:pathLst>
                <a:path w="10495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74"/>
            <p:cNvSpPr/>
            <p:nvPr/>
          </p:nvSpPr>
          <p:spPr>
            <a:xfrm>
              <a:off x="6315591" y="2210439"/>
              <a:ext cx="150407" cy="49542"/>
            </a:xfrm>
            <a:custGeom>
              <a:avLst/>
              <a:gdLst/>
              <a:ahLst/>
              <a:cxnLst/>
              <a:rect l="l" t="t" r="r" b="b"/>
              <a:pathLst>
                <a:path w="5744" h="1892" extrusionOk="0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74"/>
            <p:cNvSpPr/>
            <p:nvPr/>
          </p:nvSpPr>
          <p:spPr>
            <a:xfrm>
              <a:off x="6350810" y="2173492"/>
              <a:ext cx="79969" cy="22860"/>
            </a:xfrm>
            <a:custGeom>
              <a:avLst/>
              <a:gdLst/>
              <a:ahLst/>
              <a:cxnLst/>
              <a:rect l="l" t="t" r="r" b="b"/>
              <a:pathLst>
                <a:path w="3054" h="873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74"/>
            <p:cNvSpPr/>
            <p:nvPr/>
          </p:nvSpPr>
          <p:spPr>
            <a:xfrm>
              <a:off x="6294355" y="2059063"/>
              <a:ext cx="192617" cy="125688"/>
            </a:xfrm>
            <a:custGeom>
              <a:avLst/>
              <a:gdLst/>
              <a:ahLst/>
              <a:cxnLst/>
              <a:rect l="l" t="t" r="r" b="b"/>
              <a:pathLst>
                <a:path w="7356" h="4800" extrusionOk="0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74"/>
            <p:cNvSpPr/>
            <p:nvPr/>
          </p:nvSpPr>
          <p:spPr>
            <a:xfrm>
              <a:off x="6297340" y="2059063"/>
              <a:ext cx="144908" cy="125897"/>
            </a:xfrm>
            <a:custGeom>
              <a:avLst/>
              <a:gdLst/>
              <a:ahLst/>
              <a:cxnLst/>
              <a:rect l="l" t="t" r="r" b="b"/>
              <a:pathLst>
                <a:path w="5534" h="4808" extrusionOk="0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74"/>
            <p:cNvSpPr/>
            <p:nvPr/>
          </p:nvSpPr>
          <p:spPr>
            <a:xfrm>
              <a:off x="6316822" y="2116775"/>
              <a:ext cx="147919" cy="67976"/>
            </a:xfrm>
            <a:custGeom>
              <a:avLst/>
              <a:gdLst/>
              <a:ahLst/>
              <a:cxnLst/>
              <a:rect l="l" t="t" r="r" b="b"/>
              <a:pathLst>
                <a:path w="5649" h="2596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74"/>
            <p:cNvSpPr/>
            <p:nvPr/>
          </p:nvSpPr>
          <p:spPr>
            <a:xfrm>
              <a:off x="6305091" y="2059063"/>
              <a:ext cx="22755" cy="28515"/>
            </a:xfrm>
            <a:custGeom>
              <a:avLst/>
              <a:gdLst/>
              <a:ahLst/>
              <a:cxnLst/>
              <a:rect l="l" t="t" r="r" b="b"/>
              <a:pathLst>
                <a:path w="869" h="1089" extrusionOk="0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74"/>
            <p:cNvSpPr/>
            <p:nvPr/>
          </p:nvSpPr>
          <p:spPr>
            <a:xfrm>
              <a:off x="6453717" y="2059063"/>
              <a:ext cx="23017" cy="28515"/>
            </a:xfrm>
            <a:custGeom>
              <a:avLst/>
              <a:gdLst/>
              <a:ahLst/>
              <a:cxnLst/>
              <a:rect l="l" t="t" r="r" b="b"/>
              <a:pathLst>
                <a:path w="879" h="1089" extrusionOk="0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74"/>
            <p:cNvSpPr/>
            <p:nvPr/>
          </p:nvSpPr>
          <p:spPr>
            <a:xfrm>
              <a:off x="6328579" y="2198525"/>
              <a:ext cx="62216" cy="50197"/>
            </a:xfrm>
            <a:custGeom>
              <a:avLst/>
              <a:gdLst/>
              <a:ahLst/>
              <a:cxnLst/>
              <a:rect l="l" t="t" r="r" b="b"/>
              <a:pathLst>
                <a:path w="2376" h="1917" extrusionOk="0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74"/>
            <p:cNvSpPr/>
            <p:nvPr/>
          </p:nvSpPr>
          <p:spPr>
            <a:xfrm>
              <a:off x="6390768" y="2198525"/>
              <a:ext cx="62477" cy="50197"/>
            </a:xfrm>
            <a:custGeom>
              <a:avLst/>
              <a:gdLst/>
              <a:ahLst/>
              <a:cxnLst/>
              <a:rect l="l" t="t" r="r" b="b"/>
              <a:pathLst>
                <a:path w="2386" h="1917" extrusionOk="0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74"/>
            <p:cNvSpPr/>
            <p:nvPr/>
          </p:nvSpPr>
          <p:spPr>
            <a:xfrm>
              <a:off x="6353559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74"/>
            <p:cNvSpPr/>
            <p:nvPr/>
          </p:nvSpPr>
          <p:spPr>
            <a:xfrm>
              <a:off x="6416508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74"/>
            <p:cNvSpPr/>
            <p:nvPr/>
          </p:nvSpPr>
          <p:spPr>
            <a:xfrm>
              <a:off x="6373669" y="2081792"/>
              <a:ext cx="34355" cy="23017"/>
            </a:xfrm>
            <a:custGeom>
              <a:avLst/>
              <a:gdLst/>
              <a:ahLst/>
              <a:cxnLst/>
              <a:rect l="l" t="t" r="r" b="b"/>
              <a:pathLst>
                <a:path w="1312" h="879" extrusionOk="0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74"/>
            <p:cNvSpPr/>
            <p:nvPr/>
          </p:nvSpPr>
          <p:spPr>
            <a:xfrm>
              <a:off x="6305091" y="1973150"/>
              <a:ext cx="171643" cy="85939"/>
            </a:xfrm>
            <a:custGeom>
              <a:avLst/>
              <a:gdLst/>
              <a:ahLst/>
              <a:cxnLst/>
              <a:rect l="l" t="t" r="r" b="b"/>
              <a:pathLst>
                <a:path w="6555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74"/>
            <p:cNvSpPr/>
            <p:nvPr/>
          </p:nvSpPr>
          <p:spPr>
            <a:xfrm>
              <a:off x="6377545" y="215623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74"/>
            <p:cNvSpPr/>
            <p:nvPr/>
          </p:nvSpPr>
          <p:spPr>
            <a:xfrm>
              <a:off x="6303101" y="2081792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74"/>
            <p:cNvSpPr/>
            <p:nvPr/>
          </p:nvSpPr>
          <p:spPr>
            <a:xfrm>
              <a:off x="6434733" y="2081792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74"/>
            <p:cNvSpPr/>
            <p:nvPr/>
          </p:nvSpPr>
          <p:spPr>
            <a:xfrm>
              <a:off x="6333580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74"/>
            <p:cNvSpPr/>
            <p:nvPr/>
          </p:nvSpPr>
          <p:spPr>
            <a:xfrm>
              <a:off x="6396529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74"/>
            <p:cNvSpPr/>
            <p:nvPr/>
          </p:nvSpPr>
          <p:spPr>
            <a:xfrm>
              <a:off x="6316822" y="2116775"/>
              <a:ext cx="85468" cy="68133"/>
            </a:xfrm>
            <a:custGeom>
              <a:avLst/>
              <a:gdLst/>
              <a:ahLst/>
              <a:cxnLst/>
              <a:rect l="l" t="t" r="r" b="b"/>
              <a:pathLst>
                <a:path w="3264" h="2602" extrusionOk="0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74"/>
            <p:cNvSpPr/>
            <p:nvPr/>
          </p:nvSpPr>
          <p:spPr>
            <a:xfrm>
              <a:off x="6367804" y="2133507"/>
              <a:ext cx="45981" cy="17020"/>
            </a:xfrm>
            <a:custGeom>
              <a:avLst/>
              <a:gdLst/>
              <a:ahLst/>
              <a:cxnLst/>
              <a:rect l="l" t="t" r="r" b="b"/>
              <a:pathLst>
                <a:path w="1756" h="650" extrusionOk="0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74"/>
            <p:cNvSpPr/>
            <p:nvPr/>
          </p:nvSpPr>
          <p:spPr>
            <a:xfrm>
              <a:off x="6356544" y="2127746"/>
              <a:ext cx="68474" cy="17020"/>
            </a:xfrm>
            <a:custGeom>
              <a:avLst/>
              <a:gdLst/>
              <a:ahLst/>
              <a:cxnLst/>
              <a:rect l="l" t="t" r="r" b="b"/>
              <a:pathLst>
                <a:path w="2615" h="650" extrusionOk="0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74"/>
            <p:cNvSpPr/>
            <p:nvPr/>
          </p:nvSpPr>
          <p:spPr>
            <a:xfrm>
              <a:off x="6305091" y="1973150"/>
              <a:ext cx="71956" cy="85939"/>
            </a:xfrm>
            <a:custGeom>
              <a:avLst/>
              <a:gdLst/>
              <a:ahLst/>
              <a:cxnLst/>
              <a:rect l="l" t="t" r="r" b="b"/>
              <a:pathLst>
                <a:path w="2748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74"/>
            <p:cNvSpPr/>
            <p:nvPr/>
          </p:nvSpPr>
          <p:spPr>
            <a:xfrm>
              <a:off x="6274611" y="2053329"/>
              <a:ext cx="232601" cy="11521"/>
            </a:xfrm>
            <a:custGeom>
              <a:avLst/>
              <a:gdLst/>
              <a:ahLst/>
              <a:cxnLst/>
              <a:rect l="l" t="t" r="r" b="b"/>
              <a:pathLst>
                <a:path w="8883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74"/>
            <p:cNvSpPr/>
            <p:nvPr/>
          </p:nvSpPr>
          <p:spPr>
            <a:xfrm>
              <a:off x="6377283" y="1973150"/>
              <a:ext cx="25792" cy="22990"/>
            </a:xfrm>
            <a:custGeom>
              <a:avLst/>
              <a:gdLst/>
              <a:ahLst/>
              <a:cxnLst/>
              <a:rect l="l" t="t" r="r" b="b"/>
              <a:pathLst>
                <a:path w="985" h="878" extrusionOk="0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74"/>
            <p:cNvSpPr/>
            <p:nvPr/>
          </p:nvSpPr>
          <p:spPr>
            <a:xfrm>
              <a:off x="6306583" y="2036099"/>
              <a:ext cx="168658" cy="17256"/>
            </a:xfrm>
            <a:custGeom>
              <a:avLst/>
              <a:gdLst/>
              <a:ahLst/>
              <a:cxnLst/>
              <a:rect l="l" t="t" r="r" b="b"/>
              <a:pathLst>
                <a:path w="644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74"/>
            <p:cNvSpPr/>
            <p:nvPr/>
          </p:nvSpPr>
          <p:spPr>
            <a:xfrm>
              <a:off x="6306583" y="2036099"/>
              <a:ext cx="27520" cy="17256"/>
            </a:xfrm>
            <a:custGeom>
              <a:avLst/>
              <a:gdLst/>
              <a:ahLst/>
              <a:cxnLst/>
              <a:rect l="l" t="t" r="r" b="b"/>
              <a:pathLst>
                <a:path w="105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74"/>
            <p:cNvSpPr/>
            <p:nvPr/>
          </p:nvSpPr>
          <p:spPr>
            <a:xfrm>
              <a:off x="6305091" y="2220180"/>
              <a:ext cx="22755" cy="107699"/>
            </a:xfrm>
            <a:custGeom>
              <a:avLst/>
              <a:gdLst/>
              <a:ahLst/>
              <a:cxnLst/>
              <a:rect l="l" t="t" r="r" b="b"/>
              <a:pathLst>
                <a:path w="869" h="4113" extrusionOk="0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74"/>
            <p:cNvSpPr/>
            <p:nvPr/>
          </p:nvSpPr>
          <p:spPr>
            <a:xfrm>
              <a:off x="6453717" y="2220180"/>
              <a:ext cx="23017" cy="107699"/>
            </a:xfrm>
            <a:custGeom>
              <a:avLst/>
              <a:gdLst/>
              <a:ahLst/>
              <a:cxnLst/>
              <a:rect l="l" t="t" r="r" b="b"/>
              <a:pathLst>
                <a:path w="879" h="4113" extrusionOk="0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74"/>
            <p:cNvSpPr/>
            <p:nvPr/>
          </p:nvSpPr>
          <p:spPr>
            <a:xfrm>
              <a:off x="6453717" y="2220180"/>
              <a:ext cx="12281" cy="14035"/>
            </a:xfrm>
            <a:custGeom>
              <a:avLst/>
              <a:gdLst/>
              <a:ahLst/>
              <a:cxnLst/>
              <a:rect l="l" t="t" r="r" b="b"/>
              <a:pathLst>
                <a:path w="469" h="536" extrusionOk="0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74"/>
            <p:cNvSpPr/>
            <p:nvPr/>
          </p:nvSpPr>
          <p:spPr>
            <a:xfrm>
              <a:off x="6315591" y="2220180"/>
              <a:ext cx="12255" cy="14035"/>
            </a:xfrm>
            <a:custGeom>
              <a:avLst/>
              <a:gdLst/>
              <a:ahLst/>
              <a:cxnLst/>
              <a:rect l="l" t="t" r="r" b="b"/>
              <a:pathLst>
                <a:path w="468" h="536" extrusionOk="0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74"/>
            <p:cNvSpPr/>
            <p:nvPr/>
          </p:nvSpPr>
          <p:spPr>
            <a:xfrm>
              <a:off x="6287861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74"/>
            <p:cNvSpPr/>
            <p:nvPr/>
          </p:nvSpPr>
          <p:spPr>
            <a:xfrm>
              <a:off x="6305091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74"/>
            <p:cNvSpPr/>
            <p:nvPr/>
          </p:nvSpPr>
          <p:spPr>
            <a:xfrm>
              <a:off x="6476707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74"/>
            <p:cNvSpPr/>
            <p:nvPr/>
          </p:nvSpPr>
          <p:spPr>
            <a:xfrm>
              <a:off x="6465212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74"/>
            <p:cNvSpPr/>
            <p:nvPr/>
          </p:nvSpPr>
          <p:spPr>
            <a:xfrm>
              <a:off x="6385033" y="2264903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74"/>
            <p:cNvSpPr/>
            <p:nvPr/>
          </p:nvSpPr>
          <p:spPr>
            <a:xfrm>
              <a:off x="6385033" y="2299127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74"/>
          <p:cNvGrpSpPr/>
          <p:nvPr/>
        </p:nvGrpSpPr>
        <p:grpSpPr>
          <a:xfrm>
            <a:off x="5802496" y="1973150"/>
            <a:ext cx="275309" cy="354728"/>
            <a:chOff x="5802496" y="1973150"/>
            <a:chExt cx="275309" cy="354728"/>
          </a:xfrm>
        </p:grpSpPr>
        <p:sp>
          <p:nvSpPr>
            <p:cNvPr id="11985" name="Google Shape;11985;p74"/>
            <p:cNvSpPr/>
            <p:nvPr/>
          </p:nvSpPr>
          <p:spPr>
            <a:xfrm>
              <a:off x="5803229" y="2210439"/>
              <a:ext cx="274576" cy="117440"/>
            </a:xfrm>
            <a:custGeom>
              <a:avLst/>
              <a:gdLst/>
              <a:ahLst/>
              <a:cxnLst/>
              <a:rect l="l" t="t" r="r" b="b"/>
              <a:pathLst>
                <a:path w="10486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74"/>
            <p:cNvSpPr/>
            <p:nvPr/>
          </p:nvSpPr>
          <p:spPr>
            <a:xfrm>
              <a:off x="5885162" y="2210439"/>
              <a:ext cx="110946" cy="20267"/>
            </a:xfrm>
            <a:custGeom>
              <a:avLst/>
              <a:gdLst/>
              <a:ahLst/>
              <a:cxnLst/>
              <a:rect l="l" t="t" r="r" b="b"/>
              <a:pathLst>
                <a:path w="4237" h="774" extrusionOk="0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74"/>
            <p:cNvSpPr/>
            <p:nvPr/>
          </p:nvSpPr>
          <p:spPr>
            <a:xfrm>
              <a:off x="5992075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74"/>
            <p:cNvSpPr/>
            <p:nvPr/>
          </p:nvSpPr>
          <p:spPr>
            <a:xfrm>
              <a:off x="6009069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74"/>
            <p:cNvSpPr/>
            <p:nvPr/>
          </p:nvSpPr>
          <p:spPr>
            <a:xfrm>
              <a:off x="5988593" y="1987133"/>
              <a:ext cx="60723" cy="54255"/>
            </a:xfrm>
            <a:custGeom>
              <a:avLst/>
              <a:gdLst/>
              <a:ahLst/>
              <a:cxnLst/>
              <a:rect l="l" t="t" r="r" b="b"/>
              <a:pathLst>
                <a:path w="2319" h="2072" extrusionOk="0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74"/>
            <p:cNvSpPr/>
            <p:nvPr/>
          </p:nvSpPr>
          <p:spPr>
            <a:xfrm>
              <a:off x="6006817" y="1996114"/>
              <a:ext cx="32260" cy="29170"/>
            </a:xfrm>
            <a:custGeom>
              <a:avLst/>
              <a:gdLst/>
              <a:ahLst/>
              <a:cxnLst/>
              <a:rect l="l" t="t" r="r" b="b"/>
              <a:pathLst>
                <a:path w="1232" h="1114" extrusionOk="0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74"/>
            <p:cNvSpPr/>
            <p:nvPr/>
          </p:nvSpPr>
          <p:spPr>
            <a:xfrm>
              <a:off x="5820459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74"/>
            <p:cNvSpPr/>
            <p:nvPr/>
          </p:nvSpPr>
          <p:spPr>
            <a:xfrm>
              <a:off x="5837453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74"/>
            <p:cNvSpPr/>
            <p:nvPr/>
          </p:nvSpPr>
          <p:spPr>
            <a:xfrm>
              <a:off x="5831954" y="1987133"/>
              <a:ext cx="60487" cy="54255"/>
            </a:xfrm>
            <a:custGeom>
              <a:avLst/>
              <a:gdLst/>
              <a:ahLst/>
              <a:cxnLst/>
              <a:rect l="l" t="t" r="r" b="b"/>
              <a:pathLst>
                <a:path w="2310" h="2072" extrusionOk="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74"/>
            <p:cNvSpPr/>
            <p:nvPr/>
          </p:nvSpPr>
          <p:spPr>
            <a:xfrm>
              <a:off x="5842192" y="1996114"/>
              <a:ext cx="32024" cy="29170"/>
            </a:xfrm>
            <a:custGeom>
              <a:avLst/>
              <a:gdLst/>
              <a:ahLst/>
              <a:cxnLst/>
              <a:rect l="l" t="t" r="r" b="b"/>
              <a:pathLst>
                <a:path w="1223" h="1114" extrusionOk="0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74"/>
            <p:cNvSpPr/>
            <p:nvPr/>
          </p:nvSpPr>
          <p:spPr>
            <a:xfrm>
              <a:off x="5823208" y="1984619"/>
              <a:ext cx="234591" cy="234591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74"/>
            <p:cNvSpPr/>
            <p:nvPr/>
          </p:nvSpPr>
          <p:spPr>
            <a:xfrm>
              <a:off x="5866178" y="2036099"/>
              <a:ext cx="148678" cy="148652"/>
            </a:xfrm>
            <a:custGeom>
              <a:avLst/>
              <a:gdLst/>
              <a:ahLst/>
              <a:cxnLst/>
              <a:rect l="l" t="t" r="r" b="b"/>
              <a:pathLst>
                <a:path w="5678" h="5677" extrusionOk="0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74"/>
            <p:cNvSpPr/>
            <p:nvPr/>
          </p:nvSpPr>
          <p:spPr>
            <a:xfrm>
              <a:off x="5865680" y="2036125"/>
              <a:ext cx="86463" cy="148836"/>
            </a:xfrm>
            <a:custGeom>
              <a:avLst/>
              <a:gdLst/>
              <a:ahLst/>
              <a:cxnLst/>
              <a:rect l="l" t="t" r="r" b="b"/>
              <a:pathLst>
                <a:path w="3302" h="5684" extrusionOk="0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74"/>
            <p:cNvSpPr/>
            <p:nvPr/>
          </p:nvSpPr>
          <p:spPr>
            <a:xfrm>
              <a:off x="5900663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74"/>
            <p:cNvSpPr/>
            <p:nvPr/>
          </p:nvSpPr>
          <p:spPr>
            <a:xfrm>
              <a:off x="5969111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74"/>
            <p:cNvSpPr/>
            <p:nvPr/>
          </p:nvSpPr>
          <p:spPr>
            <a:xfrm>
              <a:off x="5892913" y="2076293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74"/>
            <p:cNvSpPr/>
            <p:nvPr/>
          </p:nvSpPr>
          <p:spPr>
            <a:xfrm>
              <a:off x="5961622" y="2076293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74"/>
            <p:cNvSpPr/>
            <p:nvPr/>
          </p:nvSpPr>
          <p:spPr>
            <a:xfrm>
              <a:off x="5887178" y="2013475"/>
              <a:ext cx="13511" cy="11390"/>
            </a:xfrm>
            <a:custGeom>
              <a:avLst/>
              <a:gdLst/>
              <a:ahLst/>
              <a:cxnLst/>
              <a:rect l="l" t="t" r="r" b="b"/>
              <a:pathLst>
                <a:path w="516" h="435" extrusionOk="0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74"/>
            <p:cNvSpPr/>
            <p:nvPr/>
          </p:nvSpPr>
          <p:spPr>
            <a:xfrm>
              <a:off x="5978852" y="2013475"/>
              <a:ext cx="13250" cy="11390"/>
            </a:xfrm>
            <a:custGeom>
              <a:avLst/>
              <a:gdLst/>
              <a:ahLst/>
              <a:cxnLst/>
              <a:rect l="l" t="t" r="r" b="b"/>
              <a:pathLst>
                <a:path w="506" h="435" extrusionOk="0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74"/>
            <p:cNvSpPr/>
            <p:nvPr/>
          </p:nvSpPr>
          <p:spPr>
            <a:xfrm>
              <a:off x="5914908" y="2130522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74"/>
            <p:cNvSpPr/>
            <p:nvPr/>
          </p:nvSpPr>
          <p:spPr>
            <a:xfrm>
              <a:off x="5802496" y="2011616"/>
              <a:ext cx="228333" cy="207673"/>
            </a:xfrm>
            <a:custGeom>
              <a:avLst/>
              <a:gdLst/>
              <a:ahLst/>
              <a:cxnLst/>
              <a:rect l="l" t="t" r="r" b="b"/>
              <a:pathLst>
                <a:path w="8720" h="7931" extrusionOk="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74"/>
            <p:cNvSpPr/>
            <p:nvPr/>
          </p:nvSpPr>
          <p:spPr>
            <a:xfrm>
              <a:off x="5843449" y="2287894"/>
              <a:ext cx="11260" cy="39984"/>
            </a:xfrm>
            <a:custGeom>
              <a:avLst/>
              <a:gdLst/>
              <a:ahLst/>
              <a:cxnLst/>
              <a:rect l="l" t="t" r="r" b="b"/>
              <a:pathLst>
                <a:path w="430" h="1527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74"/>
            <p:cNvSpPr/>
            <p:nvPr/>
          </p:nvSpPr>
          <p:spPr>
            <a:xfrm>
              <a:off x="6026299" y="2287894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74"/>
            <p:cNvSpPr/>
            <p:nvPr/>
          </p:nvSpPr>
          <p:spPr>
            <a:xfrm>
              <a:off x="5872933" y="2270664"/>
              <a:ext cx="135167" cy="57214"/>
            </a:xfrm>
            <a:custGeom>
              <a:avLst/>
              <a:gdLst/>
              <a:ahLst/>
              <a:cxnLst/>
              <a:rect l="l" t="t" r="r" b="b"/>
              <a:pathLst>
                <a:path w="5162" h="2185" extrusionOk="0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74"/>
            <p:cNvSpPr/>
            <p:nvPr/>
          </p:nvSpPr>
          <p:spPr>
            <a:xfrm>
              <a:off x="5911897" y="2018843"/>
              <a:ext cx="57240" cy="34512"/>
            </a:xfrm>
            <a:custGeom>
              <a:avLst/>
              <a:gdLst/>
              <a:ahLst/>
              <a:cxnLst/>
              <a:rect l="l" t="t" r="r" b="b"/>
              <a:pathLst>
                <a:path w="2186" h="1318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74"/>
            <p:cNvSpPr/>
            <p:nvPr/>
          </p:nvSpPr>
          <p:spPr>
            <a:xfrm>
              <a:off x="5929126" y="2007610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1" name="Google Shape;12011;p74"/>
          <p:cNvGrpSpPr/>
          <p:nvPr/>
        </p:nvGrpSpPr>
        <p:grpSpPr>
          <a:xfrm>
            <a:off x="5353083" y="1973150"/>
            <a:ext cx="274576" cy="354728"/>
            <a:chOff x="5353083" y="1973150"/>
            <a:chExt cx="274576" cy="354728"/>
          </a:xfrm>
        </p:grpSpPr>
        <p:sp>
          <p:nvSpPr>
            <p:cNvPr id="12012" name="Google Shape;12012;p74"/>
            <p:cNvSpPr/>
            <p:nvPr/>
          </p:nvSpPr>
          <p:spPr>
            <a:xfrm>
              <a:off x="5353083" y="216773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74"/>
            <p:cNvSpPr/>
            <p:nvPr/>
          </p:nvSpPr>
          <p:spPr>
            <a:xfrm>
              <a:off x="5484479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74"/>
            <p:cNvSpPr/>
            <p:nvPr/>
          </p:nvSpPr>
          <p:spPr>
            <a:xfrm>
              <a:off x="5393067" y="2177734"/>
              <a:ext cx="194607" cy="102933"/>
            </a:xfrm>
            <a:custGeom>
              <a:avLst/>
              <a:gdLst/>
              <a:ahLst/>
              <a:cxnLst/>
              <a:rect l="l" t="t" r="r" b="b"/>
              <a:pathLst>
                <a:path w="7432" h="3931" extrusionOk="0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74"/>
            <p:cNvSpPr/>
            <p:nvPr/>
          </p:nvSpPr>
          <p:spPr>
            <a:xfrm>
              <a:off x="5411213" y="2194963"/>
              <a:ext cx="157817" cy="65044"/>
            </a:xfrm>
            <a:custGeom>
              <a:avLst/>
              <a:gdLst/>
              <a:ahLst/>
              <a:cxnLst/>
              <a:rect l="l" t="t" r="r" b="b"/>
              <a:pathLst>
                <a:path w="6027" h="2484" extrusionOk="0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74"/>
            <p:cNvSpPr/>
            <p:nvPr/>
          </p:nvSpPr>
          <p:spPr>
            <a:xfrm>
              <a:off x="5436272" y="2173492"/>
              <a:ext cx="107935" cy="86515"/>
            </a:xfrm>
            <a:custGeom>
              <a:avLst/>
              <a:gdLst/>
              <a:ahLst/>
              <a:cxnLst/>
              <a:rect l="l" t="t" r="r" b="b"/>
              <a:pathLst>
                <a:path w="4122" h="3304" extrusionOk="0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74"/>
            <p:cNvSpPr/>
            <p:nvPr/>
          </p:nvSpPr>
          <p:spPr>
            <a:xfrm>
              <a:off x="5450255" y="2173492"/>
              <a:ext cx="80231" cy="28620"/>
            </a:xfrm>
            <a:custGeom>
              <a:avLst/>
              <a:gdLst/>
              <a:ahLst/>
              <a:cxnLst/>
              <a:rect l="l" t="t" r="r" b="b"/>
              <a:pathLst>
                <a:path w="3064" h="1093" extrusionOk="0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74"/>
            <p:cNvSpPr/>
            <p:nvPr/>
          </p:nvSpPr>
          <p:spPr>
            <a:xfrm>
              <a:off x="5394062" y="2076057"/>
              <a:ext cx="192381" cy="114428"/>
            </a:xfrm>
            <a:custGeom>
              <a:avLst/>
              <a:gdLst/>
              <a:ahLst/>
              <a:cxnLst/>
              <a:rect l="l" t="t" r="r" b="b"/>
              <a:pathLst>
                <a:path w="7347" h="4370" extrusionOk="0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74"/>
            <p:cNvSpPr/>
            <p:nvPr/>
          </p:nvSpPr>
          <p:spPr>
            <a:xfrm>
              <a:off x="5394062" y="2076319"/>
              <a:ext cx="107699" cy="114402"/>
            </a:xfrm>
            <a:custGeom>
              <a:avLst/>
              <a:gdLst/>
              <a:ahLst/>
              <a:cxnLst/>
              <a:rect l="l" t="t" r="r" b="b"/>
              <a:pathLst>
                <a:path w="4113" h="4369" extrusionOk="0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74"/>
            <p:cNvSpPr/>
            <p:nvPr/>
          </p:nvSpPr>
          <p:spPr>
            <a:xfrm>
              <a:off x="5470994" y="2139006"/>
              <a:ext cx="38256" cy="11521"/>
            </a:xfrm>
            <a:custGeom>
              <a:avLst/>
              <a:gdLst/>
              <a:ahLst/>
              <a:cxnLst/>
              <a:rect l="l" t="t" r="r" b="b"/>
              <a:pathLst>
                <a:path w="1461" h="440" extrusionOk="0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74"/>
            <p:cNvSpPr/>
            <p:nvPr/>
          </p:nvSpPr>
          <p:spPr>
            <a:xfrm>
              <a:off x="5405296" y="1973150"/>
              <a:ext cx="170150" cy="74444"/>
            </a:xfrm>
            <a:custGeom>
              <a:avLst/>
              <a:gdLst/>
              <a:ahLst/>
              <a:cxnLst/>
              <a:rect l="l" t="t" r="r" b="b"/>
              <a:pathLst>
                <a:path w="6498" h="2843" extrusionOk="0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74"/>
            <p:cNvSpPr/>
            <p:nvPr/>
          </p:nvSpPr>
          <p:spPr>
            <a:xfrm>
              <a:off x="5478980" y="2270664"/>
              <a:ext cx="22781" cy="22990"/>
            </a:xfrm>
            <a:custGeom>
              <a:avLst/>
              <a:gdLst/>
              <a:ahLst/>
              <a:cxnLst/>
              <a:rect l="l" t="t" r="r" b="b"/>
              <a:pathLst>
                <a:path w="870" h="878" extrusionOk="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74"/>
            <p:cNvSpPr/>
            <p:nvPr/>
          </p:nvSpPr>
          <p:spPr>
            <a:xfrm>
              <a:off x="5356330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74"/>
            <p:cNvSpPr/>
            <p:nvPr/>
          </p:nvSpPr>
          <p:spPr>
            <a:xfrm>
              <a:off x="5575917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74"/>
            <p:cNvSpPr/>
            <p:nvPr/>
          </p:nvSpPr>
          <p:spPr>
            <a:xfrm>
              <a:off x="5398566" y="2047568"/>
              <a:ext cx="183374" cy="28777"/>
            </a:xfrm>
            <a:custGeom>
              <a:avLst/>
              <a:gdLst/>
              <a:ahLst/>
              <a:cxnLst/>
              <a:rect l="l" t="t" r="r" b="b"/>
              <a:pathLst>
                <a:path w="7003" h="109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74"/>
            <p:cNvSpPr/>
            <p:nvPr/>
          </p:nvSpPr>
          <p:spPr>
            <a:xfrm>
              <a:off x="5427788" y="1973150"/>
              <a:ext cx="62713" cy="74444"/>
            </a:xfrm>
            <a:custGeom>
              <a:avLst/>
              <a:gdLst/>
              <a:ahLst/>
              <a:cxnLst/>
              <a:rect l="l" t="t" r="r" b="b"/>
              <a:pathLst>
                <a:path w="2395" h="2843" extrusionOk="0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74"/>
            <p:cNvSpPr/>
            <p:nvPr/>
          </p:nvSpPr>
          <p:spPr>
            <a:xfrm>
              <a:off x="5490240" y="1973150"/>
              <a:ext cx="62477" cy="74208"/>
            </a:xfrm>
            <a:custGeom>
              <a:avLst/>
              <a:gdLst/>
              <a:ahLst/>
              <a:cxnLst/>
              <a:rect l="l" t="t" r="r" b="b"/>
              <a:pathLst>
                <a:path w="2386" h="2834" extrusionOk="0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74"/>
            <p:cNvSpPr/>
            <p:nvPr/>
          </p:nvSpPr>
          <p:spPr>
            <a:xfrm>
              <a:off x="5398802" y="2047568"/>
              <a:ext cx="39984" cy="28515"/>
            </a:xfrm>
            <a:custGeom>
              <a:avLst/>
              <a:gdLst/>
              <a:ahLst/>
              <a:cxnLst/>
              <a:rect l="l" t="t" r="r" b="b"/>
              <a:pathLst>
                <a:path w="1527" h="1089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74"/>
            <p:cNvSpPr/>
            <p:nvPr/>
          </p:nvSpPr>
          <p:spPr>
            <a:xfrm>
              <a:off x="5404536" y="2076057"/>
              <a:ext cx="171643" cy="49699"/>
            </a:xfrm>
            <a:custGeom>
              <a:avLst/>
              <a:gdLst/>
              <a:ahLst/>
              <a:cxnLst/>
              <a:rect l="l" t="t" r="r" b="b"/>
              <a:pathLst>
                <a:path w="6555" h="1898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74"/>
            <p:cNvSpPr/>
            <p:nvPr/>
          </p:nvSpPr>
          <p:spPr>
            <a:xfrm>
              <a:off x="545025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74"/>
            <p:cNvSpPr/>
            <p:nvPr/>
          </p:nvSpPr>
          <p:spPr>
            <a:xfrm>
              <a:off x="551896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74"/>
            <p:cNvSpPr/>
            <p:nvPr/>
          </p:nvSpPr>
          <p:spPr>
            <a:xfrm>
              <a:off x="5404301" y="2076057"/>
              <a:ext cx="171878" cy="11521"/>
            </a:xfrm>
            <a:custGeom>
              <a:avLst/>
              <a:gdLst/>
              <a:ahLst/>
              <a:cxnLst/>
              <a:rect l="l" t="t" r="r" b="b"/>
              <a:pathLst>
                <a:path w="6564" h="440" extrusionOk="0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74"/>
          <p:cNvGrpSpPr/>
          <p:nvPr/>
        </p:nvGrpSpPr>
        <p:grpSpPr>
          <a:xfrm>
            <a:off x="4902701" y="1973150"/>
            <a:ext cx="274812" cy="354728"/>
            <a:chOff x="4902701" y="1973150"/>
            <a:chExt cx="274812" cy="354728"/>
          </a:xfrm>
        </p:grpSpPr>
        <p:sp>
          <p:nvSpPr>
            <p:cNvPr id="12034" name="Google Shape;12034;p74"/>
            <p:cNvSpPr/>
            <p:nvPr/>
          </p:nvSpPr>
          <p:spPr>
            <a:xfrm>
              <a:off x="4902936" y="2161996"/>
              <a:ext cx="274576" cy="165882"/>
            </a:xfrm>
            <a:custGeom>
              <a:avLst/>
              <a:gdLst/>
              <a:ahLst/>
              <a:cxnLst/>
              <a:rect l="l" t="t" r="r" b="b"/>
              <a:pathLst>
                <a:path w="10486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74"/>
            <p:cNvSpPr/>
            <p:nvPr/>
          </p:nvSpPr>
          <p:spPr>
            <a:xfrm>
              <a:off x="4902701" y="2208710"/>
              <a:ext cx="274550" cy="119168"/>
            </a:xfrm>
            <a:custGeom>
              <a:avLst/>
              <a:gdLst/>
              <a:ahLst/>
              <a:cxnLst/>
              <a:rect l="l" t="t" r="r" b="b"/>
              <a:pathLst>
                <a:path w="10485" h="4551" extrusionOk="0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74"/>
            <p:cNvSpPr/>
            <p:nvPr/>
          </p:nvSpPr>
          <p:spPr>
            <a:xfrm>
              <a:off x="5000109" y="2161996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74"/>
            <p:cNvSpPr/>
            <p:nvPr/>
          </p:nvSpPr>
          <p:spPr>
            <a:xfrm>
              <a:off x="4943654" y="2019105"/>
              <a:ext cx="192643" cy="154413"/>
            </a:xfrm>
            <a:custGeom>
              <a:avLst/>
              <a:gdLst/>
              <a:ahLst/>
              <a:cxnLst/>
              <a:rect l="l" t="t" r="r" b="b"/>
              <a:pathLst>
                <a:path w="7357" h="5897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74"/>
            <p:cNvSpPr/>
            <p:nvPr/>
          </p:nvSpPr>
          <p:spPr>
            <a:xfrm>
              <a:off x="4946403" y="2041833"/>
              <a:ext cx="145170" cy="131658"/>
            </a:xfrm>
            <a:custGeom>
              <a:avLst/>
              <a:gdLst/>
              <a:ahLst/>
              <a:cxnLst/>
              <a:rect l="l" t="t" r="r" b="b"/>
              <a:pathLst>
                <a:path w="5544" h="5028" extrusionOk="0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74"/>
            <p:cNvSpPr/>
            <p:nvPr/>
          </p:nvSpPr>
          <p:spPr>
            <a:xfrm>
              <a:off x="5000109" y="2076686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74"/>
            <p:cNvSpPr/>
            <p:nvPr/>
          </p:nvSpPr>
          <p:spPr>
            <a:xfrm>
              <a:off x="5068556" y="2076686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74"/>
            <p:cNvSpPr/>
            <p:nvPr/>
          </p:nvSpPr>
          <p:spPr>
            <a:xfrm>
              <a:off x="4992384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74"/>
            <p:cNvSpPr/>
            <p:nvPr/>
          </p:nvSpPr>
          <p:spPr>
            <a:xfrm>
              <a:off x="5061068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74"/>
            <p:cNvSpPr/>
            <p:nvPr/>
          </p:nvSpPr>
          <p:spPr>
            <a:xfrm>
              <a:off x="5014615" y="211606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74"/>
            <p:cNvSpPr/>
            <p:nvPr/>
          </p:nvSpPr>
          <p:spPr>
            <a:xfrm>
              <a:off x="4954154" y="1973150"/>
              <a:ext cx="171643" cy="68709"/>
            </a:xfrm>
            <a:custGeom>
              <a:avLst/>
              <a:gdLst/>
              <a:ahLst/>
              <a:cxnLst/>
              <a:rect l="l" t="t" r="r" b="b"/>
              <a:pathLst>
                <a:path w="6555" h="2624" extrusionOk="0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74"/>
            <p:cNvSpPr/>
            <p:nvPr/>
          </p:nvSpPr>
          <p:spPr>
            <a:xfrm>
              <a:off x="4973400" y="2185118"/>
              <a:ext cx="55224" cy="50589"/>
            </a:xfrm>
            <a:custGeom>
              <a:avLst/>
              <a:gdLst/>
              <a:ahLst/>
              <a:cxnLst/>
              <a:rect l="l" t="t" r="r" b="b"/>
              <a:pathLst>
                <a:path w="2109" h="1932" extrusionOk="0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74"/>
            <p:cNvSpPr/>
            <p:nvPr/>
          </p:nvSpPr>
          <p:spPr>
            <a:xfrm>
              <a:off x="5051327" y="2184987"/>
              <a:ext cx="55486" cy="50720"/>
            </a:xfrm>
            <a:custGeom>
              <a:avLst/>
              <a:gdLst/>
              <a:ahLst/>
              <a:cxnLst/>
              <a:rect l="l" t="t" r="r" b="b"/>
              <a:pathLst>
                <a:path w="2119" h="1937" extrusionOk="0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74"/>
            <p:cNvSpPr/>
            <p:nvPr/>
          </p:nvSpPr>
          <p:spPr>
            <a:xfrm>
              <a:off x="4963895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74"/>
            <p:cNvSpPr/>
            <p:nvPr/>
          </p:nvSpPr>
          <p:spPr>
            <a:xfrm>
              <a:off x="5101026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74"/>
            <p:cNvSpPr/>
            <p:nvPr/>
          </p:nvSpPr>
          <p:spPr>
            <a:xfrm>
              <a:off x="5101026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74"/>
            <p:cNvSpPr/>
            <p:nvPr/>
          </p:nvSpPr>
          <p:spPr>
            <a:xfrm>
              <a:off x="4963895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74"/>
            <p:cNvSpPr/>
            <p:nvPr/>
          </p:nvSpPr>
          <p:spPr>
            <a:xfrm>
              <a:off x="5101026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74"/>
            <p:cNvSpPr/>
            <p:nvPr/>
          </p:nvSpPr>
          <p:spPr>
            <a:xfrm>
              <a:off x="4963895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74"/>
            <p:cNvSpPr/>
            <p:nvPr/>
          </p:nvSpPr>
          <p:spPr>
            <a:xfrm>
              <a:off x="4954390" y="2041833"/>
              <a:ext cx="22781" cy="37235"/>
            </a:xfrm>
            <a:custGeom>
              <a:avLst/>
              <a:gdLst/>
              <a:ahLst/>
              <a:cxnLst/>
              <a:rect l="l" t="t" r="r" b="b"/>
              <a:pathLst>
                <a:path w="870" h="1422" extrusionOk="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74"/>
            <p:cNvSpPr/>
            <p:nvPr/>
          </p:nvSpPr>
          <p:spPr>
            <a:xfrm>
              <a:off x="5103042" y="2041833"/>
              <a:ext cx="22755" cy="37235"/>
            </a:xfrm>
            <a:custGeom>
              <a:avLst/>
              <a:gdLst/>
              <a:ahLst/>
              <a:cxnLst/>
              <a:rect l="l" t="t" r="r" b="b"/>
              <a:pathLst>
                <a:path w="869" h="1422" extrusionOk="0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74"/>
            <p:cNvSpPr/>
            <p:nvPr/>
          </p:nvSpPr>
          <p:spPr>
            <a:xfrm>
              <a:off x="4954390" y="1973150"/>
              <a:ext cx="70490" cy="68709"/>
            </a:xfrm>
            <a:custGeom>
              <a:avLst/>
              <a:gdLst/>
              <a:ahLst/>
              <a:cxnLst/>
              <a:rect l="l" t="t" r="r" b="b"/>
              <a:pathLst>
                <a:path w="2692" h="2624" extrusionOk="0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74"/>
            <p:cNvSpPr/>
            <p:nvPr/>
          </p:nvSpPr>
          <p:spPr>
            <a:xfrm>
              <a:off x="4958658" y="2013344"/>
              <a:ext cx="162897" cy="11286"/>
            </a:xfrm>
            <a:custGeom>
              <a:avLst/>
              <a:gdLst/>
              <a:ahLst/>
              <a:cxnLst/>
              <a:rect l="l" t="t" r="r" b="b"/>
              <a:pathLst>
                <a:path w="6221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74"/>
            <p:cNvSpPr/>
            <p:nvPr/>
          </p:nvSpPr>
          <p:spPr>
            <a:xfrm>
              <a:off x="4958658" y="2013344"/>
              <a:ext cx="42734" cy="11286"/>
            </a:xfrm>
            <a:custGeom>
              <a:avLst/>
              <a:gdLst/>
              <a:ahLst/>
              <a:cxnLst/>
              <a:rect l="l" t="t" r="r" b="b"/>
              <a:pathLst>
                <a:path w="1632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74"/>
            <p:cNvSpPr/>
            <p:nvPr/>
          </p:nvSpPr>
          <p:spPr>
            <a:xfrm>
              <a:off x="4942659" y="2224945"/>
              <a:ext cx="97199" cy="102933"/>
            </a:xfrm>
            <a:custGeom>
              <a:avLst/>
              <a:gdLst/>
              <a:ahLst/>
              <a:cxnLst/>
              <a:rect l="l" t="t" r="r" b="b"/>
              <a:pathLst>
                <a:path w="3712" h="3931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9" name="Google Shape;12059;p74"/>
          <p:cNvGrpSpPr/>
          <p:nvPr/>
        </p:nvGrpSpPr>
        <p:grpSpPr>
          <a:xfrm>
            <a:off x="4902701" y="2879989"/>
            <a:ext cx="272560" cy="354676"/>
            <a:chOff x="4902701" y="2879989"/>
            <a:chExt cx="272560" cy="354676"/>
          </a:xfrm>
        </p:grpSpPr>
        <p:sp>
          <p:nvSpPr>
            <p:cNvPr id="12060" name="Google Shape;12060;p74"/>
            <p:cNvSpPr/>
            <p:nvPr/>
          </p:nvSpPr>
          <p:spPr>
            <a:xfrm>
              <a:off x="4902701" y="3081273"/>
              <a:ext cx="272560" cy="153392"/>
            </a:xfrm>
            <a:custGeom>
              <a:avLst/>
              <a:gdLst/>
              <a:ahLst/>
              <a:cxnLst/>
              <a:rect l="l" t="t" r="r" b="b"/>
              <a:pathLst>
                <a:path w="10409" h="5858" extrusionOk="0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74"/>
            <p:cNvSpPr/>
            <p:nvPr/>
          </p:nvSpPr>
          <p:spPr>
            <a:xfrm>
              <a:off x="4902701" y="3123483"/>
              <a:ext cx="272560" cy="111182"/>
            </a:xfrm>
            <a:custGeom>
              <a:avLst/>
              <a:gdLst/>
              <a:ahLst/>
              <a:cxnLst/>
              <a:rect l="l" t="t" r="r" b="b"/>
              <a:pathLst>
                <a:path w="10409" h="4246" extrusionOk="0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74"/>
            <p:cNvSpPr/>
            <p:nvPr/>
          </p:nvSpPr>
          <p:spPr>
            <a:xfrm>
              <a:off x="4966644" y="3123483"/>
              <a:ext cx="143913" cy="43781"/>
            </a:xfrm>
            <a:custGeom>
              <a:avLst/>
              <a:gdLst/>
              <a:ahLst/>
              <a:cxnLst/>
              <a:rect l="l" t="t" r="r" b="b"/>
              <a:pathLst>
                <a:path w="5496" h="1672" extrusionOk="0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74"/>
            <p:cNvSpPr/>
            <p:nvPr/>
          </p:nvSpPr>
          <p:spPr>
            <a:xfrm>
              <a:off x="4998878" y="3081273"/>
              <a:ext cx="79445" cy="22676"/>
            </a:xfrm>
            <a:custGeom>
              <a:avLst/>
              <a:gdLst/>
              <a:ahLst/>
              <a:cxnLst/>
              <a:rect l="l" t="t" r="r" b="b"/>
              <a:pathLst>
                <a:path w="3034" h="866" extrusionOk="0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74"/>
            <p:cNvSpPr/>
            <p:nvPr/>
          </p:nvSpPr>
          <p:spPr>
            <a:xfrm>
              <a:off x="4942397" y="2933616"/>
              <a:ext cx="187904" cy="158917"/>
            </a:xfrm>
            <a:custGeom>
              <a:avLst/>
              <a:gdLst/>
              <a:ahLst/>
              <a:cxnLst/>
              <a:rect l="l" t="t" r="r" b="b"/>
              <a:pathLst>
                <a:path w="7176" h="6069" extrusionOk="0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74"/>
            <p:cNvSpPr/>
            <p:nvPr/>
          </p:nvSpPr>
          <p:spPr>
            <a:xfrm>
              <a:off x="4947163" y="2933616"/>
              <a:ext cx="142656" cy="159074"/>
            </a:xfrm>
            <a:custGeom>
              <a:avLst/>
              <a:gdLst/>
              <a:ahLst/>
              <a:cxnLst/>
              <a:rect l="l" t="t" r="r" b="b"/>
              <a:pathLst>
                <a:path w="5448" h="6075" extrusionOk="0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74"/>
            <p:cNvSpPr/>
            <p:nvPr/>
          </p:nvSpPr>
          <p:spPr>
            <a:xfrm>
              <a:off x="4976883" y="3106175"/>
              <a:ext cx="61980" cy="49725"/>
            </a:xfrm>
            <a:custGeom>
              <a:avLst/>
              <a:gdLst/>
              <a:ahLst/>
              <a:cxnLst/>
              <a:rect l="l" t="t" r="r" b="b"/>
              <a:pathLst>
                <a:path w="2367" h="1899" extrusionOk="0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74"/>
            <p:cNvSpPr/>
            <p:nvPr/>
          </p:nvSpPr>
          <p:spPr>
            <a:xfrm>
              <a:off x="5038836" y="3106175"/>
              <a:ext cx="61718" cy="49725"/>
            </a:xfrm>
            <a:custGeom>
              <a:avLst/>
              <a:gdLst/>
              <a:ahLst/>
              <a:cxnLst/>
              <a:rect l="l" t="t" r="r" b="b"/>
              <a:pathLst>
                <a:path w="2357" h="1899" extrusionOk="0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74"/>
            <p:cNvSpPr/>
            <p:nvPr/>
          </p:nvSpPr>
          <p:spPr>
            <a:xfrm>
              <a:off x="4999114" y="2996512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74"/>
            <p:cNvSpPr/>
            <p:nvPr/>
          </p:nvSpPr>
          <p:spPr>
            <a:xfrm>
              <a:off x="5067064" y="299651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74"/>
            <p:cNvSpPr/>
            <p:nvPr/>
          </p:nvSpPr>
          <p:spPr>
            <a:xfrm>
              <a:off x="4991363" y="2979099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74"/>
            <p:cNvSpPr/>
            <p:nvPr/>
          </p:nvSpPr>
          <p:spPr>
            <a:xfrm>
              <a:off x="5059575" y="2979099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74"/>
            <p:cNvSpPr/>
            <p:nvPr/>
          </p:nvSpPr>
          <p:spPr>
            <a:xfrm>
              <a:off x="5013097" y="3033538"/>
              <a:ext cx="51244" cy="22781"/>
            </a:xfrm>
            <a:custGeom>
              <a:avLst/>
              <a:gdLst/>
              <a:ahLst/>
              <a:cxnLst/>
              <a:rect l="l" t="t" r="r" b="b"/>
              <a:pathLst>
                <a:path w="1957" h="870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74"/>
            <p:cNvSpPr/>
            <p:nvPr/>
          </p:nvSpPr>
          <p:spPr>
            <a:xfrm>
              <a:off x="5033102" y="3172188"/>
              <a:ext cx="11260" cy="11260"/>
            </a:xfrm>
            <a:custGeom>
              <a:avLst/>
              <a:gdLst/>
              <a:ahLst/>
              <a:cxnLst/>
              <a:rect l="l" t="t" r="r" b="b"/>
              <a:pathLst>
                <a:path w="430" h="43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74"/>
            <p:cNvSpPr/>
            <p:nvPr/>
          </p:nvSpPr>
          <p:spPr>
            <a:xfrm>
              <a:off x="5033102" y="320615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74"/>
            <p:cNvSpPr/>
            <p:nvPr/>
          </p:nvSpPr>
          <p:spPr>
            <a:xfrm>
              <a:off x="4944413" y="2922383"/>
              <a:ext cx="188637" cy="76460"/>
            </a:xfrm>
            <a:custGeom>
              <a:avLst/>
              <a:gdLst/>
              <a:ahLst/>
              <a:cxnLst/>
              <a:rect l="l" t="t" r="r" b="b"/>
              <a:pathLst>
                <a:path w="7204" h="2920" extrusionOk="0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74"/>
            <p:cNvSpPr/>
            <p:nvPr/>
          </p:nvSpPr>
          <p:spPr>
            <a:xfrm>
              <a:off x="4976385" y="2879989"/>
              <a:ext cx="150668" cy="65148"/>
            </a:xfrm>
            <a:custGeom>
              <a:avLst/>
              <a:gdLst/>
              <a:ahLst/>
              <a:cxnLst/>
              <a:rect l="l" t="t" r="r" b="b"/>
              <a:pathLst>
                <a:path w="5754" h="2488" extrusionOk="0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74"/>
            <p:cNvSpPr/>
            <p:nvPr/>
          </p:nvSpPr>
          <p:spPr>
            <a:xfrm>
              <a:off x="4936427" y="3183421"/>
              <a:ext cx="17256" cy="51244"/>
            </a:xfrm>
            <a:custGeom>
              <a:avLst/>
              <a:gdLst/>
              <a:ahLst/>
              <a:cxnLst/>
              <a:rect l="l" t="t" r="r" b="b"/>
              <a:pathLst>
                <a:path w="659" h="1957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74"/>
            <p:cNvSpPr/>
            <p:nvPr/>
          </p:nvSpPr>
          <p:spPr>
            <a:xfrm>
              <a:off x="5123781" y="3183421"/>
              <a:ext cx="16994" cy="51244"/>
            </a:xfrm>
            <a:custGeom>
              <a:avLst/>
              <a:gdLst/>
              <a:ahLst/>
              <a:cxnLst/>
              <a:rect l="l" t="t" r="r" b="b"/>
              <a:pathLst>
                <a:path w="649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74"/>
            <p:cNvSpPr/>
            <p:nvPr/>
          </p:nvSpPr>
          <p:spPr>
            <a:xfrm>
              <a:off x="4953657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74"/>
            <p:cNvSpPr/>
            <p:nvPr/>
          </p:nvSpPr>
          <p:spPr>
            <a:xfrm>
              <a:off x="5101288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74"/>
            <p:cNvSpPr/>
            <p:nvPr/>
          </p:nvSpPr>
          <p:spPr>
            <a:xfrm>
              <a:off x="4953657" y="3183421"/>
              <a:ext cx="11260" cy="51244"/>
            </a:xfrm>
            <a:custGeom>
              <a:avLst/>
              <a:gdLst/>
              <a:ahLst/>
              <a:cxnLst/>
              <a:rect l="l" t="t" r="r" b="b"/>
              <a:pathLst>
                <a:path w="43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74"/>
            <p:cNvSpPr/>
            <p:nvPr/>
          </p:nvSpPr>
          <p:spPr>
            <a:xfrm>
              <a:off x="5112521" y="3183421"/>
              <a:ext cx="11286" cy="51244"/>
            </a:xfrm>
            <a:custGeom>
              <a:avLst/>
              <a:gdLst/>
              <a:ahLst/>
              <a:cxnLst/>
              <a:rect l="l" t="t" r="r" b="b"/>
              <a:pathLst>
                <a:path w="431" h="1957" extrusionOk="0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74"/>
            <p:cNvSpPr/>
            <p:nvPr/>
          </p:nvSpPr>
          <p:spPr>
            <a:xfrm>
              <a:off x="5010112" y="2880172"/>
              <a:ext cx="110448" cy="44488"/>
            </a:xfrm>
            <a:custGeom>
              <a:avLst/>
              <a:gdLst/>
              <a:ahLst/>
              <a:cxnLst/>
              <a:rect l="l" t="t" r="r" b="b"/>
              <a:pathLst>
                <a:path w="4218" h="1699" extrusionOk="0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4" name="Google Shape;12084;p74"/>
          <p:cNvGrpSpPr/>
          <p:nvPr/>
        </p:nvGrpSpPr>
        <p:grpSpPr>
          <a:xfrm>
            <a:off x="5803988" y="4268082"/>
            <a:ext cx="274550" cy="354728"/>
            <a:chOff x="5803988" y="4268082"/>
            <a:chExt cx="274550" cy="354728"/>
          </a:xfrm>
        </p:grpSpPr>
        <p:sp>
          <p:nvSpPr>
            <p:cNvPr id="12085" name="Google Shape;12085;p74"/>
            <p:cNvSpPr/>
            <p:nvPr/>
          </p:nvSpPr>
          <p:spPr>
            <a:xfrm>
              <a:off x="5803988" y="4519877"/>
              <a:ext cx="274550" cy="102933"/>
            </a:xfrm>
            <a:custGeom>
              <a:avLst/>
              <a:gdLst/>
              <a:ahLst/>
              <a:cxnLst/>
              <a:rect l="l" t="t" r="r" b="b"/>
              <a:pathLst>
                <a:path w="10485" h="3931" extrusionOk="0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74"/>
            <p:cNvSpPr/>
            <p:nvPr/>
          </p:nvSpPr>
          <p:spPr>
            <a:xfrm>
              <a:off x="5870943" y="4519877"/>
              <a:ext cx="140666" cy="45745"/>
            </a:xfrm>
            <a:custGeom>
              <a:avLst/>
              <a:gdLst/>
              <a:ahLst/>
              <a:cxnLst/>
              <a:rect l="l" t="t" r="r" b="b"/>
              <a:pathLst>
                <a:path w="5372" h="1747" extrusionOk="0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74"/>
            <p:cNvSpPr/>
            <p:nvPr/>
          </p:nvSpPr>
          <p:spPr>
            <a:xfrm>
              <a:off x="5849707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74"/>
            <p:cNvSpPr/>
            <p:nvPr/>
          </p:nvSpPr>
          <p:spPr>
            <a:xfrm>
              <a:off x="5870943" y="4523360"/>
              <a:ext cx="18748" cy="25007"/>
            </a:xfrm>
            <a:custGeom>
              <a:avLst/>
              <a:gdLst/>
              <a:ahLst/>
              <a:cxnLst/>
              <a:rect l="l" t="t" r="r" b="b"/>
              <a:pathLst>
                <a:path w="716" h="955" extrusionOk="0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74"/>
            <p:cNvSpPr/>
            <p:nvPr/>
          </p:nvSpPr>
          <p:spPr>
            <a:xfrm>
              <a:off x="5992835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74"/>
            <p:cNvSpPr/>
            <p:nvPr/>
          </p:nvSpPr>
          <p:spPr>
            <a:xfrm>
              <a:off x="5992835" y="4523124"/>
              <a:ext cx="18775" cy="25007"/>
            </a:xfrm>
            <a:custGeom>
              <a:avLst/>
              <a:gdLst/>
              <a:ahLst/>
              <a:cxnLst/>
              <a:rect l="l" t="t" r="r" b="b"/>
              <a:pathLst>
                <a:path w="717" h="955" extrusionOk="0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74"/>
            <p:cNvSpPr/>
            <p:nvPr/>
          </p:nvSpPr>
          <p:spPr>
            <a:xfrm>
              <a:off x="5866924" y="4342500"/>
              <a:ext cx="157395" cy="36274"/>
            </a:xfrm>
            <a:custGeom>
              <a:avLst/>
              <a:gdLst/>
              <a:ahLst/>
              <a:cxnLst/>
              <a:rect l="l" t="t" r="r" b="b"/>
              <a:pathLst>
                <a:path w="5677" h="1308" extrusionOk="0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74"/>
            <p:cNvSpPr/>
            <p:nvPr/>
          </p:nvSpPr>
          <p:spPr>
            <a:xfrm>
              <a:off x="5844942" y="4376724"/>
              <a:ext cx="192643" cy="74470"/>
            </a:xfrm>
            <a:custGeom>
              <a:avLst/>
              <a:gdLst/>
              <a:ahLst/>
              <a:cxnLst/>
              <a:rect l="l" t="t" r="r" b="b"/>
              <a:pathLst>
                <a:path w="7357" h="2844" extrusionOk="0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74"/>
            <p:cNvSpPr/>
            <p:nvPr/>
          </p:nvSpPr>
          <p:spPr>
            <a:xfrm>
              <a:off x="5848948" y="4376724"/>
              <a:ext cx="166903" cy="74470"/>
            </a:xfrm>
            <a:custGeom>
              <a:avLst/>
              <a:gdLst/>
              <a:ahLst/>
              <a:cxnLst/>
              <a:rect l="l" t="t" r="r" b="b"/>
              <a:pathLst>
                <a:path w="6374" h="2844" extrusionOk="0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74"/>
            <p:cNvSpPr/>
            <p:nvPr/>
          </p:nvSpPr>
          <p:spPr>
            <a:xfrm>
              <a:off x="5866937" y="4439699"/>
              <a:ext cx="148652" cy="114428"/>
            </a:xfrm>
            <a:custGeom>
              <a:avLst/>
              <a:gdLst/>
              <a:ahLst/>
              <a:cxnLst/>
              <a:rect l="l" t="t" r="r" b="b"/>
              <a:pathLst>
                <a:path w="5677" h="4370" extrusionOk="0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74"/>
            <p:cNvSpPr/>
            <p:nvPr/>
          </p:nvSpPr>
          <p:spPr>
            <a:xfrm>
              <a:off x="5901161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74"/>
            <p:cNvSpPr/>
            <p:nvPr/>
          </p:nvSpPr>
          <p:spPr>
            <a:xfrm>
              <a:off x="5969844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74"/>
            <p:cNvSpPr/>
            <p:nvPr/>
          </p:nvSpPr>
          <p:spPr>
            <a:xfrm>
              <a:off x="5915877" y="4456745"/>
              <a:ext cx="50773" cy="17465"/>
            </a:xfrm>
            <a:custGeom>
              <a:avLst/>
              <a:gdLst/>
              <a:ahLst/>
              <a:cxnLst/>
              <a:rect l="l" t="t" r="r" b="b"/>
              <a:pathLst>
                <a:path w="1939" h="667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74"/>
            <p:cNvSpPr/>
            <p:nvPr/>
          </p:nvSpPr>
          <p:spPr>
            <a:xfrm>
              <a:off x="5884167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74"/>
            <p:cNvSpPr/>
            <p:nvPr/>
          </p:nvSpPr>
          <p:spPr>
            <a:xfrm>
              <a:off x="5838212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74"/>
            <p:cNvSpPr/>
            <p:nvPr/>
          </p:nvSpPr>
          <p:spPr>
            <a:xfrm>
              <a:off x="5866701" y="4439699"/>
              <a:ext cx="86201" cy="114428"/>
            </a:xfrm>
            <a:custGeom>
              <a:avLst/>
              <a:gdLst/>
              <a:ahLst/>
              <a:cxnLst/>
              <a:rect l="l" t="t" r="r" b="b"/>
              <a:pathLst>
                <a:path w="3292" h="4370" extrusionOk="0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74"/>
            <p:cNvSpPr/>
            <p:nvPr/>
          </p:nvSpPr>
          <p:spPr>
            <a:xfrm>
              <a:off x="5935620" y="4571331"/>
              <a:ext cx="11286" cy="11521"/>
            </a:xfrm>
            <a:custGeom>
              <a:avLst/>
              <a:gdLst/>
              <a:ahLst/>
              <a:cxnLst/>
              <a:rect l="l" t="t" r="r" b="b"/>
              <a:pathLst>
                <a:path w="431" h="44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74"/>
            <p:cNvSpPr/>
            <p:nvPr/>
          </p:nvSpPr>
          <p:spPr>
            <a:xfrm>
              <a:off x="5935620" y="4600056"/>
              <a:ext cx="11286" cy="11260"/>
            </a:xfrm>
            <a:custGeom>
              <a:avLst/>
              <a:gdLst/>
              <a:ahLst/>
              <a:cxnLst/>
              <a:rect l="l" t="t" r="r" b="b"/>
              <a:pathLst>
                <a:path w="431" h="430" extrusionOk="0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74"/>
            <p:cNvSpPr/>
            <p:nvPr/>
          </p:nvSpPr>
          <p:spPr>
            <a:xfrm>
              <a:off x="5832713" y="4571331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74"/>
            <p:cNvSpPr/>
            <p:nvPr/>
          </p:nvSpPr>
          <p:spPr>
            <a:xfrm>
              <a:off x="5849707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74"/>
            <p:cNvSpPr/>
            <p:nvPr/>
          </p:nvSpPr>
          <p:spPr>
            <a:xfrm>
              <a:off x="6032793" y="4571331"/>
              <a:ext cx="17282" cy="51480"/>
            </a:xfrm>
            <a:custGeom>
              <a:avLst/>
              <a:gdLst/>
              <a:ahLst/>
              <a:cxnLst/>
              <a:rect l="l" t="t" r="r" b="b"/>
              <a:pathLst>
                <a:path w="660" h="1966" extrusionOk="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74"/>
            <p:cNvSpPr/>
            <p:nvPr/>
          </p:nvSpPr>
          <p:spPr>
            <a:xfrm>
              <a:off x="6021324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7" name="Google Shape;12107;p74"/>
          <p:cNvGrpSpPr/>
          <p:nvPr/>
        </p:nvGrpSpPr>
        <p:grpSpPr>
          <a:xfrm>
            <a:off x="5352349" y="4268082"/>
            <a:ext cx="274550" cy="354728"/>
            <a:chOff x="5352349" y="4268082"/>
            <a:chExt cx="274550" cy="354728"/>
          </a:xfrm>
        </p:grpSpPr>
        <p:sp>
          <p:nvSpPr>
            <p:cNvPr id="12108" name="Google Shape;12108;p74"/>
            <p:cNvSpPr/>
            <p:nvPr/>
          </p:nvSpPr>
          <p:spPr>
            <a:xfrm>
              <a:off x="5352349" y="4502647"/>
              <a:ext cx="274550" cy="120163"/>
            </a:xfrm>
            <a:custGeom>
              <a:avLst/>
              <a:gdLst/>
              <a:ahLst/>
              <a:cxnLst/>
              <a:rect l="l" t="t" r="r" b="b"/>
              <a:pathLst>
                <a:path w="10485" h="4589" extrusionOk="0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74"/>
            <p:cNvSpPr/>
            <p:nvPr/>
          </p:nvSpPr>
          <p:spPr>
            <a:xfrm>
              <a:off x="5449522" y="4468424"/>
              <a:ext cx="80205" cy="154387"/>
            </a:xfrm>
            <a:custGeom>
              <a:avLst/>
              <a:gdLst/>
              <a:ahLst/>
              <a:cxnLst/>
              <a:rect l="l" t="t" r="r" b="b"/>
              <a:pathLst>
                <a:path w="3063" h="5896" extrusionOk="0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74"/>
            <p:cNvSpPr/>
            <p:nvPr/>
          </p:nvSpPr>
          <p:spPr>
            <a:xfrm>
              <a:off x="5449522" y="4468162"/>
              <a:ext cx="80205" cy="28882"/>
            </a:xfrm>
            <a:custGeom>
              <a:avLst/>
              <a:gdLst/>
              <a:ahLst/>
              <a:cxnLst/>
              <a:rect l="l" t="t" r="r" b="b"/>
              <a:pathLst>
                <a:path w="3063" h="1103" extrusionOk="0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74"/>
            <p:cNvSpPr/>
            <p:nvPr/>
          </p:nvSpPr>
          <p:spPr>
            <a:xfrm>
              <a:off x="5529700" y="4456928"/>
              <a:ext cx="64729" cy="165882"/>
            </a:xfrm>
            <a:custGeom>
              <a:avLst/>
              <a:gdLst/>
              <a:ahLst/>
              <a:cxnLst/>
              <a:rect l="l" t="t" r="r" b="b"/>
              <a:pathLst>
                <a:path w="2472" h="6335" extrusionOk="0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74"/>
            <p:cNvSpPr/>
            <p:nvPr/>
          </p:nvSpPr>
          <p:spPr>
            <a:xfrm>
              <a:off x="5384819" y="4456928"/>
              <a:ext cx="64965" cy="165882"/>
            </a:xfrm>
            <a:custGeom>
              <a:avLst/>
              <a:gdLst/>
              <a:ahLst/>
              <a:cxnLst/>
              <a:rect l="l" t="t" r="r" b="b"/>
              <a:pathLst>
                <a:path w="2481" h="6335" extrusionOk="0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74"/>
            <p:cNvSpPr/>
            <p:nvPr/>
          </p:nvSpPr>
          <p:spPr>
            <a:xfrm>
              <a:off x="5449522" y="4523622"/>
              <a:ext cx="80205" cy="99189"/>
            </a:xfrm>
            <a:custGeom>
              <a:avLst/>
              <a:gdLst/>
              <a:ahLst/>
              <a:cxnLst/>
              <a:rect l="l" t="t" r="r" b="b"/>
              <a:pathLst>
                <a:path w="3063" h="3788" extrusionOk="0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74"/>
            <p:cNvSpPr/>
            <p:nvPr/>
          </p:nvSpPr>
          <p:spPr>
            <a:xfrm>
              <a:off x="5449522" y="4523622"/>
              <a:ext cx="80205" cy="42053"/>
            </a:xfrm>
            <a:custGeom>
              <a:avLst/>
              <a:gdLst/>
              <a:ahLst/>
              <a:cxnLst/>
              <a:rect l="l" t="t" r="r" b="b"/>
              <a:pathLst>
                <a:path w="3063" h="1606" extrusionOk="0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74"/>
            <p:cNvSpPr/>
            <p:nvPr/>
          </p:nvSpPr>
          <p:spPr>
            <a:xfrm>
              <a:off x="5398042" y="4273817"/>
              <a:ext cx="183138" cy="125924"/>
            </a:xfrm>
            <a:custGeom>
              <a:avLst/>
              <a:gdLst/>
              <a:ahLst/>
              <a:cxnLst/>
              <a:rect l="l" t="t" r="r" b="b"/>
              <a:pathLst>
                <a:path w="6994" h="4809" extrusionOk="0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74"/>
            <p:cNvSpPr/>
            <p:nvPr/>
          </p:nvSpPr>
          <p:spPr>
            <a:xfrm>
              <a:off x="5397833" y="4273817"/>
              <a:ext cx="106154" cy="125924"/>
            </a:xfrm>
            <a:custGeom>
              <a:avLst/>
              <a:gdLst/>
              <a:ahLst/>
              <a:cxnLst/>
              <a:rect l="l" t="t" r="r" b="b"/>
              <a:pathLst>
                <a:path w="4054" h="4809" extrusionOk="0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74"/>
            <p:cNvSpPr/>
            <p:nvPr/>
          </p:nvSpPr>
          <p:spPr>
            <a:xfrm>
              <a:off x="5363818" y="4348261"/>
              <a:ext cx="251585" cy="91438"/>
            </a:xfrm>
            <a:custGeom>
              <a:avLst/>
              <a:gdLst/>
              <a:ahLst/>
              <a:cxnLst/>
              <a:rect l="l" t="t" r="r" b="b"/>
              <a:pathLst>
                <a:path w="9608" h="3492" extrusionOk="0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74"/>
            <p:cNvSpPr/>
            <p:nvPr/>
          </p:nvSpPr>
          <p:spPr>
            <a:xfrm>
              <a:off x="5363818" y="4359494"/>
              <a:ext cx="251585" cy="91700"/>
            </a:xfrm>
            <a:custGeom>
              <a:avLst/>
              <a:gdLst/>
              <a:ahLst/>
              <a:cxnLst/>
              <a:rect l="l" t="t" r="r" b="b"/>
              <a:pathLst>
                <a:path w="9608" h="3502" extrusionOk="0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74"/>
            <p:cNvSpPr/>
            <p:nvPr/>
          </p:nvSpPr>
          <p:spPr>
            <a:xfrm>
              <a:off x="5394298" y="4359756"/>
              <a:ext cx="190627" cy="125924"/>
            </a:xfrm>
            <a:custGeom>
              <a:avLst/>
              <a:gdLst/>
              <a:ahLst/>
              <a:cxnLst/>
              <a:rect l="l" t="t" r="r" b="b"/>
              <a:pathLst>
                <a:path w="7280" h="4809" extrusionOk="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74"/>
            <p:cNvSpPr/>
            <p:nvPr/>
          </p:nvSpPr>
          <p:spPr>
            <a:xfrm>
              <a:off x="5397047" y="4359756"/>
              <a:ext cx="144175" cy="125688"/>
            </a:xfrm>
            <a:custGeom>
              <a:avLst/>
              <a:gdLst/>
              <a:ahLst/>
              <a:cxnLst/>
              <a:rect l="l" t="t" r="r" b="b"/>
              <a:pathLst>
                <a:path w="5506" h="4800" extrusionOk="0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74"/>
            <p:cNvSpPr/>
            <p:nvPr/>
          </p:nvSpPr>
          <p:spPr>
            <a:xfrm>
              <a:off x="5466752" y="4268082"/>
              <a:ext cx="45745" cy="65201"/>
            </a:xfrm>
            <a:custGeom>
              <a:avLst/>
              <a:gdLst/>
              <a:ahLst/>
              <a:cxnLst/>
              <a:rect l="l" t="t" r="r" b="b"/>
              <a:pathLst>
                <a:path w="1747" h="2490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74"/>
            <p:cNvSpPr/>
            <p:nvPr/>
          </p:nvSpPr>
          <p:spPr>
            <a:xfrm>
              <a:off x="5466752" y="4268082"/>
              <a:ext cx="22755" cy="65201"/>
            </a:xfrm>
            <a:custGeom>
              <a:avLst/>
              <a:gdLst/>
              <a:ahLst/>
              <a:cxnLst/>
              <a:rect l="l" t="t" r="r" b="b"/>
              <a:pathLst>
                <a:path w="869" h="2490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74"/>
            <p:cNvSpPr/>
            <p:nvPr/>
          </p:nvSpPr>
          <p:spPr>
            <a:xfrm>
              <a:off x="5449522" y="4388350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74"/>
            <p:cNvSpPr/>
            <p:nvPr/>
          </p:nvSpPr>
          <p:spPr>
            <a:xfrm>
              <a:off x="5518205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74"/>
            <p:cNvSpPr/>
            <p:nvPr/>
          </p:nvSpPr>
          <p:spPr>
            <a:xfrm>
              <a:off x="5442007" y="4371251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74"/>
            <p:cNvSpPr/>
            <p:nvPr/>
          </p:nvSpPr>
          <p:spPr>
            <a:xfrm>
              <a:off x="5464264" y="4428230"/>
              <a:ext cx="50720" cy="17256"/>
            </a:xfrm>
            <a:custGeom>
              <a:avLst/>
              <a:gdLst/>
              <a:ahLst/>
              <a:cxnLst/>
              <a:rect l="l" t="t" r="r" b="b"/>
              <a:pathLst>
                <a:path w="1937" h="659" extrusionOk="0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74"/>
            <p:cNvSpPr/>
            <p:nvPr/>
          </p:nvSpPr>
          <p:spPr>
            <a:xfrm>
              <a:off x="5510716" y="4371251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74"/>
            <p:cNvSpPr/>
            <p:nvPr/>
          </p:nvSpPr>
          <p:spPr>
            <a:xfrm>
              <a:off x="5403803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74"/>
            <p:cNvSpPr/>
            <p:nvPr/>
          </p:nvSpPr>
          <p:spPr>
            <a:xfrm>
              <a:off x="5552429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0" name="Google Shape;12130;p74"/>
          <p:cNvGrpSpPr/>
          <p:nvPr/>
        </p:nvGrpSpPr>
        <p:grpSpPr>
          <a:xfrm>
            <a:off x="7606826" y="2419290"/>
            <a:ext cx="274550" cy="354728"/>
            <a:chOff x="7606826" y="2419290"/>
            <a:chExt cx="274550" cy="354728"/>
          </a:xfrm>
        </p:grpSpPr>
        <p:sp>
          <p:nvSpPr>
            <p:cNvPr id="12131" name="Google Shape;12131;p74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74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74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74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74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74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74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74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74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74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74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74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74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74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74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6" name="Google Shape;12146;p74"/>
          <p:cNvGrpSpPr/>
          <p:nvPr/>
        </p:nvGrpSpPr>
        <p:grpSpPr>
          <a:xfrm>
            <a:off x="7156182" y="2419290"/>
            <a:ext cx="274550" cy="354728"/>
            <a:chOff x="7156182" y="2419290"/>
            <a:chExt cx="274550" cy="354728"/>
          </a:xfrm>
        </p:grpSpPr>
        <p:sp>
          <p:nvSpPr>
            <p:cNvPr id="12147" name="Google Shape;12147;p74"/>
            <p:cNvSpPr/>
            <p:nvPr/>
          </p:nvSpPr>
          <p:spPr>
            <a:xfrm>
              <a:off x="7156182" y="2602402"/>
              <a:ext cx="274550" cy="171616"/>
            </a:xfrm>
            <a:custGeom>
              <a:avLst/>
              <a:gdLst/>
              <a:ahLst/>
              <a:cxnLst/>
              <a:rect l="l" t="t" r="r" b="b"/>
              <a:pathLst>
                <a:path w="10485" h="6554" extrusionOk="0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74"/>
            <p:cNvSpPr/>
            <p:nvPr/>
          </p:nvSpPr>
          <p:spPr>
            <a:xfrm>
              <a:off x="7156182" y="2654353"/>
              <a:ext cx="274550" cy="119665"/>
            </a:xfrm>
            <a:custGeom>
              <a:avLst/>
              <a:gdLst/>
              <a:ahLst/>
              <a:cxnLst/>
              <a:rect l="l" t="t" r="r" b="b"/>
              <a:pathLst>
                <a:path w="10485" h="4570" extrusionOk="0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74"/>
            <p:cNvSpPr/>
            <p:nvPr/>
          </p:nvSpPr>
          <p:spPr>
            <a:xfrm>
              <a:off x="7253354" y="2602402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74"/>
            <p:cNvSpPr/>
            <p:nvPr/>
          </p:nvSpPr>
          <p:spPr>
            <a:xfrm>
              <a:off x="7197135" y="2487974"/>
              <a:ext cx="192381" cy="131423"/>
            </a:xfrm>
            <a:custGeom>
              <a:avLst/>
              <a:gdLst/>
              <a:ahLst/>
              <a:cxnLst/>
              <a:rect l="l" t="t" r="r" b="b"/>
              <a:pathLst>
                <a:path w="7347" h="5019" extrusionOk="0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74"/>
            <p:cNvSpPr/>
            <p:nvPr/>
          </p:nvSpPr>
          <p:spPr>
            <a:xfrm>
              <a:off x="7201141" y="2499469"/>
              <a:ext cx="155408" cy="120163"/>
            </a:xfrm>
            <a:custGeom>
              <a:avLst/>
              <a:gdLst/>
              <a:ahLst/>
              <a:cxnLst/>
              <a:rect l="l" t="t" r="r" b="b"/>
              <a:pathLst>
                <a:path w="5935" h="4589" extrusionOk="0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74"/>
            <p:cNvSpPr/>
            <p:nvPr/>
          </p:nvSpPr>
          <p:spPr>
            <a:xfrm>
              <a:off x="7253354" y="2522328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74"/>
            <p:cNvSpPr/>
            <p:nvPr/>
          </p:nvSpPr>
          <p:spPr>
            <a:xfrm>
              <a:off x="7322038" y="252232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74"/>
            <p:cNvSpPr/>
            <p:nvPr/>
          </p:nvSpPr>
          <p:spPr>
            <a:xfrm>
              <a:off x="7197109" y="2657574"/>
              <a:ext cx="191439" cy="81750"/>
            </a:xfrm>
            <a:custGeom>
              <a:avLst/>
              <a:gdLst/>
              <a:ahLst/>
              <a:cxnLst/>
              <a:rect l="l" t="t" r="r" b="b"/>
              <a:pathLst>
                <a:path w="7311" h="3122" extrusionOk="0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74"/>
            <p:cNvSpPr/>
            <p:nvPr/>
          </p:nvSpPr>
          <p:spPr>
            <a:xfrm>
              <a:off x="7159926" y="2476478"/>
              <a:ext cx="64729" cy="11521"/>
            </a:xfrm>
            <a:custGeom>
              <a:avLst/>
              <a:gdLst/>
              <a:ahLst/>
              <a:cxnLst/>
              <a:rect l="l" t="t" r="r" b="b"/>
              <a:pathLst>
                <a:path w="247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74"/>
            <p:cNvSpPr/>
            <p:nvPr/>
          </p:nvSpPr>
          <p:spPr>
            <a:xfrm>
              <a:off x="7285824" y="2562182"/>
              <a:ext cx="26499" cy="11495"/>
            </a:xfrm>
            <a:custGeom>
              <a:avLst/>
              <a:gdLst/>
              <a:ahLst/>
              <a:cxnLst/>
              <a:rect l="l" t="t" r="r" b="b"/>
              <a:pathLst>
                <a:path w="1012" h="439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74"/>
            <p:cNvSpPr/>
            <p:nvPr/>
          </p:nvSpPr>
          <p:spPr>
            <a:xfrm>
              <a:off x="7220623" y="2654589"/>
              <a:ext cx="145405" cy="62242"/>
            </a:xfrm>
            <a:custGeom>
              <a:avLst/>
              <a:gdLst/>
              <a:ahLst/>
              <a:cxnLst/>
              <a:rect l="l" t="t" r="r" b="b"/>
              <a:pathLst>
                <a:path w="5553" h="2377" extrusionOk="0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74"/>
            <p:cNvSpPr/>
            <p:nvPr/>
          </p:nvSpPr>
          <p:spPr>
            <a:xfrm>
              <a:off x="7218869" y="2487974"/>
              <a:ext cx="148914" cy="22755"/>
            </a:xfrm>
            <a:custGeom>
              <a:avLst/>
              <a:gdLst/>
              <a:ahLst/>
              <a:cxnLst/>
              <a:rect l="l" t="t" r="r" b="b"/>
              <a:pathLst>
                <a:path w="5687" h="869" extrusionOk="0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74"/>
            <p:cNvSpPr/>
            <p:nvPr/>
          </p:nvSpPr>
          <p:spPr>
            <a:xfrm>
              <a:off x="7213370" y="2419290"/>
              <a:ext cx="159912" cy="68709"/>
            </a:xfrm>
            <a:custGeom>
              <a:avLst/>
              <a:gdLst/>
              <a:ahLst/>
              <a:cxnLst/>
              <a:rect l="l" t="t" r="r" b="b"/>
              <a:pathLst>
                <a:path w="610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74"/>
            <p:cNvSpPr/>
            <p:nvPr/>
          </p:nvSpPr>
          <p:spPr>
            <a:xfrm>
              <a:off x="7213370" y="2419290"/>
              <a:ext cx="100210" cy="68709"/>
            </a:xfrm>
            <a:custGeom>
              <a:avLst/>
              <a:gdLst/>
              <a:ahLst/>
              <a:cxnLst/>
              <a:rect l="l" t="t" r="r" b="b"/>
              <a:pathLst>
                <a:path w="382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74"/>
            <p:cNvSpPr/>
            <p:nvPr/>
          </p:nvSpPr>
          <p:spPr>
            <a:xfrm>
              <a:off x="7341781" y="2453514"/>
              <a:ext cx="23514" cy="17256"/>
            </a:xfrm>
            <a:custGeom>
              <a:avLst/>
              <a:gdLst/>
              <a:ahLst/>
              <a:cxnLst/>
              <a:rect l="l" t="t" r="r" b="b"/>
              <a:pathLst>
                <a:path w="898" h="659" extrusionOk="0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2" name="Google Shape;12162;p74"/>
          <p:cNvGrpSpPr/>
          <p:nvPr/>
        </p:nvGrpSpPr>
        <p:grpSpPr>
          <a:xfrm>
            <a:off x="6705276" y="2419290"/>
            <a:ext cx="274812" cy="354728"/>
            <a:chOff x="6705276" y="2419290"/>
            <a:chExt cx="274812" cy="354728"/>
          </a:xfrm>
        </p:grpSpPr>
        <p:sp>
          <p:nvSpPr>
            <p:cNvPr id="12163" name="Google Shape;12163;p74"/>
            <p:cNvSpPr/>
            <p:nvPr/>
          </p:nvSpPr>
          <p:spPr>
            <a:xfrm>
              <a:off x="6705538" y="2608136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74"/>
            <p:cNvSpPr/>
            <p:nvPr/>
          </p:nvSpPr>
          <p:spPr>
            <a:xfrm>
              <a:off x="6705276" y="2651604"/>
              <a:ext cx="274812" cy="122415"/>
            </a:xfrm>
            <a:custGeom>
              <a:avLst/>
              <a:gdLst/>
              <a:ahLst/>
              <a:cxnLst/>
              <a:rect l="l" t="t" r="r" b="b"/>
              <a:pathLst>
                <a:path w="10495" h="4675" extrusionOk="0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74"/>
            <p:cNvSpPr/>
            <p:nvPr/>
          </p:nvSpPr>
          <p:spPr>
            <a:xfrm>
              <a:off x="6773959" y="2656343"/>
              <a:ext cx="137681" cy="117675"/>
            </a:xfrm>
            <a:custGeom>
              <a:avLst/>
              <a:gdLst/>
              <a:ahLst/>
              <a:cxnLst/>
              <a:rect l="l" t="t" r="r" b="b"/>
              <a:pathLst>
                <a:path w="5258" h="4494" extrusionOk="0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74"/>
            <p:cNvSpPr/>
            <p:nvPr/>
          </p:nvSpPr>
          <p:spPr>
            <a:xfrm>
              <a:off x="6780479" y="2656343"/>
              <a:ext cx="124405" cy="46321"/>
            </a:xfrm>
            <a:custGeom>
              <a:avLst/>
              <a:gdLst/>
              <a:ahLst/>
              <a:cxnLst/>
              <a:rect l="l" t="t" r="r" b="b"/>
              <a:pathLst>
                <a:path w="4751" h="1769" extrusionOk="0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74"/>
            <p:cNvSpPr/>
            <p:nvPr/>
          </p:nvSpPr>
          <p:spPr>
            <a:xfrm>
              <a:off x="6825439" y="2693814"/>
              <a:ext cx="34486" cy="80205"/>
            </a:xfrm>
            <a:custGeom>
              <a:avLst/>
              <a:gdLst/>
              <a:ahLst/>
              <a:cxnLst/>
              <a:rect l="l" t="t" r="r" b="b"/>
              <a:pathLst>
                <a:path w="1317" h="3063" extrusionOk="0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74"/>
            <p:cNvSpPr/>
            <p:nvPr/>
          </p:nvSpPr>
          <p:spPr>
            <a:xfrm>
              <a:off x="6819678" y="2665351"/>
              <a:ext cx="46007" cy="34250"/>
            </a:xfrm>
            <a:custGeom>
              <a:avLst/>
              <a:gdLst/>
              <a:ahLst/>
              <a:cxnLst/>
              <a:rect l="l" t="t" r="r" b="b"/>
              <a:pathLst>
                <a:path w="1757" h="1308" extrusionOk="0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74"/>
            <p:cNvSpPr/>
            <p:nvPr/>
          </p:nvSpPr>
          <p:spPr>
            <a:xfrm>
              <a:off x="6802710" y="2608136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74"/>
            <p:cNvSpPr/>
            <p:nvPr/>
          </p:nvSpPr>
          <p:spPr>
            <a:xfrm>
              <a:off x="6722768" y="2447753"/>
              <a:ext cx="62713" cy="143180"/>
            </a:xfrm>
            <a:custGeom>
              <a:avLst/>
              <a:gdLst/>
              <a:ahLst/>
              <a:cxnLst/>
              <a:rect l="l" t="t" r="r" b="b"/>
              <a:pathLst>
                <a:path w="2395" h="5468" extrusionOk="0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74"/>
            <p:cNvSpPr/>
            <p:nvPr/>
          </p:nvSpPr>
          <p:spPr>
            <a:xfrm>
              <a:off x="6900119" y="2447753"/>
              <a:ext cx="62477" cy="143180"/>
            </a:xfrm>
            <a:custGeom>
              <a:avLst/>
              <a:gdLst/>
              <a:ahLst/>
              <a:cxnLst/>
              <a:rect l="l" t="t" r="r" b="b"/>
              <a:pathLst>
                <a:path w="2386" h="5468" extrusionOk="0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74"/>
            <p:cNvSpPr/>
            <p:nvPr/>
          </p:nvSpPr>
          <p:spPr>
            <a:xfrm>
              <a:off x="6745732" y="2419290"/>
              <a:ext cx="193874" cy="200368"/>
            </a:xfrm>
            <a:custGeom>
              <a:avLst/>
              <a:gdLst/>
              <a:ahLst/>
              <a:cxnLst/>
              <a:rect l="l" t="t" r="r" b="b"/>
              <a:pathLst>
                <a:path w="7404" h="7652" extrusionOk="0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74"/>
            <p:cNvSpPr/>
            <p:nvPr/>
          </p:nvSpPr>
          <p:spPr>
            <a:xfrm>
              <a:off x="6796950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74"/>
            <p:cNvSpPr/>
            <p:nvPr/>
          </p:nvSpPr>
          <p:spPr>
            <a:xfrm>
              <a:off x="6859898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74"/>
            <p:cNvSpPr/>
            <p:nvPr/>
          </p:nvSpPr>
          <p:spPr>
            <a:xfrm>
              <a:off x="6745732" y="2419316"/>
              <a:ext cx="111443" cy="200237"/>
            </a:xfrm>
            <a:custGeom>
              <a:avLst/>
              <a:gdLst/>
              <a:ahLst/>
              <a:cxnLst/>
              <a:rect l="l" t="t" r="r" b="b"/>
              <a:pathLst>
                <a:path w="4256" h="7647" extrusionOk="0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74"/>
            <p:cNvSpPr/>
            <p:nvPr/>
          </p:nvSpPr>
          <p:spPr>
            <a:xfrm>
              <a:off x="6805434" y="2516594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74"/>
            <p:cNvSpPr/>
            <p:nvPr/>
          </p:nvSpPr>
          <p:spPr>
            <a:xfrm>
              <a:off x="6817400" y="2562103"/>
              <a:ext cx="50563" cy="17361"/>
            </a:xfrm>
            <a:custGeom>
              <a:avLst/>
              <a:gdLst/>
              <a:ahLst/>
              <a:cxnLst/>
              <a:rect l="l" t="t" r="r" b="b"/>
              <a:pathLst>
                <a:path w="1931" h="663" extrusionOk="0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74"/>
            <p:cNvSpPr/>
            <p:nvPr/>
          </p:nvSpPr>
          <p:spPr>
            <a:xfrm>
              <a:off x="6794960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74"/>
            <p:cNvSpPr/>
            <p:nvPr/>
          </p:nvSpPr>
          <p:spPr>
            <a:xfrm>
              <a:off x="6868409" y="2516594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74"/>
            <p:cNvSpPr/>
            <p:nvPr/>
          </p:nvSpPr>
          <p:spPr>
            <a:xfrm>
              <a:off x="6857908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74"/>
            <p:cNvSpPr/>
            <p:nvPr/>
          </p:nvSpPr>
          <p:spPr>
            <a:xfrm>
              <a:off x="6754975" y="2516463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74"/>
            <p:cNvSpPr/>
            <p:nvPr/>
          </p:nvSpPr>
          <p:spPr>
            <a:xfrm>
              <a:off x="6886633" y="2516463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74"/>
            <p:cNvSpPr/>
            <p:nvPr/>
          </p:nvSpPr>
          <p:spPr>
            <a:xfrm>
              <a:off x="6825675" y="2516463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74"/>
            <p:cNvSpPr/>
            <p:nvPr/>
          </p:nvSpPr>
          <p:spPr>
            <a:xfrm>
              <a:off x="6825439" y="2596641"/>
              <a:ext cx="34486" cy="34250"/>
            </a:xfrm>
            <a:custGeom>
              <a:avLst/>
              <a:gdLst/>
              <a:ahLst/>
              <a:cxnLst/>
              <a:rect l="l" t="t" r="r" b="b"/>
              <a:pathLst>
                <a:path w="1317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74"/>
            <p:cNvSpPr/>
            <p:nvPr/>
          </p:nvSpPr>
          <p:spPr>
            <a:xfrm>
              <a:off x="6783726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74"/>
            <p:cNvSpPr/>
            <p:nvPr/>
          </p:nvSpPr>
          <p:spPr>
            <a:xfrm>
              <a:off x="6842669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74"/>
            <p:cNvSpPr/>
            <p:nvPr/>
          </p:nvSpPr>
          <p:spPr>
            <a:xfrm>
              <a:off x="6734499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74"/>
            <p:cNvSpPr/>
            <p:nvPr/>
          </p:nvSpPr>
          <p:spPr>
            <a:xfrm>
              <a:off x="6882627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74"/>
            <p:cNvSpPr/>
            <p:nvPr/>
          </p:nvSpPr>
          <p:spPr>
            <a:xfrm>
              <a:off x="6785455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74"/>
            <p:cNvSpPr/>
            <p:nvPr/>
          </p:nvSpPr>
          <p:spPr>
            <a:xfrm>
              <a:off x="6848403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1" name="Google Shape;12191;p74"/>
          <p:cNvGrpSpPr/>
          <p:nvPr/>
        </p:nvGrpSpPr>
        <p:grpSpPr>
          <a:xfrm>
            <a:off x="4902936" y="2419290"/>
            <a:ext cx="274576" cy="354728"/>
            <a:chOff x="4902936" y="2419290"/>
            <a:chExt cx="274576" cy="354728"/>
          </a:xfrm>
        </p:grpSpPr>
        <p:sp>
          <p:nvSpPr>
            <p:cNvPr id="12192" name="Google Shape;12192;p74"/>
            <p:cNvSpPr/>
            <p:nvPr/>
          </p:nvSpPr>
          <p:spPr>
            <a:xfrm>
              <a:off x="4943418" y="2419290"/>
              <a:ext cx="193376" cy="131658"/>
            </a:xfrm>
            <a:custGeom>
              <a:avLst/>
              <a:gdLst/>
              <a:ahLst/>
              <a:cxnLst/>
              <a:rect l="l" t="t" r="r" b="b"/>
              <a:pathLst>
                <a:path w="7385" h="5028" extrusionOk="0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74"/>
            <p:cNvSpPr/>
            <p:nvPr/>
          </p:nvSpPr>
          <p:spPr>
            <a:xfrm>
              <a:off x="4902936" y="261387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74"/>
            <p:cNvSpPr/>
            <p:nvPr/>
          </p:nvSpPr>
          <p:spPr>
            <a:xfrm>
              <a:off x="4902936" y="2657338"/>
              <a:ext cx="274576" cy="116680"/>
            </a:xfrm>
            <a:custGeom>
              <a:avLst/>
              <a:gdLst/>
              <a:ahLst/>
              <a:cxnLst/>
              <a:rect l="l" t="t" r="r" b="b"/>
              <a:pathLst>
                <a:path w="10486" h="4456" extrusionOk="0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74"/>
            <p:cNvSpPr/>
            <p:nvPr/>
          </p:nvSpPr>
          <p:spPr>
            <a:xfrm>
              <a:off x="4971384" y="2662104"/>
              <a:ext cx="137681" cy="111915"/>
            </a:xfrm>
            <a:custGeom>
              <a:avLst/>
              <a:gdLst/>
              <a:ahLst/>
              <a:cxnLst/>
              <a:rect l="l" t="t" r="r" b="b"/>
              <a:pathLst>
                <a:path w="5258" h="4274" extrusionOk="0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74"/>
            <p:cNvSpPr/>
            <p:nvPr/>
          </p:nvSpPr>
          <p:spPr>
            <a:xfrm>
              <a:off x="4977878" y="2662104"/>
              <a:ext cx="124431" cy="46217"/>
            </a:xfrm>
            <a:custGeom>
              <a:avLst/>
              <a:gdLst/>
              <a:ahLst/>
              <a:cxnLst/>
              <a:rect l="l" t="t" r="r" b="b"/>
              <a:pathLst>
                <a:path w="4752" h="1765" extrusionOk="0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74"/>
            <p:cNvSpPr/>
            <p:nvPr/>
          </p:nvSpPr>
          <p:spPr>
            <a:xfrm>
              <a:off x="5022837" y="2699574"/>
              <a:ext cx="34512" cy="74444"/>
            </a:xfrm>
            <a:custGeom>
              <a:avLst/>
              <a:gdLst/>
              <a:ahLst/>
              <a:cxnLst/>
              <a:rect l="l" t="t" r="r" b="b"/>
              <a:pathLst>
                <a:path w="1318" h="2843" extrusionOk="0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74"/>
            <p:cNvSpPr/>
            <p:nvPr/>
          </p:nvSpPr>
          <p:spPr>
            <a:xfrm>
              <a:off x="5017103" y="2670823"/>
              <a:ext cx="45745" cy="34512"/>
            </a:xfrm>
            <a:custGeom>
              <a:avLst/>
              <a:gdLst/>
              <a:ahLst/>
              <a:cxnLst/>
              <a:rect l="l" t="t" r="r" b="b"/>
              <a:pathLst>
                <a:path w="1747" h="1318" extrusionOk="0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74"/>
            <p:cNvSpPr/>
            <p:nvPr/>
          </p:nvSpPr>
          <p:spPr>
            <a:xfrm>
              <a:off x="5000109" y="2613635"/>
              <a:ext cx="79969" cy="22938"/>
            </a:xfrm>
            <a:custGeom>
              <a:avLst/>
              <a:gdLst/>
              <a:ahLst/>
              <a:cxnLst/>
              <a:rect l="l" t="t" r="r" b="b"/>
              <a:pathLst>
                <a:path w="3054" h="876" extrusionOk="0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74"/>
            <p:cNvSpPr/>
            <p:nvPr/>
          </p:nvSpPr>
          <p:spPr>
            <a:xfrm>
              <a:off x="4981125" y="2646602"/>
              <a:ext cx="58995" cy="50301"/>
            </a:xfrm>
            <a:custGeom>
              <a:avLst/>
              <a:gdLst/>
              <a:ahLst/>
              <a:cxnLst/>
              <a:rect l="l" t="t" r="r" b="b"/>
              <a:pathLst>
                <a:path w="2253" h="1921" extrusionOk="0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74"/>
            <p:cNvSpPr/>
            <p:nvPr/>
          </p:nvSpPr>
          <p:spPr>
            <a:xfrm>
              <a:off x="5040093" y="2646602"/>
              <a:ext cx="58969" cy="50301"/>
            </a:xfrm>
            <a:custGeom>
              <a:avLst/>
              <a:gdLst/>
              <a:ahLst/>
              <a:cxnLst/>
              <a:rect l="l" t="t" r="r" b="b"/>
              <a:pathLst>
                <a:path w="2252" h="1921" extrusionOk="0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74"/>
            <p:cNvSpPr/>
            <p:nvPr/>
          </p:nvSpPr>
          <p:spPr>
            <a:xfrm>
              <a:off x="4931923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74"/>
            <p:cNvSpPr/>
            <p:nvPr/>
          </p:nvSpPr>
          <p:spPr>
            <a:xfrm>
              <a:off x="5080052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74"/>
            <p:cNvSpPr/>
            <p:nvPr/>
          </p:nvSpPr>
          <p:spPr>
            <a:xfrm>
              <a:off x="4946403" y="2476478"/>
              <a:ext cx="187144" cy="148678"/>
            </a:xfrm>
            <a:custGeom>
              <a:avLst/>
              <a:gdLst/>
              <a:ahLst/>
              <a:cxnLst/>
              <a:rect l="l" t="t" r="r" b="b"/>
              <a:pathLst>
                <a:path w="7147" h="5678" extrusionOk="0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74"/>
            <p:cNvSpPr/>
            <p:nvPr/>
          </p:nvSpPr>
          <p:spPr>
            <a:xfrm>
              <a:off x="4946665" y="2476478"/>
              <a:ext cx="127678" cy="148652"/>
            </a:xfrm>
            <a:custGeom>
              <a:avLst/>
              <a:gdLst/>
              <a:ahLst/>
              <a:cxnLst/>
              <a:rect l="l" t="t" r="r" b="b"/>
              <a:pathLst>
                <a:path w="4876" h="5677" extrusionOk="0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74"/>
            <p:cNvSpPr/>
            <p:nvPr/>
          </p:nvSpPr>
          <p:spPr>
            <a:xfrm>
              <a:off x="5005608" y="2419290"/>
              <a:ext cx="119430" cy="45981"/>
            </a:xfrm>
            <a:custGeom>
              <a:avLst/>
              <a:gdLst/>
              <a:ahLst/>
              <a:cxnLst/>
              <a:rect l="l" t="t" r="r" b="b"/>
              <a:pathLst>
                <a:path w="4561" h="1756" extrusionOk="0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74"/>
            <p:cNvSpPr/>
            <p:nvPr/>
          </p:nvSpPr>
          <p:spPr>
            <a:xfrm>
              <a:off x="5000109" y="2527879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74"/>
            <p:cNvSpPr/>
            <p:nvPr/>
          </p:nvSpPr>
          <p:spPr>
            <a:xfrm>
              <a:off x="5068818" y="2527879"/>
              <a:ext cx="11260" cy="17334"/>
            </a:xfrm>
            <a:custGeom>
              <a:avLst/>
              <a:gdLst/>
              <a:ahLst/>
              <a:cxnLst/>
              <a:rect l="l" t="t" r="r" b="b"/>
              <a:pathLst>
                <a:path w="430" h="662" extrusionOk="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74"/>
            <p:cNvSpPr/>
            <p:nvPr/>
          </p:nvSpPr>
          <p:spPr>
            <a:xfrm>
              <a:off x="5014825" y="2567864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74"/>
            <p:cNvSpPr/>
            <p:nvPr/>
          </p:nvSpPr>
          <p:spPr>
            <a:xfrm>
              <a:off x="4992384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74"/>
            <p:cNvSpPr/>
            <p:nvPr/>
          </p:nvSpPr>
          <p:spPr>
            <a:xfrm>
              <a:off x="5061068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2" name="Google Shape;12212;p74"/>
          <p:cNvGrpSpPr/>
          <p:nvPr/>
        </p:nvGrpSpPr>
        <p:grpSpPr>
          <a:xfrm>
            <a:off x="7608056" y="3345794"/>
            <a:ext cx="270334" cy="354754"/>
            <a:chOff x="7608056" y="3345794"/>
            <a:chExt cx="270334" cy="354754"/>
          </a:xfrm>
        </p:grpSpPr>
        <p:sp>
          <p:nvSpPr>
            <p:cNvPr id="12213" name="Google Shape;12213;p74"/>
            <p:cNvSpPr/>
            <p:nvPr/>
          </p:nvSpPr>
          <p:spPr>
            <a:xfrm>
              <a:off x="7636284" y="3351293"/>
              <a:ext cx="213879" cy="276068"/>
            </a:xfrm>
            <a:custGeom>
              <a:avLst/>
              <a:gdLst/>
              <a:ahLst/>
              <a:cxnLst/>
              <a:rect l="l" t="t" r="r" b="b"/>
              <a:pathLst>
                <a:path w="8168" h="10543" extrusionOk="0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74"/>
            <p:cNvSpPr/>
            <p:nvPr/>
          </p:nvSpPr>
          <p:spPr>
            <a:xfrm>
              <a:off x="7608056" y="3548387"/>
              <a:ext cx="270334" cy="151925"/>
            </a:xfrm>
            <a:custGeom>
              <a:avLst/>
              <a:gdLst/>
              <a:ahLst/>
              <a:cxnLst/>
              <a:rect l="l" t="t" r="r" b="b"/>
              <a:pathLst>
                <a:path w="10324" h="5802" extrusionOk="0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74"/>
            <p:cNvSpPr/>
            <p:nvPr/>
          </p:nvSpPr>
          <p:spPr>
            <a:xfrm>
              <a:off x="7608056" y="3590100"/>
              <a:ext cx="270334" cy="110213"/>
            </a:xfrm>
            <a:custGeom>
              <a:avLst/>
              <a:gdLst/>
              <a:ahLst/>
              <a:cxnLst/>
              <a:rect l="l" t="t" r="r" b="b"/>
              <a:pathLst>
                <a:path w="10324" h="4209" extrusionOk="0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74"/>
            <p:cNvSpPr/>
            <p:nvPr/>
          </p:nvSpPr>
          <p:spPr>
            <a:xfrm>
              <a:off x="7703736" y="3548387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74"/>
            <p:cNvSpPr/>
            <p:nvPr/>
          </p:nvSpPr>
          <p:spPr>
            <a:xfrm>
              <a:off x="7649795" y="3402013"/>
              <a:ext cx="187118" cy="157634"/>
            </a:xfrm>
            <a:custGeom>
              <a:avLst/>
              <a:gdLst/>
              <a:ahLst/>
              <a:cxnLst/>
              <a:rect l="l" t="t" r="r" b="b"/>
              <a:pathLst>
                <a:path w="7146" h="6020" extrusionOk="0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74"/>
            <p:cNvSpPr/>
            <p:nvPr/>
          </p:nvSpPr>
          <p:spPr>
            <a:xfrm>
              <a:off x="7652283" y="3402013"/>
              <a:ext cx="164154" cy="157581"/>
            </a:xfrm>
            <a:custGeom>
              <a:avLst/>
              <a:gdLst/>
              <a:ahLst/>
              <a:cxnLst/>
              <a:rect l="l" t="t" r="r" b="b"/>
              <a:pathLst>
                <a:path w="6269" h="6018" extrusionOk="0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74"/>
            <p:cNvSpPr/>
            <p:nvPr/>
          </p:nvSpPr>
          <p:spPr>
            <a:xfrm>
              <a:off x="7703736" y="346438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74"/>
            <p:cNvSpPr/>
            <p:nvPr/>
          </p:nvSpPr>
          <p:spPr>
            <a:xfrm>
              <a:off x="7771425" y="3464386"/>
              <a:ext cx="11286" cy="17073"/>
            </a:xfrm>
            <a:custGeom>
              <a:avLst/>
              <a:gdLst/>
              <a:ahLst/>
              <a:cxnLst/>
              <a:rect l="l" t="t" r="r" b="b"/>
              <a:pathLst>
                <a:path w="431" h="652" extrusionOk="0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74"/>
            <p:cNvSpPr/>
            <p:nvPr/>
          </p:nvSpPr>
          <p:spPr>
            <a:xfrm>
              <a:off x="7696247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74"/>
            <p:cNvSpPr/>
            <p:nvPr/>
          </p:nvSpPr>
          <p:spPr>
            <a:xfrm>
              <a:off x="7763936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74"/>
            <p:cNvSpPr/>
            <p:nvPr/>
          </p:nvSpPr>
          <p:spPr>
            <a:xfrm>
              <a:off x="7718243" y="3503218"/>
              <a:ext cx="49961" cy="16994"/>
            </a:xfrm>
            <a:custGeom>
              <a:avLst/>
              <a:gdLst/>
              <a:ahLst/>
              <a:cxnLst/>
              <a:rect l="l" t="t" r="r" b="b"/>
              <a:pathLst>
                <a:path w="1908" h="649" extrusionOk="0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74"/>
            <p:cNvSpPr/>
            <p:nvPr/>
          </p:nvSpPr>
          <p:spPr>
            <a:xfrm>
              <a:off x="7658777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74"/>
            <p:cNvSpPr/>
            <p:nvPr/>
          </p:nvSpPr>
          <p:spPr>
            <a:xfrm>
              <a:off x="7805151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74"/>
            <p:cNvSpPr/>
            <p:nvPr/>
          </p:nvSpPr>
          <p:spPr>
            <a:xfrm>
              <a:off x="7652021" y="3351345"/>
              <a:ext cx="183635" cy="101388"/>
            </a:xfrm>
            <a:custGeom>
              <a:avLst/>
              <a:gdLst/>
              <a:ahLst/>
              <a:cxnLst/>
              <a:rect l="l" t="t" r="r" b="b"/>
              <a:pathLst>
                <a:path w="7013" h="3872" extrusionOk="0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74"/>
            <p:cNvSpPr/>
            <p:nvPr/>
          </p:nvSpPr>
          <p:spPr>
            <a:xfrm>
              <a:off x="7652021" y="3351293"/>
              <a:ext cx="183635" cy="84970"/>
            </a:xfrm>
            <a:custGeom>
              <a:avLst/>
              <a:gdLst/>
              <a:ahLst/>
              <a:cxnLst/>
              <a:rect l="l" t="t" r="r" b="b"/>
              <a:pathLst>
                <a:path w="7013" h="3245" extrusionOk="0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74"/>
            <p:cNvSpPr/>
            <p:nvPr/>
          </p:nvSpPr>
          <p:spPr>
            <a:xfrm>
              <a:off x="7630549" y="3345794"/>
              <a:ext cx="225086" cy="354493"/>
            </a:xfrm>
            <a:custGeom>
              <a:avLst/>
              <a:gdLst/>
              <a:ahLst/>
              <a:cxnLst/>
              <a:rect l="l" t="t" r="r" b="b"/>
              <a:pathLst>
                <a:path w="8596" h="13538" extrusionOk="0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74"/>
            <p:cNvSpPr/>
            <p:nvPr/>
          </p:nvSpPr>
          <p:spPr>
            <a:xfrm>
              <a:off x="7731964" y="3627335"/>
              <a:ext cx="22519" cy="33752"/>
            </a:xfrm>
            <a:custGeom>
              <a:avLst/>
              <a:gdLst/>
              <a:ahLst/>
              <a:cxnLst/>
              <a:rect l="l" t="t" r="r" b="b"/>
              <a:pathLst>
                <a:path w="860" h="1289" extrusionOk="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74"/>
            <p:cNvSpPr/>
            <p:nvPr/>
          </p:nvSpPr>
          <p:spPr>
            <a:xfrm>
              <a:off x="7611565" y="3617333"/>
              <a:ext cx="52972" cy="83216"/>
            </a:xfrm>
            <a:custGeom>
              <a:avLst/>
              <a:gdLst/>
              <a:ahLst/>
              <a:cxnLst/>
              <a:rect l="l" t="t" r="r" b="b"/>
              <a:pathLst>
                <a:path w="2023" h="3178" extrusionOk="0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74"/>
            <p:cNvSpPr/>
            <p:nvPr/>
          </p:nvSpPr>
          <p:spPr>
            <a:xfrm>
              <a:off x="7821909" y="3617333"/>
              <a:ext cx="52972" cy="82954"/>
            </a:xfrm>
            <a:custGeom>
              <a:avLst/>
              <a:gdLst/>
              <a:ahLst/>
              <a:cxnLst/>
              <a:rect l="l" t="t" r="r" b="b"/>
              <a:pathLst>
                <a:path w="2023" h="3168" extrusionOk="0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2" name="Google Shape;12232;p74"/>
          <p:cNvGrpSpPr/>
          <p:nvPr/>
        </p:nvGrpSpPr>
        <p:grpSpPr>
          <a:xfrm>
            <a:off x="6712765" y="4268082"/>
            <a:ext cx="263316" cy="354728"/>
            <a:chOff x="6712765" y="4268082"/>
            <a:chExt cx="263316" cy="354728"/>
          </a:xfrm>
        </p:grpSpPr>
        <p:sp>
          <p:nvSpPr>
            <p:cNvPr id="12233" name="Google Shape;12233;p74"/>
            <p:cNvSpPr/>
            <p:nvPr/>
          </p:nvSpPr>
          <p:spPr>
            <a:xfrm>
              <a:off x="6907372" y="4411209"/>
              <a:ext cx="36004" cy="131658"/>
            </a:xfrm>
            <a:custGeom>
              <a:avLst/>
              <a:gdLst/>
              <a:ahLst/>
              <a:cxnLst/>
              <a:rect l="l" t="t" r="r" b="b"/>
              <a:pathLst>
                <a:path w="1375" h="5028" extrusionOk="0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74"/>
            <p:cNvSpPr/>
            <p:nvPr/>
          </p:nvSpPr>
          <p:spPr>
            <a:xfrm>
              <a:off x="6745496" y="4411209"/>
              <a:ext cx="36240" cy="131658"/>
            </a:xfrm>
            <a:custGeom>
              <a:avLst/>
              <a:gdLst/>
              <a:ahLst/>
              <a:cxnLst/>
              <a:rect l="l" t="t" r="r" b="b"/>
              <a:pathLst>
                <a:path w="1384" h="5028" extrusionOk="0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74"/>
            <p:cNvSpPr/>
            <p:nvPr/>
          </p:nvSpPr>
          <p:spPr>
            <a:xfrm>
              <a:off x="6752985" y="4268082"/>
              <a:ext cx="183138" cy="134669"/>
            </a:xfrm>
            <a:custGeom>
              <a:avLst/>
              <a:gdLst/>
              <a:ahLst/>
              <a:cxnLst/>
              <a:rect l="l" t="t" r="r" b="b"/>
              <a:pathLst>
                <a:path w="6994" h="5143" extrusionOk="0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74"/>
            <p:cNvSpPr/>
            <p:nvPr/>
          </p:nvSpPr>
          <p:spPr>
            <a:xfrm>
              <a:off x="6712765" y="4456928"/>
              <a:ext cx="263316" cy="165882"/>
            </a:xfrm>
            <a:custGeom>
              <a:avLst/>
              <a:gdLst/>
              <a:ahLst/>
              <a:cxnLst/>
              <a:rect l="l" t="t" r="r" b="b"/>
              <a:pathLst>
                <a:path w="10056" h="6335" extrusionOk="0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74"/>
            <p:cNvSpPr/>
            <p:nvPr/>
          </p:nvSpPr>
          <p:spPr>
            <a:xfrm>
              <a:off x="6713027" y="4529854"/>
              <a:ext cx="263055" cy="92957"/>
            </a:xfrm>
            <a:custGeom>
              <a:avLst/>
              <a:gdLst/>
              <a:ahLst/>
              <a:cxnLst/>
              <a:rect l="l" t="t" r="r" b="b"/>
              <a:pathLst>
                <a:path w="10046" h="3550" extrusionOk="0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74"/>
            <p:cNvSpPr/>
            <p:nvPr/>
          </p:nvSpPr>
          <p:spPr>
            <a:xfrm>
              <a:off x="6810199" y="446842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74"/>
            <p:cNvSpPr/>
            <p:nvPr/>
          </p:nvSpPr>
          <p:spPr>
            <a:xfrm>
              <a:off x="6752226" y="4336399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74"/>
            <p:cNvSpPr/>
            <p:nvPr/>
          </p:nvSpPr>
          <p:spPr>
            <a:xfrm>
              <a:off x="6752226" y="4336451"/>
              <a:ext cx="169417" cy="149202"/>
            </a:xfrm>
            <a:custGeom>
              <a:avLst/>
              <a:gdLst/>
              <a:ahLst/>
              <a:cxnLst/>
              <a:rect l="l" t="t" r="r" b="b"/>
              <a:pathLst>
                <a:path w="6470" h="5698" extrusionOk="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74"/>
            <p:cNvSpPr/>
            <p:nvPr/>
          </p:nvSpPr>
          <p:spPr>
            <a:xfrm>
              <a:off x="6804439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74"/>
            <p:cNvSpPr/>
            <p:nvPr/>
          </p:nvSpPr>
          <p:spPr>
            <a:xfrm>
              <a:off x="6873148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74"/>
            <p:cNvSpPr/>
            <p:nvPr/>
          </p:nvSpPr>
          <p:spPr>
            <a:xfrm>
              <a:off x="6878883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74"/>
            <p:cNvSpPr/>
            <p:nvPr/>
          </p:nvSpPr>
          <p:spPr>
            <a:xfrm>
              <a:off x="6810199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74"/>
            <p:cNvSpPr/>
            <p:nvPr/>
          </p:nvSpPr>
          <p:spPr>
            <a:xfrm>
              <a:off x="6841909" y="4269810"/>
              <a:ext cx="94214" cy="101467"/>
            </a:xfrm>
            <a:custGeom>
              <a:avLst/>
              <a:gdLst/>
              <a:ahLst/>
              <a:cxnLst/>
              <a:rect l="l" t="t" r="r" b="b"/>
              <a:pathLst>
                <a:path w="3598" h="3875" extrusionOk="0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74"/>
            <p:cNvSpPr/>
            <p:nvPr/>
          </p:nvSpPr>
          <p:spPr>
            <a:xfrm>
              <a:off x="6818683" y="4426187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74"/>
            <p:cNvSpPr/>
            <p:nvPr/>
          </p:nvSpPr>
          <p:spPr>
            <a:xfrm>
              <a:off x="6754242" y="4529854"/>
              <a:ext cx="180624" cy="87222"/>
            </a:xfrm>
            <a:custGeom>
              <a:avLst/>
              <a:gdLst/>
              <a:ahLst/>
              <a:cxnLst/>
              <a:rect l="l" t="t" r="r" b="b"/>
              <a:pathLst>
                <a:path w="6898" h="3331" extrusionOk="0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74"/>
            <p:cNvSpPr/>
            <p:nvPr/>
          </p:nvSpPr>
          <p:spPr>
            <a:xfrm>
              <a:off x="6764978" y="4525874"/>
              <a:ext cx="158891" cy="79707"/>
            </a:xfrm>
            <a:custGeom>
              <a:avLst/>
              <a:gdLst/>
              <a:ahLst/>
              <a:cxnLst/>
              <a:rect l="l" t="t" r="r" b="b"/>
              <a:pathLst>
                <a:path w="6068" h="3044" extrusionOk="0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9" name="Google Shape;12249;p74"/>
          <p:cNvGrpSpPr/>
          <p:nvPr/>
        </p:nvGrpSpPr>
        <p:grpSpPr>
          <a:xfrm>
            <a:off x="5359341" y="2419159"/>
            <a:ext cx="262819" cy="354859"/>
            <a:chOff x="5359341" y="2419159"/>
            <a:chExt cx="262819" cy="354859"/>
          </a:xfrm>
        </p:grpSpPr>
        <p:sp>
          <p:nvSpPr>
            <p:cNvPr id="12250" name="Google Shape;12250;p74"/>
            <p:cNvSpPr/>
            <p:nvPr/>
          </p:nvSpPr>
          <p:spPr>
            <a:xfrm>
              <a:off x="5359341" y="2636364"/>
              <a:ext cx="262819" cy="137655"/>
            </a:xfrm>
            <a:custGeom>
              <a:avLst/>
              <a:gdLst/>
              <a:ahLst/>
              <a:cxnLst/>
              <a:rect l="l" t="t" r="r" b="b"/>
              <a:pathLst>
                <a:path w="10037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74"/>
            <p:cNvSpPr/>
            <p:nvPr/>
          </p:nvSpPr>
          <p:spPr>
            <a:xfrm>
              <a:off x="5400556" y="2636364"/>
              <a:ext cx="180388" cy="102698"/>
            </a:xfrm>
            <a:custGeom>
              <a:avLst/>
              <a:gdLst/>
              <a:ahLst/>
              <a:cxnLst/>
              <a:rect l="l" t="t" r="r" b="b"/>
              <a:pathLst>
                <a:path w="6889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74"/>
            <p:cNvSpPr/>
            <p:nvPr/>
          </p:nvSpPr>
          <p:spPr>
            <a:xfrm>
              <a:off x="5359341" y="2636364"/>
              <a:ext cx="131423" cy="137655"/>
            </a:xfrm>
            <a:custGeom>
              <a:avLst/>
              <a:gdLst/>
              <a:ahLst/>
              <a:cxnLst/>
              <a:rect l="l" t="t" r="r" b="b"/>
              <a:pathLst>
                <a:path w="5019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74"/>
            <p:cNvSpPr/>
            <p:nvPr/>
          </p:nvSpPr>
          <p:spPr>
            <a:xfrm>
              <a:off x="5400556" y="2636364"/>
              <a:ext cx="90207" cy="102698"/>
            </a:xfrm>
            <a:custGeom>
              <a:avLst/>
              <a:gdLst/>
              <a:ahLst/>
              <a:cxnLst/>
              <a:rect l="l" t="t" r="r" b="b"/>
              <a:pathLst>
                <a:path w="3445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74"/>
            <p:cNvSpPr/>
            <p:nvPr/>
          </p:nvSpPr>
          <p:spPr>
            <a:xfrm>
              <a:off x="5411056" y="2636364"/>
              <a:ext cx="159388" cy="91464"/>
            </a:xfrm>
            <a:custGeom>
              <a:avLst/>
              <a:gdLst/>
              <a:ahLst/>
              <a:cxnLst/>
              <a:rect l="l" t="t" r="r" b="b"/>
              <a:pathLst>
                <a:path w="6087" h="3493" extrusionOk="0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74"/>
            <p:cNvSpPr/>
            <p:nvPr/>
          </p:nvSpPr>
          <p:spPr>
            <a:xfrm>
              <a:off x="5456513" y="2619134"/>
              <a:ext cx="68709" cy="62975"/>
            </a:xfrm>
            <a:custGeom>
              <a:avLst/>
              <a:gdLst/>
              <a:ahLst/>
              <a:cxnLst/>
              <a:rect l="l" t="t" r="r" b="b"/>
              <a:pathLst>
                <a:path w="2624" h="2405" extrusionOk="0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74"/>
            <p:cNvSpPr/>
            <p:nvPr/>
          </p:nvSpPr>
          <p:spPr>
            <a:xfrm>
              <a:off x="5456513" y="261913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74"/>
            <p:cNvSpPr/>
            <p:nvPr/>
          </p:nvSpPr>
          <p:spPr>
            <a:xfrm>
              <a:off x="5360833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74"/>
            <p:cNvSpPr/>
            <p:nvPr/>
          </p:nvSpPr>
          <p:spPr>
            <a:xfrm>
              <a:off x="5527946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74"/>
            <p:cNvSpPr/>
            <p:nvPr/>
          </p:nvSpPr>
          <p:spPr>
            <a:xfrm>
              <a:off x="5394560" y="2442019"/>
              <a:ext cx="192381" cy="194109"/>
            </a:xfrm>
            <a:custGeom>
              <a:avLst/>
              <a:gdLst/>
              <a:ahLst/>
              <a:cxnLst/>
              <a:rect l="l" t="t" r="r" b="b"/>
              <a:pathLst>
                <a:path w="7347" h="7413" extrusionOk="0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74"/>
            <p:cNvSpPr/>
            <p:nvPr/>
          </p:nvSpPr>
          <p:spPr>
            <a:xfrm>
              <a:off x="5394560" y="2462757"/>
              <a:ext cx="107699" cy="173397"/>
            </a:xfrm>
            <a:custGeom>
              <a:avLst/>
              <a:gdLst/>
              <a:ahLst/>
              <a:cxnLst/>
              <a:rect l="l" t="t" r="r" b="b"/>
              <a:pathLst>
                <a:path w="4113" h="6622" extrusionOk="0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74"/>
            <p:cNvSpPr/>
            <p:nvPr/>
          </p:nvSpPr>
          <p:spPr>
            <a:xfrm>
              <a:off x="5450753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74"/>
            <p:cNvSpPr/>
            <p:nvPr/>
          </p:nvSpPr>
          <p:spPr>
            <a:xfrm>
              <a:off x="5519200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74"/>
            <p:cNvSpPr/>
            <p:nvPr/>
          </p:nvSpPr>
          <p:spPr>
            <a:xfrm>
              <a:off x="5462248" y="2573415"/>
              <a:ext cx="56979" cy="28489"/>
            </a:xfrm>
            <a:custGeom>
              <a:avLst/>
              <a:gdLst/>
              <a:ahLst/>
              <a:cxnLst/>
              <a:rect l="l" t="t" r="r" b="b"/>
              <a:pathLst>
                <a:path w="2176" h="1088" extrusionOk="0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74"/>
            <p:cNvSpPr/>
            <p:nvPr/>
          </p:nvSpPr>
          <p:spPr>
            <a:xfrm>
              <a:off x="5442766" y="2504680"/>
              <a:ext cx="28201" cy="17544"/>
            </a:xfrm>
            <a:custGeom>
              <a:avLst/>
              <a:gdLst/>
              <a:ahLst/>
              <a:cxnLst/>
              <a:rect l="l" t="t" r="r" b="b"/>
              <a:pathLst>
                <a:path w="1077" h="670" extrusionOk="0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74"/>
            <p:cNvSpPr/>
            <p:nvPr/>
          </p:nvSpPr>
          <p:spPr>
            <a:xfrm>
              <a:off x="5511057" y="2504889"/>
              <a:ext cx="27651" cy="17334"/>
            </a:xfrm>
            <a:custGeom>
              <a:avLst/>
              <a:gdLst/>
              <a:ahLst/>
              <a:cxnLst/>
              <a:rect l="l" t="t" r="r" b="b"/>
              <a:pathLst>
                <a:path w="1056" h="662" extrusionOk="0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74"/>
            <p:cNvSpPr/>
            <p:nvPr/>
          </p:nvSpPr>
          <p:spPr>
            <a:xfrm>
              <a:off x="5470758" y="2536442"/>
              <a:ext cx="39984" cy="39984"/>
            </a:xfrm>
            <a:custGeom>
              <a:avLst/>
              <a:gdLst/>
              <a:ahLst/>
              <a:cxnLst/>
              <a:rect l="l" t="t" r="r" b="b"/>
              <a:pathLst>
                <a:path w="1527" h="1527" extrusionOk="0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74"/>
            <p:cNvSpPr/>
            <p:nvPr/>
          </p:nvSpPr>
          <p:spPr>
            <a:xfrm>
              <a:off x="5466987" y="2538694"/>
              <a:ext cx="41503" cy="37549"/>
            </a:xfrm>
            <a:custGeom>
              <a:avLst/>
              <a:gdLst/>
              <a:ahLst/>
              <a:cxnLst/>
              <a:rect l="l" t="t" r="r" b="b"/>
              <a:pathLst>
                <a:path w="1585" h="1434" extrusionOk="0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74"/>
            <p:cNvSpPr/>
            <p:nvPr/>
          </p:nvSpPr>
          <p:spPr>
            <a:xfrm>
              <a:off x="5405060" y="2430655"/>
              <a:ext cx="171616" cy="100079"/>
            </a:xfrm>
            <a:custGeom>
              <a:avLst/>
              <a:gdLst/>
              <a:ahLst/>
              <a:cxnLst/>
              <a:rect l="l" t="t" r="r" b="b"/>
              <a:pathLst>
                <a:path w="6554" h="3822" extrusionOk="0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74"/>
            <p:cNvSpPr/>
            <p:nvPr/>
          </p:nvSpPr>
          <p:spPr>
            <a:xfrm>
              <a:off x="5456749" y="2419159"/>
              <a:ext cx="119692" cy="91307"/>
            </a:xfrm>
            <a:custGeom>
              <a:avLst/>
              <a:gdLst/>
              <a:ahLst/>
              <a:cxnLst/>
              <a:rect l="l" t="t" r="r" b="b"/>
              <a:pathLst>
                <a:path w="4571" h="3487" extrusionOk="0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74"/>
            <p:cNvSpPr/>
            <p:nvPr/>
          </p:nvSpPr>
          <p:spPr>
            <a:xfrm>
              <a:off x="5410794" y="2646864"/>
              <a:ext cx="159650" cy="81697"/>
            </a:xfrm>
            <a:custGeom>
              <a:avLst/>
              <a:gdLst/>
              <a:ahLst/>
              <a:cxnLst/>
              <a:rect l="l" t="t" r="r" b="b"/>
              <a:pathLst>
                <a:path w="6097" h="3120" extrusionOk="0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1" name="Google Shape;12271;p74"/>
          <p:cNvGrpSpPr/>
          <p:nvPr/>
        </p:nvGrpSpPr>
        <p:grpSpPr>
          <a:xfrm>
            <a:off x="6709282" y="3790206"/>
            <a:ext cx="263316" cy="354493"/>
            <a:chOff x="6709282" y="3790206"/>
            <a:chExt cx="263316" cy="354493"/>
          </a:xfrm>
        </p:grpSpPr>
        <p:sp>
          <p:nvSpPr>
            <p:cNvPr id="12272" name="Google Shape;12272;p74"/>
            <p:cNvSpPr/>
            <p:nvPr/>
          </p:nvSpPr>
          <p:spPr>
            <a:xfrm>
              <a:off x="6743742" y="3790206"/>
              <a:ext cx="194371" cy="256822"/>
            </a:xfrm>
            <a:custGeom>
              <a:avLst/>
              <a:gdLst/>
              <a:ahLst/>
              <a:cxnLst/>
              <a:rect l="l" t="t" r="r" b="b"/>
              <a:pathLst>
                <a:path w="7423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74"/>
            <p:cNvSpPr/>
            <p:nvPr/>
          </p:nvSpPr>
          <p:spPr>
            <a:xfrm>
              <a:off x="6743742" y="3790206"/>
              <a:ext cx="97199" cy="256822"/>
            </a:xfrm>
            <a:custGeom>
              <a:avLst/>
              <a:gdLst/>
              <a:ahLst/>
              <a:cxnLst/>
              <a:rect l="l" t="t" r="r" b="b"/>
              <a:pathLst>
                <a:path w="3712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74"/>
            <p:cNvSpPr/>
            <p:nvPr/>
          </p:nvSpPr>
          <p:spPr>
            <a:xfrm>
              <a:off x="6709282" y="3990286"/>
              <a:ext cx="263316" cy="154413"/>
            </a:xfrm>
            <a:custGeom>
              <a:avLst/>
              <a:gdLst/>
              <a:ahLst/>
              <a:cxnLst/>
              <a:rect l="l" t="t" r="r" b="b"/>
              <a:pathLst>
                <a:path w="10056" h="5897" extrusionOk="0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74"/>
            <p:cNvSpPr/>
            <p:nvPr/>
          </p:nvSpPr>
          <p:spPr>
            <a:xfrm>
              <a:off x="6709518" y="4050747"/>
              <a:ext cx="263081" cy="93952"/>
            </a:xfrm>
            <a:custGeom>
              <a:avLst/>
              <a:gdLst/>
              <a:ahLst/>
              <a:cxnLst/>
              <a:rect l="l" t="t" r="r" b="b"/>
              <a:pathLst>
                <a:path w="10047" h="3588" extrusionOk="0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74"/>
            <p:cNvSpPr/>
            <p:nvPr/>
          </p:nvSpPr>
          <p:spPr>
            <a:xfrm>
              <a:off x="6760238" y="4050747"/>
              <a:ext cx="161902" cy="65463"/>
            </a:xfrm>
            <a:custGeom>
              <a:avLst/>
              <a:gdLst/>
              <a:ahLst/>
              <a:cxnLst/>
              <a:rect l="l" t="t" r="r" b="b"/>
              <a:pathLst>
                <a:path w="6183" h="2500" extrusionOk="0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74"/>
            <p:cNvSpPr/>
            <p:nvPr/>
          </p:nvSpPr>
          <p:spPr>
            <a:xfrm>
              <a:off x="6712267" y="4077220"/>
              <a:ext cx="48730" cy="67479"/>
            </a:xfrm>
            <a:custGeom>
              <a:avLst/>
              <a:gdLst/>
              <a:ahLst/>
              <a:cxnLst/>
              <a:rect l="l" t="t" r="r" b="b"/>
              <a:pathLst>
                <a:path w="1861" h="2577" extrusionOk="0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74"/>
            <p:cNvSpPr/>
            <p:nvPr/>
          </p:nvSpPr>
          <p:spPr>
            <a:xfrm>
              <a:off x="6806691" y="3990286"/>
              <a:ext cx="68736" cy="28515"/>
            </a:xfrm>
            <a:custGeom>
              <a:avLst/>
              <a:gdLst/>
              <a:ahLst/>
              <a:cxnLst/>
              <a:rect l="l" t="t" r="r" b="b"/>
              <a:pathLst>
                <a:path w="2625" h="1089" extrusionOk="0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74"/>
            <p:cNvSpPr/>
            <p:nvPr/>
          </p:nvSpPr>
          <p:spPr>
            <a:xfrm>
              <a:off x="6748743" y="3858889"/>
              <a:ext cx="184369" cy="148652"/>
            </a:xfrm>
            <a:custGeom>
              <a:avLst/>
              <a:gdLst/>
              <a:ahLst/>
              <a:cxnLst/>
              <a:rect l="l" t="t" r="r" b="b"/>
              <a:pathLst>
                <a:path w="7041" h="5677" extrusionOk="0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74"/>
            <p:cNvSpPr/>
            <p:nvPr/>
          </p:nvSpPr>
          <p:spPr>
            <a:xfrm>
              <a:off x="6748743" y="3858889"/>
              <a:ext cx="183635" cy="148652"/>
            </a:xfrm>
            <a:custGeom>
              <a:avLst/>
              <a:gdLst/>
              <a:ahLst/>
              <a:cxnLst/>
              <a:rect l="l" t="t" r="r" b="b"/>
              <a:pathLst>
                <a:path w="7013" h="5677" extrusionOk="0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74"/>
            <p:cNvSpPr/>
            <p:nvPr/>
          </p:nvSpPr>
          <p:spPr>
            <a:xfrm>
              <a:off x="6801192" y="391023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74"/>
            <p:cNvSpPr/>
            <p:nvPr/>
          </p:nvSpPr>
          <p:spPr>
            <a:xfrm>
              <a:off x="6869639" y="391023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74"/>
            <p:cNvSpPr/>
            <p:nvPr/>
          </p:nvSpPr>
          <p:spPr>
            <a:xfrm>
              <a:off x="6815724" y="3950249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74"/>
            <p:cNvSpPr/>
            <p:nvPr/>
          </p:nvSpPr>
          <p:spPr>
            <a:xfrm>
              <a:off x="6921093" y="4077220"/>
              <a:ext cx="48756" cy="67479"/>
            </a:xfrm>
            <a:custGeom>
              <a:avLst/>
              <a:gdLst/>
              <a:ahLst/>
              <a:cxnLst/>
              <a:rect l="l" t="t" r="r" b="b"/>
              <a:pathLst>
                <a:path w="1862" h="2577" extrusionOk="0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74"/>
            <p:cNvSpPr/>
            <p:nvPr/>
          </p:nvSpPr>
          <p:spPr>
            <a:xfrm>
              <a:off x="6787209" y="3887326"/>
              <a:ext cx="33569" cy="17308"/>
            </a:xfrm>
            <a:custGeom>
              <a:avLst/>
              <a:gdLst/>
              <a:ahLst/>
              <a:cxnLst/>
              <a:rect l="l" t="t" r="r" b="b"/>
              <a:pathLst>
                <a:path w="1282" h="661" extrusionOk="0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74"/>
            <p:cNvSpPr/>
            <p:nvPr/>
          </p:nvSpPr>
          <p:spPr>
            <a:xfrm>
              <a:off x="6785455" y="3790206"/>
              <a:ext cx="152920" cy="120163"/>
            </a:xfrm>
            <a:custGeom>
              <a:avLst/>
              <a:gdLst/>
              <a:ahLst/>
              <a:cxnLst/>
              <a:rect l="l" t="t" r="r" b="b"/>
              <a:pathLst>
                <a:path w="5840" h="4589" extrusionOk="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74"/>
            <p:cNvSpPr/>
            <p:nvPr/>
          </p:nvSpPr>
          <p:spPr>
            <a:xfrm>
              <a:off x="6875400" y="4007280"/>
              <a:ext cx="62975" cy="137419"/>
            </a:xfrm>
            <a:custGeom>
              <a:avLst/>
              <a:gdLst/>
              <a:ahLst/>
              <a:cxnLst/>
              <a:rect l="l" t="t" r="r" b="b"/>
              <a:pathLst>
                <a:path w="2405" h="5248" extrusionOk="0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8" name="Google Shape;12288;p74"/>
          <p:cNvGrpSpPr/>
          <p:nvPr/>
        </p:nvGrpSpPr>
        <p:grpSpPr>
          <a:xfrm>
            <a:off x="6260629" y="2419290"/>
            <a:ext cx="263055" cy="354493"/>
            <a:chOff x="6260629" y="2419290"/>
            <a:chExt cx="263055" cy="354493"/>
          </a:xfrm>
        </p:grpSpPr>
        <p:sp>
          <p:nvSpPr>
            <p:cNvPr id="12289" name="Google Shape;12289;p74"/>
            <p:cNvSpPr/>
            <p:nvPr/>
          </p:nvSpPr>
          <p:spPr>
            <a:xfrm>
              <a:off x="6317581" y="2419290"/>
              <a:ext cx="148914" cy="57214"/>
            </a:xfrm>
            <a:custGeom>
              <a:avLst/>
              <a:gdLst/>
              <a:ahLst/>
              <a:cxnLst/>
              <a:rect l="l" t="t" r="r" b="b"/>
              <a:pathLst>
                <a:path w="5687" h="2185" extrusionOk="0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74"/>
            <p:cNvSpPr/>
            <p:nvPr/>
          </p:nvSpPr>
          <p:spPr>
            <a:xfrm>
              <a:off x="6271862" y="2453514"/>
              <a:ext cx="240352" cy="148914"/>
            </a:xfrm>
            <a:custGeom>
              <a:avLst/>
              <a:gdLst/>
              <a:ahLst/>
              <a:cxnLst/>
              <a:rect l="l" t="t" r="r" b="b"/>
              <a:pathLst>
                <a:path w="9179" h="5687" extrusionOk="0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74"/>
            <p:cNvSpPr/>
            <p:nvPr/>
          </p:nvSpPr>
          <p:spPr>
            <a:xfrm>
              <a:off x="6284614" y="2476478"/>
              <a:ext cx="214848" cy="232470"/>
            </a:xfrm>
            <a:custGeom>
              <a:avLst/>
              <a:gdLst/>
              <a:ahLst/>
              <a:cxnLst/>
              <a:rect l="l" t="t" r="r" b="b"/>
              <a:pathLst>
                <a:path w="8205" h="8878" extrusionOk="0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74"/>
            <p:cNvSpPr/>
            <p:nvPr/>
          </p:nvSpPr>
          <p:spPr>
            <a:xfrm>
              <a:off x="6260629" y="2630865"/>
              <a:ext cx="263055" cy="142918"/>
            </a:xfrm>
            <a:custGeom>
              <a:avLst/>
              <a:gdLst/>
              <a:ahLst/>
              <a:cxnLst/>
              <a:rect l="l" t="t" r="r" b="b"/>
              <a:pathLst>
                <a:path w="10046" h="5458" extrusionOk="0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74"/>
            <p:cNvSpPr/>
            <p:nvPr/>
          </p:nvSpPr>
          <p:spPr>
            <a:xfrm>
              <a:off x="6357801" y="2630865"/>
              <a:ext cx="68709" cy="28515"/>
            </a:xfrm>
            <a:custGeom>
              <a:avLst/>
              <a:gdLst/>
              <a:ahLst/>
              <a:cxnLst/>
              <a:rect l="l" t="t" r="r" b="b"/>
              <a:pathLst>
                <a:path w="2624" h="1089" extrusionOk="0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74"/>
            <p:cNvSpPr/>
            <p:nvPr/>
          </p:nvSpPr>
          <p:spPr>
            <a:xfrm>
              <a:off x="6317581" y="2504156"/>
              <a:ext cx="148914" cy="143834"/>
            </a:xfrm>
            <a:custGeom>
              <a:avLst/>
              <a:gdLst/>
              <a:ahLst/>
              <a:cxnLst/>
              <a:rect l="l" t="t" r="r" b="b"/>
              <a:pathLst>
                <a:path w="5687" h="5493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74"/>
            <p:cNvSpPr/>
            <p:nvPr/>
          </p:nvSpPr>
          <p:spPr>
            <a:xfrm>
              <a:off x="6317581" y="2504156"/>
              <a:ext cx="125924" cy="143913"/>
            </a:xfrm>
            <a:custGeom>
              <a:avLst/>
              <a:gdLst/>
              <a:ahLst/>
              <a:cxnLst/>
              <a:rect l="l" t="t" r="r" b="b"/>
              <a:pathLst>
                <a:path w="4809" h="5496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74"/>
            <p:cNvSpPr/>
            <p:nvPr/>
          </p:nvSpPr>
          <p:spPr>
            <a:xfrm>
              <a:off x="6352040" y="2556552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74"/>
            <p:cNvSpPr/>
            <p:nvPr/>
          </p:nvSpPr>
          <p:spPr>
            <a:xfrm>
              <a:off x="6420750" y="255655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74"/>
            <p:cNvSpPr/>
            <p:nvPr/>
          </p:nvSpPr>
          <p:spPr>
            <a:xfrm>
              <a:off x="6366756" y="2596432"/>
              <a:ext cx="50563" cy="17282"/>
            </a:xfrm>
            <a:custGeom>
              <a:avLst/>
              <a:gdLst/>
              <a:ahLst/>
              <a:cxnLst/>
              <a:rect l="l" t="t" r="r" b="b"/>
              <a:pathLst>
                <a:path w="1931" h="660" extrusionOk="0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74"/>
            <p:cNvSpPr/>
            <p:nvPr/>
          </p:nvSpPr>
          <p:spPr>
            <a:xfrm>
              <a:off x="6344133" y="2537542"/>
              <a:ext cx="27468" cy="13930"/>
            </a:xfrm>
            <a:custGeom>
              <a:avLst/>
              <a:gdLst/>
              <a:ahLst/>
              <a:cxnLst/>
              <a:rect l="l" t="t" r="r" b="b"/>
              <a:pathLst>
                <a:path w="1049" h="532" extrusionOk="0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74"/>
            <p:cNvSpPr/>
            <p:nvPr/>
          </p:nvSpPr>
          <p:spPr>
            <a:xfrm>
              <a:off x="6412554" y="2537751"/>
              <a:ext cx="27468" cy="13957"/>
            </a:xfrm>
            <a:custGeom>
              <a:avLst/>
              <a:gdLst/>
              <a:ahLst/>
              <a:cxnLst/>
              <a:rect l="l" t="t" r="r" b="b"/>
              <a:pathLst>
                <a:path w="1049" h="533" extrusionOk="0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74"/>
            <p:cNvSpPr/>
            <p:nvPr/>
          </p:nvSpPr>
          <p:spPr>
            <a:xfrm>
              <a:off x="6260629" y="2697061"/>
              <a:ext cx="263055" cy="76722"/>
            </a:xfrm>
            <a:custGeom>
              <a:avLst/>
              <a:gdLst/>
              <a:ahLst/>
              <a:cxnLst/>
              <a:rect l="l" t="t" r="r" b="b"/>
              <a:pathLst>
                <a:path w="10046" h="2930" extrusionOk="0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74"/>
            <p:cNvSpPr/>
            <p:nvPr/>
          </p:nvSpPr>
          <p:spPr>
            <a:xfrm>
              <a:off x="6305588" y="2697061"/>
              <a:ext cx="172900" cy="65489"/>
            </a:xfrm>
            <a:custGeom>
              <a:avLst/>
              <a:gdLst/>
              <a:ahLst/>
              <a:cxnLst/>
              <a:rect l="l" t="t" r="r" b="b"/>
              <a:pathLst>
                <a:path w="6603" h="2501" extrusionOk="0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74"/>
            <p:cNvSpPr/>
            <p:nvPr/>
          </p:nvSpPr>
          <p:spPr>
            <a:xfrm>
              <a:off x="6294852" y="2476478"/>
              <a:ext cx="194371" cy="65227"/>
            </a:xfrm>
            <a:custGeom>
              <a:avLst/>
              <a:gdLst/>
              <a:ahLst/>
              <a:cxnLst/>
              <a:rect l="l" t="t" r="r" b="b"/>
              <a:pathLst>
                <a:path w="7423" h="2491" extrusionOk="0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4" name="Google Shape;12304;p74"/>
          <p:cNvGrpSpPr/>
          <p:nvPr/>
        </p:nvGrpSpPr>
        <p:grpSpPr>
          <a:xfrm>
            <a:off x="6260864" y="2879911"/>
            <a:ext cx="263343" cy="354754"/>
            <a:chOff x="6260864" y="2879911"/>
            <a:chExt cx="263343" cy="354754"/>
          </a:xfrm>
        </p:grpSpPr>
        <p:sp>
          <p:nvSpPr>
            <p:cNvPr id="12305" name="Google Shape;12305;p74"/>
            <p:cNvSpPr/>
            <p:nvPr/>
          </p:nvSpPr>
          <p:spPr>
            <a:xfrm>
              <a:off x="6290610" y="2960115"/>
              <a:ext cx="203850" cy="208354"/>
            </a:xfrm>
            <a:custGeom>
              <a:avLst/>
              <a:gdLst/>
              <a:ahLst/>
              <a:cxnLst/>
              <a:rect l="l" t="t" r="r" b="b"/>
              <a:pathLst>
                <a:path w="7785" h="7957" extrusionOk="0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74"/>
            <p:cNvSpPr/>
            <p:nvPr/>
          </p:nvSpPr>
          <p:spPr>
            <a:xfrm>
              <a:off x="6260864" y="3086013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74"/>
            <p:cNvSpPr/>
            <p:nvPr/>
          </p:nvSpPr>
          <p:spPr>
            <a:xfrm>
              <a:off x="6260864" y="3137204"/>
              <a:ext cx="263343" cy="97461"/>
            </a:xfrm>
            <a:custGeom>
              <a:avLst/>
              <a:gdLst/>
              <a:ahLst/>
              <a:cxnLst/>
              <a:rect l="l" t="t" r="r" b="b"/>
              <a:pathLst>
                <a:path w="10057" h="3722" extrusionOk="0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74"/>
            <p:cNvSpPr/>
            <p:nvPr/>
          </p:nvSpPr>
          <p:spPr>
            <a:xfrm>
              <a:off x="6320566" y="3137204"/>
              <a:ext cx="143677" cy="63237"/>
            </a:xfrm>
            <a:custGeom>
              <a:avLst/>
              <a:gdLst/>
              <a:ahLst/>
              <a:cxnLst/>
              <a:rect l="l" t="t" r="r" b="b"/>
              <a:pathLst>
                <a:path w="5487" h="2415" extrusionOk="0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74"/>
            <p:cNvSpPr/>
            <p:nvPr/>
          </p:nvSpPr>
          <p:spPr>
            <a:xfrm>
              <a:off x="6358299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74"/>
            <p:cNvSpPr/>
            <p:nvPr/>
          </p:nvSpPr>
          <p:spPr>
            <a:xfrm>
              <a:off x="6379273" y="2879911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74"/>
            <p:cNvSpPr/>
            <p:nvPr/>
          </p:nvSpPr>
          <p:spPr>
            <a:xfrm>
              <a:off x="6296109" y="2960115"/>
              <a:ext cx="170621" cy="137209"/>
            </a:xfrm>
            <a:custGeom>
              <a:avLst/>
              <a:gdLst/>
              <a:ahLst/>
              <a:cxnLst/>
              <a:rect l="l" t="t" r="r" b="b"/>
              <a:pathLst>
                <a:path w="6516" h="5240" extrusionOk="0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74"/>
            <p:cNvSpPr/>
            <p:nvPr/>
          </p:nvSpPr>
          <p:spPr>
            <a:xfrm>
              <a:off x="6300089" y="2960115"/>
              <a:ext cx="166903" cy="137393"/>
            </a:xfrm>
            <a:custGeom>
              <a:avLst/>
              <a:gdLst/>
              <a:ahLst/>
              <a:cxnLst/>
              <a:rect l="l" t="t" r="r" b="b"/>
              <a:pathLst>
                <a:path w="6374" h="5247" extrusionOk="0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74"/>
            <p:cNvSpPr/>
            <p:nvPr/>
          </p:nvSpPr>
          <p:spPr>
            <a:xfrm>
              <a:off x="6352564" y="300070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74"/>
            <p:cNvSpPr/>
            <p:nvPr/>
          </p:nvSpPr>
          <p:spPr>
            <a:xfrm>
              <a:off x="6421012" y="3000702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74"/>
            <p:cNvSpPr/>
            <p:nvPr/>
          </p:nvSpPr>
          <p:spPr>
            <a:xfrm>
              <a:off x="6344813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74"/>
            <p:cNvSpPr/>
            <p:nvPr/>
          </p:nvSpPr>
          <p:spPr>
            <a:xfrm>
              <a:off x="6413497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74"/>
            <p:cNvSpPr/>
            <p:nvPr/>
          </p:nvSpPr>
          <p:spPr>
            <a:xfrm>
              <a:off x="6366783" y="3037309"/>
              <a:ext cx="51506" cy="22990"/>
            </a:xfrm>
            <a:custGeom>
              <a:avLst/>
              <a:gdLst/>
              <a:ahLst/>
              <a:cxnLst/>
              <a:rect l="l" t="t" r="r" b="b"/>
              <a:pathLst>
                <a:path w="1967" h="878" extrusionOk="0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74"/>
            <p:cNvSpPr/>
            <p:nvPr/>
          </p:nvSpPr>
          <p:spPr>
            <a:xfrm>
              <a:off x="6306583" y="2965850"/>
              <a:ext cx="23017" cy="37261"/>
            </a:xfrm>
            <a:custGeom>
              <a:avLst/>
              <a:gdLst/>
              <a:ahLst/>
              <a:cxnLst/>
              <a:rect l="l" t="t" r="r" b="b"/>
              <a:pathLst>
                <a:path w="879" h="1423" extrusionOk="0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74"/>
            <p:cNvSpPr/>
            <p:nvPr/>
          </p:nvSpPr>
          <p:spPr>
            <a:xfrm>
              <a:off x="6352564" y="2954355"/>
              <a:ext cx="125662" cy="74732"/>
            </a:xfrm>
            <a:custGeom>
              <a:avLst/>
              <a:gdLst/>
              <a:ahLst/>
              <a:cxnLst/>
              <a:rect l="l" t="t" r="r" b="b"/>
              <a:pathLst>
                <a:path w="4799" h="2854" extrusionOk="0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74"/>
            <p:cNvSpPr/>
            <p:nvPr/>
          </p:nvSpPr>
          <p:spPr>
            <a:xfrm>
              <a:off x="6306583" y="2885671"/>
              <a:ext cx="171643" cy="85965"/>
            </a:xfrm>
            <a:custGeom>
              <a:avLst/>
              <a:gdLst/>
              <a:ahLst/>
              <a:cxnLst/>
              <a:rect l="l" t="t" r="r" b="b"/>
              <a:pathLst>
                <a:path w="6555" h="3283" extrusionOk="0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74"/>
            <p:cNvSpPr/>
            <p:nvPr/>
          </p:nvSpPr>
          <p:spPr>
            <a:xfrm>
              <a:off x="6306583" y="2885619"/>
              <a:ext cx="171643" cy="86018"/>
            </a:xfrm>
            <a:custGeom>
              <a:avLst/>
              <a:gdLst/>
              <a:ahLst/>
              <a:cxnLst/>
              <a:rect l="l" t="t" r="r" b="b"/>
              <a:pathLst>
                <a:path w="6555" h="3285" extrusionOk="0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74"/>
            <p:cNvSpPr/>
            <p:nvPr/>
          </p:nvSpPr>
          <p:spPr>
            <a:xfrm>
              <a:off x="6293857" y="2954355"/>
              <a:ext cx="197121" cy="26499"/>
            </a:xfrm>
            <a:custGeom>
              <a:avLst/>
              <a:gdLst/>
              <a:ahLst/>
              <a:cxnLst/>
              <a:rect l="l" t="t" r="r" b="b"/>
              <a:pathLst>
                <a:path w="7528" h="1012" extrusionOk="0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3" name="Google Shape;12323;p74"/>
          <p:cNvGrpSpPr/>
          <p:nvPr/>
        </p:nvGrpSpPr>
        <p:grpSpPr>
          <a:xfrm>
            <a:off x="8062968" y="2419290"/>
            <a:ext cx="263316" cy="354728"/>
            <a:chOff x="8062968" y="2419290"/>
            <a:chExt cx="263316" cy="354728"/>
          </a:xfrm>
        </p:grpSpPr>
        <p:sp>
          <p:nvSpPr>
            <p:cNvPr id="12324" name="Google Shape;12324;p74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74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74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74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74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74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74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74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74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74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74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74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74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74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74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74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74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1" name="Google Shape;12341;p74"/>
          <p:cNvGrpSpPr/>
          <p:nvPr/>
        </p:nvGrpSpPr>
        <p:grpSpPr>
          <a:xfrm>
            <a:off x="5809723" y="2419290"/>
            <a:ext cx="263316" cy="354728"/>
            <a:chOff x="5809723" y="2419290"/>
            <a:chExt cx="263316" cy="354728"/>
          </a:xfrm>
        </p:grpSpPr>
        <p:sp>
          <p:nvSpPr>
            <p:cNvPr id="12342" name="Google Shape;12342;p74"/>
            <p:cNvSpPr/>
            <p:nvPr/>
          </p:nvSpPr>
          <p:spPr>
            <a:xfrm>
              <a:off x="5815484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74"/>
            <p:cNvSpPr/>
            <p:nvPr/>
          </p:nvSpPr>
          <p:spPr>
            <a:xfrm>
              <a:off x="5987100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74"/>
            <p:cNvSpPr/>
            <p:nvPr/>
          </p:nvSpPr>
          <p:spPr>
            <a:xfrm>
              <a:off x="5823732" y="2424789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74"/>
            <p:cNvSpPr/>
            <p:nvPr/>
          </p:nvSpPr>
          <p:spPr>
            <a:xfrm>
              <a:off x="5809723" y="2630865"/>
              <a:ext cx="263081" cy="143153"/>
            </a:xfrm>
            <a:custGeom>
              <a:avLst/>
              <a:gdLst/>
              <a:ahLst/>
              <a:cxnLst/>
              <a:rect l="l" t="t" r="r" b="b"/>
              <a:pathLst>
                <a:path w="10047" h="546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74"/>
            <p:cNvSpPr/>
            <p:nvPr/>
          </p:nvSpPr>
          <p:spPr>
            <a:xfrm>
              <a:off x="5809985" y="2694809"/>
              <a:ext cx="263055" cy="79210"/>
            </a:xfrm>
            <a:custGeom>
              <a:avLst/>
              <a:gdLst/>
              <a:ahLst/>
              <a:cxnLst/>
              <a:rect l="l" t="t" r="r" b="b"/>
              <a:pathLst>
                <a:path w="10046" h="3025" extrusionOk="0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74"/>
            <p:cNvSpPr/>
            <p:nvPr/>
          </p:nvSpPr>
          <p:spPr>
            <a:xfrm>
              <a:off x="5907157" y="2630865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74"/>
            <p:cNvSpPr/>
            <p:nvPr/>
          </p:nvSpPr>
          <p:spPr>
            <a:xfrm>
              <a:off x="5844942" y="2465009"/>
              <a:ext cx="192643" cy="177377"/>
            </a:xfrm>
            <a:custGeom>
              <a:avLst/>
              <a:gdLst/>
              <a:ahLst/>
              <a:cxnLst/>
              <a:rect l="l" t="t" r="r" b="b"/>
              <a:pathLst>
                <a:path w="7357" h="6774" extrusionOk="0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74"/>
            <p:cNvSpPr/>
            <p:nvPr/>
          </p:nvSpPr>
          <p:spPr>
            <a:xfrm>
              <a:off x="5845439" y="2464931"/>
              <a:ext cx="170150" cy="177430"/>
            </a:xfrm>
            <a:custGeom>
              <a:avLst/>
              <a:gdLst/>
              <a:ahLst/>
              <a:cxnLst/>
              <a:rect l="l" t="t" r="r" b="b"/>
              <a:pathLst>
                <a:path w="6498" h="6776" extrusionOk="0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74"/>
            <p:cNvSpPr/>
            <p:nvPr/>
          </p:nvSpPr>
          <p:spPr>
            <a:xfrm>
              <a:off x="5916086" y="2590723"/>
              <a:ext cx="50616" cy="17465"/>
            </a:xfrm>
            <a:custGeom>
              <a:avLst/>
              <a:gdLst/>
              <a:ahLst/>
              <a:cxnLst/>
              <a:rect l="l" t="t" r="r" b="b"/>
              <a:pathLst>
                <a:path w="1933" h="667" extrusionOk="0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74"/>
            <p:cNvSpPr/>
            <p:nvPr/>
          </p:nvSpPr>
          <p:spPr>
            <a:xfrm>
              <a:off x="5901397" y="2545135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74"/>
            <p:cNvSpPr/>
            <p:nvPr/>
          </p:nvSpPr>
          <p:spPr>
            <a:xfrm>
              <a:off x="5970106" y="2545135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74"/>
            <p:cNvSpPr/>
            <p:nvPr/>
          </p:nvSpPr>
          <p:spPr>
            <a:xfrm>
              <a:off x="5893672" y="2527958"/>
              <a:ext cx="21000" cy="11495"/>
            </a:xfrm>
            <a:custGeom>
              <a:avLst/>
              <a:gdLst/>
              <a:ahLst/>
              <a:cxnLst/>
              <a:rect l="l" t="t" r="r" b="b"/>
              <a:pathLst>
                <a:path w="802" h="439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74"/>
            <p:cNvSpPr/>
            <p:nvPr/>
          </p:nvSpPr>
          <p:spPr>
            <a:xfrm>
              <a:off x="5968116" y="2527932"/>
              <a:ext cx="19246" cy="11521"/>
            </a:xfrm>
            <a:custGeom>
              <a:avLst/>
              <a:gdLst/>
              <a:ahLst/>
              <a:cxnLst/>
              <a:rect l="l" t="t" r="r" b="b"/>
              <a:pathLst>
                <a:path w="735" h="440" extrusionOk="0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74"/>
            <p:cNvSpPr/>
            <p:nvPr/>
          </p:nvSpPr>
          <p:spPr>
            <a:xfrm>
              <a:off x="5875919" y="2425025"/>
              <a:ext cx="162661" cy="97199"/>
            </a:xfrm>
            <a:custGeom>
              <a:avLst/>
              <a:gdLst/>
              <a:ahLst/>
              <a:cxnLst/>
              <a:rect l="l" t="t" r="r" b="b"/>
              <a:pathLst>
                <a:path w="6212" h="3712" extrusionOk="0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74"/>
            <p:cNvSpPr/>
            <p:nvPr/>
          </p:nvSpPr>
          <p:spPr>
            <a:xfrm>
              <a:off x="5843947" y="2694809"/>
              <a:ext cx="194869" cy="50485"/>
            </a:xfrm>
            <a:custGeom>
              <a:avLst/>
              <a:gdLst/>
              <a:ahLst/>
              <a:cxnLst/>
              <a:rect l="l" t="t" r="r" b="b"/>
              <a:pathLst>
                <a:path w="7442" h="1928" extrusionOk="0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74"/>
            <p:cNvSpPr/>
            <p:nvPr/>
          </p:nvSpPr>
          <p:spPr>
            <a:xfrm>
              <a:off x="5809723" y="2688577"/>
              <a:ext cx="85965" cy="85442"/>
            </a:xfrm>
            <a:custGeom>
              <a:avLst/>
              <a:gdLst/>
              <a:ahLst/>
              <a:cxnLst/>
              <a:rect l="l" t="t" r="r" b="b"/>
              <a:pathLst>
                <a:path w="3283" h="3263" extrusionOk="0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74"/>
            <p:cNvSpPr/>
            <p:nvPr/>
          </p:nvSpPr>
          <p:spPr>
            <a:xfrm>
              <a:off x="5987100" y="2688577"/>
              <a:ext cx="85939" cy="85442"/>
            </a:xfrm>
            <a:custGeom>
              <a:avLst/>
              <a:gdLst/>
              <a:ahLst/>
              <a:cxnLst/>
              <a:rect l="l" t="t" r="r" b="b"/>
              <a:pathLst>
                <a:path w="3282" h="3263" extrusionOk="0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9" name="Google Shape;12359;p74"/>
          <p:cNvGrpSpPr/>
          <p:nvPr/>
        </p:nvGrpSpPr>
        <p:grpSpPr>
          <a:xfrm>
            <a:off x="7606826" y="1502999"/>
            <a:ext cx="263552" cy="354754"/>
            <a:chOff x="7606826" y="1502999"/>
            <a:chExt cx="263552" cy="354754"/>
          </a:xfrm>
        </p:grpSpPr>
        <p:sp>
          <p:nvSpPr>
            <p:cNvPr id="12360" name="Google Shape;12360;p74"/>
            <p:cNvSpPr/>
            <p:nvPr/>
          </p:nvSpPr>
          <p:spPr>
            <a:xfrm>
              <a:off x="7606826" y="1703340"/>
              <a:ext cx="263552" cy="154413"/>
            </a:xfrm>
            <a:custGeom>
              <a:avLst/>
              <a:gdLst/>
              <a:ahLst/>
              <a:cxnLst/>
              <a:rect l="l" t="t" r="r" b="b"/>
              <a:pathLst>
                <a:path w="10065" h="5897" extrusionOk="0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74"/>
            <p:cNvSpPr/>
            <p:nvPr/>
          </p:nvSpPr>
          <p:spPr>
            <a:xfrm>
              <a:off x="7626543" y="1502999"/>
              <a:ext cx="223856" cy="240090"/>
            </a:xfrm>
            <a:custGeom>
              <a:avLst/>
              <a:gdLst/>
              <a:ahLst/>
              <a:cxnLst/>
              <a:rect l="l" t="t" r="r" b="b"/>
              <a:pathLst>
                <a:path w="8549" h="9169" extrusionOk="0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74"/>
            <p:cNvSpPr/>
            <p:nvPr/>
          </p:nvSpPr>
          <p:spPr>
            <a:xfrm>
              <a:off x="7641049" y="1708839"/>
              <a:ext cx="194869" cy="102959"/>
            </a:xfrm>
            <a:custGeom>
              <a:avLst/>
              <a:gdLst/>
              <a:ahLst/>
              <a:cxnLst/>
              <a:rect l="l" t="t" r="r" b="b"/>
              <a:pathLst>
                <a:path w="7442" h="3932" extrusionOk="0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74"/>
            <p:cNvSpPr/>
            <p:nvPr/>
          </p:nvSpPr>
          <p:spPr>
            <a:xfrm>
              <a:off x="7659431" y="1726069"/>
              <a:ext cx="158341" cy="65227"/>
            </a:xfrm>
            <a:custGeom>
              <a:avLst/>
              <a:gdLst/>
              <a:ahLst/>
              <a:cxnLst/>
              <a:rect l="l" t="t" r="r" b="b"/>
              <a:pathLst>
                <a:path w="6047" h="2491" extrusionOk="0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74"/>
            <p:cNvSpPr/>
            <p:nvPr/>
          </p:nvSpPr>
          <p:spPr>
            <a:xfrm>
              <a:off x="7692739" y="1502999"/>
              <a:ext cx="142420" cy="85468"/>
            </a:xfrm>
            <a:custGeom>
              <a:avLst/>
              <a:gdLst/>
              <a:ahLst/>
              <a:cxnLst/>
              <a:rect l="l" t="t" r="r" b="b"/>
              <a:pathLst>
                <a:path w="5439" h="3264" extrusionOk="0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74"/>
            <p:cNvSpPr/>
            <p:nvPr/>
          </p:nvSpPr>
          <p:spPr>
            <a:xfrm>
              <a:off x="7687266" y="1703340"/>
              <a:ext cx="102436" cy="87955"/>
            </a:xfrm>
            <a:custGeom>
              <a:avLst/>
              <a:gdLst/>
              <a:ahLst/>
              <a:cxnLst/>
              <a:rect l="l" t="t" r="r" b="b"/>
              <a:pathLst>
                <a:path w="3912" h="3359" extrusionOk="0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74"/>
            <p:cNvSpPr/>
            <p:nvPr/>
          </p:nvSpPr>
          <p:spPr>
            <a:xfrm>
              <a:off x="7704234" y="1703340"/>
              <a:ext cx="68736" cy="28254"/>
            </a:xfrm>
            <a:custGeom>
              <a:avLst/>
              <a:gdLst/>
              <a:ahLst/>
              <a:cxnLst/>
              <a:rect l="l" t="t" r="r" b="b"/>
              <a:pathLst>
                <a:path w="2625" h="1079" extrusionOk="0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74"/>
            <p:cNvSpPr/>
            <p:nvPr/>
          </p:nvSpPr>
          <p:spPr>
            <a:xfrm>
              <a:off x="7664014" y="1576133"/>
              <a:ext cx="149176" cy="144070"/>
            </a:xfrm>
            <a:custGeom>
              <a:avLst/>
              <a:gdLst/>
              <a:ahLst/>
              <a:cxnLst/>
              <a:rect l="l" t="t" r="r" b="b"/>
              <a:pathLst>
                <a:path w="5697" h="5502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74"/>
            <p:cNvSpPr/>
            <p:nvPr/>
          </p:nvSpPr>
          <p:spPr>
            <a:xfrm>
              <a:off x="7664014" y="1576133"/>
              <a:ext cx="126186" cy="144148"/>
            </a:xfrm>
            <a:custGeom>
              <a:avLst/>
              <a:gdLst/>
              <a:ahLst/>
              <a:cxnLst/>
              <a:rect l="l" t="t" r="r" b="b"/>
              <a:pathLst>
                <a:path w="4819" h="5505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74"/>
            <p:cNvSpPr/>
            <p:nvPr/>
          </p:nvSpPr>
          <p:spPr>
            <a:xfrm>
              <a:off x="7690749" y="1611431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74"/>
            <p:cNvSpPr/>
            <p:nvPr/>
          </p:nvSpPr>
          <p:spPr>
            <a:xfrm>
              <a:off x="7759458" y="1611431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74"/>
            <p:cNvSpPr/>
            <p:nvPr/>
          </p:nvSpPr>
          <p:spPr>
            <a:xfrm>
              <a:off x="7698499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74"/>
            <p:cNvSpPr/>
            <p:nvPr/>
          </p:nvSpPr>
          <p:spPr>
            <a:xfrm>
              <a:off x="7767183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74"/>
            <p:cNvSpPr/>
            <p:nvPr/>
          </p:nvSpPr>
          <p:spPr>
            <a:xfrm>
              <a:off x="7610073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74"/>
            <p:cNvSpPr/>
            <p:nvPr/>
          </p:nvSpPr>
          <p:spPr>
            <a:xfrm>
              <a:off x="7818662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74"/>
            <p:cNvSpPr/>
            <p:nvPr/>
          </p:nvSpPr>
          <p:spPr>
            <a:xfrm>
              <a:off x="7712744" y="1666393"/>
              <a:ext cx="51480" cy="22990"/>
            </a:xfrm>
            <a:custGeom>
              <a:avLst/>
              <a:gdLst/>
              <a:ahLst/>
              <a:cxnLst/>
              <a:rect l="l" t="t" r="r" b="b"/>
              <a:pathLst>
                <a:path w="1966" h="878" extrusionOk="0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74"/>
            <p:cNvSpPr/>
            <p:nvPr/>
          </p:nvSpPr>
          <p:spPr>
            <a:xfrm>
              <a:off x="7704234" y="1794778"/>
              <a:ext cx="11260" cy="62975"/>
            </a:xfrm>
            <a:custGeom>
              <a:avLst/>
              <a:gdLst/>
              <a:ahLst/>
              <a:cxnLst/>
              <a:rect l="l" t="t" r="r" b="b"/>
              <a:pathLst>
                <a:path w="430" h="2405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74"/>
            <p:cNvSpPr/>
            <p:nvPr/>
          </p:nvSpPr>
          <p:spPr>
            <a:xfrm>
              <a:off x="7761448" y="1794778"/>
              <a:ext cx="11521" cy="62975"/>
            </a:xfrm>
            <a:custGeom>
              <a:avLst/>
              <a:gdLst/>
              <a:ahLst/>
              <a:cxnLst/>
              <a:rect l="l" t="t" r="r" b="b"/>
              <a:pathLst>
                <a:path w="440" h="240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8" name="Google Shape;12378;p74"/>
          <p:cNvGrpSpPr/>
          <p:nvPr/>
        </p:nvGrpSpPr>
        <p:grpSpPr>
          <a:xfrm>
            <a:off x="8060455" y="3790075"/>
            <a:ext cx="264076" cy="354623"/>
            <a:chOff x="8060455" y="3790075"/>
            <a:chExt cx="264076" cy="354623"/>
          </a:xfrm>
        </p:grpSpPr>
        <p:sp>
          <p:nvSpPr>
            <p:cNvPr id="12379" name="Google Shape;12379;p74"/>
            <p:cNvSpPr/>
            <p:nvPr/>
          </p:nvSpPr>
          <p:spPr>
            <a:xfrm>
              <a:off x="8074202" y="3790075"/>
              <a:ext cx="237079" cy="113800"/>
            </a:xfrm>
            <a:custGeom>
              <a:avLst/>
              <a:gdLst/>
              <a:ahLst/>
              <a:cxnLst/>
              <a:rect l="l" t="t" r="r" b="b"/>
              <a:pathLst>
                <a:path w="9054" h="4346" extrusionOk="0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74"/>
            <p:cNvSpPr/>
            <p:nvPr/>
          </p:nvSpPr>
          <p:spPr>
            <a:xfrm>
              <a:off x="8083681" y="3955564"/>
              <a:ext cx="80231" cy="126186"/>
            </a:xfrm>
            <a:custGeom>
              <a:avLst/>
              <a:gdLst/>
              <a:ahLst/>
              <a:cxnLst/>
              <a:rect l="l" t="t" r="r" b="b"/>
              <a:pathLst>
                <a:path w="3064" h="4819" extrusionOk="0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74"/>
            <p:cNvSpPr/>
            <p:nvPr/>
          </p:nvSpPr>
          <p:spPr>
            <a:xfrm>
              <a:off x="8060716" y="4018513"/>
              <a:ext cx="263814" cy="126186"/>
            </a:xfrm>
            <a:custGeom>
              <a:avLst/>
              <a:gdLst/>
              <a:ahLst/>
              <a:cxnLst/>
              <a:rect l="l" t="t" r="r" b="b"/>
              <a:pathLst>
                <a:path w="10075" h="4819" extrusionOk="0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74"/>
            <p:cNvSpPr/>
            <p:nvPr/>
          </p:nvSpPr>
          <p:spPr>
            <a:xfrm>
              <a:off x="8060455" y="4057241"/>
              <a:ext cx="264076" cy="87458"/>
            </a:xfrm>
            <a:custGeom>
              <a:avLst/>
              <a:gdLst/>
              <a:ahLst/>
              <a:cxnLst/>
              <a:rect l="l" t="t" r="r" b="b"/>
              <a:pathLst>
                <a:path w="10085" h="3340" extrusionOk="0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74"/>
            <p:cNvSpPr/>
            <p:nvPr/>
          </p:nvSpPr>
          <p:spPr>
            <a:xfrm>
              <a:off x="8125420" y="4057241"/>
              <a:ext cx="134408" cy="61142"/>
            </a:xfrm>
            <a:custGeom>
              <a:avLst/>
              <a:gdLst/>
              <a:ahLst/>
              <a:cxnLst/>
              <a:rect l="l" t="t" r="r" b="b"/>
              <a:pathLst>
                <a:path w="5133" h="2335" extrusionOk="0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74"/>
            <p:cNvSpPr/>
            <p:nvPr/>
          </p:nvSpPr>
          <p:spPr>
            <a:xfrm>
              <a:off x="8158386" y="4018513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74"/>
            <p:cNvSpPr/>
            <p:nvPr/>
          </p:nvSpPr>
          <p:spPr>
            <a:xfrm>
              <a:off x="8096171" y="3875386"/>
              <a:ext cx="188139" cy="154413"/>
            </a:xfrm>
            <a:custGeom>
              <a:avLst/>
              <a:gdLst/>
              <a:ahLst/>
              <a:cxnLst/>
              <a:rect l="l" t="t" r="r" b="b"/>
              <a:pathLst>
                <a:path w="7185" h="5897" extrusionOk="0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74"/>
            <p:cNvSpPr/>
            <p:nvPr/>
          </p:nvSpPr>
          <p:spPr>
            <a:xfrm>
              <a:off x="8152390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74"/>
            <p:cNvSpPr/>
            <p:nvPr/>
          </p:nvSpPr>
          <p:spPr>
            <a:xfrm>
              <a:off x="8221335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74"/>
            <p:cNvSpPr/>
            <p:nvPr/>
          </p:nvSpPr>
          <p:spPr>
            <a:xfrm>
              <a:off x="8166792" y="3978136"/>
              <a:ext cx="50930" cy="17492"/>
            </a:xfrm>
            <a:custGeom>
              <a:avLst/>
              <a:gdLst/>
              <a:ahLst/>
              <a:cxnLst/>
              <a:rect l="l" t="t" r="r" b="b"/>
              <a:pathLst>
                <a:path w="1945" h="668" extrusionOk="0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74"/>
            <p:cNvSpPr/>
            <p:nvPr/>
          </p:nvSpPr>
          <p:spPr>
            <a:xfrm>
              <a:off x="8099942" y="3880885"/>
              <a:ext cx="167375" cy="149124"/>
            </a:xfrm>
            <a:custGeom>
              <a:avLst/>
              <a:gdLst/>
              <a:ahLst/>
              <a:cxnLst/>
              <a:rect l="l" t="t" r="r" b="b"/>
              <a:pathLst>
                <a:path w="6392" h="5695" extrusionOk="0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74"/>
            <p:cNvSpPr/>
            <p:nvPr/>
          </p:nvSpPr>
          <p:spPr>
            <a:xfrm>
              <a:off x="8255795" y="3892380"/>
              <a:ext cx="22781" cy="42970"/>
            </a:xfrm>
            <a:custGeom>
              <a:avLst/>
              <a:gdLst/>
              <a:ahLst/>
              <a:cxnLst/>
              <a:rect l="l" t="t" r="r" b="b"/>
              <a:pathLst>
                <a:path w="870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74"/>
            <p:cNvSpPr/>
            <p:nvPr/>
          </p:nvSpPr>
          <p:spPr>
            <a:xfrm>
              <a:off x="8106435" y="3892380"/>
              <a:ext cx="22990" cy="42970"/>
            </a:xfrm>
            <a:custGeom>
              <a:avLst/>
              <a:gdLst/>
              <a:ahLst/>
              <a:cxnLst/>
              <a:rect l="l" t="t" r="r" b="b"/>
              <a:pathLst>
                <a:path w="878" h="1641" extrusionOk="0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74"/>
            <p:cNvSpPr/>
            <p:nvPr/>
          </p:nvSpPr>
          <p:spPr>
            <a:xfrm>
              <a:off x="8106671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74"/>
            <p:cNvSpPr/>
            <p:nvPr/>
          </p:nvSpPr>
          <p:spPr>
            <a:xfrm>
              <a:off x="8178627" y="4110448"/>
              <a:ext cx="27992" cy="34250"/>
            </a:xfrm>
            <a:custGeom>
              <a:avLst/>
              <a:gdLst/>
              <a:ahLst/>
              <a:cxnLst/>
              <a:rect l="l" t="t" r="r" b="b"/>
              <a:pathLst>
                <a:path w="1069" h="1308" extrusionOk="0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74"/>
            <p:cNvSpPr/>
            <p:nvPr/>
          </p:nvSpPr>
          <p:spPr>
            <a:xfrm>
              <a:off x="8171112" y="4081724"/>
              <a:ext cx="42760" cy="31736"/>
            </a:xfrm>
            <a:custGeom>
              <a:avLst/>
              <a:gdLst/>
              <a:ahLst/>
              <a:cxnLst/>
              <a:rect l="l" t="t" r="r" b="b"/>
              <a:pathLst>
                <a:path w="1633" h="1212" extrusionOk="0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74"/>
            <p:cNvSpPr/>
            <p:nvPr/>
          </p:nvSpPr>
          <p:spPr>
            <a:xfrm>
              <a:off x="8135894" y="4044017"/>
              <a:ext cx="56743" cy="62844"/>
            </a:xfrm>
            <a:custGeom>
              <a:avLst/>
              <a:gdLst/>
              <a:ahLst/>
              <a:cxnLst/>
              <a:rect l="l" t="t" r="r" b="b"/>
              <a:pathLst>
                <a:path w="2167" h="2400" extrusionOk="0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74"/>
            <p:cNvSpPr/>
            <p:nvPr/>
          </p:nvSpPr>
          <p:spPr>
            <a:xfrm>
              <a:off x="8192610" y="4044017"/>
              <a:ext cx="56717" cy="62844"/>
            </a:xfrm>
            <a:custGeom>
              <a:avLst/>
              <a:gdLst/>
              <a:ahLst/>
              <a:cxnLst/>
              <a:rect l="l" t="t" r="r" b="b"/>
              <a:pathLst>
                <a:path w="2166" h="2400" extrusionOk="0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74"/>
            <p:cNvSpPr/>
            <p:nvPr/>
          </p:nvSpPr>
          <p:spPr>
            <a:xfrm>
              <a:off x="8063963" y="4087956"/>
              <a:ext cx="48468" cy="56743"/>
            </a:xfrm>
            <a:custGeom>
              <a:avLst/>
              <a:gdLst/>
              <a:ahLst/>
              <a:cxnLst/>
              <a:rect l="l" t="t" r="r" b="b"/>
              <a:pathLst>
                <a:path w="1851" h="2167" extrusionOk="0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74"/>
            <p:cNvSpPr/>
            <p:nvPr/>
          </p:nvSpPr>
          <p:spPr>
            <a:xfrm>
              <a:off x="8272789" y="4087956"/>
              <a:ext cx="48495" cy="56743"/>
            </a:xfrm>
            <a:custGeom>
              <a:avLst/>
              <a:gdLst/>
              <a:ahLst/>
              <a:cxnLst/>
              <a:rect l="l" t="t" r="r" b="b"/>
              <a:pathLst>
                <a:path w="1852" h="2167" extrusionOk="0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74"/>
            <p:cNvSpPr/>
            <p:nvPr/>
          </p:nvSpPr>
          <p:spPr>
            <a:xfrm>
              <a:off x="8106671" y="3857894"/>
              <a:ext cx="171905" cy="34512"/>
            </a:xfrm>
            <a:custGeom>
              <a:avLst/>
              <a:gdLst/>
              <a:ahLst/>
              <a:cxnLst/>
              <a:rect l="l" t="t" r="r" b="b"/>
              <a:pathLst>
                <a:path w="6565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74"/>
            <p:cNvSpPr/>
            <p:nvPr/>
          </p:nvSpPr>
          <p:spPr>
            <a:xfrm>
              <a:off x="8175380" y="3823670"/>
              <a:ext cx="34486" cy="39984"/>
            </a:xfrm>
            <a:custGeom>
              <a:avLst/>
              <a:gdLst/>
              <a:ahLst/>
              <a:cxnLst/>
              <a:rect l="l" t="t" r="r" b="b"/>
              <a:pathLst>
                <a:path w="1317" h="152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74"/>
            <p:cNvSpPr/>
            <p:nvPr/>
          </p:nvSpPr>
          <p:spPr>
            <a:xfrm>
              <a:off x="8175407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2" name="Google Shape;12402;p74"/>
          <p:cNvGrpSpPr/>
          <p:nvPr/>
        </p:nvGrpSpPr>
        <p:grpSpPr>
          <a:xfrm>
            <a:off x="7614550" y="2879911"/>
            <a:ext cx="263316" cy="354754"/>
            <a:chOff x="7614550" y="2879911"/>
            <a:chExt cx="263316" cy="354754"/>
          </a:xfrm>
        </p:grpSpPr>
        <p:sp>
          <p:nvSpPr>
            <p:cNvPr id="12403" name="Google Shape;12403;p74"/>
            <p:cNvSpPr/>
            <p:nvPr/>
          </p:nvSpPr>
          <p:spPr>
            <a:xfrm>
              <a:off x="7614550" y="3086013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74"/>
            <p:cNvSpPr/>
            <p:nvPr/>
          </p:nvSpPr>
          <p:spPr>
            <a:xfrm>
              <a:off x="7614550" y="3137728"/>
              <a:ext cx="263081" cy="96937"/>
            </a:xfrm>
            <a:custGeom>
              <a:avLst/>
              <a:gdLst/>
              <a:ahLst/>
              <a:cxnLst/>
              <a:rect l="l" t="t" r="r" b="b"/>
              <a:pathLst>
                <a:path w="10047" h="3702" extrusionOk="0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74"/>
            <p:cNvSpPr/>
            <p:nvPr/>
          </p:nvSpPr>
          <p:spPr>
            <a:xfrm>
              <a:off x="7683495" y="3137728"/>
              <a:ext cx="125426" cy="62477"/>
            </a:xfrm>
            <a:custGeom>
              <a:avLst/>
              <a:gdLst/>
              <a:ahLst/>
              <a:cxnLst/>
              <a:rect l="l" t="t" r="r" b="b"/>
              <a:pathLst>
                <a:path w="4790" h="2386" extrusionOk="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74"/>
            <p:cNvSpPr/>
            <p:nvPr/>
          </p:nvSpPr>
          <p:spPr>
            <a:xfrm>
              <a:off x="7711985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74"/>
            <p:cNvSpPr/>
            <p:nvPr/>
          </p:nvSpPr>
          <p:spPr>
            <a:xfrm>
              <a:off x="7780668" y="3023064"/>
              <a:ext cx="45745" cy="211601"/>
            </a:xfrm>
            <a:custGeom>
              <a:avLst/>
              <a:gdLst/>
              <a:ahLst/>
              <a:cxnLst/>
              <a:rect l="l" t="t" r="r" b="b"/>
              <a:pathLst>
                <a:path w="1747" h="8081" extrusionOk="0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74"/>
            <p:cNvSpPr/>
            <p:nvPr/>
          </p:nvSpPr>
          <p:spPr>
            <a:xfrm>
              <a:off x="7780668" y="3102981"/>
              <a:ext cx="29275" cy="23017"/>
            </a:xfrm>
            <a:custGeom>
              <a:avLst/>
              <a:gdLst/>
              <a:ahLst/>
              <a:cxnLst/>
              <a:rect l="l" t="t" r="r" b="b"/>
              <a:pathLst>
                <a:path w="1118" h="879" extrusionOk="0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74"/>
            <p:cNvSpPr/>
            <p:nvPr/>
          </p:nvSpPr>
          <p:spPr>
            <a:xfrm>
              <a:off x="7666030" y="3023064"/>
              <a:ext cx="45719" cy="211601"/>
            </a:xfrm>
            <a:custGeom>
              <a:avLst/>
              <a:gdLst/>
              <a:ahLst/>
              <a:cxnLst/>
              <a:rect l="l" t="t" r="r" b="b"/>
              <a:pathLst>
                <a:path w="1746" h="8081" extrusionOk="0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74"/>
            <p:cNvSpPr/>
            <p:nvPr/>
          </p:nvSpPr>
          <p:spPr>
            <a:xfrm>
              <a:off x="7628559" y="2879911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74"/>
            <p:cNvSpPr/>
            <p:nvPr/>
          </p:nvSpPr>
          <p:spPr>
            <a:xfrm>
              <a:off x="7650031" y="2920131"/>
              <a:ext cx="192381" cy="177142"/>
            </a:xfrm>
            <a:custGeom>
              <a:avLst/>
              <a:gdLst/>
              <a:ahLst/>
              <a:cxnLst/>
              <a:rect l="l" t="t" r="r" b="b"/>
              <a:pathLst>
                <a:path w="7347" h="6765" extrusionOk="0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74"/>
            <p:cNvSpPr/>
            <p:nvPr/>
          </p:nvSpPr>
          <p:spPr>
            <a:xfrm>
              <a:off x="7650188" y="2920052"/>
              <a:ext cx="170229" cy="177456"/>
            </a:xfrm>
            <a:custGeom>
              <a:avLst/>
              <a:gdLst/>
              <a:ahLst/>
              <a:cxnLst/>
              <a:rect l="l" t="t" r="r" b="b"/>
              <a:pathLst>
                <a:path w="6501" h="6777" extrusionOk="0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74"/>
            <p:cNvSpPr/>
            <p:nvPr/>
          </p:nvSpPr>
          <p:spPr>
            <a:xfrm>
              <a:off x="7720468" y="3037309"/>
              <a:ext cx="51506" cy="22755"/>
            </a:xfrm>
            <a:custGeom>
              <a:avLst/>
              <a:gdLst/>
              <a:ahLst/>
              <a:cxnLst/>
              <a:rect l="l" t="t" r="r" b="b"/>
              <a:pathLst>
                <a:path w="1967" h="869" extrusionOk="0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74"/>
            <p:cNvSpPr/>
            <p:nvPr/>
          </p:nvSpPr>
          <p:spPr>
            <a:xfrm>
              <a:off x="7706250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74"/>
            <p:cNvSpPr/>
            <p:nvPr/>
          </p:nvSpPr>
          <p:spPr>
            <a:xfrm>
              <a:off x="7774933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74"/>
            <p:cNvSpPr/>
            <p:nvPr/>
          </p:nvSpPr>
          <p:spPr>
            <a:xfrm>
              <a:off x="7698237" y="2981535"/>
              <a:ext cx="27206" cy="12831"/>
            </a:xfrm>
            <a:custGeom>
              <a:avLst/>
              <a:gdLst/>
              <a:ahLst/>
              <a:cxnLst/>
              <a:rect l="l" t="t" r="r" b="b"/>
              <a:pathLst>
                <a:path w="1039" h="490" extrusionOk="0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74"/>
            <p:cNvSpPr/>
            <p:nvPr/>
          </p:nvSpPr>
          <p:spPr>
            <a:xfrm>
              <a:off x="7766921" y="2981561"/>
              <a:ext cx="27285" cy="12804"/>
            </a:xfrm>
            <a:custGeom>
              <a:avLst/>
              <a:gdLst/>
              <a:ahLst/>
              <a:cxnLst/>
              <a:rect l="l" t="t" r="r" b="b"/>
              <a:pathLst>
                <a:path w="1042" h="489" extrusionOk="0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74"/>
            <p:cNvSpPr/>
            <p:nvPr/>
          </p:nvSpPr>
          <p:spPr>
            <a:xfrm>
              <a:off x="7681008" y="2879911"/>
              <a:ext cx="162399" cy="97199"/>
            </a:xfrm>
            <a:custGeom>
              <a:avLst/>
              <a:gdLst/>
              <a:ahLst/>
              <a:cxnLst/>
              <a:rect l="l" t="t" r="r" b="b"/>
              <a:pathLst>
                <a:path w="6202" h="3712" extrusionOk="0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74"/>
            <p:cNvSpPr/>
            <p:nvPr/>
          </p:nvSpPr>
          <p:spPr>
            <a:xfrm>
              <a:off x="7682762" y="3102981"/>
              <a:ext cx="29249" cy="23017"/>
            </a:xfrm>
            <a:custGeom>
              <a:avLst/>
              <a:gdLst/>
              <a:ahLst/>
              <a:cxnLst/>
              <a:rect l="l" t="t" r="r" b="b"/>
              <a:pathLst>
                <a:path w="1117" h="879" extrusionOk="0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74"/>
            <p:cNvSpPr/>
            <p:nvPr/>
          </p:nvSpPr>
          <p:spPr>
            <a:xfrm>
              <a:off x="7682762" y="3102981"/>
              <a:ext cx="29249" cy="11783"/>
            </a:xfrm>
            <a:custGeom>
              <a:avLst/>
              <a:gdLst/>
              <a:ahLst/>
              <a:cxnLst/>
              <a:rect l="l" t="t" r="r" b="b"/>
              <a:pathLst>
                <a:path w="1117" h="450" extrusionOk="0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74"/>
            <p:cNvSpPr/>
            <p:nvPr/>
          </p:nvSpPr>
          <p:spPr>
            <a:xfrm>
              <a:off x="7780432" y="3103242"/>
              <a:ext cx="29249" cy="11521"/>
            </a:xfrm>
            <a:custGeom>
              <a:avLst/>
              <a:gdLst/>
              <a:ahLst/>
              <a:cxnLst/>
              <a:rect l="l" t="t" r="r" b="b"/>
              <a:pathLst>
                <a:path w="1117" h="440" extrusionOk="0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2" name="Google Shape;12422;p74"/>
          <p:cNvGrpSpPr/>
          <p:nvPr/>
        </p:nvGrpSpPr>
        <p:grpSpPr>
          <a:xfrm>
            <a:off x="4900684" y="4268187"/>
            <a:ext cx="274576" cy="354623"/>
            <a:chOff x="4900684" y="4268187"/>
            <a:chExt cx="274576" cy="354623"/>
          </a:xfrm>
        </p:grpSpPr>
        <p:sp>
          <p:nvSpPr>
            <p:cNvPr id="12423" name="Google Shape;12423;p74"/>
            <p:cNvSpPr/>
            <p:nvPr/>
          </p:nvSpPr>
          <p:spPr>
            <a:xfrm>
              <a:off x="4963633" y="4268187"/>
              <a:ext cx="148678" cy="57109"/>
            </a:xfrm>
            <a:custGeom>
              <a:avLst/>
              <a:gdLst/>
              <a:ahLst/>
              <a:cxnLst/>
              <a:rect l="l" t="t" r="r" b="b"/>
              <a:pathLst>
                <a:path w="5678" h="2181" extrusionOk="0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74"/>
            <p:cNvSpPr/>
            <p:nvPr/>
          </p:nvSpPr>
          <p:spPr>
            <a:xfrm>
              <a:off x="4935170" y="4302542"/>
              <a:ext cx="205866" cy="102959"/>
            </a:xfrm>
            <a:custGeom>
              <a:avLst/>
              <a:gdLst/>
              <a:ahLst/>
              <a:cxnLst/>
              <a:rect l="l" t="t" r="r" b="b"/>
              <a:pathLst>
                <a:path w="7862" h="3932" extrusionOk="0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74"/>
            <p:cNvSpPr/>
            <p:nvPr/>
          </p:nvSpPr>
          <p:spPr>
            <a:xfrm>
              <a:off x="4946403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74"/>
            <p:cNvSpPr/>
            <p:nvPr/>
          </p:nvSpPr>
          <p:spPr>
            <a:xfrm>
              <a:off x="5112285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74"/>
            <p:cNvSpPr/>
            <p:nvPr/>
          </p:nvSpPr>
          <p:spPr>
            <a:xfrm>
              <a:off x="4900684" y="4468424"/>
              <a:ext cx="274576" cy="154387"/>
            </a:xfrm>
            <a:custGeom>
              <a:avLst/>
              <a:gdLst/>
              <a:ahLst/>
              <a:cxnLst/>
              <a:rect l="l" t="t" r="r" b="b"/>
              <a:pathLst>
                <a:path w="10486" h="5896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74"/>
            <p:cNvSpPr/>
            <p:nvPr/>
          </p:nvSpPr>
          <p:spPr>
            <a:xfrm>
              <a:off x="4997857" y="4468424"/>
              <a:ext cx="80231" cy="22860"/>
            </a:xfrm>
            <a:custGeom>
              <a:avLst/>
              <a:gdLst/>
              <a:ahLst/>
              <a:cxnLst/>
              <a:rect l="l" t="t" r="r" b="b"/>
              <a:pathLst>
                <a:path w="3064" h="873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74"/>
            <p:cNvSpPr/>
            <p:nvPr/>
          </p:nvSpPr>
          <p:spPr>
            <a:xfrm>
              <a:off x="4941664" y="4325270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74"/>
            <p:cNvSpPr/>
            <p:nvPr/>
          </p:nvSpPr>
          <p:spPr>
            <a:xfrm>
              <a:off x="4945670" y="4325270"/>
              <a:ext cx="155382" cy="154622"/>
            </a:xfrm>
            <a:custGeom>
              <a:avLst/>
              <a:gdLst/>
              <a:ahLst/>
              <a:cxnLst/>
              <a:rect l="l" t="t" r="r" b="b"/>
              <a:pathLst>
                <a:path w="5934" h="5905" extrusionOk="0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74"/>
            <p:cNvSpPr/>
            <p:nvPr/>
          </p:nvSpPr>
          <p:spPr>
            <a:xfrm>
              <a:off x="4997857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74"/>
            <p:cNvSpPr/>
            <p:nvPr/>
          </p:nvSpPr>
          <p:spPr>
            <a:xfrm>
              <a:off x="5066566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74"/>
            <p:cNvSpPr/>
            <p:nvPr/>
          </p:nvSpPr>
          <p:spPr>
            <a:xfrm>
              <a:off x="5012625" y="4422495"/>
              <a:ext cx="50694" cy="17230"/>
            </a:xfrm>
            <a:custGeom>
              <a:avLst/>
              <a:gdLst/>
              <a:ahLst/>
              <a:cxnLst/>
              <a:rect l="l" t="t" r="r" b="b"/>
              <a:pathLst>
                <a:path w="1936" h="658" extrusionOk="0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74"/>
            <p:cNvSpPr/>
            <p:nvPr/>
          </p:nvSpPr>
          <p:spPr>
            <a:xfrm>
              <a:off x="4990368" y="4365490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74"/>
            <p:cNvSpPr/>
            <p:nvPr/>
          </p:nvSpPr>
          <p:spPr>
            <a:xfrm>
              <a:off x="5059077" y="4365490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74"/>
            <p:cNvSpPr/>
            <p:nvPr/>
          </p:nvSpPr>
          <p:spPr>
            <a:xfrm>
              <a:off x="5009352" y="4451168"/>
              <a:ext cx="57240" cy="44384"/>
            </a:xfrm>
            <a:custGeom>
              <a:avLst/>
              <a:gdLst/>
              <a:ahLst/>
              <a:cxnLst/>
              <a:rect l="l" t="t" r="r" b="b"/>
              <a:pathLst>
                <a:path w="2186" h="1695" extrusionOk="0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74"/>
            <p:cNvSpPr/>
            <p:nvPr/>
          </p:nvSpPr>
          <p:spPr>
            <a:xfrm>
              <a:off x="4900684" y="4523622"/>
              <a:ext cx="274576" cy="99189"/>
            </a:xfrm>
            <a:custGeom>
              <a:avLst/>
              <a:gdLst/>
              <a:ahLst/>
              <a:cxnLst/>
              <a:rect l="l" t="t" r="r" b="b"/>
              <a:pathLst>
                <a:path w="10486" h="3788" extrusionOk="0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8" name="Google Shape;12438;p74"/>
          <p:cNvGrpSpPr/>
          <p:nvPr/>
        </p:nvGrpSpPr>
        <p:grpSpPr>
          <a:xfrm>
            <a:off x="7161654" y="3345794"/>
            <a:ext cx="263343" cy="354754"/>
            <a:chOff x="7161654" y="3345794"/>
            <a:chExt cx="263343" cy="354754"/>
          </a:xfrm>
        </p:grpSpPr>
        <p:sp>
          <p:nvSpPr>
            <p:cNvPr id="12439" name="Google Shape;12439;p74"/>
            <p:cNvSpPr/>
            <p:nvPr/>
          </p:nvSpPr>
          <p:spPr>
            <a:xfrm>
              <a:off x="7321802" y="3488686"/>
              <a:ext cx="68971" cy="125924"/>
            </a:xfrm>
            <a:custGeom>
              <a:avLst/>
              <a:gdLst/>
              <a:ahLst/>
              <a:cxnLst/>
              <a:rect l="l" t="t" r="r" b="b"/>
              <a:pathLst>
                <a:path w="2634" h="4809" extrusionOk="0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74"/>
            <p:cNvSpPr/>
            <p:nvPr/>
          </p:nvSpPr>
          <p:spPr>
            <a:xfrm>
              <a:off x="7161654" y="3540139"/>
              <a:ext cx="263343" cy="160409"/>
            </a:xfrm>
            <a:custGeom>
              <a:avLst/>
              <a:gdLst/>
              <a:ahLst/>
              <a:cxnLst/>
              <a:rect l="l" t="t" r="r" b="b"/>
              <a:pathLst>
                <a:path w="10057" h="6126" extrusionOk="0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74"/>
            <p:cNvSpPr/>
            <p:nvPr/>
          </p:nvSpPr>
          <p:spPr>
            <a:xfrm>
              <a:off x="7224629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74"/>
            <p:cNvSpPr/>
            <p:nvPr/>
          </p:nvSpPr>
          <p:spPr>
            <a:xfrm>
              <a:off x="7315806" y="3603088"/>
              <a:ext cx="54727" cy="97199"/>
            </a:xfrm>
            <a:custGeom>
              <a:avLst/>
              <a:gdLst/>
              <a:ahLst/>
              <a:cxnLst/>
              <a:rect l="l" t="t" r="r" b="b"/>
              <a:pathLst>
                <a:path w="2090" h="3712" extrusionOk="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74"/>
            <p:cNvSpPr/>
            <p:nvPr/>
          </p:nvSpPr>
          <p:spPr>
            <a:xfrm>
              <a:off x="7161654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74"/>
            <p:cNvSpPr/>
            <p:nvPr/>
          </p:nvSpPr>
          <p:spPr>
            <a:xfrm>
              <a:off x="7258853" y="3540139"/>
              <a:ext cx="68709" cy="28646"/>
            </a:xfrm>
            <a:custGeom>
              <a:avLst/>
              <a:gdLst/>
              <a:ahLst/>
              <a:cxnLst/>
              <a:rect l="l" t="t" r="r" b="b"/>
              <a:pathLst>
                <a:path w="2624" h="1094" extrusionOk="0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74"/>
            <p:cNvSpPr/>
            <p:nvPr/>
          </p:nvSpPr>
          <p:spPr>
            <a:xfrm>
              <a:off x="7195878" y="3500181"/>
              <a:ext cx="46007" cy="45745"/>
            </a:xfrm>
            <a:custGeom>
              <a:avLst/>
              <a:gdLst/>
              <a:ahLst/>
              <a:cxnLst/>
              <a:rect l="l" t="t" r="r" b="b"/>
              <a:pathLst>
                <a:path w="1757" h="1747" extrusionOk="0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74"/>
            <p:cNvSpPr/>
            <p:nvPr/>
          </p:nvSpPr>
          <p:spPr>
            <a:xfrm>
              <a:off x="7207373" y="3511676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74"/>
            <p:cNvSpPr/>
            <p:nvPr/>
          </p:nvSpPr>
          <p:spPr>
            <a:xfrm>
              <a:off x="7344766" y="3500181"/>
              <a:ext cx="45745" cy="45745"/>
            </a:xfrm>
            <a:custGeom>
              <a:avLst/>
              <a:gdLst/>
              <a:ahLst/>
              <a:cxnLst/>
              <a:rect l="l" t="t" r="r" b="b"/>
              <a:pathLst>
                <a:path w="1747" h="1747" extrusionOk="0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74"/>
            <p:cNvSpPr/>
            <p:nvPr/>
          </p:nvSpPr>
          <p:spPr>
            <a:xfrm>
              <a:off x="7356261" y="3511676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74"/>
            <p:cNvSpPr/>
            <p:nvPr/>
          </p:nvSpPr>
          <p:spPr>
            <a:xfrm>
              <a:off x="7201639" y="3345794"/>
              <a:ext cx="183138" cy="134434"/>
            </a:xfrm>
            <a:custGeom>
              <a:avLst/>
              <a:gdLst/>
              <a:ahLst/>
              <a:cxnLst/>
              <a:rect l="l" t="t" r="r" b="b"/>
              <a:pathLst>
                <a:path w="6994" h="5134" extrusionOk="0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74"/>
            <p:cNvSpPr/>
            <p:nvPr/>
          </p:nvSpPr>
          <p:spPr>
            <a:xfrm>
              <a:off x="7200880" y="3414111"/>
              <a:ext cx="184866" cy="143311"/>
            </a:xfrm>
            <a:custGeom>
              <a:avLst/>
              <a:gdLst/>
              <a:ahLst/>
              <a:cxnLst/>
              <a:rect l="l" t="t" r="r" b="b"/>
              <a:pathLst>
                <a:path w="7060" h="5473" extrusionOk="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74"/>
            <p:cNvSpPr/>
            <p:nvPr/>
          </p:nvSpPr>
          <p:spPr>
            <a:xfrm>
              <a:off x="7253223" y="3465905"/>
              <a:ext cx="11390" cy="17308"/>
            </a:xfrm>
            <a:custGeom>
              <a:avLst/>
              <a:gdLst/>
              <a:ahLst/>
              <a:cxnLst/>
              <a:rect l="l" t="t" r="r" b="b"/>
              <a:pathLst>
                <a:path w="435" h="661" extrusionOk="0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74"/>
            <p:cNvSpPr/>
            <p:nvPr/>
          </p:nvSpPr>
          <p:spPr>
            <a:xfrm>
              <a:off x="7321802" y="346590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74"/>
            <p:cNvSpPr/>
            <p:nvPr/>
          </p:nvSpPr>
          <p:spPr>
            <a:xfrm>
              <a:off x="7267573" y="3502930"/>
              <a:ext cx="51506" cy="23017"/>
            </a:xfrm>
            <a:custGeom>
              <a:avLst/>
              <a:gdLst/>
              <a:ahLst/>
              <a:cxnLst/>
              <a:rect l="l" t="t" r="r" b="b"/>
              <a:pathLst>
                <a:path w="1967" h="879" extrusionOk="0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74"/>
            <p:cNvSpPr/>
            <p:nvPr/>
          </p:nvSpPr>
          <p:spPr>
            <a:xfrm>
              <a:off x="7201141" y="3414111"/>
              <a:ext cx="169626" cy="143311"/>
            </a:xfrm>
            <a:custGeom>
              <a:avLst/>
              <a:gdLst/>
              <a:ahLst/>
              <a:cxnLst/>
              <a:rect l="l" t="t" r="r" b="b"/>
              <a:pathLst>
                <a:path w="6478" h="5473" extrusionOk="0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74"/>
            <p:cNvSpPr/>
            <p:nvPr/>
          </p:nvSpPr>
          <p:spPr>
            <a:xfrm>
              <a:off x="7290563" y="3347313"/>
              <a:ext cx="94214" cy="101441"/>
            </a:xfrm>
            <a:custGeom>
              <a:avLst/>
              <a:gdLst/>
              <a:ahLst/>
              <a:cxnLst/>
              <a:rect l="l" t="t" r="r" b="b"/>
              <a:pathLst>
                <a:path w="3598" h="3874" extrusionOk="0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74"/>
            <p:cNvSpPr/>
            <p:nvPr/>
          </p:nvSpPr>
          <p:spPr>
            <a:xfrm>
              <a:off x="7215884" y="3603088"/>
              <a:ext cx="54962" cy="97199"/>
            </a:xfrm>
            <a:custGeom>
              <a:avLst/>
              <a:gdLst/>
              <a:ahLst/>
              <a:cxnLst/>
              <a:rect l="l" t="t" r="r" b="b"/>
              <a:pathLst>
                <a:path w="2099" h="3712" extrusionOk="0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74"/>
            <p:cNvSpPr/>
            <p:nvPr/>
          </p:nvSpPr>
          <p:spPr>
            <a:xfrm>
              <a:off x="7198392" y="3609346"/>
              <a:ext cx="34486" cy="90941"/>
            </a:xfrm>
            <a:custGeom>
              <a:avLst/>
              <a:gdLst/>
              <a:ahLst/>
              <a:cxnLst/>
              <a:rect l="l" t="t" r="r" b="b"/>
              <a:pathLst>
                <a:path w="1317" h="3473" extrusionOk="0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8" name="Google Shape;12458;p74"/>
          <p:cNvGrpSpPr/>
          <p:nvPr/>
        </p:nvGrpSpPr>
        <p:grpSpPr>
          <a:xfrm>
            <a:off x="6711770" y="3345794"/>
            <a:ext cx="263081" cy="354754"/>
            <a:chOff x="6711770" y="3345794"/>
            <a:chExt cx="263081" cy="354754"/>
          </a:xfrm>
        </p:grpSpPr>
        <p:sp>
          <p:nvSpPr>
            <p:cNvPr id="12459" name="Google Shape;12459;p74"/>
            <p:cNvSpPr/>
            <p:nvPr/>
          </p:nvSpPr>
          <p:spPr>
            <a:xfrm>
              <a:off x="6768984" y="3465957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74"/>
            <p:cNvSpPr/>
            <p:nvPr/>
          </p:nvSpPr>
          <p:spPr>
            <a:xfrm>
              <a:off x="6711770" y="3545900"/>
              <a:ext cx="263081" cy="154649"/>
            </a:xfrm>
            <a:custGeom>
              <a:avLst/>
              <a:gdLst/>
              <a:ahLst/>
              <a:cxnLst/>
              <a:rect l="l" t="t" r="r" b="b"/>
              <a:pathLst>
                <a:path w="10047" h="5906" extrusionOk="0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74"/>
            <p:cNvSpPr/>
            <p:nvPr/>
          </p:nvSpPr>
          <p:spPr>
            <a:xfrm>
              <a:off x="6760474" y="3545900"/>
              <a:ext cx="165646" cy="143153"/>
            </a:xfrm>
            <a:custGeom>
              <a:avLst/>
              <a:gdLst/>
              <a:ahLst/>
              <a:cxnLst/>
              <a:rect l="l" t="t" r="r" b="b"/>
              <a:pathLst>
                <a:path w="6326" h="5467" extrusionOk="0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74"/>
            <p:cNvSpPr/>
            <p:nvPr/>
          </p:nvSpPr>
          <p:spPr>
            <a:xfrm>
              <a:off x="6771969" y="3545900"/>
              <a:ext cx="142918" cy="131658"/>
            </a:xfrm>
            <a:custGeom>
              <a:avLst/>
              <a:gdLst/>
              <a:ahLst/>
              <a:cxnLst/>
              <a:rect l="l" t="t" r="r" b="b"/>
              <a:pathLst>
                <a:path w="5458" h="5028" extrusionOk="0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74"/>
            <p:cNvSpPr/>
            <p:nvPr/>
          </p:nvSpPr>
          <p:spPr>
            <a:xfrm>
              <a:off x="6808942" y="3545900"/>
              <a:ext cx="68736" cy="28804"/>
            </a:xfrm>
            <a:custGeom>
              <a:avLst/>
              <a:gdLst/>
              <a:ahLst/>
              <a:cxnLst/>
              <a:rect l="l" t="t" r="r" b="b"/>
              <a:pathLst>
                <a:path w="2625" h="1100" extrusionOk="0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74"/>
            <p:cNvSpPr/>
            <p:nvPr/>
          </p:nvSpPr>
          <p:spPr>
            <a:xfrm>
              <a:off x="6768984" y="3414504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74"/>
            <p:cNvSpPr/>
            <p:nvPr/>
          </p:nvSpPr>
          <p:spPr>
            <a:xfrm>
              <a:off x="6803208" y="346632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74"/>
            <p:cNvSpPr/>
            <p:nvPr/>
          </p:nvSpPr>
          <p:spPr>
            <a:xfrm>
              <a:off x="6871891" y="346632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74"/>
            <p:cNvSpPr/>
            <p:nvPr/>
          </p:nvSpPr>
          <p:spPr>
            <a:xfrm>
              <a:off x="6817976" y="3506361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74"/>
            <p:cNvSpPr/>
            <p:nvPr/>
          </p:nvSpPr>
          <p:spPr>
            <a:xfrm>
              <a:off x="6768748" y="3414504"/>
              <a:ext cx="148888" cy="148652"/>
            </a:xfrm>
            <a:custGeom>
              <a:avLst/>
              <a:gdLst/>
              <a:ahLst/>
              <a:cxnLst/>
              <a:rect l="l" t="t" r="r" b="b"/>
              <a:pathLst>
                <a:path w="5686" h="5677" extrusionOk="0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74"/>
            <p:cNvSpPr/>
            <p:nvPr/>
          </p:nvSpPr>
          <p:spPr>
            <a:xfrm>
              <a:off x="6745994" y="3345794"/>
              <a:ext cx="194633" cy="268318"/>
            </a:xfrm>
            <a:custGeom>
              <a:avLst/>
              <a:gdLst/>
              <a:ahLst/>
              <a:cxnLst/>
              <a:rect l="l" t="t" r="r" b="b"/>
              <a:pathLst>
                <a:path w="7433" h="10247" extrusionOk="0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74"/>
            <p:cNvSpPr/>
            <p:nvPr/>
          </p:nvSpPr>
          <p:spPr>
            <a:xfrm>
              <a:off x="6771969" y="3592352"/>
              <a:ext cx="142918" cy="83713"/>
            </a:xfrm>
            <a:custGeom>
              <a:avLst/>
              <a:gdLst/>
              <a:ahLst/>
              <a:cxnLst/>
              <a:rect l="l" t="t" r="r" b="b"/>
              <a:pathLst>
                <a:path w="5458" h="3197" extrusionOk="0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74"/>
            <p:cNvSpPr/>
            <p:nvPr/>
          </p:nvSpPr>
          <p:spPr>
            <a:xfrm>
              <a:off x="6776211" y="3592352"/>
              <a:ext cx="134172" cy="64467"/>
            </a:xfrm>
            <a:custGeom>
              <a:avLst/>
              <a:gdLst/>
              <a:ahLst/>
              <a:cxnLst/>
              <a:rect l="l" t="t" r="r" b="b"/>
              <a:pathLst>
                <a:path w="5124" h="2462" extrusionOk="0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74"/>
            <p:cNvSpPr/>
            <p:nvPr/>
          </p:nvSpPr>
          <p:spPr>
            <a:xfrm>
              <a:off x="6786450" y="3582664"/>
              <a:ext cx="57005" cy="62818"/>
            </a:xfrm>
            <a:custGeom>
              <a:avLst/>
              <a:gdLst/>
              <a:ahLst/>
              <a:cxnLst/>
              <a:rect l="l" t="t" r="r" b="b"/>
              <a:pathLst>
                <a:path w="2177" h="2399" extrusionOk="0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74"/>
            <p:cNvSpPr/>
            <p:nvPr/>
          </p:nvSpPr>
          <p:spPr>
            <a:xfrm>
              <a:off x="6843428" y="3582664"/>
              <a:ext cx="56717" cy="62818"/>
            </a:xfrm>
            <a:custGeom>
              <a:avLst/>
              <a:gdLst/>
              <a:ahLst/>
              <a:cxnLst/>
              <a:rect l="l" t="t" r="r" b="b"/>
              <a:pathLst>
                <a:path w="2166" h="2399" extrusionOk="0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74"/>
            <p:cNvSpPr/>
            <p:nvPr/>
          </p:nvSpPr>
          <p:spPr>
            <a:xfrm>
              <a:off x="6714519" y="3627335"/>
              <a:ext cx="48730" cy="72951"/>
            </a:xfrm>
            <a:custGeom>
              <a:avLst/>
              <a:gdLst/>
              <a:ahLst/>
              <a:cxnLst/>
              <a:rect l="l" t="t" r="r" b="b"/>
              <a:pathLst>
                <a:path w="1861" h="2786" extrusionOk="0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74"/>
            <p:cNvSpPr/>
            <p:nvPr/>
          </p:nvSpPr>
          <p:spPr>
            <a:xfrm>
              <a:off x="6923345" y="3627335"/>
              <a:ext cx="48992" cy="72951"/>
            </a:xfrm>
            <a:custGeom>
              <a:avLst/>
              <a:gdLst/>
              <a:ahLst/>
              <a:cxnLst/>
              <a:rect l="l" t="t" r="r" b="b"/>
              <a:pathLst>
                <a:path w="1871" h="2786" extrusionOk="0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6" name="Google Shape;12476;p74"/>
          <p:cNvGrpSpPr/>
          <p:nvPr/>
        </p:nvGrpSpPr>
        <p:grpSpPr>
          <a:xfrm>
            <a:off x="7163409" y="2880251"/>
            <a:ext cx="263316" cy="354414"/>
            <a:chOff x="7163409" y="2880251"/>
            <a:chExt cx="263316" cy="354414"/>
          </a:xfrm>
        </p:grpSpPr>
        <p:sp>
          <p:nvSpPr>
            <p:cNvPr id="12477" name="Google Shape;12477;p74"/>
            <p:cNvSpPr/>
            <p:nvPr/>
          </p:nvSpPr>
          <p:spPr>
            <a:xfrm>
              <a:off x="7163409" y="3125474"/>
              <a:ext cx="263316" cy="109191"/>
            </a:xfrm>
            <a:custGeom>
              <a:avLst/>
              <a:gdLst/>
              <a:ahLst/>
              <a:cxnLst/>
              <a:rect l="l" t="t" r="r" b="b"/>
              <a:pathLst>
                <a:path w="10056" h="4170" extrusionOk="0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74"/>
            <p:cNvSpPr/>
            <p:nvPr/>
          </p:nvSpPr>
          <p:spPr>
            <a:xfrm>
              <a:off x="7197633" y="2920131"/>
              <a:ext cx="194633" cy="291544"/>
            </a:xfrm>
            <a:custGeom>
              <a:avLst/>
              <a:gdLst/>
              <a:ahLst/>
              <a:cxnLst/>
              <a:rect l="l" t="t" r="r" b="b"/>
              <a:pathLst>
                <a:path w="7433" h="11134" extrusionOk="0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74"/>
            <p:cNvSpPr/>
            <p:nvPr/>
          </p:nvSpPr>
          <p:spPr>
            <a:xfrm>
              <a:off x="7240105" y="3114240"/>
              <a:ext cx="147657" cy="96204"/>
            </a:xfrm>
            <a:custGeom>
              <a:avLst/>
              <a:gdLst/>
              <a:ahLst/>
              <a:cxnLst/>
              <a:rect l="l" t="t" r="r" b="b"/>
              <a:pathLst>
                <a:path w="5639" h="3674" extrusionOk="0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74"/>
            <p:cNvSpPr/>
            <p:nvPr/>
          </p:nvSpPr>
          <p:spPr>
            <a:xfrm>
              <a:off x="7220623" y="3000074"/>
              <a:ext cx="148652" cy="125924"/>
            </a:xfrm>
            <a:custGeom>
              <a:avLst/>
              <a:gdLst/>
              <a:ahLst/>
              <a:cxnLst/>
              <a:rect l="l" t="t" r="r" b="b"/>
              <a:pathLst>
                <a:path w="5677" h="4809" extrusionOk="0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74"/>
            <p:cNvSpPr/>
            <p:nvPr/>
          </p:nvSpPr>
          <p:spPr>
            <a:xfrm>
              <a:off x="7220623" y="2954355"/>
              <a:ext cx="148914" cy="142918"/>
            </a:xfrm>
            <a:custGeom>
              <a:avLst/>
              <a:gdLst/>
              <a:ahLst/>
              <a:cxnLst/>
              <a:rect l="l" t="t" r="r" b="b"/>
              <a:pathLst>
                <a:path w="5687" h="5458" extrusionOk="0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74"/>
            <p:cNvSpPr/>
            <p:nvPr/>
          </p:nvSpPr>
          <p:spPr>
            <a:xfrm>
              <a:off x="7220387" y="2954355"/>
              <a:ext cx="148888" cy="143180"/>
            </a:xfrm>
            <a:custGeom>
              <a:avLst/>
              <a:gdLst/>
              <a:ahLst/>
              <a:cxnLst/>
              <a:rect l="l" t="t" r="r" b="b"/>
              <a:pathLst>
                <a:path w="5686" h="5468" extrusionOk="0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74"/>
            <p:cNvSpPr/>
            <p:nvPr/>
          </p:nvSpPr>
          <p:spPr>
            <a:xfrm>
              <a:off x="7269851" y="3045714"/>
              <a:ext cx="50747" cy="17361"/>
            </a:xfrm>
            <a:custGeom>
              <a:avLst/>
              <a:gdLst/>
              <a:ahLst/>
              <a:cxnLst/>
              <a:rect l="l" t="t" r="r" b="b"/>
              <a:pathLst>
                <a:path w="1938" h="663" extrusionOk="0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74"/>
            <p:cNvSpPr/>
            <p:nvPr/>
          </p:nvSpPr>
          <p:spPr>
            <a:xfrm>
              <a:off x="7255344" y="3005939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74"/>
            <p:cNvSpPr/>
            <p:nvPr/>
          </p:nvSpPr>
          <p:spPr>
            <a:xfrm>
              <a:off x="7323792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74"/>
            <p:cNvSpPr/>
            <p:nvPr/>
          </p:nvSpPr>
          <p:spPr>
            <a:xfrm>
              <a:off x="7247594" y="298857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74"/>
            <p:cNvSpPr/>
            <p:nvPr/>
          </p:nvSpPr>
          <p:spPr>
            <a:xfrm>
              <a:off x="7316303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74"/>
            <p:cNvSpPr/>
            <p:nvPr/>
          </p:nvSpPr>
          <p:spPr>
            <a:xfrm>
              <a:off x="7189646" y="2880251"/>
              <a:ext cx="208852" cy="285469"/>
            </a:xfrm>
            <a:custGeom>
              <a:avLst/>
              <a:gdLst/>
              <a:ahLst/>
              <a:cxnLst/>
              <a:rect l="l" t="t" r="r" b="b"/>
              <a:pathLst>
                <a:path w="7976" h="10902" extrusionOk="0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9" name="Google Shape;12489;p74"/>
          <p:cNvGrpSpPr/>
          <p:nvPr/>
        </p:nvGrpSpPr>
        <p:grpSpPr>
          <a:xfrm>
            <a:off x="6712032" y="2880172"/>
            <a:ext cx="263316" cy="354493"/>
            <a:chOff x="6712032" y="2880172"/>
            <a:chExt cx="263316" cy="354493"/>
          </a:xfrm>
        </p:grpSpPr>
        <p:sp>
          <p:nvSpPr>
            <p:cNvPr id="12490" name="Google Shape;12490;p74"/>
            <p:cNvSpPr/>
            <p:nvPr/>
          </p:nvSpPr>
          <p:spPr>
            <a:xfrm>
              <a:off x="6729995" y="2880172"/>
              <a:ext cx="227600" cy="209113"/>
            </a:xfrm>
            <a:custGeom>
              <a:avLst/>
              <a:gdLst/>
              <a:ahLst/>
              <a:cxnLst/>
              <a:rect l="l" t="t" r="r" b="b"/>
              <a:pathLst>
                <a:path w="8692" h="7986" extrusionOk="0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74"/>
            <p:cNvSpPr/>
            <p:nvPr/>
          </p:nvSpPr>
          <p:spPr>
            <a:xfrm>
              <a:off x="6843926" y="2880172"/>
              <a:ext cx="113669" cy="209009"/>
            </a:xfrm>
            <a:custGeom>
              <a:avLst/>
              <a:gdLst/>
              <a:ahLst/>
              <a:cxnLst/>
              <a:rect l="l" t="t" r="r" b="b"/>
              <a:pathLst>
                <a:path w="4341" h="7982" extrusionOk="0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74"/>
            <p:cNvSpPr/>
            <p:nvPr/>
          </p:nvSpPr>
          <p:spPr>
            <a:xfrm>
              <a:off x="6712032" y="3118980"/>
              <a:ext cx="263316" cy="115685"/>
            </a:xfrm>
            <a:custGeom>
              <a:avLst/>
              <a:gdLst/>
              <a:ahLst/>
              <a:cxnLst/>
              <a:rect l="l" t="t" r="r" b="b"/>
              <a:pathLst>
                <a:path w="10056" h="4418" extrusionOk="0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74"/>
            <p:cNvSpPr/>
            <p:nvPr/>
          </p:nvSpPr>
          <p:spPr>
            <a:xfrm>
              <a:off x="6768487" y="3118980"/>
              <a:ext cx="150407" cy="81802"/>
            </a:xfrm>
            <a:custGeom>
              <a:avLst/>
              <a:gdLst/>
              <a:ahLst/>
              <a:cxnLst/>
              <a:rect l="l" t="t" r="r" b="b"/>
              <a:pathLst>
                <a:path w="5744" h="3124" extrusionOk="0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74"/>
            <p:cNvSpPr/>
            <p:nvPr/>
          </p:nvSpPr>
          <p:spPr>
            <a:xfrm>
              <a:off x="6714755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74"/>
            <p:cNvSpPr/>
            <p:nvPr/>
          </p:nvSpPr>
          <p:spPr>
            <a:xfrm>
              <a:off x="6923842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74"/>
            <p:cNvSpPr/>
            <p:nvPr/>
          </p:nvSpPr>
          <p:spPr>
            <a:xfrm>
              <a:off x="6778961" y="3108741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74"/>
            <p:cNvSpPr/>
            <p:nvPr/>
          </p:nvSpPr>
          <p:spPr>
            <a:xfrm>
              <a:off x="6878149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74"/>
            <p:cNvSpPr/>
            <p:nvPr/>
          </p:nvSpPr>
          <p:spPr>
            <a:xfrm>
              <a:off x="6809440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74"/>
            <p:cNvSpPr/>
            <p:nvPr/>
          </p:nvSpPr>
          <p:spPr>
            <a:xfrm>
              <a:off x="6797945" y="3108741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74"/>
            <p:cNvSpPr/>
            <p:nvPr/>
          </p:nvSpPr>
          <p:spPr>
            <a:xfrm>
              <a:off x="6809440" y="3080252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74"/>
            <p:cNvSpPr/>
            <p:nvPr/>
          </p:nvSpPr>
          <p:spPr>
            <a:xfrm>
              <a:off x="6809440" y="3080252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74"/>
            <p:cNvSpPr/>
            <p:nvPr/>
          </p:nvSpPr>
          <p:spPr>
            <a:xfrm>
              <a:off x="6747251" y="2920131"/>
              <a:ext cx="192617" cy="177142"/>
            </a:xfrm>
            <a:custGeom>
              <a:avLst/>
              <a:gdLst/>
              <a:ahLst/>
              <a:cxnLst/>
              <a:rect l="l" t="t" r="r" b="b"/>
              <a:pathLst>
                <a:path w="7356" h="6765" extrusionOk="0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74"/>
            <p:cNvSpPr/>
            <p:nvPr/>
          </p:nvSpPr>
          <p:spPr>
            <a:xfrm>
              <a:off x="6751231" y="2920131"/>
              <a:ext cx="130689" cy="177377"/>
            </a:xfrm>
            <a:custGeom>
              <a:avLst/>
              <a:gdLst/>
              <a:ahLst/>
              <a:cxnLst/>
              <a:rect l="l" t="t" r="r" b="b"/>
              <a:pathLst>
                <a:path w="4991" h="6774" extrusionOk="0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74"/>
            <p:cNvSpPr/>
            <p:nvPr/>
          </p:nvSpPr>
          <p:spPr>
            <a:xfrm>
              <a:off x="6818474" y="3045714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74"/>
            <p:cNvSpPr/>
            <p:nvPr/>
          </p:nvSpPr>
          <p:spPr>
            <a:xfrm>
              <a:off x="6803705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74"/>
            <p:cNvSpPr/>
            <p:nvPr/>
          </p:nvSpPr>
          <p:spPr>
            <a:xfrm>
              <a:off x="6872389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74"/>
            <p:cNvSpPr/>
            <p:nvPr/>
          </p:nvSpPr>
          <p:spPr>
            <a:xfrm>
              <a:off x="6796217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74"/>
            <p:cNvSpPr/>
            <p:nvPr/>
          </p:nvSpPr>
          <p:spPr>
            <a:xfrm>
              <a:off x="6864900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74"/>
            <p:cNvSpPr/>
            <p:nvPr/>
          </p:nvSpPr>
          <p:spPr>
            <a:xfrm>
              <a:off x="6746491" y="2880172"/>
              <a:ext cx="137419" cy="120189"/>
            </a:xfrm>
            <a:custGeom>
              <a:avLst/>
              <a:gdLst/>
              <a:ahLst/>
              <a:cxnLst/>
              <a:rect l="l" t="t" r="r" b="b"/>
              <a:pathLst>
                <a:path w="5248" h="4590" extrusionOk="0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74"/>
            <p:cNvSpPr/>
            <p:nvPr/>
          </p:nvSpPr>
          <p:spPr>
            <a:xfrm>
              <a:off x="6762595" y="2940267"/>
              <a:ext cx="37628" cy="35612"/>
            </a:xfrm>
            <a:custGeom>
              <a:avLst/>
              <a:gdLst/>
              <a:ahLst/>
              <a:cxnLst/>
              <a:rect l="l" t="t" r="r" b="b"/>
              <a:pathLst>
                <a:path w="1437" h="1360" extrusionOk="0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1" name="Google Shape;12511;p74"/>
          <p:cNvGrpSpPr/>
          <p:nvPr/>
        </p:nvGrpSpPr>
        <p:grpSpPr>
          <a:xfrm>
            <a:off x="6261624" y="3345794"/>
            <a:ext cx="263316" cy="354754"/>
            <a:chOff x="6261624" y="3345794"/>
            <a:chExt cx="263316" cy="354754"/>
          </a:xfrm>
        </p:grpSpPr>
        <p:sp>
          <p:nvSpPr>
            <p:cNvPr id="12512" name="Google Shape;12512;p74"/>
            <p:cNvSpPr/>
            <p:nvPr/>
          </p:nvSpPr>
          <p:spPr>
            <a:xfrm>
              <a:off x="6267620" y="3345794"/>
              <a:ext cx="251585" cy="236922"/>
            </a:xfrm>
            <a:custGeom>
              <a:avLst/>
              <a:gdLst/>
              <a:ahLst/>
              <a:cxnLst/>
              <a:rect l="l" t="t" r="r" b="b"/>
              <a:pathLst>
                <a:path w="9608" h="9048" extrusionOk="0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74"/>
            <p:cNvSpPr/>
            <p:nvPr/>
          </p:nvSpPr>
          <p:spPr>
            <a:xfrm>
              <a:off x="6341802" y="3345794"/>
              <a:ext cx="177403" cy="205133"/>
            </a:xfrm>
            <a:custGeom>
              <a:avLst/>
              <a:gdLst/>
              <a:ahLst/>
              <a:cxnLst/>
              <a:rect l="l" t="t" r="r" b="b"/>
              <a:pathLst>
                <a:path w="6775" h="7834" extrusionOk="0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74"/>
            <p:cNvSpPr/>
            <p:nvPr/>
          </p:nvSpPr>
          <p:spPr>
            <a:xfrm>
              <a:off x="6261624" y="3574625"/>
              <a:ext cx="263316" cy="125662"/>
            </a:xfrm>
            <a:custGeom>
              <a:avLst/>
              <a:gdLst/>
              <a:ahLst/>
              <a:cxnLst/>
              <a:rect l="l" t="t" r="r" b="b"/>
              <a:pathLst>
                <a:path w="10056" h="4799" extrusionOk="0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74"/>
            <p:cNvSpPr/>
            <p:nvPr/>
          </p:nvSpPr>
          <p:spPr>
            <a:xfrm>
              <a:off x="6343818" y="3574625"/>
              <a:ext cx="99189" cy="62975"/>
            </a:xfrm>
            <a:custGeom>
              <a:avLst/>
              <a:gdLst/>
              <a:ahLst/>
              <a:cxnLst/>
              <a:rect l="l" t="t" r="r" b="b"/>
              <a:pathLst>
                <a:path w="3788" h="2405" extrusionOk="0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74"/>
            <p:cNvSpPr/>
            <p:nvPr/>
          </p:nvSpPr>
          <p:spPr>
            <a:xfrm>
              <a:off x="6307840" y="3614347"/>
              <a:ext cx="171145" cy="85939"/>
            </a:xfrm>
            <a:custGeom>
              <a:avLst/>
              <a:gdLst/>
              <a:ahLst/>
              <a:cxnLst/>
              <a:rect l="l" t="t" r="r" b="b"/>
              <a:pathLst>
                <a:path w="6536" h="3282" extrusionOk="0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74"/>
            <p:cNvSpPr/>
            <p:nvPr/>
          </p:nvSpPr>
          <p:spPr>
            <a:xfrm>
              <a:off x="6319073" y="3614347"/>
              <a:ext cx="148652" cy="80702"/>
            </a:xfrm>
            <a:custGeom>
              <a:avLst/>
              <a:gdLst/>
              <a:ahLst/>
              <a:cxnLst/>
              <a:rect l="l" t="t" r="r" b="b"/>
              <a:pathLst>
                <a:path w="5677" h="3082" extrusionOk="0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74"/>
            <p:cNvSpPr/>
            <p:nvPr/>
          </p:nvSpPr>
          <p:spPr>
            <a:xfrm>
              <a:off x="6359058" y="3574625"/>
              <a:ext cx="68709" cy="22755"/>
            </a:xfrm>
            <a:custGeom>
              <a:avLst/>
              <a:gdLst/>
              <a:ahLst/>
              <a:cxnLst/>
              <a:rect l="l" t="t" r="r" b="b"/>
              <a:pathLst>
                <a:path w="2624" h="869" extrusionOk="0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74"/>
            <p:cNvSpPr/>
            <p:nvPr/>
          </p:nvSpPr>
          <p:spPr>
            <a:xfrm>
              <a:off x="6297104" y="3431471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74"/>
            <p:cNvSpPr/>
            <p:nvPr/>
          </p:nvSpPr>
          <p:spPr>
            <a:xfrm>
              <a:off x="6301084" y="3431471"/>
              <a:ext cx="141661" cy="154465"/>
            </a:xfrm>
            <a:custGeom>
              <a:avLst/>
              <a:gdLst/>
              <a:ahLst/>
              <a:cxnLst/>
              <a:rect l="l" t="t" r="r" b="b"/>
              <a:pathLst>
                <a:path w="5410" h="5899" extrusionOk="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74"/>
            <p:cNvSpPr/>
            <p:nvPr/>
          </p:nvSpPr>
          <p:spPr>
            <a:xfrm>
              <a:off x="635329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74"/>
            <p:cNvSpPr/>
            <p:nvPr/>
          </p:nvSpPr>
          <p:spPr>
            <a:xfrm>
              <a:off x="642200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74"/>
            <p:cNvSpPr/>
            <p:nvPr/>
          </p:nvSpPr>
          <p:spPr>
            <a:xfrm>
              <a:off x="6368066" y="3540087"/>
              <a:ext cx="50694" cy="17334"/>
            </a:xfrm>
            <a:custGeom>
              <a:avLst/>
              <a:gdLst/>
              <a:ahLst/>
              <a:cxnLst/>
              <a:rect l="l" t="t" r="r" b="b"/>
              <a:pathLst>
                <a:path w="1936" h="662" extrusionOk="0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74"/>
            <p:cNvSpPr/>
            <p:nvPr/>
          </p:nvSpPr>
          <p:spPr>
            <a:xfrm>
              <a:off x="6305850" y="3482951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74"/>
            <p:cNvSpPr/>
            <p:nvPr/>
          </p:nvSpPr>
          <p:spPr>
            <a:xfrm>
              <a:off x="6442981" y="3482951"/>
              <a:ext cx="37994" cy="11521"/>
            </a:xfrm>
            <a:custGeom>
              <a:avLst/>
              <a:gdLst/>
              <a:ahLst/>
              <a:cxnLst/>
              <a:rect l="l" t="t" r="r" b="b"/>
              <a:pathLst>
                <a:path w="1451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74"/>
            <p:cNvSpPr/>
            <p:nvPr/>
          </p:nvSpPr>
          <p:spPr>
            <a:xfrm>
              <a:off x="6374298" y="3488686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74"/>
            <p:cNvSpPr/>
            <p:nvPr/>
          </p:nvSpPr>
          <p:spPr>
            <a:xfrm>
              <a:off x="6414492" y="3465957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74"/>
            <p:cNvSpPr/>
            <p:nvPr/>
          </p:nvSpPr>
          <p:spPr>
            <a:xfrm>
              <a:off x="6345808" y="3465957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74"/>
            <p:cNvSpPr/>
            <p:nvPr/>
          </p:nvSpPr>
          <p:spPr>
            <a:xfrm>
              <a:off x="6313575" y="3431471"/>
              <a:ext cx="119953" cy="40246"/>
            </a:xfrm>
            <a:custGeom>
              <a:avLst/>
              <a:gdLst/>
              <a:ahLst/>
              <a:cxnLst/>
              <a:rect l="l" t="t" r="r" b="b"/>
              <a:pathLst>
                <a:path w="4581" h="1537" extrusionOk="0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74"/>
            <p:cNvSpPr/>
            <p:nvPr/>
          </p:nvSpPr>
          <p:spPr>
            <a:xfrm>
              <a:off x="6295847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74"/>
            <p:cNvSpPr/>
            <p:nvPr/>
          </p:nvSpPr>
          <p:spPr>
            <a:xfrm>
              <a:off x="6467464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74"/>
            <p:cNvSpPr/>
            <p:nvPr/>
          </p:nvSpPr>
          <p:spPr>
            <a:xfrm>
              <a:off x="6319073" y="3408743"/>
              <a:ext cx="148652" cy="51506"/>
            </a:xfrm>
            <a:custGeom>
              <a:avLst/>
              <a:gdLst/>
              <a:ahLst/>
              <a:cxnLst/>
              <a:rect l="l" t="t" r="r" b="b"/>
              <a:pathLst>
                <a:path w="5677" h="1967" extrusionOk="0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74"/>
            <p:cNvSpPr/>
            <p:nvPr/>
          </p:nvSpPr>
          <p:spPr>
            <a:xfrm>
              <a:off x="6399016" y="3482951"/>
              <a:ext cx="57240" cy="45981"/>
            </a:xfrm>
            <a:custGeom>
              <a:avLst/>
              <a:gdLst/>
              <a:ahLst/>
              <a:cxnLst/>
              <a:rect l="l" t="t" r="r" b="b"/>
              <a:pathLst>
                <a:path w="2186" h="1756" extrusionOk="0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74"/>
            <p:cNvSpPr/>
            <p:nvPr/>
          </p:nvSpPr>
          <p:spPr>
            <a:xfrm>
              <a:off x="6330569" y="3482951"/>
              <a:ext cx="56979" cy="45981"/>
            </a:xfrm>
            <a:custGeom>
              <a:avLst/>
              <a:gdLst/>
              <a:ahLst/>
              <a:cxnLst/>
              <a:rect l="l" t="t" r="r" b="b"/>
              <a:pathLst>
                <a:path w="2176" h="1756" extrusionOk="0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74"/>
            <p:cNvSpPr/>
            <p:nvPr/>
          </p:nvSpPr>
          <p:spPr>
            <a:xfrm>
              <a:off x="6326327" y="3614347"/>
              <a:ext cx="134172" cy="80467"/>
            </a:xfrm>
            <a:custGeom>
              <a:avLst/>
              <a:gdLst/>
              <a:ahLst/>
              <a:cxnLst/>
              <a:rect l="l" t="t" r="r" b="b"/>
              <a:pathLst>
                <a:path w="5124" h="3073" extrusionOk="0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74"/>
            <p:cNvSpPr/>
            <p:nvPr/>
          </p:nvSpPr>
          <p:spPr>
            <a:xfrm>
              <a:off x="6336565" y="3599893"/>
              <a:ext cx="56979" cy="62635"/>
            </a:xfrm>
            <a:custGeom>
              <a:avLst/>
              <a:gdLst/>
              <a:ahLst/>
              <a:cxnLst/>
              <a:rect l="l" t="t" r="r" b="b"/>
              <a:pathLst>
                <a:path w="2176" h="2392" extrusionOk="0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74"/>
            <p:cNvSpPr/>
            <p:nvPr/>
          </p:nvSpPr>
          <p:spPr>
            <a:xfrm>
              <a:off x="6393282" y="3599658"/>
              <a:ext cx="56717" cy="62870"/>
            </a:xfrm>
            <a:custGeom>
              <a:avLst/>
              <a:gdLst/>
              <a:ahLst/>
              <a:cxnLst/>
              <a:rect l="l" t="t" r="r" b="b"/>
              <a:pathLst>
                <a:path w="2166" h="2401" extrusionOk="0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74"/>
            <p:cNvSpPr/>
            <p:nvPr/>
          </p:nvSpPr>
          <p:spPr>
            <a:xfrm>
              <a:off x="6265132" y="3644067"/>
              <a:ext cx="48468" cy="56481"/>
            </a:xfrm>
            <a:custGeom>
              <a:avLst/>
              <a:gdLst/>
              <a:ahLst/>
              <a:cxnLst/>
              <a:rect l="l" t="t" r="r" b="b"/>
              <a:pathLst>
                <a:path w="1851" h="2157" extrusionOk="0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74"/>
            <p:cNvSpPr/>
            <p:nvPr/>
          </p:nvSpPr>
          <p:spPr>
            <a:xfrm>
              <a:off x="6473198" y="3644067"/>
              <a:ext cx="48495" cy="56481"/>
            </a:xfrm>
            <a:custGeom>
              <a:avLst/>
              <a:gdLst/>
              <a:ahLst/>
              <a:cxnLst/>
              <a:rect l="l" t="t" r="r" b="b"/>
              <a:pathLst>
                <a:path w="1852" h="2157" extrusionOk="0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40" name="Google Shape;12540;p74"/>
          <p:cNvSpPr/>
          <p:nvPr/>
        </p:nvSpPr>
        <p:spPr>
          <a:xfrm>
            <a:off x="5880422" y="3363050"/>
            <a:ext cx="125924" cy="11260"/>
          </a:xfrm>
          <a:custGeom>
            <a:avLst/>
            <a:gdLst/>
            <a:ahLst/>
            <a:cxnLst/>
            <a:rect l="l" t="t" r="r" b="b"/>
            <a:pathLst>
              <a:path w="4809" h="430" extrusionOk="0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41" name="Google Shape;12541;p74"/>
          <p:cNvGrpSpPr/>
          <p:nvPr/>
        </p:nvGrpSpPr>
        <p:grpSpPr>
          <a:xfrm>
            <a:off x="5811739" y="3345794"/>
            <a:ext cx="263316" cy="354754"/>
            <a:chOff x="5811739" y="3345794"/>
            <a:chExt cx="263316" cy="354754"/>
          </a:xfrm>
        </p:grpSpPr>
        <p:sp>
          <p:nvSpPr>
            <p:cNvPr id="12542" name="Google Shape;12542;p74"/>
            <p:cNvSpPr/>
            <p:nvPr/>
          </p:nvSpPr>
          <p:spPr>
            <a:xfrm>
              <a:off x="5857694" y="3408743"/>
              <a:ext cx="171643" cy="57240"/>
            </a:xfrm>
            <a:custGeom>
              <a:avLst/>
              <a:gdLst/>
              <a:ahLst/>
              <a:cxnLst/>
              <a:rect l="l" t="t" r="r" b="b"/>
              <a:pathLst>
                <a:path w="6555" h="2186" extrusionOk="0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74"/>
            <p:cNvSpPr/>
            <p:nvPr/>
          </p:nvSpPr>
          <p:spPr>
            <a:xfrm>
              <a:off x="5854944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74"/>
            <p:cNvSpPr/>
            <p:nvPr/>
          </p:nvSpPr>
          <p:spPr>
            <a:xfrm>
              <a:off x="5971101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74"/>
            <p:cNvSpPr/>
            <p:nvPr/>
          </p:nvSpPr>
          <p:spPr>
            <a:xfrm>
              <a:off x="5811739" y="3563130"/>
              <a:ext cx="263316" cy="137157"/>
            </a:xfrm>
            <a:custGeom>
              <a:avLst/>
              <a:gdLst/>
              <a:ahLst/>
              <a:cxnLst/>
              <a:rect l="l" t="t" r="r" b="b"/>
              <a:pathLst>
                <a:path w="10056" h="5238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74"/>
            <p:cNvSpPr/>
            <p:nvPr/>
          </p:nvSpPr>
          <p:spPr>
            <a:xfrm>
              <a:off x="5811975" y="3602355"/>
              <a:ext cx="263081" cy="97932"/>
            </a:xfrm>
            <a:custGeom>
              <a:avLst/>
              <a:gdLst/>
              <a:ahLst/>
              <a:cxnLst/>
              <a:rect l="l" t="t" r="r" b="b"/>
              <a:pathLst>
                <a:path w="10047" h="3740" extrusionOk="0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74"/>
            <p:cNvSpPr/>
            <p:nvPr/>
          </p:nvSpPr>
          <p:spPr>
            <a:xfrm>
              <a:off x="5909147" y="3574625"/>
              <a:ext cx="68736" cy="22807"/>
            </a:xfrm>
            <a:custGeom>
              <a:avLst/>
              <a:gdLst/>
              <a:ahLst/>
              <a:cxnLst/>
              <a:rect l="l" t="t" r="r" b="b"/>
              <a:pathLst>
                <a:path w="2625" h="871" extrusionOk="0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74"/>
            <p:cNvSpPr/>
            <p:nvPr/>
          </p:nvSpPr>
          <p:spPr>
            <a:xfrm>
              <a:off x="5850938" y="3465957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74"/>
            <p:cNvSpPr/>
            <p:nvPr/>
          </p:nvSpPr>
          <p:spPr>
            <a:xfrm>
              <a:off x="5918129" y="3534483"/>
              <a:ext cx="50773" cy="17439"/>
            </a:xfrm>
            <a:custGeom>
              <a:avLst/>
              <a:gdLst/>
              <a:ahLst/>
              <a:cxnLst/>
              <a:rect l="l" t="t" r="r" b="b"/>
              <a:pathLst>
                <a:path w="1939" h="666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74"/>
            <p:cNvSpPr/>
            <p:nvPr/>
          </p:nvSpPr>
          <p:spPr>
            <a:xfrm>
              <a:off x="5903413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74"/>
            <p:cNvSpPr/>
            <p:nvPr/>
          </p:nvSpPr>
          <p:spPr>
            <a:xfrm>
              <a:off x="5972096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74"/>
            <p:cNvSpPr/>
            <p:nvPr/>
          </p:nvSpPr>
          <p:spPr>
            <a:xfrm>
              <a:off x="5847115" y="3465957"/>
              <a:ext cx="147998" cy="120163"/>
            </a:xfrm>
            <a:custGeom>
              <a:avLst/>
              <a:gdLst/>
              <a:ahLst/>
              <a:cxnLst/>
              <a:rect l="l" t="t" r="r" b="b"/>
              <a:pathLst>
                <a:path w="5652" h="4589" extrusionOk="0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74"/>
            <p:cNvSpPr/>
            <p:nvPr/>
          </p:nvSpPr>
          <p:spPr>
            <a:xfrm>
              <a:off x="5857694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74"/>
            <p:cNvSpPr/>
            <p:nvPr/>
          </p:nvSpPr>
          <p:spPr>
            <a:xfrm>
              <a:off x="6006320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74"/>
            <p:cNvSpPr/>
            <p:nvPr/>
          </p:nvSpPr>
          <p:spPr>
            <a:xfrm>
              <a:off x="5857694" y="3414504"/>
              <a:ext cx="23017" cy="51480"/>
            </a:xfrm>
            <a:custGeom>
              <a:avLst/>
              <a:gdLst/>
              <a:ahLst/>
              <a:cxnLst/>
              <a:rect l="l" t="t" r="r" b="b"/>
              <a:pathLst>
                <a:path w="87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74"/>
            <p:cNvSpPr/>
            <p:nvPr/>
          </p:nvSpPr>
          <p:spPr>
            <a:xfrm>
              <a:off x="5840464" y="3362788"/>
              <a:ext cx="205866" cy="57240"/>
            </a:xfrm>
            <a:custGeom>
              <a:avLst/>
              <a:gdLst/>
              <a:ahLst/>
              <a:cxnLst/>
              <a:rect l="l" t="t" r="r" b="b"/>
              <a:pathLst>
                <a:path w="7862" h="2186" extrusionOk="0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74"/>
            <p:cNvSpPr/>
            <p:nvPr/>
          </p:nvSpPr>
          <p:spPr>
            <a:xfrm>
              <a:off x="5857694" y="3437232"/>
              <a:ext cx="171643" cy="11521"/>
            </a:xfrm>
            <a:custGeom>
              <a:avLst/>
              <a:gdLst/>
              <a:ahLst/>
              <a:cxnLst/>
              <a:rect l="l" t="t" r="r" b="b"/>
              <a:pathLst>
                <a:path w="6555" h="440" extrusionOk="0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74"/>
            <p:cNvSpPr/>
            <p:nvPr/>
          </p:nvSpPr>
          <p:spPr>
            <a:xfrm>
              <a:off x="5857694" y="3437232"/>
              <a:ext cx="23017" cy="11521"/>
            </a:xfrm>
            <a:custGeom>
              <a:avLst/>
              <a:gdLst/>
              <a:ahLst/>
              <a:cxnLst/>
              <a:rect l="l" t="t" r="r" b="b"/>
              <a:pathLst>
                <a:path w="879" h="440" extrusionOk="0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74"/>
            <p:cNvSpPr/>
            <p:nvPr/>
          </p:nvSpPr>
          <p:spPr>
            <a:xfrm>
              <a:off x="5891918" y="3345794"/>
              <a:ext cx="103195" cy="74234"/>
            </a:xfrm>
            <a:custGeom>
              <a:avLst/>
              <a:gdLst/>
              <a:ahLst/>
              <a:cxnLst/>
              <a:rect l="l" t="t" r="r" b="b"/>
              <a:pathLst>
                <a:path w="3941" h="2835" extrusionOk="0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74"/>
            <p:cNvSpPr/>
            <p:nvPr/>
          </p:nvSpPr>
          <p:spPr>
            <a:xfrm>
              <a:off x="5882674" y="3602355"/>
              <a:ext cx="121682" cy="98194"/>
            </a:xfrm>
            <a:custGeom>
              <a:avLst/>
              <a:gdLst/>
              <a:ahLst/>
              <a:cxnLst/>
              <a:rect l="l" t="t" r="r" b="b"/>
              <a:pathLst>
                <a:path w="4647" h="3750" extrusionOk="0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74"/>
            <p:cNvSpPr/>
            <p:nvPr/>
          </p:nvSpPr>
          <p:spPr>
            <a:xfrm>
              <a:off x="5814489" y="3644827"/>
              <a:ext cx="48966" cy="55460"/>
            </a:xfrm>
            <a:custGeom>
              <a:avLst/>
              <a:gdLst/>
              <a:ahLst/>
              <a:cxnLst/>
              <a:rect l="l" t="t" r="r" b="b"/>
              <a:pathLst>
                <a:path w="1870" h="2118" extrusionOk="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74"/>
            <p:cNvSpPr/>
            <p:nvPr/>
          </p:nvSpPr>
          <p:spPr>
            <a:xfrm>
              <a:off x="6023550" y="3644827"/>
              <a:ext cx="48992" cy="55460"/>
            </a:xfrm>
            <a:custGeom>
              <a:avLst/>
              <a:gdLst/>
              <a:ahLst/>
              <a:cxnLst/>
              <a:rect l="l" t="t" r="r" b="b"/>
              <a:pathLst>
                <a:path w="1871" h="2118" extrusionOk="0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3" name="Google Shape;12563;p74"/>
          <p:cNvGrpSpPr/>
          <p:nvPr/>
        </p:nvGrpSpPr>
        <p:grpSpPr>
          <a:xfrm>
            <a:off x="5363818" y="3345794"/>
            <a:ext cx="259074" cy="354493"/>
            <a:chOff x="5363818" y="3345794"/>
            <a:chExt cx="259074" cy="354493"/>
          </a:xfrm>
        </p:grpSpPr>
        <p:sp>
          <p:nvSpPr>
            <p:cNvPr id="12564" name="Google Shape;12564;p74"/>
            <p:cNvSpPr/>
            <p:nvPr/>
          </p:nvSpPr>
          <p:spPr>
            <a:xfrm>
              <a:off x="5397807" y="3514661"/>
              <a:ext cx="191360" cy="123934"/>
            </a:xfrm>
            <a:custGeom>
              <a:avLst/>
              <a:gdLst/>
              <a:ahLst/>
              <a:cxnLst/>
              <a:rect l="l" t="t" r="r" b="b"/>
              <a:pathLst>
                <a:path w="7308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74"/>
            <p:cNvSpPr/>
            <p:nvPr/>
          </p:nvSpPr>
          <p:spPr>
            <a:xfrm>
              <a:off x="5397807" y="3514661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74"/>
            <p:cNvSpPr/>
            <p:nvPr/>
          </p:nvSpPr>
          <p:spPr>
            <a:xfrm>
              <a:off x="5363818" y="3565382"/>
              <a:ext cx="259074" cy="134905"/>
            </a:xfrm>
            <a:custGeom>
              <a:avLst/>
              <a:gdLst/>
              <a:ahLst/>
              <a:cxnLst/>
              <a:rect l="l" t="t" r="r" b="b"/>
              <a:pathLst>
                <a:path w="9894" h="5152" extrusionOk="0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74"/>
            <p:cNvSpPr/>
            <p:nvPr/>
          </p:nvSpPr>
          <p:spPr>
            <a:xfrm>
              <a:off x="5364080" y="3621836"/>
              <a:ext cx="258813" cy="78450"/>
            </a:xfrm>
            <a:custGeom>
              <a:avLst/>
              <a:gdLst/>
              <a:ahLst/>
              <a:cxnLst/>
              <a:rect l="l" t="t" r="r" b="b"/>
              <a:pathLst>
                <a:path w="9884" h="2996" extrusionOk="0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74"/>
            <p:cNvSpPr/>
            <p:nvPr/>
          </p:nvSpPr>
          <p:spPr>
            <a:xfrm>
              <a:off x="5459760" y="3570880"/>
              <a:ext cx="67479" cy="28175"/>
            </a:xfrm>
            <a:custGeom>
              <a:avLst/>
              <a:gdLst/>
              <a:ahLst/>
              <a:cxnLst/>
              <a:rect l="l" t="t" r="r" b="b"/>
              <a:pathLst>
                <a:path w="2577" h="1076" extrusionOk="0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74"/>
            <p:cNvSpPr/>
            <p:nvPr/>
          </p:nvSpPr>
          <p:spPr>
            <a:xfrm>
              <a:off x="5420273" y="3435740"/>
              <a:ext cx="146427" cy="152135"/>
            </a:xfrm>
            <a:custGeom>
              <a:avLst/>
              <a:gdLst/>
              <a:ahLst/>
              <a:cxnLst/>
              <a:rect l="l" t="t" r="r" b="b"/>
              <a:pathLst>
                <a:path w="5592" h="5810" extrusionOk="0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74"/>
            <p:cNvSpPr/>
            <p:nvPr/>
          </p:nvSpPr>
          <p:spPr>
            <a:xfrm>
              <a:off x="5420090" y="3435740"/>
              <a:ext cx="146610" cy="152109"/>
            </a:xfrm>
            <a:custGeom>
              <a:avLst/>
              <a:gdLst/>
              <a:ahLst/>
              <a:cxnLst/>
              <a:rect l="l" t="t" r="r" b="b"/>
              <a:pathLst>
                <a:path w="5599" h="5809" extrusionOk="0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74"/>
            <p:cNvSpPr/>
            <p:nvPr/>
          </p:nvSpPr>
          <p:spPr>
            <a:xfrm>
              <a:off x="5527213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74"/>
            <p:cNvSpPr/>
            <p:nvPr/>
          </p:nvSpPr>
          <p:spPr>
            <a:xfrm>
              <a:off x="5459760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74"/>
            <p:cNvSpPr/>
            <p:nvPr/>
          </p:nvSpPr>
          <p:spPr>
            <a:xfrm>
              <a:off x="5468506" y="3537180"/>
              <a:ext cx="50013" cy="16994"/>
            </a:xfrm>
            <a:custGeom>
              <a:avLst/>
              <a:gdLst/>
              <a:ahLst/>
              <a:cxnLst/>
              <a:rect l="l" t="t" r="r" b="b"/>
              <a:pathLst>
                <a:path w="1910" h="649" extrusionOk="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74"/>
            <p:cNvSpPr/>
            <p:nvPr/>
          </p:nvSpPr>
          <p:spPr>
            <a:xfrm>
              <a:off x="5454000" y="3497798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74"/>
            <p:cNvSpPr/>
            <p:nvPr/>
          </p:nvSpPr>
          <p:spPr>
            <a:xfrm>
              <a:off x="5521714" y="3497798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74"/>
            <p:cNvSpPr/>
            <p:nvPr/>
          </p:nvSpPr>
          <p:spPr>
            <a:xfrm>
              <a:off x="5513963" y="3480935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74"/>
            <p:cNvSpPr/>
            <p:nvPr/>
          </p:nvSpPr>
          <p:spPr>
            <a:xfrm>
              <a:off x="5446511" y="3480935"/>
              <a:ext cx="26264" cy="11286"/>
            </a:xfrm>
            <a:custGeom>
              <a:avLst/>
              <a:gdLst/>
              <a:ahLst/>
              <a:cxnLst/>
              <a:rect l="l" t="t" r="r" b="b"/>
              <a:pathLst>
                <a:path w="1003" h="431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74"/>
            <p:cNvSpPr/>
            <p:nvPr/>
          </p:nvSpPr>
          <p:spPr>
            <a:xfrm>
              <a:off x="5386573" y="3345794"/>
              <a:ext cx="213853" cy="202620"/>
            </a:xfrm>
            <a:custGeom>
              <a:avLst/>
              <a:gdLst/>
              <a:ahLst/>
              <a:cxnLst/>
              <a:rect l="l" t="t" r="r" b="b"/>
              <a:pathLst>
                <a:path w="8167" h="7738" extrusionOk="0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74"/>
            <p:cNvSpPr/>
            <p:nvPr/>
          </p:nvSpPr>
          <p:spPr>
            <a:xfrm>
              <a:off x="5409040" y="3373917"/>
              <a:ext cx="169155" cy="112543"/>
            </a:xfrm>
            <a:custGeom>
              <a:avLst/>
              <a:gdLst/>
              <a:ahLst/>
              <a:cxnLst/>
              <a:rect l="l" t="t" r="r" b="b"/>
              <a:pathLst>
                <a:path w="6460" h="4298" extrusionOk="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74"/>
            <p:cNvSpPr/>
            <p:nvPr/>
          </p:nvSpPr>
          <p:spPr>
            <a:xfrm>
              <a:off x="5454759" y="3373917"/>
              <a:ext cx="123410" cy="112543"/>
            </a:xfrm>
            <a:custGeom>
              <a:avLst/>
              <a:gdLst/>
              <a:ahLst/>
              <a:cxnLst/>
              <a:rect l="l" t="t" r="r" b="b"/>
              <a:pathLst>
                <a:path w="4713" h="4298" extrusionOk="0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74"/>
            <p:cNvSpPr/>
            <p:nvPr/>
          </p:nvSpPr>
          <p:spPr>
            <a:xfrm>
              <a:off x="5369579" y="3647314"/>
              <a:ext cx="45483" cy="52972"/>
            </a:xfrm>
            <a:custGeom>
              <a:avLst/>
              <a:gdLst/>
              <a:ahLst/>
              <a:cxnLst/>
              <a:rect l="l" t="t" r="r" b="b"/>
              <a:pathLst>
                <a:path w="1737" h="2023" extrusionOk="0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74"/>
            <p:cNvSpPr/>
            <p:nvPr/>
          </p:nvSpPr>
          <p:spPr>
            <a:xfrm>
              <a:off x="5572173" y="3647314"/>
              <a:ext cx="45745" cy="52972"/>
            </a:xfrm>
            <a:custGeom>
              <a:avLst/>
              <a:gdLst/>
              <a:ahLst/>
              <a:cxnLst/>
              <a:rect l="l" t="t" r="r" b="b"/>
              <a:pathLst>
                <a:path w="1747" h="2023" extrusionOk="0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74"/>
            <p:cNvSpPr/>
            <p:nvPr/>
          </p:nvSpPr>
          <p:spPr>
            <a:xfrm>
              <a:off x="5432528" y="3621836"/>
              <a:ext cx="122179" cy="55984"/>
            </a:xfrm>
            <a:custGeom>
              <a:avLst/>
              <a:gdLst/>
              <a:ahLst/>
              <a:cxnLst/>
              <a:rect l="l" t="t" r="r" b="b"/>
              <a:pathLst>
                <a:path w="4666" h="2138" extrusionOk="0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74"/>
            <p:cNvSpPr/>
            <p:nvPr/>
          </p:nvSpPr>
          <p:spPr>
            <a:xfrm>
              <a:off x="5392046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74"/>
            <p:cNvSpPr/>
            <p:nvPr/>
          </p:nvSpPr>
          <p:spPr>
            <a:xfrm>
              <a:off x="5409040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74"/>
            <p:cNvSpPr/>
            <p:nvPr/>
          </p:nvSpPr>
          <p:spPr>
            <a:xfrm>
              <a:off x="5566674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74"/>
            <p:cNvSpPr/>
            <p:nvPr/>
          </p:nvSpPr>
          <p:spPr>
            <a:xfrm>
              <a:off x="5566674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74"/>
            <p:cNvSpPr/>
            <p:nvPr/>
          </p:nvSpPr>
          <p:spPr>
            <a:xfrm>
              <a:off x="5442766" y="3537154"/>
              <a:ext cx="17020" cy="11260"/>
            </a:xfrm>
            <a:custGeom>
              <a:avLst/>
              <a:gdLst/>
              <a:ahLst/>
              <a:cxnLst/>
              <a:rect l="l" t="t" r="r" b="b"/>
              <a:pathLst>
                <a:path w="650" h="430" extrusionOk="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9" name="Google Shape;12589;p74"/>
          <p:cNvGrpSpPr/>
          <p:nvPr/>
        </p:nvGrpSpPr>
        <p:grpSpPr>
          <a:xfrm>
            <a:off x="4912939" y="3345663"/>
            <a:ext cx="261326" cy="354885"/>
            <a:chOff x="4912939" y="3345663"/>
            <a:chExt cx="261326" cy="354885"/>
          </a:xfrm>
        </p:grpSpPr>
        <p:sp>
          <p:nvSpPr>
            <p:cNvPr id="12590" name="Google Shape;12590;p74"/>
            <p:cNvSpPr/>
            <p:nvPr/>
          </p:nvSpPr>
          <p:spPr>
            <a:xfrm>
              <a:off x="4916683" y="3471692"/>
              <a:ext cx="253837" cy="40011"/>
            </a:xfrm>
            <a:custGeom>
              <a:avLst/>
              <a:gdLst/>
              <a:ahLst/>
              <a:cxnLst/>
              <a:rect l="l" t="t" r="r" b="b"/>
              <a:pathLst>
                <a:path w="9694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74"/>
            <p:cNvSpPr/>
            <p:nvPr/>
          </p:nvSpPr>
          <p:spPr>
            <a:xfrm>
              <a:off x="4912939" y="3586120"/>
              <a:ext cx="261326" cy="114428"/>
            </a:xfrm>
            <a:custGeom>
              <a:avLst/>
              <a:gdLst/>
              <a:ahLst/>
              <a:cxnLst/>
              <a:rect l="l" t="t" r="r" b="b"/>
              <a:pathLst>
                <a:path w="9980" h="4370" extrusionOk="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74"/>
            <p:cNvSpPr/>
            <p:nvPr/>
          </p:nvSpPr>
          <p:spPr>
            <a:xfrm>
              <a:off x="4912939" y="3630582"/>
              <a:ext cx="261326" cy="69966"/>
            </a:xfrm>
            <a:custGeom>
              <a:avLst/>
              <a:gdLst/>
              <a:ahLst/>
              <a:cxnLst/>
              <a:rect l="l" t="t" r="r" b="b"/>
              <a:pathLst>
                <a:path w="9980" h="2672" extrusionOk="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74"/>
            <p:cNvSpPr/>
            <p:nvPr/>
          </p:nvSpPr>
          <p:spPr>
            <a:xfrm>
              <a:off x="5037841" y="3654568"/>
              <a:ext cx="11521" cy="45719"/>
            </a:xfrm>
            <a:custGeom>
              <a:avLst/>
              <a:gdLst/>
              <a:ahLst/>
              <a:cxnLst/>
              <a:rect l="l" t="t" r="r" b="b"/>
              <a:pathLst>
                <a:path w="440" h="1746" extrusionOk="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74"/>
            <p:cNvSpPr/>
            <p:nvPr/>
          </p:nvSpPr>
          <p:spPr>
            <a:xfrm>
              <a:off x="5009352" y="3586120"/>
              <a:ext cx="68736" cy="34171"/>
            </a:xfrm>
            <a:custGeom>
              <a:avLst/>
              <a:gdLst/>
              <a:ahLst/>
              <a:cxnLst/>
              <a:rect l="l" t="t" r="r" b="b"/>
              <a:pathLst>
                <a:path w="2625" h="1305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74"/>
            <p:cNvSpPr/>
            <p:nvPr/>
          </p:nvSpPr>
          <p:spPr>
            <a:xfrm>
              <a:off x="4952164" y="3534405"/>
              <a:ext cx="57214" cy="165882"/>
            </a:xfrm>
            <a:custGeom>
              <a:avLst/>
              <a:gdLst/>
              <a:ahLst/>
              <a:cxnLst/>
              <a:rect l="l" t="t" r="r" b="b"/>
              <a:pathLst>
                <a:path w="2185" h="6335" extrusionOk="0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74"/>
            <p:cNvSpPr/>
            <p:nvPr/>
          </p:nvSpPr>
          <p:spPr>
            <a:xfrm>
              <a:off x="4952164" y="3626078"/>
              <a:ext cx="28489" cy="22755"/>
            </a:xfrm>
            <a:custGeom>
              <a:avLst/>
              <a:gdLst/>
              <a:ahLst/>
              <a:cxnLst/>
              <a:rect l="l" t="t" r="r" b="b"/>
              <a:pathLst>
                <a:path w="1088" h="869" extrusionOk="0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74"/>
            <p:cNvSpPr/>
            <p:nvPr/>
          </p:nvSpPr>
          <p:spPr>
            <a:xfrm>
              <a:off x="5077800" y="3534405"/>
              <a:ext cx="57240" cy="165882"/>
            </a:xfrm>
            <a:custGeom>
              <a:avLst/>
              <a:gdLst/>
              <a:ahLst/>
              <a:cxnLst/>
              <a:rect l="l" t="t" r="r" b="b"/>
              <a:pathLst>
                <a:path w="2186" h="6335" extrusionOk="0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74"/>
            <p:cNvSpPr/>
            <p:nvPr/>
          </p:nvSpPr>
          <p:spPr>
            <a:xfrm>
              <a:off x="5032081" y="3637574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74"/>
            <p:cNvSpPr/>
            <p:nvPr/>
          </p:nvSpPr>
          <p:spPr>
            <a:xfrm>
              <a:off x="5106525" y="3626078"/>
              <a:ext cx="28751" cy="22755"/>
            </a:xfrm>
            <a:custGeom>
              <a:avLst/>
              <a:gdLst/>
              <a:ahLst/>
              <a:cxnLst/>
              <a:rect l="l" t="t" r="r" b="b"/>
              <a:pathLst>
                <a:path w="1098" h="869" extrusionOk="0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74"/>
            <p:cNvSpPr/>
            <p:nvPr/>
          </p:nvSpPr>
          <p:spPr>
            <a:xfrm>
              <a:off x="5025351" y="3345663"/>
              <a:ext cx="65960" cy="57109"/>
            </a:xfrm>
            <a:custGeom>
              <a:avLst/>
              <a:gdLst/>
              <a:ahLst/>
              <a:cxnLst/>
              <a:rect l="l" t="t" r="r" b="b"/>
              <a:pathLst>
                <a:path w="2519" h="2181" extrusionOk="0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74"/>
            <p:cNvSpPr/>
            <p:nvPr/>
          </p:nvSpPr>
          <p:spPr>
            <a:xfrm>
              <a:off x="4986388" y="3345794"/>
              <a:ext cx="114428" cy="102959"/>
            </a:xfrm>
            <a:custGeom>
              <a:avLst/>
              <a:gdLst/>
              <a:ahLst/>
              <a:cxnLst/>
              <a:rect l="l" t="t" r="r" b="b"/>
              <a:pathLst>
                <a:path w="4370" h="3932" extrusionOk="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74"/>
            <p:cNvSpPr/>
            <p:nvPr/>
          </p:nvSpPr>
          <p:spPr>
            <a:xfrm>
              <a:off x="4947163" y="3511676"/>
              <a:ext cx="192617" cy="97199"/>
            </a:xfrm>
            <a:custGeom>
              <a:avLst/>
              <a:gdLst/>
              <a:ahLst/>
              <a:cxnLst/>
              <a:rect l="l" t="t" r="r" b="b"/>
              <a:pathLst>
                <a:path w="7356" h="3712" extrusionOk="0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74"/>
            <p:cNvSpPr/>
            <p:nvPr/>
          </p:nvSpPr>
          <p:spPr>
            <a:xfrm>
              <a:off x="4951143" y="3511650"/>
              <a:ext cx="149673" cy="97434"/>
            </a:xfrm>
            <a:custGeom>
              <a:avLst/>
              <a:gdLst/>
              <a:ahLst/>
              <a:cxnLst/>
              <a:rect l="l" t="t" r="r" b="b"/>
              <a:pathLst>
                <a:path w="5716" h="3721" extrusionOk="0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74"/>
            <p:cNvSpPr/>
            <p:nvPr/>
          </p:nvSpPr>
          <p:spPr>
            <a:xfrm>
              <a:off x="5018124" y="3557317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74"/>
            <p:cNvSpPr/>
            <p:nvPr/>
          </p:nvSpPr>
          <p:spPr>
            <a:xfrm>
              <a:off x="5003487" y="3517358"/>
              <a:ext cx="11390" cy="17073"/>
            </a:xfrm>
            <a:custGeom>
              <a:avLst/>
              <a:gdLst/>
              <a:ahLst/>
              <a:cxnLst/>
              <a:rect l="l" t="t" r="r" b="b"/>
              <a:pathLst>
                <a:path w="435" h="652" extrusionOk="0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74"/>
            <p:cNvSpPr/>
            <p:nvPr/>
          </p:nvSpPr>
          <p:spPr>
            <a:xfrm>
              <a:off x="5072065" y="3517358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74"/>
            <p:cNvSpPr/>
            <p:nvPr/>
          </p:nvSpPr>
          <p:spPr>
            <a:xfrm>
              <a:off x="4980627" y="3448727"/>
              <a:ext cx="125924" cy="22990"/>
            </a:xfrm>
            <a:custGeom>
              <a:avLst/>
              <a:gdLst/>
              <a:ahLst/>
              <a:cxnLst/>
              <a:rect l="l" t="t" r="r" b="b"/>
              <a:pathLst>
                <a:path w="4809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74"/>
            <p:cNvSpPr/>
            <p:nvPr/>
          </p:nvSpPr>
          <p:spPr>
            <a:xfrm>
              <a:off x="4986388" y="3346789"/>
              <a:ext cx="55722" cy="101964"/>
            </a:xfrm>
            <a:custGeom>
              <a:avLst/>
              <a:gdLst/>
              <a:ahLst/>
              <a:cxnLst/>
              <a:rect l="l" t="t" r="r" b="b"/>
              <a:pathLst>
                <a:path w="2128" h="3894" extrusionOk="0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74"/>
            <p:cNvSpPr/>
            <p:nvPr/>
          </p:nvSpPr>
          <p:spPr>
            <a:xfrm>
              <a:off x="4980627" y="3448727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74"/>
            <p:cNvSpPr/>
            <p:nvPr/>
          </p:nvSpPr>
          <p:spPr>
            <a:xfrm>
              <a:off x="4916683" y="3471692"/>
              <a:ext cx="92695" cy="40011"/>
            </a:xfrm>
            <a:custGeom>
              <a:avLst/>
              <a:gdLst/>
              <a:ahLst/>
              <a:cxnLst/>
              <a:rect l="l" t="t" r="r" b="b"/>
              <a:pathLst>
                <a:path w="3540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1" name="Google Shape;12611;p74"/>
          <p:cNvGrpSpPr/>
          <p:nvPr/>
        </p:nvGrpSpPr>
        <p:grpSpPr>
          <a:xfrm>
            <a:off x="5809723" y="2879911"/>
            <a:ext cx="263081" cy="355016"/>
            <a:chOff x="5809723" y="2879911"/>
            <a:chExt cx="263081" cy="355016"/>
          </a:xfrm>
        </p:grpSpPr>
        <p:sp>
          <p:nvSpPr>
            <p:cNvPr id="12612" name="Google Shape;12612;p74"/>
            <p:cNvSpPr/>
            <p:nvPr/>
          </p:nvSpPr>
          <p:spPr>
            <a:xfrm>
              <a:off x="5809723" y="3136969"/>
              <a:ext cx="263081" cy="97696"/>
            </a:xfrm>
            <a:custGeom>
              <a:avLst/>
              <a:gdLst/>
              <a:ahLst/>
              <a:cxnLst/>
              <a:rect l="l" t="t" r="r" b="b"/>
              <a:pathLst>
                <a:path w="10047" h="3731" extrusionOk="0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74"/>
            <p:cNvSpPr/>
            <p:nvPr/>
          </p:nvSpPr>
          <p:spPr>
            <a:xfrm>
              <a:off x="5865942" y="3136969"/>
              <a:ext cx="150642" cy="75937"/>
            </a:xfrm>
            <a:custGeom>
              <a:avLst/>
              <a:gdLst/>
              <a:ahLst/>
              <a:cxnLst/>
              <a:rect l="l" t="t" r="r" b="b"/>
              <a:pathLst>
                <a:path w="5753" h="2900" extrusionOk="0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74"/>
            <p:cNvSpPr/>
            <p:nvPr/>
          </p:nvSpPr>
          <p:spPr>
            <a:xfrm>
              <a:off x="5876416" y="31207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74"/>
            <p:cNvSpPr/>
            <p:nvPr/>
          </p:nvSpPr>
          <p:spPr>
            <a:xfrm>
              <a:off x="5895400" y="3120734"/>
              <a:ext cx="91726" cy="62477"/>
            </a:xfrm>
            <a:custGeom>
              <a:avLst/>
              <a:gdLst/>
              <a:ahLst/>
              <a:cxnLst/>
              <a:rect l="l" t="t" r="r" b="b"/>
              <a:pathLst>
                <a:path w="3503" h="2386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74"/>
            <p:cNvSpPr/>
            <p:nvPr/>
          </p:nvSpPr>
          <p:spPr>
            <a:xfrm>
              <a:off x="5906895" y="3091747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74"/>
            <p:cNvSpPr/>
            <p:nvPr/>
          </p:nvSpPr>
          <p:spPr>
            <a:xfrm>
              <a:off x="5906895" y="3091747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74"/>
            <p:cNvSpPr/>
            <p:nvPr/>
          </p:nvSpPr>
          <p:spPr>
            <a:xfrm>
              <a:off x="5906895" y="2879911"/>
              <a:ext cx="68736" cy="46007"/>
            </a:xfrm>
            <a:custGeom>
              <a:avLst/>
              <a:gdLst/>
              <a:ahLst/>
              <a:cxnLst/>
              <a:rect l="l" t="t" r="r" b="b"/>
              <a:pathLst>
                <a:path w="2625" h="1757" extrusionOk="0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74"/>
            <p:cNvSpPr/>
            <p:nvPr/>
          </p:nvSpPr>
          <p:spPr>
            <a:xfrm>
              <a:off x="5838212" y="2914134"/>
              <a:ext cx="206102" cy="137419"/>
            </a:xfrm>
            <a:custGeom>
              <a:avLst/>
              <a:gdLst/>
              <a:ahLst/>
              <a:cxnLst/>
              <a:rect l="l" t="t" r="r" b="b"/>
              <a:pathLst>
                <a:path w="7871" h="5248" extrusionOk="0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74"/>
            <p:cNvSpPr/>
            <p:nvPr/>
          </p:nvSpPr>
          <p:spPr>
            <a:xfrm>
              <a:off x="5861203" y="2948620"/>
              <a:ext cx="160147" cy="91438"/>
            </a:xfrm>
            <a:custGeom>
              <a:avLst/>
              <a:gdLst/>
              <a:ahLst/>
              <a:cxnLst/>
              <a:rect l="l" t="t" r="r" b="b"/>
              <a:pathLst>
                <a:path w="6116" h="3492" extrusionOk="0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74"/>
            <p:cNvSpPr/>
            <p:nvPr/>
          </p:nvSpPr>
          <p:spPr>
            <a:xfrm>
              <a:off x="5848712" y="2960115"/>
              <a:ext cx="184630" cy="148652"/>
            </a:xfrm>
            <a:custGeom>
              <a:avLst/>
              <a:gdLst/>
              <a:ahLst/>
              <a:cxnLst/>
              <a:rect l="l" t="t" r="r" b="b"/>
              <a:pathLst>
                <a:path w="7051" h="5677" extrusionOk="0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74"/>
            <p:cNvSpPr/>
            <p:nvPr/>
          </p:nvSpPr>
          <p:spPr>
            <a:xfrm>
              <a:off x="5848948" y="2960115"/>
              <a:ext cx="132418" cy="148626"/>
            </a:xfrm>
            <a:custGeom>
              <a:avLst/>
              <a:gdLst/>
              <a:ahLst/>
              <a:cxnLst/>
              <a:rect l="l" t="t" r="r" b="b"/>
              <a:pathLst>
                <a:path w="5057" h="5676" extrusionOk="0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74"/>
            <p:cNvSpPr/>
            <p:nvPr/>
          </p:nvSpPr>
          <p:spPr>
            <a:xfrm>
              <a:off x="5889666" y="3005808"/>
              <a:ext cx="34512" cy="22781"/>
            </a:xfrm>
            <a:custGeom>
              <a:avLst/>
              <a:gdLst/>
              <a:ahLst/>
              <a:cxnLst/>
              <a:rect l="l" t="t" r="r" b="b"/>
              <a:pathLst>
                <a:path w="1318" h="870" extrusionOk="0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74"/>
            <p:cNvSpPr/>
            <p:nvPr/>
          </p:nvSpPr>
          <p:spPr>
            <a:xfrm>
              <a:off x="5958375" y="3005808"/>
              <a:ext cx="34486" cy="22781"/>
            </a:xfrm>
            <a:custGeom>
              <a:avLst/>
              <a:gdLst/>
              <a:ahLst/>
              <a:cxnLst/>
              <a:rect l="l" t="t" r="r" b="b"/>
              <a:pathLst>
                <a:path w="1317" h="870" extrusionOk="0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74"/>
            <p:cNvSpPr/>
            <p:nvPr/>
          </p:nvSpPr>
          <p:spPr>
            <a:xfrm>
              <a:off x="5915929" y="3057707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74"/>
            <p:cNvSpPr/>
            <p:nvPr/>
          </p:nvSpPr>
          <p:spPr>
            <a:xfrm>
              <a:off x="5901161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74"/>
            <p:cNvSpPr/>
            <p:nvPr/>
          </p:nvSpPr>
          <p:spPr>
            <a:xfrm>
              <a:off x="5969844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74"/>
            <p:cNvSpPr/>
            <p:nvPr/>
          </p:nvSpPr>
          <p:spPr>
            <a:xfrm>
              <a:off x="5922135" y="3011569"/>
              <a:ext cx="38256" cy="11260"/>
            </a:xfrm>
            <a:custGeom>
              <a:avLst/>
              <a:gdLst/>
              <a:ahLst/>
              <a:cxnLst/>
              <a:rect l="l" t="t" r="r" b="b"/>
              <a:pathLst>
                <a:path w="1461" h="430" extrusionOk="0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74"/>
            <p:cNvSpPr/>
            <p:nvPr/>
          </p:nvSpPr>
          <p:spPr>
            <a:xfrm>
              <a:off x="5933630" y="321164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74"/>
            <p:cNvSpPr/>
            <p:nvPr/>
          </p:nvSpPr>
          <p:spPr>
            <a:xfrm>
              <a:off x="5868691" y="2994156"/>
              <a:ext cx="66955" cy="57398"/>
            </a:xfrm>
            <a:custGeom>
              <a:avLst/>
              <a:gdLst/>
              <a:ahLst/>
              <a:cxnLst/>
              <a:rect l="l" t="t" r="r" b="b"/>
              <a:pathLst>
                <a:path w="2557" h="2192" extrusionOk="0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74"/>
            <p:cNvSpPr/>
            <p:nvPr/>
          </p:nvSpPr>
          <p:spPr>
            <a:xfrm>
              <a:off x="5937375" y="2994156"/>
              <a:ext cx="66719" cy="57398"/>
            </a:xfrm>
            <a:custGeom>
              <a:avLst/>
              <a:gdLst/>
              <a:ahLst/>
              <a:cxnLst/>
              <a:rect l="l" t="t" r="r" b="b"/>
              <a:pathLst>
                <a:path w="2548" h="2192" extrusionOk="0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74"/>
            <p:cNvSpPr/>
            <p:nvPr/>
          </p:nvSpPr>
          <p:spPr>
            <a:xfrm>
              <a:off x="5811477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74"/>
            <p:cNvSpPr/>
            <p:nvPr/>
          </p:nvSpPr>
          <p:spPr>
            <a:xfrm>
              <a:off x="6021324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4" name="Google Shape;12634;p74"/>
          <p:cNvGrpSpPr/>
          <p:nvPr/>
        </p:nvGrpSpPr>
        <p:grpSpPr>
          <a:xfrm>
            <a:off x="7616069" y="4268056"/>
            <a:ext cx="263316" cy="354754"/>
            <a:chOff x="7616069" y="4268056"/>
            <a:chExt cx="263316" cy="354754"/>
          </a:xfrm>
        </p:grpSpPr>
        <p:sp>
          <p:nvSpPr>
            <p:cNvPr id="12635" name="Google Shape;12635;p74"/>
            <p:cNvSpPr/>
            <p:nvPr/>
          </p:nvSpPr>
          <p:spPr>
            <a:xfrm>
              <a:off x="7616069" y="4513881"/>
              <a:ext cx="263316" cy="108930"/>
            </a:xfrm>
            <a:custGeom>
              <a:avLst/>
              <a:gdLst/>
              <a:ahLst/>
              <a:cxnLst/>
              <a:rect l="l" t="t" r="r" b="b"/>
              <a:pathLst>
                <a:path w="10056" h="4160" extrusionOk="0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74"/>
            <p:cNvSpPr/>
            <p:nvPr/>
          </p:nvSpPr>
          <p:spPr>
            <a:xfrm>
              <a:off x="7719238" y="4514116"/>
              <a:ext cx="57214" cy="108694"/>
            </a:xfrm>
            <a:custGeom>
              <a:avLst/>
              <a:gdLst/>
              <a:ahLst/>
              <a:cxnLst/>
              <a:rect l="l" t="t" r="r" b="b"/>
              <a:pathLst>
                <a:path w="2185" h="4151" extrusionOk="0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74"/>
            <p:cNvSpPr/>
            <p:nvPr/>
          </p:nvSpPr>
          <p:spPr>
            <a:xfrm>
              <a:off x="7719238" y="4514116"/>
              <a:ext cx="57214" cy="34433"/>
            </a:xfrm>
            <a:custGeom>
              <a:avLst/>
              <a:gdLst/>
              <a:ahLst/>
              <a:cxnLst/>
              <a:rect l="l" t="t" r="r" b="b"/>
              <a:pathLst>
                <a:path w="2185" h="1315" extrusionOk="0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74"/>
            <p:cNvSpPr/>
            <p:nvPr/>
          </p:nvSpPr>
          <p:spPr>
            <a:xfrm>
              <a:off x="7642542" y="4268082"/>
              <a:ext cx="210344" cy="208852"/>
            </a:xfrm>
            <a:custGeom>
              <a:avLst/>
              <a:gdLst/>
              <a:ahLst/>
              <a:cxnLst/>
              <a:rect l="l" t="t" r="r" b="b"/>
              <a:pathLst>
                <a:path w="8033" h="7976" extrusionOk="0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74"/>
            <p:cNvSpPr/>
            <p:nvPr/>
          </p:nvSpPr>
          <p:spPr>
            <a:xfrm>
              <a:off x="7713477" y="4462663"/>
              <a:ext cx="68736" cy="74470"/>
            </a:xfrm>
            <a:custGeom>
              <a:avLst/>
              <a:gdLst/>
              <a:ahLst/>
              <a:cxnLst/>
              <a:rect l="l" t="t" r="r" b="b"/>
              <a:pathLst>
                <a:path w="2625" h="2844" extrusionOk="0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74"/>
            <p:cNvSpPr/>
            <p:nvPr/>
          </p:nvSpPr>
          <p:spPr>
            <a:xfrm>
              <a:off x="7713477" y="4462663"/>
              <a:ext cx="68736" cy="28620"/>
            </a:xfrm>
            <a:custGeom>
              <a:avLst/>
              <a:gdLst/>
              <a:ahLst/>
              <a:cxnLst/>
              <a:rect l="l" t="t" r="r" b="b"/>
              <a:pathLst>
                <a:path w="2625" h="1093" extrusionOk="0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74"/>
            <p:cNvSpPr/>
            <p:nvPr/>
          </p:nvSpPr>
          <p:spPr>
            <a:xfrm>
              <a:off x="7673257" y="4319771"/>
              <a:ext cx="148914" cy="160147"/>
            </a:xfrm>
            <a:custGeom>
              <a:avLst/>
              <a:gdLst/>
              <a:ahLst/>
              <a:cxnLst/>
              <a:rect l="l" t="t" r="r" b="b"/>
              <a:pathLst>
                <a:path w="5687" h="6116" extrusionOk="0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74"/>
            <p:cNvSpPr/>
            <p:nvPr/>
          </p:nvSpPr>
          <p:spPr>
            <a:xfrm>
              <a:off x="7673047" y="4319771"/>
              <a:ext cx="149124" cy="160174"/>
            </a:xfrm>
            <a:custGeom>
              <a:avLst/>
              <a:gdLst/>
              <a:ahLst/>
              <a:cxnLst/>
              <a:rect l="l" t="t" r="r" b="b"/>
              <a:pathLst>
                <a:path w="5695" h="6117" extrusionOk="0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74"/>
            <p:cNvSpPr/>
            <p:nvPr/>
          </p:nvSpPr>
          <p:spPr>
            <a:xfrm>
              <a:off x="7699992" y="4371251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74"/>
            <p:cNvSpPr/>
            <p:nvPr/>
          </p:nvSpPr>
          <p:spPr>
            <a:xfrm>
              <a:off x="7768701" y="4371251"/>
              <a:ext cx="26735" cy="11260"/>
            </a:xfrm>
            <a:custGeom>
              <a:avLst/>
              <a:gdLst/>
              <a:ahLst/>
              <a:cxnLst/>
              <a:rect l="l" t="t" r="r" b="b"/>
              <a:pathLst>
                <a:path w="102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74"/>
            <p:cNvSpPr/>
            <p:nvPr/>
          </p:nvSpPr>
          <p:spPr>
            <a:xfrm>
              <a:off x="7814394" y="4571278"/>
              <a:ext cx="43991" cy="40115"/>
            </a:xfrm>
            <a:custGeom>
              <a:avLst/>
              <a:gdLst/>
              <a:ahLst/>
              <a:cxnLst/>
              <a:rect l="l" t="t" r="r" b="b"/>
              <a:pathLst>
                <a:path w="1680" h="1532" extrusionOk="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74"/>
            <p:cNvSpPr/>
            <p:nvPr/>
          </p:nvSpPr>
          <p:spPr>
            <a:xfrm>
              <a:off x="7644794" y="4588560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74"/>
            <p:cNvSpPr/>
            <p:nvPr/>
          </p:nvSpPr>
          <p:spPr>
            <a:xfrm>
              <a:off x="7667653" y="4571278"/>
              <a:ext cx="11390" cy="28568"/>
            </a:xfrm>
            <a:custGeom>
              <a:avLst/>
              <a:gdLst/>
              <a:ahLst/>
              <a:cxnLst/>
              <a:rect l="l" t="t" r="r" b="b"/>
              <a:pathLst>
                <a:path w="435" h="1091" extrusionOk="0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74"/>
            <p:cNvSpPr/>
            <p:nvPr/>
          </p:nvSpPr>
          <p:spPr>
            <a:xfrm>
              <a:off x="7707743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74"/>
            <p:cNvSpPr/>
            <p:nvPr/>
          </p:nvSpPr>
          <p:spPr>
            <a:xfrm>
              <a:off x="7776426" y="4388350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74"/>
            <p:cNvSpPr/>
            <p:nvPr/>
          </p:nvSpPr>
          <p:spPr>
            <a:xfrm>
              <a:off x="7721987" y="4425454"/>
              <a:ext cx="51480" cy="22886"/>
            </a:xfrm>
            <a:custGeom>
              <a:avLst/>
              <a:gdLst/>
              <a:ahLst/>
              <a:cxnLst/>
              <a:rect l="l" t="t" r="r" b="b"/>
              <a:pathLst>
                <a:path w="1966" h="874" extrusionOk="0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74"/>
            <p:cNvSpPr/>
            <p:nvPr/>
          </p:nvSpPr>
          <p:spPr>
            <a:xfrm>
              <a:off x="7650528" y="4268056"/>
              <a:ext cx="194371" cy="108956"/>
            </a:xfrm>
            <a:custGeom>
              <a:avLst/>
              <a:gdLst/>
              <a:ahLst/>
              <a:cxnLst/>
              <a:rect l="l" t="t" r="r" b="b"/>
              <a:pathLst>
                <a:path w="7423" h="4161" extrusionOk="0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74"/>
            <p:cNvSpPr/>
            <p:nvPr/>
          </p:nvSpPr>
          <p:spPr>
            <a:xfrm>
              <a:off x="7747701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74"/>
            <p:cNvSpPr/>
            <p:nvPr/>
          </p:nvSpPr>
          <p:spPr>
            <a:xfrm>
              <a:off x="7682003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74"/>
            <p:cNvSpPr/>
            <p:nvPr/>
          </p:nvSpPr>
          <p:spPr>
            <a:xfrm>
              <a:off x="7715231" y="4268082"/>
              <a:ext cx="129668" cy="92931"/>
            </a:xfrm>
            <a:custGeom>
              <a:avLst/>
              <a:gdLst/>
              <a:ahLst/>
              <a:cxnLst/>
              <a:rect l="l" t="t" r="r" b="b"/>
              <a:pathLst>
                <a:path w="4952" h="3549" extrusionOk="0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74"/>
            <p:cNvSpPr/>
            <p:nvPr/>
          </p:nvSpPr>
          <p:spPr>
            <a:xfrm>
              <a:off x="7644794" y="4605554"/>
              <a:ext cx="57214" cy="17256"/>
            </a:xfrm>
            <a:custGeom>
              <a:avLst/>
              <a:gdLst/>
              <a:ahLst/>
              <a:cxnLst/>
              <a:rect l="l" t="t" r="r" b="b"/>
              <a:pathLst>
                <a:path w="2185" h="659" extrusionOk="0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6" name="Google Shape;12656;p74"/>
          <p:cNvGrpSpPr/>
          <p:nvPr/>
        </p:nvGrpSpPr>
        <p:grpSpPr>
          <a:xfrm>
            <a:off x="7164404" y="4268318"/>
            <a:ext cx="263316" cy="354493"/>
            <a:chOff x="7164404" y="4268318"/>
            <a:chExt cx="263316" cy="354493"/>
          </a:xfrm>
        </p:grpSpPr>
        <p:sp>
          <p:nvSpPr>
            <p:cNvPr id="12657" name="Google Shape;12657;p74"/>
            <p:cNvSpPr/>
            <p:nvPr/>
          </p:nvSpPr>
          <p:spPr>
            <a:xfrm>
              <a:off x="7170898" y="4268318"/>
              <a:ext cx="250590" cy="280049"/>
            </a:xfrm>
            <a:custGeom>
              <a:avLst/>
              <a:gdLst/>
              <a:ahLst/>
              <a:cxnLst/>
              <a:rect l="l" t="t" r="r" b="b"/>
              <a:pathLst>
                <a:path w="9570" h="10695" extrusionOk="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74"/>
            <p:cNvSpPr/>
            <p:nvPr/>
          </p:nvSpPr>
          <p:spPr>
            <a:xfrm>
              <a:off x="7164404" y="4474158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74"/>
            <p:cNvSpPr/>
            <p:nvPr/>
          </p:nvSpPr>
          <p:spPr>
            <a:xfrm>
              <a:off x="7164666" y="4547607"/>
              <a:ext cx="263055" cy="75203"/>
            </a:xfrm>
            <a:custGeom>
              <a:avLst/>
              <a:gdLst/>
              <a:ahLst/>
              <a:cxnLst/>
              <a:rect l="l" t="t" r="r" b="b"/>
              <a:pathLst>
                <a:path w="10046" h="2872" extrusionOk="0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74"/>
            <p:cNvSpPr/>
            <p:nvPr/>
          </p:nvSpPr>
          <p:spPr>
            <a:xfrm>
              <a:off x="7175166" y="4547607"/>
              <a:ext cx="242080" cy="46740"/>
            </a:xfrm>
            <a:custGeom>
              <a:avLst/>
              <a:gdLst/>
              <a:ahLst/>
              <a:cxnLst/>
              <a:rect l="l" t="t" r="r" b="b"/>
              <a:pathLst>
                <a:path w="9245" h="1785" extrusionOk="0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74"/>
            <p:cNvSpPr/>
            <p:nvPr/>
          </p:nvSpPr>
          <p:spPr>
            <a:xfrm>
              <a:off x="7261838" y="4474158"/>
              <a:ext cx="68709" cy="22833"/>
            </a:xfrm>
            <a:custGeom>
              <a:avLst/>
              <a:gdLst/>
              <a:ahLst/>
              <a:cxnLst/>
              <a:rect l="l" t="t" r="r" b="b"/>
              <a:pathLst>
                <a:path w="2624" h="872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74"/>
            <p:cNvSpPr/>
            <p:nvPr/>
          </p:nvSpPr>
          <p:spPr>
            <a:xfrm>
              <a:off x="7221618" y="4291046"/>
              <a:ext cx="148914" cy="194371"/>
            </a:xfrm>
            <a:custGeom>
              <a:avLst/>
              <a:gdLst/>
              <a:ahLst/>
              <a:cxnLst/>
              <a:rect l="l" t="t" r="r" b="b"/>
              <a:pathLst>
                <a:path w="5687" h="7423" extrusionOk="0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74"/>
            <p:cNvSpPr/>
            <p:nvPr/>
          </p:nvSpPr>
          <p:spPr>
            <a:xfrm>
              <a:off x="7221382" y="4291046"/>
              <a:ext cx="148888" cy="194397"/>
            </a:xfrm>
            <a:custGeom>
              <a:avLst/>
              <a:gdLst/>
              <a:ahLst/>
              <a:cxnLst/>
              <a:rect l="l" t="t" r="r" b="b"/>
              <a:pathLst>
                <a:path w="5686" h="7424" extrusionOk="0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74"/>
            <p:cNvSpPr/>
            <p:nvPr/>
          </p:nvSpPr>
          <p:spPr>
            <a:xfrm>
              <a:off x="7270767" y="4433755"/>
              <a:ext cx="50799" cy="17465"/>
            </a:xfrm>
            <a:custGeom>
              <a:avLst/>
              <a:gdLst/>
              <a:ahLst/>
              <a:cxnLst/>
              <a:rect l="l" t="t" r="r" b="b"/>
              <a:pathLst>
                <a:path w="1940" h="667" extrusionOk="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74"/>
            <p:cNvSpPr/>
            <p:nvPr/>
          </p:nvSpPr>
          <p:spPr>
            <a:xfrm>
              <a:off x="7256104" y="439408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74"/>
            <p:cNvSpPr/>
            <p:nvPr/>
          </p:nvSpPr>
          <p:spPr>
            <a:xfrm>
              <a:off x="7324787" y="4394084"/>
              <a:ext cx="11260" cy="17151"/>
            </a:xfrm>
            <a:custGeom>
              <a:avLst/>
              <a:gdLst/>
              <a:ahLst/>
              <a:cxnLst/>
              <a:rect l="l" t="t" r="r" b="b"/>
              <a:pathLst>
                <a:path w="430" h="655" extrusionOk="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74"/>
            <p:cNvSpPr/>
            <p:nvPr/>
          </p:nvSpPr>
          <p:spPr>
            <a:xfrm>
              <a:off x="7248353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74"/>
            <p:cNvSpPr/>
            <p:nvPr/>
          </p:nvSpPr>
          <p:spPr>
            <a:xfrm>
              <a:off x="7317036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74"/>
            <p:cNvSpPr/>
            <p:nvPr/>
          </p:nvSpPr>
          <p:spPr>
            <a:xfrm>
              <a:off x="7266840" y="4580836"/>
              <a:ext cx="23750" cy="41975"/>
            </a:xfrm>
            <a:custGeom>
              <a:avLst/>
              <a:gdLst/>
              <a:ahLst/>
              <a:cxnLst/>
              <a:rect l="l" t="t" r="r" b="b"/>
              <a:pathLst>
                <a:path w="907" h="1603" extrusionOk="0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74"/>
            <p:cNvSpPr/>
            <p:nvPr/>
          </p:nvSpPr>
          <p:spPr>
            <a:xfrm>
              <a:off x="7301797" y="4580836"/>
              <a:ext cx="24012" cy="41975"/>
            </a:xfrm>
            <a:custGeom>
              <a:avLst/>
              <a:gdLst/>
              <a:ahLst/>
              <a:cxnLst/>
              <a:rect l="l" t="t" r="r" b="b"/>
              <a:pathLst>
                <a:path w="917" h="1603" extrusionOk="0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74"/>
            <p:cNvSpPr/>
            <p:nvPr/>
          </p:nvSpPr>
          <p:spPr>
            <a:xfrm>
              <a:off x="7222377" y="4291046"/>
              <a:ext cx="147657" cy="66719"/>
            </a:xfrm>
            <a:custGeom>
              <a:avLst/>
              <a:gdLst/>
              <a:ahLst/>
              <a:cxnLst/>
              <a:rect l="l" t="t" r="r" b="b"/>
              <a:pathLst>
                <a:path w="5639" h="2548" extrusionOk="0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74"/>
            <p:cNvSpPr/>
            <p:nvPr/>
          </p:nvSpPr>
          <p:spPr>
            <a:xfrm>
              <a:off x="7222377" y="4291099"/>
              <a:ext cx="85206" cy="66667"/>
            </a:xfrm>
            <a:custGeom>
              <a:avLst/>
              <a:gdLst/>
              <a:ahLst/>
              <a:cxnLst/>
              <a:rect l="l" t="t" r="r" b="b"/>
              <a:pathLst>
                <a:path w="3254" h="2546" extrusionOk="0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3" name="Google Shape;12673;p74"/>
          <p:cNvGrpSpPr/>
          <p:nvPr/>
        </p:nvGrpSpPr>
        <p:grpSpPr>
          <a:xfrm>
            <a:off x="5358346" y="2879911"/>
            <a:ext cx="263316" cy="354754"/>
            <a:chOff x="5358346" y="2879911"/>
            <a:chExt cx="263316" cy="354754"/>
          </a:xfrm>
        </p:grpSpPr>
        <p:sp>
          <p:nvSpPr>
            <p:cNvPr id="12674" name="Google Shape;12674;p74"/>
            <p:cNvSpPr/>
            <p:nvPr/>
          </p:nvSpPr>
          <p:spPr>
            <a:xfrm>
              <a:off x="5392805" y="3120237"/>
              <a:ext cx="194371" cy="51480"/>
            </a:xfrm>
            <a:custGeom>
              <a:avLst/>
              <a:gdLst/>
              <a:ahLst/>
              <a:cxnLst/>
              <a:rect l="l" t="t" r="r" b="b"/>
              <a:pathLst>
                <a:path w="7423" h="1966" extrusionOk="0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74"/>
            <p:cNvSpPr/>
            <p:nvPr/>
          </p:nvSpPr>
          <p:spPr>
            <a:xfrm>
              <a:off x="5450020" y="2879911"/>
              <a:ext cx="79969" cy="46007"/>
            </a:xfrm>
            <a:custGeom>
              <a:avLst/>
              <a:gdLst/>
              <a:ahLst/>
              <a:cxnLst/>
              <a:rect l="l" t="t" r="r" b="b"/>
              <a:pathLst>
                <a:path w="3054" h="1757" extrusionOk="0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74"/>
            <p:cNvSpPr/>
            <p:nvPr/>
          </p:nvSpPr>
          <p:spPr>
            <a:xfrm>
              <a:off x="5358346" y="3091512"/>
              <a:ext cx="263316" cy="143153"/>
            </a:xfrm>
            <a:custGeom>
              <a:avLst/>
              <a:gdLst/>
              <a:ahLst/>
              <a:cxnLst/>
              <a:rect l="l" t="t" r="r" b="b"/>
              <a:pathLst>
                <a:path w="10056" h="5467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74"/>
            <p:cNvSpPr/>
            <p:nvPr/>
          </p:nvSpPr>
          <p:spPr>
            <a:xfrm>
              <a:off x="5358346" y="3144955"/>
              <a:ext cx="263316" cy="89710"/>
            </a:xfrm>
            <a:custGeom>
              <a:avLst/>
              <a:gdLst/>
              <a:ahLst/>
              <a:cxnLst/>
              <a:rect l="l" t="t" r="r" b="b"/>
              <a:pathLst>
                <a:path w="10056" h="3426" extrusionOk="0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74"/>
            <p:cNvSpPr/>
            <p:nvPr/>
          </p:nvSpPr>
          <p:spPr>
            <a:xfrm>
              <a:off x="5423546" y="3144955"/>
              <a:ext cx="132915" cy="54988"/>
            </a:xfrm>
            <a:custGeom>
              <a:avLst/>
              <a:gdLst/>
              <a:ahLst/>
              <a:cxnLst/>
              <a:rect l="l" t="t" r="r" b="b"/>
              <a:pathLst>
                <a:path w="5076" h="2100" extrusionOk="0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74"/>
            <p:cNvSpPr/>
            <p:nvPr/>
          </p:nvSpPr>
          <p:spPr>
            <a:xfrm>
              <a:off x="5455754" y="3091512"/>
              <a:ext cx="68736" cy="34564"/>
            </a:xfrm>
            <a:custGeom>
              <a:avLst/>
              <a:gdLst/>
              <a:ahLst/>
              <a:cxnLst/>
              <a:rect l="l" t="t" r="r" b="b"/>
              <a:pathLst>
                <a:path w="2625" h="1320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74"/>
            <p:cNvSpPr/>
            <p:nvPr/>
          </p:nvSpPr>
          <p:spPr>
            <a:xfrm>
              <a:off x="5397545" y="2994339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74"/>
            <p:cNvSpPr/>
            <p:nvPr/>
          </p:nvSpPr>
          <p:spPr>
            <a:xfrm>
              <a:off x="5397807" y="2982844"/>
              <a:ext cx="143651" cy="131632"/>
            </a:xfrm>
            <a:custGeom>
              <a:avLst/>
              <a:gdLst/>
              <a:ahLst/>
              <a:cxnLst/>
              <a:rect l="l" t="t" r="r" b="b"/>
              <a:pathLst>
                <a:path w="5486" h="5027" extrusionOk="0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74"/>
            <p:cNvSpPr/>
            <p:nvPr/>
          </p:nvSpPr>
          <p:spPr>
            <a:xfrm>
              <a:off x="5410035" y="3139613"/>
              <a:ext cx="28515" cy="95052"/>
            </a:xfrm>
            <a:custGeom>
              <a:avLst/>
              <a:gdLst/>
              <a:ahLst/>
              <a:cxnLst/>
              <a:rect l="l" t="t" r="r" b="b"/>
              <a:pathLst>
                <a:path w="1089" h="3630" extrusionOk="0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74"/>
            <p:cNvSpPr/>
            <p:nvPr/>
          </p:nvSpPr>
          <p:spPr>
            <a:xfrm>
              <a:off x="5464709" y="3062970"/>
              <a:ext cx="50563" cy="17334"/>
            </a:xfrm>
            <a:custGeom>
              <a:avLst/>
              <a:gdLst/>
              <a:ahLst/>
              <a:cxnLst/>
              <a:rect l="l" t="t" r="r" b="b"/>
              <a:pathLst>
                <a:path w="1931" h="662" extrusionOk="0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74"/>
            <p:cNvSpPr/>
            <p:nvPr/>
          </p:nvSpPr>
          <p:spPr>
            <a:xfrm>
              <a:off x="5450020" y="302293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74"/>
            <p:cNvSpPr/>
            <p:nvPr/>
          </p:nvSpPr>
          <p:spPr>
            <a:xfrm>
              <a:off x="5518572" y="3022933"/>
              <a:ext cx="11417" cy="17125"/>
            </a:xfrm>
            <a:custGeom>
              <a:avLst/>
              <a:gdLst/>
              <a:ahLst/>
              <a:cxnLst/>
              <a:rect l="l" t="t" r="r" b="b"/>
              <a:pathLst>
                <a:path w="436" h="654" extrusionOk="0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74"/>
            <p:cNvSpPr/>
            <p:nvPr/>
          </p:nvSpPr>
          <p:spPr>
            <a:xfrm>
              <a:off x="5398566" y="2920131"/>
              <a:ext cx="183112" cy="111443"/>
            </a:xfrm>
            <a:custGeom>
              <a:avLst/>
              <a:gdLst/>
              <a:ahLst/>
              <a:cxnLst/>
              <a:rect l="l" t="t" r="r" b="b"/>
              <a:pathLst>
                <a:path w="6993" h="4256" extrusionOk="0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74"/>
            <p:cNvSpPr/>
            <p:nvPr/>
          </p:nvSpPr>
          <p:spPr>
            <a:xfrm>
              <a:off x="5455754" y="2921126"/>
              <a:ext cx="125924" cy="73239"/>
            </a:xfrm>
            <a:custGeom>
              <a:avLst/>
              <a:gdLst/>
              <a:ahLst/>
              <a:cxnLst/>
              <a:rect l="l" t="t" r="r" b="b"/>
              <a:pathLst>
                <a:path w="4809" h="2797" extrusionOk="0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74"/>
            <p:cNvSpPr/>
            <p:nvPr/>
          </p:nvSpPr>
          <p:spPr>
            <a:xfrm>
              <a:off x="5410035" y="3144222"/>
              <a:ext cx="11286" cy="90443"/>
            </a:xfrm>
            <a:custGeom>
              <a:avLst/>
              <a:gdLst/>
              <a:ahLst/>
              <a:cxnLst/>
              <a:rect l="l" t="t" r="r" b="b"/>
              <a:pathLst>
                <a:path w="431" h="3454" extrusionOk="0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74"/>
            <p:cNvSpPr/>
            <p:nvPr/>
          </p:nvSpPr>
          <p:spPr>
            <a:xfrm>
              <a:off x="5541431" y="3139613"/>
              <a:ext cx="28751" cy="95052"/>
            </a:xfrm>
            <a:custGeom>
              <a:avLst/>
              <a:gdLst/>
              <a:ahLst/>
              <a:cxnLst/>
              <a:rect l="l" t="t" r="r" b="b"/>
              <a:pathLst>
                <a:path w="1098" h="3630" extrusionOk="0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74"/>
            <p:cNvSpPr/>
            <p:nvPr/>
          </p:nvSpPr>
          <p:spPr>
            <a:xfrm>
              <a:off x="5558687" y="3144222"/>
              <a:ext cx="11260" cy="90443"/>
            </a:xfrm>
            <a:custGeom>
              <a:avLst/>
              <a:gdLst/>
              <a:ahLst/>
              <a:cxnLst/>
              <a:rect l="l" t="t" r="r" b="b"/>
              <a:pathLst>
                <a:path w="430" h="3454" extrusionOk="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74"/>
            <p:cNvSpPr/>
            <p:nvPr/>
          </p:nvSpPr>
          <p:spPr>
            <a:xfrm>
              <a:off x="5410035" y="3177425"/>
              <a:ext cx="28515" cy="17282"/>
            </a:xfrm>
            <a:custGeom>
              <a:avLst/>
              <a:gdLst/>
              <a:ahLst/>
              <a:cxnLst/>
              <a:rect l="l" t="t" r="r" b="b"/>
              <a:pathLst>
                <a:path w="1089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74"/>
            <p:cNvSpPr/>
            <p:nvPr/>
          </p:nvSpPr>
          <p:spPr>
            <a:xfrm>
              <a:off x="5410035" y="3177425"/>
              <a:ext cx="11286" cy="17282"/>
            </a:xfrm>
            <a:custGeom>
              <a:avLst/>
              <a:gdLst/>
              <a:ahLst/>
              <a:cxnLst/>
              <a:rect l="l" t="t" r="r" b="b"/>
              <a:pathLst>
                <a:path w="431" h="660" extrusionOk="0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74"/>
            <p:cNvSpPr/>
            <p:nvPr/>
          </p:nvSpPr>
          <p:spPr>
            <a:xfrm>
              <a:off x="5541431" y="3177425"/>
              <a:ext cx="28751" cy="17282"/>
            </a:xfrm>
            <a:custGeom>
              <a:avLst/>
              <a:gdLst/>
              <a:ahLst/>
              <a:cxnLst/>
              <a:rect l="l" t="t" r="r" b="b"/>
              <a:pathLst>
                <a:path w="1098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74"/>
            <p:cNvSpPr/>
            <p:nvPr/>
          </p:nvSpPr>
          <p:spPr>
            <a:xfrm>
              <a:off x="5558687" y="3177425"/>
              <a:ext cx="11495" cy="17282"/>
            </a:xfrm>
            <a:custGeom>
              <a:avLst/>
              <a:gdLst/>
              <a:ahLst/>
              <a:cxnLst/>
              <a:rect l="l" t="t" r="r" b="b"/>
              <a:pathLst>
                <a:path w="439" h="660" extrusionOk="0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5" name="Google Shape;12695;p74"/>
          <p:cNvGrpSpPr/>
          <p:nvPr/>
        </p:nvGrpSpPr>
        <p:grpSpPr>
          <a:xfrm>
            <a:off x="8061450" y="3345742"/>
            <a:ext cx="263316" cy="354807"/>
            <a:chOff x="8061450" y="3345742"/>
            <a:chExt cx="263316" cy="354807"/>
          </a:xfrm>
        </p:grpSpPr>
        <p:sp>
          <p:nvSpPr>
            <p:cNvPr id="12696" name="Google Shape;12696;p74"/>
            <p:cNvSpPr/>
            <p:nvPr/>
          </p:nvSpPr>
          <p:spPr>
            <a:xfrm>
              <a:off x="8075956" y="3345794"/>
              <a:ext cx="234591" cy="303039"/>
            </a:xfrm>
            <a:custGeom>
              <a:avLst/>
              <a:gdLst/>
              <a:ahLst/>
              <a:cxnLst/>
              <a:rect l="l" t="t" r="r" b="b"/>
              <a:pathLst>
                <a:path w="8959" h="11573" extrusionOk="0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74"/>
            <p:cNvSpPr/>
            <p:nvPr/>
          </p:nvSpPr>
          <p:spPr>
            <a:xfrm>
              <a:off x="8158884" y="3345742"/>
              <a:ext cx="151166" cy="301599"/>
            </a:xfrm>
            <a:custGeom>
              <a:avLst/>
              <a:gdLst/>
              <a:ahLst/>
              <a:cxnLst/>
              <a:rect l="l" t="t" r="r" b="b"/>
              <a:pathLst>
                <a:path w="5773" h="11518" extrusionOk="0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74"/>
            <p:cNvSpPr/>
            <p:nvPr/>
          </p:nvSpPr>
          <p:spPr>
            <a:xfrm>
              <a:off x="8061450" y="3545900"/>
              <a:ext cx="263316" cy="154649"/>
            </a:xfrm>
            <a:custGeom>
              <a:avLst/>
              <a:gdLst/>
              <a:ahLst/>
              <a:cxnLst/>
              <a:rect l="l" t="t" r="r" b="b"/>
              <a:pathLst>
                <a:path w="10056" h="5906" extrusionOk="0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74"/>
            <p:cNvSpPr/>
            <p:nvPr/>
          </p:nvSpPr>
          <p:spPr>
            <a:xfrm>
              <a:off x="8061711" y="3604842"/>
              <a:ext cx="263055" cy="95706"/>
            </a:xfrm>
            <a:custGeom>
              <a:avLst/>
              <a:gdLst/>
              <a:ahLst/>
              <a:cxnLst/>
              <a:rect l="l" t="t" r="r" b="b"/>
              <a:pathLst>
                <a:path w="10046" h="3655" extrusionOk="0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74"/>
            <p:cNvSpPr/>
            <p:nvPr/>
          </p:nvSpPr>
          <p:spPr>
            <a:xfrm>
              <a:off x="8110913" y="3604842"/>
              <a:ext cx="164651" cy="55486"/>
            </a:xfrm>
            <a:custGeom>
              <a:avLst/>
              <a:gdLst/>
              <a:ahLst/>
              <a:cxnLst/>
              <a:rect l="l" t="t" r="r" b="b"/>
              <a:pathLst>
                <a:path w="6288" h="2119" extrusionOk="0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74"/>
            <p:cNvSpPr/>
            <p:nvPr/>
          </p:nvSpPr>
          <p:spPr>
            <a:xfrm>
              <a:off x="8158884" y="3545900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74"/>
            <p:cNvSpPr/>
            <p:nvPr/>
          </p:nvSpPr>
          <p:spPr>
            <a:xfrm>
              <a:off x="8100937" y="3408743"/>
              <a:ext cx="184630" cy="148678"/>
            </a:xfrm>
            <a:custGeom>
              <a:avLst/>
              <a:gdLst/>
              <a:ahLst/>
              <a:cxnLst/>
              <a:rect l="l" t="t" r="r" b="b"/>
              <a:pathLst>
                <a:path w="7051" h="5678" extrusionOk="0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74"/>
            <p:cNvSpPr/>
            <p:nvPr/>
          </p:nvSpPr>
          <p:spPr>
            <a:xfrm>
              <a:off x="8153149" y="3460642"/>
              <a:ext cx="11495" cy="17073"/>
            </a:xfrm>
            <a:custGeom>
              <a:avLst/>
              <a:gdLst/>
              <a:ahLst/>
              <a:cxnLst/>
              <a:rect l="l" t="t" r="r" b="b"/>
              <a:pathLst>
                <a:path w="439" h="652" extrusionOk="0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74"/>
            <p:cNvSpPr/>
            <p:nvPr/>
          </p:nvSpPr>
          <p:spPr>
            <a:xfrm>
              <a:off x="8221833" y="346064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74"/>
            <p:cNvSpPr/>
            <p:nvPr/>
          </p:nvSpPr>
          <p:spPr>
            <a:xfrm>
              <a:off x="8167368" y="3500181"/>
              <a:ext cx="51480" cy="23017"/>
            </a:xfrm>
            <a:custGeom>
              <a:avLst/>
              <a:gdLst/>
              <a:ahLst/>
              <a:cxnLst/>
              <a:rect l="l" t="t" r="r" b="b"/>
              <a:pathLst>
                <a:path w="1966" h="879" extrusionOk="0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74"/>
            <p:cNvSpPr/>
            <p:nvPr/>
          </p:nvSpPr>
          <p:spPr>
            <a:xfrm>
              <a:off x="8119659" y="3358494"/>
              <a:ext cx="63970" cy="28385"/>
            </a:xfrm>
            <a:custGeom>
              <a:avLst/>
              <a:gdLst/>
              <a:ahLst/>
              <a:cxnLst/>
              <a:rect l="l" t="t" r="r" b="b"/>
              <a:pathLst>
                <a:path w="2443" h="1084" extrusionOk="0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74"/>
            <p:cNvSpPr/>
            <p:nvPr/>
          </p:nvSpPr>
          <p:spPr>
            <a:xfrm>
              <a:off x="8202587" y="3358494"/>
              <a:ext cx="63996" cy="28385"/>
            </a:xfrm>
            <a:custGeom>
              <a:avLst/>
              <a:gdLst/>
              <a:ahLst/>
              <a:cxnLst/>
              <a:rect l="l" t="t" r="r" b="b"/>
              <a:pathLst>
                <a:path w="2444" h="1084" extrusionOk="0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74"/>
            <p:cNvSpPr/>
            <p:nvPr/>
          </p:nvSpPr>
          <p:spPr>
            <a:xfrm>
              <a:off x="8100937" y="3408743"/>
              <a:ext cx="120922" cy="148652"/>
            </a:xfrm>
            <a:custGeom>
              <a:avLst/>
              <a:gdLst/>
              <a:ahLst/>
              <a:cxnLst/>
              <a:rect l="l" t="t" r="r" b="b"/>
              <a:pathLst>
                <a:path w="4618" h="5677" extrusionOk="0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74"/>
            <p:cNvSpPr/>
            <p:nvPr/>
          </p:nvSpPr>
          <p:spPr>
            <a:xfrm>
              <a:off x="8145137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74"/>
            <p:cNvSpPr/>
            <p:nvPr/>
          </p:nvSpPr>
          <p:spPr>
            <a:xfrm>
              <a:off x="8213401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74"/>
            <p:cNvSpPr/>
            <p:nvPr/>
          </p:nvSpPr>
          <p:spPr>
            <a:xfrm>
              <a:off x="8181613" y="3368523"/>
              <a:ext cx="23017" cy="23017"/>
            </a:xfrm>
            <a:custGeom>
              <a:avLst/>
              <a:gdLst/>
              <a:ahLst/>
              <a:cxnLst/>
              <a:rect l="l" t="t" r="r" b="b"/>
              <a:pathLst>
                <a:path w="879" h="879" extrusionOk="0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2" name="Google Shape;12712;p74"/>
          <p:cNvGrpSpPr/>
          <p:nvPr/>
        </p:nvGrpSpPr>
        <p:grpSpPr>
          <a:xfrm>
            <a:off x="8065953" y="2879911"/>
            <a:ext cx="263081" cy="354754"/>
            <a:chOff x="8065953" y="2879911"/>
            <a:chExt cx="263081" cy="354754"/>
          </a:xfrm>
        </p:grpSpPr>
        <p:sp>
          <p:nvSpPr>
            <p:cNvPr id="12713" name="Google Shape;12713;p74"/>
            <p:cNvSpPr/>
            <p:nvPr/>
          </p:nvSpPr>
          <p:spPr>
            <a:xfrm>
              <a:off x="8065953" y="3074518"/>
              <a:ext cx="263081" cy="160147"/>
            </a:xfrm>
            <a:custGeom>
              <a:avLst/>
              <a:gdLst/>
              <a:ahLst/>
              <a:cxnLst/>
              <a:rect l="l" t="t" r="r" b="b"/>
              <a:pathLst>
                <a:path w="10047" h="6116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74"/>
            <p:cNvSpPr/>
            <p:nvPr/>
          </p:nvSpPr>
          <p:spPr>
            <a:xfrm>
              <a:off x="8065953" y="3129715"/>
              <a:ext cx="263081" cy="104949"/>
            </a:xfrm>
            <a:custGeom>
              <a:avLst/>
              <a:gdLst/>
              <a:ahLst/>
              <a:cxnLst/>
              <a:rect l="l" t="t" r="r" b="b"/>
              <a:pathLst>
                <a:path w="10047" h="4008" extrusionOk="0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74"/>
            <p:cNvSpPr/>
            <p:nvPr/>
          </p:nvSpPr>
          <p:spPr>
            <a:xfrm>
              <a:off x="8163126" y="3074518"/>
              <a:ext cx="68736" cy="22755"/>
            </a:xfrm>
            <a:custGeom>
              <a:avLst/>
              <a:gdLst/>
              <a:ahLst/>
              <a:cxnLst/>
              <a:rect l="l" t="t" r="r" b="b"/>
              <a:pathLst>
                <a:path w="2625" h="869" extrusionOk="0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74"/>
            <p:cNvSpPr/>
            <p:nvPr/>
          </p:nvSpPr>
          <p:spPr>
            <a:xfrm>
              <a:off x="8101172" y="2931390"/>
              <a:ext cx="192617" cy="154649"/>
            </a:xfrm>
            <a:custGeom>
              <a:avLst/>
              <a:gdLst/>
              <a:ahLst/>
              <a:cxnLst/>
              <a:rect l="l" t="t" r="r" b="b"/>
              <a:pathLst>
                <a:path w="7356" h="590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74"/>
            <p:cNvSpPr/>
            <p:nvPr/>
          </p:nvSpPr>
          <p:spPr>
            <a:xfrm>
              <a:off x="8208845" y="2988578"/>
              <a:ext cx="51742" cy="11521"/>
            </a:xfrm>
            <a:custGeom>
              <a:avLst/>
              <a:gdLst/>
              <a:ahLst/>
              <a:cxnLst/>
              <a:rect l="l" t="t" r="r" b="b"/>
              <a:pathLst>
                <a:path w="1976" h="440" extrusionOk="0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74"/>
            <p:cNvSpPr/>
            <p:nvPr/>
          </p:nvSpPr>
          <p:spPr>
            <a:xfrm>
              <a:off x="8176166" y="2988526"/>
              <a:ext cx="42682" cy="23828"/>
            </a:xfrm>
            <a:custGeom>
              <a:avLst/>
              <a:gdLst/>
              <a:ahLst/>
              <a:cxnLst/>
              <a:rect l="l" t="t" r="r" b="b"/>
              <a:pathLst>
                <a:path w="1630" h="910" extrusionOk="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74"/>
            <p:cNvSpPr/>
            <p:nvPr/>
          </p:nvSpPr>
          <p:spPr>
            <a:xfrm>
              <a:off x="8105179" y="2931390"/>
              <a:ext cx="142158" cy="154596"/>
            </a:xfrm>
            <a:custGeom>
              <a:avLst/>
              <a:gdLst/>
              <a:ahLst/>
              <a:cxnLst/>
              <a:rect l="l" t="t" r="r" b="b"/>
              <a:pathLst>
                <a:path w="5429" h="5904" extrusionOk="0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74"/>
            <p:cNvSpPr/>
            <p:nvPr/>
          </p:nvSpPr>
          <p:spPr>
            <a:xfrm>
              <a:off x="8172134" y="3034350"/>
              <a:ext cx="50720" cy="17230"/>
            </a:xfrm>
            <a:custGeom>
              <a:avLst/>
              <a:gdLst/>
              <a:ahLst/>
              <a:cxnLst/>
              <a:rect l="l" t="t" r="r" b="b"/>
              <a:pathLst>
                <a:path w="1937" h="658" extrusionOk="0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74"/>
            <p:cNvSpPr/>
            <p:nvPr/>
          </p:nvSpPr>
          <p:spPr>
            <a:xfrm>
              <a:off x="8157391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74"/>
            <p:cNvSpPr/>
            <p:nvPr/>
          </p:nvSpPr>
          <p:spPr>
            <a:xfrm>
              <a:off x="8226075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74"/>
            <p:cNvSpPr/>
            <p:nvPr/>
          </p:nvSpPr>
          <p:spPr>
            <a:xfrm>
              <a:off x="8128405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74"/>
            <p:cNvSpPr/>
            <p:nvPr/>
          </p:nvSpPr>
          <p:spPr>
            <a:xfrm>
              <a:off x="8220340" y="2891406"/>
              <a:ext cx="62975" cy="105945"/>
            </a:xfrm>
            <a:custGeom>
              <a:avLst/>
              <a:gdLst/>
              <a:ahLst/>
              <a:cxnLst/>
              <a:rect l="l" t="t" r="r" b="b"/>
              <a:pathLst>
                <a:path w="2405" h="4046" extrusionOk="0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74"/>
            <p:cNvSpPr/>
            <p:nvPr/>
          </p:nvSpPr>
          <p:spPr>
            <a:xfrm>
              <a:off x="8101513" y="2879911"/>
              <a:ext cx="141085" cy="145143"/>
            </a:xfrm>
            <a:custGeom>
              <a:avLst/>
              <a:gdLst/>
              <a:ahLst/>
              <a:cxnLst/>
              <a:rect l="l" t="t" r="r" b="b"/>
              <a:pathLst>
                <a:path w="5388" h="5543" extrusionOk="0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74"/>
            <p:cNvSpPr/>
            <p:nvPr/>
          </p:nvSpPr>
          <p:spPr>
            <a:xfrm>
              <a:off x="8277528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74"/>
            <p:cNvSpPr/>
            <p:nvPr/>
          </p:nvSpPr>
          <p:spPr>
            <a:xfrm>
              <a:off x="8070693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74"/>
            <p:cNvSpPr/>
            <p:nvPr/>
          </p:nvSpPr>
          <p:spPr>
            <a:xfrm>
              <a:off x="8202849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9" name="Google Shape;12729;p74"/>
          <p:cNvGrpSpPr/>
          <p:nvPr/>
        </p:nvGrpSpPr>
        <p:grpSpPr>
          <a:xfrm>
            <a:off x="8064199" y="4268318"/>
            <a:ext cx="270308" cy="354493"/>
            <a:chOff x="8064199" y="4268318"/>
            <a:chExt cx="270308" cy="354493"/>
          </a:xfrm>
        </p:grpSpPr>
        <p:sp>
          <p:nvSpPr>
            <p:cNvPr id="12730" name="Google Shape;12730;p74"/>
            <p:cNvSpPr/>
            <p:nvPr/>
          </p:nvSpPr>
          <p:spPr>
            <a:xfrm>
              <a:off x="8064199" y="4470911"/>
              <a:ext cx="270308" cy="151899"/>
            </a:xfrm>
            <a:custGeom>
              <a:avLst/>
              <a:gdLst/>
              <a:ahLst/>
              <a:cxnLst/>
              <a:rect l="l" t="t" r="r" b="b"/>
              <a:pathLst>
                <a:path w="10323" h="5801" extrusionOk="0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74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74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74"/>
            <p:cNvSpPr/>
            <p:nvPr/>
          </p:nvSpPr>
          <p:spPr>
            <a:xfrm>
              <a:off x="8238827" y="4498877"/>
              <a:ext cx="95680" cy="123934"/>
            </a:xfrm>
            <a:custGeom>
              <a:avLst/>
              <a:gdLst/>
              <a:ahLst/>
              <a:cxnLst/>
              <a:rect l="l" t="t" r="r" b="b"/>
              <a:pathLst>
                <a:path w="3654" h="4733" extrusionOk="0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74"/>
            <p:cNvSpPr/>
            <p:nvPr/>
          </p:nvSpPr>
          <p:spPr>
            <a:xfrm>
              <a:off x="8238827" y="4497384"/>
              <a:ext cx="44226" cy="125426"/>
            </a:xfrm>
            <a:custGeom>
              <a:avLst/>
              <a:gdLst/>
              <a:ahLst/>
              <a:cxnLst/>
              <a:rect l="l" t="t" r="r" b="b"/>
              <a:pathLst>
                <a:path w="1689" h="4790" extrusionOk="0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74"/>
            <p:cNvSpPr/>
            <p:nvPr/>
          </p:nvSpPr>
          <p:spPr>
            <a:xfrm>
              <a:off x="8064199" y="4498877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74"/>
            <p:cNvSpPr/>
            <p:nvPr/>
          </p:nvSpPr>
          <p:spPr>
            <a:xfrm>
              <a:off x="8115417" y="4497384"/>
              <a:ext cx="44488" cy="125426"/>
            </a:xfrm>
            <a:custGeom>
              <a:avLst/>
              <a:gdLst/>
              <a:ahLst/>
              <a:cxnLst/>
              <a:rect l="l" t="t" r="r" b="b"/>
              <a:pathLst>
                <a:path w="1699" h="4790" extrusionOk="0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74"/>
            <p:cNvSpPr/>
            <p:nvPr/>
          </p:nvSpPr>
          <p:spPr>
            <a:xfrm>
              <a:off x="8160141" y="4541113"/>
              <a:ext cx="78712" cy="81697"/>
            </a:xfrm>
            <a:custGeom>
              <a:avLst/>
              <a:gdLst/>
              <a:ahLst/>
              <a:cxnLst/>
              <a:rect l="l" t="t" r="r" b="b"/>
              <a:pathLst>
                <a:path w="3006" h="3120" extrusionOk="0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74"/>
            <p:cNvSpPr/>
            <p:nvPr/>
          </p:nvSpPr>
          <p:spPr>
            <a:xfrm>
              <a:off x="8159879" y="4525114"/>
              <a:ext cx="78974" cy="41372"/>
            </a:xfrm>
            <a:custGeom>
              <a:avLst/>
              <a:gdLst/>
              <a:ahLst/>
              <a:cxnLst/>
              <a:rect l="l" t="t" r="r" b="b"/>
              <a:pathLst>
                <a:path w="3016" h="1580" extrusionOk="0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74"/>
            <p:cNvSpPr/>
            <p:nvPr/>
          </p:nvSpPr>
          <p:spPr>
            <a:xfrm>
              <a:off x="8075459" y="4268318"/>
              <a:ext cx="247815" cy="196885"/>
            </a:xfrm>
            <a:custGeom>
              <a:avLst/>
              <a:gdLst/>
              <a:ahLst/>
              <a:cxnLst/>
              <a:rect l="l" t="t" r="r" b="b"/>
              <a:pathLst>
                <a:path w="9464" h="7519" extrusionOk="0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74"/>
            <p:cNvSpPr/>
            <p:nvPr/>
          </p:nvSpPr>
          <p:spPr>
            <a:xfrm>
              <a:off x="8108164" y="4335770"/>
              <a:ext cx="181881" cy="146400"/>
            </a:xfrm>
            <a:custGeom>
              <a:avLst/>
              <a:gdLst/>
              <a:ahLst/>
              <a:cxnLst/>
              <a:rect l="l" t="t" r="r" b="b"/>
              <a:pathLst>
                <a:path w="6946" h="5591" extrusionOk="0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74"/>
            <p:cNvSpPr/>
            <p:nvPr/>
          </p:nvSpPr>
          <p:spPr>
            <a:xfrm>
              <a:off x="8108425" y="4335770"/>
              <a:ext cx="141661" cy="146400"/>
            </a:xfrm>
            <a:custGeom>
              <a:avLst/>
              <a:gdLst/>
              <a:ahLst/>
              <a:cxnLst/>
              <a:rect l="l" t="t" r="r" b="b"/>
              <a:pathLst>
                <a:path w="5410" h="5591" extrusionOk="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74"/>
            <p:cNvSpPr/>
            <p:nvPr/>
          </p:nvSpPr>
          <p:spPr>
            <a:xfrm>
              <a:off x="8174569" y="4431241"/>
              <a:ext cx="49830" cy="17230"/>
            </a:xfrm>
            <a:custGeom>
              <a:avLst/>
              <a:gdLst/>
              <a:ahLst/>
              <a:cxnLst/>
              <a:rect l="l" t="t" r="r" b="b"/>
              <a:pathLst>
                <a:path w="1903" h="658" extrusionOk="0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74"/>
            <p:cNvSpPr/>
            <p:nvPr/>
          </p:nvSpPr>
          <p:spPr>
            <a:xfrm>
              <a:off x="8134375" y="4380730"/>
              <a:ext cx="130218" cy="43572"/>
            </a:xfrm>
            <a:custGeom>
              <a:avLst/>
              <a:gdLst/>
              <a:ahLst/>
              <a:cxnLst/>
              <a:rect l="l" t="t" r="r" b="b"/>
              <a:pathLst>
                <a:path w="4973" h="1664" extrusionOk="0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74"/>
            <p:cNvSpPr/>
            <p:nvPr/>
          </p:nvSpPr>
          <p:spPr>
            <a:xfrm>
              <a:off x="8148646" y="4391963"/>
              <a:ext cx="33752" cy="21000"/>
            </a:xfrm>
            <a:custGeom>
              <a:avLst/>
              <a:gdLst/>
              <a:ahLst/>
              <a:cxnLst/>
              <a:rect l="l" t="t" r="r" b="b"/>
              <a:pathLst>
                <a:path w="1289" h="802" extrusionOk="0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74"/>
            <p:cNvSpPr/>
            <p:nvPr/>
          </p:nvSpPr>
          <p:spPr>
            <a:xfrm>
              <a:off x="8216334" y="4391963"/>
              <a:ext cx="33752" cy="21079"/>
            </a:xfrm>
            <a:custGeom>
              <a:avLst/>
              <a:gdLst/>
              <a:ahLst/>
              <a:cxnLst/>
              <a:rect l="l" t="t" r="r" b="b"/>
              <a:pathLst>
                <a:path w="1289" h="805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74"/>
            <p:cNvSpPr/>
            <p:nvPr/>
          </p:nvSpPr>
          <p:spPr>
            <a:xfrm>
              <a:off x="8159879" y="4391963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74"/>
            <p:cNvSpPr/>
            <p:nvPr/>
          </p:nvSpPr>
          <p:spPr>
            <a:xfrm>
              <a:off x="8227567" y="4391963"/>
              <a:ext cx="11286" cy="11286"/>
            </a:xfrm>
            <a:custGeom>
              <a:avLst/>
              <a:gdLst/>
              <a:ahLst/>
              <a:cxnLst/>
              <a:rect l="l" t="t" r="r" b="b"/>
              <a:pathLst>
                <a:path w="431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2" name="Google Shape;12752;p75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53" name="Google Shape;12753;p75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54" name="Google Shape;12754;p75"/>
          <p:cNvGrpSpPr/>
          <p:nvPr/>
        </p:nvGrpSpPr>
        <p:grpSpPr>
          <a:xfrm>
            <a:off x="3511608" y="3348218"/>
            <a:ext cx="381482" cy="366926"/>
            <a:chOff x="3511608" y="3348218"/>
            <a:chExt cx="381482" cy="366926"/>
          </a:xfrm>
        </p:grpSpPr>
        <p:sp>
          <p:nvSpPr>
            <p:cNvPr id="12755" name="Google Shape;12755;p75"/>
            <p:cNvSpPr/>
            <p:nvPr/>
          </p:nvSpPr>
          <p:spPr>
            <a:xfrm>
              <a:off x="3628211" y="3373096"/>
              <a:ext cx="133197" cy="153581"/>
            </a:xfrm>
            <a:custGeom>
              <a:avLst/>
              <a:gdLst/>
              <a:ahLst/>
              <a:cxnLst/>
              <a:rect l="l" t="t" r="r" b="b"/>
              <a:pathLst>
                <a:path w="5097" h="5877" extrusionOk="0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75"/>
            <p:cNvSpPr/>
            <p:nvPr/>
          </p:nvSpPr>
          <p:spPr>
            <a:xfrm>
              <a:off x="3511608" y="3415561"/>
              <a:ext cx="381482" cy="73406"/>
            </a:xfrm>
            <a:custGeom>
              <a:avLst/>
              <a:gdLst/>
              <a:ahLst/>
              <a:cxnLst/>
              <a:rect l="l" t="t" r="r" b="b"/>
              <a:pathLst>
                <a:path w="14598" h="2809" extrusionOk="0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75"/>
            <p:cNvSpPr/>
            <p:nvPr/>
          </p:nvSpPr>
          <p:spPr>
            <a:xfrm>
              <a:off x="3525171" y="3415822"/>
              <a:ext cx="35958" cy="73145"/>
            </a:xfrm>
            <a:custGeom>
              <a:avLst/>
              <a:gdLst/>
              <a:ahLst/>
              <a:cxnLst/>
              <a:rect l="l" t="t" r="r" b="b"/>
              <a:pathLst>
                <a:path w="1376" h="2799" extrusionOk="0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75"/>
            <p:cNvSpPr/>
            <p:nvPr/>
          </p:nvSpPr>
          <p:spPr>
            <a:xfrm>
              <a:off x="3530188" y="3415822"/>
              <a:ext cx="30941" cy="37709"/>
            </a:xfrm>
            <a:custGeom>
              <a:avLst/>
              <a:gdLst/>
              <a:ahLst/>
              <a:cxnLst/>
              <a:rect l="l" t="t" r="r" b="b"/>
              <a:pathLst>
                <a:path w="1184" h="1443" extrusionOk="0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75"/>
            <p:cNvSpPr/>
            <p:nvPr/>
          </p:nvSpPr>
          <p:spPr>
            <a:xfrm>
              <a:off x="3823447" y="3415561"/>
              <a:ext cx="69643" cy="73406"/>
            </a:xfrm>
            <a:custGeom>
              <a:avLst/>
              <a:gdLst/>
              <a:ahLst/>
              <a:cxnLst/>
              <a:rect l="l" t="t" r="r" b="b"/>
              <a:pathLst>
                <a:path w="2665" h="2809" extrusionOk="0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75"/>
            <p:cNvSpPr/>
            <p:nvPr/>
          </p:nvSpPr>
          <p:spPr>
            <a:xfrm>
              <a:off x="3561103" y="3415822"/>
              <a:ext cx="32953" cy="73145"/>
            </a:xfrm>
            <a:custGeom>
              <a:avLst/>
              <a:gdLst/>
              <a:ahLst/>
              <a:cxnLst/>
              <a:rect l="l" t="t" r="r" b="b"/>
              <a:pathLst>
                <a:path w="1261" h="2799" extrusionOk="0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75"/>
            <p:cNvSpPr/>
            <p:nvPr/>
          </p:nvSpPr>
          <p:spPr>
            <a:xfrm>
              <a:off x="3594030" y="3453270"/>
              <a:ext cx="229705" cy="35697"/>
            </a:xfrm>
            <a:custGeom>
              <a:avLst/>
              <a:gdLst/>
              <a:ahLst/>
              <a:cxnLst/>
              <a:rect l="l" t="t" r="r" b="b"/>
              <a:pathLst>
                <a:path w="8790" h="1366" extrusionOk="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75"/>
            <p:cNvSpPr/>
            <p:nvPr/>
          </p:nvSpPr>
          <p:spPr>
            <a:xfrm>
              <a:off x="3628211" y="3348218"/>
              <a:ext cx="133197" cy="86472"/>
            </a:xfrm>
            <a:custGeom>
              <a:avLst/>
              <a:gdLst/>
              <a:ahLst/>
              <a:cxnLst/>
              <a:rect l="l" t="t" r="r" b="b"/>
              <a:pathLst>
                <a:path w="5097" h="3309" extrusionOk="0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75"/>
            <p:cNvSpPr/>
            <p:nvPr/>
          </p:nvSpPr>
          <p:spPr>
            <a:xfrm>
              <a:off x="3683246" y="3368836"/>
              <a:ext cx="111586" cy="157840"/>
            </a:xfrm>
            <a:custGeom>
              <a:avLst/>
              <a:gdLst/>
              <a:ahLst/>
              <a:cxnLst/>
              <a:rect l="l" t="t" r="r" b="b"/>
              <a:pathLst>
                <a:path w="4270" h="6040" extrusionOk="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75"/>
            <p:cNvSpPr/>
            <p:nvPr/>
          </p:nvSpPr>
          <p:spPr>
            <a:xfrm>
              <a:off x="3651574" y="3523122"/>
              <a:ext cx="114356" cy="192022"/>
            </a:xfrm>
            <a:custGeom>
              <a:avLst/>
              <a:gdLst/>
              <a:ahLst/>
              <a:cxnLst/>
              <a:rect l="l" t="t" r="r" b="b"/>
              <a:pathLst>
                <a:path w="4376" h="7348" extrusionOk="0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75"/>
            <p:cNvSpPr/>
            <p:nvPr/>
          </p:nvSpPr>
          <p:spPr>
            <a:xfrm>
              <a:off x="3674701" y="3587461"/>
              <a:ext cx="91229" cy="127422"/>
            </a:xfrm>
            <a:custGeom>
              <a:avLst/>
              <a:gdLst/>
              <a:ahLst/>
              <a:cxnLst/>
              <a:rect l="l" t="t" r="r" b="b"/>
              <a:pathLst>
                <a:path w="3491" h="4876" extrusionOk="0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75"/>
            <p:cNvSpPr/>
            <p:nvPr/>
          </p:nvSpPr>
          <p:spPr>
            <a:xfrm>
              <a:off x="3626695" y="3503784"/>
              <a:ext cx="169391" cy="59321"/>
            </a:xfrm>
            <a:custGeom>
              <a:avLst/>
              <a:gdLst/>
              <a:ahLst/>
              <a:cxnLst/>
              <a:rect l="l" t="t" r="r" b="b"/>
              <a:pathLst>
                <a:path w="6482" h="2270" extrusionOk="0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75"/>
            <p:cNvSpPr/>
            <p:nvPr/>
          </p:nvSpPr>
          <p:spPr>
            <a:xfrm>
              <a:off x="3862907" y="3436180"/>
              <a:ext cx="30183" cy="32195"/>
            </a:xfrm>
            <a:custGeom>
              <a:avLst/>
              <a:gdLst/>
              <a:ahLst/>
              <a:cxnLst/>
              <a:rect l="l" t="t" r="r" b="b"/>
              <a:pathLst>
                <a:path w="1155" h="1232" extrusionOk="0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75"/>
            <p:cNvSpPr/>
            <p:nvPr/>
          </p:nvSpPr>
          <p:spPr>
            <a:xfrm>
              <a:off x="3561103" y="3453270"/>
              <a:ext cx="32953" cy="35697"/>
            </a:xfrm>
            <a:custGeom>
              <a:avLst/>
              <a:gdLst/>
              <a:ahLst/>
              <a:cxnLst/>
              <a:rect l="l" t="t" r="r" b="b"/>
              <a:pathLst>
                <a:path w="1261" h="1366" extrusionOk="0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9" name="Google Shape;12769;p75"/>
          <p:cNvGrpSpPr/>
          <p:nvPr/>
        </p:nvGrpSpPr>
        <p:grpSpPr>
          <a:xfrm>
            <a:off x="1849816" y="3807339"/>
            <a:ext cx="163616" cy="366665"/>
            <a:chOff x="1849816" y="3807339"/>
            <a:chExt cx="163616" cy="366665"/>
          </a:xfrm>
        </p:grpSpPr>
        <p:sp>
          <p:nvSpPr>
            <p:cNvPr id="12770" name="Google Shape;12770;p75"/>
            <p:cNvSpPr/>
            <p:nvPr/>
          </p:nvSpPr>
          <p:spPr>
            <a:xfrm>
              <a:off x="1849816" y="4128743"/>
              <a:ext cx="163616" cy="45261"/>
            </a:xfrm>
            <a:custGeom>
              <a:avLst/>
              <a:gdLst/>
              <a:ahLst/>
              <a:cxnLst/>
              <a:rect l="l" t="t" r="r" b="b"/>
              <a:pathLst>
                <a:path w="6261" h="1732" extrusionOk="0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75"/>
            <p:cNvSpPr/>
            <p:nvPr/>
          </p:nvSpPr>
          <p:spPr>
            <a:xfrm>
              <a:off x="1879712" y="4132010"/>
              <a:ext cx="133720" cy="41995"/>
            </a:xfrm>
            <a:custGeom>
              <a:avLst/>
              <a:gdLst/>
              <a:ahLst/>
              <a:cxnLst/>
              <a:rect l="l" t="t" r="r" b="b"/>
              <a:pathLst>
                <a:path w="5117" h="1607" extrusionOk="0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75"/>
            <p:cNvSpPr/>
            <p:nvPr/>
          </p:nvSpPr>
          <p:spPr>
            <a:xfrm>
              <a:off x="1863901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75"/>
            <p:cNvSpPr/>
            <p:nvPr/>
          </p:nvSpPr>
          <p:spPr>
            <a:xfrm>
              <a:off x="1889015" y="4145076"/>
              <a:ext cx="11080" cy="28667"/>
            </a:xfrm>
            <a:custGeom>
              <a:avLst/>
              <a:gdLst/>
              <a:ahLst/>
              <a:cxnLst/>
              <a:rect l="l" t="t" r="r" b="b"/>
              <a:pathLst>
                <a:path w="424" h="1097" extrusionOk="0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75"/>
            <p:cNvSpPr/>
            <p:nvPr/>
          </p:nvSpPr>
          <p:spPr>
            <a:xfrm>
              <a:off x="1913893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75"/>
            <p:cNvSpPr/>
            <p:nvPr/>
          </p:nvSpPr>
          <p:spPr>
            <a:xfrm>
              <a:off x="1939032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75"/>
            <p:cNvSpPr/>
            <p:nvPr/>
          </p:nvSpPr>
          <p:spPr>
            <a:xfrm>
              <a:off x="1964146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75"/>
            <p:cNvSpPr/>
            <p:nvPr/>
          </p:nvSpPr>
          <p:spPr>
            <a:xfrm>
              <a:off x="1989285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75"/>
            <p:cNvSpPr/>
            <p:nvPr/>
          </p:nvSpPr>
          <p:spPr>
            <a:xfrm>
              <a:off x="1901585" y="3850798"/>
              <a:ext cx="60079" cy="68389"/>
            </a:xfrm>
            <a:custGeom>
              <a:avLst/>
              <a:gdLst/>
              <a:ahLst/>
              <a:cxnLst/>
              <a:rect l="l" t="t" r="r" b="b"/>
              <a:pathLst>
                <a:path w="2299" h="2617" extrusionOk="0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75"/>
            <p:cNvSpPr/>
            <p:nvPr/>
          </p:nvSpPr>
          <p:spPr>
            <a:xfrm>
              <a:off x="1929468" y="3850798"/>
              <a:ext cx="32195" cy="68389"/>
            </a:xfrm>
            <a:custGeom>
              <a:avLst/>
              <a:gdLst/>
              <a:ahLst/>
              <a:cxnLst/>
              <a:rect l="l" t="t" r="r" b="b"/>
              <a:pathLst>
                <a:path w="1232" h="2617" extrusionOk="0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75"/>
            <p:cNvSpPr/>
            <p:nvPr/>
          </p:nvSpPr>
          <p:spPr>
            <a:xfrm>
              <a:off x="1850077" y="3886233"/>
              <a:ext cx="163354" cy="245802"/>
            </a:xfrm>
            <a:custGeom>
              <a:avLst/>
              <a:gdLst/>
              <a:ahLst/>
              <a:cxnLst/>
              <a:rect l="l" t="t" r="r" b="b"/>
              <a:pathLst>
                <a:path w="6251" h="9406" extrusionOk="0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75"/>
            <p:cNvSpPr/>
            <p:nvPr/>
          </p:nvSpPr>
          <p:spPr>
            <a:xfrm>
              <a:off x="1887003" y="3807339"/>
              <a:ext cx="88981" cy="54042"/>
            </a:xfrm>
            <a:custGeom>
              <a:avLst/>
              <a:gdLst/>
              <a:ahLst/>
              <a:cxnLst/>
              <a:rect l="l" t="t" r="r" b="b"/>
              <a:pathLst>
                <a:path w="3405" h="2068" extrusionOk="0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75"/>
            <p:cNvSpPr/>
            <p:nvPr/>
          </p:nvSpPr>
          <p:spPr>
            <a:xfrm>
              <a:off x="1879712" y="3886233"/>
              <a:ext cx="133720" cy="245802"/>
            </a:xfrm>
            <a:custGeom>
              <a:avLst/>
              <a:gdLst/>
              <a:ahLst/>
              <a:cxnLst/>
              <a:rect l="l" t="t" r="r" b="b"/>
              <a:pathLst>
                <a:path w="5117" h="9406" extrusionOk="0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75"/>
            <p:cNvSpPr/>
            <p:nvPr/>
          </p:nvSpPr>
          <p:spPr>
            <a:xfrm>
              <a:off x="1917160" y="3807339"/>
              <a:ext cx="58824" cy="54042"/>
            </a:xfrm>
            <a:custGeom>
              <a:avLst/>
              <a:gdLst/>
              <a:ahLst/>
              <a:cxnLst/>
              <a:rect l="l" t="t" r="r" b="b"/>
              <a:pathLst>
                <a:path w="2251" h="2068" extrusionOk="0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4" name="Google Shape;12784;p75"/>
          <p:cNvGrpSpPr/>
          <p:nvPr/>
        </p:nvGrpSpPr>
        <p:grpSpPr>
          <a:xfrm>
            <a:off x="2274757" y="3807313"/>
            <a:ext cx="202292" cy="366430"/>
            <a:chOff x="2274757" y="3807313"/>
            <a:chExt cx="202292" cy="366430"/>
          </a:xfrm>
        </p:grpSpPr>
        <p:sp>
          <p:nvSpPr>
            <p:cNvPr id="12785" name="Google Shape;12785;p75"/>
            <p:cNvSpPr/>
            <p:nvPr/>
          </p:nvSpPr>
          <p:spPr>
            <a:xfrm>
              <a:off x="2322579" y="3811181"/>
              <a:ext cx="39904" cy="57988"/>
            </a:xfrm>
            <a:custGeom>
              <a:avLst/>
              <a:gdLst/>
              <a:ahLst/>
              <a:cxnLst/>
              <a:rect l="l" t="t" r="r" b="b"/>
              <a:pathLst>
                <a:path w="1527" h="2219" extrusionOk="0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75"/>
            <p:cNvSpPr/>
            <p:nvPr/>
          </p:nvSpPr>
          <p:spPr>
            <a:xfrm>
              <a:off x="2347379" y="3816120"/>
              <a:ext cx="16098" cy="52814"/>
            </a:xfrm>
            <a:custGeom>
              <a:avLst/>
              <a:gdLst/>
              <a:ahLst/>
              <a:cxnLst/>
              <a:rect l="l" t="t" r="r" b="b"/>
              <a:pathLst>
                <a:path w="616" h="2021" extrusionOk="0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75"/>
            <p:cNvSpPr/>
            <p:nvPr/>
          </p:nvSpPr>
          <p:spPr>
            <a:xfrm>
              <a:off x="2274757" y="3854587"/>
              <a:ext cx="135706" cy="319156"/>
            </a:xfrm>
            <a:custGeom>
              <a:avLst/>
              <a:gdLst/>
              <a:ahLst/>
              <a:cxnLst/>
              <a:rect l="l" t="t" r="r" b="b"/>
              <a:pathLst>
                <a:path w="5193" h="12213" extrusionOk="0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75"/>
            <p:cNvSpPr/>
            <p:nvPr/>
          </p:nvSpPr>
          <p:spPr>
            <a:xfrm>
              <a:off x="2297858" y="3854326"/>
              <a:ext cx="113859" cy="319418"/>
            </a:xfrm>
            <a:custGeom>
              <a:avLst/>
              <a:gdLst/>
              <a:ahLst/>
              <a:cxnLst/>
              <a:rect l="l" t="t" r="r" b="b"/>
              <a:pathLst>
                <a:path w="4357" h="12223" extrusionOk="0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75"/>
            <p:cNvSpPr/>
            <p:nvPr/>
          </p:nvSpPr>
          <p:spPr>
            <a:xfrm>
              <a:off x="2348372" y="3828193"/>
              <a:ext cx="12335" cy="12335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75"/>
            <p:cNvSpPr/>
            <p:nvPr/>
          </p:nvSpPr>
          <p:spPr>
            <a:xfrm>
              <a:off x="2377771" y="3838463"/>
              <a:ext cx="95985" cy="40270"/>
            </a:xfrm>
            <a:custGeom>
              <a:avLst/>
              <a:gdLst/>
              <a:ahLst/>
              <a:cxnLst/>
              <a:rect l="l" t="t" r="r" b="b"/>
              <a:pathLst>
                <a:path w="3673" h="1541" extrusionOk="0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75"/>
            <p:cNvSpPr/>
            <p:nvPr/>
          </p:nvSpPr>
          <p:spPr>
            <a:xfrm>
              <a:off x="2377274" y="3807313"/>
              <a:ext cx="99774" cy="27700"/>
            </a:xfrm>
            <a:custGeom>
              <a:avLst/>
              <a:gdLst/>
              <a:ahLst/>
              <a:cxnLst/>
              <a:rect l="l" t="t" r="r" b="b"/>
              <a:pathLst>
                <a:path w="3818" h="1060" extrusionOk="0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75"/>
            <p:cNvSpPr/>
            <p:nvPr/>
          </p:nvSpPr>
          <p:spPr>
            <a:xfrm>
              <a:off x="2274992" y="3936486"/>
              <a:ext cx="135236" cy="237257"/>
            </a:xfrm>
            <a:custGeom>
              <a:avLst/>
              <a:gdLst/>
              <a:ahLst/>
              <a:cxnLst/>
              <a:rect l="l" t="t" r="r" b="b"/>
              <a:pathLst>
                <a:path w="5175" h="9079" extrusionOk="0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75"/>
            <p:cNvSpPr/>
            <p:nvPr/>
          </p:nvSpPr>
          <p:spPr>
            <a:xfrm>
              <a:off x="2299373" y="3936486"/>
              <a:ext cx="110854" cy="211882"/>
            </a:xfrm>
            <a:custGeom>
              <a:avLst/>
              <a:gdLst/>
              <a:ahLst/>
              <a:cxnLst/>
              <a:rect l="l" t="t" r="r" b="b"/>
              <a:pathLst>
                <a:path w="4242" h="8108" extrusionOk="0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75"/>
            <p:cNvSpPr/>
            <p:nvPr/>
          </p:nvSpPr>
          <p:spPr>
            <a:xfrm>
              <a:off x="2351142" y="3991417"/>
              <a:ext cx="59086" cy="122274"/>
            </a:xfrm>
            <a:custGeom>
              <a:avLst/>
              <a:gdLst/>
              <a:ahLst/>
              <a:cxnLst/>
              <a:rect l="l" t="t" r="r" b="b"/>
              <a:pathLst>
                <a:path w="2261" h="4679" extrusionOk="0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5" name="Google Shape;12795;p75"/>
          <p:cNvGrpSpPr/>
          <p:nvPr/>
        </p:nvGrpSpPr>
        <p:grpSpPr>
          <a:xfrm>
            <a:off x="3972716" y="3348218"/>
            <a:ext cx="366404" cy="366665"/>
            <a:chOff x="3972716" y="3348218"/>
            <a:chExt cx="366404" cy="366665"/>
          </a:xfrm>
        </p:grpSpPr>
        <p:sp>
          <p:nvSpPr>
            <p:cNvPr id="12796" name="Google Shape;12796;p75"/>
            <p:cNvSpPr/>
            <p:nvPr/>
          </p:nvSpPr>
          <p:spPr>
            <a:xfrm>
              <a:off x="4069223" y="3397974"/>
              <a:ext cx="172919" cy="223929"/>
            </a:xfrm>
            <a:custGeom>
              <a:avLst/>
              <a:gdLst/>
              <a:ahLst/>
              <a:cxnLst/>
              <a:rect l="l" t="t" r="r" b="b"/>
              <a:pathLst>
                <a:path w="6617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75"/>
            <p:cNvSpPr/>
            <p:nvPr/>
          </p:nvSpPr>
          <p:spPr>
            <a:xfrm>
              <a:off x="4069223" y="3397974"/>
              <a:ext cx="99539" cy="223929"/>
            </a:xfrm>
            <a:custGeom>
              <a:avLst/>
              <a:gdLst/>
              <a:ahLst/>
              <a:cxnLst/>
              <a:rect l="l" t="t" r="r" b="b"/>
              <a:pathLst>
                <a:path w="3809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75"/>
            <p:cNvSpPr/>
            <p:nvPr/>
          </p:nvSpPr>
          <p:spPr>
            <a:xfrm>
              <a:off x="3987036" y="3361806"/>
              <a:ext cx="337763" cy="174173"/>
            </a:xfrm>
            <a:custGeom>
              <a:avLst/>
              <a:gdLst/>
              <a:ahLst/>
              <a:cxnLst/>
              <a:rect l="l" t="t" r="r" b="b"/>
              <a:pathLst>
                <a:path w="12925" h="6665" extrusionOk="0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75"/>
            <p:cNvSpPr/>
            <p:nvPr/>
          </p:nvSpPr>
          <p:spPr>
            <a:xfrm>
              <a:off x="4136828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75"/>
            <p:cNvSpPr/>
            <p:nvPr/>
          </p:nvSpPr>
          <p:spPr>
            <a:xfrm>
              <a:off x="4300417" y="3531668"/>
              <a:ext cx="38702" cy="38467"/>
            </a:xfrm>
            <a:custGeom>
              <a:avLst/>
              <a:gdLst/>
              <a:ahLst/>
              <a:cxnLst/>
              <a:rect l="l" t="t" r="r" b="b"/>
              <a:pathLst>
                <a:path w="1481" h="1472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75"/>
            <p:cNvSpPr/>
            <p:nvPr/>
          </p:nvSpPr>
          <p:spPr>
            <a:xfrm>
              <a:off x="3972716" y="3531668"/>
              <a:ext cx="38493" cy="38467"/>
            </a:xfrm>
            <a:custGeom>
              <a:avLst/>
              <a:gdLst/>
              <a:ahLst/>
              <a:cxnLst/>
              <a:rect l="l" t="t" r="r" b="b"/>
              <a:pathLst>
                <a:path w="1473" h="1472" extrusionOk="0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75"/>
            <p:cNvSpPr/>
            <p:nvPr/>
          </p:nvSpPr>
          <p:spPr>
            <a:xfrm>
              <a:off x="4096610" y="3639229"/>
              <a:ext cx="118380" cy="75654"/>
            </a:xfrm>
            <a:custGeom>
              <a:avLst/>
              <a:gdLst/>
              <a:ahLst/>
              <a:cxnLst/>
              <a:rect l="l" t="t" r="r" b="b"/>
              <a:pathLst>
                <a:path w="4530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75"/>
            <p:cNvSpPr/>
            <p:nvPr/>
          </p:nvSpPr>
          <p:spPr>
            <a:xfrm>
              <a:off x="4075756" y="3612574"/>
              <a:ext cx="160088" cy="46281"/>
            </a:xfrm>
            <a:custGeom>
              <a:avLst/>
              <a:gdLst/>
              <a:ahLst/>
              <a:cxnLst/>
              <a:rect l="l" t="t" r="r" b="b"/>
              <a:pathLst>
                <a:path w="6126" h="1771" extrusionOk="0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75"/>
            <p:cNvSpPr/>
            <p:nvPr/>
          </p:nvSpPr>
          <p:spPr>
            <a:xfrm>
              <a:off x="4127028" y="3639229"/>
              <a:ext cx="87962" cy="75654"/>
            </a:xfrm>
            <a:custGeom>
              <a:avLst/>
              <a:gdLst/>
              <a:ahLst/>
              <a:cxnLst/>
              <a:rect l="l" t="t" r="r" b="b"/>
              <a:pathLst>
                <a:path w="3366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75"/>
            <p:cNvSpPr/>
            <p:nvPr/>
          </p:nvSpPr>
          <p:spPr>
            <a:xfrm>
              <a:off x="4106148" y="3612574"/>
              <a:ext cx="129696" cy="46281"/>
            </a:xfrm>
            <a:custGeom>
              <a:avLst/>
              <a:gdLst/>
              <a:ahLst/>
              <a:cxnLst/>
              <a:rect l="l" t="t" r="r" b="b"/>
              <a:pathLst>
                <a:path w="4963" h="1771" extrusionOk="0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75"/>
            <p:cNvSpPr/>
            <p:nvPr/>
          </p:nvSpPr>
          <p:spPr>
            <a:xfrm>
              <a:off x="3996104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75"/>
            <p:cNvSpPr/>
            <p:nvPr/>
          </p:nvSpPr>
          <p:spPr>
            <a:xfrm>
              <a:off x="4277551" y="3348218"/>
              <a:ext cx="37971" cy="38232"/>
            </a:xfrm>
            <a:custGeom>
              <a:avLst/>
              <a:gdLst/>
              <a:ahLst/>
              <a:cxnLst/>
              <a:rect l="l" t="t" r="r" b="b"/>
              <a:pathLst>
                <a:path w="1453" h="1463" extrusionOk="0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8" name="Google Shape;12808;p75"/>
          <p:cNvGrpSpPr/>
          <p:nvPr/>
        </p:nvGrpSpPr>
        <p:grpSpPr>
          <a:xfrm>
            <a:off x="866528" y="3348348"/>
            <a:ext cx="317405" cy="366534"/>
            <a:chOff x="866528" y="3348348"/>
            <a:chExt cx="317405" cy="366534"/>
          </a:xfrm>
        </p:grpSpPr>
        <p:sp>
          <p:nvSpPr>
            <p:cNvPr id="12809" name="Google Shape;12809;p75"/>
            <p:cNvSpPr/>
            <p:nvPr/>
          </p:nvSpPr>
          <p:spPr>
            <a:xfrm>
              <a:off x="869795" y="3526650"/>
              <a:ext cx="314139" cy="188232"/>
            </a:xfrm>
            <a:custGeom>
              <a:avLst/>
              <a:gdLst/>
              <a:ahLst/>
              <a:cxnLst/>
              <a:rect l="l" t="t" r="r" b="b"/>
              <a:pathLst>
                <a:path w="12021" h="7203" extrusionOk="0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75"/>
            <p:cNvSpPr/>
            <p:nvPr/>
          </p:nvSpPr>
          <p:spPr>
            <a:xfrm>
              <a:off x="891145" y="3526650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75"/>
            <p:cNvSpPr/>
            <p:nvPr/>
          </p:nvSpPr>
          <p:spPr>
            <a:xfrm>
              <a:off x="869795" y="3466911"/>
              <a:ext cx="314139" cy="188180"/>
            </a:xfrm>
            <a:custGeom>
              <a:avLst/>
              <a:gdLst/>
              <a:ahLst/>
              <a:cxnLst/>
              <a:rect l="l" t="t" r="r" b="b"/>
              <a:pathLst>
                <a:path w="12021" h="7201" extrusionOk="0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75"/>
            <p:cNvSpPr/>
            <p:nvPr/>
          </p:nvSpPr>
          <p:spPr>
            <a:xfrm>
              <a:off x="891145" y="3466833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75"/>
            <p:cNvSpPr/>
            <p:nvPr/>
          </p:nvSpPr>
          <p:spPr>
            <a:xfrm>
              <a:off x="869795" y="3407094"/>
              <a:ext cx="313877" cy="188180"/>
            </a:xfrm>
            <a:custGeom>
              <a:avLst/>
              <a:gdLst/>
              <a:ahLst/>
              <a:cxnLst/>
              <a:rect l="l" t="t" r="r" b="b"/>
              <a:pathLst>
                <a:path w="12011" h="7201" extrusionOk="0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75"/>
            <p:cNvSpPr/>
            <p:nvPr/>
          </p:nvSpPr>
          <p:spPr>
            <a:xfrm>
              <a:off x="888872" y="3407094"/>
              <a:ext cx="262893" cy="156690"/>
            </a:xfrm>
            <a:custGeom>
              <a:avLst/>
              <a:gdLst/>
              <a:ahLst/>
              <a:cxnLst/>
              <a:rect l="l" t="t" r="r" b="b"/>
              <a:pathLst>
                <a:path w="10060" h="5996" extrusionOk="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75"/>
            <p:cNvSpPr/>
            <p:nvPr/>
          </p:nvSpPr>
          <p:spPr>
            <a:xfrm>
              <a:off x="866528" y="3348348"/>
              <a:ext cx="282963" cy="189304"/>
            </a:xfrm>
            <a:custGeom>
              <a:avLst/>
              <a:gdLst/>
              <a:ahLst/>
              <a:cxnLst/>
              <a:rect l="l" t="t" r="r" b="b"/>
              <a:pathLst>
                <a:path w="10828" h="7244" extrusionOk="0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75"/>
            <p:cNvSpPr/>
            <p:nvPr/>
          </p:nvSpPr>
          <p:spPr>
            <a:xfrm>
              <a:off x="1102975" y="3417835"/>
              <a:ext cx="46516" cy="50775"/>
            </a:xfrm>
            <a:custGeom>
              <a:avLst/>
              <a:gdLst/>
              <a:ahLst/>
              <a:cxnLst/>
              <a:rect l="l" t="t" r="r" b="b"/>
              <a:pathLst>
                <a:path w="1780" h="1943" extrusionOk="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7" name="Google Shape;12817;p75"/>
          <p:cNvGrpSpPr/>
          <p:nvPr/>
        </p:nvGrpSpPr>
        <p:grpSpPr>
          <a:xfrm>
            <a:off x="1316818" y="3348296"/>
            <a:ext cx="310872" cy="366848"/>
            <a:chOff x="1316818" y="3348296"/>
            <a:chExt cx="310872" cy="366848"/>
          </a:xfrm>
        </p:grpSpPr>
        <p:sp>
          <p:nvSpPr>
            <p:cNvPr id="12818" name="Google Shape;12818;p75"/>
            <p:cNvSpPr/>
            <p:nvPr/>
          </p:nvSpPr>
          <p:spPr>
            <a:xfrm>
              <a:off x="132463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75"/>
            <p:cNvSpPr/>
            <p:nvPr/>
          </p:nvSpPr>
          <p:spPr>
            <a:xfrm>
              <a:off x="1341199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75"/>
            <p:cNvSpPr/>
            <p:nvPr/>
          </p:nvSpPr>
          <p:spPr>
            <a:xfrm>
              <a:off x="132463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75"/>
            <p:cNvSpPr/>
            <p:nvPr/>
          </p:nvSpPr>
          <p:spPr>
            <a:xfrm>
              <a:off x="1354030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75"/>
            <p:cNvSpPr/>
            <p:nvPr/>
          </p:nvSpPr>
          <p:spPr>
            <a:xfrm>
              <a:off x="1382671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75"/>
            <p:cNvSpPr/>
            <p:nvPr/>
          </p:nvSpPr>
          <p:spPr>
            <a:xfrm>
              <a:off x="1399240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75"/>
            <p:cNvSpPr/>
            <p:nvPr/>
          </p:nvSpPr>
          <p:spPr>
            <a:xfrm>
              <a:off x="1382671" y="3400744"/>
              <a:ext cx="59086" cy="135471"/>
            </a:xfrm>
            <a:custGeom>
              <a:avLst/>
              <a:gdLst/>
              <a:ahLst/>
              <a:cxnLst/>
              <a:rect l="l" t="t" r="r" b="b"/>
              <a:pathLst>
                <a:path w="226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75"/>
            <p:cNvSpPr/>
            <p:nvPr/>
          </p:nvSpPr>
          <p:spPr>
            <a:xfrm>
              <a:off x="1412332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75"/>
            <p:cNvSpPr/>
            <p:nvPr/>
          </p:nvSpPr>
          <p:spPr>
            <a:xfrm>
              <a:off x="1441208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75"/>
            <p:cNvSpPr/>
            <p:nvPr/>
          </p:nvSpPr>
          <p:spPr>
            <a:xfrm>
              <a:off x="1457802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75"/>
            <p:cNvSpPr/>
            <p:nvPr/>
          </p:nvSpPr>
          <p:spPr>
            <a:xfrm>
              <a:off x="1441470" y="3400744"/>
              <a:ext cx="58589" cy="135471"/>
            </a:xfrm>
            <a:custGeom>
              <a:avLst/>
              <a:gdLst/>
              <a:ahLst/>
              <a:cxnLst/>
              <a:rect l="l" t="t" r="r" b="b"/>
              <a:pathLst>
                <a:path w="2242" h="5184" extrusionOk="0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75"/>
            <p:cNvSpPr/>
            <p:nvPr/>
          </p:nvSpPr>
          <p:spPr>
            <a:xfrm>
              <a:off x="1470607" y="3400744"/>
              <a:ext cx="29451" cy="135471"/>
            </a:xfrm>
            <a:custGeom>
              <a:avLst/>
              <a:gdLst/>
              <a:ahLst/>
              <a:cxnLst/>
              <a:rect l="l" t="t" r="r" b="b"/>
              <a:pathLst>
                <a:path w="1127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75"/>
            <p:cNvSpPr/>
            <p:nvPr/>
          </p:nvSpPr>
          <p:spPr>
            <a:xfrm>
              <a:off x="149977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75"/>
            <p:cNvSpPr/>
            <p:nvPr/>
          </p:nvSpPr>
          <p:spPr>
            <a:xfrm>
              <a:off x="1516104" y="3348348"/>
              <a:ext cx="25897" cy="25479"/>
            </a:xfrm>
            <a:custGeom>
              <a:avLst/>
              <a:gdLst/>
              <a:ahLst/>
              <a:cxnLst/>
              <a:rect l="l" t="t" r="r" b="b"/>
              <a:pathLst>
                <a:path w="991" h="975" extrusionOk="0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75"/>
            <p:cNvSpPr/>
            <p:nvPr/>
          </p:nvSpPr>
          <p:spPr>
            <a:xfrm>
              <a:off x="149977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75"/>
            <p:cNvSpPr/>
            <p:nvPr/>
          </p:nvSpPr>
          <p:spPr>
            <a:xfrm>
              <a:off x="1529432" y="3400744"/>
              <a:ext cx="29164" cy="135471"/>
            </a:xfrm>
            <a:custGeom>
              <a:avLst/>
              <a:gdLst/>
              <a:ahLst/>
              <a:cxnLst/>
              <a:rect l="l" t="t" r="r" b="b"/>
              <a:pathLst>
                <a:path w="111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75"/>
            <p:cNvSpPr/>
            <p:nvPr/>
          </p:nvSpPr>
          <p:spPr>
            <a:xfrm>
              <a:off x="1558569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75"/>
            <p:cNvSpPr/>
            <p:nvPr/>
          </p:nvSpPr>
          <p:spPr>
            <a:xfrm>
              <a:off x="1575163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75"/>
            <p:cNvSpPr/>
            <p:nvPr/>
          </p:nvSpPr>
          <p:spPr>
            <a:xfrm>
              <a:off x="1558569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75"/>
            <p:cNvSpPr/>
            <p:nvPr/>
          </p:nvSpPr>
          <p:spPr>
            <a:xfrm>
              <a:off x="1587968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75"/>
            <p:cNvSpPr/>
            <p:nvPr/>
          </p:nvSpPr>
          <p:spPr>
            <a:xfrm>
              <a:off x="1316818" y="3475117"/>
              <a:ext cx="310872" cy="240027"/>
            </a:xfrm>
            <a:custGeom>
              <a:avLst/>
              <a:gdLst/>
              <a:ahLst/>
              <a:cxnLst/>
              <a:rect l="l" t="t" r="r" b="b"/>
              <a:pathLst>
                <a:path w="11896" h="9185" extrusionOk="0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75"/>
            <p:cNvSpPr/>
            <p:nvPr/>
          </p:nvSpPr>
          <p:spPr>
            <a:xfrm>
              <a:off x="1347994" y="3474882"/>
              <a:ext cx="279696" cy="210367"/>
            </a:xfrm>
            <a:custGeom>
              <a:avLst/>
              <a:gdLst/>
              <a:ahLst/>
              <a:cxnLst/>
              <a:rect l="l" t="t" r="r" b="b"/>
              <a:pathLst>
                <a:path w="10703" h="8050" extrusionOk="0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75"/>
            <p:cNvSpPr/>
            <p:nvPr/>
          </p:nvSpPr>
          <p:spPr>
            <a:xfrm>
              <a:off x="1316818" y="3581921"/>
              <a:ext cx="310872" cy="41002"/>
            </a:xfrm>
            <a:custGeom>
              <a:avLst/>
              <a:gdLst/>
              <a:ahLst/>
              <a:cxnLst/>
              <a:rect l="l" t="t" r="r" b="b"/>
              <a:pathLst>
                <a:path w="11896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75"/>
            <p:cNvSpPr/>
            <p:nvPr/>
          </p:nvSpPr>
          <p:spPr>
            <a:xfrm>
              <a:off x="1316818" y="3581921"/>
              <a:ext cx="31202" cy="41002"/>
            </a:xfrm>
            <a:custGeom>
              <a:avLst/>
              <a:gdLst/>
              <a:ahLst/>
              <a:cxnLst/>
              <a:rect l="l" t="t" r="r" b="b"/>
              <a:pathLst>
                <a:path w="1194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2" name="Google Shape;12842;p75"/>
          <p:cNvGrpSpPr/>
          <p:nvPr/>
        </p:nvGrpSpPr>
        <p:grpSpPr>
          <a:xfrm>
            <a:off x="3105248" y="3348244"/>
            <a:ext cx="305620" cy="366430"/>
            <a:chOff x="3105248" y="3348244"/>
            <a:chExt cx="305620" cy="366430"/>
          </a:xfrm>
        </p:grpSpPr>
        <p:sp>
          <p:nvSpPr>
            <p:cNvPr id="12843" name="Google Shape;12843;p75"/>
            <p:cNvSpPr/>
            <p:nvPr/>
          </p:nvSpPr>
          <p:spPr>
            <a:xfrm>
              <a:off x="3198750" y="3348244"/>
              <a:ext cx="99774" cy="238485"/>
            </a:xfrm>
            <a:custGeom>
              <a:avLst/>
              <a:gdLst/>
              <a:ahLst/>
              <a:cxnLst/>
              <a:rect l="l" t="t" r="r" b="b"/>
              <a:pathLst>
                <a:path w="3818" h="9126" extrusionOk="0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75"/>
            <p:cNvSpPr/>
            <p:nvPr/>
          </p:nvSpPr>
          <p:spPr>
            <a:xfrm>
              <a:off x="3223366" y="3348244"/>
              <a:ext cx="69147" cy="208328"/>
            </a:xfrm>
            <a:custGeom>
              <a:avLst/>
              <a:gdLst/>
              <a:ahLst/>
              <a:cxnLst/>
              <a:rect l="l" t="t" r="r" b="b"/>
              <a:pathLst>
                <a:path w="2646" h="7972" extrusionOk="0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75"/>
            <p:cNvSpPr/>
            <p:nvPr/>
          </p:nvSpPr>
          <p:spPr>
            <a:xfrm>
              <a:off x="3224124" y="3348244"/>
              <a:ext cx="99277" cy="238485"/>
            </a:xfrm>
            <a:custGeom>
              <a:avLst/>
              <a:gdLst/>
              <a:ahLst/>
              <a:cxnLst/>
              <a:rect l="l" t="t" r="r" b="b"/>
              <a:pathLst>
                <a:path w="3799" h="9126" extrusionOk="0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75"/>
            <p:cNvSpPr/>
            <p:nvPr/>
          </p:nvSpPr>
          <p:spPr>
            <a:xfrm>
              <a:off x="3242469" y="3355770"/>
              <a:ext cx="80697" cy="230959"/>
            </a:xfrm>
            <a:custGeom>
              <a:avLst/>
              <a:gdLst/>
              <a:ahLst/>
              <a:cxnLst/>
              <a:rect l="l" t="t" r="r" b="b"/>
              <a:pathLst>
                <a:path w="3088" h="8838" extrusionOk="0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75"/>
            <p:cNvSpPr/>
            <p:nvPr/>
          </p:nvSpPr>
          <p:spPr>
            <a:xfrm>
              <a:off x="3235675" y="3503000"/>
              <a:ext cx="175192" cy="211255"/>
            </a:xfrm>
            <a:custGeom>
              <a:avLst/>
              <a:gdLst/>
              <a:ahLst/>
              <a:cxnLst/>
              <a:rect l="l" t="t" r="r" b="b"/>
              <a:pathLst>
                <a:path w="6704" h="8084" extrusionOk="0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75"/>
            <p:cNvSpPr/>
            <p:nvPr/>
          </p:nvSpPr>
          <p:spPr>
            <a:xfrm>
              <a:off x="3105248" y="3502739"/>
              <a:ext cx="181725" cy="211935"/>
            </a:xfrm>
            <a:custGeom>
              <a:avLst/>
              <a:gdLst/>
              <a:ahLst/>
              <a:cxnLst/>
              <a:rect l="l" t="t" r="r" b="b"/>
              <a:pathLst>
                <a:path w="6954" h="8110" extrusionOk="0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75"/>
            <p:cNvSpPr/>
            <p:nvPr/>
          </p:nvSpPr>
          <p:spPr>
            <a:xfrm>
              <a:off x="3253288" y="3522365"/>
              <a:ext cx="15836" cy="16124"/>
            </a:xfrm>
            <a:custGeom>
              <a:avLst/>
              <a:gdLst/>
              <a:ahLst/>
              <a:cxnLst/>
              <a:rect l="l" t="t" r="r" b="b"/>
              <a:pathLst>
                <a:path w="606" h="617" extrusionOk="0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0" name="Google Shape;12850;p75"/>
          <p:cNvGrpSpPr/>
          <p:nvPr/>
        </p:nvGrpSpPr>
        <p:grpSpPr>
          <a:xfrm>
            <a:off x="2661988" y="3348218"/>
            <a:ext cx="304078" cy="366665"/>
            <a:chOff x="2661988" y="3348218"/>
            <a:chExt cx="304078" cy="366665"/>
          </a:xfrm>
        </p:grpSpPr>
        <p:sp>
          <p:nvSpPr>
            <p:cNvPr id="12851" name="Google Shape;12851;p75"/>
            <p:cNvSpPr/>
            <p:nvPr/>
          </p:nvSpPr>
          <p:spPr>
            <a:xfrm>
              <a:off x="2801954" y="3540971"/>
              <a:ext cx="24146" cy="173912"/>
            </a:xfrm>
            <a:custGeom>
              <a:avLst/>
              <a:gdLst/>
              <a:ahLst/>
              <a:cxnLst/>
              <a:rect l="l" t="t" r="r" b="b"/>
              <a:pathLst>
                <a:path w="924" h="6655" extrusionOk="0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75"/>
            <p:cNvSpPr/>
            <p:nvPr/>
          </p:nvSpPr>
          <p:spPr>
            <a:xfrm>
              <a:off x="2801954" y="3540971"/>
              <a:ext cx="24146" cy="39721"/>
            </a:xfrm>
            <a:custGeom>
              <a:avLst/>
              <a:gdLst/>
              <a:ahLst/>
              <a:cxnLst/>
              <a:rect l="l" t="t" r="r" b="b"/>
              <a:pathLst>
                <a:path w="924" h="1520" extrusionOk="0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75"/>
            <p:cNvSpPr/>
            <p:nvPr/>
          </p:nvSpPr>
          <p:spPr>
            <a:xfrm>
              <a:off x="2809245" y="3348218"/>
              <a:ext cx="11080" cy="39669"/>
            </a:xfrm>
            <a:custGeom>
              <a:avLst/>
              <a:gdLst/>
              <a:ahLst/>
              <a:cxnLst/>
              <a:rect l="l" t="t" r="r" b="b"/>
              <a:pathLst>
                <a:path w="424" h="1518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75"/>
            <p:cNvSpPr/>
            <p:nvPr/>
          </p:nvSpPr>
          <p:spPr>
            <a:xfrm>
              <a:off x="2852207" y="3359585"/>
              <a:ext cx="24173" cy="37579"/>
            </a:xfrm>
            <a:custGeom>
              <a:avLst/>
              <a:gdLst/>
              <a:ahLst/>
              <a:cxnLst/>
              <a:rect l="l" t="t" r="r" b="b"/>
              <a:pathLst>
                <a:path w="925" h="1438" extrusionOk="0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75"/>
            <p:cNvSpPr/>
            <p:nvPr/>
          </p:nvSpPr>
          <p:spPr>
            <a:xfrm>
              <a:off x="2889158" y="3390970"/>
              <a:ext cx="35540" cy="31411"/>
            </a:xfrm>
            <a:custGeom>
              <a:avLst/>
              <a:gdLst/>
              <a:ahLst/>
              <a:cxnLst/>
              <a:rect l="l" t="t" r="r" b="b"/>
              <a:pathLst>
                <a:path w="1360" h="1202" extrusionOk="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75"/>
            <p:cNvSpPr/>
            <p:nvPr/>
          </p:nvSpPr>
          <p:spPr>
            <a:xfrm>
              <a:off x="2915290" y="3438479"/>
              <a:ext cx="40688" cy="22056"/>
            </a:xfrm>
            <a:custGeom>
              <a:avLst/>
              <a:gdLst/>
              <a:ahLst/>
              <a:cxnLst/>
              <a:rect l="l" t="t" r="r" b="b"/>
              <a:pathLst>
                <a:path w="1557" h="844" extrusionOk="0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75"/>
            <p:cNvSpPr/>
            <p:nvPr/>
          </p:nvSpPr>
          <p:spPr>
            <a:xfrm>
              <a:off x="2922817" y="3493723"/>
              <a:ext cx="43249" cy="11080"/>
            </a:xfrm>
            <a:custGeom>
              <a:avLst/>
              <a:gdLst/>
              <a:ahLst/>
              <a:cxnLst/>
              <a:rect l="l" t="t" r="r" b="b"/>
              <a:pathLst>
                <a:path w="1655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75"/>
            <p:cNvSpPr/>
            <p:nvPr/>
          </p:nvSpPr>
          <p:spPr>
            <a:xfrm>
              <a:off x="2912912" y="3538149"/>
              <a:ext cx="42570" cy="22160"/>
            </a:xfrm>
            <a:custGeom>
              <a:avLst/>
              <a:gdLst/>
              <a:ahLst/>
              <a:cxnLst/>
              <a:rect l="l" t="t" r="r" b="b"/>
              <a:pathLst>
                <a:path w="1629" h="848" extrusionOk="0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75"/>
            <p:cNvSpPr/>
            <p:nvPr/>
          </p:nvSpPr>
          <p:spPr>
            <a:xfrm>
              <a:off x="2887825" y="3575649"/>
              <a:ext cx="35880" cy="31411"/>
            </a:xfrm>
            <a:custGeom>
              <a:avLst/>
              <a:gdLst/>
              <a:ahLst/>
              <a:cxnLst/>
              <a:rect l="l" t="t" r="r" b="b"/>
              <a:pathLst>
                <a:path w="1373" h="1202" extrusionOk="0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75"/>
            <p:cNvSpPr/>
            <p:nvPr/>
          </p:nvSpPr>
          <p:spPr>
            <a:xfrm>
              <a:off x="2850926" y="3600605"/>
              <a:ext cx="24721" cy="37552"/>
            </a:xfrm>
            <a:custGeom>
              <a:avLst/>
              <a:gdLst/>
              <a:ahLst/>
              <a:cxnLst/>
              <a:rect l="l" t="t" r="r" b="b"/>
              <a:pathLst>
                <a:path w="946" h="1437" extrusionOk="0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75"/>
            <p:cNvSpPr/>
            <p:nvPr/>
          </p:nvSpPr>
          <p:spPr>
            <a:xfrm>
              <a:off x="2751021" y="3600083"/>
              <a:ext cx="24068" cy="37317"/>
            </a:xfrm>
            <a:custGeom>
              <a:avLst/>
              <a:gdLst/>
              <a:ahLst/>
              <a:cxnLst/>
              <a:rect l="l" t="t" r="r" b="b"/>
              <a:pathLst>
                <a:path w="921" h="1428" extrusionOk="0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75"/>
            <p:cNvSpPr/>
            <p:nvPr/>
          </p:nvSpPr>
          <p:spPr>
            <a:xfrm>
              <a:off x="2703147" y="3574525"/>
              <a:ext cx="36063" cy="31411"/>
            </a:xfrm>
            <a:custGeom>
              <a:avLst/>
              <a:gdLst/>
              <a:ahLst/>
              <a:cxnLst/>
              <a:rect l="l" t="t" r="r" b="b"/>
              <a:pathLst>
                <a:path w="1380" h="1202" extrusionOk="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75"/>
            <p:cNvSpPr/>
            <p:nvPr/>
          </p:nvSpPr>
          <p:spPr>
            <a:xfrm>
              <a:off x="2671814" y="3536607"/>
              <a:ext cx="40714" cy="22186"/>
            </a:xfrm>
            <a:custGeom>
              <a:avLst/>
              <a:gdLst/>
              <a:ahLst/>
              <a:cxnLst/>
              <a:rect l="l" t="t" r="r" b="b"/>
              <a:pathLst>
                <a:path w="1558" h="849" extrusionOk="0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75"/>
            <p:cNvSpPr/>
            <p:nvPr/>
          </p:nvSpPr>
          <p:spPr>
            <a:xfrm>
              <a:off x="2661988" y="3492208"/>
              <a:ext cx="41498" cy="11080"/>
            </a:xfrm>
            <a:custGeom>
              <a:avLst/>
              <a:gdLst/>
              <a:ahLst/>
              <a:cxnLst/>
              <a:rect l="l" t="t" r="r" b="b"/>
              <a:pathLst>
                <a:path w="1588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75"/>
            <p:cNvSpPr/>
            <p:nvPr/>
          </p:nvSpPr>
          <p:spPr>
            <a:xfrm>
              <a:off x="2672363" y="3436728"/>
              <a:ext cx="42570" cy="22134"/>
            </a:xfrm>
            <a:custGeom>
              <a:avLst/>
              <a:gdLst/>
              <a:ahLst/>
              <a:cxnLst/>
              <a:rect l="l" t="t" r="r" b="b"/>
              <a:pathLst>
                <a:path w="1629" h="847" extrusionOk="0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75"/>
            <p:cNvSpPr/>
            <p:nvPr/>
          </p:nvSpPr>
          <p:spPr>
            <a:xfrm>
              <a:off x="2704349" y="3390082"/>
              <a:ext cx="35932" cy="31411"/>
            </a:xfrm>
            <a:custGeom>
              <a:avLst/>
              <a:gdLst/>
              <a:ahLst/>
              <a:cxnLst/>
              <a:rect l="l" t="t" r="r" b="b"/>
              <a:pathLst>
                <a:path w="1375" h="1202" extrusionOk="0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75"/>
            <p:cNvSpPr/>
            <p:nvPr/>
          </p:nvSpPr>
          <p:spPr>
            <a:xfrm>
              <a:off x="2752433" y="3358958"/>
              <a:ext cx="24669" cy="37526"/>
            </a:xfrm>
            <a:custGeom>
              <a:avLst/>
              <a:gdLst/>
              <a:ahLst/>
              <a:cxnLst/>
              <a:rect l="l" t="t" r="r" b="b"/>
              <a:pathLst>
                <a:path w="944" h="1436" extrusionOk="0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75"/>
            <p:cNvSpPr/>
            <p:nvPr/>
          </p:nvSpPr>
          <p:spPr>
            <a:xfrm>
              <a:off x="2727816" y="3415796"/>
              <a:ext cx="172422" cy="159591"/>
            </a:xfrm>
            <a:custGeom>
              <a:avLst/>
              <a:gdLst/>
              <a:ahLst/>
              <a:cxnLst/>
              <a:rect l="l" t="t" r="r" b="b"/>
              <a:pathLst>
                <a:path w="6598" h="6107" extrusionOk="0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75"/>
            <p:cNvSpPr/>
            <p:nvPr/>
          </p:nvSpPr>
          <p:spPr>
            <a:xfrm>
              <a:off x="2727816" y="3467330"/>
              <a:ext cx="59582" cy="108058"/>
            </a:xfrm>
            <a:custGeom>
              <a:avLst/>
              <a:gdLst/>
              <a:ahLst/>
              <a:cxnLst/>
              <a:rect l="l" t="t" r="r" b="b"/>
              <a:pathLst>
                <a:path w="2280" h="4135" extrusionOk="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0" name="Google Shape;12870;p75"/>
          <p:cNvGrpSpPr/>
          <p:nvPr/>
        </p:nvGrpSpPr>
        <p:grpSpPr>
          <a:xfrm>
            <a:off x="2212927" y="3348897"/>
            <a:ext cx="307606" cy="366482"/>
            <a:chOff x="2212927" y="3348897"/>
            <a:chExt cx="307606" cy="366482"/>
          </a:xfrm>
        </p:grpSpPr>
        <p:sp>
          <p:nvSpPr>
            <p:cNvPr id="12871" name="Google Shape;12871;p75"/>
            <p:cNvSpPr/>
            <p:nvPr/>
          </p:nvSpPr>
          <p:spPr>
            <a:xfrm>
              <a:off x="2234539" y="3408218"/>
              <a:ext cx="222936" cy="219905"/>
            </a:xfrm>
            <a:custGeom>
              <a:avLst/>
              <a:gdLst/>
              <a:ahLst/>
              <a:cxnLst/>
              <a:rect l="l" t="t" r="r" b="b"/>
              <a:pathLst>
                <a:path w="8531" h="8415" extrusionOk="0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75"/>
            <p:cNvSpPr/>
            <p:nvPr/>
          </p:nvSpPr>
          <p:spPr>
            <a:xfrm>
              <a:off x="2330288" y="3408218"/>
              <a:ext cx="127187" cy="126246"/>
            </a:xfrm>
            <a:custGeom>
              <a:avLst/>
              <a:gdLst/>
              <a:ahLst/>
              <a:cxnLst/>
              <a:rect l="l" t="t" r="r" b="b"/>
              <a:pathLst>
                <a:path w="4867" h="4831" extrusionOk="0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75"/>
            <p:cNvSpPr/>
            <p:nvPr/>
          </p:nvSpPr>
          <p:spPr>
            <a:xfrm>
              <a:off x="2212927" y="3640797"/>
              <a:ext cx="53049" cy="74582"/>
            </a:xfrm>
            <a:custGeom>
              <a:avLst/>
              <a:gdLst/>
              <a:ahLst/>
              <a:cxnLst/>
              <a:rect l="l" t="t" r="r" b="b"/>
              <a:pathLst>
                <a:path w="2030" h="2854" extrusionOk="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75"/>
            <p:cNvSpPr/>
            <p:nvPr/>
          </p:nvSpPr>
          <p:spPr>
            <a:xfrm>
              <a:off x="2233284" y="3652295"/>
              <a:ext cx="32457" cy="54800"/>
            </a:xfrm>
            <a:custGeom>
              <a:avLst/>
              <a:gdLst/>
              <a:ahLst/>
              <a:cxnLst/>
              <a:rect l="l" t="t" r="r" b="b"/>
              <a:pathLst>
                <a:path w="1242" h="2097" extrusionOk="0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75"/>
            <p:cNvSpPr/>
            <p:nvPr/>
          </p:nvSpPr>
          <p:spPr>
            <a:xfrm>
              <a:off x="2229756" y="3408218"/>
              <a:ext cx="201586" cy="219722"/>
            </a:xfrm>
            <a:custGeom>
              <a:avLst/>
              <a:gdLst/>
              <a:ahLst/>
              <a:cxnLst/>
              <a:rect l="l" t="t" r="r" b="b"/>
              <a:pathLst>
                <a:path w="7714" h="8408" extrusionOk="0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75"/>
            <p:cNvSpPr/>
            <p:nvPr/>
          </p:nvSpPr>
          <p:spPr>
            <a:xfrm>
              <a:off x="2330288" y="3408035"/>
              <a:ext cx="101054" cy="90236"/>
            </a:xfrm>
            <a:custGeom>
              <a:avLst/>
              <a:gdLst/>
              <a:ahLst/>
              <a:cxnLst/>
              <a:rect l="l" t="t" r="r" b="b"/>
              <a:pathLst>
                <a:path w="3867" h="3453" extrusionOk="0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75"/>
            <p:cNvSpPr/>
            <p:nvPr/>
          </p:nvSpPr>
          <p:spPr>
            <a:xfrm>
              <a:off x="2389086" y="3348897"/>
              <a:ext cx="131446" cy="126142"/>
            </a:xfrm>
            <a:custGeom>
              <a:avLst/>
              <a:gdLst/>
              <a:ahLst/>
              <a:cxnLst/>
              <a:rect l="l" t="t" r="r" b="b"/>
              <a:pathLst>
                <a:path w="5030" h="4827" extrusionOk="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75"/>
            <p:cNvSpPr/>
            <p:nvPr/>
          </p:nvSpPr>
          <p:spPr>
            <a:xfrm>
              <a:off x="2450158" y="3352738"/>
              <a:ext cx="70140" cy="85479"/>
            </a:xfrm>
            <a:custGeom>
              <a:avLst/>
              <a:gdLst/>
              <a:ahLst/>
              <a:cxnLst/>
              <a:rect l="l" t="t" r="r" b="b"/>
              <a:pathLst>
                <a:path w="2684" h="3271" extrusionOk="0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75"/>
            <p:cNvSpPr/>
            <p:nvPr/>
          </p:nvSpPr>
          <p:spPr>
            <a:xfrm>
              <a:off x="2356159" y="3369908"/>
              <a:ext cx="139992" cy="137405"/>
            </a:xfrm>
            <a:custGeom>
              <a:avLst/>
              <a:gdLst/>
              <a:ahLst/>
              <a:cxnLst/>
              <a:rect l="l" t="t" r="r" b="b"/>
              <a:pathLst>
                <a:path w="5357" h="5258" extrusionOk="0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75"/>
            <p:cNvSpPr/>
            <p:nvPr/>
          </p:nvSpPr>
          <p:spPr>
            <a:xfrm>
              <a:off x="2372492" y="3386476"/>
              <a:ext cx="123659" cy="120837"/>
            </a:xfrm>
            <a:custGeom>
              <a:avLst/>
              <a:gdLst/>
              <a:ahLst/>
              <a:cxnLst/>
              <a:rect l="l" t="t" r="r" b="b"/>
              <a:pathLst>
                <a:path w="4732" h="4624" extrusionOk="0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1" name="Google Shape;12881;p75"/>
          <p:cNvGrpSpPr/>
          <p:nvPr/>
        </p:nvGrpSpPr>
        <p:grpSpPr>
          <a:xfrm>
            <a:off x="1764389" y="3348218"/>
            <a:ext cx="310114" cy="366665"/>
            <a:chOff x="1764389" y="3348218"/>
            <a:chExt cx="310114" cy="366665"/>
          </a:xfrm>
        </p:grpSpPr>
        <p:sp>
          <p:nvSpPr>
            <p:cNvPr id="12882" name="Google Shape;12882;p75"/>
            <p:cNvSpPr/>
            <p:nvPr/>
          </p:nvSpPr>
          <p:spPr>
            <a:xfrm>
              <a:off x="1782734" y="3556441"/>
              <a:ext cx="37918" cy="23598"/>
            </a:xfrm>
            <a:custGeom>
              <a:avLst/>
              <a:gdLst/>
              <a:ahLst/>
              <a:cxnLst/>
              <a:rect l="l" t="t" r="r" b="b"/>
              <a:pathLst>
                <a:path w="1451" h="903" extrusionOk="0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75"/>
            <p:cNvSpPr/>
            <p:nvPr/>
          </p:nvSpPr>
          <p:spPr>
            <a:xfrm>
              <a:off x="2016933" y="3558218"/>
              <a:ext cx="37971" cy="23833"/>
            </a:xfrm>
            <a:custGeom>
              <a:avLst/>
              <a:gdLst/>
              <a:ahLst/>
              <a:cxnLst/>
              <a:rect l="l" t="t" r="r" b="b"/>
              <a:pathLst>
                <a:path w="1453" h="912" extrusionOk="0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75"/>
            <p:cNvSpPr/>
            <p:nvPr/>
          </p:nvSpPr>
          <p:spPr>
            <a:xfrm>
              <a:off x="1915147" y="3348218"/>
              <a:ext cx="11080" cy="36089"/>
            </a:xfrm>
            <a:custGeom>
              <a:avLst/>
              <a:gdLst/>
              <a:ahLst/>
              <a:cxnLst/>
              <a:rect l="l" t="t" r="r" b="b"/>
              <a:pathLst>
                <a:path w="424" h="1381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75"/>
            <p:cNvSpPr/>
            <p:nvPr/>
          </p:nvSpPr>
          <p:spPr>
            <a:xfrm>
              <a:off x="1839363" y="3367399"/>
              <a:ext cx="27126" cy="32796"/>
            </a:xfrm>
            <a:custGeom>
              <a:avLst/>
              <a:gdLst/>
              <a:ahLst/>
              <a:cxnLst/>
              <a:rect l="l" t="t" r="r" b="b"/>
              <a:pathLst>
                <a:path w="1038" h="1255" extrusionOk="0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75"/>
            <p:cNvSpPr/>
            <p:nvPr/>
          </p:nvSpPr>
          <p:spPr>
            <a:xfrm>
              <a:off x="1783988" y="3420997"/>
              <a:ext cx="37971" cy="23754"/>
            </a:xfrm>
            <a:custGeom>
              <a:avLst/>
              <a:gdLst/>
              <a:ahLst/>
              <a:cxnLst/>
              <a:rect l="l" t="t" r="r" b="b"/>
              <a:pathLst>
                <a:path w="1453" h="909" extrusionOk="0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75"/>
            <p:cNvSpPr/>
            <p:nvPr/>
          </p:nvSpPr>
          <p:spPr>
            <a:xfrm>
              <a:off x="1764389" y="3494716"/>
              <a:ext cx="37971" cy="11106"/>
            </a:xfrm>
            <a:custGeom>
              <a:avLst/>
              <a:gdLst/>
              <a:ahLst/>
              <a:cxnLst/>
              <a:rect l="l" t="t" r="r" b="b"/>
              <a:pathLst>
                <a:path w="1453" h="425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75"/>
            <p:cNvSpPr/>
            <p:nvPr/>
          </p:nvSpPr>
          <p:spPr>
            <a:xfrm>
              <a:off x="2034756" y="3496990"/>
              <a:ext cx="39748" cy="11342"/>
            </a:xfrm>
            <a:custGeom>
              <a:avLst/>
              <a:gdLst/>
              <a:ahLst/>
              <a:cxnLst/>
              <a:rect l="l" t="t" r="r" b="b"/>
              <a:pathLst>
                <a:path w="1521" h="434" extrusionOk="0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75"/>
            <p:cNvSpPr/>
            <p:nvPr/>
          </p:nvSpPr>
          <p:spPr>
            <a:xfrm>
              <a:off x="2018684" y="3423009"/>
              <a:ext cx="37448" cy="23754"/>
            </a:xfrm>
            <a:custGeom>
              <a:avLst/>
              <a:gdLst/>
              <a:ahLst/>
              <a:cxnLst/>
              <a:rect l="l" t="t" r="r" b="b"/>
              <a:pathLst>
                <a:path w="1433" h="909" extrusionOk="0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75"/>
            <p:cNvSpPr/>
            <p:nvPr/>
          </p:nvSpPr>
          <p:spPr>
            <a:xfrm>
              <a:off x="1974573" y="3368627"/>
              <a:ext cx="26054" cy="32822"/>
            </a:xfrm>
            <a:custGeom>
              <a:avLst/>
              <a:gdLst/>
              <a:ahLst/>
              <a:cxnLst/>
              <a:rect l="l" t="t" r="r" b="b"/>
              <a:pathLst>
                <a:path w="997" h="1256" extrusionOk="0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75"/>
            <p:cNvSpPr/>
            <p:nvPr/>
          </p:nvSpPr>
          <p:spPr>
            <a:xfrm>
              <a:off x="1820914" y="3408009"/>
              <a:ext cx="218651" cy="273450"/>
            </a:xfrm>
            <a:custGeom>
              <a:avLst/>
              <a:gdLst/>
              <a:ahLst/>
              <a:cxnLst/>
              <a:rect l="l" t="t" r="r" b="b"/>
              <a:pathLst>
                <a:path w="8367" h="10464" extrusionOk="0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75"/>
            <p:cNvSpPr/>
            <p:nvPr/>
          </p:nvSpPr>
          <p:spPr>
            <a:xfrm>
              <a:off x="1829720" y="3409028"/>
              <a:ext cx="209844" cy="272431"/>
            </a:xfrm>
            <a:custGeom>
              <a:avLst/>
              <a:gdLst/>
              <a:ahLst/>
              <a:cxnLst/>
              <a:rect l="l" t="t" r="r" b="b"/>
              <a:pathLst>
                <a:path w="8030" h="10425" extrusionOk="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75"/>
            <p:cNvSpPr/>
            <p:nvPr/>
          </p:nvSpPr>
          <p:spPr>
            <a:xfrm>
              <a:off x="1865652" y="3465579"/>
              <a:ext cx="110096" cy="161290"/>
            </a:xfrm>
            <a:custGeom>
              <a:avLst/>
              <a:gdLst/>
              <a:ahLst/>
              <a:cxnLst/>
              <a:rect l="l" t="t" r="r" b="b"/>
              <a:pathLst>
                <a:path w="4213" h="6172" extrusionOk="0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75"/>
            <p:cNvSpPr/>
            <p:nvPr/>
          </p:nvSpPr>
          <p:spPr>
            <a:xfrm>
              <a:off x="1899311" y="3570866"/>
              <a:ext cx="11080" cy="55950"/>
            </a:xfrm>
            <a:custGeom>
              <a:avLst/>
              <a:gdLst/>
              <a:ahLst/>
              <a:cxnLst/>
              <a:rect l="l" t="t" r="r" b="b"/>
              <a:pathLst>
                <a:path w="424" h="2141" extrusionOk="0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75"/>
            <p:cNvSpPr/>
            <p:nvPr/>
          </p:nvSpPr>
          <p:spPr>
            <a:xfrm>
              <a:off x="1899311" y="3584429"/>
              <a:ext cx="5305" cy="42518"/>
            </a:xfrm>
            <a:custGeom>
              <a:avLst/>
              <a:gdLst/>
              <a:ahLst/>
              <a:cxnLst/>
              <a:rect l="l" t="t" r="r" b="b"/>
              <a:pathLst>
                <a:path w="203" h="1627" extrusionOk="0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75"/>
            <p:cNvSpPr/>
            <p:nvPr/>
          </p:nvSpPr>
          <p:spPr>
            <a:xfrm>
              <a:off x="1891524" y="3678663"/>
              <a:ext cx="58328" cy="36220"/>
            </a:xfrm>
            <a:custGeom>
              <a:avLst/>
              <a:gdLst/>
              <a:ahLst/>
              <a:cxnLst/>
              <a:rect l="l" t="t" r="r" b="b"/>
              <a:pathLst>
                <a:path w="2232" h="1386" extrusionOk="0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75"/>
            <p:cNvSpPr/>
            <p:nvPr/>
          </p:nvSpPr>
          <p:spPr>
            <a:xfrm>
              <a:off x="1876210" y="3611842"/>
              <a:ext cx="88720" cy="34939"/>
            </a:xfrm>
            <a:custGeom>
              <a:avLst/>
              <a:gdLst/>
              <a:ahLst/>
              <a:cxnLst/>
              <a:rect l="l" t="t" r="r" b="b"/>
              <a:pathLst>
                <a:path w="3395" h="1337" extrusionOk="0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75"/>
            <p:cNvSpPr/>
            <p:nvPr/>
          </p:nvSpPr>
          <p:spPr>
            <a:xfrm>
              <a:off x="1876445" y="3646755"/>
              <a:ext cx="88485" cy="34965"/>
            </a:xfrm>
            <a:custGeom>
              <a:avLst/>
              <a:gdLst/>
              <a:ahLst/>
              <a:cxnLst/>
              <a:rect l="l" t="t" r="r" b="b"/>
              <a:pathLst>
                <a:path w="3386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75"/>
            <p:cNvSpPr/>
            <p:nvPr/>
          </p:nvSpPr>
          <p:spPr>
            <a:xfrm>
              <a:off x="1920687" y="3678663"/>
              <a:ext cx="29164" cy="32195"/>
            </a:xfrm>
            <a:custGeom>
              <a:avLst/>
              <a:gdLst/>
              <a:ahLst/>
              <a:cxnLst/>
              <a:rect l="l" t="t" r="r" b="b"/>
              <a:pathLst>
                <a:path w="1116" h="1232" extrusionOk="0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75"/>
            <p:cNvSpPr/>
            <p:nvPr/>
          </p:nvSpPr>
          <p:spPr>
            <a:xfrm>
              <a:off x="1904590" y="3611842"/>
              <a:ext cx="60340" cy="34939"/>
            </a:xfrm>
            <a:custGeom>
              <a:avLst/>
              <a:gdLst/>
              <a:ahLst/>
              <a:cxnLst/>
              <a:rect l="l" t="t" r="r" b="b"/>
              <a:pathLst>
                <a:path w="2309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75"/>
            <p:cNvSpPr/>
            <p:nvPr/>
          </p:nvSpPr>
          <p:spPr>
            <a:xfrm>
              <a:off x="1904590" y="3646755"/>
              <a:ext cx="60340" cy="34965"/>
            </a:xfrm>
            <a:custGeom>
              <a:avLst/>
              <a:gdLst/>
              <a:ahLst/>
              <a:cxnLst/>
              <a:rect l="l" t="t" r="r" b="b"/>
              <a:pathLst>
                <a:path w="2309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2" name="Google Shape;12902;p75"/>
          <p:cNvGrpSpPr/>
          <p:nvPr/>
        </p:nvGrpSpPr>
        <p:grpSpPr>
          <a:xfrm>
            <a:off x="2777572" y="3807287"/>
            <a:ext cx="81716" cy="366717"/>
            <a:chOff x="2777572" y="3807287"/>
            <a:chExt cx="81716" cy="366717"/>
          </a:xfrm>
        </p:grpSpPr>
        <p:sp>
          <p:nvSpPr>
            <p:cNvPr id="12903" name="Google Shape;12903;p75"/>
            <p:cNvSpPr/>
            <p:nvPr/>
          </p:nvSpPr>
          <p:spPr>
            <a:xfrm>
              <a:off x="2777572" y="3941765"/>
              <a:ext cx="81455" cy="181464"/>
            </a:xfrm>
            <a:custGeom>
              <a:avLst/>
              <a:gdLst/>
              <a:ahLst/>
              <a:cxnLst/>
              <a:rect l="l" t="t" r="r" b="b"/>
              <a:pathLst>
                <a:path w="3117" h="6944" extrusionOk="0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75"/>
            <p:cNvSpPr/>
            <p:nvPr/>
          </p:nvSpPr>
          <p:spPr>
            <a:xfrm>
              <a:off x="2796440" y="3941765"/>
              <a:ext cx="62587" cy="181464"/>
            </a:xfrm>
            <a:custGeom>
              <a:avLst/>
              <a:gdLst/>
              <a:ahLst/>
              <a:cxnLst/>
              <a:rect l="l" t="t" r="r" b="b"/>
              <a:pathLst>
                <a:path w="2395" h="6944" extrusionOk="0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75"/>
            <p:cNvSpPr/>
            <p:nvPr/>
          </p:nvSpPr>
          <p:spPr>
            <a:xfrm>
              <a:off x="2796440" y="3807287"/>
              <a:ext cx="42988" cy="286282"/>
            </a:xfrm>
            <a:custGeom>
              <a:avLst/>
              <a:gdLst/>
              <a:ahLst/>
              <a:cxnLst/>
              <a:rect l="l" t="t" r="r" b="b"/>
              <a:pathLst>
                <a:path w="1645" h="10955" extrusionOk="0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75"/>
            <p:cNvSpPr/>
            <p:nvPr/>
          </p:nvSpPr>
          <p:spPr>
            <a:xfrm>
              <a:off x="2817293" y="3816878"/>
              <a:ext cx="22631" cy="259104"/>
            </a:xfrm>
            <a:custGeom>
              <a:avLst/>
              <a:gdLst/>
              <a:ahLst/>
              <a:cxnLst/>
              <a:rect l="l" t="t" r="r" b="b"/>
              <a:pathLst>
                <a:path w="866" h="9915" extrusionOk="0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75"/>
            <p:cNvSpPr/>
            <p:nvPr/>
          </p:nvSpPr>
          <p:spPr>
            <a:xfrm>
              <a:off x="2796936" y="3843533"/>
              <a:ext cx="42988" cy="40479"/>
            </a:xfrm>
            <a:custGeom>
              <a:avLst/>
              <a:gdLst/>
              <a:ahLst/>
              <a:cxnLst/>
              <a:rect l="l" t="t" r="r" b="b"/>
              <a:pathLst>
                <a:path w="1645" h="154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75"/>
            <p:cNvSpPr/>
            <p:nvPr/>
          </p:nvSpPr>
          <p:spPr>
            <a:xfrm>
              <a:off x="2796936" y="3888507"/>
              <a:ext cx="42988" cy="40218"/>
            </a:xfrm>
            <a:custGeom>
              <a:avLst/>
              <a:gdLst/>
              <a:ahLst/>
              <a:cxnLst/>
              <a:rect l="l" t="t" r="r" b="b"/>
              <a:pathLst>
                <a:path w="1645" h="153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75"/>
            <p:cNvSpPr/>
            <p:nvPr/>
          </p:nvSpPr>
          <p:spPr>
            <a:xfrm>
              <a:off x="2796936" y="3933220"/>
              <a:ext cx="42988" cy="40505"/>
            </a:xfrm>
            <a:custGeom>
              <a:avLst/>
              <a:gdLst/>
              <a:ahLst/>
              <a:cxnLst/>
              <a:rect l="l" t="t" r="r" b="b"/>
              <a:pathLst>
                <a:path w="1645" h="1550" extrusionOk="0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75"/>
            <p:cNvSpPr/>
            <p:nvPr/>
          </p:nvSpPr>
          <p:spPr>
            <a:xfrm>
              <a:off x="2796936" y="3978455"/>
              <a:ext cx="42988" cy="40244"/>
            </a:xfrm>
            <a:custGeom>
              <a:avLst/>
              <a:gdLst/>
              <a:ahLst/>
              <a:cxnLst/>
              <a:rect l="l" t="t" r="r" b="b"/>
              <a:pathLst>
                <a:path w="1645" h="1540" extrusionOk="0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75"/>
            <p:cNvSpPr/>
            <p:nvPr/>
          </p:nvSpPr>
          <p:spPr>
            <a:xfrm>
              <a:off x="2777572" y="4031739"/>
              <a:ext cx="81716" cy="34207"/>
            </a:xfrm>
            <a:custGeom>
              <a:avLst/>
              <a:gdLst/>
              <a:ahLst/>
              <a:cxnLst/>
              <a:rect l="l" t="t" r="r" b="b"/>
              <a:pathLst>
                <a:path w="3127" h="1309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75"/>
            <p:cNvSpPr/>
            <p:nvPr/>
          </p:nvSpPr>
          <p:spPr>
            <a:xfrm>
              <a:off x="2777572" y="4114161"/>
              <a:ext cx="81455" cy="59843"/>
            </a:xfrm>
            <a:custGeom>
              <a:avLst/>
              <a:gdLst/>
              <a:ahLst/>
              <a:cxnLst/>
              <a:rect l="l" t="t" r="r" b="b"/>
              <a:pathLst>
                <a:path w="3117" h="2290" extrusionOk="0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75"/>
            <p:cNvSpPr/>
            <p:nvPr/>
          </p:nvSpPr>
          <p:spPr>
            <a:xfrm>
              <a:off x="2796440" y="4114161"/>
              <a:ext cx="62587" cy="58589"/>
            </a:xfrm>
            <a:custGeom>
              <a:avLst/>
              <a:gdLst/>
              <a:ahLst/>
              <a:cxnLst/>
              <a:rect l="l" t="t" r="r" b="b"/>
              <a:pathLst>
                <a:path w="2395" h="2242" extrusionOk="0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4" name="Google Shape;12914;p75"/>
          <p:cNvGrpSpPr/>
          <p:nvPr/>
        </p:nvGrpSpPr>
        <p:grpSpPr>
          <a:xfrm>
            <a:off x="3934014" y="4329780"/>
            <a:ext cx="366665" cy="256334"/>
            <a:chOff x="3934014" y="4329780"/>
            <a:chExt cx="366665" cy="256334"/>
          </a:xfrm>
        </p:grpSpPr>
        <p:sp>
          <p:nvSpPr>
            <p:cNvPr id="12915" name="Google Shape;12915;p75"/>
            <p:cNvSpPr/>
            <p:nvPr/>
          </p:nvSpPr>
          <p:spPr>
            <a:xfrm>
              <a:off x="4086810" y="4338561"/>
              <a:ext cx="108842" cy="40479"/>
            </a:xfrm>
            <a:custGeom>
              <a:avLst/>
              <a:gdLst/>
              <a:ahLst/>
              <a:cxnLst/>
              <a:rect l="l" t="t" r="r" b="b"/>
              <a:pathLst>
                <a:path w="4165" h="1549" extrusionOk="0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75"/>
            <p:cNvSpPr/>
            <p:nvPr/>
          </p:nvSpPr>
          <p:spPr>
            <a:xfrm>
              <a:off x="4220243" y="4352882"/>
              <a:ext cx="56812" cy="30941"/>
            </a:xfrm>
            <a:custGeom>
              <a:avLst/>
              <a:gdLst/>
              <a:ahLst/>
              <a:cxnLst/>
              <a:rect l="l" t="t" r="r" b="b"/>
              <a:pathLst>
                <a:path w="2174" h="1184" extrusionOk="0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75"/>
            <p:cNvSpPr/>
            <p:nvPr/>
          </p:nvSpPr>
          <p:spPr>
            <a:xfrm>
              <a:off x="3934014" y="4378518"/>
              <a:ext cx="366665" cy="207597"/>
            </a:xfrm>
            <a:custGeom>
              <a:avLst/>
              <a:gdLst/>
              <a:ahLst/>
              <a:cxnLst/>
              <a:rect l="l" t="t" r="r" b="b"/>
              <a:pathLst>
                <a:path w="14031" h="7944" extrusionOk="0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75"/>
            <p:cNvSpPr/>
            <p:nvPr/>
          </p:nvSpPr>
          <p:spPr>
            <a:xfrm>
              <a:off x="4248126" y="4413195"/>
              <a:ext cx="52552" cy="145009"/>
            </a:xfrm>
            <a:custGeom>
              <a:avLst/>
              <a:gdLst/>
              <a:ahLst/>
              <a:cxnLst/>
              <a:rect l="l" t="t" r="r" b="b"/>
              <a:pathLst>
                <a:path w="2011" h="5549" extrusionOk="0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75"/>
            <p:cNvSpPr/>
            <p:nvPr/>
          </p:nvSpPr>
          <p:spPr>
            <a:xfrm>
              <a:off x="4024249" y="4393596"/>
              <a:ext cx="209086" cy="178485"/>
            </a:xfrm>
            <a:custGeom>
              <a:avLst/>
              <a:gdLst/>
              <a:ahLst/>
              <a:cxnLst/>
              <a:rect l="l" t="t" r="r" b="b"/>
              <a:pathLst>
                <a:path w="8001" h="6830" extrusionOk="0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75"/>
            <p:cNvSpPr/>
            <p:nvPr/>
          </p:nvSpPr>
          <p:spPr>
            <a:xfrm>
              <a:off x="4044842" y="4408674"/>
              <a:ext cx="173154" cy="148197"/>
            </a:xfrm>
            <a:custGeom>
              <a:avLst/>
              <a:gdLst/>
              <a:ahLst/>
              <a:cxnLst/>
              <a:rect l="l" t="t" r="r" b="b"/>
              <a:pathLst>
                <a:path w="6626" h="5671" extrusionOk="0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75"/>
            <p:cNvSpPr/>
            <p:nvPr/>
          </p:nvSpPr>
          <p:spPr>
            <a:xfrm>
              <a:off x="4084302" y="4427228"/>
              <a:ext cx="120628" cy="107666"/>
            </a:xfrm>
            <a:custGeom>
              <a:avLst/>
              <a:gdLst/>
              <a:ahLst/>
              <a:cxnLst/>
              <a:rect l="l" t="t" r="r" b="b"/>
              <a:pathLst>
                <a:path w="4616" h="4120" extrusionOk="0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75"/>
            <p:cNvSpPr/>
            <p:nvPr/>
          </p:nvSpPr>
          <p:spPr>
            <a:xfrm>
              <a:off x="4085739" y="4428065"/>
              <a:ext cx="117936" cy="107823"/>
            </a:xfrm>
            <a:custGeom>
              <a:avLst/>
              <a:gdLst/>
              <a:ahLst/>
              <a:cxnLst/>
              <a:rect l="l" t="t" r="r" b="b"/>
              <a:pathLst>
                <a:path w="4513" h="4126" extrusionOk="0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75"/>
            <p:cNvSpPr/>
            <p:nvPr/>
          </p:nvSpPr>
          <p:spPr>
            <a:xfrm>
              <a:off x="4135809" y="4456157"/>
              <a:ext cx="34207" cy="34207"/>
            </a:xfrm>
            <a:custGeom>
              <a:avLst/>
              <a:gdLst/>
              <a:ahLst/>
              <a:cxnLst/>
              <a:rect l="l" t="t" r="r" b="b"/>
              <a:pathLst>
                <a:path w="1309" h="1309" extrusionOk="0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75"/>
            <p:cNvSpPr/>
            <p:nvPr/>
          </p:nvSpPr>
          <p:spPr>
            <a:xfrm>
              <a:off x="3966941" y="4329780"/>
              <a:ext cx="34965" cy="30680"/>
            </a:xfrm>
            <a:custGeom>
              <a:avLst/>
              <a:gdLst/>
              <a:ahLst/>
              <a:cxnLst/>
              <a:rect l="l" t="t" r="r" b="b"/>
              <a:pathLst>
                <a:path w="1338" h="1174" extrusionOk="0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75"/>
            <p:cNvSpPr/>
            <p:nvPr/>
          </p:nvSpPr>
          <p:spPr>
            <a:xfrm>
              <a:off x="3934014" y="4351627"/>
              <a:ext cx="100793" cy="234487"/>
            </a:xfrm>
            <a:custGeom>
              <a:avLst/>
              <a:gdLst/>
              <a:ahLst/>
              <a:cxnLst/>
              <a:rect l="l" t="t" r="r" b="b"/>
              <a:pathLst>
                <a:path w="3857" h="8973" extrusionOk="0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75"/>
            <p:cNvSpPr/>
            <p:nvPr/>
          </p:nvSpPr>
          <p:spPr>
            <a:xfrm>
              <a:off x="3934275" y="4351627"/>
              <a:ext cx="78920" cy="208354"/>
            </a:xfrm>
            <a:custGeom>
              <a:avLst/>
              <a:gdLst/>
              <a:ahLst/>
              <a:cxnLst/>
              <a:rect l="l" t="t" r="r" b="b"/>
              <a:pathLst>
                <a:path w="3020" h="7973" extrusionOk="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75"/>
            <p:cNvSpPr/>
            <p:nvPr/>
          </p:nvSpPr>
          <p:spPr>
            <a:xfrm>
              <a:off x="4219982" y="4396863"/>
              <a:ext cx="22396" cy="22396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8" name="Google Shape;12928;p75"/>
          <p:cNvGrpSpPr/>
          <p:nvPr/>
        </p:nvGrpSpPr>
        <p:grpSpPr>
          <a:xfrm>
            <a:off x="947670" y="3807339"/>
            <a:ext cx="194295" cy="366404"/>
            <a:chOff x="947670" y="3807339"/>
            <a:chExt cx="194295" cy="366404"/>
          </a:xfrm>
        </p:grpSpPr>
        <p:sp>
          <p:nvSpPr>
            <p:cNvPr id="12929" name="Google Shape;12929;p75"/>
            <p:cNvSpPr/>
            <p:nvPr/>
          </p:nvSpPr>
          <p:spPr>
            <a:xfrm>
              <a:off x="1031372" y="4028734"/>
              <a:ext cx="26916" cy="145009"/>
            </a:xfrm>
            <a:custGeom>
              <a:avLst/>
              <a:gdLst/>
              <a:ahLst/>
              <a:cxnLst/>
              <a:rect l="l" t="t" r="r" b="b"/>
              <a:pathLst>
                <a:path w="1030" h="5549" extrusionOk="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75"/>
            <p:cNvSpPr/>
            <p:nvPr/>
          </p:nvSpPr>
          <p:spPr>
            <a:xfrm>
              <a:off x="103513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75"/>
            <p:cNvSpPr/>
            <p:nvPr/>
          </p:nvSpPr>
          <p:spPr>
            <a:xfrm>
              <a:off x="97155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75"/>
            <p:cNvSpPr/>
            <p:nvPr/>
          </p:nvSpPr>
          <p:spPr>
            <a:xfrm>
              <a:off x="1029857" y="3807339"/>
              <a:ext cx="29922" cy="41734"/>
            </a:xfrm>
            <a:custGeom>
              <a:avLst/>
              <a:gdLst/>
              <a:ahLst/>
              <a:cxnLst/>
              <a:rect l="l" t="t" r="r" b="b"/>
              <a:pathLst>
                <a:path w="1145" h="1597" extrusionOk="0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75"/>
            <p:cNvSpPr/>
            <p:nvPr/>
          </p:nvSpPr>
          <p:spPr>
            <a:xfrm>
              <a:off x="967034" y="3847531"/>
              <a:ext cx="155567" cy="188755"/>
            </a:xfrm>
            <a:custGeom>
              <a:avLst/>
              <a:gdLst/>
              <a:ahLst/>
              <a:cxnLst/>
              <a:rect l="l" t="t" r="r" b="b"/>
              <a:pathLst>
                <a:path w="5953" h="7223" extrusionOk="0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75"/>
            <p:cNvSpPr/>
            <p:nvPr/>
          </p:nvSpPr>
          <p:spPr>
            <a:xfrm>
              <a:off x="990161" y="3847531"/>
              <a:ext cx="132440" cy="188755"/>
            </a:xfrm>
            <a:custGeom>
              <a:avLst/>
              <a:gdLst/>
              <a:ahLst/>
              <a:cxnLst/>
              <a:rect l="l" t="t" r="r" b="b"/>
              <a:pathLst>
                <a:path w="5068" h="7223" extrusionOk="0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75"/>
            <p:cNvSpPr/>
            <p:nvPr/>
          </p:nvSpPr>
          <p:spPr>
            <a:xfrm>
              <a:off x="947670" y="3830963"/>
              <a:ext cx="194295" cy="31176"/>
            </a:xfrm>
            <a:custGeom>
              <a:avLst/>
              <a:gdLst/>
              <a:ahLst/>
              <a:cxnLst/>
              <a:rect l="l" t="t" r="r" b="b"/>
              <a:pathLst>
                <a:path w="7435" h="1193" extrusionOk="0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75"/>
            <p:cNvSpPr/>
            <p:nvPr/>
          </p:nvSpPr>
          <p:spPr>
            <a:xfrm>
              <a:off x="947670" y="4021678"/>
              <a:ext cx="194295" cy="31437"/>
            </a:xfrm>
            <a:custGeom>
              <a:avLst/>
              <a:gdLst/>
              <a:ahLst/>
              <a:cxnLst/>
              <a:rect l="l" t="t" r="r" b="b"/>
              <a:pathLst>
                <a:path w="7435" h="1203" extrusionOk="0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75"/>
            <p:cNvSpPr/>
            <p:nvPr/>
          </p:nvSpPr>
          <p:spPr>
            <a:xfrm>
              <a:off x="975083" y="3830963"/>
              <a:ext cx="166882" cy="31176"/>
            </a:xfrm>
            <a:custGeom>
              <a:avLst/>
              <a:gdLst/>
              <a:ahLst/>
              <a:cxnLst/>
              <a:rect l="l" t="t" r="r" b="b"/>
              <a:pathLst>
                <a:path w="6386" h="1193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75"/>
            <p:cNvSpPr/>
            <p:nvPr/>
          </p:nvSpPr>
          <p:spPr>
            <a:xfrm>
              <a:off x="975083" y="4021678"/>
              <a:ext cx="166882" cy="31437"/>
            </a:xfrm>
            <a:custGeom>
              <a:avLst/>
              <a:gdLst/>
              <a:ahLst/>
              <a:cxnLst/>
              <a:rect l="l" t="t" r="r" b="b"/>
              <a:pathLst>
                <a:path w="6386" h="1203" extrusionOk="0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9" name="Google Shape;12939;p75"/>
          <p:cNvGrpSpPr/>
          <p:nvPr/>
        </p:nvGrpSpPr>
        <p:grpSpPr>
          <a:xfrm>
            <a:off x="3420379" y="4286557"/>
            <a:ext cx="368939" cy="342283"/>
            <a:chOff x="3420379" y="4286557"/>
            <a:chExt cx="368939" cy="342283"/>
          </a:xfrm>
        </p:grpSpPr>
        <p:sp>
          <p:nvSpPr>
            <p:cNvPr id="12940" name="Google Shape;12940;p75"/>
            <p:cNvSpPr/>
            <p:nvPr/>
          </p:nvSpPr>
          <p:spPr>
            <a:xfrm>
              <a:off x="3420379" y="4364589"/>
              <a:ext cx="368939" cy="186011"/>
            </a:xfrm>
            <a:custGeom>
              <a:avLst/>
              <a:gdLst/>
              <a:ahLst/>
              <a:cxnLst/>
              <a:rect l="l" t="t" r="r" b="b"/>
              <a:pathLst>
                <a:path w="14118" h="7118" extrusionOk="0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75"/>
            <p:cNvSpPr/>
            <p:nvPr/>
          </p:nvSpPr>
          <p:spPr>
            <a:xfrm>
              <a:off x="3465379" y="4366706"/>
              <a:ext cx="323938" cy="183215"/>
            </a:xfrm>
            <a:custGeom>
              <a:avLst/>
              <a:gdLst/>
              <a:ahLst/>
              <a:cxnLst/>
              <a:rect l="l" t="t" r="r" b="b"/>
              <a:pathLst>
                <a:path w="12396" h="7011" extrusionOk="0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75"/>
            <p:cNvSpPr/>
            <p:nvPr/>
          </p:nvSpPr>
          <p:spPr>
            <a:xfrm>
              <a:off x="3497522" y="4366497"/>
              <a:ext cx="207597" cy="182144"/>
            </a:xfrm>
            <a:custGeom>
              <a:avLst/>
              <a:gdLst/>
              <a:ahLst/>
              <a:cxnLst/>
              <a:rect l="l" t="t" r="r" b="b"/>
              <a:pathLst>
                <a:path w="7944" h="6970" extrusionOk="0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75"/>
            <p:cNvSpPr/>
            <p:nvPr/>
          </p:nvSpPr>
          <p:spPr>
            <a:xfrm>
              <a:off x="3533455" y="4366497"/>
              <a:ext cx="171664" cy="164504"/>
            </a:xfrm>
            <a:custGeom>
              <a:avLst/>
              <a:gdLst/>
              <a:ahLst/>
              <a:cxnLst/>
              <a:rect l="l" t="t" r="r" b="b"/>
              <a:pathLst>
                <a:path w="6569" h="6295" extrusionOk="0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75"/>
            <p:cNvSpPr/>
            <p:nvPr/>
          </p:nvSpPr>
          <p:spPr>
            <a:xfrm>
              <a:off x="3571922" y="4428483"/>
              <a:ext cx="64338" cy="58328"/>
            </a:xfrm>
            <a:custGeom>
              <a:avLst/>
              <a:gdLst/>
              <a:ahLst/>
              <a:cxnLst/>
              <a:rect l="l" t="t" r="r" b="b"/>
              <a:pathLst>
                <a:path w="2462" h="2232" extrusionOk="0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75"/>
            <p:cNvSpPr/>
            <p:nvPr/>
          </p:nvSpPr>
          <p:spPr>
            <a:xfrm>
              <a:off x="3627688" y="4396105"/>
              <a:ext cx="32718" cy="32692"/>
            </a:xfrm>
            <a:custGeom>
              <a:avLst/>
              <a:gdLst/>
              <a:ahLst/>
              <a:cxnLst/>
              <a:rect l="l" t="t" r="r" b="b"/>
              <a:pathLst>
                <a:path w="1252" h="1251" extrusionOk="0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75"/>
            <p:cNvSpPr/>
            <p:nvPr/>
          </p:nvSpPr>
          <p:spPr>
            <a:xfrm>
              <a:off x="3598812" y="4286557"/>
              <a:ext cx="11838" cy="48763"/>
            </a:xfrm>
            <a:custGeom>
              <a:avLst/>
              <a:gdLst/>
              <a:ahLst/>
              <a:cxnLst/>
              <a:rect l="l" t="t" r="r" b="b"/>
              <a:pathLst>
                <a:path w="453" h="1866" extrusionOk="0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75"/>
            <p:cNvSpPr/>
            <p:nvPr/>
          </p:nvSpPr>
          <p:spPr>
            <a:xfrm>
              <a:off x="3511817" y="4300982"/>
              <a:ext cx="27073" cy="46673"/>
            </a:xfrm>
            <a:custGeom>
              <a:avLst/>
              <a:gdLst/>
              <a:ahLst/>
              <a:cxnLst/>
              <a:rect l="l" t="t" r="r" b="b"/>
              <a:pathLst>
                <a:path w="1036" h="1786" extrusionOk="0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75"/>
            <p:cNvSpPr/>
            <p:nvPr/>
          </p:nvSpPr>
          <p:spPr>
            <a:xfrm>
              <a:off x="3431590" y="4338665"/>
              <a:ext cx="39721" cy="39852"/>
            </a:xfrm>
            <a:custGeom>
              <a:avLst/>
              <a:gdLst/>
              <a:ahLst/>
              <a:cxnLst/>
              <a:rect l="l" t="t" r="r" b="b"/>
              <a:pathLst>
                <a:path w="1520" h="1525" extrusionOk="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75"/>
            <p:cNvSpPr/>
            <p:nvPr/>
          </p:nvSpPr>
          <p:spPr>
            <a:xfrm>
              <a:off x="3738281" y="4341514"/>
              <a:ext cx="38153" cy="39800"/>
            </a:xfrm>
            <a:custGeom>
              <a:avLst/>
              <a:gdLst/>
              <a:ahLst/>
              <a:cxnLst/>
              <a:rect l="l" t="t" r="r" b="b"/>
              <a:pathLst>
                <a:path w="1460" h="1523" extrusionOk="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75"/>
            <p:cNvSpPr/>
            <p:nvPr/>
          </p:nvSpPr>
          <p:spPr>
            <a:xfrm>
              <a:off x="3670389" y="4301819"/>
              <a:ext cx="26185" cy="46333"/>
            </a:xfrm>
            <a:custGeom>
              <a:avLst/>
              <a:gdLst/>
              <a:ahLst/>
              <a:cxnLst/>
              <a:rect l="l" t="t" r="r" b="b"/>
              <a:pathLst>
                <a:path w="1002" h="1773" extrusionOk="0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75"/>
            <p:cNvSpPr/>
            <p:nvPr/>
          </p:nvSpPr>
          <p:spPr>
            <a:xfrm>
              <a:off x="3597296" y="4581071"/>
              <a:ext cx="11342" cy="47770"/>
            </a:xfrm>
            <a:custGeom>
              <a:avLst/>
              <a:gdLst/>
              <a:ahLst/>
              <a:cxnLst/>
              <a:rect l="l" t="t" r="r" b="b"/>
              <a:pathLst>
                <a:path w="434" h="1828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75"/>
            <p:cNvSpPr/>
            <p:nvPr/>
          </p:nvSpPr>
          <p:spPr>
            <a:xfrm>
              <a:off x="3669161" y="4568553"/>
              <a:ext cx="26315" cy="46150"/>
            </a:xfrm>
            <a:custGeom>
              <a:avLst/>
              <a:gdLst/>
              <a:ahLst/>
              <a:cxnLst/>
              <a:rect l="l" t="t" r="r" b="b"/>
              <a:pathLst>
                <a:path w="1007" h="1766" extrusionOk="0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75"/>
            <p:cNvSpPr/>
            <p:nvPr/>
          </p:nvSpPr>
          <p:spPr>
            <a:xfrm>
              <a:off x="3736922" y="4537586"/>
              <a:ext cx="39512" cy="39695"/>
            </a:xfrm>
            <a:custGeom>
              <a:avLst/>
              <a:gdLst/>
              <a:ahLst/>
              <a:cxnLst/>
              <a:rect l="l" t="t" r="r" b="b"/>
              <a:pathLst>
                <a:path w="1512" h="1519" extrusionOk="0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75"/>
            <p:cNvSpPr/>
            <p:nvPr/>
          </p:nvSpPr>
          <p:spPr>
            <a:xfrm>
              <a:off x="3431068" y="4534476"/>
              <a:ext cx="38336" cy="39774"/>
            </a:xfrm>
            <a:custGeom>
              <a:avLst/>
              <a:gdLst/>
              <a:ahLst/>
              <a:cxnLst/>
              <a:rect l="l" t="t" r="r" b="b"/>
              <a:pathLst>
                <a:path w="1467" h="1522" extrusionOk="0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75"/>
            <p:cNvSpPr/>
            <p:nvPr/>
          </p:nvSpPr>
          <p:spPr>
            <a:xfrm>
              <a:off x="3510223" y="4567926"/>
              <a:ext cx="26289" cy="46359"/>
            </a:xfrm>
            <a:custGeom>
              <a:avLst/>
              <a:gdLst/>
              <a:ahLst/>
              <a:cxnLst/>
              <a:rect l="l" t="t" r="r" b="b"/>
              <a:pathLst>
                <a:path w="1006" h="1774" extrusionOk="0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75"/>
          <p:cNvGrpSpPr/>
          <p:nvPr/>
        </p:nvGrpSpPr>
        <p:grpSpPr>
          <a:xfrm>
            <a:off x="3965190" y="3842252"/>
            <a:ext cx="369801" cy="296813"/>
            <a:chOff x="3965190" y="3842252"/>
            <a:chExt cx="369801" cy="296813"/>
          </a:xfrm>
        </p:grpSpPr>
        <p:sp>
          <p:nvSpPr>
            <p:cNvPr id="12957" name="Google Shape;12957;p75"/>
            <p:cNvSpPr/>
            <p:nvPr/>
          </p:nvSpPr>
          <p:spPr>
            <a:xfrm>
              <a:off x="3965190" y="3869404"/>
              <a:ext cx="366665" cy="269661"/>
            </a:xfrm>
            <a:custGeom>
              <a:avLst/>
              <a:gdLst/>
              <a:ahLst/>
              <a:cxnLst/>
              <a:rect l="l" t="t" r="r" b="b"/>
              <a:pathLst>
                <a:path w="14031" h="10319" extrusionOk="0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75"/>
            <p:cNvSpPr/>
            <p:nvPr/>
          </p:nvSpPr>
          <p:spPr>
            <a:xfrm>
              <a:off x="3986043" y="3869404"/>
              <a:ext cx="348947" cy="245567"/>
            </a:xfrm>
            <a:custGeom>
              <a:avLst/>
              <a:gdLst/>
              <a:ahLst/>
              <a:cxnLst/>
              <a:rect l="l" t="t" r="r" b="b"/>
              <a:pathLst>
                <a:path w="13353" h="9397" extrusionOk="0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75"/>
            <p:cNvSpPr/>
            <p:nvPr/>
          </p:nvSpPr>
          <p:spPr>
            <a:xfrm>
              <a:off x="4038047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75"/>
            <p:cNvSpPr/>
            <p:nvPr/>
          </p:nvSpPr>
          <p:spPr>
            <a:xfrm>
              <a:off x="4104659" y="3842252"/>
              <a:ext cx="21115" cy="53127"/>
            </a:xfrm>
            <a:custGeom>
              <a:avLst/>
              <a:gdLst/>
              <a:ahLst/>
              <a:cxnLst/>
              <a:rect l="l" t="t" r="r" b="b"/>
              <a:pathLst>
                <a:path w="808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75"/>
            <p:cNvSpPr/>
            <p:nvPr/>
          </p:nvSpPr>
          <p:spPr>
            <a:xfrm>
              <a:off x="4171244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75"/>
            <p:cNvSpPr/>
            <p:nvPr/>
          </p:nvSpPr>
          <p:spPr>
            <a:xfrm>
              <a:off x="4238091" y="3842252"/>
              <a:ext cx="20880" cy="53127"/>
            </a:xfrm>
            <a:custGeom>
              <a:avLst/>
              <a:gdLst/>
              <a:ahLst/>
              <a:cxnLst/>
              <a:rect l="l" t="t" r="r" b="b"/>
              <a:pathLst>
                <a:path w="799" h="2033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75"/>
            <p:cNvSpPr/>
            <p:nvPr/>
          </p:nvSpPr>
          <p:spPr>
            <a:xfrm>
              <a:off x="4038047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75"/>
            <p:cNvSpPr/>
            <p:nvPr/>
          </p:nvSpPr>
          <p:spPr>
            <a:xfrm>
              <a:off x="4104659" y="3842252"/>
              <a:ext cx="21115" cy="29504"/>
            </a:xfrm>
            <a:custGeom>
              <a:avLst/>
              <a:gdLst/>
              <a:ahLst/>
              <a:cxnLst/>
              <a:rect l="l" t="t" r="r" b="b"/>
              <a:pathLst>
                <a:path w="808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75"/>
            <p:cNvSpPr/>
            <p:nvPr/>
          </p:nvSpPr>
          <p:spPr>
            <a:xfrm>
              <a:off x="4171244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75"/>
            <p:cNvSpPr/>
            <p:nvPr/>
          </p:nvSpPr>
          <p:spPr>
            <a:xfrm>
              <a:off x="4238091" y="3842252"/>
              <a:ext cx="20880" cy="29504"/>
            </a:xfrm>
            <a:custGeom>
              <a:avLst/>
              <a:gdLst/>
              <a:ahLst/>
              <a:cxnLst/>
              <a:rect l="l" t="t" r="r" b="b"/>
              <a:pathLst>
                <a:path w="799" h="1129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75"/>
            <p:cNvSpPr/>
            <p:nvPr/>
          </p:nvSpPr>
          <p:spPr>
            <a:xfrm>
              <a:off x="3985547" y="3919657"/>
              <a:ext cx="167483" cy="163145"/>
            </a:xfrm>
            <a:custGeom>
              <a:avLst/>
              <a:gdLst/>
              <a:ahLst/>
              <a:cxnLst/>
              <a:rect l="l" t="t" r="r" b="b"/>
              <a:pathLst>
                <a:path w="6409" h="6243" extrusionOk="0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75"/>
            <p:cNvSpPr/>
            <p:nvPr/>
          </p:nvSpPr>
          <p:spPr>
            <a:xfrm>
              <a:off x="4167116" y="3935990"/>
              <a:ext cx="147126" cy="143755"/>
            </a:xfrm>
            <a:custGeom>
              <a:avLst/>
              <a:gdLst/>
              <a:ahLst/>
              <a:cxnLst/>
              <a:rect l="l" t="t" r="r" b="b"/>
              <a:pathLst>
                <a:path w="5630" h="5501" extrusionOk="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75"/>
            <p:cNvSpPr/>
            <p:nvPr/>
          </p:nvSpPr>
          <p:spPr>
            <a:xfrm>
              <a:off x="4167298" y="4057114"/>
              <a:ext cx="22814" cy="22474"/>
            </a:xfrm>
            <a:custGeom>
              <a:avLst/>
              <a:gdLst/>
              <a:ahLst/>
              <a:cxnLst/>
              <a:rect l="l" t="t" r="r" b="b"/>
              <a:pathLst>
                <a:path w="873" h="860" extrusionOk="0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75"/>
            <p:cNvSpPr/>
            <p:nvPr/>
          </p:nvSpPr>
          <p:spPr>
            <a:xfrm>
              <a:off x="4183814" y="3960868"/>
              <a:ext cx="102544" cy="102570"/>
            </a:xfrm>
            <a:custGeom>
              <a:avLst/>
              <a:gdLst/>
              <a:ahLst/>
              <a:cxnLst/>
              <a:rect l="l" t="t" r="r" b="b"/>
              <a:pathLst>
                <a:path w="3924" h="3925" extrusionOk="0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75"/>
            <p:cNvSpPr/>
            <p:nvPr/>
          </p:nvSpPr>
          <p:spPr>
            <a:xfrm>
              <a:off x="4265975" y="3936120"/>
              <a:ext cx="48267" cy="45392"/>
            </a:xfrm>
            <a:custGeom>
              <a:avLst/>
              <a:gdLst/>
              <a:ahLst/>
              <a:cxnLst/>
              <a:rect l="l" t="t" r="r" b="b"/>
              <a:pathLst>
                <a:path w="1847" h="1737" extrusionOk="0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75"/>
            <p:cNvSpPr/>
            <p:nvPr/>
          </p:nvSpPr>
          <p:spPr>
            <a:xfrm>
              <a:off x="4201401" y="3978455"/>
              <a:ext cx="84957" cy="84983"/>
            </a:xfrm>
            <a:custGeom>
              <a:avLst/>
              <a:gdLst/>
              <a:ahLst/>
              <a:cxnLst/>
              <a:rect l="l" t="t" r="r" b="b"/>
              <a:pathLst>
                <a:path w="3251" h="3252" extrusionOk="0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75"/>
            <p:cNvSpPr/>
            <p:nvPr/>
          </p:nvSpPr>
          <p:spPr>
            <a:xfrm>
              <a:off x="4265975" y="3936120"/>
              <a:ext cx="48032" cy="45392"/>
            </a:xfrm>
            <a:custGeom>
              <a:avLst/>
              <a:gdLst/>
              <a:ahLst/>
              <a:cxnLst/>
              <a:rect l="l" t="t" r="r" b="b"/>
              <a:pathLst>
                <a:path w="1838" h="1737" extrusionOk="0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75"/>
            <p:cNvSpPr/>
            <p:nvPr/>
          </p:nvSpPr>
          <p:spPr>
            <a:xfrm>
              <a:off x="4283562" y="3953734"/>
              <a:ext cx="29425" cy="27779"/>
            </a:xfrm>
            <a:custGeom>
              <a:avLst/>
              <a:gdLst/>
              <a:ahLst/>
              <a:cxnLst/>
              <a:rect l="l" t="t" r="r" b="b"/>
              <a:pathLst>
                <a:path w="1126" h="1063" extrusionOk="0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75"/>
            <p:cNvSpPr/>
            <p:nvPr/>
          </p:nvSpPr>
          <p:spPr>
            <a:xfrm>
              <a:off x="4248649" y="3943777"/>
              <a:ext cx="55061" cy="55061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75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75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8" name="Google Shape;12978;p75"/>
          <p:cNvGrpSpPr/>
          <p:nvPr/>
        </p:nvGrpSpPr>
        <p:grpSpPr>
          <a:xfrm>
            <a:off x="3506590" y="3833812"/>
            <a:ext cx="396796" cy="313407"/>
            <a:chOff x="3506590" y="3833812"/>
            <a:chExt cx="396796" cy="313407"/>
          </a:xfrm>
        </p:grpSpPr>
        <p:sp>
          <p:nvSpPr>
            <p:cNvPr id="12979" name="Google Shape;12979;p75"/>
            <p:cNvSpPr/>
            <p:nvPr/>
          </p:nvSpPr>
          <p:spPr>
            <a:xfrm>
              <a:off x="3511608" y="3839404"/>
              <a:ext cx="370428" cy="302667"/>
            </a:xfrm>
            <a:custGeom>
              <a:avLst/>
              <a:gdLst/>
              <a:ahLst/>
              <a:cxnLst/>
              <a:rect l="l" t="t" r="r" b="b"/>
              <a:pathLst>
                <a:path w="14175" h="11582" extrusionOk="0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75"/>
            <p:cNvSpPr/>
            <p:nvPr/>
          </p:nvSpPr>
          <p:spPr>
            <a:xfrm>
              <a:off x="3511347" y="3920676"/>
              <a:ext cx="346804" cy="221159"/>
            </a:xfrm>
            <a:custGeom>
              <a:avLst/>
              <a:gdLst/>
              <a:ahLst/>
              <a:cxnLst/>
              <a:rect l="l" t="t" r="r" b="b"/>
              <a:pathLst>
                <a:path w="13271" h="8463" extrusionOk="0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75"/>
            <p:cNvSpPr/>
            <p:nvPr/>
          </p:nvSpPr>
          <p:spPr>
            <a:xfrm>
              <a:off x="3506590" y="3833812"/>
              <a:ext cx="396796" cy="313407"/>
            </a:xfrm>
            <a:custGeom>
              <a:avLst/>
              <a:gdLst/>
              <a:ahLst/>
              <a:cxnLst/>
              <a:rect l="l" t="t" r="r" b="b"/>
              <a:pathLst>
                <a:path w="15184" h="11993" extrusionOk="0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2" name="Google Shape;12982;p75"/>
          <p:cNvGrpSpPr/>
          <p:nvPr/>
        </p:nvGrpSpPr>
        <p:grpSpPr>
          <a:xfrm>
            <a:off x="2769288" y="1965364"/>
            <a:ext cx="104556" cy="366665"/>
            <a:chOff x="2769288" y="1965364"/>
            <a:chExt cx="104556" cy="366665"/>
          </a:xfrm>
        </p:grpSpPr>
        <p:sp>
          <p:nvSpPr>
            <p:cNvPr id="12983" name="Google Shape;12983;p75"/>
            <p:cNvSpPr/>
            <p:nvPr/>
          </p:nvSpPr>
          <p:spPr>
            <a:xfrm>
              <a:off x="2787372" y="1965364"/>
              <a:ext cx="68127" cy="69382"/>
            </a:xfrm>
            <a:custGeom>
              <a:avLst/>
              <a:gdLst/>
              <a:ahLst/>
              <a:cxnLst/>
              <a:rect l="l" t="t" r="r" b="b"/>
              <a:pathLst>
                <a:path w="2607" h="2655" extrusionOk="0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75"/>
            <p:cNvSpPr/>
            <p:nvPr/>
          </p:nvSpPr>
          <p:spPr>
            <a:xfrm>
              <a:off x="2778853" y="2014624"/>
              <a:ext cx="85192" cy="55323"/>
            </a:xfrm>
            <a:custGeom>
              <a:avLst/>
              <a:gdLst/>
              <a:ahLst/>
              <a:cxnLst/>
              <a:rect l="l" t="t" r="r" b="b"/>
              <a:pathLst>
                <a:path w="3260" h="2117" extrusionOk="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75"/>
            <p:cNvSpPr/>
            <p:nvPr/>
          </p:nvSpPr>
          <p:spPr>
            <a:xfrm>
              <a:off x="2806239" y="2014624"/>
              <a:ext cx="30418" cy="32195"/>
            </a:xfrm>
            <a:custGeom>
              <a:avLst/>
              <a:gdLst/>
              <a:ahLst/>
              <a:cxnLst/>
              <a:rect l="l" t="t" r="r" b="b"/>
              <a:pathLst>
                <a:path w="116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75"/>
            <p:cNvSpPr/>
            <p:nvPr/>
          </p:nvSpPr>
          <p:spPr>
            <a:xfrm>
              <a:off x="2769288" y="2046793"/>
              <a:ext cx="104556" cy="285236"/>
            </a:xfrm>
            <a:custGeom>
              <a:avLst/>
              <a:gdLst/>
              <a:ahLst/>
              <a:cxnLst/>
              <a:rect l="l" t="t" r="r" b="b"/>
              <a:pathLst>
                <a:path w="4001" h="10915" extrusionOk="0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75"/>
            <p:cNvSpPr/>
            <p:nvPr/>
          </p:nvSpPr>
          <p:spPr>
            <a:xfrm>
              <a:off x="2793670" y="2046793"/>
              <a:ext cx="80175" cy="214626"/>
            </a:xfrm>
            <a:custGeom>
              <a:avLst/>
              <a:gdLst/>
              <a:ahLst/>
              <a:cxnLst/>
              <a:rect l="l" t="t" r="r" b="b"/>
              <a:pathLst>
                <a:path w="3068" h="8213" extrusionOk="0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75"/>
            <p:cNvSpPr/>
            <p:nvPr/>
          </p:nvSpPr>
          <p:spPr>
            <a:xfrm>
              <a:off x="2769288" y="2287787"/>
              <a:ext cx="104556" cy="44007"/>
            </a:xfrm>
            <a:custGeom>
              <a:avLst/>
              <a:gdLst/>
              <a:ahLst/>
              <a:cxnLst/>
              <a:rect l="l" t="t" r="r" b="b"/>
              <a:pathLst>
                <a:path w="4001" h="1684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75"/>
            <p:cNvSpPr/>
            <p:nvPr/>
          </p:nvSpPr>
          <p:spPr>
            <a:xfrm>
              <a:off x="278337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75"/>
            <p:cNvSpPr/>
            <p:nvPr/>
          </p:nvSpPr>
          <p:spPr>
            <a:xfrm>
              <a:off x="2805220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75"/>
            <p:cNvSpPr/>
            <p:nvPr/>
          </p:nvSpPr>
          <p:spPr>
            <a:xfrm>
              <a:off x="282709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75"/>
            <p:cNvSpPr/>
            <p:nvPr/>
          </p:nvSpPr>
          <p:spPr>
            <a:xfrm>
              <a:off x="2848940" y="2303414"/>
              <a:ext cx="11342" cy="28380"/>
            </a:xfrm>
            <a:custGeom>
              <a:avLst/>
              <a:gdLst/>
              <a:ahLst/>
              <a:cxnLst/>
              <a:rect l="l" t="t" r="r" b="b"/>
              <a:pathLst>
                <a:path w="434" h="108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75"/>
            <p:cNvSpPr/>
            <p:nvPr/>
          </p:nvSpPr>
          <p:spPr>
            <a:xfrm>
              <a:off x="2818287" y="2046793"/>
              <a:ext cx="24146" cy="91046"/>
            </a:xfrm>
            <a:custGeom>
              <a:avLst/>
              <a:gdLst/>
              <a:ahLst/>
              <a:cxnLst/>
              <a:rect l="l" t="t" r="r" b="b"/>
              <a:pathLst>
                <a:path w="924" h="3484" extrusionOk="0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75"/>
            <p:cNvSpPr/>
            <p:nvPr/>
          </p:nvSpPr>
          <p:spPr>
            <a:xfrm>
              <a:off x="2818287" y="2046793"/>
              <a:ext cx="24146" cy="67187"/>
            </a:xfrm>
            <a:custGeom>
              <a:avLst/>
              <a:gdLst/>
              <a:ahLst/>
              <a:cxnLst/>
              <a:rect l="l" t="t" r="r" b="b"/>
              <a:pathLst>
                <a:path w="924" h="2571" extrusionOk="0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75"/>
          <p:cNvGrpSpPr/>
          <p:nvPr/>
        </p:nvGrpSpPr>
        <p:grpSpPr>
          <a:xfrm>
            <a:off x="3966679" y="2010861"/>
            <a:ext cx="367162" cy="275698"/>
            <a:chOff x="3966679" y="2010861"/>
            <a:chExt cx="367162" cy="275698"/>
          </a:xfrm>
        </p:grpSpPr>
        <p:sp>
          <p:nvSpPr>
            <p:cNvPr id="12996" name="Google Shape;12996;p75"/>
            <p:cNvSpPr/>
            <p:nvPr/>
          </p:nvSpPr>
          <p:spPr>
            <a:xfrm>
              <a:off x="3966679" y="2038509"/>
              <a:ext cx="367162" cy="248050"/>
            </a:xfrm>
            <a:custGeom>
              <a:avLst/>
              <a:gdLst/>
              <a:ahLst/>
              <a:cxnLst/>
              <a:rect l="l" t="t" r="r" b="b"/>
              <a:pathLst>
                <a:path w="14050" h="9492" extrusionOk="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75"/>
            <p:cNvSpPr/>
            <p:nvPr/>
          </p:nvSpPr>
          <p:spPr>
            <a:xfrm>
              <a:off x="4067969" y="2068117"/>
              <a:ext cx="236473" cy="185018"/>
            </a:xfrm>
            <a:custGeom>
              <a:avLst/>
              <a:gdLst/>
              <a:ahLst/>
              <a:cxnLst/>
              <a:rect l="l" t="t" r="r" b="b"/>
              <a:pathLst>
                <a:path w="9049" h="7080" extrusionOk="0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75"/>
            <p:cNvSpPr/>
            <p:nvPr/>
          </p:nvSpPr>
          <p:spPr>
            <a:xfrm>
              <a:off x="3966941" y="2010861"/>
              <a:ext cx="79443" cy="243764"/>
            </a:xfrm>
            <a:custGeom>
              <a:avLst/>
              <a:gdLst/>
              <a:ahLst/>
              <a:cxnLst/>
              <a:rect l="l" t="t" r="r" b="b"/>
              <a:pathLst>
                <a:path w="3040" h="9328" extrusionOk="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75"/>
            <p:cNvSpPr/>
            <p:nvPr/>
          </p:nvSpPr>
          <p:spPr>
            <a:xfrm>
              <a:off x="3966941" y="2011357"/>
              <a:ext cx="22657" cy="243032"/>
            </a:xfrm>
            <a:custGeom>
              <a:avLst/>
              <a:gdLst/>
              <a:ahLst/>
              <a:cxnLst/>
              <a:rect l="l" t="t" r="r" b="b"/>
              <a:pathLst>
                <a:path w="867" h="9300" extrusionOk="0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0" name="Google Shape;13000;p75"/>
          <p:cNvGrpSpPr/>
          <p:nvPr/>
        </p:nvGrpSpPr>
        <p:grpSpPr>
          <a:xfrm>
            <a:off x="1752577" y="2025495"/>
            <a:ext cx="366404" cy="246220"/>
            <a:chOff x="1752577" y="2025495"/>
            <a:chExt cx="366404" cy="246220"/>
          </a:xfrm>
        </p:grpSpPr>
        <p:sp>
          <p:nvSpPr>
            <p:cNvPr id="13001" name="Google Shape;13001;p75"/>
            <p:cNvSpPr/>
            <p:nvPr/>
          </p:nvSpPr>
          <p:spPr>
            <a:xfrm>
              <a:off x="1852090" y="2025495"/>
              <a:ext cx="80932" cy="72831"/>
            </a:xfrm>
            <a:custGeom>
              <a:avLst/>
              <a:gdLst/>
              <a:ahLst/>
              <a:cxnLst/>
              <a:rect l="l" t="t" r="r" b="b"/>
              <a:pathLst>
                <a:path w="3097" h="2787" extrusionOk="0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75"/>
            <p:cNvSpPr/>
            <p:nvPr/>
          </p:nvSpPr>
          <p:spPr>
            <a:xfrm>
              <a:off x="1888257" y="2215400"/>
              <a:ext cx="205584" cy="56316"/>
            </a:xfrm>
            <a:custGeom>
              <a:avLst/>
              <a:gdLst/>
              <a:ahLst/>
              <a:cxnLst/>
              <a:rect l="l" t="t" r="r" b="b"/>
              <a:pathLst>
                <a:path w="7867" h="2155" extrusionOk="0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75"/>
            <p:cNvSpPr/>
            <p:nvPr/>
          </p:nvSpPr>
          <p:spPr>
            <a:xfrm>
              <a:off x="1930984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75"/>
            <p:cNvSpPr/>
            <p:nvPr/>
          </p:nvSpPr>
          <p:spPr>
            <a:xfrm>
              <a:off x="1948336" y="2215400"/>
              <a:ext cx="11315" cy="39120"/>
            </a:xfrm>
            <a:custGeom>
              <a:avLst/>
              <a:gdLst/>
              <a:ahLst/>
              <a:cxnLst/>
              <a:rect l="l" t="t" r="r" b="b"/>
              <a:pathLst>
                <a:path w="433" h="1497" extrusionOk="0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75"/>
            <p:cNvSpPr/>
            <p:nvPr/>
          </p:nvSpPr>
          <p:spPr>
            <a:xfrm>
              <a:off x="1965661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75"/>
            <p:cNvSpPr/>
            <p:nvPr/>
          </p:nvSpPr>
          <p:spPr>
            <a:xfrm>
              <a:off x="1983013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75"/>
            <p:cNvSpPr/>
            <p:nvPr/>
          </p:nvSpPr>
          <p:spPr>
            <a:xfrm>
              <a:off x="200060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75"/>
            <p:cNvSpPr/>
            <p:nvPr/>
          </p:nvSpPr>
          <p:spPr>
            <a:xfrm>
              <a:off x="2017926" y="2215400"/>
              <a:ext cx="11342" cy="39120"/>
            </a:xfrm>
            <a:custGeom>
              <a:avLst/>
              <a:gdLst/>
              <a:ahLst/>
              <a:cxnLst/>
              <a:rect l="l" t="t" r="r" b="b"/>
              <a:pathLst>
                <a:path w="434" h="1497" extrusionOk="0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75"/>
            <p:cNvSpPr/>
            <p:nvPr/>
          </p:nvSpPr>
          <p:spPr>
            <a:xfrm>
              <a:off x="2035278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75"/>
            <p:cNvSpPr/>
            <p:nvPr/>
          </p:nvSpPr>
          <p:spPr>
            <a:xfrm>
              <a:off x="2052604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75"/>
            <p:cNvSpPr/>
            <p:nvPr/>
          </p:nvSpPr>
          <p:spPr>
            <a:xfrm>
              <a:off x="207019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75"/>
            <p:cNvSpPr/>
            <p:nvPr/>
          </p:nvSpPr>
          <p:spPr>
            <a:xfrm>
              <a:off x="2092822" y="2191776"/>
              <a:ext cx="26159" cy="79939"/>
            </a:xfrm>
            <a:custGeom>
              <a:avLst/>
              <a:gdLst/>
              <a:ahLst/>
              <a:cxnLst/>
              <a:rect l="l" t="t" r="r" b="b"/>
              <a:pathLst>
                <a:path w="1001" h="3059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75"/>
            <p:cNvSpPr/>
            <p:nvPr/>
          </p:nvSpPr>
          <p:spPr>
            <a:xfrm>
              <a:off x="1752577" y="2044519"/>
              <a:ext cx="166359" cy="227196"/>
            </a:xfrm>
            <a:custGeom>
              <a:avLst/>
              <a:gdLst/>
              <a:ahLst/>
              <a:cxnLst/>
              <a:rect l="l" t="t" r="r" b="b"/>
              <a:pathLst>
                <a:path w="6366" h="8694" extrusionOk="0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75"/>
            <p:cNvSpPr/>
            <p:nvPr/>
          </p:nvSpPr>
          <p:spPr>
            <a:xfrm>
              <a:off x="1774189" y="2044467"/>
              <a:ext cx="144748" cy="204147"/>
            </a:xfrm>
            <a:custGeom>
              <a:avLst/>
              <a:gdLst/>
              <a:ahLst/>
              <a:cxnLst/>
              <a:rect l="l" t="t" r="r" b="b"/>
              <a:pathLst>
                <a:path w="5539" h="7812" extrusionOk="0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75"/>
            <p:cNvSpPr/>
            <p:nvPr/>
          </p:nvSpPr>
          <p:spPr>
            <a:xfrm>
              <a:off x="1780774" y="2090774"/>
              <a:ext cx="95880" cy="81978"/>
            </a:xfrm>
            <a:custGeom>
              <a:avLst/>
              <a:gdLst/>
              <a:ahLst/>
              <a:cxnLst/>
              <a:rect l="l" t="t" r="r" b="b"/>
              <a:pathLst>
                <a:path w="3669" h="3137" extrusionOk="0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75"/>
            <p:cNvSpPr/>
            <p:nvPr/>
          </p:nvSpPr>
          <p:spPr>
            <a:xfrm>
              <a:off x="1805443" y="2090565"/>
              <a:ext cx="71028" cy="61882"/>
            </a:xfrm>
            <a:custGeom>
              <a:avLst/>
              <a:gdLst/>
              <a:ahLst/>
              <a:cxnLst/>
              <a:rect l="l" t="t" r="r" b="b"/>
              <a:pathLst>
                <a:path w="2718" h="2368" extrusionOk="0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7" name="Google Shape;13017;p75"/>
          <p:cNvGrpSpPr/>
          <p:nvPr/>
        </p:nvGrpSpPr>
        <p:grpSpPr>
          <a:xfrm>
            <a:off x="1309553" y="2069580"/>
            <a:ext cx="366404" cy="158363"/>
            <a:chOff x="1309553" y="2069580"/>
            <a:chExt cx="366404" cy="158363"/>
          </a:xfrm>
        </p:grpSpPr>
        <p:sp>
          <p:nvSpPr>
            <p:cNvPr id="13018" name="Google Shape;13018;p75"/>
            <p:cNvSpPr/>
            <p:nvPr/>
          </p:nvSpPr>
          <p:spPr>
            <a:xfrm>
              <a:off x="1477402" y="2100051"/>
              <a:ext cx="198555" cy="92770"/>
            </a:xfrm>
            <a:custGeom>
              <a:avLst/>
              <a:gdLst/>
              <a:ahLst/>
              <a:cxnLst/>
              <a:rect l="l" t="t" r="r" b="b"/>
              <a:pathLst>
                <a:path w="7598" h="3550" extrusionOk="0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75"/>
            <p:cNvSpPr/>
            <p:nvPr/>
          </p:nvSpPr>
          <p:spPr>
            <a:xfrm>
              <a:off x="1477402" y="2150826"/>
              <a:ext cx="198555" cy="42230"/>
            </a:xfrm>
            <a:custGeom>
              <a:avLst/>
              <a:gdLst/>
              <a:ahLst/>
              <a:cxnLst/>
              <a:rect l="l" t="t" r="r" b="b"/>
              <a:pathLst>
                <a:path w="7598" h="1616" extrusionOk="0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75"/>
            <p:cNvSpPr/>
            <p:nvPr/>
          </p:nvSpPr>
          <p:spPr>
            <a:xfrm>
              <a:off x="1477402" y="2171680"/>
              <a:ext cx="198555" cy="21376"/>
            </a:xfrm>
            <a:custGeom>
              <a:avLst/>
              <a:gdLst/>
              <a:ahLst/>
              <a:cxnLst/>
              <a:rect l="l" t="t" r="r" b="b"/>
              <a:pathLst>
                <a:path w="7598" h="818" extrusionOk="0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75"/>
            <p:cNvSpPr/>
            <p:nvPr/>
          </p:nvSpPr>
          <p:spPr>
            <a:xfrm>
              <a:off x="1309553" y="2100077"/>
              <a:ext cx="105549" cy="92744"/>
            </a:xfrm>
            <a:custGeom>
              <a:avLst/>
              <a:gdLst/>
              <a:ahLst/>
              <a:cxnLst/>
              <a:rect l="l" t="t" r="r" b="b"/>
              <a:pathLst>
                <a:path w="4039" h="3549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75"/>
            <p:cNvSpPr/>
            <p:nvPr/>
          </p:nvSpPr>
          <p:spPr>
            <a:xfrm>
              <a:off x="1328891" y="2100077"/>
              <a:ext cx="86211" cy="71629"/>
            </a:xfrm>
            <a:custGeom>
              <a:avLst/>
              <a:gdLst/>
              <a:ahLst/>
              <a:cxnLst/>
              <a:rect l="l" t="t" r="r" b="b"/>
              <a:pathLst>
                <a:path w="3299" h="2741" extrusionOk="0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75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75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75"/>
            <p:cNvSpPr/>
            <p:nvPr/>
          </p:nvSpPr>
          <p:spPr>
            <a:xfrm>
              <a:off x="133981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75"/>
            <p:cNvSpPr/>
            <p:nvPr/>
          </p:nvSpPr>
          <p:spPr>
            <a:xfrm>
              <a:off x="1357532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75"/>
            <p:cNvSpPr/>
            <p:nvPr/>
          </p:nvSpPr>
          <p:spPr>
            <a:xfrm>
              <a:off x="1374884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75"/>
            <p:cNvSpPr/>
            <p:nvPr/>
          </p:nvSpPr>
          <p:spPr>
            <a:xfrm>
              <a:off x="1391844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75"/>
            <p:cNvSpPr/>
            <p:nvPr/>
          </p:nvSpPr>
          <p:spPr>
            <a:xfrm>
              <a:off x="1322619" y="2100077"/>
              <a:ext cx="11315" cy="38467"/>
            </a:xfrm>
            <a:custGeom>
              <a:avLst/>
              <a:gdLst/>
              <a:ahLst/>
              <a:cxnLst/>
              <a:rect l="l" t="t" r="r" b="b"/>
              <a:pathLst>
                <a:path w="433" h="1472" extrusionOk="0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75"/>
            <p:cNvSpPr/>
            <p:nvPr/>
          </p:nvSpPr>
          <p:spPr>
            <a:xfrm>
              <a:off x="151333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75"/>
            <p:cNvSpPr/>
            <p:nvPr/>
          </p:nvSpPr>
          <p:spPr>
            <a:xfrm>
              <a:off x="1496008" y="2100077"/>
              <a:ext cx="11315" cy="22944"/>
            </a:xfrm>
            <a:custGeom>
              <a:avLst/>
              <a:gdLst/>
              <a:ahLst/>
              <a:cxnLst/>
              <a:rect l="l" t="t" r="r" b="b"/>
              <a:pathLst>
                <a:path w="433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75"/>
            <p:cNvSpPr/>
            <p:nvPr/>
          </p:nvSpPr>
          <p:spPr>
            <a:xfrm>
              <a:off x="1530921" y="2100077"/>
              <a:ext cx="11342" cy="38467"/>
            </a:xfrm>
            <a:custGeom>
              <a:avLst/>
              <a:gdLst/>
              <a:ahLst/>
              <a:cxnLst/>
              <a:rect l="l" t="t" r="r" b="b"/>
              <a:pathLst>
                <a:path w="434" h="1472" extrusionOk="0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75"/>
            <p:cNvSpPr/>
            <p:nvPr/>
          </p:nvSpPr>
          <p:spPr>
            <a:xfrm>
              <a:off x="1548012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75"/>
            <p:cNvSpPr/>
            <p:nvPr/>
          </p:nvSpPr>
          <p:spPr>
            <a:xfrm>
              <a:off x="156536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75"/>
            <p:cNvSpPr/>
            <p:nvPr/>
          </p:nvSpPr>
          <p:spPr>
            <a:xfrm>
              <a:off x="1582690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75"/>
            <p:cNvSpPr/>
            <p:nvPr/>
          </p:nvSpPr>
          <p:spPr>
            <a:xfrm>
              <a:off x="1600042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75"/>
            <p:cNvSpPr/>
            <p:nvPr/>
          </p:nvSpPr>
          <p:spPr>
            <a:xfrm>
              <a:off x="1617367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75"/>
            <p:cNvSpPr/>
            <p:nvPr/>
          </p:nvSpPr>
          <p:spPr>
            <a:xfrm>
              <a:off x="1634955" y="2100077"/>
              <a:ext cx="11342" cy="22944"/>
            </a:xfrm>
            <a:custGeom>
              <a:avLst/>
              <a:gdLst/>
              <a:ahLst/>
              <a:cxnLst/>
              <a:rect l="l" t="t" r="r" b="b"/>
              <a:pathLst>
                <a:path w="43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75"/>
            <p:cNvSpPr/>
            <p:nvPr/>
          </p:nvSpPr>
          <p:spPr>
            <a:xfrm>
              <a:off x="1652045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75"/>
            <p:cNvSpPr/>
            <p:nvPr/>
          </p:nvSpPr>
          <p:spPr>
            <a:xfrm>
              <a:off x="1386435" y="2069580"/>
              <a:ext cx="45000" cy="158363"/>
            </a:xfrm>
            <a:custGeom>
              <a:avLst/>
              <a:gdLst/>
              <a:ahLst/>
              <a:cxnLst/>
              <a:rect l="l" t="t" r="r" b="b"/>
              <a:pathLst>
                <a:path w="1722" h="6060" extrusionOk="0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75"/>
            <p:cNvSpPr/>
            <p:nvPr/>
          </p:nvSpPr>
          <p:spPr>
            <a:xfrm>
              <a:off x="1405537" y="2084737"/>
              <a:ext cx="25897" cy="135967"/>
            </a:xfrm>
            <a:custGeom>
              <a:avLst/>
              <a:gdLst/>
              <a:ahLst/>
              <a:cxnLst/>
              <a:rect l="l" t="t" r="r" b="b"/>
              <a:pathLst>
                <a:path w="991" h="5203" extrusionOk="0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75"/>
            <p:cNvSpPr/>
            <p:nvPr/>
          </p:nvSpPr>
          <p:spPr>
            <a:xfrm>
              <a:off x="1462062" y="2069737"/>
              <a:ext cx="45026" cy="158128"/>
            </a:xfrm>
            <a:custGeom>
              <a:avLst/>
              <a:gdLst/>
              <a:ahLst/>
              <a:cxnLst/>
              <a:rect l="l" t="t" r="r" b="b"/>
              <a:pathLst>
                <a:path w="1723" h="6051" extrusionOk="0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75"/>
            <p:cNvSpPr/>
            <p:nvPr/>
          </p:nvSpPr>
          <p:spPr>
            <a:xfrm>
              <a:off x="1462062" y="2084999"/>
              <a:ext cx="25923" cy="135967"/>
            </a:xfrm>
            <a:custGeom>
              <a:avLst/>
              <a:gdLst/>
              <a:ahLst/>
              <a:cxnLst/>
              <a:rect l="l" t="t" r="r" b="b"/>
              <a:pathLst>
                <a:path w="992" h="5203" extrusionOk="0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4" name="Google Shape;13044;p75"/>
          <p:cNvGrpSpPr/>
          <p:nvPr/>
        </p:nvGrpSpPr>
        <p:grpSpPr>
          <a:xfrm>
            <a:off x="866528" y="2088762"/>
            <a:ext cx="366639" cy="119635"/>
            <a:chOff x="866528" y="2088762"/>
            <a:chExt cx="366639" cy="119635"/>
          </a:xfrm>
        </p:grpSpPr>
        <p:sp>
          <p:nvSpPr>
            <p:cNvPr id="13045" name="Google Shape;13045;p75"/>
            <p:cNvSpPr/>
            <p:nvPr/>
          </p:nvSpPr>
          <p:spPr>
            <a:xfrm>
              <a:off x="866528" y="2088762"/>
              <a:ext cx="366639" cy="119635"/>
            </a:xfrm>
            <a:custGeom>
              <a:avLst/>
              <a:gdLst/>
              <a:ahLst/>
              <a:cxnLst/>
              <a:rect l="l" t="t" r="r" b="b"/>
              <a:pathLst>
                <a:path w="14030" h="4578" extrusionOk="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75"/>
            <p:cNvSpPr/>
            <p:nvPr/>
          </p:nvSpPr>
          <p:spPr>
            <a:xfrm>
              <a:off x="866528" y="2139511"/>
              <a:ext cx="366639" cy="68885"/>
            </a:xfrm>
            <a:custGeom>
              <a:avLst/>
              <a:gdLst/>
              <a:ahLst/>
              <a:cxnLst/>
              <a:rect l="l" t="t" r="r" b="b"/>
              <a:pathLst>
                <a:path w="14030" h="2636" extrusionOk="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75"/>
            <p:cNvSpPr/>
            <p:nvPr/>
          </p:nvSpPr>
          <p:spPr>
            <a:xfrm>
              <a:off x="866528" y="2164389"/>
              <a:ext cx="366639" cy="44007"/>
            </a:xfrm>
            <a:custGeom>
              <a:avLst/>
              <a:gdLst/>
              <a:ahLst/>
              <a:cxnLst/>
              <a:rect l="l" t="t" r="r" b="b"/>
              <a:pathLst>
                <a:path w="14030" h="1684" extrusionOk="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75"/>
            <p:cNvSpPr/>
            <p:nvPr/>
          </p:nvSpPr>
          <p:spPr>
            <a:xfrm>
              <a:off x="897940" y="2088762"/>
              <a:ext cx="11943" cy="36455"/>
            </a:xfrm>
            <a:custGeom>
              <a:avLst/>
              <a:gdLst/>
              <a:ahLst/>
              <a:cxnLst/>
              <a:rect l="l" t="t" r="r" b="b"/>
              <a:pathLst>
                <a:path w="457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75"/>
            <p:cNvSpPr/>
            <p:nvPr/>
          </p:nvSpPr>
          <p:spPr>
            <a:xfrm>
              <a:off x="927443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75"/>
            <p:cNvSpPr/>
            <p:nvPr/>
          </p:nvSpPr>
          <p:spPr>
            <a:xfrm>
              <a:off x="956346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75"/>
            <p:cNvSpPr/>
            <p:nvPr/>
          </p:nvSpPr>
          <p:spPr>
            <a:xfrm>
              <a:off x="985876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75"/>
            <p:cNvSpPr/>
            <p:nvPr/>
          </p:nvSpPr>
          <p:spPr>
            <a:xfrm>
              <a:off x="1014647" y="2088762"/>
              <a:ext cx="11969" cy="36455"/>
            </a:xfrm>
            <a:custGeom>
              <a:avLst/>
              <a:gdLst/>
              <a:ahLst/>
              <a:cxnLst/>
              <a:rect l="l" t="t" r="r" b="b"/>
              <a:pathLst>
                <a:path w="458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75"/>
            <p:cNvSpPr/>
            <p:nvPr/>
          </p:nvSpPr>
          <p:spPr>
            <a:xfrm>
              <a:off x="1044439" y="2088762"/>
              <a:ext cx="11315" cy="26159"/>
            </a:xfrm>
            <a:custGeom>
              <a:avLst/>
              <a:gdLst/>
              <a:ahLst/>
              <a:cxnLst/>
              <a:rect l="l" t="t" r="r" b="b"/>
              <a:pathLst>
                <a:path w="433" h="1001" extrusionOk="0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75"/>
            <p:cNvSpPr/>
            <p:nvPr/>
          </p:nvSpPr>
          <p:spPr>
            <a:xfrm>
              <a:off x="1073080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75"/>
            <p:cNvSpPr/>
            <p:nvPr/>
          </p:nvSpPr>
          <p:spPr>
            <a:xfrm>
              <a:off x="1102479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75"/>
            <p:cNvSpPr/>
            <p:nvPr/>
          </p:nvSpPr>
          <p:spPr>
            <a:xfrm>
              <a:off x="1131381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75"/>
            <p:cNvSpPr/>
            <p:nvPr/>
          </p:nvSpPr>
          <p:spPr>
            <a:xfrm>
              <a:off x="1160911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75"/>
            <p:cNvSpPr/>
            <p:nvPr/>
          </p:nvSpPr>
          <p:spPr>
            <a:xfrm>
              <a:off x="1189814" y="2088762"/>
              <a:ext cx="11812" cy="36455"/>
            </a:xfrm>
            <a:custGeom>
              <a:avLst/>
              <a:gdLst/>
              <a:ahLst/>
              <a:cxnLst/>
              <a:rect l="l" t="t" r="r" b="b"/>
              <a:pathLst>
                <a:path w="452" h="1395" extrusionOk="0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9" name="Google Shape;13059;p75"/>
          <p:cNvGrpSpPr/>
          <p:nvPr/>
        </p:nvGrpSpPr>
        <p:grpSpPr>
          <a:xfrm>
            <a:off x="2329269" y="1965312"/>
            <a:ext cx="98807" cy="366273"/>
            <a:chOff x="2329269" y="1965312"/>
            <a:chExt cx="98807" cy="366273"/>
          </a:xfrm>
        </p:grpSpPr>
        <p:sp>
          <p:nvSpPr>
            <p:cNvPr id="13060" name="Google Shape;13060;p75"/>
            <p:cNvSpPr/>
            <p:nvPr/>
          </p:nvSpPr>
          <p:spPr>
            <a:xfrm>
              <a:off x="2329269" y="1965312"/>
              <a:ext cx="98807" cy="312179"/>
            </a:xfrm>
            <a:custGeom>
              <a:avLst/>
              <a:gdLst/>
              <a:ahLst/>
              <a:cxnLst/>
              <a:rect l="l" t="t" r="r" b="b"/>
              <a:pathLst>
                <a:path w="3781" h="11946" extrusionOk="0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75"/>
            <p:cNvSpPr/>
            <p:nvPr/>
          </p:nvSpPr>
          <p:spPr>
            <a:xfrm>
              <a:off x="2353415" y="1970904"/>
              <a:ext cx="74661" cy="289757"/>
            </a:xfrm>
            <a:custGeom>
              <a:avLst/>
              <a:gdLst/>
              <a:ahLst/>
              <a:cxnLst/>
              <a:rect l="l" t="t" r="r" b="b"/>
              <a:pathLst>
                <a:path w="2857" h="11088" extrusionOk="0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75"/>
            <p:cNvSpPr/>
            <p:nvPr/>
          </p:nvSpPr>
          <p:spPr>
            <a:xfrm>
              <a:off x="2337266" y="2001558"/>
              <a:ext cx="81246" cy="330027"/>
            </a:xfrm>
            <a:custGeom>
              <a:avLst/>
              <a:gdLst/>
              <a:ahLst/>
              <a:cxnLst/>
              <a:rect l="l" t="t" r="r" b="b"/>
              <a:pathLst>
                <a:path w="3109" h="12629" extrusionOk="0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3" name="Google Shape;13063;p75"/>
          <p:cNvGrpSpPr/>
          <p:nvPr/>
        </p:nvGrpSpPr>
        <p:grpSpPr>
          <a:xfrm>
            <a:off x="3208053" y="1964972"/>
            <a:ext cx="112344" cy="366926"/>
            <a:chOff x="3208053" y="1964972"/>
            <a:chExt cx="112344" cy="366926"/>
          </a:xfrm>
        </p:grpSpPr>
        <p:sp>
          <p:nvSpPr>
            <p:cNvPr id="13064" name="Google Shape;13064;p75"/>
            <p:cNvSpPr/>
            <p:nvPr/>
          </p:nvSpPr>
          <p:spPr>
            <a:xfrm>
              <a:off x="3226398" y="2093283"/>
              <a:ext cx="63607" cy="238616"/>
            </a:xfrm>
            <a:custGeom>
              <a:avLst/>
              <a:gdLst/>
              <a:ahLst/>
              <a:cxnLst/>
              <a:rect l="l" t="t" r="r" b="b"/>
              <a:pathLst>
                <a:path w="2434" h="9131" extrusionOk="0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75"/>
            <p:cNvSpPr/>
            <p:nvPr/>
          </p:nvSpPr>
          <p:spPr>
            <a:xfrm>
              <a:off x="3226398" y="2093544"/>
              <a:ext cx="45497" cy="238355"/>
            </a:xfrm>
            <a:custGeom>
              <a:avLst/>
              <a:gdLst/>
              <a:ahLst/>
              <a:cxnLst/>
              <a:rect l="l" t="t" r="r" b="b"/>
              <a:pathLst>
                <a:path w="1741" h="9121" extrusionOk="0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75"/>
            <p:cNvSpPr/>
            <p:nvPr/>
          </p:nvSpPr>
          <p:spPr>
            <a:xfrm>
              <a:off x="3208053" y="1964972"/>
              <a:ext cx="112344" cy="147936"/>
            </a:xfrm>
            <a:custGeom>
              <a:avLst/>
              <a:gdLst/>
              <a:ahLst/>
              <a:cxnLst/>
              <a:rect l="l" t="t" r="r" b="b"/>
              <a:pathLst>
                <a:path w="4299" h="5661" extrusionOk="0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75"/>
            <p:cNvSpPr/>
            <p:nvPr/>
          </p:nvSpPr>
          <p:spPr>
            <a:xfrm>
              <a:off x="3229900" y="1964972"/>
              <a:ext cx="90497" cy="130088"/>
            </a:xfrm>
            <a:custGeom>
              <a:avLst/>
              <a:gdLst/>
              <a:ahLst/>
              <a:cxnLst/>
              <a:rect l="l" t="t" r="r" b="b"/>
              <a:pathLst>
                <a:path w="3463" h="4978" extrusionOk="0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75"/>
            <p:cNvSpPr/>
            <p:nvPr/>
          </p:nvSpPr>
          <p:spPr>
            <a:xfrm>
              <a:off x="3227887" y="2142542"/>
              <a:ext cx="60340" cy="31176"/>
            </a:xfrm>
            <a:custGeom>
              <a:avLst/>
              <a:gdLst/>
              <a:ahLst/>
              <a:cxnLst/>
              <a:rect l="l" t="t" r="r" b="b"/>
              <a:pathLst>
                <a:path w="2309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75"/>
            <p:cNvSpPr/>
            <p:nvPr/>
          </p:nvSpPr>
          <p:spPr>
            <a:xfrm>
              <a:off x="3227887" y="2142542"/>
              <a:ext cx="29948" cy="31176"/>
            </a:xfrm>
            <a:custGeom>
              <a:avLst/>
              <a:gdLst/>
              <a:ahLst/>
              <a:cxnLst/>
              <a:rect l="l" t="t" r="r" b="b"/>
              <a:pathLst>
                <a:path w="1146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0" name="Google Shape;13070;p75"/>
          <p:cNvGrpSpPr/>
          <p:nvPr/>
        </p:nvGrpSpPr>
        <p:grpSpPr>
          <a:xfrm>
            <a:off x="3225379" y="3807339"/>
            <a:ext cx="72413" cy="366404"/>
            <a:chOff x="3225379" y="3807339"/>
            <a:chExt cx="72413" cy="366404"/>
          </a:xfrm>
        </p:grpSpPr>
        <p:sp>
          <p:nvSpPr>
            <p:cNvPr id="13071" name="Google Shape;13071;p75"/>
            <p:cNvSpPr/>
            <p:nvPr/>
          </p:nvSpPr>
          <p:spPr>
            <a:xfrm>
              <a:off x="3225379" y="3807339"/>
              <a:ext cx="72413" cy="366404"/>
            </a:xfrm>
            <a:custGeom>
              <a:avLst/>
              <a:gdLst/>
              <a:ahLst/>
              <a:cxnLst/>
              <a:rect l="l" t="t" r="r" b="b"/>
              <a:pathLst>
                <a:path w="2771" h="14021" extrusionOk="0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75"/>
            <p:cNvSpPr/>
            <p:nvPr/>
          </p:nvSpPr>
          <p:spPr>
            <a:xfrm>
              <a:off x="3225640" y="4104623"/>
              <a:ext cx="72152" cy="33188"/>
            </a:xfrm>
            <a:custGeom>
              <a:avLst/>
              <a:gdLst/>
              <a:ahLst/>
              <a:cxnLst/>
              <a:rect l="l" t="t" r="r" b="b"/>
              <a:pathLst>
                <a:path w="2761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75"/>
            <p:cNvSpPr/>
            <p:nvPr/>
          </p:nvSpPr>
          <p:spPr>
            <a:xfrm>
              <a:off x="3245997" y="3807339"/>
              <a:ext cx="31437" cy="32509"/>
            </a:xfrm>
            <a:custGeom>
              <a:avLst/>
              <a:gdLst/>
              <a:ahLst/>
              <a:cxnLst/>
              <a:rect l="l" t="t" r="r" b="b"/>
              <a:pathLst>
                <a:path w="1203" h="1244" extrusionOk="0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75"/>
            <p:cNvSpPr/>
            <p:nvPr/>
          </p:nvSpPr>
          <p:spPr>
            <a:xfrm>
              <a:off x="3225379" y="4137785"/>
              <a:ext cx="72413" cy="35958"/>
            </a:xfrm>
            <a:custGeom>
              <a:avLst/>
              <a:gdLst/>
              <a:ahLst/>
              <a:cxnLst/>
              <a:rect l="l" t="t" r="r" b="b"/>
              <a:pathLst>
                <a:path w="2771" h="1376" extrusionOk="0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75"/>
            <p:cNvSpPr/>
            <p:nvPr/>
          </p:nvSpPr>
          <p:spPr>
            <a:xfrm>
              <a:off x="3255039" y="4104623"/>
              <a:ext cx="42753" cy="33188"/>
            </a:xfrm>
            <a:custGeom>
              <a:avLst/>
              <a:gdLst/>
              <a:ahLst/>
              <a:cxnLst/>
              <a:rect l="l" t="t" r="r" b="b"/>
              <a:pathLst>
                <a:path w="1636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75"/>
            <p:cNvSpPr/>
            <p:nvPr/>
          </p:nvSpPr>
          <p:spPr>
            <a:xfrm>
              <a:off x="3255039" y="4137785"/>
              <a:ext cx="42753" cy="32953"/>
            </a:xfrm>
            <a:custGeom>
              <a:avLst/>
              <a:gdLst/>
              <a:ahLst/>
              <a:cxnLst/>
              <a:rect l="l" t="t" r="r" b="b"/>
              <a:pathLst>
                <a:path w="1636" h="1261" extrusionOk="0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75"/>
            <p:cNvSpPr/>
            <p:nvPr/>
          </p:nvSpPr>
          <p:spPr>
            <a:xfrm>
              <a:off x="3225379" y="3872932"/>
              <a:ext cx="72413" cy="231717"/>
            </a:xfrm>
            <a:custGeom>
              <a:avLst/>
              <a:gdLst/>
              <a:ahLst/>
              <a:cxnLst/>
              <a:rect l="l" t="t" r="r" b="b"/>
              <a:pathLst>
                <a:path w="2771" h="8867" extrusionOk="0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75"/>
            <p:cNvSpPr/>
            <p:nvPr/>
          </p:nvSpPr>
          <p:spPr>
            <a:xfrm>
              <a:off x="3255039" y="3872932"/>
              <a:ext cx="42753" cy="231717"/>
            </a:xfrm>
            <a:custGeom>
              <a:avLst/>
              <a:gdLst/>
              <a:ahLst/>
              <a:cxnLst/>
              <a:rect l="l" t="t" r="r" b="b"/>
              <a:pathLst>
                <a:path w="1636" h="8867" extrusionOk="0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9" name="Google Shape;13079;p75"/>
          <p:cNvGrpSpPr/>
          <p:nvPr/>
        </p:nvGrpSpPr>
        <p:grpSpPr>
          <a:xfrm>
            <a:off x="3523916" y="2011096"/>
            <a:ext cx="366665" cy="275201"/>
            <a:chOff x="3523916" y="2011096"/>
            <a:chExt cx="366665" cy="275201"/>
          </a:xfrm>
        </p:grpSpPr>
        <p:sp>
          <p:nvSpPr>
            <p:cNvPr id="13080" name="Google Shape;13080;p75"/>
            <p:cNvSpPr/>
            <p:nvPr/>
          </p:nvSpPr>
          <p:spPr>
            <a:xfrm>
              <a:off x="3524178" y="2038744"/>
              <a:ext cx="366404" cy="247553"/>
            </a:xfrm>
            <a:custGeom>
              <a:avLst/>
              <a:gdLst/>
              <a:ahLst/>
              <a:cxnLst/>
              <a:rect l="l" t="t" r="r" b="b"/>
              <a:pathLst>
                <a:path w="14021" h="9473" extrusionOk="0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75"/>
            <p:cNvSpPr/>
            <p:nvPr/>
          </p:nvSpPr>
          <p:spPr>
            <a:xfrm>
              <a:off x="3624945" y="2161123"/>
              <a:ext cx="244783" cy="74425"/>
            </a:xfrm>
            <a:custGeom>
              <a:avLst/>
              <a:gdLst/>
              <a:ahLst/>
              <a:cxnLst/>
              <a:rect l="l" t="t" r="r" b="b"/>
              <a:pathLst>
                <a:path w="9367" h="284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75"/>
            <p:cNvSpPr/>
            <p:nvPr/>
          </p:nvSpPr>
          <p:spPr>
            <a:xfrm>
              <a:off x="3624945" y="2161123"/>
              <a:ext cx="244783" cy="47796"/>
            </a:xfrm>
            <a:custGeom>
              <a:avLst/>
              <a:gdLst/>
              <a:ahLst/>
              <a:cxnLst/>
              <a:rect l="l" t="t" r="r" b="b"/>
              <a:pathLst>
                <a:path w="9367" h="1829" extrusionOk="0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75"/>
            <p:cNvSpPr/>
            <p:nvPr/>
          </p:nvSpPr>
          <p:spPr>
            <a:xfrm>
              <a:off x="3652697" y="2161123"/>
              <a:ext cx="11969" cy="24146"/>
            </a:xfrm>
            <a:custGeom>
              <a:avLst/>
              <a:gdLst/>
              <a:ahLst/>
              <a:cxnLst/>
              <a:rect l="l" t="t" r="r" b="b"/>
              <a:pathLst>
                <a:path w="458" h="924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75"/>
            <p:cNvSpPr/>
            <p:nvPr/>
          </p:nvSpPr>
          <p:spPr>
            <a:xfrm>
              <a:off x="3670546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75"/>
            <p:cNvSpPr/>
            <p:nvPr/>
          </p:nvSpPr>
          <p:spPr>
            <a:xfrm>
              <a:off x="3688264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75"/>
            <p:cNvSpPr/>
            <p:nvPr/>
          </p:nvSpPr>
          <p:spPr>
            <a:xfrm>
              <a:off x="3705981" y="2161123"/>
              <a:ext cx="11838" cy="40244"/>
            </a:xfrm>
            <a:custGeom>
              <a:avLst/>
              <a:gdLst/>
              <a:ahLst/>
              <a:cxnLst/>
              <a:rect l="l" t="t" r="r" b="b"/>
              <a:pathLst>
                <a:path w="453" h="1540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75"/>
            <p:cNvSpPr/>
            <p:nvPr/>
          </p:nvSpPr>
          <p:spPr>
            <a:xfrm>
              <a:off x="3634875" y="2161123"/>
              <a:ext cx="11943" cy="40244"/>
            </a:xfrm>
            <a:custGeom>
              <a:avLst/>
              <a:gdLst/>
              <a:ahLst/>
              <a:cxnLst/>
              <a:rect l="l" t="t" r="r" b="b"/>
              <a:pathLst>
                <a:path w="457" h="1540" extrusionOk="0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75"/>
            <p:cNvSpPr/>
            <p:nvPr/>
          </p:nvSpPr>
          <p:spPr>
            <a:xfrm>
              <a:off x="372393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75"/>
            <p:cNvSpPr/>
            <p:nvPr/>
          </p:nvSpPr>
          <p:spPr>
            <a:xfrm>
              <a:off x="3741783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75"/>
            <p:cNvSpPr/>
            <p:nvPr/>
          </p:nvSpPr>
          <p:spPr>
            <a:xfrm>
              <a:off x="3759631" y="2161123"/>
              <a:ext cx="11080" cy="23415"/>
            </a:xfrm>
            <a:custGeom>
              <a:avLst/>
              <a:gdLst/>
              <a:ahLst/>
              <a:cxnLst/>
              <a:rect l="l" t="t" r="r" b="b"/>
              <a:pathLst>
                <a:path w="42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75"/>
            <p:cNvSpPr/>
            <p:nvPr/>
          </p:nvSpPr>
          <p:spPr>
            <a:xfrm>
              <a:off x="3777219" y="2161123"/>
              <a:ext cx="11342" cy="39303"/>
            </a:xfrm>
            <a:custGeom>
              <a:avLst/>
              <a:gdLst/>
              <a:ahLst/>
              <a:cxnLst/>
              <a:rect l="l" t="t" r="r" b="b"/>
              <a:pathLst>
                <a:path w="434" h="1504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75"/>
            <p:cNvSpPr/>
            <p:nvPr/>
          </p:nvSpPr>
          <p:spPr>
            <a:xfrm>
              <a:off x="3795067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75"/>
            <p:cNvSpPr/>
            <p:nvPr/>
          </p:nvSpPr>
          <p:spPr>
            <a:xfrm>
              <a:off x="381265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75"/>
            <p:cNvSpPr/>
            <p:nvPr/>
          </p:nvSpPr>
          <p:spPr>
            <a:xfrm>
              <a:off x="3830503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75"/>
            <p:cNvSpPr/>
            <p:nvPr/>
          </p:nvSpPr>
          <p:spPr>
            <a:xfrm>
              <a:off x="3848325" y="2161123"/>
              <a:ext cx="11080" cy="39303"/>
            </a:xfrm>
            <a:custGeom>
              <a:avLst/>
              <a:gdLst/>
              <a:ahLst/>
              <a:cxnLst/>
              <a:rect l="l" t="t" r="r" b="b"/>
              <a:pathLst>
                <a:path w="424" h="1504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75"/>
            <p:cNvSpPr/>
            <p:nvPr/>
          </p:nvSpPr>
          <p:spPr>
            <a:xfrm>
              <a:off x="3626173" y="2063857"/>
              <a:ext cx="212483" cy="74190"/>
            </a:xfrm>
            <a:custGeom>
              <a:avLst/>
              <a:gdLst/>
              <a:ahLst/>
              <a:cxnLst/>
              <a:rect l="l" t="t" r="r" b="b"/>
              <a:pathLst>
                <a:path w="8131" h="2839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75"/>
            <p:cNvSpPr/>
            <p:nvPr/>
          </p:nvSpPr>
          <p:spPr>
            <a:xfrm>
              <a:off x="3523916" y="2011096"/>
              <a:ext cx="79181" cy="243790"/>
            </a:xfrm>
            <a:custGeom>
              <a:avLst/>
              <a:gdLst/>
              <a:ahLst/>
              <a:cxnLst/>
              <a:rect l="l" t="t" r="r" b="b"/>
              <a:pathLst>
                <a:path w="3030" h="932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75"/>
            <p:cNvSpPr/>
            <p:nvPr/>
          </p:nvSpPr>
          <p:spPr>
            <a:xfrm>
              <a:off x="3523916" y="2011096"/>
              <a:ext cx="27910" cy="243529"/>
            </a:xfrm>
            <a:custGeom>
              <a:avLst/>
              <a:gdLst/>
              <a:ahLst/>
              <a:cxnLst/>
              <a:rect l="l" t="t" r="r" b="b"/>
              <a:pathLst>
                <a:path w="1068" h="931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75"/>
            <p:cNvSpPr/>
            <p:nvPr/>
          </p:nvSpPr>
          <p:spPr>
            <a:xfrm>
              <a:off x="3523916" y="2056331"/>
              <a:ext cx="26" cy="1542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0" name="Google Shape;13100;p75"/>
          <p:cNvGrpSpPr/>
          <p:nvPr/>
        </p:nvGrpSpPr>
        <p:grpSpPr>
          <a:xfrm>
            <a:off x="1742777" y="1499997"/>
            <a:ext cx="393791" cy="366744"/>
            <a:chOff x="1742777" y="1499997"/>
            <a:chExt cx="393791" cy="366744"/>
          </a:xfrm>
        </p:grpSpPr>
        <p:sp>
          <p:nvSpPr>
            <p:cNvPr id="13101" name="Google Shape;13101;p75"/>
            <p:cNvSpPr/>
            <p:nvPr/>
          </p:nvSpPr>
          <p:spPr>
            <a:xfrm>
              <a:off x="1760861" y="1591957"/>
              <a:ext cx="152823" cy="270654"/>
            </a:xfrm>
            <a:custGeom>
              <a:avLst/>
              <a:gdLst/>
              <a:ahLst/>
              <a:cxnLst/>
              <a:rect l="l" t="t" r="r" b="b"/>
              <a:pathLst>
                <a:path w="5848" h="10357" extrusionOk="0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75"/>
            <p:cNvSpPr/>
            <p:nvPr/>
          </p:nvSpPr>
          <p:spPr>
            <a:xfrm>
              <a:off x="1760861" y="1592218"/>
              <a:ext cx="152562" cy="115349"/>
            </a:xfrm>
            <a:custGeom>
              <a:avLst/>
              <a:gdLst/>
              <a:ahLst/>
              <a:cxnLst/>
              <a:rect l="l" t="t" r="r" b="b"/>
              <a:pathLst>
                <a:path w="5838" h="4414" extrusionOk="0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75"/>
            <p:cNvSpPr/>
            <p:nvPr/>
          </p:nvSpPr>
          <p:spPr>
            <a:xfrm>
              <a:off x="1851070" y="1499997"/>
              <a:ext cx="155070" cy="183947"/>
            </a:xfrm>
            <a:custGeom>
              <a:avLst/>
              <a:gdLst/>
              <a:ahLst/>
              <a:cxnLst/>
              <a:rect l="l" t="t" r="r" b="b"/>
              <a:pathLst>
                <a:path w="5934" h="7039" extrusionOk="0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75"/>
            <p:cNvSpPr/>
            <p:nvPr/>
          </p:nvSpPr>
          <p:spPr>
            <a:xfrm>
              <a:off x="1742777" y="1500049"/>
              <a:ext cx="211098" cy="183894"/>
            </a:xfrm>
            <a:custGeom>
              <a:avLst/>
              <a:gdLst/>
              <a:ahLst/>
              <a:cxnLst/>
              <a:rect l="l" t="t" r="r" b="b"/>
              <a:pathLst>
                <a:path w="8078" h="7037" extrusionOk="0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75"/>
            <p:cNvSpPr/>
            <p:nvPr/>
          </p:nvSpPr>
          <p:spPr>
            <a:xfrm>
              <a:off x="1760861" y="1755546"/>
              <a:ext cx="25662" cy="11080"/>
            </a:xfrm>
            <a:custGeom>
              <a:avLst/>
              <a:gdLst/>
              <a:ahLst/>
              <a:cxnLst/>
              <a:rect l="l" t="t" r="r" b="b"/>
              <a:pathLst>
                <a:path w="982" h="424" extrusionOk="0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75"/>
            <p:cNvSpPr/>
            <p:nvPr/>
          </p:nvSpPr>
          <p:spPr>
            <a:xfrm>
              <a:off x="1791018" y="1755546"/>
              <a:ext cx="90732" cy="11080"/>
            </a:xfrm>
            <a:custGeom>
              <a:avLst/>
              <a:gdLst/>
              <a:ahLst/>
              <a:cxnLst/>
              <a:rect l="l" t="t" r="r" b="b"/>
              <a:pathLst>
                <a:path w="3472" h="424" extrusionOk="0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75"/>
            <p:cNvSpPr/>
            <p:nvPr/>
          </p:nvSpPr>
          <p:spPr>
            <a:xfrm>
              <a:off x="1884233" y="1755546"/>
              <a:ext cx="29190" cy="11080"/>
            </a:xfrm>
            <a:custGeom>
              <a:avLst/>
              <a:gdLst/>
              <a:ahLst/>
              <a:cxnLst/>
              <a:rect l="l" t="t" r="r" b="b"/>
              <a:pathLst>
                <a:path w="1117" h="424" extrusionOk="0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75"/>
            <p:cNvSpPr/>
            <p:nvPr/>
          </p:nvSpPr>
          <p:spPr>
            <a:xfrm>
              <a:off x="1851828" y="1733177"/>
              <a:ext cx="177440" cy="71211"/>
            </a:xfrm>
            <a:custGeom>
              <a:avLst/>
              <a:gdLst/>
              <a:ahLst/>
              <a:cxnLst/>
              <a:rect l="l" t="t" r="r" b="b"/>
              <a:pathLst>
                <a:path w="6790" h="2725" extrusionOk="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75"/>
            <p:cNvSpPr/>
            <p:nvPr/>
          </p:nvSpPr>
          <p:spPr>
            <a:xfrm>
              <a:off x="1851828" y="1737698"/>
              <a:ext cx="155332" cy="50619"/>
            </a:xfrm>
            <a:custGeom>
              <a:avLst/>
              <a:gdLst/>
              <a:ahLst/>
              <a:cxnLst/>
              <a:rect l="l" t="t" r="r" b="b"/>
              <a:pathLst>
                <a:path w="5944" h="1937" extrusionOk="0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75"/>
            <p:cNvSpPr/>
            <p:nvPr/>
          </p:nvSpPr>
          <p:spPr>
            <a:xfrm>
              <a:off x="1851828" y="1716975"/>
              <a:ext cx="177440" cy="71263"/>
            </a:xfrm>
            <a:custGeom>
              <a:avLst/>
              <a:gdLst/>
              <a:ahLst/>
              <a:cxnLst/>
              <a:rect l="l" t="t" r="r" b="b"/>
              <a:pathLst>
                <a:path w="6790" h="2727" extrusionOk="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75"/>
            <p:cNvSpPr/>
            <p:nvPr/>
          </p:nvSpPr>
          <p:spPr>
            <a:xfrm>
              <a:off x="1858361" y="1716975"/>
              <a:ext cx="170907" cy="57701"/>
            </a:xfrm>
            <a:custGeom>
              <a:avLst/>
              <a:gdLst/>
              <a:ahLst/>
              <a:cxnLst/>
              <a:rect l="l" t="t" r="r" b="b"/>
              <a:pathLst>
                <a:path w="6540" h="2208" extrusionOk="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75"/>
            <p:cNvSpPr/>
            <p:nvPr/>
          </p:nvSpPr>
          <p:spPr>
            <a:xfrm>
              <a:off x="1959965" y="1655041"/>
              <a:ext cx="169051" cy="122875"/>
            </a:xfrm>
            <a:custGeom>
              <a:avLst/>
              <a:gdLst/>
              <a:ahLst/>
              <a:cxnLst/>
              <a:rect l="l" t="t" r="r" b="b"/>
              <a:pathLst>
                <a:path w="6469" h="4702" extrusionOk="0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75"/>
            <p:cNvSpPr/>
            <p:nvPr/>
          </p:nvSpPr>
          <p:spPr>
            <a:xfrm>
              <a:off x="1965400" y="1743630"/>
              <a:ext cx="171168" cy="123110"/>
            </a:xfrm>
            <a:custGeom>
              <a:avLst/>
              <a:gdLst/>
              <a:ahLst/>
              <a:cxnLst/>
              <a:rect l="l" t="t" r="r" b="b"/>
              <a:pathLst>
                <a:path w="6550" h="4711" extrusionOk="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75"/>
            <p:cNvSpPr/>
            <p:nvPr/>
          </p:nvSpPr>
          <p:spPr>
            <a:xfrm>
              <a:off x="1981001" y="1755285"/>
              <a:ext cx="11838" cy="1183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5" name="Google Shape;13115;p75"/>
          <p:cNvGrpSpPr/>
          <p:nvPr/>
        </p:nvGrpSpPr>
        <p:grpSpPr>
          <a:xfrm>
            <a:off x="4014449" y="1499997"/>
            <a:ext cx="319914" cy="366639"/>
            <a:chOff x="4014449" y="1499997"/>
            <a:chExt cx="319914" cy="366639"/>
          </a:xfrm>
        </p:grpSpPr>
        <p:sp>
          <p:nvSpPr>
            <p:cNvPr id="13116" name="Google Shape;13116;p75"/>
            <p:cNvSpPr/>
            <p:nvPr/>
          </p:nvSpPr>
          <p:spPr>
            <a:xfrm>
              <a:off x="4014449" y="1499997"/>
              <a:ext cx="319914" cy="366639"/>
            </a:xfrm>
            <a:custGeom>
              <a:avLst/>
              <a:gdLst/>
              <a:ahLst/>
              <a:cxnLst/>
              <a:rect l="l" t="t" r="r" b="b"/>
              <a:pathLst>
                <a:path w="12242" h="14030" extrusionOk="0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75"/>
            <p:cNvSpPr/>
            <p:nvPr/>
          </p:nvSpPr>
          <p:spPr>
            <a:xfrm>
              <a:off x="4014449" y="1591199"/>
              <a:ext cx="319914" cy="275437"/>
            </a:xfrm>
            <a:custGeom>
              <a:avLst/>
              <a:gdLst/>
              <a:ahLst/>
              <a:cxnLst/>
              <a:rect l="l" t="t" r="r" b="b"/>
              <a:pathLst>
                <a:path w="12242" h="10540" extrusionOk="0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75"/>
            <p:cNvSpPr/>
            <p:nvPr/>
          </p:nvSpPr>
          <p:spPr>
            <a:xfrm>
              <a:off x="4014685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75"/>
            <p:cNvSpPr/>
            <p:nvPr/>
          </p:nvSpPr>
          <p:spPr>
            <a:xfrm>
              <a:off x="4174511" y="1591460"/>
              <a:ext cx="159853" cy="275175"/>
            </a:xfrm>
            <a:custGeom>
              <a:avLst/>
              <a:gdLst/>
              <a:ahLst/>
              <a:cxnLst/>
              <a:rect l="l" t="t" r="r" b="b"/>
              <a:pathLst>
                <a:path w="6117" h="10530" extrusionOk="0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75"/>
            <p:cNvSpPr/>
            <p:nvPr/>
          </p:nvSpPr>
          <p:spPr>
            <a:xfrm>
              <a:off x="4174511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1" name="Google Shape;13121;p75"/>
          <p:cNvGrpSpPr/>
          <p:nvPr/>
        </p:nvGrpSpPr>
        <p:grpSpPr>
          <a:xfrm>
            <a:off x="866267" y="1591460"/>
            <a:ext cx="367397" cy="183711"/>
            <a:chOff x="866267" y="1591460"/>
            <a:chExt cx="367397" cy="183711"/>
          </a:xfrm>
        </p:grpSpPr>
        <p:sp>
          <p:nvSpPr>
            <p:cNvPr id="13122" name="Google Shape;13122;p75"/>
            <p:cNvSpPr/>
            <p:nvPr/>
          </p:nvSpPr>
          <p:spPr>
            <a:xfrm>
              <a:off x="866267" y="1591460"/>
              <a:ext cx="367397" cy="183502"/>
            </a:xfrm>
            <a:custGeom>
              <a:avLst/>
              <a:gdLst/>
              <a:ahLst/>
              <a:cxnLst/>
              <a:rect l="l" t="t" r="r" b="b"/>
              <a:pathLst>
                <a:path w="14059" h="7022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75"/>
            <p:cNvSpPr/>
            <p:nvPr/>
          </p:nvSpPr>
          <p:spPr>
            <a:xfrm>
              <a:off x="866267" y="1591460"/>
              <a:ext cx="199286" cy="183711"/>
            </a:xfrm>
            <a:custGeom>
              <a:avLst/>
              <a:gdLst/>
              <a:ahLst/>
              <a:cxnLst/>
              <a:rect l="l" t="t" r="r" b="b"/>
              <a:pathLst>
                <a:path w="7626" h="7030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75"/>
            <p:cNvSpPr/>
            <p:nvPr/>
          </p:nvSpPr>
          <p:spPr>
            <a:xfrm>
              <a:off x="1071564" y="1593969"/>
              <a:ext cx="19626" cy="47509"/>
            </a:xfrm>
            <a:custGeom>
              <a:avLst/>
              <a:gdLst/>
              <a:ahLst/>
              <a:cxnLst/>
              <a:rect l="l" t="t" r="r" b="b"/>
              <a:pathLst>
                <a:path w="751" h="1818" extrusionOk="0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75"/>
            <p:cNvSpPr/>
            <p:nvPr/>
          </p:nvSpPr>
          <p:spPr>
            <a:xfrm>
              <a:off x="1122575" y="1619605"/>
              <a:ext cx="33946" cy="42988"/>
            </a:xfrm>
            <a:custGeom>
              <a:avLst/>
              <a:gdLst/>
              <a:ahLst/>
              <a:cxnLst/>
              <a:rect l="l" t="t" r="r" b="b"/>
              <a:pathLst>
                <a:path w="1299" h="1645" extrusionOk="0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75"/>
            <p:cNvSpPr/>
            <p:nvPr/>
          </p:nvSpPr>
          <p:spPr>
            <a:xfrm>
              <a:off x="1159866" y="1668839"/>
              <a:ext cx="45915" cy="33293"/>
            </a:xfrm>
            <a:custGeom>
              <a:avLst/>
              <a:gdLst/>
              <a:ahLst/>
              <a:cxnLst/>
              <a:rect l="l" t="t" r="r" b="b"/>
              <a:pathLst>
                <a:path w="1757" h="1274" extrusionOk="0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75"/>
            <p:cNvSpPr/>
            <p:nvPr/>
          </p:nvSpPr>
          <p:spPr>
            <a:xfrm>
              <a:off x="1181634" y="1734196"/>
              <a:ext cx="49286" cy="19103"/>
            </a:xfrm>
            <a:custGeom>
              <a:avLst/>
              <a:gdLst/>
              <a:ahLst/>
              <a:cxnLst/>
              <a:rect l="l" t="t" r="r" b="b"/>
              <a:pathLst>
                <a:path w="1886" h="731" extrusionOk="0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75"/>
            <p:cNvSpPr/>
            <p:nvPr/>
          </p:nvSpPr>
          <p:spPr>
            <a:xfrm>
              <a:off x="868776" y="1734196"/>
              <a:ext cx="48267" cy="19364"/>
            </a:xfrm>
            <a:custGeom>
              <a:avLst/>
              <a:gdLst/>
              <a:ahLst/>
              <a:cxnLst/>
              <a:rect l="l" t="t" r="r" b="b"/>
              <a:pathLst>
                <a:path w="1847" h="741" extrusionOk="0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75"/>
            <p:cNvSpPr/>
            <p:nvPr/>
          </p:nvSpPr>
          <p:spPr>
            <a:xfrm>
              <a:off x="894151" y="1668603"/>
              <a:ext cx="44007" cy="33659"/>
            </a:xfrm>
            <a:custGeom>
              <a:avLst/>
              <a:gdLst/>
              <a:ahLst/>
              <a:cxnLst/>
              <a:rect l="l" t="t" r="r" b="b"/>
              <a:pathLst>
                <a:path w="1684" h="1288" extrusionOk="0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75"/>
            <p:cNvSpPr/>
            <p:nvPr/>
          </p:nvSpPr>
          <p:spPr>
            <a:xfrm>
              <a:off x="942914" y="1619605"/>
              <a:ext cx="35462" cy="43328"/>
            </a:xfrm>
            <a:custGeom>
              <a:avLst/>
              <a:gdLst/>
              <a:ahLst/>
              <a:cxnLst/>
              <a:rect l="l" t="t" r="r" b="b"/>
              <a:pathLst>
                <a:path w="1357" h="1658" extrusionOk="0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75"/>
            <p:cNvSpPr/>
            <p:nvPr/>
          </p:nvSpPr>
          <p:spPr>
            <a:xfrm>
              <a:off x="1008506" y="1593708"/>
              <a:ext cx="19626" cy="47770"/>
            </a:xfrm>
            <a:custGeom>
              <a:avLst/>
              <a:gdLst/>
              <a:ahLst/>
              <a:cxnLst/>
              <a:rect l="l" t="t" r="r" b="b"/>
              <a:pathLst>
                <a:path w="751" h="1828" extrusionOk="0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75"/>
            <p:cNvSpPr/>
            <p:nvPr/>
          </p:nvSpPr>
          <p:spPr>
            <a:xfrm>
              <a:off x="1043916" y="1591695"/>
              <a:ext cx="11838" cy="138999"/>
            </a:xfrm>
            <a:custGeom>
              <a:avLst/>
              <a:gdLst/>
              <a:ahLst/>
              <a:cxnLst/>
              <a:rect l="l" t="t" r="r" b="b"/>
              <a:pathLst>
                <a:path w="453" h="5319" extrusionOk="0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75"/>
            <p:cNvSpPr/>
            <p:nvPr/>
          </p:nvSpPr>
          <p:spPr>
            <a:xfrm>
              <a:off x="1063777" y="1603507"/>
              <a:ext cx="61594" cy="128180"/>
            </a:xfrm>
            <a:custGeom>
              <a:avLst/>
              <a:gdLst/>
              <a:ahLst/>
              <a:cxnLst/>
              <a:rect l="l" t="t" r="r" b="b"/>
              <a:pathLst>
                <a:path w="2357" h="4905" extrusionOk="0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75"/>
            <p:cNvSpPr/>
            <p:nvPr/>
          </p:nvSpPr>
          <p:spPr>
            <a:xfrm>
              <a:off x="1081129" y="1641452"/>
              <a:ext cx="102805" cy="100662"/>
            </a:xfrm>
            <a:custGeom>
              <a:avLst/>
              <a:gdLst/>
              <a:ahLst/>
              <a:cxnLst/>
              <a:rect l="l" t="t" r="r" b="b"/>
              <a:pathLst>
                <a:path w="3934" h="3852" extrusionOk="0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75"/>
            <p:cNvSpPr/>
            <p:nvPr/>
          </p:nvSpPr>
          <p:spPr>
            <a:xfrm>
              <a:off x="1091163" y="1700015"/>
              <a:ext cx="130453" cy="60758"/>
            </a:xfrm>
            <a:custGeom>
              <a:avLst/>
              <a:gdLst/>
              <a:ahLst/>
              <a:cxnLst/>
              <a:rect l="l" t="t" r="r" b="b"/>
              <a:pathLst>
                <a:path w="4992" h="2325" extrusionOk="0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75"/>
            <p:cNvSpPr/>
            <p:nvPr/>
          </p:nvSpPr>
          <p:spPr>
            <a:xfrm>
              <a:off x="878079" y="1700015"/>
              <a:ext cx="128441" cy="60784"/>
            </a:xfrm>
            <a:custGeom>
              <a:avLst/>
              <a:gdLst/>
              <a:ahLst/>
              <a:cxnLst/>
              <a:rect l="l" t="t" r="r" b="b"/>
              <a:pathLst>
                <a:path w="4915" h="2326" extrusionOk="0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75"/>
            <p:cNvSpPr/>
            <p:nvPr/>
          </p:nvSpPr>
          <p:spPr>
            <a:xfrm>
              <a:off x="974325" y="1603507"/>
              <a:ext cx="62849" cy="130715"/>
            </a:xfrm>
            <a:custGeom>
              <a:avLst/>
              <a:gdLst/>
              <a:ahLst/>
              <a:cxnLst/>
              <a:rect l="l" t="t" r="r" b="b"/>
              <a:pathLst>
                <a:path w="2405" h="5002" extrusionOk="0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75"/>
            <p:cNvSpPr/>
            <p:nvPr/>
          </p:nvSpPr>
          <p:spPr>
            <a:xfrm>
              <a:off x="916023" y="1641713"/>
              <a:ext cx="101290" cy="100793"/>
            </a:xfrm>
            <a:custGeom>
              <a:avLst/>
              <a:gdLst/>
              <a:ahLst/>
              <a:cxnLst/>
              <a:rect l="l" t="t" r="r" b="b"/>
              <a:pathLst>
                <a:path w="3876" h="3857" extrusionOk="0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75"/>
            <p:cNvSpPr/>
            <p:nvPr/>
          </p:nvSpPr>
          <p:spPr>
            <a:xfrm>
              <a:off x="992409" y="1721861"/>
              <a:ext cx="115375" cy="53049"/>
            </a:xfrm>
            <a:custGeom>
              <a:avLst/>
              <a:gdLst/>
              <a:ahLst/>
              <a:cxnLst/>
              <a:rect l="l" t="t" r="r" b="b"/>
              <a:pathLst>
                <a:path w="4415" h="2030" extrusionOk="0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0" name="Google Shape;13140;p75"/>
          <p:cNvGrpSpPr/>
          <p:nvPr/>
        </p:nvGrpSpPr>
        <p:grpSpPr>
          <a:xfrm>
            <a:off x="3117843" y="1499892"/>
            <a:ext cx="327440" cy="366744"/>
            <a:chOff x="3117843" y="1499892"/>
            <a:chExt cx="327440" cy="366744"/>
          </a:xfrm>
        </p:grpSpPr>
        <p:sp>
          <p:nvSpPr>
            <p:cNvPr id="13141" name="Google Shape;13141;p75"/>
            <p:cNvSpPr/>
            <p:nvPr/>
          </p:nvSpPr>
          <p:spPr>
            <a:xfrm>
              <a:off x="3117843" y="1499997"/>
              <a:ext cx="327440" cy="366404"/>
            </a:xfrm>
            <a:custGeom>
              <a:avLst/>
              <a:gdLst/>
              <a:ahLst/>
              <a:cxnLst/>
              <a:rect l="l" t="t" r="r" b="b"/>
              <a:pathLst>
                <a:path w="12530" h="14021" extrusionOk="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75"/>
            <p:cNvSpPr/>
            <p:nvPr/>
          </p:nvSpPr>
          <p:spPr>
            <a:xfrm>
              <a:off x="3300013" y="1682427"/>
              <a:ext cx="145271" cy="184208"/>
            </a:xfrm>
            <a:custGeom>
              <a:avLst/>
              <a:gdLst/>
              <a:ahLst/>
              <a:cxnLst/>
              <a:rect l="l" t="t" r="r" b="b"/>
              <a:pathLst>
                <a:path w="5559" h="7049" extrusionOk="0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75"/>
            <p:cNvSpPr/>
            <p:nvPr/>
          </p:nvSpPr>
          <p:spPr>
            <a:xfrm>
              <a:off x="3262826" y="1537183"/>
              <a:ext cx="182457" cy="182718"/>
            </a:xfrm>
            <a:custGeom>
              <a:avLst/>
              <a:gdLst/>
              <a:ahLst/>
              <a:cxnLst/>
              <a:rect l="l" t="t" r="r" b="b"/>
              <a:pathLst>
                <a:path w="6982" h="6992" extrusionOk="0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75"/>
            <p:cNvSpPr/>
            <p:nvPr/>
          </p:nvSpPr>
          <p:spPr>
            <a:xfrm>
              <a:off x="3155030" y="1682427"/>
              <a:ext cx="182457" cy="145271"/>
            </a:xfrm>
            <a:custGeom>
              <a:avLst/>
              <a:gdLst/>
              <a:ahLst/>
              <a:cxnLst/>
              <a:rect l="l" t="t" r="r" b="b"/>
              <a:pathLst>
                <a:path w="6982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75"/>
            <p:cNvSpPr/>
            <p:nvPr/>
          </p:nvSpPr>
          <p:spPr>
            <a:xfrm>
              <a:off x="3117843" y="1499997"/>
              <a:ext cx="182196" cy="219905"/>
            </a:xfrm>
            <a:custGeom>
              <a:avLst/>
              <a:gdLst/>
              <a:ahLst/>
              <a:cxnLst/>
              <a:rect l="l" t="t" r="r" b="b"/>
              <a:pathLst>
                <a:path w="6972" h="8415" extrusionOk="0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75"/>
            <p:cNvSpPr/>
            <p:nvPr/>
          </p:nvSpPr>
          <p:spPr>
            <a:xfrm>
              <a:off x="3155030" y="1682427"/>
              <a:ext cx="35200" cy="145271"/>
            </a:xfrm>
            <a:custGeom>
              <a:avLst/>
              <a:gdLst/>
              <a:ahLst/>
              <a:cxnLst/>
              <a:rect l="l" t="t" r="r" b="b"/>
              <a:pathLst>
                <a:path w="1347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75"/>
            <p:cNvSpPr/>
            <p:nvPr/>
          </p:nvSpPr>
          <p:spPr>
            <a:xfrm>
              <a:off x="3117843" y="1499892"/>
              <a:ext cx="122640" cy="182562"/>
            </a:xfrm>
            <a:custGeom>
              <a:avLst/>
              <a:gdLst/>
              <a:ahLst/>
              <a:cxnLst/>
              <a:rect l="l" t="t" r="r" b="b"/>
              <a:pathLst>
                <a:path w="4693" h="6986" extrusionOk="0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8" name="Google Shape;13148;p75"/>
          <p:cNvGrpSpPr/>
          <p:nvPr/>
        </p:nvGrpSpPr>
        <p:grpSpPr>
          <a:xfrm>
            <a:off x="2667005" y="1499997"/>
            <a:ext cx="336770" cy="366639"/>
            <a:chOff x="2667005" y="1499997"/>
            <a:chExt cx="336770" cy="366639"/>
          </a:xfrm>
        </p:grpSpPr>
        <p:sp>
          <p:nvSpPr>
            <p:cNvPr id="13149" name="Google Shape;13149;p75"/>
            <p:cNvSpPr/>
            <p:nvPr/>
          </p:nvSpPr>
          <p:spPr>
            <a:xfrm>
              <a:off x="2684593" y="1596974"/>
              <a:ext cx="229731" cy="252335"/>
            </a:xfrm>
            <a:custGeom>
              <a:avLst/>
              <a:gdLst/>
              <a:ahLst/>
              <a:cxnLst/>
              <a:rect l="l" t="t" r="r" b="b"/>
              <a:pathLst>
                <a:path w="8791" h="9656" extrusionOk="0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75"/>
            <p:cNvSpPr/>
            <p:nvPr/>
          </p:nvSpPr>
          <p:spPr>
            <a:xfrm>
              <a:off x="2717781" y="1638185"/>
              <a:ext cx="163119" cy="168137"/>
            </a:xfrm>
            <a:custGeom>
              <a:avLst/>
              <a:gdLst/>
              <a:ahLst/>
              <a:cxnLst/>
              <a:rect l="l" t="t" r="r" b="b"/>
              <a:pathLst>
                <a:path w="6242" h="6434" extrusionOk="0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75"/>
            <p:cNvSpPr/>
            <p:nvPr/>
          </p:nvSpPr>
          <p:spPr>
            <a:xfrm>
              <a:off x="2740386" y="1638185"/>
              <a:ext cx="140514" cy="168137"/>
            </a:xfrm>
            <a:custGeom>
              <a:avLst/>
              <a:gdLst/>
              <a:ahLst/>
              <a:cxnLst/>
              <a:rect l="l" t="t" r="r" b="b"/>
              <a:pathLst>
                <a:path w="5377" h="6434" extrusionOk="0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75"/>
            <p:cNvSpPr/>
            <p:nvPr/>
          </p:nvSpPr>
          <p:spPr>
            <a:xfrm>
              <a:off x="2725830" y="1719170"/>
              <a:ext cx="108581" cy="87152"/>
            </a:xfrm>
            <a:custGeom>
              <a:avLst/>
              <a:gdLst/>
              <a:ahLst/>
              <a:cxnLst/>
              <a:rect l="l" t="t" r="r" b="b"/>
              <a:pathLst>
                <a:path w="4155" h="3335" extrusionOk="0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75"/>
            <p:cNvSpPr/>
            <p:nvPr/>
          </p:nvSpPr>
          <p:spPr>
            <a:xfrm>
              <a:off x="2725830" y="1776400"/>
              <a:ext cx="28903" cy="29922"/>
            </a:xfrm>
            <a:custGeom>
              <a:avLst/>
              <a:gdLst/>
              <a:ahLst/>
              <a:cxnLst/>
              <a:rect l="l" t="t" r="r" b="b"/>
              <a:pathLst>
                <a:path w="1106" h="1145" extrusionOk="0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75"/>
            <p:cNvSpPr/>
            <p:nvPr/>
          </p:nvSpPr>
          <p:spPr>
            <a:xfrm>
              <a:off x="2799445" y="1662828"/>
              <a:ext cx="60340" cy="55244"/>
            </a:xfrm>
            <a:custGeom>
              <a:avLst/>
              <a:gdLst/>
              <a:ahLst/>
              <a:cxnLst/>
              <a:rect l="l" t="t" r="r" b="b"/>
              <a:pathLst>
                <a:path w="2309" h="2114" extrusionOk="0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75"/>
            <p:cNvSpPr/>
            <p:nvPr/>
          </p:nvSpPr>
          <p:spPr>
            <a:xfrm>
              <a:off x="2752955" y="1719170"/>
              <a:ext cx="53545" cy="46019"/>
            </a:xfrm>
            <a:custGeom>
              <a:avLst/>
              <a:gdLst/>
              <a:ahLst/>
              <a:cxnLst/>
              <a:rect l="l" t="t" r="r" b="b"/>
              <a:pathLst>
                <a:path w="2049" h="1761" extrusionOk="0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75"/>
            <p:cNvSpPr/>
            <p:nvPr/>
          </p:nvSpPr>
          <p:spPr>
            <a:xfrm>
              <a:off x="2679079" y="1512044"/>
              <a:ext cx="312623" cy="342545"/>
            </a:xfrm>
            <a:custGeom>
              <a:avLst/>
              <a:gdLst/>
              <a:ahLst/>
              <a:cxnLst/>
              <a:rect l="l" t="t" r="r" b="b"/>
              <a:pathLst>
                <a:path w="11963" h="13108" extrusionOk="0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75"/>
            <p:cNvSpPr/>
            <p:nvPr/>
          </p:nvSpPr>
          <p:spPr>
            <a:xfrm>
              <a:off x="2667005" y="1499997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75"/>
            <p:cNvSpPr/>
            <p:nvPr/>
          </p:nvSpPr>
          <p:spPr>
            <a:xfrm>
              <a:off x="2818051" y="1499997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75"/>
            <p:cNvSpPr/>
            <p:nvPr/>
          </p:nvSpPr>
          <p:spPr>
            <a:xfrm>
              <a:off x="2968575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75"/>
            <p:cNvSpPr/>
            <p:nvPr/>
          </p:nvSpPr>
          <p:spPr>
            <a:xfrm>
              <a:off x="2667005" y="183143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75"/>
            <p:cNvSpPr/>
            <p:nvPr/>
          </p:nvSpPr>
          <p:spPr>
            <a:xfrm>
              <a:off x="2818051" y="1831435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75"/>
            <p:cNvSpPr/>
            <p:nvPr/>
          </p:nvSpPr>
          <p:spPr>
            <a:xfrm>
              <a:off x="2968575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75"/>
            <p:cNvSpPr/>
            <p:nvPr/>
          </p:nvSpPr>
          <p:spPr>
            <a:xfrm>
              <a:off x="2667005" y="166609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75"/>
            <p:cNvSpPr/>
            <p:nvPr/>
          </p:nvSpPr>
          <p:spPr>
            <a:xfrm>
              <a:off x="2968575" y="166609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75"/>
            <p:cNvSpPr/>
            <p:nvPr/>
          </p:nvSpPr>
          <p:spPr>
            <a:xfrm>
              <a:off x="2893182" y="1554901"/>
              <a:ext cx="68807" cy="64782"/>
            </a:xfrm>
            <a:custGeom>
              <a:avLst/>
              <a:gdLst/>
              <a:ahLst/>
              <a:cxnLst/>
              <a:rect l="l" t="t" r="r" b="b"/>
              <a:pathLst>
                <a:path w="2633" h="2479" extrusionOk="0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75"/>
            <p:cNvSpPr/>
            <p:nvPr/>
          </p:nvSpPr>
          <p:spPr>
            <a:xfrm>
              <a:off x="2889184" y="1587462"/>
              <a:ext cx="38702" cy="37735"/>
            </a:xfrm>
            <a:custGeom>
              <a:avLst/>
              <a:gdLst/>
              <a:ahLst/>
              <a:cxnLst/>
              <a:rect l="l" t="t" r="r" b="b"/>
              <a:pathLst>
                <a:path w="1481" h="1444" extrusionOk="0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75"/>
            <p:cNvSpPr/>
            <p:nvPr/>
          </p:nvSpPr>
          <p:spPr>
            <a:xfrm>
              <a:off x="2923574" y="1552262"/>
              <a:ext cx="38728" cy="37814"/>
            </a:xfrm>
            <a:custGeom>
              <a:avLst/>
              <a:gdLst/>
              <a:ahLst/>
              <a:cxnLst/>
              <a:rect l="l" t="t" r="r" b="b"/>
              <a:pathLst>
                <a:path w="1482" h="1447" extrusionOk="0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8" name="Google Shape;13168;p75"/>
          <p:cNvGrpSpPr/>
          <p:nvPr/>
        </p:nvGrpSpPr>
        <p:grpSpPr>
          <a:xfrm>
            <a:off x="3564866" y="1499997"/>
            <a:ext cx="326473" cy="366639"/>
            <a:chOff x="3564866" y="1499997"/>
            <a:chExt cx="326473" cy="366639"/>
          </a:xfrm>
        </p:grpSpPr>
        <p:sp>
          <p:nvSpPr>
            <p:cNvPr id="13169" name="Google Shape;13169;p75"/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75"/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75"/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75"/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75"/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75"/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75"/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75"/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75"/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8" name="Google Shape;13178;p75"/>
          <p:cNvGrpSpPr/>
          <p:nvPr/>
        </p:nvGrpSpPr>
        <p:grpSpPr>
          <a:xfrm>
            <a:off x="1314074" y="1499997"/>
            <a:ext cx="364392" cy="366639"/>
            <a:chOff x="1314074" y="1499997"/>
            <a:chExt cx="364392" cy="366639"/>
          </a:xfrm>
        </p:grpSpPr>
        <p:sp>
          <p:nvSpPr>
            <p:cNvPr id="13179" name="Google Shape;13179;p75"/>
            <p:cNvSpPr/>
            <p:nvPr/>
          </p:nvSpPr>
          <p:spPr>
            <a:xfrm>
              <a:off x="1467602" y="1715093"/>
              <a:ext cx="57073" cy="132440"/>
            </a:xfrm>
            <a:custGeom>
              <a:avLst/>
              <a:gdLst/>
              <a:ahLst/>
              <a:cxnLst/>
              <a:rect l="l" t="t" r="r" b="b"/>
              <a:pathLst>
                <a:path w="2184" h="5068" extrusionOk="0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75"/>
            <p:cNvSpPr/>
            <p:nvPr/>
          </p:nvSpPr>
          <p:spPr>
            <a:xfrm>
              <a:off x="1494492" y="1756539"/>
              <a:ext cx="30183" cy="90993"/>
            </a:xfrm>
            <a:custGeom>
              <a:avLst/>
              <a:gdLst/>
              <a:ahLst/>
              <a:cxnLst/>
              <a:rect l="l" t="t" r="r" b="b"/>
              <a:pathLst>
                <a:path w="1155" h="3482" extrusionOk="0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75"/>
            <p:cNvSpPr/>
            <p:nvPr/>
          </p:nvSpPr>
          <p:spPr>
            <a:xfrm>
              <a:off x="1408307" y="1830677"/>
              <a:ext cx="175924" cy="35958"/>
            </a:xfrm>
            <a:custGeom>
              <a:avLst/>
              <a:gdLst/>
              <a:ahLst/>
              <a:cxnLst/>
              <a:rect l="l" t="t" r="r" b="b"/>
              <a:pathLst>
                <a:path w="6732" h="1376" extrusionOk="0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75"/>
            <p:cNvSpPr/>
            <p:nvPr/>
          </p:nvSpPr>
          <p:spPr>
            <a:xfrm>
              <a:off x="1431670" y="1849780"/>
              <a:ext cx="152562" cy="16855"/>
            </a:xfrm>
            <a:custGeom>
              <a:avLst/>
              <a:gdLst/>
              <a:ahLst/>
              <a:cxnLst/>
              <a:rect l="l" t="t" r="r" b="b"/>
              <a:pathLst>
                <a:path w="5838" h="645" extrusionOk="0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75"/>
            <p:cNvSpPr/>
            <p:nvPr/>
          </p:nvSpPr>
          <p:spPr>
            <a:xfrm>
              <a:off x="1314074" y="1499997"/>
              <a:ext cx="364392" cy="231952"/>
            </a:xfrm>
            <a:custGeom>
              <a:avLst/>
              <a:gdLst/>
              <a:ahLst/>
              <a:cxnLst/>
              <a:rect l="l" t="t" r="r" b="b"/>
              <a:pathLst>
                <a:path w="13944" h="8876" extrusionOk="0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75"/>
            <p:cNvSpPr/>
            <p:nvPr/>
          </p:nvSpPr>
          <p:spPr>
            <a:xfrm>
              <a:off x="1335920" y="1520092"/>
              <a:ext cx="320672" cy="188990"/>
            </a:xfrm>
            <a:custGeom>
              <a:avLst/>
              <a:gdLst/>
              <a:ahLst/>
              <a:cxnLst/>
              <a:rect l="l" t="t" r="r" b="b"/>
              <a:pathLst>
                <a:path w="12271" h="7232" extrusionOk="0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75"/>
            <p:cNvSpPr/>
            <p:nvPr/>
          </p:nvSpPr>
          <p:spPr>
            <a:xfrm>
              <a:off x="1359544" y="1520092"/>
              <a:ext cx="297048" cy="168398"/>
            </a:xfrm>
            <a:custGeom>
              <a:avLst/>
              <a:gdLst/>
              <a:ahLst/>
              <a:cxnLst/>
              <a:rect l="l" t="t" r="r" b="b"/>
              <a:pathLst>
                <a:path w="11367" h="6444" extrusionOk="0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75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75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75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75"/>
            <p:cNvSpPr/>
            <p:nvPr/>
          </p:nvSpPr>
          <p:spPr>
            <a:xfrm>
              <a:off x="1578587" y="1619866"/>
              <a:ext cx="60418" cy="58302"/>
            </a:xfrm>
            <a:custGeom>
              <a:avLst/>
              <a:gdLst/>
              <a:ahLst/>
              <a:cxnLst/>
              <a:rect l="l" t="t" r="r" b="b"/>
              <a:pathLst>
                <a:path w="2312" h="2231" extrusionOk="0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75"/>
            <p:cNvSpPr/>
            <p:nvPr/>
          </p:nvSpPr>
          <p:spPr>
            <a:xfrm>
              <a:off x="1359597" y="1542200"/>
              <a:ext cx="122248" cy="143781"/>
            </a:xfrm>
            <a:custGeom>
              <a:avLst/>
              <a:gdLst/>
              <a:ahLst/>
              <a:cxnLst/>
              <a:rect l="l" t="t" r="r" b="b"/>
              <a:pathLst>
                <a:path w="4678" h="5502" extrusionOk="0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75"/>
          <p:cNvGrpSpPr/>
          <p:nvPr/>
        </p:nvGrpSpPr>
        <p:grpSpPr>
          <a:xfrm>
            <a:off x="2220479" y="1499997"/>
            <a:ext cx="337005" cy="366639"/>
            <a:chOff x="2220479" y="1499997"/>
            <a:chExt cx="337005" cy="366639"/>
          </a:xfrm>
        </p:grpSpPr>
        <p:sp>
          <p:nvSpPr>
            <p:cNvPr id="13192" name="Google Shape;13192;p75"/>
            <p:cNvSpPr/>
            <p:nvPr/>
          </p:nvSpPr>
          <p:spPr>
            <a:xfrm>
              <a:off x="2249121" y="1517584"/>
              <a:ext cx="279722" cy="331073"/>
            </a:xfrm>
            <a:custGeom>
              <a:avLst/>
              <a:gdLst/>
              <a:ahLst/>
              <a:cxnLst/>
              <a:rect l="l" t="t" r="r" b="b"/>
              <a:pathLst>
                <a:path w="10704" h="12669" extrusionOk="0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75"/>
            <p:cNvSpPr/>
            <p:nvPr/>
          </p:nvSpPr>
          <p:spPr>
            <a:xfrm>
              <a:off x="2281786" y="1520772"/>
              <a:ext cx="247057" cy="327884"/>
            </a:xfrm>
            <a:custGeom>
              <a:avLst/>
              <a:gdLst/>
              <a:ahLst/>
              <a:cxnLst/>
              <a:rect l="l" t="t" r="r" b="b"/>
              <a:pathLst>
                <a:path w="9454" h="12547" extrusionOk="0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75"/>
            <p:cNvSpPr/>
            <p:nvPr/>
          </p:nvSpPr>
          <p:spPr>
            <a:xfrm>
              <a:off x="2232527" y="1512044"/>
              <a:ext cx="312884" cy="342545"/>
            </a:xfrm>
            <a:custGeom>
              <a:avLst/>
              <a:gdLst/>
              <a:ahLst/>
              <a:cxnLst/>
              <a:rect l="l" t="t" r="r" b="b"/>
              <a:pathLst>
                <a:path w="11973" h="13108" extrusionOk="0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75"/>
            <p:cNvSpPr/>
            <p:nvPr/>
          </p:nvSpPr>
          <p:spPr>
            <a:xfrm>
              <a:off x="2220479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75"/>
            <p:cNvSpPr/>
            <p:nvPr/>
          </p:nvSpPr>
          <p:spPr>
            <a:xfrm>
              <a:off x="2371760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75"/>
            <p:cNvSpPr/>
            <p:nvPr/>
          </p:nvSpPr>
          <p:spPr>
            <a:xfrm>
              <a:off x="2522022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75"/>
            <p:cNvSpPr/>
            <p:nvPr/>
          </p:nvSpPr>
          <p:spPr>
            <a:xfrm>
              <a:off x="2220479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75"/>
            <p:cNvSpPr/>
            <p:nvPr/>
          </p:nvSpPr>
          <p:spPr>
            <a:xfrm>
              <a:off x="2371760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75"/>
            <p:cNvSpPr/>
            <p:nvPr/>
          </p:nvSpPr>
          <p:spPr>
            <a:xfrm>
              <a:off x="2522022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75"/>
            <p:cNvSpPr/>
            <p:nvPr/>
          </p:nvSpPr>
          <p:spPr>
            <a:xfrm>
              <a:off x="2220479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75"/>
            <p:cNvSpPr/>
            <p:nvPr/>
          </p:nvSpPr>
          <p:spPr>
            <a:xfrm>
              <a:off x="2522022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3" name="Google Shape;13203;p75"/>
          <p:cNvGrpSpPr/>
          <p:nvPr/>
        </p:nvGrpSpPr>
        <p:grpSpPr>
          <a:xfrm>
            <a:off x="4105155" y="2425976"/>
            <a:ext cx="87230" cy="366430"/>
            <a:chOff x="4105155" y="2425976"/>
            <a:chExt cx="87230" cy="366430"/>
          </a:xfrm>
        </p:grpSpPr>
        <p:sp>
          <p:nvSpPr>
            <p:cNvPr id="13204" name="Google Shape;13204;p75"/>
            <p:cNvSpPr/>
            <p:nvPr/>
          </p:nvSpPr>
          <p:spPr>
            <a:xfrm>
              <a:off x="4105155" y="2425976"/>
              <a:ext cx="87230" cy="366430"/>
            </a:xfrm>
            <a:custGeom>
              <a:avLst/>
              <a:gdLst/>
              <a:ahLst/>
              <a:cxnLst/>
              <a:rect l="l" t="t" r="r" b="b"/>
              <a:pathLst>
                <a:path w="3338" h="14022" extrusionOk="0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75"/>
            <p:cNvSpPr/>
            <p:nvPr/>
          </p:nvSpPr>
          <p:spPr>
            <a:xfrm>
              <a:off x="4133561" y="2433789"/>
              <a:ext cx="58824" cy="358616"/>
            </a:xfrm>
            <a:custGeom>
              <a:avLst/>
              <a:gdLst/>
              <a:ahLst/>
              <a:cxnLst/>
              <a:rect l="l" t="t" r="r" b="b"/>
              <a:pathLst>
                <a:path w="2251" h="13723" extrusionOk="0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75"/>
            <p:cNvSpPr/>
            <p:nvPr/>
          </p:nvSpPr>
          <p:spPr>
            <a:xfrm>
              <a:off x="4105155" y="2509417"/>
              <a:ext cx="87230" cy="282989"/>
            </a:xfrm>
            <a:custGeom>
              <a:avLst/>
              <a:gdLst/>
              <a:ahLst/>
              <a:cxnLst/>
              <a:rect l="l" t="t" r="r" b="b"/>
              <a:pathLst>
                <a:path w="3338" h="10829" extrusionOk="0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75"/>
            <p:cNvSpPr/>
            <p:nvPr/>
          </p:nvSpPr>
          <p:spPr>
            <a:xfrm>
              <a:off x="4133561" y="2509417"/>
              <a:ext cx="58824" cy="282989"/>
            </a:xfrm>
            <a:custGeom>
              <a:avLst/>
              <a:gdLst/>
              <a:ahLst/>
              <a:cxnLst/>
              <a:rect l="l" t="t" r="r" b="b"/>
              <a:pathLst>
                <a:path w="2251" h="10829" extrusionOk="0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75"/>
            <p:cNvSpPr/>
            <p:nvPr/>
          </p:nvSpPr>
          <p:spPr>
            <a:xfrm>
              <a:off x="4105155" y="2552901"/>
              <a:ext cx="87230" cy="195262"/>
            </a:xfrm>
            <a:custGeom>
              <a:avLst/>
              <a:gdLst/>
              <a:ahLst/>
              <a:cxnLst/>
              <a:rect l="l" t="t" r="r" b="b"/>
              <a:pathLst>
                <a:path w="3338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75"/>
            <p:cNvSpPr/>
            <p:nvPr/>
          </p:nvSpPr>
          <p:spPr>
            <a:xfrm>
              <a:off x="4133561" y="2552901"/>
              <a:ext cx="58824" cy="195262"/>
            </a:xfrm>
            <a:custGeom>
              <a:avLst/>
              <a:gdLst/>
              <a:ahLst/>
              <a:cxnLst/>
              <a:rect l="l" t="t" r="r" b="b"/>
              <a:pathLst>
                <a:path w="2251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75"/>
          <p:cNvGrpSpPr/>
          <p:nvPr/>
        </p:nvGrpSpPr>
        <p:grpSpPr>
          <a:xfrm>
            <a:off x="1808109" y="2426002"/>
            <a:ext cx="267884" cy="366639"/>
            <a:chOff x="1808109" y="2426002"/>
            <a:chExt cx="267884" cy="366639"/>
          </a:xfrm>
        </p:grpSpPr>
        <p:sp>
          <p:nvSpPr>
            <p:cNvPr id="13211" name="Google Shape;13211;p75"/>
            <p:cNvSpPr/>
            <p:nvPr/>
          </p:nvSpPr>
          <p:spPr>
            <a:xfrm>
              <a:off x="1821671" y="2426002"/>
              <a:ext cx="244025" cy="159591"/>
            </a:xfrm>
            <a:custGeom>
              <a:avLst/>
              <a:gdLst/>
              <a:ahLst/>
              <a:cxnLst/>
              <a:rect l="l" t="t" r="r" b="b"/>
              <a:pathLst>
                <a:path w="9338" h="6107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75"/>
            <p:cNvSpPr/>
            <p:nvPr/>
          </p:nvSpPr>
          <p:spPr>
            <a:xfrm>
              <a:off x="1808109" y="2585567"/>
              <a:ext cx="267649" cy="46516"/>
            </a:xfrm>
            <a:custGeom>
              <a:avLst/>
              <a:gdLst/>
              <a:ahLst/>
              <a:cxnLst/>
              <a:rect l="l" t="t" r="r" b="b"/>
              <a:pathLst>
                <a:path w="10242" h="1780" extrusionOk="0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75"/>
            <p:cNvSpPr/>
            <p:nvPr/>
          </p:nvSpPr>
          <p:spPr>
            <a:xfrm>
              <a:off x="1808109" y="2632056"/>
              <a:ext cx="267884" cy="59817"/>
            </a:xfrm>
            <a:custGeom>
              <a:avLst/>
              <a:gdLst/>
              <a:ahLst/>
              <a:cxnLst/>
              <a:rect l="l" t="t" r="r" b="b"/>
              <a:pathLst>
                <a:path w="10251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75"/>
            <p:cNvSpPr/>
            <p:nvPr/>
          </p:nvSpPr>
          <p:spPr>
            <a:xfrm>
              <a:off x="1842525" y="2426002"/>
              <a:ext cx="223172" cy="159591"/>
            </a:xfrm>
            <a:custGeom>
              <a:avLst/>
              <a:gdLst/>
              <a:ahLst/>
              <a:cxnLst/>
              <a:rect l="l" t="t" r="r" b="b"/>
              <a:pathLst>
                <a:path w="8540" h="6107" extrusionOk="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75"/>
            <p:cNvSpPr/>
            <p:nvPr/>
          </p:nvSpPr>
          <p:spPr>
            <a:xfrm>
              <a:off x="1829224" y="2585567"/>
              <a:ext cx="246534" cy="46516"/>
            </a:xfrm>
            <a:custGeom>
              <a:avLst/>
              <a:gdLst/>
              <a:ahLst/>
              <a:cxnLst/>
              <a:rect l="l" t="t" r="r" b="b"/>
              <a:pathLst>
                <a:path w="9434" h="1780" extrusionOk="0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75"/>
            <p:cNvSpPr/>
            <p:nvPr/>
          </p:nvSpPr>
          <p:spPr>
            <a:xfrm>
              <a:off x="1829224" y="2632056"/>
              <a:ext cx="246769" cy="59817"/>
            </a:xfrm>
            <a:custGeom>
              <a:avLst/>
              <a:gdLst/>
              <a:ahLst/>
              <a:cxnLst/>
              <a:rect l="l" t="t" r="r" b="b"/>
              <a:pathLst>
                <a:path w="9443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75"/>
            <p:cNvSpPr/>
            <p:nvPr/>
          </p:nvSpPr>
          <p:spPr>
            <a:xfrm>
              <a:off x="2015156" y="2444843"/>
              <a:ext cx="27936" cy="24382"/>
            </a:xfrm>
            <a:custGeom>
              <a:avLst/>
              <a:gdLst/>
              <a:ahLst/>
              <a:cxnLst/>
              <a:rect l="l" t="t" r="r" b="b"/>
              <a:pathLst>
                <a:path w="1069" h="933" extrusionOk="0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75"/>
            <p:cNvSpPr/>
            <p:nvPr/>
          </p:nvSpPr>
          <p:spPr>
            <a:xfrm>
              <a:off x="2027987" y="2444843"/>
              <a:ext cx="15105" cy="14843"/>
            </a:xfrm>
            <a:custGeom>
              <a:avLst/>
              <a:gdLst/>
              <a:ahLst/>
              <a:cxnLst/>
              <a:rect l="l" t="t" r="r" b="b"/>
              <a:pathLst>
                <a:path w="578" h="568" extrusionOk="0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75"/>
            <p:cNvSpPr/>
            <p:nvPr/>
          </p:nvSpPr>
          <p:spPr>
            <a:xfrm>
              <a:off x="1842029" y="2542788"/>
              <a:ext cx="26420" cy="23441"/>
            </a:xfrm>
            <a:custGeom>
              <a:avLst/>
              <a:gdLst/>
              <a:ahLst/>
              <a:cxnLst/>
              <a:rect l="l" t="t" r="r" b="b"/>
              <a:pathLst>
                <a:path w="1011" h="897" extrusionOk="0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75"/>
            <p:cNvSpPr/>
            <p:nvPr/>
          </p:nvSpPr>
          <p:spPr>
            <a:xfrm>
              <a:off x="2012648" y="2542788"/>
              <a:ext cx="27178" cy="23441"/>
            </a:xfrm>
            <a:custGeom>
              <a:avLst/>
              <a:gdLst/>
              <a:ahLst/>
              <a:cxnLst/>
              <a:rect l="l" t="t" r="r" b="b"/>
              <a:pathLst>
                <a:path w="1040" h="897" extrusionOk="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75"/>
            <p:cNvSpPr/>
            <p:nvPr/>
          </p:nvSpPr>
          <p:spPr>
            <a:xfrm>
              <a:off x="1855095" y="2542788"/>
              <a:ext cx="13354" cy="13693"/>
            </a:xfrm>
            <a:custGeom>
              <a:avLst/>
              <a:gdLst/>
              <a:ahLst/>
              <a:cxnLst/>
              <a:rect l="l" t="t" r="r" b="b"/>
              <a:pathLst>
                <a:path w="511" h="524" extrusionOk="0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75"/>
            <p:cNvSpPr/>
            <p:nvPr/>
          </p:nvSpPr>
          <p:spPr>
            <a:xfrm>
              <a:off x="2025479" y="2542788"/>
              <a:ext cx="14347" cy="13720"/>
            </a:xfrm>
            <a:custGeom>
              <a:avLst/>
              <a:gdLst/>
              <a:ahLst/>
              <a:cxnLst/>
              <a:rect l="l" t="t" r="r" b="b"/>
              <a:pathLst>
                <a:path w="549" h="525" extrusionOk="0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75"/>
            <p:cNvSpPr/>
            <p:nvPr/>
          </p:nvSpPr>
          <p:spPr>
            <a:xfrm>
              <a:off x="1864633" y="2661691"/>
              <a:ext cx="154835" cy="130950"/>
            </a:xfrm>
            <a:custGeom>
              <a:avLst/>
              <a:gdLst/>
              <a:ahLst/>
              <a:cxnLst/>
              <a:rect l="l" t="t" r="r" b="b"/>
              <a:pathLst>
                <a:path w="5925" h="5011" extrusionOk="0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75"/>
            <p:cNvSpPr/>
            <p:nvPr/>
          </p:nvSpPr>
          <p:spPr>
            <a:xfrm>
              <a:off x="1889276" y="2684818"/>
              <a:ext cx="105549" cy="84460"/>
            </a:xfrm>
            <a:custGeom>
              <a:avLst/>
              <a:gdLst/>
              <a:ahLst/>
              <a:cxnLst/>
              <a:rect l="l" t="t" r="r" b="b"/>
              <a:pathLst>
                <a:path w="4039" h="3232" extrusionOk="0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75"/>
            <p:cNvSpPr/>
            <p:nvPr/>
          </p:nvSpPr>
          <p:spPr>
            <a:xfrm>
              <a:off x="1828466" y="2655915"/>
              <a:ext cx="227196" cy="11342"/>
            </a:xfrm>
            <a:custGeom>
              <a:avLst/>
              <a:gdLst/>
              <a:ahLst/>
              <a:cxnLst/>
              <a:rect l="l" t="t" r="r" b="b"/>
              <a:pathLst>
                <a:path w="8694" h="434" extrusionOk="0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75"/>
            <p:cNvSpPr/>
            <p:nvPr/>
          </p:nvSpPr>
          <p:spPr>
            <a:xfrm>
              <a:off x="1821671" y="2482030"/>
              <a:ext cx="243790" cy="44007"/>
            </a:xfrm>
            <a:custGeom>
              <a:avLst/>
              <a:gdLst/>
              <a:ahLst/>
              <a:cxnLst/>
              <a:rect l="l" t="t" r="r" b="b"/>
              <a:pathLst>
                <a:path w="9329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75"/>
            <p:cNvSpPr/>
            <p:nvPr/>
          </p:nvSpPr>
          <p:spPr>
            <a:xfrm>
              <a:off x="1842525" y="2482030"/>
              <a:ext cx="223172" cy="44007"/>
            </a:xfrm>
            <a:custGeom>
              <a:avLst/>
              <a:gdLst/>
              <a:ahLst/>
              <a:cxnLst/>
              <a:rect l="l" t="t" r="r" b="b"/>
              <a:pathLst>
                <a:path w="8540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75"/>
            <p:cNvSpPr/>
            <p:nvPr/>
          </p:nvSpPr>
          <p:spPr>
            <a:xfrm>
              <a:off x="1884494" y="2447848"/>
              <a:ext cx="114878" cy="114878"/>
            </a:xfrm>
            <a:custGeom>
              <a:avLst/>
              <a:gdLst/>
              <a:ahLst/>
              <a:cxnLst/>
              <a:rect l="l" t="t" r="r" b="b"/>
              <a:pathLst>
                <a:path w="4396" h="4396" extrusionOk="0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75"/>
            <p:cNvSpPr/>
            <p:nvPr/>
          </p:nvSpPr>
          <p:spPr>
            <a:xfrm>
              <a:off x="1902342" y="2471054"/>
              <a:ext cx="78162" cy="69565"/>
            </a:xfrm>
            <a:custGeom>
              <a:avLst/>
              <a:gdLst/>
              <a:ahLst/>
              <a:cxnLst/>
              <a:rect l="l" t="t" r="r" b="b"/>
              <a:pathLst>
                <a:path w="2991" h="2662" extrusionOk="0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75"/>
            <p:cNvSpPr/>
            <p:nvPr/>
          </p:nvSpPr>
          <p:spPr>
            <a:xfrm>
              <a:off x="1912743" y="2470427"/>
              <a:ext cx="75680" cy="58641"/>
            </a:xfrm>
            <a:custGeom>
              <a:avLst/>
              <a:gdLst/>
              <a:ahLst/>
              <a:cxnLst/>
              <a:rect l="l" t="t" r="r" b="b"/>
              <a:pathLst>
                <a:path w="2896" h="2244" extrusionOk="0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75"/>
            <p:cNvSpPr/>
            <p:nvPr/>
          </p:nvSpPr>
          <p:spPr>
            <a:xfrm>
              <a:off x="1937020" y="2488563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2" name="Google Shape;13232;p75"/>
          <p:cNvGrpSpPr/>
          <p:nvPr/>
        </p:nvGrpSpPr>
        <p:grpSpPr>
          <a:xfrm>
            <a:off x="3603568" y="2426002"/>
            <a:ext cx="207597" cy="366639"/>
            <a:chOff x="3603568" y="2426002"/>
            <a:chExt cx="207597" cy="366639"/>
          </a:xfrm>
        </p:grpSpPr>
        <p:sp>
          <p:nvSpPr>
            <p:cNvPr id="13233" name="Google Shape;13233;p75"/>
            <p:cNvSpPr/>
            <p:nvPr/>
          </p:nvSpPr>
          <p:spPr>
            <a:xfrm>
              <a:off x="3629465" y="2426002"/>
              <a:ext cx="155828" cy="203050"/>
            </a:xfrm>
            <a:custGeom>
              <a:avLst/>
              <a:gdLst/>
              <a:ahLst/>
              <a:cxnLst/>
              <a:rect l="l" t="t" r="r" b="b"/>
              <a:pathLst>
                <a:path w="5963" h="7770" extrusionOk="0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75"/>
            <p:cNvSpPr/>
            <p:nvPr/>
          </p:nvSpPr>
          <p:spPr>
            <a:xfrm>
              <a:off x="3657114" y="2451376"/>
              <a:ext cx="128180" cy="177675"/>
            </a:xfrm>
            <a:custGeom>
              <a:avLst/>
              <a:gdLst/>
              <a:ahLst/>
              <a:cxnLst/>
              <a:rect l="l" t="t" r="r" b="b"/>
              <a:pathLst>
                <a:path w="4905" h="6799" extrusionOk="0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75"/>
            <p:cNvSpPr/>
            <p:nvPr/>
          </p:nvSpPr>
          <p:spPr>
            <a:xfrm>
              <a:off x="3603568" y="2556403"/>
              <a:ext cx="207597" cy="236238"/>
            </a:xfrm>
            <a:custGeom>
              <a:avLst/>
              <a:gdLst/>
              <a:ahLst/>
              <a:cxnLst/>
              <a:rect l="l" t="t" r="r" b="b"/>
              <a:pathLst>
                <a:path w="7944" h="9040" extrusionOk="0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75"/>
            <p:cNvSpPr/>
            <p:nvPr/>
          </p:nvSpPr>
          <p:spPr>
            <a:xfrm>
              <a:off x="3634979" y="2556403"/>
              <a:ext cx="176185" cy="206839"/>
            </a:xfrm>
            <a:custGeom>
              <a:avLst/>
              <a:gdLst/>
              <a:ahLst/>
              <a:cxnLst/>
              <a:rect l="l" t="t" r="r" b="b"/>
              <a:pathLst>
                <a:path w="6742" h="7915" extrusionOk="0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75"/>
            <p:cNvSpPr/>
            <p:nvPr/>
          </p:nvSpPr>
          <p:spPr>
            <a:xfrm>
              <a:off x="3603568" y="2623511"/>
              <a:ext cx="207597" cy="101786"/>
            </a:xfrm>
            <a:custGeom>
              <a:avLst/>
              <a:gdLst/>
              <a:ahLst/>
              <a:cxnLst/>
              <a:rect l="l" t="t" r="r" b="b"/>
              <a:pathLst>
                <a:path w="7944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75"/>
            <p:cNvSpPr/>
            <p:nvPr/>
          </p:nvSpPr>
          <p:spPr>
            <a:xfrm>
              <a:off x="3603568" y="2623511"/>
              <a:ext cx="31437" cy="101786"/>
            </a:xfrm>
            <a:custGeom>
              <a:avLst/>
              <a:gdLst/>
              <a:ahLst/>
              <a:cxnLst/>
              <a:rect l="l" t="t" r="r" b="b"/>
              <a:pathLst>
                <a:path w="1203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9" name="Google Shape;13239;p75"/>
          <p:cNvGrpSpPr/>
          <p:nvPr/>
        </p:nvGrpSpPr>
        <p:grpSpPr>
          <a:xfrm>
            <a:off x="2246115" y="2426002"/>
            <a:ext cx="274417" cy="366404"/>
            <a:chOff x="2246115" y="2426002"/>
            <a:chExt cx="274417" cy="366404"/>
          </a:xfrm>
        </p:grpSpPr>
        <p:sp>
          <p:nvSpPr>
            <p:cNvPr id="13240" name="Google Shape;13240;p75"/>
            <p:cNvSpPr/>
            <p:nvPr/>
          </p:nvSpPr>
          <p:spPr>
            <a:xfrm>
              <a:off x="2246115" y="2440819"/>
              <a:ext cx="274417" cy="148798"/>
            </a:xfrm>
            <a:custGeom>
              <a:avLst/>
              <a:gdLst/>
              <a:ahLst/>
              <a:cxnLst/>
              <a:rect l="l" t="t" r="r" b="b"/>
              <a:pathLst>
                <a:path w="10501" h="5694" extrusionOk="0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75"/>
            <p:cNvSpPr/>
            <p:nvPr/>
          </p:nvSpPr>
          <p:spPr>
            <a:xfrm>
              <a:off x="2285053" y="2520471"/>
              <a:ext cx="196543" cy="271935"/>
            </a:xfrm>
            <a:custGeom>
              <a:avLst/>
              <a:gdLst/>
              <a:ahLst/>
              <a:cxnLst/>
              <a:rect l="l" t="t" r="r" b="b"/>
              <a:pathLst>
                <a:path w="7521" h="10406" extrusionOk="0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75"/>
            <p:cNvSpPr/>
            <p:nvPr/>
          </p:nvSpPr>
          <p:spPr>
            <a:xfrm>
              <a:off x="2315471" y="2520732"/>
              <a:ext cx="166124" cy="245018"/>
            </a:xfrm>
            <a:custGeom>
              <a:avLst/>
              <a:gdLst/>
              <a:ahLst/>
              <a:cxnLst/>
              <a:rect l="l" t="t" r="r" b="b"/>
              <a:pathLst>
                <a:path w="6357" h="9376" extrusionOk="0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75"/>
            <p:cNvSpPr/>
            <p:nvPr/>
          </p:nvSpPr>
          <p:spPr>
            <a:xfrm>
              <a:off x="2285053" y="2520471"/>
              <a:ext cx="196543" cy="166882"/>
            </a:xfrm>
            <a:custGeom>
              <a:avLst/>
              <a:gdLst/>
              <a:ahLst/>
              <a:cxnLst/>
              <a:rect l="l" t="t" r="r" b="b"/>
              <a:pathLst>
                <a:path w="7521" h="6386" extrusionOk="0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75"/>
            <p:cNvSpPr/>
            <p:nvPr/>
          </p:nvSpPr>
          <p:spPr>
            <a:xfrm>
              <a:off x="2335306" y="2426002"/>
              <a:ext cx="96272" cy="40218"/>
            </a:xfrm>
            <a:custGeom>
              <a:avLst/>
              <a:gdLst/>
              <a:ahLst/>
              <a:cxnLst/>
              <a:rect l="l" t="t" r="r" b="b"/>
              <a:pathLst>
                <a:path w="3684" h="1539" extrusionOk="0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75"/>
            <p:cNvSpPr/>
            <p:nvPr/>
          </p:nvSpPr>
          <p:spPr>
            <a:xfrm>
              <a:off x="2360680" y="2426002"/>
              <a:ext cx="70897" cy="19626"/>
            </a:xfrm>
            <a:custGeom>
              <a:avLst/>
              <a:gdLst/>
              <a:ahLst/>
              <a:cxnLst/>
              <a:rect l="l" t="t" r="r" b="b"/>
              <a:pathLst>
                <a:path w="2713" h="751" extrusionOk="0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75"/>
            <p:cNvSpPr/>
            <p:nvPr/>
          </p:nvSpPr>
          <p:spPr>
            <a:xfrm>
              <a:off x="2323990" y="2591603"/>
              <a:ext cx="71394" cy="95749"/>
            </a:xfrm>
            <a:custGeom>
              <a:avLst/>
              <a:gdLst/>
              <a:ahLst/>
              <a:cxnLst/>
              <a:rect l="l" t="t" r="r" b="b"/>
              <a:pathLst>
                <a:path w="2732" h="3664" extrusionOk="0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75"/>
            <p:cNvSpPr/>
            <p:nvPr/>
          </p:nvSpPr>
          <p:spPr>
            <a:xfrm>
              <a:off x="2430794" y="2591838"/>
              <a:ext cx="35723" cy="43563"/>
            </a:xfrm>
            <a:custGeom>
              <a:avLst/>
              <a:gdLst/>
              <a:ahLst/>
              <a:cxnLst/>
              <a:rect l="l" t="t" r="r" b="b"/>
              <a:pathLst>
                <a:path w="1367" h="1667" extrusionOk="0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75"/>
          <p:cNvGrpSpPr/>
          <p:nvPr/>
        </p:nvGrpSpPr>
        <p:grpSpPr>
          <a:xfrm>
            <a:off x="2696666" y="2426002"/>
            <a:ext cx="256099" cy="366639"/>
            <a:chOff x="2696666" y="2426002"/>
            <a:chExt cx="256099" cy="366639"/>
          </a:xfrm>
        </p:grpSpPr>
        <p:sp>
          <p:nvSpPr>
            <p:cNvPr id="13249" name="Google Shape;13249;p75"/>
            <p:cNvSpPr/>
            <p:nvPr/>
          </p:nvSpPr>
          <p:spPr>
            <a:xfrm>
              <a:off x="2724811" y="2426002"/>
              <a:ext cx="227954" cy="86446"/>
            </a:xfrm>
            <a:custGeom>
              <a:avLst/>
              <a:gdLst/>
              <a:ahLst/>
              <a:cxnLst/>
              <a:rect l="l" t="t" r="r" b="b"/>
              <a:pathLst>
                <a:path w="8723" h="3308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75"/>
            <p:cNvSpPr/>
            <p:nvPr/>
          </p:nvSpPr>
          <p:spPr>
            <a:xfrm>
              <a:off x="2696666" y="2465436"/>
              <a:ext cx="147283" cy="184156"/>
            </a:xfrm>
            <a:custGeom>
              <a:avLst/>
              <a:gdLst/>
              <a:ahLst/>
              <a:cxnLst/>
              <a:rect l="l" t="t" r="r" b="b"/>
              <a:pathLst>
                <a:path w="5636" h="7047" extrusionOk="0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75"/>
            <p:cNvSpPr/>
            <p:nvPr/>
          </p:nvSpPr>
          <p:spPr>
            <a:xfrm>
              <a:off x="2813008" y="2631534"/>
              <a:ext cx="51795" cy="161107"/>
            </a:xfrm>
            <a:custGeom>
              <a:avLst/>
              <a:gdLst/>
              <a:ahLst/>
              <a:cxnLst/>
              <a:rect l="l" t="t" r="r" b="b"/>
              <a:pathLst>
                <a:path w="1982" h="6165" extrusionOk="0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75"/>
            <p:cNvSpPr/>
            <p:nvPr/>
          </p:nvSpPr>
          <p:spPr>
            <a:xfrm>
              <a:off x="2836893" y="2631795"/>
              <a:ext cx="27910" cy="138999"/>
            </a:xfrm>
            <a:custGeom>
              <a:avLst/>
              <a:gdLst/>
              <a:ahLst/>
              <a:cxnLst/>
              <a:rect l="l" t="t" r="r" b="b"/>
              <a:pathLst>
                <a:path w="1068" h="5319" extrusionOk="0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75"/>
            <p:cNvSpPr/>
            <p:nvPr/>
          </p:nvSpPr>
          <p:spPr>
            <a:xfrm>
              <a:off x="2725568" y="2436533"/>
              <a:ext cx="227196" cy="69826"/>
            </a:xfrm>
            <a:custGeom>
              <a:avLst/>
              <a:gdLst/>
              <a:ahLst/>
              <a:cxnLst/>
              <a:rect l="l" t="t" r="r" b="b"/>
              <a:pathLst>
                <a:path w="8694" h="2672" extrusionOk="0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75"/>
            <p:cNvSpPr/>
            <p:nvPr/>
          </p:nvSpPr>
          <p:spPr>
            <a:xfrm>
              <a:off x="2725307" y="2426002"/>
              <a:ext cx="227457" cy="52788"/>
            </a:xfrm>
            <a:custGeom>
              <a:avLst/>
              <a:gdLst/>
              <a:ahLst/>
              <a:cxnLst/>
              <a:rect l="l" t="t" r="r" b="b"/>
              <a:pathLst>
                <a:path w="8704" h="2020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5" name="Google Shape;13255;p75"/>
          <p:cNvGrpSpPr/>
          <p:nvPr/>
        </p:nvGrpSpPr>
        <p:grpSpPr>
          <a:xfrm>
            <a:off x="3149072" y="2426002"/>
            <a:ext cx="225863" cy="366430"/>
            <a:chOff x="3149072" y="2426002"/>
            <a:chExt cx="225863" cy="366430"/>
          </a:xfrm>
        </p:grpSpPr>
        <p:sp>
          <p:nvSpPr>
            <p:cNvPr id="13256" name="Google Shape;13256;p75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75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75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75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75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75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75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75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75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75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75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7" name="Google Shape;13267;p75"/>
          <p:cNvGrpSpPr/>
          <p:nvPr/>
        </p:nvGrpSpPr>
        <p:grpSpPr>
          <a:xfrm>
            <a:off x="1361556" y="2425923"/>
            <a:ext cx="283224" cy="366482"/>
            <a:chOff x="1361556" y="2425923"/>
            <a:chExt cx="283224" cy="366482"/>
          </a:xfrm>
        </p:grpSpPr>
        <p:sp>
          <p:nvSpPr>
            <p:cNvPr id="13268" name="Google Shape;13268;p75"/>
            <p:cNvSpPr/>
            <p:nvPr/>
          </p:nvSpPr>
          <p:spPr>
            <a:xfrm>
              <a:off x="1361556" y="2425923"/>
              <a:ext cx="283224" cy="366482"/>
            </a:xfrm>
            <a:custGeom>
              <a:avLst/>
              <a:gdLst/>
              <a:ahLst/>
              <a:cxnLst/>
              <a:rect l="l" t="t" r="r" b="b"/>
              <a:pathLst>
                <a:path w="10838" h="14024" extrusionOk="0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75"/>
            <p:cNvSpPr/>
            <p:nvPr/>
          </p:nvSpPr>
          <p:spPr>
            <a:xfrm>
              <a:off x="1493499" y="2660698"/>
              <a:ext cx="36951" cy="22866"/>
            </a:xfrm>
            <a:custGeom>
              <a:avLst/>
              <a:gdLst/>
              <a:ahLst/>
              <a:cxnLst/>
              <a:rect l="l" t="t" r="r" b="b"/>
              <a:pathLst>
                <a:path w="1414" h="875" extrusionOk="0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75"/>
            <p:cNvSpPr/>
            <p:nvPr/>
          </p:nvSpPr>
          <p:spPr>
            <a:xfrm>
              <a:off x="1512341" y="2660959"/>
              <a:ext cx="18110" cy="20122"/>
            </a:xfrm>
            <a:custGeom>
              <a:avLst/>
              <a:gdLst/>
              <a:ahLst/>
              <a:cxnLst/>
              <a:rect l="l" t="t" r="r" b="b"/>
              <a:pathLst>
                <a:path w="693" h="770" extrusionOk="0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75"/>
            <p:cNvSpPr/>
            <p:nvPr/>
          </p:nvSpPr>
          <p:spPr>
            <a:xfrm>
              <a:off x="1433290" y="2489556"/>
              <a:ext cx="153711" cy="173180"/>
            </a:xfrm>
            <a:custGeom>
              <a:avLst/>
              <a:gdLst/>
              <a:ahLst/>
              <a:cxnLst/>
              <a:rect l="l" t="t" r="r" b="b"/>
              <a:pathLst>
                <a:path w="5882" h="6627" extrusionOk="0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75"/>
            <p:cNvSpPr/>
            <p:nvPr/>
          </p:nvSpPr>
          <p:spPr>
            <a:xfrm>
              <a:off x="1457306" y="2490314"/>
              <a:ext cx="129434" cy="172422"/>
            </a:xfrm>
            <a:custGeom>
              <a:avLst/>
              <a:gdLst/>
              <a:ahLst/>
              <a:cxnLst/>
              <a:rect l="l" t="t" r="r" b="b"/>
              <a:pathLst>
                <a:path w="4953" h="6598" extrusionOk="0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75"/>
            <p:cNvSpPr/>
            <p:nvPr/>
          </p:nvSpPr>
          <p:spPr>
            <a:xfrm>
              <a:off x="1469876" y="2523502"/>
              <a:ext cx="79417" cy="95253"/>
            </a:xfrm>
            <a:custGeom>
              <a:avLst/>
              <a:gdLst/>
              <a:ahLst/>
              <a:cxnLst/>
              <a:rect l="l" t="t" r="r" b="b"/>
              <a:pathLst>
                <a:path w="3039" h="3645" extrusionOk="0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75"/>
            <p:cNvSpPr/>
            <p:nvPr/>
          </p:nvSpPr>
          <p:spPr>
            <a:xfrm>
              <a:off x="1421086" y="2581412"/>
              <a:ext cx="30131" cy="19338"/>
            </a:xfrm>
            <a:custGeom>
              <a:avLst/>
              <a:gdLst/>
              <a:ahLst/>
              <a:cxnLst/>
              <a:rect l="l" t="t" r="r" b="b"/>
              <a:pathLst>
                <a:path w="1153" h="740" extrusionOk="0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75"/>
            <p:cNvSpPr/>
            <p:nvPr/>
          </p:nvSpPr>
          <p:spPr>
            <a:xfrm>
              <a:off x="1569336" y="2582222"/>
              <a:ext cx="30157" cy="19312"/>
            </a:xfrm>
            <a:custGeom>
              <a:avLst/>
              <a:gdLst/>
              <a:ahLst/>
              <a:cxnLst/>
              <a:rect l="l" t="t" r="r" b="b"/>
              <a:pathLst>
                <a:path w="1154" h="739" extrusionOk="0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75"/>
            <p:cNvSpPr/>
            <p:nvPr/>
          </p:nvSpPr>
          <p:spPr>
            <a:xfrm>
              <a:off x="1506304" y="2449599"/>
              <a:ext cx="11342" cy="26498"/>
            </a:xfrm>
            <a:custGeom>
              <a:avLst/>
              <a:gdLst/>
              <a:ahLst/>
              <a:cxnLst/>
              <a:rect l="l" t="t" r="r" b="b"/>
              <a:pathLst>
                <a:path w="434" h="1014" extrusionOk="0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75"/>
            <p:cNvSpPr/>
            <p:nvPr/>
          </p:nvSpPr>
          <p:spPr>
            <a:xfrm>
              <a:off x="1457228" y="2461176"/>
              <a:ext cx="23624" cy="25897"/>
            </a:xfrm>
            <a:custGeom>
              <a:avLst/>
              <a:gdLst/>
              <a:ahLst/>
              <a:cxnLst/>
              <a:rect l="l" t="t" r="r" b="b"/>
              <a:pathLst>
                <a:path w="904" h="991" extrusionOk="0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75"/>
            <p:cNvSpPr/>
            <p:nvPr/>
          </p:nvSpPr>
          <p:spPr>
            <a:xfrm>
              <a:off x="1422680" y="2495723"/>
              <a:ext cx="29295" cy="18868"/>
            </a:xfrm>
            <a:custGeom>
              <a:avLst/>
              <a:gdLst/>
              <a:ahLst/>
              <a:cxnLst/>
              <a:rect l="l" t="t" r="r" b="b"/>
              <a:pathLst>
                <a:path w="1121" h="722" extrusionOk="0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75"/>
            <p:cNvSpPr/>
            <p:nvPr/>
          </p:nvSpPr>
          <p:spPr>
            <a:xfrm>
              <a:off x="1410816" y="2542344"/>
              <a:ext cx="28171" cy="11315"/>
            </a:xfrm>
            <a:custGeom>
              <a:avLst/>
              <a:gdLst/>
              <a:ahLst/>
              <a:cxnLst/>
              <a:rect l="l" t="t" r="r" b="b"/>
              <a:pathLst>
                <a:path w="1078" h="433" extrusionOk="0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75"/>
            <p:cNvSpPr/>
            <p:nvPr/>
          </p:nvSpPr>
          <p:spPr>
            <a:xfrm>
              <a:off x="1581932" y="2543833"/>
              <a:ext cx="29687" cy="11342"/>
            </a:xfrm>
            <a:custGeom>
              <a:avLst/>
              <a:gdLst/>
              <a:ahLst/>
              <a:cxnLst/>
              <a:rect l="l" t="t" r="r" b="b"/>
              <a:pathLst>
                <a:path w="1136" h="434" extrusionOk="0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75"/>
            <p:cNvSpPr/>
            <p:nvPr/>
          </p:nvSpPr>
          <p:spPr>
            <a:xfrm>
              <a:off x="1571139" y="2496742"/>
              <a:ext cx="30183" cy="19234"/>
            </a:xfrm>
            <a:custGeom>
              <a:avLst/>
              <a:gdLst/>
              <a:ahLst/>
              <a:cxnLst/>
              <a:rect l="l" t="t" r="r" b="b"/>
              <a:pathLst>
                <a:path w="1155" h="736" extrusionOk="0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75"/>
            <p:cNvSpPr/>
            <p:nvPr/>
          </p:nvSpPr>
          <p:spPr>
            <a:xfrm>
              <a:off x="1542655" y="2462483"/>
              <a:ext cx="22213" cy="25349"/>
            </a:xfrm>
            <a:custGeom>
              <a:avLst/>
              <a:gdLst/>
              <a:ahLst/>
              <a:cxnLst/>
              <a:rect l="l" t="t" r="r" b="b"/>
              <a:pathLst>
                <a:path w="850" h="970" extrusionOk="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75"/>
            <p:cNvSpPr/>
            <p:nvPr/>
          </p:nvSpPr>
          <p:spPr>
            <a:xfrm>
              <a:off x="1496243" y="2594112"/>
              <a:ext cx="8075" cy="24382"/>
            </a:xfrm>
            <a:custGeom>
              <a:avLst/>
              <a:gdLst/>
              <a:ahLst/>
              <a:cxnLst/>
              <a:rect l="l" t="t" r="r" b="b"/>
              <a:pathLst>
                <a:path w="309" h="933" extrusionOk="0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75"/>
            <p:cNvSpPr/>
            <p:nvPr/>
          </p:nvSpPr>
          <p:spPr>
            <a:xfrm>
              <a:off x="1483935" y="2618468"/>
              <a:ext cx="56054" cy="22160"/>
            </a:xfrm>
            <a:custGeom>
              <a:avLst/>
              <a:gdLst/>
              <a:ahLst/>
              <a:cxnLst/>
              <a:rect l="l" t="t" r="r" b="b"/>
              <a:pathLst>
                <a:path w="2145" h="848" extrusionOk="0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75"/>
            <p:cNvSpPr/>
            <p:nvPr/>
          </p:nvSpPr>
          <p:spPr>
            <a:xfrm>
              <a:off x="1483935" y="2640602"/>
              <a:ext cx="56054" cy="22134"/>
            </a:xfrm>
            <a:custGeom>
              <a:avLst/>
              <a:gdLst/>
              <a:ahLst/>
              <a:cxnLst/>
              <a:rect l="l" t="t" r="r" b="b"/>
              <a:pathLst>
                <a:path w="2145" h="847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75"/>
            <p:cNvSpPr/>
            <p:nvPr/>
          </p:nvSpPr>
          <p:spPr>
            <a:xfrm>
              <a:off x="1504292" y="2618468"/>
              <a:ext cx="35697" cy="22160"/>
            </a:xfrm>
            <a:custGeom>
              <a:avLst/>
              <a:gdLst/>
              <a:ahLst/>
              <a:cxnLst/>
              <a:rect l="l" t="t" r="r" b="b"/>
              <a:pathLst>
                <a:path w="136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75"/>
            <p:cNvSpPr/>
            <p:nvPr/>
          </p:nvSpPr>
          <p:spPr>
            <a:xfrm>
              <a:off x="1504031" y="2640602"/>
              <a:ext cx="35958" cy="22134"/>
            </a:xfrm>
            <a:custGeom>
              <a:avLst/>
              <a:gdLst/>
              <a:ahLst/>
              <a:cxnLst/>
              <a:rect l="l" t="t" r="r" b="b"/>
              <a:pathLst>
                <a:path w="1376" h="847" extrusionOk="0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75"/>
          <p:cNvGrpSpPr/>
          <p:nvPr/>
        </p:nvGrpSpPr>
        <p:grpSpPr>
          <a:xfrm>
            <a:off x="3973735" y="2891056"/>
            <a:ext cx="361883" cy="366979"/>
            <a:chOff x="3973735" y="2891056"/>
            <a:chExt cx="361883" cy="366979"/>
          </a:xfrm>
        </p:grpSpPr>
        <p:sp>
          <p:nvSpPr>
            <p:cNvPr id="13289" name="Google Shape;13289;p75"/>
            <p:cNvSpPr/>
            <p:nvPr/>
          </p:nvSpPr>
          <p:spPr>
            <a:xfrm>
              <a:off x="4148875" y="2891056"/>
              <a:ext cx="149661" cy="98598"/>
            </a:xfrm>
            <a:custGeom>
              <a:avLst/>
              <a:gdLst/>
              <a:ahLst/>
              <a:cxnLst/>
              <a:rect l="l" t="t" r="r" b="b"/>
              <a:pathLst>
                <a:path w="5727" h="3773" extrusionOk="0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75"/>
            <p:cNvSpPr/>
            <p:nvPr/>
          </p:nvSpPr>
          <p:spPr>
            <a:xfrm>
              <a:off x="4231558" y="3066039"/>
              <a:ext cx="25139" cy="25139"/>
            </a:xfrm>
            <a:custGeom>
              <a:avLst/>
              <a:gdLst/>
              <a:ahLst/>
              <a:cxnLst/>
              <a:rect l="l" t="t" r="r" b="b"/>
              <a:pathLst>
                <a:path w="962" h="962" fill="none" extrusionOk="0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w="452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75"/>
            <p:cNvSpPr/>
            <p:nvPr/>
          </p:nvSpPr>
          <p:spPr>
            <a:xfrm>
              <a:off x="3973735" y="2975307"/>
              <a:ext cx="359871" cy="282728"/>
            </a:xfrm>
            <a:custGeom>
              <a:avLst/>
              <a:gdLst/>
              <a:ahLst/>
              <a:cxnLst/>
              <a:rect l="l" t="t" r="r" b="b"/>
              <a:pathLst>
                <a:path w="13771" h="10819" extrusionOk="0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75"/>
            <p:cNvSpPr/>
            <p:nvPr/>
          </p:nvSpPr>
          <p:spPr>
            <a:xfrm>
              <a:off x="3997855" y="2975307"/>
              <a:ext cx="337763" cy="282728"/>
            </a:xfrm>
            <a:custGeom>
              <a:avLst/>
              <a:gdLst/>
              <a:ahLst/>
              <a:cxnLst/>
              <a:rect l="l" t="t" r="r" b="b"/>
              <a:pathLst>
                <a:path w="12925" h="10819" extrusionOk="0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75"/>
            <p:cNvSpPr/>
            <p:nvPr/>
          </p:nvSpPr>
          <p:spPr>
            <a:xfrm>
              <a:off x="3973970" y="3219306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75"/>
            <p:cNvSpPr/>
            <p:nvPr/>
          </p:nvSpPr>
          <p:spPr>
            <a:xfrm>
              <a:off x="3973970" y="3040403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75"/>
            <p:cNvSpPr/>
            <p:nvPr/>
          </p:nvSpPr>
          <p:spPr>
            <a:xfrm>
              <a:off x="3998090" y="2999688"/>
              <a:ext cx="46281" cy="27674"/>
            </a:xfrm>
            <a:custGeom>
              <a:avLst/>
              <a:gdLst/>
              <a:ahLst/>
              <a:cxnLst/>
              <a:rect l="l" t="t" r="r" b="b"/>
              <a:pathLst>
                <a:path w="1771" h="1059" extrusionOk="0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75"/>
            <p:cNvSpPr/>
            <p:nvPr/>
          </p:nvSpPr>
          <p:spPr>
            <a:xfrm>
              <a:off x="4262970" y="2999688"/>
              <a:ext cx="46255" cy="27674"/>
            </a:xfrm>
            <a:custGeom>
              <a:avLst/>
              <a:gdLst/>
              <a:ahLst/>
              <a:cxnLst/>
              <a:rect l="l" t="t" r="r" b="b"/>
              <a:pathLst>
                <a:path w="1770" h="1059" extrusionOk="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75"/>
            <p:cNvSpPr/>
            <p:nvPr/>
          </p:nvSpPr>
          <p:spPr>
            <a:xfrm>
              <a:off x="4019963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75"/>
            <p:cNvSpPr/>
            <p:nvPr/>
          </p:nvSpPr>
          <p:spPr>
            <a:xfrm>
              <a:off x="4284816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75"/>
            <p:cNvSpPr/>
            <p:nvPr/>
          </p:nvSpPr>
          <p:spPr>
            <a:xfrm>
              <a:off x="4125434" y="3060838"/>
              <a:ext cx="138319" cy="134635"/>
            </a:xfrm>
            <a:custGeom>
              <a:avLst/>
              <a:gdLst/>
              <a:ahLst/>
              <a:cxnLst/>
              <a:rect l="l" t="t" r="r" b="b"/>
              <a:pathLst>
                <a:path w="5293" h="5152" extrusionOk="0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75"/>
            <p:cNvSpPr/>
            <p:nvPr/>
          </p:nvSpPr>
          <p:spPr>
            <a:xfrm>
              <a:off x="4129772" y="3060865"/>
              <a:ext cx="128180" cy="116760"/>
            </a:xfrm>
            <a:custGeom>
              <a:avLst/>
              <a:gdLst/>
              <a:ahLst/>
              <a:cxnLst/>
              <a:rect l="l" t="t" r="r" b="b"/>
              <a:pathLst>
                <a:path w="4905" h="4468" extrusionOk="0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75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75"/>
            <p:cNvSpPr/>
            <p:nvPr/>
          </p:nvSpPr>
          <p:spPr>
            <a:xfrm>
              <a:off x="3973970" y="3219306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75"/>
            <p:cNvSpPr/>
            <p:nvPr/>
          </p:nvSpPr>
          <p:spPr>
            <a:xfrm>
              <a:off x="3973970" y="3040403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75"/>
            <p:cNvSpPr/>
            <p:nvPr/>
          </p:nvSpPr>
          <p:spPr>
            <a:xfrm>
              <a:off x="4135312" y="3077851"/>
              <a:ext cx="109835" cy="108319"/>
            </a:xfrm>
            <a:custGeom>
              <a:avLst/>
              <a:gdLst/>
              <a:ahLst/>
              <a:cxnLst/>
              <a:rect l="l" t="t" r="r" b="b"/>
              <a:pathLst>
                <a:path w="4203" h="4145" extrusionOk="0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75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6" name="Google Shape;13306;p75"/>
          <p:cNvGrpSpPr/>
          <p:nvPr/>
        </p:nvGrpSpPr>
        <p:grpSpPr>
          <a:xfrm>
            <a:off x="3527941" y="2916744"/>
            <a:ext cx="366665" cy="315654"/>
            <a:chOff x="3527941" y="2916744"/>
            <a:chExt cx="366665" cy="315654"/>
          </a:xfrm>
        </p:grpSpPr>
        <p:sp>
          <p:nvSpPr>
            <p:cNvPr id="13307" name="Google Shape;13307;p75"/>
            <p:cNvSpPr/>
            <p:nvPr/>
          </p:nvSpPr>
          <p:spPr>
            <a:xfrm>
              <a:off x="3527941" y="2916770"/>
              <a:ext cx="366665" cy="157840"/>
            </a:xfrm>
            <a:custGeom>
              <a:avLst/>
              <a:gdLst/>
              <a:ahLst/>
              <a:cxnLst/>
              <a:rect l="l" t="t" r="r" b="b"/>
              <a:pathLst>
                <a:path w="14031" h="6040" extrusionOk="0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75"/>
            <p:cNvSpPr/>
            <p:nvPr/>
          </p:nvSpPr>
          <p:spPr>
            <a:xfrm>
              <a:off x="3546521" y="2916744"/>
              <a:ext cx="348085" cy="139260"/>
            </a:xfrm>
            <a:custGeom>
              <a:avLst/>
              <a:gdLst/>
              <a:ahLst/>
              <a:cxnLst/>
              <a:rect l="l" t="t" r="r" b="b"/>
              <a:pathLst>
                <a:path w="13320" h="5329" extrusionOk="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75"/>
            <p:cNvSpPr/>
            <p:nvPr/>
          </p:nvSpPr>
          <p:spPr>
            <a:xfrm>
              <a:off x="3527941" y="3074584"/>
              <a:ext cx="366665" cy="157814"/>
            </a:xfrm>
            <a:custGeom>
              <a:avLst/>
              <a:gdLst/>
              <a:ahLst/>
              <a:cxnLst/>
              <a:rect l="l" t="t" r="r" b="b"/>
              <a:pathLst>
                <a:path w="14031" h="6039" extrusionOk="0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75"/>
            <p:cNvSpPr/>
            <p:nvPr/>
          </p:nvSpPr>
          <p:spPr>
            <a:xfrm>
              <a:off x="3547279" y="3093426"/>
              <a:ext cx="347327" cy="138973"/>
            </a:xfrm>
            <a:custGeom>
              <a:avLst/>
              <a:gdLst/>
              <a:ahLst/>
              <a:cxnLst/>
              <a:rect l="l" t="t" r="r" b="b"/>
              <a:pathLst>
                <a:path w="13291" h="5318" extrusionOk="0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75"/>
            <p:cNvSpPr/>
            <p:nvPr/>
          </p:nvSpPr>
          <p:spPr>
            <a:xfrm>
              <a:off x="3553812" y="3097424"/>
              <a:ext cx="45026" cy="44268"/>
            </a:xfrm>
            <a:custGeom>
              <a:avLst/>
              <a:gdLst/>
              <a:ahLst/>
              <a:cxnLst/>
              <a:rect l="l" t="t" r="r" b="b"/>
              <a:pathLst>
                <a:path w="1723" h="1694" extrusionOk="0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75"/>
            <p:cNvSpPr/>
            <p:nvPr/>
          </p:nvSpPr>
          <p:spPr>
            <a:xfrm>
              <a:off x="355433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75"/>
            <p:cNvSpPr/>
            <p:nvPr/>
          </p:nvSpPr>
          <p:spPr>
            <a:xfrm>
              <a:off x="362092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75"/>
            <p:cNvSpPr/>
            <p:nvPr/>
          </p:nvSpPr>
          <p:spPr>
            <a:xfrm>
              <a:off x="362167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75"/>
            <p:cNvSpPr/>
            <p:nvPr/>
          </p:nvSpPr>
          <p:spPr>
            <a:xfrm>
              <a:off x="3689021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75"/>
            <p:cNvSpPr/>
            <p:nvPr/>
          </p:nvSpPr>
          <p:spPr>
            <a:xfrm>
              <a:off x="3755607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75"/>
            <p:cNvSpPr/>
            <p:nvPr/>
          </p:nvSpPr>
          <p:spPr>
            <a:xfrm>
              <a:off x="375636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75"/>
            <p:cNvSpPr/>
            <p:nvPr/>
          </p:nvSpPr>
          <p:spPr>
            <a:xfrm>
              <a:off x="382295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75"/>
            <p:cNvSpPr/>
            <p:nvPr/>
          </p:nvSpPr>
          <p:spPr>
            <a:xfrm>
              <a:off x="382370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75"/>
            <p:cNvSpPr/>
            <p:nvPr/>
          </p:nvSpPr>
          <p:spPr>
            <a:xfrm>
              <a:off x="3562514" y="3105185"/>
              <a:ext cx="40897" cy="36507"/>
            </a:xfrm>
            <a:custGeom>
              <a:avLst/>
              <a:gdLst/>
              <a:ahLst/>
              <a:cxnLst/>
              <a:rect l="l" t="t" r="r" b="b"/>
              <a:pathLst>
                <a:path w="1565" h="1397" extrusionOk="0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75"/>
            <p:cNvSpPr/>
            <p:nvPr/>
          </p:nvSpPr>
          <p:spPr>
            <a:xfrm>
              <a:off x="3562436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75"/>
            <p:cNvSpPr/>
            <p:nvPr/>
          </p:nvSpPr>
          <p:spPr>
            <a:xfrm>
              <a:off x="3629622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75"/>
            <p:cNvSpPr/>
            <p:nvPr/>
          </p:nvSpPr>
          <p:spPr>
            <a:xfrm>
              <a:off x="3629779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75"/>
            <p:cNvSpPr/>
            <p:nvPr/>
          </p:nvSpPr>
          <p:spPr>
            <a:xfrm>
              <a:off x="3696887" y="3173313"/>
              <a:ext cx="41263" cy="36742"/>
            </a:xfrm>
            <a:custGeom>
              <a:avLst/>
              <a:gdLst/>
              <a:ahLst/>
              <a:cxnLst/>
              <a:rect l="l" t="t" r="r" b="b"/>
              <a:pathLst>
                <a:path w="1579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75"/>
            <p:cNvSpPr/>
            <p:nvPr/>
          </p:nvSpPr>
          <p:spPr>
            <a:xfrm>
              <a:off x="3764309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75"/>
            <p:cNvSpPr/>
            <p:nvPr/>
          </p:nvSpPr>
          <p:spPr>
            <a:xfrm>
              <a:off x="3764231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75"/>
            <p:cNvSpPr/>
            <p:nvPr/>
          </p:nvSpPr>
          <p:spPr>
            <a:xfrm>
              <a:off x="3831653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75"/>
            <p:cNvSpPr/>
            <p:nvPr/>
          </p:nvSpPr>
          <p:spPr>
            <a:xfrm>
              <a:off x="3831574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75"/>
            <p:cNvSpPr/>
            <p:nvPr/>
          </p:nvSpPr>
          <p:spPr>
            <a:xfrm>
              <a:off x="3550310" y="2939375"/>
              <a:ext cx="101786" cy="65854"/>
            </a:xfrm>
            <a:custGeom>
              <a:avLst/>
              <a:gdLst/>
              <a:ahLst/>
              <a:cxnLst/>
              <a:rect l="l" t="t" r="r" b="b"/>
              <a:pathLst>
                <a:path w="3895" h="2520" extrusionOk="0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75"/>
            <p:cNvSpPr/>
            <p:nvPr/>
          </p:nvSpPr>
          <p:spPr>
            <a:xfrm>
              <a:off x="3568655" y="2939375"/>
              <a:ext cx="83441" cy="65854"/>
            </a:xfrm>
            <a:custGeom>
              <a:avLst/>
              <a:gdLst/>
              <a:ahLst/>
              <a:cxnLst/>
              <a:rect l="l" t="t" r="r" b="b"/>
              <a:pathLst>
                <a:path w="3193" h="2520" extrusionOk="0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75"/>
            <p:cNvSpPr/>
            <p:nvPr/>
          </p:nvSpPr>
          <p:spPr>
            <a:xfrm>
              <a:off x="3633725" y="2986100"/>
              <a:ext cx="90993" cy="65880"/>
            </a:xfrm>
            <a:custGeom>
              <a:avLst/>
              <a:gdLst/>
              <a:ahLst/>
              <a:cxnLst/>
              <a:rect l="l" t="t" r="r" b="b"/>
              <a:pathLst>
                <a:path w="3482" h="2521" extrusionOk="0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75"/>
            <p:cNvSpPr/>
            <p:nvPr/>
          </p:nvSpPr>
          <p:spPr>
            <a:xfrm>
              <a:off x="3657610" y="2986100"/>
              <a:ext cx="67108" cy="63868"/>
            </a:xfrm>
            <a:custGeom>
              <a:avLst/>
              <a:gdLst/>
              <a:ahLst/>
              <a:cxnLst/>
              <a:rect l="l" t="t" r="r" b="b"/>
              <a:pathLst>
                <a:path w="2568" h="2444" extrusionOk="0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75"/>
            <p:cNvSpPr/>
            <p:nvPr/>
          </p:nvSpPr>
          <p:spPr>
            <a:xfrm>
              <a:off x="3723438" y="2950298"/>
              <a:ext cx="126142" cy="143154"/>
            </a:xfrm>
            <a:custGeom>
              <a:avLst/>
              <a:gdLst/>
              <a:ahLst/>
              <a:cxnLst/>
              <a:rect l="l" t="t" r="r" b="b"/>
              <a:pathLst>
                <a:path w="4827" h="5478" extrusionOk="0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75"/>
            <p:cNvSpPr/>
            <p:nvPr/>
          </p:nvSpPr>
          <p:spPr>
            <a:xfrm>
              <a:off x="3743037" y="302456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75"/>
            <p:cNvSpPr/>
            <p:nvPr/>
          </p:nvSpPr>
          <p:spPr>
            <a:xfrm>
              <a:off x="3641016" y="3064392"/>
              <a:ext cx="117884" cy="81586"/>
            </a:xfrm>
            <a:custGeom>
              <a:avLst/>
              <a:gdLst/>
              <a:ahLst/>
              <a:cxnLst/>
              <a:rect l="l" t="t" r="r" b="b"/>
              <a:pathLst>
                <a:path w="4511" h="3122" extrusionOk="0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75"/>
            <p:cNvSpPr/>
            <p:nvPr/>
          </p:nvSpPr>
          <p:spPr>
            <a:xfrm>
              <a:off x="3662628" y="3064210"/>
              <a:ext cx="92509" cy="58694"/>
            </a:xfrm>
            <a:custGeom>
              <a:avLst/>
              <a:gdLst/>
              <a:ahLst/>
              <a:cxnLst/>
              <a:rect l="l" t="t" r="r" b="b"/>
              <a:pathLst>
                <a:path w="3540" h="2246" extrusionOk="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7" name="Google Shape;13337;p75"/>
          <p:cNvGrpSpPr/>
          <p:nvPr/>
        </p:nvGrpSpPr>
        <p:grpSpPr>
          <a:xfrm>
            <a:off x="2640873" y="2891631"/>
            <a:ext cx="366404" cy="366404"/>
            <a:chOff x="2640873" y="2891631"/>
            <a:chExt cx="366404" cy="366404"/>
          </a:xfrm>
        </p:grpSpPr>
        <p:sp>
          <p:nvSpPr>
            <p:cNvPr id="13338" name="Google Shape;13338;p75"/>
            <p:cNvSpPr/>
            <p:nvPr/>
          </p:nvSpPr>
          <p:spPr>
            <a:xfrm>
              <a:off x="2696405" y="2945646"/>
              <a:ext cx="310872" cy="312388"/>
            </a:xfrm>
            <a:custGeom>
              <a:avLst/>
              <a:gdLst/>
              <a:ahLst/>
              <a:cxnLst/>
              <a:rect l="l" t="t" r="r" b="b"/>
              <a:pathLst>
                <a:path w="11896" h="11954" extrusionOk="0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75"/>
            <p:cNvSpPr/>
            <p:nvPr/>
          </p:nvSpPr>
          <p:spPr>
            <a:xfrm>
              <a:off x="2696405" y="3118539"/>
              <a:ext cx="60340" cy="57073"/>
            </a:xfrm>
            <a:custGeom>
              <a:avLst/>
              <a:gdLst/>
              <a:ahLst/>
              <a:cxnLst/>
              <a:rect l="l" t="t" r="r" b="b"/>
              <a:pathLst>
                <a:path w="2309" h="2184" extrusionOk="0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75"/>
            <p:cNvSpPr/>
            <p:nvPr/>
          </p:nvSpPr>
          <p:spPr>
            <a:xfrm>
              <a:off x="2864776" y="2945646"/>
              <a:ext cx="26420" cy="60340"/>
            </a:xfrm>
            <a:custGeom>
              <a:avLst/>
              <a:gdLst/>
              <a:ahLst/>
              <a:cxnLst/>
              <a:rect l="l" t="t" r="r" b="b"/>
              <a:pathLst>
                <a:path w="1011" h="2309" extrusionOk="0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75"/>
            <p:cNvSpPr/>
            <p:nvPr/>
          </p:nvSpPr>
          <p:spPr>
            <a:xfrm>
              <a:off x="2640873" y="2891631"/>
              <a:ext cx="310872" cy="312127"/>
            </a:xfrm>
            <a:custGeom>
              <a:avLst/>
              <a:gdLst/>
              <a:ahLst/>
              <a:cxnLst/>
              <a:rect l="l" t="t" r="r" b="b"/>
              <a:pathLst>
                <a:path w="11896" h="11944" extrusionOk="0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75"/>
            <p:cNvSpPr/>
            <p:nvPr/>
          </p:nvSpPr>
          <p:spPr>
            <a:xfrm>
              <a:off x="2821318" y="2972798"/>
              <a:ext cx="11080" cy="33188"/>
            </a:xfrm>
            <a:custGeom>
              <a:avLst/>
              <a:gdLst/>
              <a:ahLst/>
              <a:cxnLst/>
              <a:rect l="l" t="t" r="r" b="b"/>
              <a:pathLst>
                <a:path w="424" h="1270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75"/>
            <p:cNvSpPr/>
            <p:nvPr/>
          </p:nvSpPr>
          <p:spPr>
            <a:xfrm>
              <a:off x="2855734" y="2982598"/>
              <a:ext cx="11342" cy="23389"/>
            </a:xfrm>
            <a:custGeom>
              <a:avLst/>
              <a:gdLst/>
              <a:ahLst/>
              <a:cxnLst/>
              <a:rect l="l" t="t" r="r" b="b"/>
              <a:pathLst>
                <a:path w="434" h="895" extrusionOk="0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75"/>
            <p:cNvSpPr/>
            <p:nvPr/>
          </p:nvSpPr>
          <p:spPr>
            <a:xfrm>
              <a:off x="2786379" y="2982598"/>
              <a:ext cx="11080" cy="23389"/>
            </a:xfrm>
            <a:custGeom>
              <a:avLst/>
              <a:gdLst/>
              <a:ahLst/>
              <a:cxnLst/>
              <a:rect l="l" t="t" r="r" b="b"/>
              <a:pathLst>
                <a:path w="424" h="895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75"/>
            <p:cNvSpPr/>
            <p:nvPr/>
          </p:nvSpPr>
          <p:spPr>
            <a:xfrm>
              <a:off x="2972468" y="2972040"/>
              <a:ext cx="11943" cy="33946"/>
            </a:xfrm>
            <a:custGeom>
              <a:avLst/>
              <a:gdLst/>
              <a:ahLst/>
              <a:cxnLst/>
              <a:rect l="l" t="t" r="r" b="b"/>
              <a:pathLst>
                <a:path w="457" h="1299" extrusionOk="0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75"/>
            <p:cNvSpPr/>
            <p:nvPr/>
          </p:nvSpPr>
          <p:spPr>
            <a:xfrm>
              <a:off x="2811753" y="3143182"/>
              <a:ext cx="11342" cy="33241"/>
            </a:xfrm>
            <a:custGeom>
              <a:avLst/>
              <a:gdLst/>
              <a:ahLst/>
              <a:cxnLst/>
              <a:rect l="l" t="t" r="r" b="b"/>
              <a:pathLst>
                <a:path w="434" h="1272" extrusionOk="0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75"/>
            <p:cNvSpPr/>
            <p:nvPr/>
          </p:nvSpPr>
          <p:spPr>
            <a:xfrm>
              <a:off x="2777337" y="3143182"/>
              <a:ext cx="11080" cy="24957"/>
            </a:xfrm>
            <a:custGeom>
              <a:avLst/>
              <a:gdLst/>
              <a:ahLst/>
              <a:cxnLst/>
              <a:rect l="l" t="t" r="r" b="b"/>
              <a:pathLst>
                <a:path w="42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75"/>
            <p:cNvSpPr/>
            <p:nvPr/>
          </p:nvSpPr>
          <p:spPr>
            <a:xfrm>
              <a:off x="2846693" y="3143182"/>
              <a:ext cx="11342" cy="24957"/>
            </a:xfrm>
            <a:custGeom>
              <a:avLst/>
              <a:gdLst/>
              <a:ahLst/>
              <a:cxnLst/>
              <a:rect l="l" t="t" r="r" b="b"/>
              <a:pathLst>
                <a:path w="43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75"/>
            <p:cNvSpPr/>
            <p:nvPr/>
          </p:nvSpPr>
          <p:spPr>
            <a:xfrm>
              <a:off x="2742659" y="3143182"/>
              <a:ext cx="11080" cy="33241"/>
            </a:xfrm>
            <a:custGeom>
              <a:avLst/>
              <a:gdLst/>
              <a:ahLst/>
              <a:cxnLst/>
              <a:rect l="l" t="t" r="r" b="b"/>
              <a:pathLst>
                <a:path w="424" h="1272" extrusionOk="0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75"/>
            <p:cNvSpPr/>
            <p:nvPr/>
          </p:nvSpPr>
          <p:spPr>
            <a:xfrm>
              <a:off x="2707589" y="3143182"/>
              <a:ext cx="11838" cy="25897"/>
            </a:xfrm>
            <a:custGeom>
              <a:avLst/>
              <a:gdLst/>
              <a:ahLst/>
              <a:cxnLst/>
              <a:rect l="l" t="t" r="r" b="b"/>
              <a:pathLst>
                <a:path w="453" h="991" extrusionOk="0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75"/>
            <p:cNvSpPr/>
            <p:nvPr/>
          </p:nvSpPr>
          <p:spPr>
            <a:xfrm>
              <a:off x="2673042" y="3143182"/>
              <a:ext cx="11838" cy="34181"/>
            </a:xfrm>
            <a:custGeom>
              <a:avLst/>
              <a:gdLst/>
              <a:ahLst/>
              <a:cxnLst/>
              <a:rect l="l" t="t" r="r" b="b"/>
              <a:pathLst>
                <a:path w="453" h="1308" extrusionOk="0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2" name="Google Shape;13352;p75"/>
          <p:cNvGrpSpPr/>
          <p:nvPr/>
        </p:nvGrpSpPr>
        <p:grpSpPr>
          <a:xfrm>
            <a:off x="2197091" y="2938120"/>
            <a:ext cx="366665" cy="273189"/>
            <a:chOff x="2197091" y="2938120"/>
            <a:chExt cx="366665" cy="273189"/>
          </a:xfrm>
        </p:grpSpPr>
        <p:sp>
          <p:nvSpPr>
            <p:cNvPr id="13353" name="Google Shape;13353;p75"/>
            <p:cNvSpPr/>
            <p:nvPr/>
          </p:nvSpPr>
          <p:spPr>
            <a:xfrm>
              <a:off x="2197091" y="2938120"/>
              <a:ext cx="366665" cy="273189"/>
            </a:xfrm>
            <a:custGeom>
              <a:avLst/>
              <a:gdLst/>
              <a:ahLst/>
              <a:cxnLst/>
              <a:rect l="l" t="t" r="r" b="b"/>
              <a:pathLst>
                <a:path w="14031" h="10454" extrusionOk="0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75"/>
            <p:cNvSpPr/>
            <p:nvPr/>
          </p:nvSpPr>
          <p:spPr>
            <a:xfrm>
              <a:off x="2218206" y="2938120"/>
              <a:ext cx="345550" cy="273189"/>
            </a:xfrm>
            <a:custGeom>
              <a:avLst/>
              <a:gdLst/>
              <a:ahLst/>
              <a:cxnLst/>
              <a:rect l="l" t="t" r="r" b="b"/>
              <a:pathLst>
                <a:path w="13223" h="10454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75"/>
            <p:cNvSpPr/>
            <p:nvPr/>
          </p:nvSpPr>
          <p:spPr>
            <a:xfrm>
              <a:off x="2197352" y="2938120"/>
              <a:ext cx="366404" cy="47274"/>
            </a:xfrm>
            <a:custGeom>
              <a:avLst/>
              <a:gdLst/>
              <a:ahLst/>
              <a:cxnLst/>
              <a:rect l="l" t="t" r="r" b="b"/>
              <a:pathLst>
                <a:path w="14021" h="1809" extrusionOk="0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75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75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75"/>
            <p:cNvSpPr/>
            <p:nvPr/>
          </p:nvSpPr>
          <p:spPr>
            <a:xfrm>
              <a:off x="2215697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75"/>
            <p:cNvSpPr/>
            <p:nvPr/>
          </p:nvSpPr>
          <p:spPr>
            <a:xfrm>
              <a:off x="2271725" y="3003451"/>
              <a:ext cx="44007" cy="11342"/>
            </a:xfrm>
            <a:custGeom>
              <a:avLst/>
              <a:gdLst/>
              <a:ahLst/>
              <a:cxnLst/>
              <a:rect l="l" t="t" r="r" b="b"/>
              <a:pathLst>
                <a:path w="1684" h="434" extrusionOk="0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75"/>
            <p:cNvSpPr/>
            <p:nvPr/>
          </p:nvSpPr>
          <p:spPr>
            <a:xfrm>
              <a:off x="2326917" y="3003451"/>
              <a:ext cx="45967" cy="11342"/>
            </a:xfrm>
            <a:custGeom>
              <a:avLst/>
              <a:gdLst/>
              <a:ahLst/>
              <a:cxnLst/>
              <a:rect l="l" t="t" r="r" b="b"/>
              <a:pathLst>
                <a:path w="175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75"/>
            <p:cNvSpPr/>
            <p:nvPr/>
          </p:nvSpPr>
          <p:spPr>
            <a:xfrm>
              <a:off x="2384069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75"/>
            <p:cNvSpPr/>
            <p:nvPr/>
          </p:nvSpPr>
          <p:spPr>
            <a:xfrm>
              <a:off x="2439261" y="3003451"/>
              <a:ext cx="45680" cy="11342"/>
            </a:xfrm>
            <a:custGeom>
              <a:avLst/>
              <a:gdLst/>
              <a:ahLst/>
              <a:cxnLst/>
              <a:rect l="l" t="t" r="r" b="b"/>
              <a:pathLst>
                <a:path w="1748" h="434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75"/>
            <p:cNvSpPr/>
            <p:nvPr/>
          </p:nvSpPr>
          <p:spPr>
            <a:xfrm>
              <a:off x="2495289" y="3003451"/>
              <a:ext cx="45706" cy="11342"/>
            </a:xfrm>
            <a:custGeom>
              <a:avLst/>
              <a:gdLst/>
              <a:ahLst/>
              <a:cxnLst/>
              <a:rect l="l" t="t" r="r" b="b"/>
              <a:pathLst>
                <a:path w="174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75"/>
            <p:cNvSpPr/>
            <p:nvPr/>
          </p:nvSpPr>
          <p:spPr>
            <a:xfrm>
              <a:off x="2219878" y="2957458"/>
              <a:ext cx="279043" cy="11368"/>
            </a:xfrm>
            <a:custGeom>
              <a:avLst/>
              <a:gdLst/>
              <a:ahLst/>
              <a:cxnLst/>
              <a:rect l="l" t="t" r="r" b="b"/>
              <a:pathLst>
                <a:path w="10678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75"/>
            <p:cNvSpPr/>
            <p:nvPr/>
          </p:nvSpPr>
          <p:spPr>
            <a:xfrm>
              <a:off x="2517711" y="2949932"/>
              <a:ext cx="34835" cy="26995"/>
            </a:xfrm>
            <a:custGeom>
              <a:avLst/>
              <a:gdLst/>
              <a:ahLst/>
              <a:cxnLst/>
              <a:rect l="l" t="t" r="r" b="b"/>
              <a:pathLst>
                <a:path w="1333" h="1033" extrusionOk="0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75"/>
            <p:cNvSpPr/>
            <p:nvPr/>
          </p:nvSpPr>
          <p:spPr>
            <a:xfrm>
              <a:off x="2222230" y="3037894"/>
              <a:ext cx="195027" cy="143494"/>
            </a:xfrm>
            <a:custGeom>
              <a:avLst/>
              <a:gdLst/>
              <a:ahLst/>
              <a:cxnLst/>
              <a:rect l="l" t="t" r="r" b="b"/>
              <a:pathLst>
                <a:path w="7463" h="5491" extrusionOk="0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75"/>
            <p:cNvSpPr/>
            <p:nvPr/>
          </p:nvSpPr>
          <p:spPr>
            <a:xfrm>
              <a:off x="2447623" y="3032328"/>
              <a:ext cx="93554" cy="11132"/>
            </a:xfrm>
            <a:custGeom>
              <a:avLst/>
              <a:gdLst/>
              <a:ahLst/>
              <a:cxnLst/>
              <a:rect l="l" t="t" r="r" b="b"/>
              <a:pathLst>
                <a:path w="3580" h="426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75"/>
            <p:cNvSpPr/>
            <p:nvPr/>
          </p:nvSpPr>
          <p:spPr>
            <a:xfrm>
              <a:off x="2436229" y="3056187"/>
              <a:ext cx="105000" cy="11394"/>
            </a:xfrm>
            <a:custGeom>
              <a:avLst/>
              <a:gdLst/>
              <a:ahLst/>
              <a:cxnLst/>
              <a:rect l="l" t="t" r="r" b="b"/>
              <a:pathLst>
                <a:path w="4018" h="436" extrusionOk="0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75"/>
            <p:cNvSpPr/>
            <p:nvPr/>
          </p:nvSpPr>
          <p:spPr>
            <a:xfrm>
              <a:off x="2437327" y="3080098"/>
              <a:ext cx="102805" cy="11080"/>
            </a:xfrm>
            <a:custGeom>
              <a:avLst/>
              <a:gdLst/>
              <a:ahLst/>
              <a:cxnLst/>
              <a:rect l="l" t="t" r="r" b="b"/>
              <a:pathLst>
                <a:path w="3934" h="424" extrusionOk="0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75"/>
            <p:cNvSpPr/>
            <p:nvPr/>
          </p:nvSpPr>
          <p:spPr>
            <a:xfrm>
              <a:off x="2436229" y="3103957"/>
              <a:ext cx="105000" cy="11368"/>
            </a:xfrm>
            <a:custGeom>
              <a:avLst/>
              <a:gdLst/>
              <a:ahLst/>
              <a:cxnLst/>
              <a:rect l="l" t="t" r="r" b="b"/>
              <a:pathLst>
                <a:path w="4018" h="435" extrusionOk="0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75"/>
            <p:cNvSpPr/>
            <p:nvPr/>
          </p:nvSpPr>
          <p:spPr>
            <a:xfrm>
              <a:off x="2436308" y="3128051"/>
              <a:ext cx="104870" cy="11159"/>
            </a:xfrm>
            <a:custGeom>
              <a:avLst/>
              <a:gdLst/>
              <a:ahLst/>
              <a:cxnLst/>
              <a:rect l="l" t="t" r="r" b="b"/>
              <a:pathLst>
                <a:path w="4013" h="427" extrusionOk="0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75"/>
            <p:cNvSpPr/>
            <p:nvPr/>
          </p:nvSpPr>
          <p:spPr>
            <a:xfrm>
              <a:off x="2437327" y="3151962"/>
              <a:ext cx="102805" cy="11342"/>
            </a:xfrm>
            <a:custGeom>
              <a:avLst/>
              <a:gdLst/>
              <a:ahLst/>
              <a:cxnLst/>
              <a:rect l="l" t="t" r="r" b="b"/>
              <a:pathLst>
                <a:path w="3934" h="434" extrusionOk="0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75"/>
            <p:cNvSpPr/>
            <p:nvPr/>
          </p:nvSpPr>
          <p:spPr>
            <a:xfrm>
              <a:off x="2436229" y="3175821"/>
              <a:ext cx="77012" cy="11368"/>
            </a:xfrm>
            <a:custGeom>
              <a:avLst/>
              <a:gdLst/>
              <a:ahLst/>
              <a:cxnLst/>
              <a:rect l="l" t="t" r="r" b="b"/>
              <a:pathLst>
                <a:path w="2947" h="435" extrusionOk="0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75"/>
            <p:cNvSpPr/>
            <p:nvPr/>
          </p:nvSpPr>
          <p:spPr>
            <a:xfrm>
              <a:off x="2226255" y="3090525"/>
              <a:ext cx="111847" cy="90863"/>
            </a:xfrm>
            <a:custGeom>
              <a:avLst/>
              <a:gdLst/>
              <a:ahLst/>
              <a:cxnLst/>
              <a:rect l="l" t="t" r="r" b="b"/>
              <a:pathLst>
                <a:path w="4280" h="3477" extrusionOk="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75"/>
            <p:cNvSpPr/>
            <p:nvPr/>
          </p:nvSpPr>
          <p:spPr>
            <a:xfrm>
              <a:off x="2324513" y="3056474"/>
              <a:ext cx="68363" cy="62561"/>
            </a:xfrm>
            <a:custGeom>
              <a:avLst/>
              <a:gdLst/>
              <a:ahLst/>
              <a:cxnLst/>
              <a:rect l="l" t="t" r="r" b="b"/>
              <a:pathLst>
                <a:path w="2616" h="2394" extrusionOk="0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75"/>
            <p:cNvSpPr/>
            <p:nvPr/>
          </p:nvSpPr>
          <p:spPr>
            <a:xfrm>
              <a:off x="2253380" y="3090342"/>
              <a:ext cx="55819" cy="47953"/>
            </a:xfrm>
            <a:custGeom>
              <a:avLst/>
              <a:gdLst/>
              <a:ahLst/>
              <a:cxnLst/>
              <a:rect l="l" t="t" r="r" b="b"/>
              <a:pathLst>
                <a:path w="2136" h="1835" extrusionOk="0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7" name="Google Shape;13377;p75"/>
          <p:cNvGrpSpPr/>
          <p:nvPr/>
        </p:nvGrpSpPr>
        <p:grpSpPr>
          <a:xfrm>
            <a:off x="1753570" y="2892127"/>
            <a:ext cx="366665" cy="365202"/>
            <a:chOff x="1753570" y="2892127"/>
            <a:chExt cx="366665" cy="365202"/>
          </a:xfrm>
        </p:grpSpPr>
        <p:sp>
          <p:nvSpPr>
            <p:cNvPr id="13378" name="Google Shape;13378;p75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75"/>
            <p:cNvSpPr/>
            <p:nvPr/>
          </p:nvSpPr>
          <p:spPr>
            <a:xfrm>
              <a:off x="1775939" y="3076335"/>
              <a:ext cx="342780" cy="104295"/>
            </a:xfrm>
            <a:custGeom>
              <a:avLst/>
              <a:gdLst/>
              <a:ahLst/>
              <a:cxnLst/>
              <a:rect l="l" t="t" r="r" b="b"/>
              <a:pathLst>
                <a:path w="13117" h="3991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75"/>
            <p:cNvSpPr/>
            <p:nvPr/>
          </p:nvSpPr>
          <p:spPr>
            <a:xfrm>
              <a:off x="2046934" y="3180578"/>
              <a:ext cx="70218" cy="76751"/>
            </a:xfrm>
            <a:custGeom>
              <a:avLst/>
              <a:gdLst/>
              <a:ahLst/>
              <a:cxnLst/>
              <a:rect l="l" t="t" r="r" b="b"/>
              <a:pathLst>
                <a:path w="2687" h="2937" extrusionOk="0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75"/>
            <p:cNvSpPr/>
            <p:nvPr/>
          </p:nvSpPr>
          <p:spPr>
            <a:xfrm>
              <a:off x="2064416" y="3186405"/>
              <a:ext cx="52709" cy="60836"/>
            </a:xfrm>
            <a:custGeom>
              <a:avLst/>
              <a:gdLst/>
              <a:ahLst/>
              <a:cxnLst/>
              <a:rect l="l" t="t" r="r" b="b"/>
              <a:pathLst>
                <a:path w="2017" h="2328" extrusionOk="0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75"/>
            <p:cNvSpPr/>
            <p:nvPr/>
          </p:nvSpPr>
          <p:spPr>
            <a:xfrm>
              <a:off x="1913658" y="2892650"/>
              <a:ext cx="206577" cy="160088"/>
            </a:xfrm>
            <a:custGeom>
              <a:avLst/>
              <a:gdLst/>
              <a:ahLst/>
              <a:cxnLst/>
              <a:rect l="l" t="t" r="r" b="b"/>
              <a:pathLst>
                <a:path w="7905" h="6126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75"/>
            <p:cNvSpPr/>
            <p:nvPr/>
          </p:nvSpPr>
          <p:spPr>
            <a:xfrm>
              <a:off x="1941045" y="2892650"/>
              <a:ext cx="179191" cy="160088"/>
            </a:xfrm>
            <a:custGeom>
              <a:avLst/>
              <a:gdLst/>
              <a:ahLst/>
              <a:cxnLst/>
              <a:rect l="l" t="t" r="r" b="b"/>
              <a:pathLst>
                <a:path w="6857" h="6126" extrusionOk="0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75"/>
            <p:cNvSpPr/>
            <p:nvPr/>
          </p:nvSpPr>
          <p:spPr>
            <a:xfrm>
              <a:off x="1755086" y="2892127"/>
              <a:ext cx="132701" cy="160114"/>
            </a:xfrm>
            <a:custGeom>
              <a:avLst/>
              <a:gdLst/>
              <a:ahLst/>
              <a:cxnLst/>
              <a:rect l="l" t="t" r="r" b="b"/>
              <a:pathLst>
                <a:path w="5078" h="612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75"/>
            <p:cNvSpPr/>
            <p:nvPr/>
          </p:nvSpPr>
          <p:spPr>
            <a:xfrm>
              <a:off x="1777455" y="2892127"/>
              <a:ext cx="110331" cy="160114"/>
            </a:xfrm>
            <a:custGeom>
              <a:avLst/>
              <a:gdLst/>
              <a:ahLst/>
              <a:cxnLst/>
              <a:rect l="l" t="t" r="r" b="b"/>
              <a:pathLst>
                <a:path w="4222" h="6127" extrusionOk="0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75"/>
            <p:cNvSpPr/>
            <p:nvPr/>
          </p:nvSpPr>
          <p:spPr>
            <a:xfrm>
              <a:off x="1755086" y="2892127"/>
              <a:ext cx="132701" cy="159853"/>
            </a:xfrm>
            <a:custGeom>
              <a:avLst/>
              <a:gdLst/>
              <a:ahLst/>
              <a:cxnLst/>
              <a:rect l="l" t="t" r="r" b="b"/>
              <a:pathLst>
                <a:path w="5078" h="611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75"/>
            <p:cNvSpPr/>
            <p:nvPr/>
          </p:nvSpPr>
          <p:spPr>
            <a:xfrm>
              <a:off x="1939268" y="2914496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75"/>
            <p:cNvSpPr/>
            <p:nvPr/>
          </p:nvSpPr>
          <p:spPr>
            <a:xfrm>
              <a:off x="2021690" y="2914496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75"/>
            <p:cNvSpPr/>
            <p:nvPr/>
          </p:nvSpPr>
          <p:spPr>
            <a:xfrm>
              <a:off x="1939268" y="2949436"/>
              <a:ext cx="72910" cy="11315"/>
            </a:xfrm>
            <a:custGeom>
              <a:avLst/>
              <a:gdLst/>
              <a:ahLst/>
              <a:cxnLst/>
              <a:rect l="l" t="t" r="r" b="b"/>
              <a:pathLst>
                <a:path w="279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75"/>
            <p:cNvSpPr/>
            <p:nvPr/>
          </p:nvSpPr>
          <p:spPr>
            <a:xfrm>
              <a:off x="2021690" y="2949436"/>
              <a:ext cx="72648" cy="11315"/>
            </a:xfrm>
            <a:custGeom>
              <a:avLst/>
              <a:gdLst/>
              <a:ahLst/>
              <a:cxnLst/>
              <a:rect l="l" t="t" r="r" b="b"/>
              <a:pathLst>
                <a:path w="278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75"/>
            <p:cNvSpPr/>
            <p:nvPr/>
          </p:nvSpPr>
          <p:spPr>
            <a:xfrm>
              <a:off x="1939268" y="2984610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75"/>
            <p:cNvSpPr/>
            <p:nvPr/>
          </p:nvSpPr>
          <p:spPr>
            <a:xfrm>
              <a:off x="2021690" y="2984610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75"/>
            <p:cNvSpPr/>
            <p:nvPr/>
          </p:nvSpPr>
          <p:spPr>
            <a:xfrm>
              <a:off x="1939268" y="3019549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75"/>
            <p:cNvSpPr/>
            <p:nvPr/>
          </p:nvSpPr>
          <p:spPr>
            <a:xfrm>
              <a:off x="2021690" y="3019549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75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6" name="Google Shape;13396;p75"/>
          <p:cNvGrpSpPr/>
          <p:nvPr/>
        </p:nvGrpSpPr>
        <p:grpSpPr>
          <a:xfrm>
            <a:off x="1303751" y="3807339"/>
            <a:ext cx="367684" cy="366561"/>
            <a:chOff x="1303751" y="3807339"/>
            <a:chExt cx="367684" cy="366561"/>
          </a:xfrm>
        </p:grpSpPr>
        <p:sp>
          <p:nvSpPr>
            <p:cNvPr id="13397" name="Google Shape;13397;p75"/>
            <p:cNvSpPr/>
            <p:nvPr/>
          </p:nvSpPr>
          <p:spPr>
            <a:xfrm>
              <a:off x="1305006" y="4056356"/>
              <a:ext cx="366430" cy="117387"/>
            </a:xfrm>
            <a:custGeom>
              <a:avLst/>
              <a:gdLst/>
              <a:ahLst/>
              <a:cxnLst/>
              <a:rect l="l" t="t" r="r" b="b"/>
              <a:pathLst>
                <a:path w="14022" h="4492" extrusionOk="0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75"/>
            <p:cNvSpPr/>
            <p:nvPr/>
          </p:nvSpPr>
          <p:spPr>
            <a:xfrm>
              <a:off x="1305267" y="4079980"/>
              <a:ext cx="366169" cy="93763"/>
            </a:xfrm>
            <a:custGeom>
              <a:avLst/>
              <a:gdLst/>
              <a:ahLst/>
              <a:cxnLst/>
              <a:rect l="l" t="t" r="r" b="b"/>
              <a:pathLst>
                <a:path w="14012" h="3588" extrusionOk="0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75"/>
            <p:cNvSpPr/>
            <p:nvPr/>
          </p:nvSpPr>
          <p:spPr>
            <a:xfrm>
              <a:off x="1605556" y="4079980"/>
              <a:ext cx="39225" cy="70401"/>
            </a:xfrm>
            <a:custGeom>
              <a:avLst/>
              <a:gdLst/>
              <a:ahLst/>
              <a:cxnLst/>
              <a:rect l="l" t="t" r="r" b="b"/>
              <a:pathLst>
                <a:path w="1501" h="2694" extrusionOk="0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75"/>
            <p:cNvSpPr/>
            <p:nvPr/>
          </p:nvSpPr>
          <p:spPr>
            <a:xfrm>
              <a:off x="1516104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75"/>
            <p:cNvSpPr/>
            <p:nvPr/>
          </p:nvSpPr>
          <p:spPr>
            <a:xfrm>
              <a:off x="1427149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75"/>
            <p:cNvSpPr/>
            <p:nvPr/>
          </p:nvSpPr>
          <p:spPr>
            <a:xfrm>
              <a:off x="1575294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75"/>
            <p:cNvSpPr/>
            <p:nvPr/>
          </p:nvSpPr>
          <p:spPr>
            <a:xfrm>
              <a:off x="1575294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75"/>
            <p:cNvSpPr/>
            <p:nvPr/>
          </p:nvSpPr>
          <p:spPr>
            <a:xfrm>
              <a:off x="1485686" y="4079745"/>
              <a:ext cx="11838" cy="49260"/>
            </a:xfrm>
            <a:custGeom>
              <a:avLst/>
              <a:gdLst/>
              <a:ahLst/>
              <a:cxnLst/>
              <a:rect l="l" t="t" r="r" b="b"/>
              <a:pathLst>
                <a:path w="453" h="1885" extrusionOk="0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75"/>
            <p:cNvSpPr/>
            <p:nvPr/>
          </p:nvSpPr>
          <p:spPr>
            <a:xfrm>
              <a:off x="1485686" y="4139536"/>
              <a:ext cx="11838" cy="19129"/>
            </a:xfrm>
            <a:custGeom>
              <a:avLst/>
              <a:gdLst/>
              <a:ahLst/>
              <a:cxnLst/>
              <a:rect l="l" t="t" r="r" b="b"/>
              <a:pathLst>
                <a:path w="453" h="732" extrusionOk="0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75"/>
            <p:cNvSpPr/>
            <p:nvPr/>
          </p:nvSpPr>
          <p:spPr>
            <a:xfrm>
              <a:off x="1396626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75"/>
            <p:cNvSpPr/>
            <p:nvPr/>
          </p:nvSpPr>
          <p:spPr>
            <a:xfrm>
              <a:off x="1396626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75"/>
            <p:cNvSpPr/>
            <p:nvPr/>
          </p:nvSpPr>
          <p:spPr>
            <a:xfrm>
              <a:off x="1304274" y="3915110"/>
              <a:ext cx="353573" cy="258712"/>
            </a:xfrm>
            <a:custGeom>
              <a:avLst/>
              <a:gdLst/>
              <a:ahLst/>
              <a:cxnLst/>
              <a:rect l="l" t="t" r="r" b="b"/>
              <a:pathLst>
                <a:path w="13530" h="9900" extrusionOk="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75"/>
            <p:cNvSpPr/>
            <p:nvPr/>
          </p:nvSpPr>
          <p:spPr>
            <a:xfrm>
              <a:off x="1307018" y="3927706"/>
              <a:ext cx="350829" cy="245776"/>
            </a:xfrm>
            <a:custGeom>
              <a:avLst/>
              <a:gdLst/>
              <a:ahLst/>
              <a:cxnLst/>
              <a:rect l="l" t="t" r="r" b="b"/>
              <a:pathLst>
                <a:path w="13425" h="9405" extrusionOk="0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75"/>
            <p:cNvSpPr/>
            <p:nvPr/>
          </p:nvSpPr>
          <p:spPr>
            <a:xfrm>
              <a:off x="1560582" y="3944431"/>
              <a:ext cx="65122" cy="74060"/>
            </a:xfrm>
            <a:custGeom>
              <a:avLst/>
              <a:gdLst/>
              <a:ahLst/>
              <a:cxnLst/>
              <a:rect l="l" t="t" r="r" b="b"/>
              <a:pathLst>
                <a:path w="2492" h="2834" extrusionOk="0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75"/>
            <p:cNvSpPr/>
            <p:nvPr/>
          </p:nvSpPr>
          <p:spPr>
            <a:xfrm>
              <a:off x="1533953" y="3971922"/>
              <a:ext cx="47326" cy="69565"/>
            </a:xfrm>
            <a:custGeom>
              <a:avLst/>
              <a:gdLst/>
              <a:ahLst/>
              <a:cxnLst/>
              <a:rect l="l" t="t" r="r" b="b"/>
              <a:pathLst>
                <a:path w="1811" h="2662" extrusionOk="0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75"/>
            <p:cNvSpPr/>
            <p:nvPr/>
          </p:nvSpPr>
          <p:spPr>
            <a:xfrm>
              <a:off x="1482942" y="3989169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75"/>
            <p:cNvSpPr/>
            <p:nvPr/>
          </p:nvSpPr>
          <p:spPr>
            <a:xfrm>
              <a:off x="1456548" y="4016922"/>
              <a:ext cx="45497" cy="69382"/>
            </a:xfrm>
            <a:custGeom>
              <a:avLst/>
              <a:gdLst/>
              <a:ahLst/>
              <a:cxnLst/>
              <a:rect l="l" t="t" r="r" b="b"/>
              <a:pathLst>
                <a:path w="1741" h="2655" extrusionOk="0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75"/>
            <p:cNvSpPr/>
            <p:nvPr/>
          </p:nvSpPr>
          <p:spPr>
            <a:xfrm>
              <a:off x="1405799" y="4033778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75"/>
            <p:cNvSpPr/>
            <p:nvPr/>
          </p:nvSpPr>
          <p:spPr>
            <a:xfrm>
              <a:off x="1379405" y="4061452"/>
              <a:ext cx="45261" cy="69330"/>
            </a:xfrm>
            <a:custGeom>
              <a:avLst/>
              <a:gdLst/>
              <a:ahLst/>
              <a:cxnLst/>
              <a:rect l="l" t="t" r="r" b="b"/>
              <a:pathLst>
                <a:path w="1732" h="2653" extrusionOk="0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75"/>
            <p:cNvSpPr/>
            <p:nvPr/>
          </p:nvSpPr>
          <p:spPr>
            <a:xfrm>
              <a:off x="1305267" y="3823907"/>
              <a:ext cx="261612" cy="349993"/>
            </a:xfrm>
            <a:custGeom>
              <a:avLst/>
              <a:gdLst/>
              <a:ahLst/>
              <a:cxnLst/>
              <a:rect l="l" t="t" r="r" b="b"/>
              <a:pathLst>
                <a:path w="10011" h="13393" extrusionOk="0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75"/>
            <p:cNvSpPr/>
            <p:nvPr/>
          </p:nvSpPr>
          <p:spPr>
            <a:xfrm>
              <a:off x="1320345" y="3828690"/>
              <a:ext cx="246299" cy="344792"/>
            </a:xfrm>
            <a:custGeom>
              <a:avLst/>
              <a:gdLst/>
              <a:ahLst/>
              <a:cxnLst/>
              <a:rect l="l" t="t" r="r" b="b"/>
              <a:pathLst>
                <a:path w="9425" h="13194" extrusionOk="0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75"/>
            <p:cNvSpPr/>
            <p:nvPr/>
          </p:nvSpPr>
          <p:spPr>
            <a:xfrm>
              <a:off x="1460076" y="3854979"/>
              <a:ext cx="76647" cy="62561"/>
            </a:xfrm>
            <a:custGeom>
              <a:avLst/>
              <a:gdLst/>
              <a:ahLst/>
              <a:cxnLst/>
              <a:rect l="l" t="t" r="r" b="b"/>
              <a:pathLst>
                <a:path w="2933" h="2394" extrusionOk="0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75"/>
            <p:cNvSpPr/>
            <p:nvPr/>
          </p:nvSpPr>
          <p:spPr>
            <a:xfrm>
              <a:off x="1414579" y="3932514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75"/>
            <p:cNvSpPr/>
            <p:nvPr/>
          </p:nvSpPr>
          <p:spPr>
            <a:xfrm>
              <a:off x="1370102" y="4009527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75"/>
            <p:cNvSpPr/>
            <p:nvPr/>
          </p:nvSpPr>
          <p:spPr>
            <a:xfrm>
              <a:off x="1442254" y="3903481"/>
              <a:ext cx="48972" cy="30131"/>
            </a:xfrm>
            <a:custGeom>
              <a:avLst/>
              <a:gdLst/>
              <a:ahLst/>
              <a:cxnLst/>
              <a:rect l="l" t="t" r="r" b="b"/>
              <a:pathLst>
                <a:path w="1874" h="1153" extrusionOk="0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75"/>
            <p:cNvSpPr/>
            <p:nvPr/>
          </p:nvSpPr>
          <p:spPr>
            <a:xfrm>
              <a:off x="1494022" y="3933612"/>
              <a:ext cx="23101" cy="15078"/>
            </a:xfrm>
            <a:custGeom>
              <a:avLst/>
              <a:gdLst/>
              <a:ahLst/>
              <a:cxnLst/>
              <a:rect l="l" t="t" r="r" b="b"/>
              <a:pathLst>
                <a:path w="884" h="577" extrusionOk="0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75"/>
            <p:cNvSpPr/>
            <p:nvPr/>
          </p:nvSpPr>
          <p:spPr>
            <a:xfrm>
              <a:off x="1397462" y="3981147"/>
              <a:ext cx="48816" cy="30131"/>
            </a:xfrm>
            <a:custGeom>
              <a:avLst/>
              <a:gdLst/>
              <a:ahLst/>
              <a:cxnLst/>
              <a:rect l="l" t="t" r="r" b="b"/>
              <a:pathLst>
                <a:path w="1868" h="1153" extrusionOk="0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75"/>
            <p:cNvSpPr/>
            <p:nvPr/>
          </p:nvSpPr>
          <p:spPr>
            <a:xfrm>
              <a:off x="1449022" y="4011042"/>
              <a:ext cx="23101" cy="15288"/>
            </a:xfrm>
            <a:custGeom>
              <a:avLst/>
              <a:gdLst/>
              <a:ahLst/>
              <a:cxnLst/>
              <a:rect l="l" t="t" r="r" b="b"/>
              <a:pathLst>
                <a:path w="884" h="585" extrusionOk="0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75"/>
            <p:cNvSpPr/>
            <p:nvPr/>
          </p:nvSpPr>
          <p:spPr>
            <a:xfrm>
              <a:off x="1404806" y="4088185"/>
              <a:ext cx="22918" cy="15209"/>
            </a:xfrm>
            <a:custGeom>
              <a:avLst/>
              <a:gdLst/>
              <a:ahLst/>
              <a:cxnLst/>
              <a:rect l="l" t="t" r="r" b="b"/>
              <a:pathLst>
                <a:path w="877" h="582" extrusionOk="0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75"/>
            <p:cNvSpPr/>
            <p:nvPr/>
          </p:nvSpPr>
          <p:spPr>
            <a:xfrm>
              <a:off x="1352985" y="4058290"/>
              <a:ext cx="48816" cy="30105"/>
            </a:xfrm>
            <a:custGeom>
              <a:avLst/>
              <a:gdLst/>
              <a:ahLst/>
              <a:cxnLst/>
              <a:rect l="l" t="t" r="r" b="b"/>
              <a:pathLst>
                <a:path w="1868" h="1152" extrusionOk="0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75"/>
            <p:cNvSpPr/>
            <p:nvPr/>
          </p:nvSpPr>
          <p:spPr>
            <a:xfrm>
              <a:off x="1303751" y="3807339"/>
              <a:ext cx="118903" cy="366404"/>
            </a:xfrm>
            <a:custGeom>
              <a:avLst/>
              <a:gdLst/>
              <a:ahLst/>
              <a:cxnLst/>
              <a:rect l="l" t="t" r="r" b="b"/>
              <a:pathLst>
                <a:path w="4550" h="14021" extrusionOk="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75"/>
            <p:cNvSpPr/>
            <p:nvPr/>
          </p:nvSpPr>
          <p:spPr>
            <a:xfrm>
              <a:off x="1326879" y="3807339"/>
              <a:ext cx="95776" cy="366142"/>
            </a:xfrm>
            <a:custGeom>
              <a:avLst/>
              <a:gdLst/>
              <a:ahLst/>
              <a:cxnLst/>
              <a:rect l="l" t="t" r="r" b="b"/>
              <a:pathLst>
                <a:path w="3665" h="14011" extrusionOk="0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75"/>
            <p:cNvSpPr/>
            <p:nvPr/>
          </p:nvSpPr>
          <p:spPr>
            <a:xfrm>
              <a:off x="1328891" y="3834230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75"/>
            <p:cNvSpPr/>
            <p:nvPr/>
          </p:nvSpPr>
          <p:spPr>
            <a:xfrm>
              <a:off x="1328891" y="3923943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75"/>
            <p:cNvSpPr/>
            <p:nvPr/>
          </p:nvSpPr>
          <p:spPr>
            <a:xfrm>
              <a:off x="1328891" y="4012898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75"/>
            <p:cNvSpPr/>
            <p:nvPr/>
          </p:nvSpPr>
          <p:spPr>
            <a:xfrm>
              <a:off x="1387192" y="3891983"/>
              <a:ext cx="22474" cy="11394"/>
            </a:xfrm>
            <a:custGeom>
              <a:avLst/>
              <a:gdLst/>
              <a:ahLst/>
              <a:cxnLst/>
              <a:rect l="l" t="t" r="r" b="b"/>
              <a:pathLst>
                <a:path w="860" h="436" extrusionOk="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75"/>
            <p:cNvSpPr/>
            <p:nvPr/>
          </p:nvSpPr>
          <p:spPr>
            <a:xfrm>
              <a:off x="1327375" y="3891983"/>
              <a:ext cx="52396" cy="11394"/>
            </a:xfrm>
            <a:custGeom>
              <a:avLst/>
              <a:gdLst/>
              <a:ahLst/>
              <a:cxnLst/>
              <a:rect l="l" t="t" r="r" b="b"/>
              <a:pathLst>
                <a:path w="2005" h="436" extrusionOk="0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75"/>
            <p:cNvSpPr/>
            <p:nvPr/>
          </p:nvSpPr>
          <p:spPr>
            <a:xfrm>
              <a:off x="1326539" y="3981695"/>
              <a:ext cx="53232" cy="11394"/>
            </a:xfrm>
            <a:custGeom>
              <a:avLst/>
              <a:gdLst/>
              <a:ahLst/>
              <a:cxnLst/>
              <a:rect l="l" t="t" r="r" b="b"/>
              <a:pathLst>
                <a:path w="2037" h="436" extrusionOk="0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75"/>
            <p:cNvSpPr/>
            <p:nvPr/>
          </p:nvSpPr>
          <p:spPr>
            <a:xfrm>
              <a:off x="1386330" y="3981695"/>
              <a:ext cx="23336" cy="11394"/>
            </a:xfrm>
            <a:custGeom>
              <a:avLst/>
              <a:gdLst/>
              <a:ahLst/>
              <a:cxnLst/>
              <a:rect l="l" t="t" r="r" b="b"/>
              <a:pathLst>
                <a:path w="893" h="436" extrusionOk="0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75"/>
            <p:cNvSpPr/>
            <p:nvPr/>
          </p:nvSpPr>
          <p:spPr>
            <a:xfrm>
              <a:off x="1327375" y="4070677"/>
              <a:ext cx="52396" cy="11368"/>
            </a:xfrm>
            <a:custGeom>
              <a:avLst/>
              <a:gdLst/>
              <a:ahLst/>
              <a:cxnLst/>
              <a:rect l="l" t="t" r="r" b="b"/>
              <a:pathLst>
                <a:path w="2005" h="435" extrusionOk="0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75"/>
            <p:cNvSpPr/>
            <p:nvPr/>
          </p:nvSpPr>
          <p:spPr>
            <a:xfrm>
              <a:off x="1387192" y="4070677"/>
              <a:ext cx="22474" cy="11368"/>
            </a:xfrm>
            <a:custGeom>
              <a:avLst/>
              <a:gdLst/>
              <a:ahLst/>
              <a:cxnLst/>
              <a:rect l="l" t="t" r="r" b="b"/>
              <a:pathLst>
                <a:path w="860" h="435" extrusionOk="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38" name="Google Shape;13438;p75"/>
          <p:cNvSpPr/>
          <p:nvPr/>
        </p:nvSpPr>
        <p:spPr>
          <a:xfrm>
            <a:off x="1321365" y="2905951"/>
            <a:ext cx="30157" cy="28667"/>
          </a:xfrm>
          <a:custGeom>
            <a:avLst/>
            <a:gdLst/>
            <a:ahLst/>
            <a:cxnLst/>
            <a:rect l="l" t="t" r="r" b="b"/>
            <a:pathLst>
              <a:path w="1154" h="1097" extrusionOk="0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39" name="Google Shape;13439;p75"/>
          <p:cNvGrpSpPr/>
          <p:nvPr/>
        </p:nvGrpSpPr>
        <p:grpSpPr>
          <a:xfrm>
            <a:off x="1310049" y="2891421"/>
            <a:ext cx="384749" cy="366613"/>
            <a:chOff x="1310049" y="2891421"/>
            <a:chExt cx="384749" cy="366613"/>
          </a:xfrm>
        </p:grpSpPr>
        <p:sp>
          <p:nvSpPr>
            <p:cNvPr id="13440" name="Google Shape;13440;p75"/>
            <p:cNvSpPr/>
            <p:nvPr/>
          </p:nvSpPr>
          <p:spPr>
            <a:xfrm>
              <a:off x="1310049" y="2891421"/>
              <a:ext cx="384749" cy="366613"/>
            </a:xfrm>
            <a:custGeom>
              <a:avLst/>
              <a:gdLst/>
              <a:ahLst/>
              <a:cxnLst/>
              <a:rect l="l" t="t" r="r" b="b"/>
              <a:pathLst>
                <a:path w="14723" h="14029" extrusionOk="0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75"/>
            <p:cNvSpPr/>
            <p:nvPr/>
          </p:nvSpPr>
          <p:spPr>
            <a:xfrm>
              <a:off x="1342218" y="2904697"/>
              <a:ext cx="324932" cy="324696"/>
            </a:xfrm>
            <a:custGeom>
              <a:avLst/>
              <a:gdLst/>
              <a:ahLst/>
              <a:cxnLst/>
              <a:rect l="l" t="t" r="r" b="b"/>
              <a:pathLst>
                <a:path w="12434" h="12425" extrusionOk="0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75"/>
            <p:cNvSpPr/>
            <p:nvPr/>
          </p:nvSpPr>
          <p:spPr>
            <a:xfrm>
              <a:off x="1355546" y="2931848"/>
              <a:ext cx="22134" cy="19573"/>
            </a:xfrm>
            <a:custGeom>
              <a:avLst/>
              <a:gdLst/>
              <a:ahLst/>
              <a:cxnLst/>
              <a:rect l="l" t="t" r="r" b="b"/>
              <a:pathLst>
                <a:path w="847" h="749" extrusionOk="0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75"/>
            <p:cNvSpPr/>
            <p:nvPr/>
          </p:nvSpPr>
          <p:spPr>
            <a:xfrm>
              <a:off x="1372610" y="2957720"/>
              <a:ext cx="30680" cy="28667"/>
            </a:xfrm>
            <a:custGeom>
              <a:avLst/>
              <a:gdLst/>
              <a:ahLst/>
              <a:cxnLst/>
              <a:rect l="l" t="t" r="r" b="b"/>
              <a:pathLst>
                <a:path w="1174" h="1097" extrusionOk="0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75"/>
            <p:cNvSpPr/>
            <p:nvPr/>
          </p:nvSpPr>
          <p:spPr>
            <a:xfrm>
              <a:off x="1407001" y="2983356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75"/>
            <p:cNvSpPr/>
            <p:nvPr/>
          </p:nvSpPr>
          <p:spPr>
            <a:xfrm>
              <a:off x="1424379" y="3009227"/>
              <a:ext cx="30444" cy="28693"/>
            </a:xfrm>
            <a:custGeom>
              <a:avLst/>
              <a:gdLst/>
              <a:ahLst/>
              <a:cxnLst/>
              <a:rect l="l" t="t" r="r" b="b"/>
              <a:pathLst>
                <a:path w="1165" h="1098" extrusionOk="0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75"/>
            <p:cNvSpPr/>
            <p:nvPr/>
          </p:nvSpPr>
          <p:spPr>
            <a:xfrm>
              <a:off x="1458769" y="3035124"/>
              <a:ext cx="21925" cy="19338"/>
            </a:xfrm>
            <a:custGeom>
              <a:avLst/>
              <a:gdLst/>
              <a:ahLst/>
              <a:cxnLst/>
              <a:rect l="l" t="t" r="r" b="b"/>
              <a:pathLst>
                <a:path w="839" h="740" extrusionOk="0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75"/>
            <p:cNvSpPr/>
            <p:nvPr/>
          </p:nvSpPr>
          <p:spPr>
            <a:xfrm>
              <a:off x="1475886" y="3060995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75"/>
            <p:cNvSpPr/>
            <p:nvPr/>
          </p:nvSpPr>
          <p:spPr>
            <a:xfrm>
              <a:off x="1510276" y="3086631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75"/>
            <p:cNvSpPr/>
            <p:nvPr/>
          </p:nvSpPr>
          <p:spPr>
            <a:xfrm>
              <a:off x="1527655" y="3112267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75"/>
            <p:cNvSpPr/>
            <p:nvPr/>
          </p:nvSpPr>
          <p:spPr>
            <a:xfrm>
              <a:off x="1578639" y="3164036"/>
              <a:ext cx="31228" cy="28876"/>
            </a:xfrm>
            <a:custGeom>
              <a:avLst/>
              <a:gdLst/>
              <a:ahLst/>
              <a:cxnLst/>
              <a:rect l="l" t="t" r="r" b="b"/>
              <a:pathLst>
                <a:path w="1195" h="1105" extrusionOk="0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75"/>
            <p:cNvSpPr/>
            <p:nvPr/>
          </p:nvSpPr>
          <p:spPr>
            <a:xfrm>
              <a:off x="1614101" y="3189907"/>
              <a:ext cx="21403" cy="19390"/>
            </a:xfrm>
            <a:custGeom>
              <a:avLst/>
              <a:gdLst/>
              <a:ahLst/>
              <a:cxnLst/>
              <a:rect l="l" t="t" r="r" b="b"/>
              <a:pathLst>
                <a:path w="819" h="742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75"/>
            <p:cNvSpPr/>
            <p:nvPr/>
          </p:nvSpPr>
          <p:spPr>
            <a:xfrm>
              <a:off x="1630930" y="3215804"/>
              <a:ext cx="30444" cy="28406"/>
            </a:xfrm>
            <a:custGeom>
              <a:avLst/>
              <a:gdLst/>
              <a:ahLst/>
              <a:cxnLst/>
              <a:rect l="l" t="t" r="r" b="b"/>
              <a:pathLst>
                <a:path w="1165" h="1087" extrusionOk="0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75"/>
            <p:cNvSpPr/>
            <p:nvPr/>
          </p:nvSpPr>
          <p:spPr>
            <a:xfrm>
              <a:off x="1562332" y="3138138"/>
              <a:ext cx="21403" cy="19286"/>
            </a:xfrm>
            <a:custGeom>
              <a:avLst/>
              <a:gdLst/>
              <a:ahLst/>
              <a:cxnLst/>
              <a:rect l="l" t="t" r="r" b="b"/>
              <a:pathLst>
                <a:path w="819" h="738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4" name="Google Shape;13454;p75"/>
          <p:cNvGrpSpPr/>
          <p:nvPr/>
        </p:nvGrpSpPr>
        <p:grpSpPr>
          <a:xfrm>
            <a:off x="849673" y="2891343"/>
            <a:ext cx="383468" cy="366665"/>
            <a:chOff x="849673" y="2891343"/>
            <a:chExt cx="383468" cy="366665"/>
          </a:xfrm>
        </p:grpSpPr>
        <p:sp>
          <p:nvSpPr>
            <p:cNvPr id="13455" name="Google Shape;13455;p75"/>
            <p:cNvSpPr/>
            <p:nvPr/>
          </p:nvSpPr>
          <p:spPr>
            <a:xfrm>
              <a:off x="849673" y="2976561"/>
              <a:ext cx="322188" cy="281447"/>
            </a:xfrm>
            <a:custGeom>
              <a:avLst/>
              <a:gdLst/>
              <a:ahLst/>
              <a:cxnLst/>
              <a:rect l="l" t="t" r="r" b="b"/>
              <a:pathLst>
                <a:path w="12329" h="10770" extrusionOk="0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75"/>
            <p:cNvSpPr/>
            <p:nvPr/>
          </p:nvSpPr>
          <p:spPr>
            <a:xfrm>
              <a:off x="867260" y="2976561"/>
              <a:ext cx="304600" cy="258947"/>
            </a:xfrm>
            <a:custGeom>
              <a:avLst/>
              <a:gdLst/>
              <a:ahLst/>
              <a:cxnLst/>
              <a:rect l="l" t="t" r="r" b="b"/>
              <a:pathLst>
                <a:path w="11656" h="9909" extrusionOk="0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75"/>
            <p:cNvSpPr/>
            <p:nvPr/>
          </p:nvSpPr>
          <p:spPr>
            <a:xfrm>
              <a:off x="947173" y="3018948"/>
              <a:ext cx="81952" cy="50122"/>
            </a:xfrm>
            <a:custGeom>
              <a:avLst/>
              <a:gdLst/>
              <a:ahLst/>
              <a:cxnLst/>
              <a:rect l="l" t="t" r="r" b="b"/>
              <a:pathLst>
                <a:path w="3136" h="1918" extrusionOk="0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75"/>
            <p:cNvSpPr/>
            <p:nvPr/>
          </p:nvSpPr>
          <p:spPr>
            <a:xfrm>
              <a:off x="967792" y="3018791"/>
              <a:ext cx="61333" cy="49521"/>
            </a:xfrm>
            <a:custGeom>
              <a:avLst/>
              <a:gdLst/>
              <a:ahLst/>
              <a:cxnLst/>
              <a:rect l="l" t="t" r="r" b="b"/>
              <a:pathLst>
                <a:path w="2347" h="1895" extrusionOk="0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75"/>
            <p:cNvSpPr/>
            <p:nvPr/>
          </p:nvSpPr>
          <p:spPr>
            <a:xfrm>
              <a:off x="992174" y="3104663"/>
              <a:ext cx="65357" cy="72831"/>
            </a:xfrm>
            <a:custGeom>
              <a:avLst/>
              <a:gdLst/>
              <a:ahLst/>
              <a:cxnLst/>
              <a:rect l="l" t="t" r="r" b="b"/>
              <a:pathLst>
                <a:path w="2501" h="2787" extrusionOk="0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75"/>
            <p:cNvSpPr/>
            <p:nvPr/>
          </p:nvSpPr>
          <p:spPr>
            <a:xfrm>
              <a:off x="1009499" y="3104427"/>
              <a:ext cx="48032" cy="64913"/>
            </a:xfrm>
            <a:custGeom>
              <a:avLst/>
              <a:gdLst/>
              <a:ahLst/>
              <a:cxnLst/>
              <a:rect l="l" t="t" r="r" b="b"/>
              <a:pathLst>
                <a:path w="1838" h="2484" extrusionOk="0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75"/>
            <p:cNvSpPr/>
            <p:nvPr/>
          </p:nvSpPr>
          <p:spPr>
            <a:xfrm>
              <a:off x="897417" y="3078400"/>
              <a:ext cx="69147" cy="70584"/>
            </a:xfrm>
            <a:custGeom>
              <a:avLst/>
              <a:gdLst/>
              <a:ahLst/>
              <a:cxnLst/>
              <a:rect l="l" t="t" r="r" b="b"/>
              <a:pathLst>
                <a:path w="2646" h="2701" extrusionOk="0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75"/>
            <p:cNvSpPr/>
            <p:nvPr/>
          </p:nvSpPr>
          <p:spPr>
            <a:xfrm>
              <a:off x="904708" y="3094915"/>
              <a:ext cx="61856" cy="54068"/>
            </a:xfrm>
            <a:custGeom>
              <a:avLst/>
              <a:gdLst/>
              <a:ahLst/>
              <a:cxnLst/>
              <a:rect l="l" t="t" r="r" b="b"/>
              <a:pathLst>
                <a:path w="2367" h="2069" extrusionOk="0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75"/>
            <p:cNvSpPr/>
            <p:nvPr/>
          </p:nvSpPr>
          <p:spPr>
            <a:xfrm>
              <a:off x="1107261" y="2891343"/>
              <a:ext cx="125880" cy="143049"/>
            </a:xfrm>
            <a:custGeom>
              <a:avLst/>
              <a:gdLst/>
              <a:ahLst/>
              <a:cxnLst/>
              <a:rect l="l" t="t" r="r" b="b"/>
              <a:pathLst>
                <a:path w="4817" h="5474" extrusionOk="0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75"/>
            <p:cNvSpPr/>
            <p:nvPr/>
          </p:nvSpPr>
          <p:spPr>
            <a:xfrm>
              <a:off x="1126599" y="296550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75"/>
            <p:cNvSpPr/>
            <p:nvPr/>
          </p:nvSpPr>
          <p:spPr>
            <a:xfrm>
              <a:off x="1024578" y="3005411"/>
              <a:ext cx="119635" cy="81507"/>
            </a:xfrm>
            <a:custGeom>
              <a:avLst/>
              <a:gdLst/>
              <a:ahLst/>
              <a:cxnLst/>
              <a:rect l="l" t="t" r="r" b="b"/>
              <a:pathLst>
                <a:path w="4578" h="3119" extrusionOk="0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75"/>
            <p:cNvSpPr/>
            <p:nvPr/>
          </p:nvSpPr>
          <p:spPr>
            <a:xfrm>
              <a:off x="1039395" y="3005150"/>
              <a:ext cx="95018" cy="60863"/>
            </a:xfrm>
            <a:custGeom>
              <a:avLst/>
              <a:gdLst/>
              <a:ahLst/>
              <a:cxnLst/>
              <a:rect l="l" t="t" r="r" b="b"/>
              <a:pathLst>
                <a:path w="3636" h="2329" extrusionOk="0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7" name="Google Shape;13467;p75"/>
          <p:cNvGrpSpPr/>
          <p:nvPr/>
        </p:nvGrpSpPr>
        <p:grpSpPr>
          <a:xfrm>
            <a:off x="920257" y="2426002"/>
            <a:ext cx="278024" cy="366508"/>
            <a:chOff x="920257" y="2426002"/>
            <a:chExt cx="278024" cy="366508"/>
          </a:xfrm>
        </p:grpSpPr>
        <p:sp>
          <p:nvSpPr>
            <p:cNvPr id="13468" name="Google Shape;13468;p75"/>
            <p:cNvSpPr/>
            <p:nvPr/>
          </p:nvSpPr>
          <p:spPr>
            <a:xfrm>
              <a:off x="1039918" y="2426002"/>
              <a:ext cx="38964" cy="92483"/>
            </a:xfrm>
            <a:custGeom>
              <a:avLst/>
              <a:gdLst/>
              <a:ahLst/>
              <a:cxnLst/>
              <a:rect l="l" t="t" r="r" b="b"/>
              <a:pathLst>
                <a:path w="1491" h="3539" extrusionOk="0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75"/>
            <p:cNvSpPr/>
            <p:nvPr/>
          </p:nvSpPr>
          <p:spPr>
            <a:xfrm>
              <a:off x="1061529" y="2429268"/>
              <a:ext cx="17352" cy="85950"/>
            </a:xfrm>
            <a:custGeom>
              <a:avLst/>
              <a:gdLst/>
              <a:ahLst/>
              <a:cxnLst/>
              <a:rect l="l" t="t" r="r" b="b"/>
              <a:pathLst>
                <a:path w="664" h="3289" extrusionOk="0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75"/>
            <p:cNvSpPr/>
            <p:nvPr/>
          </p:nvSpPr>
          <p:spPr>
            <a:xfrm>
              <a:off x="920257" y="2748398"/>
              <a:ext cx="27204" cy="44112"/>
            </a:xfrm>
            <a:custGeom>
              <a:avLst/>
              <a:gdLst/>
              <a:ahLst/>
              <a:cxnLst/>
              <a:rect l="l" t="t" r="r" b="b"/>
              <a:pathLst>
                <a:path w="1041" h="1688" extrusionOk="0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75"/>
            <p:cNvSpPr/>
            <p:nvPr/>
          </p:nvSpPr>
          <p:spPr>
            <a:xfrm>
              <a:off x="930083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75"/>
            <p:cNvSpPr/>
            <p:nvPr/>
          </p:nvSpPr>
          <p:spPr>
            <a:xfrm>
              <a:off x="945161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75"/>
            <p:cNvSpPr/>
            <p:nvPr/>
          </p:nvSpPr>
          <p:spPr>
            <a:xfrm>
              <a:off x="956215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75"/>
            <p:cNvSpPr/>
            <p:nvPr/>
          </p:nvSpPr>
          <p:spPr>
            <a:xfrm>
              <a:off x="1170841" y="2748398"/>
              <a:ext cx="27439" cy="44112"/>
            </a:xfrm>
            <a:custGeom>
              <a:avLst/>
              <a:gdLst/>
              <a:ahLst/>
              <a:cxnLst/>
              <a:rect l="l" t="t" r="r" b="b"/>
              <a:pathLst>
                <a:path w="1050" h="1688" extrusionOk="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75"/>
            <p:cNvSpPr/>
            <p:nvPr/>
          </p:nvSpPr>
          <p:spPr>
            <a:xfrm>
              <a:off x="1052226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75"/>
            <p:cNvSpPr/>
            <p:nvPr/>
          </p:nvSpPr>
          <p:spPr>
            <a:xfrm>
              <a:off x="1134648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75"/>
            <p:cNvSpPr/>
            <p:nvPr/>
          </p:nvSpPr>
          <p:spPr>
            <a:xfrm>
              <a:off x="1145702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75"/>
            <p:cNvSpPr/>
            <p:nvPr/>
          </p:nvSpPr>
          <p:spPr>
            <a:xfrm>
              <a:off x="1015536" y="2472883"/>
              <a:ext cx="87727" cy="76960"/>
            </a:xfrm>
            <a:custGeom>
              <a:avLst/>
              <a:gdLst/>
              <a:ahLst/>
              <a:cxnLst/>
              <a:rect l="l" t="t" r="r" b="b"/>
              <a:pathLst>
                <a:path w="3357" h="2945" extrusionOk="0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75"/>
            <p:cNvSpPr/>
            <p:nvPr/>
          </p:nvSpPr>
          <p:spPr>
            <a:xfrm>
              <a:off x="1027844" y="2472727"/>
              <a:ext cx="83702" cy="72648"/>
            </a:xfrm>
            <a:custGeom>
              <a:avLst/>
              <a:gdLst/>
              <a:ahLst/>
              <a:cxnLst/>
              <a:rect l="l" t="t" r="r" b="b"/>
              <a:pathLst>
                <a:path w="3203" h="2780" extrusionOk="0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75"/>
            <p:cNvSpPr/>
            <p:nvPr/>
          </p:nvSpPr>
          <p:spPr>
            <a:xfrm>
              <a:off x="1047182" y="2499120"/>
              <a:ext cx="24408" cy="24146"/>
            </a:xfrm>
            <a:custGeom>
              <a:avLst/>
              <a:gdLst/>
              <a:ahLst/>
              <a:cxnLst/>
              <a:rect l="l" t="t" r="r" b="b"/>
              <a:pathLst>
                <a:path w="934" h="924" extrusionOk="0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1" name="Google Shape;13481;p75"/>
          <p:cNvGrpSpPr/>
          <p:nvPr/>
        </p:nvGrpSpPr>
        <p:grpSpPr>
          <a:xfrm>
            <a:off x="866528" y="4274484"/>
            <a:ext cx="349810" cy="366665"/>
            <a:chOff x="866528" y="4274484"/>
            <a:chExt cx="349810" cy="366665"/>
          </a:xfrm>
        </p:grpSpPr>
        <p:sp>
          <p:nvSpPr>
            <p:cNvPr id="13482" name="Google Shape;13482;p75"/>
            <p:cNvSpPr/>
            <p:nvPr/>
          </p:nvSpPr>
          <p:spPr>
            <a:xfrm>
              <a:off x="1041407" y="4370991"/>
              <a:ext cx="174931" cy="270158"/>
            </a:xfrm>
            <a:custGeom>
              <a:avLst/>
              <a:gdLst/>
              <a:ahLst/>
              <a:cxnLst/>
              <a:rect l="l" t="t" r="r" b="b"/>
              <a:pathLst>
                <a:path w="6694" h="10338" extrusionOk="0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75"/>
            <p:cNvSpPr/>
            <p:nvPr/>
          </p:nvSpPr>
          <p:spPr>
            <a:xfrm>
              <a:off x="1041407" y="4516471"/>
              <a:ext cx="173938" cy="124678"/>
            </a:xfrm>
            <a:custGeom>
              <a:avLst/>
              <a:gdLst/>
              <a:ahLst/>
              <a:cxnLst/>
              <a:rect l="l" t="t" r="r" b="b"/>
              <a:pathLst>
                <a:path w="6656" h="4771" extrusionOk="0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75"/>
            <p:cNvSpPr/>
            <p:nvPr/>
          </p:nvSpPr>
          <p:spPr>
            <a:xfrm>
              <a:off x="866528" y="4370991"/>
              <a:ext cx="174905" cy="270158"/>
            </a:xfrm>
            <a:custGeom>
              <a:avLst/>
              <a:gdLst/>
              <a:ahLst/>
              <a:cxnLst/>
              <a:rect l="l" t="t" r="r" b="b"/>
              <a:pathLst>
                <a:path w="6693" h="10338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75"/>
            <p:cNvSpPr/>
            <p:nvPr/>
          </p:nvSpPr>
          <p:spPr>
            <a:xfrm>
              <a:off x="866528" y="4370991"/>
              <a:ext cx="64600" cy="173650"/>
            </a:xfrm>
            <a:custGeom>
              <a:avLst/>
              <a:gdLst/>
              <a:ahLst/>
              <a:cxnLst/>
              <a:rect l="l" t="t" r="r" b="b"/>
              <a:pathLst>
                <a:path w="2472" h="6645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75"/>
            <p:cNvSpPr/>
            <p:nvPr/>
          </p:nvSpPr>
          <p:spPr>
            <a:xfrm>
              <a:off x="867522" y="4274536"/>
              <a:ext cx="347824" cy="192701"/>
            </a:xfrm>
            <a:custGeom>
              <a:avLst/>
              <a:gdLst/>
              <a:ahLst/>
              <a:cxnLst/>
              <a:rect l="l" t="t" r="r" b="b"/>
              <a:pathLst>
                <a:path w="13310" h="7374" extrusionOk="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75"/>
            <p:cNvSpPr/>
            <p:nvPr/>
          </p:nvSpPr>
          <p:spPr>
            <a:xfrm>
              <a:off x="1041407" y="4274484"/>
              <a:ext cx="173938" cy="131708"/>
            </a:xfrm>
            <a:custGeom>
              <a:avLst/>
              <a:gdLst/>
              <a:ahLst/>
              <a:cxnLst/>
              <a:rect l="l" t="t" r="r" b="b"/>
              <a:pathLst>
                <a:path w="6656" h="5040" extrusionOk="0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75"/>
            <p:cNvSpPr/>
            <p:nvPr/>
          </p:nvSpPr>
          <p:spPr>
            <a:xfrm>
              <a:off x="1041407" y="4405669"/>
              <a:ext cx="112866" cy="173650"/>
            </a:xfrm>
            <a:custGeom>
              <a:avLst/>
              <a:gdLst/>
              <a:ahLst/>
              <a:cxnLst/>
              <a:rect l="l" t="t" r="r" b="b"/>
              <a:pathLst>
                <a:path w="4319" h="6645" extrusionOk="0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75"/>
            <p:cNvSpPr/>
            <p:nvPr/>
          </p:nvSpPr>
          <p:spPr>
            <a:xfrm>
              <a:off x="928593" y="4405669"/>
              <a:ext cx="112840" cy="173415"/>
            </a:xfrm>
            <a:custGeom>
              <a:avLst/>
              <a:gdLst/>
              <a:ahLst/>
              <a:cxnLst/>
              <a:rect l="l" t="t" r="r" b="b"/>
              <a:pathLst>
                <a:path w="4318" h="6636" extrusionOk="0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75"/>
            <p:cNvSpPr/>
            <p:nvPr/>
          </p:nvSpPr>
          <p:spPr>
            <a:xfrm>
              <a:off x="929848" y="4343657"/>
              <a:ext cx="223407" cy="123842"/>
            </a:xfrm>
            <a:custGeom>
              <a:avLst/>
              <a:gdLst/>
              <a:ahLst/>
              <a:cxnLst/>
              <a:rect l="l" t="t" r="r" b="b"/>
              <a:pathLst>
                <a:path w="8549" h="4739" extrusionOk="0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75"/>
            <p:cNvSpPr/>
            <p:nvPr/>
          </p:nvSpPr>
          <p:spPr>
            <a:xfrm>
              <a:off x="1112017" y="4497290"/>
              <a:ext cx="29896" cy="18972"/>
            </a:xfrm>
            <a:custGeom>
              <a:avLst/>
              <a:gdLst/>
              <a:ahLst/>
              <a:cxnLst/>
              <a:rect l="l" t="t" r="r" b="b"/>
              <a:pathLst>
                <a:path w="1144" h="726" extrusionOk="0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75"/>
            <p:cNvSpPr/>
            <p:nvPr/>
          </p:nvSpPr>
          <p:spPr>
            <a:xfrm>
              <a:off x="1112017" y="4481218"/>
              <a:ext cx="29896" cy="18946"/>
            </a:xfrm>
            <a:custGeom>
              <a:avLst/>
              <a:gdLst/>
              <a:ahLst/>
              <a:cxnLst/>
              <a:rect l="l" t="t" r="r" b="b"/>
              <a:pathLst>
                <a:path w="1144" h="725" extrusionOk="0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3" name="Google Shape;13493;p75"/>
          <p:cNvGrpSpPr/>
          <p:nvPr/>
        </p:nvGrpSpPr>
        <p:grpSpPr>
          <a:xfrm>
            <a:off x="1388708" y="4274484"/>
            <a:ext cx="330210" cy="366665"/>
            <a:chOff x="1388708" y="4274484"/>
            <a:chExt cx="330210" cy="366665"/>
          </a:xfrm>
        </p:grpSpPr>
        <p:sp>
          <p:nvSpPr>
            <p:cNvPr id="13494" name="Google Shape;13494;p75"/>
            <p:cNvSpPr/>
            <p:nvPr/>
          </p:nvSpPr>
          <p:spPr>
            <a:xfrm>
              <a:off x="1490965" y="4274484"/>
              <a:ext cx="227954" cy="366665"/>
            </a:xfrm>
            <a:custGeom>
              <a:avLst/>
              <a:gdLst/>
              <a:ahLst/>
              <a:cxnLst/>
              <a:rect l="l" t="t" r="r" b="b"/>
              <a:pathLst>
                <a:path w="8723" h="14031" extrusionOk="0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75"/>
            <p:cNvSpPr/>
            <p:nvPr/>
          </p:nvSpPr>
          <p:spPr>
            <a:xfrm>
              <a:off x="1651810" y="4274484"/>
              <a:ext cx="67108" cy="366665"/>
            </a:xfrm>
            <a:custGeom>
              <a:avLst/>
              <a:gdLst/>
              <a:ahLst/>
              <a:cxnLst/>
              <a:rect l="l" t="t" r="r" b="b"/>
              <a:pathLst>
                <a:path w="2568" h="14031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75"/>
            <p:cNvSpPr/>
            <p:nvPr/>
          </p:nvSpPr>
          <p:spPr>
            <a:xfrm>
              <a:off x="1395973" y="4576288"/>
              <a:ext cx="273947" cy="64861"/>
            </a:xfrm>
            <a:custGeom>
              <a:avLst/>
              <a:gdLst/>
              <a:ahLst/>
              <a:cxnLst/>
              <a:rect l="l" t="t" r="r" b="b"/>
              <a:pathLst>
                <a:path w="10483" h="2482" extrusionOk="0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75"/>
            <p:cNvSpPr/>
            <p:nvPr/>
          </p:nvSpPr>
          <p:spPr>
            <a:xfrm>
              <a:off x="1523395" y="4385547"/>
              <a:ext cx="31437" cy="26916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75"/>
            <p:cNvSpPr/>
            <p:nvPr/>
          </p:nvSpPr>
          <p:spPr>
            <a:xfrm>
              <a:off x="1569623" y="43945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75"/>
            <p:cNvSpPr/>
            <p:nvPr/>
          </p:nvSpPr>
          <p:spPr>
            <a:xfrm>
              <a:off x="1569623" y="4407917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75"/>
            <p:cNvSpPr/>
            <p:nvPr/>
          </p:nvSpPr>
          <p:spPr>
            <a:xfrm>
              <a:off x="1569623" y="4379014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75"/>
            <p:cNvSpPr/>
            <p:nvPr/>
          </p:nvSpPr>
          <p:spPr>
            <a:xfrm>
              <a:off x="1523395" y="4444110"/>
              <a:ext cx="31437" cy="26786"/>
            </a:xfrm>
            <a:custGeom>
              <a:avLst/>
              <a:gdLst/>
              <a:ahLst/>
              <a:cxnLst/>
              <a:rect l="l" t="t" r="r" b="b"/>
              <a:pathLst>
                <a:path w="1203" h="1025" extrusionOk="0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75"/>
            <p:cNvSpPr/>
            <p:nvPr/>
          </p:nvSpPr>
          <p:spPr>
            <a:xfrm>
              <a:off x="1569623" y="4453152"/>
              <a:ext cx="41734" cy="11080"/>
            </a:xfrm>
            <a:custGeom>
              <a:avLst/>
              <a:gdLst/>
              <a:ahLst/>
              <a:cxnLst/>
              <a:rect l="l" t="t" r="r" b="b"/>
              <a:pathLst>
                <a:path w="159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75"/>
            <p:cNvSpPr/>
            <p:nvPr/>
          </p:nvSpPr>
          <p:spPr>
            <a:xfrm>
              <a:off x="1569623" y="4466480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75"/>
            <p:cNvSpPr/>
            <p:nvPr/>
          </p:nvSpPr>
          <p:spPr>
            <a:xfrm>
              <a:off x="1569623" y="4437577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75"/>
            <p:cNvSpPr/>
            <p:nvPr/>
          </p:nvSpPr>
          <p:spPr>
            <a:xfrm>
              <a:off x="1523395" y="4502647"/>
              <a:ext cx="31437" cy="26655"/>
            </a:xfrm>
            <a:custGeom>
              <a:avLst/>
              <a:gdLst/>
              <a:ahLst/>
              <a:cxnLst/>
              <a:rect l="l" t="t" r="r" b="b"/>
              <a:pathLst>
                <a:path w="1203" h="1020" extrusionOk="0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75"/>
            <p:cNvSpPr/>
            <p:nvPr/>
          </p:nvSpPr>
          <p:spPr>
            <a:xfrm>
              <a:off x="1569623" y="45116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75"/>
            <p:cNvSpPr/>
            <p:nvPr/>
          </p:nvSpPr>
          <p:spPr>
            <a:xfrm>
              <a:off x="1569623" y="4524781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75"/>
            <p:cNvSpPr/>
            <p:nvPr/>
          </p:nvSpPr>
          <p:spPr>
            <a:xfrm>
              <a:off x="1569623" y="4495879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75"/>
            <p:cNvSpPr/>
            <p:nvPr/>
          </p:nvSpPr>
          <p:spPr>
            <a:xfrm>
              <a:off x="1530425" y="4309423"/>
              <a:ext cx="149295" cy="32169"/>
            </a:xfrm>
            <a:custGeom>
              <a:avLst/>
              <a:gdLst/>
              <a:ahLst/>
              <a:cxnLst/>
              <a:rect l="l" t="t" r="r" b="b"/>
              <a:pathLst>
                <a:path w="5713" h="1231" extrusionOk="0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75"/>
            <p:cNvSpPr/>
            <p:nvPr/>
          </p:nvSpPr>
          <p:spPr>
            <a:xfrm>
              <a:off x="1490965" y="4463448"/>
              <a:ext cx="29634" cy="29451"/>
            </a:xfrm>
            <a:custGeom>
              <a:avLst/>
              <a:gdLst/>
              <a:ahLst/>
              <a:cxnLst/>
              <a:rect l="l" t="t" r="r" b="b"/>
              <a:pathLst>
                <a:path w="1134" h="1127" extrusionOk="0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75"/>
            <p:cNvSpPr/>
            <p:nvPr/>
          </p:nvSpPr>
          <p:spPr>
            <a:xfrm>
              <a:off x="1388708" y="4350242"/>
              <a:ext cx="122640" cy="130689"/>
            </a:xfrm>
            <a:custGeom>
              <a:avLst/>
              <a:gdLst/>
              <a:ahLst/>
              <a:cxnLst/>
              <a:rect l="l" t="t" r="r" b="b"/>
              <a:pathLst>
                <a:path w="4693" h="5001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75"/>
            <p:cNvSpPr/>
            <p:nvPr/>
          </p:nvSpPr>
          <p:spPr>
            <a:xfrm>
              <a:off x="1388708" y="4358422"/>
              <a:ext cx="112605" cy="122509"/>
            </a:xfrm>
            <a:custGeom>
              <a:avLst/>
              <a:gdLst/>
              <a:ahLst/>
              <a:cxnLst/>
              <a:rect l="l" t="t" r="r" b="b"/>
              <a:pathLst>
                <a:path w="4309" h="4688" extrusionOk="0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75"/>
            <p:cNvSpPr/>
            <p:nvPr/>
          </p:nvSpPr>
          <p:spPr>
            <a:xfrm>
              <a:off x="1388708" y="4350242"/>
              <a:ext cx="35697" cy="34338"/>
            </a:xfrm>
            <a:custGeom>
              <a:avLst/>
              <a:gdLst/>
              <a:ahLst/>
              <a:cxnLst/>
              <a:rect l="l" t="t" r="r" b="b"/>
              <a:pathLst>
                <a:path w="1366" h="1314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4" name="Google Shape;13514;p75"/>
          <p:cNvGrpSpPr/>
          <p:nvPr/>
        </p:nvGrpSpPr>
        <p:grpSpPr>
          <a:xfrm>
            <a:off x="1874694" y="4293326"/>
            <a:ext cx="375446" cy="328982"/>
            <a:chOff x="1874694" y="4293326"/>
            <a:chExt cx="375446" cy="328982"/>
          </a:xfrm>
        </p:grpSpPr>
        <p:sp>
          <p:nvSpPr>
            <p:cNvPr id="13515" name="Google Shape;13515;p75"/>
            <p:cNvSpPr/>
            <p:nvPr/>
          </p:nvSpPr>
          <p:spPr>
            <a:xfrm>
              <a:off x="1874694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75"/>
            <p:cNvSpPr/>
            <p:nvPr/>
          </p:nvSpPr>
          <p:spPr>
            <a:xfrm>
              <a:off x="2019181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75"/>
            <p:cNvSpPr/>
            <p:nvPr/>
          </p:nvSpPr>
          <p:spPr>
            <a:xfrm>
              <a:off x="2033266" y="4540853"/>
              <a:ext cx="67108" cy="50775"/>
            </a:xfrm>
            <a:custGeom>
              <a:avLst/>
              <a:gdLst/>
              <a:ahLst/>
              <a:cxnLst/>
              <a:rect l="l" t="t" r="r" b="b"/>
              <a:pathLst>
                <a:path w="2568" h="1943" extrusionOk="0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75"/>
            <p:cNvSpPr/>
            <p:nvPr/>
          </p:nvSpPr>
          <p:spPr>
            <a:xfrm>
              <a:off x="1947055" y="4323979"/>
              <a:ext cx="230724" cy="221996"/>
            </a:xfrm>
            <a:custGeom>
              <a:avLst/>
              <a:gdLst/>
              <a:ahLst/>
              <a:cxnLst/>
              <a:rect l="l" t="t" r="r" b="b"/>
              <a:pathLst>
                <a:path w="8829" h="8495" extrusionOk="0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75"/>
            <p:cNvSpPr/>
            <p:nvPr/>
          </p:nvSpPr>
          <p:spPr>
            <a:xfrm>
              <a:off x="2019677" y="4422995"/>
              <a:ext cx="85741" cy="122980"/>
            </a:xfrm>
            <a:custGeom>
              <a:avLst/>
              <a:gdLst/>
              <a:ahLst/>
              <a:cxnLst/>
              <a:rect l="l" t="t" r="r" b="b"/>
              <a:pathLst>
                <a:path w="3281" h="4706" extrusionOk="0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75"/>
            <p:cNvSpPr/>
            <p:nvPr/>
          </p:nvSpPr>
          <p:spPr>
            <a:xfrm>
              <a:off x="1942534" y="4396261"/>
              <a:ext cx="124182" cy="144617"/>
            </a:xfrm>
            <a:custGeom>
              <a:avLst/>
              <a:gdLst/>
              <a:ahLst/>
              <a:cxnLst/>
              <a:rect l="l" t="t" r="r" b="b"/>
              <a:pathLst>
                <a:path w="4752" h="5534" extrusionOk="0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75"/>
            <p:cNvSpPr/>
            <p:nvPr/>
          </p:nvSpPr>
          <p:spPr>
            <a:xfrm>
              <a:off x="2066690" y="4396261"/>
              <a:ext cx="111089" cy="144617"/>
            </a:xfrm>
            <a:custGeom>
              <a:avLst/>
              <a:gdLst/>
              <a:ahLst/>
              <a:cxnLst/>
              <a:rect l="l" t="t" r="r" b="b"/>
              <a:pathLst>
                <a:path w="4251" h="5534" extrusionOk="0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75"/>
            <p:cNvSpPr/>
            <p:nvPr/>
          </p:nvSpPr>
          <p:spPr>
            <a:xfrm>
              <a:off x="2012412" y="4293326"/>
              <a:ext cx="94992" cy="81246"/>
            </a:xfrm>
            <a:custGeom>
              <a:avLst/>
              <a:gdLst/>
              <a:ahLst/>
              <a:cxnLst/>
              <a:rect l="l" t="t" r="r" b="b"/>
              <a:pathLst>
                <a:path w="3635" h="3109" extrusionOk="0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75"/>
            <p:cNvSpPr/>
            <p:nvPr/>
          </p:nvSpPr>
          <p:spPr>
            <a:xfrm>
              <a:off x="2058641" y="4293326"/>
              <a:ext cx="48763" cy="81194"/>
            </a:xfrm>
            <a:custGeom>
              <a:avLst/>
              <a:gdLst/>
              <a:ahLst/>
              <a:cxnLst/>
              <a:rect l="l" t="t" r="r" b="b"/>
              <a:pathLst>
                <a:path w="1866" h="3107" extrusionOk="0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75"/>
            <p:cNvSpPr/>
            <p:nvPr/>
          </p:nvSpPr>
          <p:spPr>
            <a:xfrm>
              <a:off x="2061150" y="4305529"/>
              <a:ext cx="23389" cy="34077"/>
            </a:xfrm>
            <a:custGeom>
              <a:avLst/>
              <a:gdLst/>
              <a:ahLst/>
              <a:cxnLst/>
              <a:rect l="l" t="t" r="r" b="b"/>
              <a:pathLst>
                <a:path w="895" h="1304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75"/>
            <p:cNvSpPr/>
            <p:nvPr/>
          </p:nvSpPr>
          <p:spPr>
            <a:xfrm>
              <a:off x="2046332" y="4459816"/>
              <a:ext cx="35723" cy="61647"/>
            </a:xfrm>
            <a:custGeom>
              <a:avLst/>
              <a:gdLst/>
              <a:ahLst/>
              <a:cxnLst/>
              <a:rect l="l" t="t" r="r" b="b"/>
              <a:pathLst>
                <a:path w="1367" h="2359" extrusionOk="0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75"/>
            <p:cNvSpPr/>
            <p:nvPr/>
          </p:nvSpPr>
          <p:spPr>
            <a:xfrm>
              <a:off x="2182770" y="4521436"/>
              <a:ext cx="25662" cy="22709"/>
            </a:xfrm>
            <a:custGeom>
              <a:avLst/>
              <a:gdLst/>
              <a:ahLst/>
              <a:cxnLst/>
              <a:rect l="l" t="t" r="r" b="b"/>
              <a:pathLst>
                <a:path w="982" h="869" extrusionOk="0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75"/>
            <p:cNvSpPr/>
            <p:nvPr/>
          </p:nvSpPr>
          <p:spPr>
            <a:xfrm>
              <a:off x="2178746" y="4542603"/>
              <a:ext cx="33711" cy="79704"/>
            </a:xfrm>
            <a:custGeom>
              <a:avLst/>
              <a:gdLst/>
              <a:ahLst/>
              <a:cxnLst/>
              <a:rect l="l" t="t" r="r" b="b"/>
              <a:pathLst>
                <a:path w="1290" h="3050" extrusionOk="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75"/>
            <p:cNvSpPr/>
            <p:nvPr/>
          </p:nvSpPr>
          <p:spPr>
            <a:xfrm>
              <a:off x="2195601" y="4542603"/>
              <a:ext cx="16855" cy="79704"/>
            </a:xfrm>
            <a:custGeom>
              <a:avLst/>
              <a:gdLst/>
              <a:ahLst/>
              <a:cxnLst/>
              <a:rect l="l" t="t" r="r" b="b"/>
              <a:pathLst>
                <a:path w="645" h="3050" extrusionOk="0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75"/>
            <p:cNvSpPr/>
            <p:nvPr/>
          </p:nvSpPr>
          <p:spPr>
            <a:xfrm>
              <a:off x="2178746" y="4602917"/>
              <a:ext cx="33711" cy="19390"/>
            </a:xfrm>
            <a:custGeom>
              <a:avLst/>
              <a:gdLst/>
              <a:ahLst/>
              <a:cxnLst/>
              <a:rect l="l" t="t" r="r" b="b"/>
              <a:pathLst>
                <a:path w="1290" h="742" extrusionOk="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75"/>
            <p:cNvSpPr/>
            <p:nvPr/>
          </p:nvSpPr>
          <p:spPr>
            <a:xfrm>
              <a:off x="1911881" y="4515974"/>
              <a:ext cx="80958" cy="78920"/>
            </a:xfrm>
            <a:custGeom>
              <a:avLst/>
              <a:gdLst/>
              <a:ahLst/>
              <a:cxnLst/>
              <a:rect l="l" t="t" r="r" b="b"/>
              <a:pathLst>
                <a:path w="3098" h="3020" extrusionOk="0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75"/>
            <p:cNvSpPr/>
            <p:nvPr/>
          </p:nvSpPr>
          <p:spPr>
            <a:xfrm>
              <a:off x="1945566" y="4516157"/>
              <a:ext cx="37971" cy="78737"/>
            </a:xfrm>
            <a:custGeom>
              <a:avLst/>
              <a:gdLst/>
              <a:ahLst/>
              <a:cxnLst/>
              <a:rect l="l" t="t" r="r" b="b"/>
              <a:pathLst>
                <a:path w="1453" h="3013" extrusionOk="0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75"/>
            <p:cNvSpPr/>
            <p:nvPr/>
          </p:nvSpPr>
          <p:spPr>
            <a:xfrm>
              <a:off x="1907099" y="4489581"/>
              <a:ext cx="19390" cy="15366"/>
            </a:xfrm>
            <a:custGeom>
              <a:avLst/>
              <a:gdLst/>
              <a:ahLst/>
              <a:cxnLst/>
              <a:rect l="l" t="t" r="r" b="b"/>
              <a:pathLst>
                <a:path w="742" h="588" extrusionOk="0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75"/>
            <p:cNvSpPr/>
            <p:nvPr/>
          </p:nvSpPr>
          <p:spPr>
            <a:xfrm>
              <a:off x="1897769" y="4504006"/>
              <a:ext cx="20932" cy="12753"/>
            </a:xfrm>
            <a:custGeom>
              <a:avLst/>
              <a:gdLst/>
              <a:ahLst/>
              <a:cxnLst/>
              <a:rect l="l" t="t" r="r" b="b"/>
              <a:pathLst>
                <a:path w="801" h="488" extrusionOk="0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75"/>
            <p:cNvSpPr/>
            <p:nvPr/>
          </p:nvSpPr>
          <p:spPr>
            <a:xfrm>
              <a:off x="1922909" y="4479859"/>
              <a:ext cx="14373" cy="16803"/>
            </a:xfrm>
            <a:custGeom>
              <a:avLst/>
              <a:gdLst/>
              <a:ahLst/>
              <a:cxnLst/>
              <a:rect l="l" t="t" r="r" b="b"/>
              <a:pathLst>
                <a:path w="550" h="643" extrusionOk="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75"/>
            <p:cNvSpPr/>
            <p:nvPr/>
          </p:nvSpPr>
          <p:spPr>
            <a:xfrm>
              <a:off x="1934773" y="4594111"/>
              <a:ext cx="34939" cy="28197"/>
            </a:xfrm>
            <a:custGeom>
              <a:avLst/>
              <a:gdLst/>
              <a:ahLst/>
              <a:cxnLst/>
              <a:rect l="l" t="t" r="r" b="b"/>
              <a:pathLst>
                <a:path w="1337" h="1079" extrusionOk="0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75"/>
            <p:cNvSpPr/>
            <p:nvPr/>
          </p:nvSpPr>
          <p:spPr>
            <a:xfrm>
              <a:off x="1929729" y="4602682"/>
              <a:ext cx="45497" cy="11080"/>
            </a:xfrm>
            <a:custGeom>
              <a:avLst/>
              <a:gdLst/>
              <a:ahLst/>
              <a:cxnLst/>
              <a:rect l="l" t="t" r="r" b="b"/>
              <a:pathLst>
                <a:path w="1741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75"/>
          <p:cNvGrpSpPr/>
          <p:nvPr/>
        </p:nvGrpSpPr>
        <p:grpSpPr>
          <a:xfrm>
            <a:off x="2396116" y="4293090"/>
            <a:ext cx="366665" cy="329714"/>
            <a:chOff x="2396116" y="4293090"/>
            <a:chExt cx="366665" cy="329714"/>
          </a:xfrm>
        </p:grpSpPr>
        <p:sp>
          <p:nvSpPr>
            <p:cNvPr id="13538" name="Google Shape;13538;p75"/>
            <p:cNvSpPr/>
            <p:nvPr/>
          </p:nvSpPr>
          <p:spPr>
            <a:xfrm>
              <a:off x="2497144" y="4300878"/>
              <a:ext cx="143755" cy="54539"/>
            </a:xfrm>
            <a:custGeom>
              <a:avLst/>
              <a:gdLst/>
              <a:ahLst/>
              <a:cxnLst/>
              <a:rect l="l" t="t" r="r" b="b"/>
              <a:pathLst>
                <a:path w="5501" h="2087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75"/>
            <p:cNvSpPr/>
            <p:nvPr/>
          </p:nvSpPr>
          <p:spPr>
            <a:xfrm>
              <a:off x="2410959" y="4293090"/>
              <a:ext cx="143494" cy="54303"/>
            </a:xfrm>
            <a:custGeom>
              <a:avLst/>
              <a:gdLst/>
              <a:ahLst/>
              <a:cxnLst/>
              <a:rect l="l" t="t" r="r" b="b"/>
              <a:pathLst>
                <a:path w="5491" h="2078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75"/>
            <p:cNvSpPr/>
            <p:nvPr/>
          </p:nvSpPr>
          <p:spPr>
            <a:xfrm>
              <a:off x="2396116" y="4323979"/>
              <a:ext cx="366665" cy="251081"/>
            </a:xfrm>
            <a:custGeom>
              <a:avLst/>
              <a:gdLst/>
              <a:ahLst/>
              <a:cxnLst/>
              <a:rect l="l" t="t" r="r" b="b"/>
              <a:pathLst>
                <a:path w="14031" h="9608" extrusionOk="0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75"/>
            <p:cNvSpPr/>
            <p:nvPr/>
          </p:nvSpPr>
          <p:spPr>
            <a:xfrm>
              <a:off x="2407928" y="4391819"/>
              <a:ext cx="340533" cy="182980"/>
            </a:xfrm>
            <a:custGeom>
              <a:avLst/>
              <a:gdLst/>
              <a:ahLst/>
              <a:cxnLst/>
              <a:rect l="l" t="t" r="r" b="b"/>
              <a:pathLst>
                <a:path w="13031" h="7002" extrusionOk="0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75"/>
            <p:cNvSpPr/>
            <p:nvPr/>
          </p:nvSpPr>
          <p:spPr>
            <a:xfrm>
              <a:off x="2728077" y="4323979"/>
              <a:ext cx="34704" cy="251081"/>
            </a:xfrm>
            <a:custGeom>
              <a:avLst/>
              <a:gdLst/>
              <a:ahLst/>
              <a:cxnLst/>
              <a:rect l="l" t="t" r="r" b="b"/>
              <a:pathLst>
                <a:path w="1328" h="9608" extrusionOk="0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75"/>
            <p:cNvSpPr/>
            <p:nvPr/>
          </p:nvSpPr>
          <p:spPr>
            <a:xfrm>
              <a:off x="2511726" y="4400626"/>
              <a:ext cx="227928" cy="222179"/>
            </a:xfrm>
            <a:custGeom>
              <a:avLst/>
              <a:gdLst/>
              <a:ahLst/>
              <a:cxnLst/>
              <a:rect l="l" t="t" r="r" b="b"/>
              <a:pathLst>
                <a:path w="8722" h="8502" extrusionOk="0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75"/>
            <p:cNvSpPr/>
            <p:nvPr/>
          </p:nvSpPr>
          <p:spPr>
            <a:xfrm>
              <a:off x="2679340" y="4400626"/>
              <a:ext cx="60314" cy="222179"/>
            </a:xfrm>
            <a:custGeom>
              <a:avLst/>
              <a:gdLst/>
              <a:ahLst/>
              <a:cxnLst/>
              <a:rect l="l" t="t" r="r" b="b"/>
              <a:pathLst>
                <a:path w="2308" h="8502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75"/>
            <p:cNvSpPr/>
            <p:nvPr/>
          </p:nvSpPr>
          <p:spPr>
            <a:xfrm>
              <a:off x="2416735" y="4557943"/>
              <a:ext cx="273921" cy="64861"/>
            </a:xfrm>
            <a:custGeom>
              <a:avLst/>
              <a:gdLst/>
              <a:ahLst/>
              <a:cxnLst/>
              <a:rect l="l" t="t" r="r" b="b"/>
              <a:pathLst>
                <a:path w="10482" h="2482" extrusionOk="0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75"/>
            <p:cNvSpPr/>
            <p:nvPr/>
          </p:nvSpPr>
          <p:spPr>
            <a:xfrm>
              <a:off x="2537336" y="4482290"/>
              <a:ext cx="25923" cy="11106"/>
            </a:xfrm>
            <a:custGeom>
              <a:avLst/>
              <a:gdLst/>
              <a:ahLst/>
              <a:cxnLst/>
              <a:rect l="l" t="t" r="r" b="b"/>
              <a:pathLst>
                <a:path w="992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75"/>
            <p:cNvSpPr/>
            <p:nvPr/>
          </p:nvSpPr>
          <p:spPr>
            <a:xfrm>
              <a:off x="2566239" y="4482290"/>
              <a:ext cx="149791" cy="11106"/>
            </a:xfrm>
            <a:custGeom>
              <a:avLst/>
              <a:gdLst/>
              <a:ahLst/>
              <a:cxnLst/>
              <a:rect l="l" t="t" r="r" b="b"/>
              <a:pathLst>
                <a:path w="5732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75"/>
            <p:cNvSpPr/>
            <p:nvPr/>
          </p:nvSpPr>
          <p:spPr>
            <a:xfrm>
              <a:off x="2537336" y="4500635"/>
              <a:ext cx="178694" cy="11106"/>
            </a:xfrm>
            <a:custGeom>
              <a:avLst/>
              <a:gdLst/>
              <a:ahLst/>
              <a:cxnLst/>
              <a:rect l="l" t="t" r="r" b="b"/>
              <a:pathLst>
                <a:path w="6838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75"/>
            <p:cNvSpPr/>
            <p:nvPr/>
          </p:nvSpPr>
          <p:spPr>
            <a:xfrm>
              <a:off x="2537336" y="4519241"/>
              <a:ext cx="178694" cy="11080"/>
            </a:xfrm>
            <a:custGeom>
              <a:avLst/>
              <a:gdLst/>
              <a:ahLst/>
              <a:cxnLst/>
              <a:rect l="l" t="t" r="r" b="b"/>
              <a:pathLst>
                <a:path w="6838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75"/>
            <p:cNvSpPr/>
            <p:nvPr/>
          </p:nvSpPr>
          <p:spPr>
            <a:xfrm>
              <a:off x="2648660" y="4443352"/>
              <a:ext cx="60105" cy="20122"/>
            </a:xfrm>
            <a:custGeom>
              <a:avLst/>
              <a:gdLst/>
              <a:ahLst/>
              <a:cxnLst/>
              <a:rect l="l" t="t" r="r" b="b"/>
              <a:pathLst>
                <a:path w="2300" h="770" extrusionOk="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1" name="Google Shape;13551;p75"/>
          <p:cNvGrpSpPr/>
          <p:nvPr/>
        </p:nvGrpSpPr>
        <p:grpSpPr>
          <a:xfrm>
            <a:off x="2908757" y="4289824"/>
            <a:ext cx="367162" cy="336116"/>
            <a:chOff x="2908757" y="4289824"/>
            <a:chExt cx="367162" cy="336116"/>
          </a:xfrm>
        </p:grpSpPr>
        <p:sp>
          <p:nvSpPr>
            <p:cNvPr id="13552" name="Google Shape;13552;p75"/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75"/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75"/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75"/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75"/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75"/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75"/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75"/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75"/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75"/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75"/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75"/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75"/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75"/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75"/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75"/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75"/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75"/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75"/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75"/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75"/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75"/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75"/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75"/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75"/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75"/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75"/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9" name="Google Shape;13579;p75"/>
          <p:cNvGrpSpPr/>
          <p:nvPr/>
        </p:nvGrpSpPr>
        <p:grpSpPr>
          <a:xfrm>
            <a:off x="3082408" y="2919540"/>
            <a:ext cx="368651" cy="310350"/>
            <a:chOff x="3082408" y="2919540"/>
            <a:chExt cx="368651" cy="310350"/>
          </a:xfrm>
        </p:grpSpPr>
        <p:sp>
          <p:nvSpPr>
            <p:cNvPr id="13580" name="Google Shape;13580;p75"/>
            <p:cNvSpPr/>
            <p:nvPr/>
          </p:nvSpPr>
          <p:spPr>
            <a:xfrm>
              <a:off x="3329909" y="3060629"/>
              <a:ext cx="81455" cy="169260"/>
            </a:xfrm>
            <a:custGeom>
              <a:avLst/>
              <a:gdLst/>
              <a:ahLst/>
              <a:cxnLst/>
              <a:rect l="l" t="t" r="r" b="b"/>
              <a:pathLst>
                <a:path w="3117" h="6477" extrusionOk="0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75"/>
            <p:cNvSpPr/>
            <p:nvPr/>
          </p:nvSpPr>
          <p:spPr>
            <a:xfrm>
              <a:off x="3082408" y="3016283"/>
              <a:ext cx="76908" cy="11080"/>
            </a:xfrm>
            <a:custGeom>
              <a:avLst/>
              <a:gdLst/>
              <a:ahLst/>
              <a:cxnLst/>
              <a:rect l="l" t="t" r="r" b="b"/>
              <a:pathLst>
                <a:path w="2943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75"/>
            <p:cNvSpPr/>
            <p:nvPr/>
          </p:nvSpPr>
          <p:spPr>
            <a:xfrm>
              <a:off x="3300510" y="3029584"/>
              <a:ext cx="66377" cy="53049"/>
            </a:xfrm>
            <a:custGeom>
              <a:avLst/>
              <a:gdLst/>
              <a:ahLst/>
              <a:cxnLst/>
              <a:rect l="l" t="t" r="r" b="b"/>
              <a:pathLst>
                <a:path w="2540" h="2030" extrusionOk="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75"/>
            <p:cNvSpPr/>
            <p:nvPr/>
          </p:nvSpPr>
          <p:spPr>
            <a:xfrm>
              <a:off x="3319612" y="3029349"/>
              <a:ext cx="47274" cy="34129"/>
            </a:xfrm>
            <a:custGeom>
              <a:avLst/>
              <a:gdLst/>
              <a:ahLst/>
              <a:cxnLst/>
              <a:rect l="l" t="t" r="r" b="b"/>
              <a:pathLst>
                <a:path w="1809" h="1306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75"/>
            <p:cNvSpPr/>
            <p:nvPr/>
          </p:nvSpPr>
          <p:spPr>
            <a:xfrm>
              <a:off x="3174368" y="2919540"/>
              <a:ext cx="96533" cy="101237"/>
            </a:xfrm>
            <a:custGeom>
              <a:avLst/>
              <a:gdLst/>
              <a:ahLst/>
              <a:cxnLst/>
              <a:rect l="l" t="t" r="r" b="b"/>
              <a:pathLst>
                <a:path w="3694" h="3874" extrusionOk="0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75"/>
            <p:cNvSpPr/>
            <p:nvPr/>
          </p:nvSpPr>
          <p:spPr>
            <a:xfrm>
              <a:off x="3196999" y="2925054"/>
              <a:ext cx="73903" cy="90784"/>
            </a:xfrm>
            <a:custGeom>
              <a:avLst/>
              <a:gdLst/>
              <a:ahLst/>
              <a:cxnLst/>
              <a:rect l="l" t="t" r="r" b="b"/>
              <a:pathLst>
                <a:path w="2828" h="3474" extrusionOk="0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75"/>
            <p:cNvSpPr/>
            <p:nvPr/>
          </p:nvSpPr>
          <p:spPr>
            <a:xfrm>
              <a:off x="3122364" y="2998931"/>
              <a:ext cx="328695" cy="46019"/>
            </a:xfrm>
            <a:custGeom>
              <a:avLst/>
              <a:gdLst/>
              <a:ahLst/>
              <a:cxnLst/>
              <a:rect l="l" t="t" r="r" b="b"/>
              <a:pathLst>
                <a:path w="12578" h="1761" extrusionOk="0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75"/>
            <p:cNvSpPr/>
            <p:nvPr/>
          </p:nvSpPr>
          <p:spPr>
            <a:xfrm>
              <a:off x="3122364" y="3008992"/>
              <a:ext cx="328459" cy="35697"/>
            </a:xfrm>
            <a:custGeom>
              <a:avLst/>
              <a:gdLst/>
              <a:ahLst/>
              <a:cxnLst/>
              <a:rect l="l" t="t" r="r" b="b"/>
              <a:pathLst>
                <a:path w="12569" h="1366" extrusionOk="0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75"/>
            <p:cNvSpPr/>
            <p:nvPr/>
          </p:nvSpPr>
          <p:spPr>
            <a:xfrm>
              <a:off x="3122599" y="2998931"/>
              <a:ext cx="46516" cy="46019"/>
            </a:xfrm>
            <a:custGeom>
              <a:avLst/>
              <a:gdLst/>
              <a:ahLst/>
              <a:cxnLst/>
              <a:rect l="l" t="t" r="r" b="b"/>
              <a:pathLst>
                <a:path w="1780" h="1761" extrusionOk="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75"/>
            <p:cNvSpPr/>
            <p:nvPr/>
          </p:nvSpPr>
          <p:spPr>
            <a:xfrm>
              <a:off x="3122599" y="3009749"/>
              <a:ext cx="46516" cy="34939"/>
            </a:xfrm>
            <a:custGeom>
              <a:avLst/>
              <a:gdLst/>
              <a:ahLst/>
              <a:cxnLst/>
              <a:rect l="l" t="t" r="r" b="b"/>
              <a:pathLst>
                <a:path w="1780" h="1337" extrusionOk="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75"/>
            <p:cNvSpPr/>
            <p:nvPr/>
          </p:nvSpPr>
          <p:spPr>
            <a:xfrm>
              <a:off x="3408829" y="2998931"/>
              <a:ext cx="41995" cy="46019"/>
            </a:xfrm>
            <a:custGeom>
              <a:avLst/>
              <a:gdLst/>
              <a:ahLst/>
              <a:cxnLst/>
              <a:rect l="l" t="t" r="r" b="b"/>
              <a:pathLst>
                <a:path w="1607" h="1761" extrusionOk="0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75"/>
            <p:cNvSpPr/>
            <p:nvPr/>
          </p:nvSpPr>
          <p:spPr>
            <a:xfrm>
              <a:off x="3408829" y="3008992"/>
              <a:ext cx="41995" cy="35697"/>
            </a:xfrm>
            <a:custGeom>
              <a:avLst/>
              <a:gdLst/>
              <a:ahLst/>
              <a:cxnLst/>
              <a:rect l="l" t="t" r="r" b="b"/>
              <a:pathLst>
                <a:path w="1607" h="1366" extrusionOk="0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2" name="Google Shape;13592;p75"/>
          <p:cNvGrpSpPr/>
          <p:nvPr/>
        </p:nvGrpSpPr>
        <p:grpSpPr>
          <a:xfrm>
            <a:off x="7069130" y="2424800"/>
            <a:ext cx="366169" cy="360498"/>
            <a:chOff x="7069130" y="2424800"/>
            <a:chExt cx="366169" cy="360498"/>
          </a:xfrm>
        </p:grpSpPr>
        <p:sp>
          <p:nvSpPr>
            <p:cNvPr id="13593" name="Google Shape;13593;p75"/>
            <p:cNvSpPr/>
            <p:nvPr/>
          </p:nvSpPr>
          <p:spPr>
            <a:xfrm>
              <a:off x="7158581" y="2546420"/>
              <a:ext cx="110070" cy="151934"/>
            </a:xfrm>
            <a:custGeom>
              <a:avLst/>
              <a:gdLst/>
              <a:ahLst/>
              <a:cxnLst/>
              <a:rect l="l" t="t" r="r" b="b"/>
              <a:pathLst>
                <a:path w="4212" h="5814" extrusionOk="0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75"/>
            <p:cNvSpPr/>
            <p:nvPr/>
          </p:nvSpPr>
          <p:spPr>
            <a:xfrm>
              <a:off x="7158085" y="2590663"/>
              <a:ext cx="156194" cy="107640"/>
            </a:xfrm>
            <a:custGeom>
              <a:avLst/>
              <a:gdLst/>
              <a:ahLst/>
              <a:cxnLst/>
              <a:rect l="l" t="t" r="r" b="b"/>
              <a:pathLst>
                <a:path w="5977" h="4119" extrusionOk="0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75"/>
            <p:cNvSpPr/>
            <p:nvPr/>
          </p:nvSpPr>
          <p:spPr>
            <a:xfrm>
              <a:off x="7157327" y="2654321"/>
              <a:ext cx="167535" cy="44007"/>
            </a:xfrm>
            <a:custGeom>
              <a:avLst/>
              <a:gdLst/>
              <a:ahLst/>
              <a:cxnLst/>
              <a:rect l="l" t="t" r="r" b="b"/>
              <a:pathLst>
                <a:path w="6411" h="1684" extrusionOk="0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75"/>
            <p:cNvSpPr/>
            <p:nvPr/>
          </p:nvSpPr>
          <p:spPr>
            <a:xfrm>
              <a:off x="7156674" y="2683929"/>
              <a:ext cx="152065" cy="38180"/>
            </a:xfrm>
            <a:custGeom>
              <a:avLst/>
              <a:gdLst/>
              <a:ahLst/>
              <a:cxnLst/>
              <a:rect l="l" t="t" r="r" b="b"/>
              <a:pathLst>
                <a:path w="5819" h="1461" extrusionOk="0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75"/>
            <p:cNvSpPr/>
            <p:nvPr/>
          </p:nvSpPr>
          <p:spPr>
            <a:xfrm>
              <a:off x="7158843" y="2536830"/>
              <a:ext cx="44817" cy="161447"/>
            </a:xfrm>
            <a:custGeom>
              <a:avLst/>
              <a:gdLst/>
              <a:ahLst/>
              <a:cxnLst/>
              <a:rect l="l" t="t" r="r" b="b"/>
              <a:pathLst>
                <a:path w="1715" h="6178" extrusionOk="0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75"/>
            <p:cNvSpPr/>
            <p:nvPr/>
          </p:nvSpPr>
          <p:spPr>
            <a:xfrm>
              <a:off x="7134905" y="2551621"/>
              <a:ext cx="39408" cy="146682"/>
            </a:xfrm>
            <a:custGeom>
              <a:avLst/>
              <a:gdLst/>
              <a:ahLst/>
              <a:cxnLst/>
              <a:rect l="l" t="t" r="r" b="b"/>
              <a:pathLst>
                <a:path w="1508" h="5613" extrusionOk="0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75"/>
            <p:cNvSpPr/>
            <p:nvPr/>
          </p:nvSpPr>
          <p:spPr>
            <a:xfrm>
              <a:off x="7247536" y="2513467"/>
              <a:ext cx="162126" cy="133642"/>
            </a:xfrm>
            <a:custGeom>
              <a:avLst/>
              <a:gdLst/>
              <a:ahLst/>
              <a:cxnLst/>
              <a:rect l="l" t="t" r="r" b="b"/>
              <a:pathLst>
                <a:path w="6204" h="5114" extrusionOk="0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75"/>
            <p:cNvSpPr/>
            <p:nvPr/>
          </p:nvSpPr>
          <p:spPr>
            <a:xfrm>
              <a:off x="7258852" y="2544094"/>
              <a:ext cx="150811" cy="103014"/>
            </a:xfrm>
            <a:custGeom>
              <a:avLst/>
              <a:gdLst/>
              <a:ahLst/>
              <a:cxnLst/>
              <a:rect l="l" t="t" r="r" b="b"/>
              <a:pathLst>
                <a:path w="5771" h="3942" extrusionOk="0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75"/>
            <p:cNvSpPr/>
            <p:nvPr/>
          </p:nvSpPr>
          <p:spPr>
            <a:xfrm>
              <a:off x="7270925" y="2597065"/>
              <a:ext cx="164373" cy="94312"/>
            </a:xfrm>
            <a:custGeom>
              <a:avLst/>
              <a:gdLst/>
              <a:ahLst/>
              <a:cxnLst/>
              <a:rect l="l" t="t" r="r" b="b"/>
              <a:pathLst>
                <a:path w="6290" h="3609" extrusionOk="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75"/>
            <p:cNvSpPr/>
            <p:nvPr/>
          </p:nvSpPr>
          <p:spPr>
            <a:xfrm>
              <a:off x="7276204" y="2637074"/>
              <a:ext cx="158833" cy="54042"/>
            </a:xfrm>
            <a:custGeom>
              <a:avLst/>
              <a:gdLst/>
              <a:ahLst/>
              <a:cxnLst/>
              <a:rect l="l" t="t" r="r" b="b"/>
              <a:pathLst>
                <a:path w="6078" h="2068" extrusionOk="0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75"/>
            <p:cNvSpPr/>
            <p:nvPr/>
          </p:nvSpPr>
          <p:spPr>
            <a:xfrm>
              <a:off x="7210611" y="2452735"/>
              <a:ext cx="137718" cy="157422"/>
            </a:xfrm>
            <a:custGeom>
              <a:avLst/>
              <a:gdLst/>
              <a:ahLst/>
              <a:cxnLst/>
              <a:rect l="l" t="t" r="r" b="b"/>
              <a:pathLst>
                <a:path w="5270" h="6024" extrusionOk="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75"/>
            <p:cNvSpPr/>
            <p:nvPr/>
          </p:nvSpPr>
          <p:spPr>
            <a:xfrm>
              <a:off x="7228695" y="2467944"/>
              <a:ext cx="119635" cy="142239"/>
            </a:xfrm>
            <a:custGeom>
              <a:avLst/>
              <a:gdLst/>
              <a:ahLst/>
              <a:cxnLst/>
              <a:rect l="l" t="t" r="r" b="b"/>
              <a:pathLst>
                <a:path w="4578" h="5443" extrusionOk="0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75"/>
            <p:cNvSpPr/>
            <p:nvPr/>
          </p:nvSpPr>
          <p:spPr>
            <a:xfrm>
              <a:off x="7270925" y="2691351"/>
              <a:ext cx="164112" cy="93946"/>
            </a:xfrm>
            <a:custGeom>
              <a:avLst/>
              <a:gdLst/>
              <a:ahLst/>
              <a:cxnLst/>
              <a:rect l="l" t="t" r="r" b="b"/>
              <a:pathLst>
                <a:path w="6280" h="3595" extrusionOk="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75"/>
            <p:cNvSpPr/>
            <p:nvPr/>
          </p:nvSpPr>
          <p:spPr>
            <a:xfrm>
              <a:off x="7270925" y="2710950"/>
              <a:ext cx="159591" cy="74347"/>
            </a:xfrm>
            <a:custGeom>
              <a:avLst/>
              <a:gdLst/>
              <a:ahLst/>
              <a:cxnLst/>
              <a:rect l="l" t="t" r="r" b="b"/>
              <a:pathLst>
                <a:path w="6107" h="2845" extrusionOk="0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75"/>
            <p:cNvSpPr/>
            <p:nvPr/>
          </p:nvSpPr>
          <p:spPr>
            <a:xfrm>
              <a:off x="7069130" y="2424852"/>
              <a:ext cx="98023" cy="161812"/>
            </a:xfrm>
            <a:custGeom>
              <a:avLst/>
              <a:gdLst/>
              <a:ahLst/>
              <a:cxnLst/>
              <a:rect l="l" t="t" r="r" b="b"/>
              <a:pathLst>
                <a:path w="3751" h="6192" extrusionOk="0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75"/>
            <p:cNvSpPr/>
            <p:nvPr/>
          </p:nvSpPr>
          <p:spPr>
            <a:xfrm>
              <a:off x="7116612" y="2424800"/>
              <a:ext cx="50540" cy="157265"/>
            </a:xfrm>
            <a:custGeom>
              <a:avLst/>
              <a:gdLst/>
              <a:ahLst/>
              <a:cxnLst/>
              <a:rect l="l" t="t" r="r" b="b"/>
              <a:pathLst>
                <a:path w="1934" h="6018" extrusionOk="0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75"/>
            <p:cNvSpPr/>
            <p:nvPr/>
          </p:nvSpPr>
          <p:spPr>
            <a:xfrm>
              <a:off x="7167388" y="2424800"/>
              <a:ext cx="97788" cy="161865"/>
            </a:xfrm>
            <a:custGeom>
              <a:avLst/>
              <a:gdLst/>
              <a:ahLst/>
              <a:cxnLst/>
              <a:rect l="l" t="t" r="r" b="b"/>
              <a:pathLst>
                <a:path w="3742" h="6194" extrusionOk="0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75"/>
            <p:cNvSpPr/>
            <p:nvPr/>
          </p:nvSpPr>
          <p:spPr>
            <a:xfrm>
              <a:off x="7188242" y="2428510"/>
              <a:ext cx="76934" cy="158154"/>
            </a:xfrm>
            <a:custGeom>
              <a:avLst/>
              <a:gdLst/>
              <a:ahLst/>
              <a:cxnLst/>
              <a:rect l="l" t="t" r="r" b="b"/>
              <a:pathLst>
                <a:path w="2944" h="6052" extrusionOk="0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75"/>
            <p:cNvSpPr/>
            <p:nvPr/>
          </p:nvSpPr>
          <p:spPr>
            <a:xfrm>
              <a:off x="7140001" y="2665219"/>
              <a:ext cx="53545" cy="5354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75"/>
            <p:cNvSpPr/>
            <p:nvPr/>
          </p:nvSpPr>
          <p:spPr>
            <a:xfrm>
              <a:off x="7140001" y="2692109"/>
              <a:ext cx="53545" cy="26655"/>
            </a:xfrm>
            <a:custGeom>
              <a:avLst/>
              <a:gdLst/>
              <a:ahLst/>
              <a:cxnLst/>
              <a:rect l="l" t="t" r="r" b="b"/>
              <a:pathLst>
                <a:path w="2049" h="1020" extrusionOk="0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3" name="Google Shape;13613;p75"/>
          <p:cNvGrpSpPr/>
          <p:nvPr/>
        </p:nvGrpSpPr>
        <p:grpSpPr>
          <a:xfrm>
            <a:off x="4885655" y="2424721"/>
            <a:ext cx="281473" cy="360629"/>
            <a:chOff x="4885655" y="2424721"/>
            <a:chExt cx="281473" cy="360629"/>
          </a:xfrm>
        </p:grpSpPr>
        <p:sp>
          <p:nvSpPr>
            <p:cNvPr id="13614" name="Google Shape;13614;p75"/>
            <p:cNvSpPr/>
            <p:nvPr/>
          </p:nvSpPr>
          <p:spPr>
            <a:xfrm>
              <a:off x="4885655" y="2588833"/>
              <a:ext cx="80697" cy="196516"/>
            </a:xfrm>
            <a:custGeom>
              <a:avLst/>
              <a:gdLst/>
              <a:ahLst/>
              <a:cxnLst/>
              <a:rect l="l" t="t" r="r" b="b"/>
              <a:pathLst>
                <a:path w="3088" h="7520" extrusionOk="0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75"/>
            <p:cNvSpPr/>
            <p:nvPr/>
          </p:nvSpPr>
          <p:spPr>
            <a:xfrm>
              <a:off x="4926134" y="2588833"/>
              <a:ext cx="40218" cy="196516"/>
            </a:xfrm>
            <a:custGeom>
              <a:avLst/>
              <a:gdLst/>
              <a:ahLst/>
              <a:cxnLst/>
              <a:rect l="l" t="t" r="r" b="b"/>
              <a:pathLst>
                <a:path w="1539" h="7520" extrusionOk="0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75"/>
            <p:cNvSpPr/>
            <p:nvPr/>
          </p:nvSpPr>
          <p:spPr>
            <a:xfrm>
              <a:off x="4893442" y="2424721"/>
              <a:ext cx="197039" cy="217396"/>
            </a:xfrm>
            <a:custGeom>
              <a:avLst/>
              <a:gdLst/>
              <a:ahLst/>
              <a:cxnLst/>
              <a:rect l="l" t="t" r="r" b="b"/>
              <a:pathLst>
                <a:path w="7540" h="8319" extrusionOk="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75"/>
            <p:cNvSpPr/>
            <p:nvPr/>
          </p:nvSpPr>
          <p:spPr>
            <a:xfrm>
              <a:off x="4949000" y="2424721"/>
              <a:ext cx="117858" cy="116133"/>
            </a:xfrm>
            <a:custGeom>
              <a:avLst/>
              <a:gdLst/>
              <a:ahLst/>
              <a:cxnLst/>
              <a:rect l="l" t="t" r="r" b="b"/>
              <a:pathLst>
                <a:path w="4510" h="4444" extrusionOk="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75"/>
            <p:cNvSpPr/>
            <p:nvPr/>
          </p:nvSpPr>
          <p:spPr>
            <a:xfrm>
              <a:off x="4888921" y="2424721"/>
              <a:ext cx="83964" cy="298825"/>
            </a:xfrm>
            <a:custGeom>
              <a:avLst/>
              <a:gdLst/>
              <a:ahLst/>
              <a:cxnLst/>
              <a:rect l="l" t="t" r="r" b="b"/>
              <a:pathLst>
                <a:path w="3213" h="11435" extrusionOk="0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75"/>
            <p:cNvSpPr/>
            <p:nvPr/>
          </p:nvSpPr>
          <p:spPr>
            <a:xfrm>
              <a:off x="4906770" y="2424721"/>
              <a:ext cx="66115" cy="298851"/>
            </a:xfrm>
            <a:custGeom>
              <a:avLst/>
              <a:gdLst/>
              <a:ahLst/>
              <a:cxnLst/>
              <a:rect l="l" t="t" r="r" b="b"/>
              <a:pathLst>
                <a:path w="2530" h="11436" extrusionOk="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75"/>
            <p:cNvSpPr/>
            <p:nvPr/>
          </p:nvSpPr>
          <p:spPr>
            <a:xfrm>
              <a:off x="4889183" y="2583293"/>
              <a:ext cx="66115" cy="82448"/>
            </a:xfrm>
            <a:custGeom>
              <a:avLst/>
              <a:gdLst/>
              <a:ahLst/>
              <a:cxnLst/>
              <a:rect l="l" t="t" r="r" b="b"/>
              <a:pathLst>
                <a:path w="2530" h="3155" extrusionOk="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75"/>
            <p:cNvSpPr/>
            <p:nvPr/>
          </p:nvSpPr>
          <p:spPr>
            <a:xfrm>
              <a:off x="5000246" y="2503641"/>
              <a:ext cx="38728" cy="71891"/>
            </a:xfrm>
            <a:custGeom>
              <a:avLst/>
              <a:gdLst/>
              <a:ahLst/>
              <a:cxnLst/>
              <a:rect l="l" t="t" r="r" b="b"/>
              <a:pathLst>
                <a:path w="1482" h="2751" extrusionOk="0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75"/>
            <p:cNvSpPr/>
            <p:nvPr/>
          </p:nvSpPr>
          <p:spPr>
            <a:xfrm>
              <a:off x="5019087" y="2553528"/>
              <a:ext cx="51690" cy="47143"/>
            </a:xfrm>
            <a:custGeom>
              <a:avLst/>
              <a:gdLst/>
              <a:ahLst/>
              <a:cxnLst/>
              <a:rect l="l" t="t" r="r" b="b"/>
              <a:pathLst>
                <a:path w="1978" h="1804" extrusionOk="0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75"/>
            <p:cNvSpPr/>
            <p:nvPr/>
          </p:nvSpPr>
          <p:spPr>
            <a:xfrm>
              <a:off x="5056039" y="2522222"/>
              <a:ext cx="111089" cy="160506"/>
            </a:xfrm>
            <a:custGeom>
              <a:avLst/>
              <a:gdLst/>
              <a:ahLst/>
              <a:cxnLst/>
              <a:rect l="l" t="t" r="r" b="b"/>
              <a:pathLst>
                <a:path w="4251" h="6142" extrusionOk="0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75"/>
            <p:cNvSpPr/>
            <p:nvPr/>
          </p:nvSpPr>
          <p:spPr>
            <a:xfrm>
              <a:off x="5056535" y="2522483"/>
              <a:ext cx="109103" cy="149791"/>
            </a:xfrm>
            <a:custGeom>
              <a:avLst/>
              <a:gdLst/>
              <a:ahLst/>
              <a:cxnLst/>
              <a:rect l="l" t="t" r="r" b="b"/>
              <a:pathLst>
                <a:path w="4175" h="5732" extrusionOk="0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5" name="Google Shape;13625;p75"/>
          <p:cNvGrpSpPr/>
          <p:nvPr/>
        </p:nvGrpSpPr>
        <p:grpSpPr>
          <a:xfrm>
            <a:off x="6625609" y="2446777"/>
            <a:ext cx="364130" cy="316726"/>
            <a:chOff x="6625609" y="2446777"/>
            <a:chExt cx="364130" cy="316726"/>
          </a:xfrm>
        </p:grpSpPr>
        <p:sp>
          <p:nvSpPr>
            <p:cNvPr id="13626" name="Google Shape;13626;p75"/>
            <p:cNvSpPr/>
            <p:nvPr/>
          </p:nvSpPr>
          <p:spPr>
            <a:xfrm>
              <a:off x="6657255" y="2495096"/>
              <a:ext cx="265140" cy="240497"/>
            </a:xfrm>
            <a:custGeom>
              <a:avLst/>
              <a:gdLst/>
              <a:ahLst/>
              <a:cxnLst/>
              <a:rect l="l" t="t" r="r" b="b"/>
              <a:pathLst>
                <a:path w="10146" h="9203" extrusionOk="0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75"/>
            <p:cNvSpPr/>
            <p:nvPr/>
          </p:nvSpPr>
          <p:spPr>
            <a:xfrm>
              <a:off x="6693187" y="2495096"/>
              <a:ext cx="264905" cy="240497"/>
            </a:xfrm>
            <a:custGeom>
              <a:avLst/>
              <a:gdLst/>
              <a:ahLst/>
              <a:cxnLst/>
              <a:rect l="l" t="t" r="r" b="b"/>
              <a:pathLst>
                <a:path w="10137" h="9203" extrusionOk="0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75"/>
            <p:cNvSpPr/>
            <p:nvPr/>
          </p:nvSpPr>
          <p:spPr>
            <a:xfrm>
              <a:off x="6693187" y="2617213"/>
              <a:ext cx="229208" cy="118380"/>
            </a:xfrm>
            <a:custGeom>
              <a:avLst/>
              <a:gdLst/>
              <a:ahLst/>
              <a:cxnLst/>
              <a:rect l="l" t="t" r="r" b="b"/>
              <a:pathLst>
                <a:path w="8771" h="4530" extrusionOk="0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75"/>
            <p:cNvSpPr/>
            <p:nvPr/>
          </p:nvSpPr>
          <p:spPr>
            <a:xfrm>
              <a:off x="6693187" y="2707945"/>
              <a:ext cx="229208" cy="55558"/>
            </a:xfrm>
            <a:custGeom>
              <a:avLst/>
              <a:gdLst/>
              <a:ahLst/>
              <a:cxnLst/>
              <a:rect l="l" t="t" r="r" b="b"/>
              <a:pathLst>
                <a:path w="8771" h="2126" extrusionOk="0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75"/>
            <p:cNvSpPr/>
            <p:nvPr/>
          </p:nvSpPr>
          <p:spPr>
            <a:xfrm>
              <a:off x="6625609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75"/>
            <p:cNvSpPr/>
            <p:nvPr/>
          </p:nvSpPr>
          <p:spPr>
            <a:xfrm>
              <a:off x="6635409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75"/>
            <p:cNvSpPr/>
            <p:nvPr/>
          </p:nvSpPr>
          <p:spPr>
            <a:xfrm>
              <a:off x="6632769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75"/>
            <p:cNvSpPr/>
            <p:nvPr/>
          </p:nvSpPr>
          <p:spPr>
            <a:xfrm>
              <a:off x="6663057" y="2475941"/>
              <a:ext cx="43667" cy="33998"/>
            </a:xfrm>
            <a:custGeom>
              <a:avLst/>
              <a:gdLst/>
              <a:ahLst/>
              <a:cxnLst/>
              <a:rect l="l" t="t" r="r" b="b"/>
              <a:pathLst>
                <a:path w="1671" h="1301" extrusionOk="0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75"/>
            <p:cNvSpPr/>
            <p:nvPr/>
          </p:nvSpPr>
          <p:spPr>
            <a:xfrm>
              <a:off x="6927910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75"/>
            <p:cNvSpPr/>
            <p:nvPr/>
          </p:nvSpPr>
          <p:spPr>
            <a:xfrm>
              <a:off x="6927910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75"/>
            <p:cNvSpPr/>
            <p:nvPr/>
          </p:nvSpPr>
          <p:spPr>
            <a:xfrm>
              <a:off x="6910322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75"/>
            <p:cNvSpPr/>
            <p:nvPr/>
          </p:nvSpPr>
          <p:spPr>
            <a:xfrm>
              <a:off x="6908624" y="2475941"/>
              <a:ext cx="43694" cy="33998"/>
            </a:xfrm>
            <a:custGeom>
              <a:avLst/>
              <a:gdLst/>
              <a:ahLst/>
              <a:cxnLst/>
              <a:rect l="l" t="t" r="r" b="b"/>
              <a:pathLst>
                <a:path w="1672" h="1301" extrusionOk="0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8" name="Google Shape;13638;p75"/>
          <p:cNvGrpSpPr/>
          <p:nvPr/>
        </p:nvGrpSpPr>
        <p:grpSpPr>
          <a:xfrm>
            <a:off x="5757644" y="2012350"/>
            <a:ext cx="360628" cy="298825"/>
            <a:chOff x="5757644" y="2012350"/>
            <a:chExt cx="360628" cy="298825"/>
          </a:xfrm>
        </p:grpSpPr>
        <p:sp>
          <p:nvSpPr>
            <p:cNvPr id="13639" name="Google Shape;13639;p75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75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75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75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75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75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75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75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75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75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75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75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75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75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75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75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75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75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75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75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75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75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1" name="Google Shape;13661;p75"/>
          <p:cNvGrpSpPr/>
          <p:nvPr/>
        </p:nvGrpSpPr>
        <p:grpSpPr>
          <a:xfrm>
            <a:off x="5317625" y="1983474"/>
            <a:ext cx="360628" cy="356839"/>
            <a:chOff x="5317625" y="1983474"/>
            <a:chExt cx="360628" cy="356839"/>
          </a:xfrm>
        </p:grpSpPr>
        <p:sp>
          <p:nvSpPr>
            <p:cNvPr id="13662" name="Google Shape;13662;p75"/>
            <p:cNvSpPr/>
            <p:nvPr/>
          </p:nvSpPr>
          <p:spPr>
            <a:xfrm>
              <a:off x="5642295" y="2050817"/>
              <a:ext cx="22134" cy="199051"/>
            </a:xfrm>
            <a:custGeom>
              <a:avLst/>
              <a:gdLst/>
              <a:ahLst/>
              <a:cxnLst/>
              <a:rect l="l" t="t" r="r" b="b"/>
              <a:pathLst>
                <a:path w="847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75"/>
            <p:cNvSpPr/>
            <p:nvPr/>
          </p:nvSpPr>
          <p:spPr>
            <a:xfrm>
              <a:off x="5653349" y="2050817"/>
              <a:ext cx="10845" cy="199051"/>
            </a:xfrm>
            <a:custGeom>
              <a:avLst/>
              <a:gdLst/>
              <a:ahLst/>
              <a:cxnLst/>
              <a:rect l="l" t="t" r="r" b="b"/>
              <a:pathLst>
                <a:path w="415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75"/>
            <p:cNvSpPr/>
            <p:nvPr/>
          </p:nvSpPr>
          <p:spPr>
            <a:xfrm>
              <a:off x="5635762" y="2216419"/>
              <a:ext cx="35200" cy="123894"/>
            </a:xfrm>
            <a:custGeom>
              <a:avLst/>
              <a:gdLst/>
              <a:ahLst/>
              <a:cxnLst/>
              <a:rect l="l" t="t" r="r" b="b"/>
              <a:pathLst>
                <a:path w="1347" h="4741" extrusionOk="0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75"/>
            <p:cNvSpPr/>
            <p:nvPr/>
          </p:nvSpPr>
          <p:spPr>
            <a:xfrm>
              <a:off x="5630980" y="2036732"/>
              <a:ext cx="47274" cy="36220"/>
            </a:xfrm>
            <a:custGeom>
              <a:avLst/>
              <a:gdLst/>
              <a:ahLst/>
              <a:cxnLst/>
              <a:rect l="l" t="t" r="r" b="b"/>
              <a:pathLst>
                <a:path w="1809" h="1386" extrusionOk="0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75"/>
            <p:cNvSpPr/>
            <p:nvPr/>
          </p:nvSpPr>
          <p:spPr>
            <a:xfrm>
              <a:off x="5461380" y="1986740"/>
              <a:ext cx="48267" cy="48267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75"/>
            <p:cNvSpPr/>
            <p:nvPr/>
          </p:nvSpPr>
          <p:spPr>
            <a:xfrm>
              <a:off x="5471937" y="1997298"/>
              <a:ext cx="27152" cy="27152"/>
            </a:xfrm>
            <a:custGeom>
              <a:avLst/>
              <a:gdLst/>
              <a:ahLst/>
              <a:cxnLst/>
              <a:rect l="l" t="t" r="r" b="b"/>
              <a:pathLst>
                <a:path w="1039" h="1039" extrusionOk="0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75"/>
            <p:cNvSpPr/>
            <p:nvPr/>
          </p:nvSpPr>
          <p:spPr>
            <a:xfrm>
              <a:off x="5416380" y="2011932"/>
              <a:ext cx="138241" cy="62248"/>
            </a:xfrm>
            <a:custGeom>
              <a:avLst/>
              <a:gdLst/>
              <a:ahLst/>
              <a:cxnLst/>
              <a:rect l="l" t="t" r="r" b="b"/>
              <a:pathLst>
                <a:path w="5290" h="2382" extrusionOk="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75"/>
            <p:cNvSpPr/>
            <p:nvPr/>
          </p:nvSpPr>
          <p:spPr>
            <a:xfrm>
              <a:off x="5428949" y="2022908"/>
              <a:ext cx="113363" cy="40505"/>
            </a:xfrm>
            <a:custGeom>
              <a:avLst/>
              <a:gdLst/>
              <a:ahLst/>
              <a:cxnLst/>
              <a:rect l="l" t="t" r="r" b="b"/>
              <a:pathLst>
                <a:path w="4338" h="1550" extrusionOk="0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75"/>
            <p:cNvSpPr/>
            <p:nvPr/>
          </p:nvSpPr>
          <p:spPr>
            <a:xfrm>
              <a:off x="5317625" y="1983474"/>
              <a:ext cx="143023" cy="142997"/>
            </a:xfrm>
            <a:custGeom>
              <a:avLst/>
              <a:gdLst/>
              <a:ahLst/>
              <a:cxnLst/>
              <a:rect l="l" t="t" r="r" b="b"/>
              <a:pathLst>
                <a:path w="5473" h="5472" extrusionOk="0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75"/>
            <p:cNvSpPr/>
            <p:nvPr/>
          </p:nvSpPr>
          <p:spPr>
            <a:xfrm>
              <a:off x="5338740" y="2004328"/>
              <a:ext cx="129696" cy="122744"/>
            </a:xfrm>
            <a:custGeom>
              <a:avLst/>
              <a:gdLst/>
              <a:ahLst/>
              <a:cxnLst/>
              <a:rect l="l" t="t" r="r" b="b"/>
              <a:pathLst>
                <a:path w="4963" h="4697" extrusionOk="0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75"/>
            <p:cNvSpPr/>
            <p:nvPr/>
          </p:nvSpPr>
          <p:spPr>
            <a:xfrm>
              <a:off x="5318383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75"/>
            <p:cNvSpPr/>
            <p:nvPr/>
          </p:nvSpPr>
          <p:spPr>
            <a:xfrm>
              <a:off x="5328940" y="2009842"/>
              <a:ext cx="120392" cy="90131"/>
            </a:xfrm>
            <a:custGeom>
              <a:avLst/>
              <a:gdLst/>
              <a:ahLst/>
              <a:cxnLst/>
              <a:rect l="l" t="t" r="r" b="b"/>
              <a:pathLst>
                <a:path w="4607" h="3449" extrusionOk="0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75"/>
            <p:cNvSpPr/>
            <p:nvPr/>
          </p:nvSpPr>
          <p:spPr>
            <a:xfrm>
              <a:off x="5357346" y="2023169"/>
              <a:ext cx="80932" cy="76255"/>
            </a:xfrm>
            <a:custGeom>
              <a:avLst/>
              <a:gdLst/>
              <a:ahLst/>
              <a:cxnLst/>
              <a:rect l="l" t="t" r="r" b="b"/>
              <a:pathLst>
                <a:path w="3097" h="2918" extrusionOk="0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75"/>
            <p:cNvSpPr/>
            <p:nvPr/>
          </p:nvSpPr>
          <p:spPr>
            <a:xfrm>
              <a:off x="5510378" y="1983474"/>
              <a:ext cx="142997" cy="142997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75"/>
            <p:cNvSpPr/>
            <p:nvPr/>
          </p:nvSpPr>
          <p:spPr>
            <a:xfrm>
              <a:off x="5531232" y="2004328"/>
              <a:ext cx="129199" cy="122169"/>
            </a:xfrm>
            <a:custGeom>
              <a:avLst/>
              <a:gdLst/>
              <a:ahLst/>
              <a:cxnLst/>
              <a:rect l="l" t="t" r="r" b="b"/>
              <a:pathLst>
                <a:path w="4944" h="4675" extrusionOk="0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75"/>
            <p:cNvSpPr/>
            <p:nvPr/>
          </p:nvSpPr>
          <p:spPr>
            <a:xfrm>
              <a:off x="5511136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75"/>
            <p:cNvSpPr/>
            <p:nvPr/>
          </p:nvSpPr>
          <p:spPr>
            <a:xfrm>
              <a:off x="5521668" y="2009842"/>
              <a:ext cx="120157" cy="90131"/>
            </a:xfrm>
            <a:custGeom>
              <a:avLst/>
              <a:gdLst/>
              <a:ahLst/>
              <a:cxnLst/>
              <a:rect l="l" t="t" r="r" b="b"/>
              <a:pathLst>
                <a:path w="4598" h="3449" extrusionOk="0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75"/>
            <p:cNvSpPr/>
            <p:nvPr/>
          </p:nvSpPr>
          <p:spPr>
            <a:xfrm>
              <a:off x="5550074" y="2023169"/>
              <a:ext cx="80697" cy="76255"/>
            </a:xfrm>
            <a:custGeom>
              <a:avLst/>
              <a:gdLst/>
              <a:ahLst/>
              <a:cxnLst/>
              <a:rect l="l" t="t" r="r" b="b"/>
              <a:pathLst>
                <a:path w="3088" h="2918" extrusionOk="0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75"/>
            <p:cNvSpPr/>
            <p:nvPr/>
          </p:nvSpPr>
          <p:spPr>
            <a:xfrm>
              <a:off x="5653349" y="2216419"/>
              <a:ext cx="17378" cy="123894"/>
            </a:xfrm>
            <a:custGeom>
              <a:avLst/>
              <a:gdLst/>
              <a:ahLst/>
              <a:cxnLst/>
              <a:rect l="l" t="t" r="r" b="b"/>
              <a:pathLst>
                <a:path w="665" h="4741" extrusionOk="0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1" name="Google Shape;13681;p75"/>
          <p:cNvGrpSpPr/>
          <p:nvPr/>
        </p:nvGrpSpPr>
        <p:grpSpPr>
          <a:xfrm>
            <a:off x="6181827" y="2463685"/>
            <a:ext cx="360629" cy="282989"/>
            <a:chOff x="6181827" y="2463685"/>
            <a:chExt cx="360629" cy="282989"/>
          </a:xfrm>
        </p:grpSpPr>
        <p:sp>
          <p:nvSpPr>
            <p:cNvPr id="13682" name="Google Shape;13682;p75"/>
            <p:cNvSpPr/>
            <p:nvPr/>
          </p:nvSpPr>
          <p:spPr>
            <a:xfrm>
              <a:off x="6274545" y="2463685"/>
              <a:ext cx="255837" cy="32430"/>
            </a:xfrm>
            <a:custGeom>
              <a:avLst/>
              <a:gdLst/>
              <a:ahLst/>
              <a:cxnLst/>
              <a:rect l="l" t="t" r="r" b="b"/>
              <a:pathLst>
                <a:path w="9790" h="1241" extrusionOk="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75"/>
            <p:cNvSpPr/>
            <p:nvPr/>
          </p:nvSpPr>
          <p:spPr>
            <a:xfrm>
              <a:off x="6243891" y="2463685"/>
              <a:ext cx="255837" cy="282989"/>
            </a:xfrm>
            <a:custGeom>
              <a:avLst/>
              <a:gdLst/>
              <a:ahLst/>
              <a:cxnLst/>
              <a:rect l="l" t="t" r="r" b="b"/>
              <a:pathLst>
                <a:path w="9790" h="10829" extrusionOk="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75"/>
            <p:cNvSpPr/>
            <p:nvPr/>
          </p:nvSpPr>
          <p:spPr>
            <a:xfrm>
              <a:off x="6400190" y="2463685"/>
              <a:ext cx="99277" cy="282989"/>
            </a:xfrm>
            <a:custGeom>
              <a:avLst/>
              <a:gdLst/>
              <a:ahLst/>
              <a:cxnLst/>
              <a:rect l="l" t="t" r="r" b="b"/>
              <a:pathLst>
                <a:path w="3799" h="10829" extrusionOk="0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75"/>
            <p:cNvSpPr/>
            <p:nvPr/>
          </p:nvSpPr>
          <p:spPr>
            <a:xfrm>
              <a:off x="6181827" y="2713982"/>
              <a:ext cx="255576" cy="32692"/>
            </a:xfrm>
            <a:custGeom>
              <a:avLst/>
              <a:gdLst/>
              <a:ahLst/>
              <a:cxnLst/>
              <a:rect l="l" t="t" r="r" b="b"/>
              <a:pathLst>
                <a:path w="9780" h="1251" extrusionOk="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75"/>
            <p:cNvSpPr/>
            <p:nvPr/>
          </p:nvSpPr>
          <p:spPr>
            <a:xfrm>
              <a:off x="6386131" y="2558598"/>
              <a:ext cx="156325" cy="97344"/>
            </a:xfrm>
            <a:custGeom>
              <a:avLst/>
              <a:gdLst/>
              <a:ahLst/>
              <a:cxnLst/>
              <a:rect l="l" t="t" r="r" b="b"/>
              <a:pathLst>
                <a:path w="5982" h="3725" extrusionOk="0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75"/>
            <p:cNvSpPr/>
            <p:nvPr/>
          </p:nvSpPr>
          <p:spPr>
            <a:xfrm>
              <a:off x="6386131" y="2558650"/>
              <a:ext cx="156325" cy="97291"/>
            </a:xfrm>
            <a:custGeom>
              <a:avLst/>
              <a:gdLst/>
              <a:ahLst/>
              <a:cxnLst/>
              <a:rect l="l" t="t" r="r" b="b"/>
              <a:pathLst>
                <a:path w="5982" h="3723" extrusionOk="0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75"/>
            <p:cNvSpPr/>
            <p:nvPr/>
          </p:nvSpPr>
          <p:spPr>
            <a:xfrm>
              <a:off x="6358718" y="2580941"/>
              <a:ext cx="122927" cy="112187"/>
            </a:xfrm>
            <a:custGeom>
              <a:avLst/>
              <a:gdLst/>
              <a:ahLst/>
              <a:cxnLst/>
              <a:rect l="l" t="t" r="r" b="b"/>
              <a:pathLst>
                <a:path w="4704" h="4293" extrusionOk="0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75"/>
            <p:cNvSpPr/>
            <p:nvPr/>
          </p:nvSpPr>
          <p:spPr>
            <a:xfrm>
              <a:off x="6277576" y="2518955"/>
              <a:ext cx="168868" cy="10584"/>
            </a:xfrm>
            <a:custGeom>
              <a:avLst/>
              <a:gdLst/>
              <a:ahLst/>
              <a:cxnLst/>
              <a:rect l="l" t="t" r="r" b="b"/>
              <a:pathLst>
                <a:path w="6462" h="405" extrusionOk="0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75"/>
            <p:cNvSpPr/>
            <p:nvPr/>
          </p:nvSpPr>
          <p:spPr>
            <a:xfrm>
              <a:off x="6277576" y="2680794"/>
              <a:ext cx="69382" cy="10584"/>
            </a:xfrm>
            <a:custGeom>
              <a:avLst/>
              <a:gdLst/>
              <a:ahLst/>
              <a:cxnLst/>
              <a:rect l="l" t="t" r="r" b="b"/>
              <a:pathLst>
                <a:path w="2655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75"/>
            <p:cNvSpPr/>
            <p:nvPr/>
          </p:nvSpPr>
          <p:spPr>
            <a:xfrm>
              <a:off x="6277576" y="2626778"/>
              <a:ext cx="91490" cy="10584"/>
            </a:xfrm>
            <a:custGeom>
              <a:avLst/>
              <a:gdLst/>
              <a:ahLst/>
              <a:cxnLst/>
              <a:rect l="l" t="t" r="r" b="b"/>
              <a:pathLst>
                <a:path w="3501" h="405" extrusionOk="0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75"/>
            <p:cNvSpPr/>
            <p:nvPr/>
          </p:nvSpPr>
          <p:spPr>
            <a:xfrm>
              <a:off x="6277576" y="2572736"/>
              <a:ext cx="129173" cy="10584"/>
            </a:xfrm>
            <a:custGeom>
              <a:avLst/>
              <a:gdLst/>
              <a:ahLst/>
              <a:cxnLst/>
              <a:rect l="l" t="t" r="r" b="b"/>
              <a:pathLst>
                <a:path w="4943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3" name="Google Shape;13693;p75"/>
          <p:cNvGrpSpPr/>
          <p:nvPr/>
        </p:nvGrpSpPr>
        <p:grpSpPr>
          <a:xfrm>
            <a:off x="5346292" y="3340691"/>
            <a:ext cx="291247" cy="360628"/>
            <a:chOff x="5346292" y="3340691"/>
            <a:chExt cx="291247" cy="360628"/>
          </a:xfrm>
        </p:grpSpPr>
        <p:sp>
          <p:nvSpPr>
            <p:cNvPr id="13694" name="Google Shape;13694;p75"/>
            <p:cNvSpPr/>
            <p:nvPr/>
          </p:nvSpPr>
          <p:spPr>
            <a:xfrm>
              <a:off x="5479202" y="3340691"/>
              <a:ext cx="25166" cy="31934"/>
            </a:xfrm>
            <a:custGeom>
              <a:avLst/>
              <a:gdLst/>
              <a:ahLst/>
              <a:cxnLst/>
              <a:rect l="l" t="t" r="r" b="b"/>
              <a:pathLst>
                <a:path w="963" h="1222" extrusionOk="0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75"/>
            <p:cNvSpPr/>
            <p:nvPr/>
          </p:nvSpPr>
          <p:spPr>
            <a:xfrm>
              <a:off x="5492033" y="3340691"/>
              <a:ext cx="12596" cy="31934"/>
            </a:xfrm>
            <a:custGeom>
              <a:avLst/>
              <a:gdLst/>
              <a:ahLst/>
              <a:cxnLst/>
              <a:rect l="l" t="t" r="r" b="b"/>
              <a:pathLst>
                <a:path w="482" h="1222" extrusionOk="0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75"/>
            <p:cNvSpPr/>
            <p:nvPr/>
          </p:nvSpPr>
          <p:spPr>
            <a:xfrm>
              <a:off x="5427199" y="3605048"/>
              <a:ext cx="132204" cy="11342"/>
            </a:xfrm>
            <a:custGeom>
              <a:avLst/>
              <a:gdLst/>
              <a:ahLst/>
              <a:cxnLst/>
              <a:rect l="l" t="t" r="r" b="b"/>
              <a:pathLst>
                <a:path w="5059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75"/>
            <p:cNvSpPr/>
            <p:nvPr/>
          </p:nvSpPr>
          <p:spPr>
            <a:xfrm>
              <a:off x="5480718" y="3463566"/>
              <a:ext cx="22396" cy="205323"/>
            </a:xfrm>
            <a:custGeom>
              <a:avLst/>
              <a:gdLst/>
              <a:ahLst/>
              <a:cxnLst/>
              <a:rect l="l" t="t" r="r" b="b"/>
              <a:pathLst>
                <a:path w="857" h="7857" extrusionOk="0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75"/>
            <p:cNvSpPr/>
            <p:nvPr/>
          </p:nvSpPr>
          <p:spPr>
            <a:xfrm>
              <a:off x="5486493" y="3463566"/>
              <a:ext cx="16620" cy="205323"/>
            </a:xfrm>
            <a:custGeom>
              <a:avLst/>
              <a:gdLst/>
              <a:ahLst/>
              <a:cxnLst/>
              <a:rect l="l" t="t" r="r" b="b"/>
              <a:pathLst>
                <a:path w="636" h="7857" extrusionOk="0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75"/>
            <p:cNvSpPr/>
            <p:nvPr/>
          </p:nvSpPr>
          <p:spPr>
            <a:xfrm>
              <a:off x="5502068" y="3448488"/>
              <a:ext cx="96795" cy="252832"/>
            </a:xfrm>
            <a:custGeom>
              <a:avLst/>
              <a:gdLst/>
              <a:ahLst/>
              <a:cxnLst/>
              <a:rect l="l" t="t" r="r" b="b"/>
              <a:pathLst>
                <a:path w="3704" h="9675" extrusionOk="0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75"/>
            <p:cNvSpPr/>
            <p:nvPr/>
          </p:nvSpPr>
          <p:spPr>
            <a:xfrm>
              <a:off x="5514141" y="3448488"/>
              <a:ext cx="84722" cy="252832"/>
            </a:xfrm>
            <a:custGeom>
              <a:avLst/>
              <a:gdLst/>
              <a:ahLst/>
              <a:cxnLst/>
              <a:rect l="l" t="t" r="r" b="b"/>
              <a:pathLst>
                <a:path w="3242" h="9675" extrusionOk="0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75"/>
            <p:cNvSpPr/>
            <p:nvPr/>
          </p:nvSpPr>
          <p:spPr>
            <a:xfrm>
              <a:off x="5385230" y="3448488"/>
              <a:ext cx="96533" cy="252832"/>
            </a:xfrm>
            <a:custGeom>
              <a:avLst/>
              <a:gdLst/>
              <a:ahLst/>
              <a:cxnLst/>
              <a:rect l="l" t="t" r="r" b="b"/>
              <a:pathLst>
                <a:path w="3694" h="9675" extrusionOk="0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75"/>
            <p:cNvSpPr/>
            <p:nvPr/>
          </p:nvSpPr>
          <p:spPr>
            <a:xfrm>
              <a:off x="5391502" y="3448488"/>
              <a:ext cx="90262" cy="252832"/>
            </a:xfrm>
            <a:custGeom>
              <a:avLst/>
              <a:gdLst/>
              <a:ahLst/>
              <a:cxnLst/>
              <a:rect l="l" t="t" r="r" b="b"/>
              <a:pathLst>
                <a:path w="3454" h="9675" extrusionOk="0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75"/>
            <p:cNvSpPr/>
            <p:nvPr/>
          </p:nvSpPr>
          <p:spPr>
            <a:xfrm>
              <a:off x="5490518" y="3549751"/>
              <a:ext cx="3031" cy="2300"/>
            </a:xfrm>
            <a:custGeom>
              <a:avLst/>
              <a:gdLst/>
              <a:ahLst/>
              <a:cxnLst/>
              <a:rect l="l" t="t" r="r" b="b"/>
              <a:pathLst>
                <a:path w="116" h="88" extrusionOk="0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75"/>
            <p:cNvSpPr/>
            <p:nvPr/>
          </p:nvSpPr>
          <p:spPr>
            <a:xfrm>
              <a:off x="5360352" y="3373357"/>
              <a:ext cx="263128" cy="180210"/>
            </a:xfrm>
            <a:custGeom>
              <a:avLst/>
              <a:gdLst/>
              <a:ahLst/>
              <a:cxnLst/>
              <a:rect l="l" t="t" r="r" b="b"/>
              <a:pathLst>
                <a:path w="10069" h="6896" extrusionOk="0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75"/>
            <p:cNvSpPr/>
            <p:nvPr/>
          </p:nvSpPr>
          <p:spPr>
            <a:xfrm>
              <a:off x="5579237" y="3373357"/>
              <a:ext cx="44242" cy="180210"/>
            </a:xfrm>
            <a:custGeom>
              <a:avLst/>
              <a:gdLst/>
              <a:ahLst/>
              <a:cxnLst/>
              <a:rect l="l" t="t" r="r" b="b"/>
              <a:pathLst>
                <a:path w="1693" h="6896" extrusionOk="0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75"/>
            <p:cNvSpPr/>
            <p:nvPr/>
          </p:nvSpPr>
          <p:spPr>
            <a:xfrm>
              <a:off x="5459603" y="3362303"/>
              <a:ext cx="64364" cy="22134"/>
            </a:xfrm>
            <a:custGeom>
              <a:avLst/>
              <a:gdLst/>
              <a:ahLst/>
              <a:cxnLst/>
              <a:rect l="l" t="t" r="r" b="b"/>
              <a:pathLst>
                <a:path w="2463" h="847" extrusionOk="0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75"/>
            <p:cNvSpPr/>
            <p:nvPr/>
          </p:nvSpPr>
          <p:spPr>
            <a:xfrm>
              <a:off x="5385988" y="3413314"/>
              <a:ext cx="215123" cy="108842"/>
            </a:xfrm>
            <a:custGeom>
              <a:avLst/>
              <a:gdLst/>
              <a:ahLst/>
              <a:cxnLst/>
              <a:rect l="l" t="t" r="r" b="b"/>
              <a:pathLst>
                <a:path w="8232" h="4165" extrusionOk="0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75"/>
            <p:cNvSpPr/>
            <p:nvPr/>
          </p:nvSpPr>
          <p:spPr>
            <a:xfrm>
              <a:off x="5432477" y="3462312"/>
              <a:ext cx="41995" cy="59843"/>
            </a:xfrm>
            <a:custGeom>
              <a:avLst/>
              <a:gdLst/>
              <a:ahLst/>
              <a:cxnLst/>
              <a:rect l="l" t="t" r="r" b="b"/>
              <a:pathLst>
                <a:path w="1607" h="2290" extrusionOk="0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75"/>
            <p:cNvSpPr/>
            <p:nvPr/>
          </p:nvSpPr>
          <p:spPr>
            <a:xfrm>
              <a:off x="5524202" y="3413314"/>
              <a:ext cx="76908" cy="108842"/>
            </a:xfrm>
            <a:custGeom>
              <a:avLst/>
              <a:gdLst/>
              <a:ahLst/>
              <a:cxnLst/>
              <a:rect l="l" t="t" r="r" b="b"/>
              <a:pathLst>
                <a:path w="2943" h="4165" extrusionOk="0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75"/>
            <p:cNvSpPr/>
            <p:nvPr/>
          </p:nvSpPr>
          <p:spPr>
            <a:xfrm>
              <a:off x="5360352" y="3522129"/>
              <a:ext cx="263128" cy="31437"/>
            </a:xfrm>
            <a:custGeom>
              <a:avLst/>
              <a:gdLst/>
              <a:ahLst/>
              <a:cxnLst/>
              <a:rect l="l" t="t" r="r" b="b"/>
              <a:pathLst>
                <a:path w="10069" h="1203" extrusionOk="0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75"/>
            <p:cNvSpPr/>
            <p:nvPr/>
          </p:nvSpPr>
          <p:spPr>
            <a:xfrm>
              <a:off x="5360613" y="3522129"/>
              <a:ext cx="262867" cy="31437"/>
            </a:xfrm>
            <a:custGeom>
              <a:avLst/>
              <a:gdLst/>
              <a:ahLst/>
              <a:cxnLst/>
              <a:rect l="l" t="t" r="r" b="b"/>
              <a:pathLst>
                <a:path w="10059" h="1203" extrusionOk="0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75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75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75"/>
            <p:cNvSpPr/>
            <p:nvPr/>
          </p:nvSpPr>
          <p:spPr>
            <a:xfrm>
              <a:off x="5490256" y="3413314"/>
              <a:ext cx="69147" cy="51533"/>
            </a:xfrm>
            <a:custGeom>
              <a:avLst/>
              <a:gdLst/>
              <a:ahLst/>
              <a:cxnLst/>
              <a:rect l="l" t="t" r="r" b="b"/>
              <a:pathLst>
                <a:path w="2646" h="1972" extrusionOk="0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75"/>
            <p:cNvSpPr/>
            <p:nvPr/>
          </p:nvSpPr>
          <p:spPr>
            <a:xfrm>
              <a:off x="5524202" y="3413314"/>
              <a:ext cx="35200" cy="49521"/>
            </a:xfrm>
            <a:custGeom>
              <a:avLst/>
              <a:gdLst/>
              <a:ahLst/>
              <a:cxnLst/>
              <a:rect l="l" t="t" r="r" b="b"/>
              <a:pathLst>
                <a:path w="1347" h="1895" extrusionOk="0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75"/>
            <p:cNvSpPr/>
            <p:nvPr/>
          </p:nvSpPr>
          <p:spPr>
            <a:xfrm>
              <a:off x="5406580" y="3462312"/>
              <a:ext cx="42491" cy="39721"/>
            </a:xfrm>
            <a:custGeom>
              <a:avLst/>
              <a:gdLst/>
              <a:ahLst/>
              <a:cxnLst/>
              <a:rect l="l" t="t" r="r" b="b"/>
              <a:pathLst>
                <a:path w="1626" h="1520" extrusionOk="0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75"/>
            <p:cNvSpPr/>
            <p:nvPr/>
          </p:nvSpPr>
          <p:spPr>
            <a:xfrm>
              <a:off x="5432477" y="3462312"/>
              <a:ext cx="16594" cy="30680"/>
            </a:xfrm>
            <a:custGeom>
              <a:avLst/>
              <a:gdLst/>
              <a:ahLst/>
              <a:cxnLst/>
              <a:rect l="l" t="t" r="r" b="b"/>
              <a:pathLst>
                <a:path w="635" h="1174" extrusionOk="0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75"/>
            <p:cNvSpPr/>
            <p:nvPr/>
          </p:nvSpPr>
          <p:spPr>
            <a:xfrm>
              <a:off x="5491772" y="3362303"/>
              <a:ext cx="32195" cy="22134"/>
            </a:xfrm>
            <a:custGeom>
              <a:avLst/>
              <a:gdLst/>
              <a:ahLst/>
              <a:cxnLst/>
              <a:rect l="l" t="t" r="r" b="b"/>
              <a:pathLst>
                <a:path w="1232" h="847" extrusionOk="0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9" name="Google Shape;13719;p75"/>
          <p:cNvGrpSpPr/>
          <p:nvPr/>
        </p:nvGrpSpPr>
        <p:grpSpPr>
          <a:xfrm>
            <a:off x="7969264" y="1981697"/>
            <a:ext cx="337763" cy="360393"/>
            <a:chOff x="7969264" y="1981697"/>
            <a:chExt cx="337763" cy="360393"/>
          </a:xfrm>
        </p:grpSpPr>
        <p:sp>
          <p:nvSpPr>
            <p:cNvPr id="13720" name="Google Shape;13720;p75"/>
            <p:cNvSpPr/>
            <p:nvPr/>
          </p:nvSpPr>
          <p:spPr>
            <a:xfrm>
              <a:off x="8035353" y="2032159"/>
              <a:ext cx="271673" cy="247109"/>
            </a:xfrm>
            <a:custGeom>
              <a:avLst/>
              <a:gdLst/>
              <a:ahLst/>
              <a:cxnLst/>
              <a:rect l="l" t="t" r="r" b="b"/>
              <a:pathLst>
                <a:path w="10396" h="9456" extrusionOk="0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75"/>
            <p:cNvSpPr/>
            <p:nvPr/>
          </p:nvSpPr>
          <p:spPr>
            <a:xfrm>
              <a:off x="8229596" y="2136244"/>
              <a:ext cx="77431" cy="76934"/>
            </a:xfrm>
            <a:custGeom>
              <a:avLst/>
              <a:gdLst/>
              <a:ahLst/>
              <a:cxnLst/>
              <a:rect l="l" t="t" r="r" b="b"/>
              <a:pathLst>
                <a:path w="2963" h="2944" extrusionOk="0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75"/>
            <p:cNvSpPr/>
            <p:nvPr/>
          </p:nvSpPr>
          <p:spPr>
            <a:xfrm>
              <a:off x="8208480" y="2092786"/>
              <a:ext cx="96533" cy="92744"/>
            </a:xfrm>
            <a:custGeom>
              <a:avLst/>
              <a:gdLst/>
              <a:ahLst/>
              <a:cxnLst/>
              <a:rect l="l" t="t" r="r" b="b"/>
              <a:pathLst>
                <a:path w="3694" h="3549" extrusionOk="0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75"/>
            <p:cNvSpPr/>
            <p:nvPr/>
          </p:nvSpPr>
          <p:spPr>
            <a:xfrm>
              <a:off x="8186634" y="2049302"/>
              <a:ext cx="116865" cy="108084"/>
            </a:xfrm>
            <a:custGeom>
              <a:avLst/>
              <a:gdLst/>
              <a:ahLst/>
              <a:cxnLst/>
              <a:rect l="l" t="t" r="r" b="b"/>
              <a:pathLst>
                <a:path w="4472" h="4136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75"/>
            <p:cNvSpPr/>
            <p:nvPr/>
          </p:nvSpPr>
          <p:spPr>
            <a:xfrm>
              <a:off x="8165257" y="2033465"/>
              <a:ext cx="100297" cy="95514"/>
            </a:xfrm>
            <a:custGeom>
              <a:avLst/>
              <a:gdLst/>
              <a:ahLst/>
              <a:cxnLst/>
              <a:rect l="l" t="t" r="r" b="b"/>
              <a:pathLst>
                <a:path w="3838" h="3655" extrusionOk="0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75"/>
            <p:cNvSpPr/>
            <p:nvPr/>
          </p:nvSpPr>
          <p:spPr>
            <a:xfrm>
              <a:off x="8079830" y="1981697"/>
              <a:ext cx="205820" cy="288529"/>
            </a:xfrm>
            <a:custGeom>
              <a:avLst/>
              <a:gdLst/>
              <a:ahLst/>
              <a:cxnLst/>
              <a:rect l="l" t="t" r="r" b="b"/>
              <a:pathLst>
                <a:path w="7876" h="11041" extrusionOk="0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75"/>
            <p:cNvSpPr/>
            <p:nvPr/>
          </p:nvSpPr>
          <p:spPr>
            <a:xfrm>
              <a:off x="8258995" y="2031453"/>
              <a:ext cx="26655" cy="95279"/>
            </a:xfrm>
            <a:custGeom>
              <a:avLst/>
              <a:gdLst/>
              <a:ahLst/>
              <a:cxnLst/>
              <a:rect l="l" t="t" r="r" b="b"/>
              <a:pathLst>
                <a:path w="1020" h="3646" extrusionOk="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75"/>
            <p:cNvSpPr/>
            <p:nvPr/>
          </p:nvSpPr>
          <p:spPr>
            <a:xfrm>
              <a:off x="8223298" y="2006836"/>
              <a:ext cx="26916" cy="120131"/>
            </a:xfrm>
            <a:custGeom>
              <a:avLst/>
              <a:gdLst/>
              <a:ahLst/>
              <a:cxnLst/>
              <a:rect l="l" t="t" r="r" b="b"/>
              <a:pathLst>
                <a:path w="1030" h="4597" extrusionOk="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75"/>
            <p:cNvSpPr/>
            <p:nvPr/>
          </p:nvSpPr>
          <p:spPr>
            <a:xfrm>
              <a:off x="8187627" y="1981697"/>
              <a:ext cx="26916" cy="145271"/>
            </a:xfrm>
            <a:custGeom>
              <a:avLst/>
              <a:gdLst/>
              <a:ahLst/>
              <a:cxnLst/>
              <a:rect l="l" t="t" r="r" b="b"/>
              <a:pathLst>
                <a:path w="1030" h="5559" extrusionOk="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75"/>
            <p:cNvSpPr/>
            <p:nvPr/>
          </p:nvSpPr>
          <p:spPr>
            <a:xfrm>
              <a:off x="8152191" y="2002315"/>
              <a:ext cx="26655" cy="124652"/>
            </a:xfrm>
            <a:custGeom>
              <a:avLst/>
              <a:gdLst/>
              <a:ahLst/>
              <a:cxnLst/>
              <a:rect l="l" t="t" r="r" b="b"/>
              <a:pathLst>
                <a:path w="1020" h="4770" extrusionOk="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75"/>
            <p:cNvSpPr/>
            <p:nvPr/>
          </p:nvSpPr>
          <p:spPr>
            <a:xfrm>
              <a:off x="8013741" y="2173823"/>
              <a:ext cx="106072" cy="122588"/>
            </a:xfrm>
            <a:custGeom>
              <a:avLst/>
              <a:gdLst/>
              <a:ahLst/>
              <a:cxnLst/>
              <a:rect l="l" t="t" r="r" b="b"/>
              <a:pathLst>
                <a:path w="4059" h="4691" extrusionOk="0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75"/>
            <p:cNvSpPr/>
            <p:nvPr/>
          </p:nvSpPr>
          <p:spPr>
            <a:xfrm>
              <a:off x="8053436" y="2226977"/>
              <a:ext cx="66377" cy="69539"/>
            </a:xfrm>
            <a:custGeom>
              <a:avLst/>
              <a:gdLst/>
              <a:ahLst/>
              <a:cxnLst/>
              <a:rect l="l" t="t" r="r" b="b"/>
              <a:pathLst>
                <a:path w="2540" h="2661" extrusionOk="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75"/>
            <p:cNvSpPr/>
            <p:nvPr/>
          </p:nvSpPr>
          <p:spPr>
            <a:xfrm>
              <a:off x="7969264" y="2183388"/>
              <a:ext cx="135471" cy="149896"/>
            </a:xfrm>
            <a:custGeom>
              <a:avLst/>
              <a:gdLst/>
              <a:ahLst/>
              <a:cxnLst/>
              <a:rect l="l" t="t" r="r" b="b"/>
              <a:pathLst>
                <a:path w="5184" h="5736" extrusionOk="0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75"/>
            <p:cNvSpPr/>
            <p:nvPr/>
          </p:nvSpPr>
          <p:spPr>
            <a:xfrm>
              <a:off x="8033340" y="2260635"/>
              <a:ext cx="71394" cy="72544"/>
            </a:xfrm>
            <a:custGeom>
              <a:avLst/>
              <a:gdLst/>
              <a:ahLst/>
              <a:cxnLst/>
              <a:rect l="l" t="t" r="r" b="b"/>
              <a:pathLst>
                <a:path w="2732" h="2776" extrusionOk="0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75"/>
            <p:cNvSpPr/>
            <p:nvPr/>
          </p:nvSpPr>
          <p:spPr>
            <a:xfrm>
              <a:off x="8134604" y="2256114"/>
              <a:ext cx="131211" cy="36455"/>
            </a:xfrm>
            <a:custGeom>
              <a:avLst/>
              <a:gdLst/>
              <a:ahLst/>
              <a:cxnLst/>
              <a:rect l="l" t="t" r="r" b="b"/>
              <a:pathLst>
                <a:path w="5021" h="1395" extrusionOk="0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75"/>
            <p:cNvSpPr/>
            <p:nvPr/>
          </p:nvSpPr>
          <p:spPr>
            <a:xfrm>
              <a:off x="8200196" y="2256114"/>
              <a:ext cx="65619" cy="36455"/>
            </a:xfrm>
            <a:custGeom>
              <a:avLst/>
              <a:gdLst/>
              <a:ahLst/>
              <a:cxnLst/>
              <a:rect l="l" t="t" r="r" b="b"/>
              <a:pathLst>
                <a:path w="2511" h="1395" extrusionOk="0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75"/>
            <p:cNvSpPr/>
            <p:nvPr/>
          </p:nvSpPr>
          <p:spPr>
            <a:xfrm>
              <a:off x="8125562" y="2279242"/>
              <a:ext cx="149034" cy="62849"/>
            </a:xfrm>
            <a:custGeom>
              <a:avLst/>
              <a:gdLst/>
              <a:ahLst/>
              <a:cxnLst/>
              <a:rect l="l" t="t" r="r" b="b"/>
              <a:pathLst>
                <a:path w="5703" h="2405" extrusionOk="0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75"/>
            <p:cNvSpPr/>
            <p:nvPr/>
          </p:nvSpPr>
          <p:spPr>
            <a:xfrm>
              <a:off x="8131076" y="2279242"/>
              <a:ext cx="143520" cy="62587"/>
            </a:xfrm>
            <a:custGeom>
              <a:avLst/>
              <a:gdLst/>
              <a:ahLst/>
              <a:cxnLst/>
              <a:rect l="l" t="t" r="r" b="b"/>
              <a:pathLst>
                <a:path w="5492" h="2395" extrusionOk="0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8" name="Google Shape;13738;p75"/>
          <p:cNvGrpSpPr/>
          <p:nvPr/>
        </p:nvGrpSpPr>
        <p:grpSpPr>
          <a:xfrm>
            <a:off x="5736032" y="2430000"/>
            <a:ext cx="360890" cy="350332"/>
            <a:chOff x="5736032" y="2430000"/>
            <a:chExt cx="360890" cy="350332"/>
          </a:xfrm>
        </p:grpSpPr>
        <p:sp>
          <p:nvSpPr>
            <p:cNvPr id="13739" name="Google Shape;13739;p75"/>
            <p:cNvSpPr/>
            <p:nvPr/>
          </p:nvSpPr>
          <p:spPr>
            <a:xfrm>
              <a:off x="6072018" y="2447613"/>
              <a:ext cx="18868" cy="332719"/>
            </a:xfrm>
            <a:custGeom>
              <a:avLst/>
              <a:gdLst/>
              <a:ahLst/>
              <a:cxnLst/>
              <a:rect l="l" t="t" r="r" b="b"/>
              <a:pathLst>
                <a:path w="722" h="12732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75"/>
            <p:cNvSpPr/>
            <p:nvPr/>
          </p:nvSpPr>
          <p:spPr>
            <a:xfrm>
              <a:off x="6076774" y="2447613"/>
              <a:ext cx="14112" cy="332432"/>
            </a:xfrm>
            <a:custGeom>
              <a:avLst/>
              <a:gdLst/>
              <a:ahLst/>
              <a:cxnLst/>
              <a:rect l="l" t="t" r="r" b="b"/>
              <a:pathLst>
                <a:path w="540" h="12721" extrusionOk="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75"/>
            <p:cNvSpPr/>
            <p:nvPr/>
          </p:nvSpPr>
          <p:spPr>
            <a:xfrm>
              <a:off x="5979535" y="2638328"/>
              <a:ext cx="18606" cy="137117"/>
            </a:xfrm>
            <a:custGeom>
              <a:avLst/>
              <a:gdLst/>
              <a:ahLst/>
              <a:cxnLst/>
              <a:rect l="l" t="t" r="r" b="b"/>
              <a:pathLst>
                <a:path w="712" h="5247" extrusionOk="0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75"/>
            <p:cNvSpPr/>
            <p:nvPr/>
          </p:nvSpPr>
          <p:spPr>
            <a:xfrm>
              <a:off x="5984056" y="2638328"/>
              <a:ext cx="14085" cy="138345"/>
            </a:xfrm>
            <a:custGeom>
              <a:avLst/>
              <a:gdLst/>
              <a:ahLst/>
              <a:cxnLst/>
              <a:rect l="l" t="t" r="r" b="b"/>
              <a:pathLst>
                <a:path w="539" h="5294" extrusionOk="0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75"/>
            <p:cNvSpPr/>
            <p:nvPr/>
          </p:nvSpPr>
          <p:spPr>
            <a:xfrm>
              <a:off x="5736032" y="2430000"/>
              <a:ext cx="360629" cy="122405"/>
            </a:xfrm>
            <a:custGeom>
              <a:avLst/>
              <a:gdLst/>
              <a:ahLst/>
              <a:cxnLst/>
              <a:rect l="l" t="t" r="r" b="b"/>
              <a:pathLst>
                <a:path w="13800" h="4684" extrusionOk="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75"/>
            <p:cNvSpPr/>
            <p:nvPr/>
          </p:nvSpPr>
          <p:spPr>
            <a:xfrm>
              <a:off x="5972505" y="2430000"/>
              <a:ext cx="124417" cy="122405"/>
            </a:xfrm>
            <a:custGeom>
              <a:avLst/>
              <a:gdLst/>
              <a:ahLst/>
              <a:cxnLst/>
              <a:rect l="l" t="t" r="r" b="b"/>
              <a:pathLst>
                <a:path w="4761" h="4684" extrusionOk="0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75"/>
            <p:cNvSpPr/>
            <p:nvPr/>
          </p:nvSpPr>
          <p:spPr>
            <a:xfrm>
              <a:off x="5750353" y="2455139"/>
              <a:ext cx="156325" cy="84722"/>
            </a:xfrm>
            <a:custGeom>
              <a:avLst/>
              <a:gdLst/>
              <a:ahLst/>
              <a:cxnLst/>
              <a:rect l="l" t="t" r="r" b="b"/>
              <a:pathLst>
                <a:path w="5982" h="3242" extrusionOk="0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75"/>
            <p:cNvSpPr/>
            <p:nvPr/>
          </p:nvSpPr>
          <p:spPr>
            <a:xfrm>
              <a:off x="576318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75"/>
            <p:cNvSpPr/>
            <p:nvPr/>
          </p:nvSpPr>
          <p:spPr>
            <a:xfrm>
              <a:off x="5926016" y="2455375"/>
              <a:ext cx="156298" cy="84486"/>
            </a:xfrm>
            <a:custGeom>
              <a:avLst/>
              <a:gdLst/>
              <a:ahLst/>
              <a:cxnLst/>
              <a:rect l="l" t="t" r="r" b="b"/>
              <a:pathLst>
                <a:path w="5981" h="3233" extrusionOk="0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75"/>
            <p:cNvSpPr/>
            <p:nvPr/>
          </p:nvSpPr>
          <p:spPr>
            <a:xfrm>
              <a:off x="593832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75"/>
            <p:cNvSpPr/>
            <p:nvPr/>
          </p:nvSpPr>
          <p:spPr>
            <a:xfrm>
              <a:off x="6000389" y="2465932"/>
              <a:ext cx="69382" cy="64129"/>
            </a:xfrm>
            <a:custGeom>
              <a:avLst/>
              <a:gdLst/>
              <a:ahLst/>
              <a:cxnLst/>
              <a:rect l="l" t="t" r="r" b="b"/>
              <a:pathLst>
                <a:path w="2655" h="2454" extrusionOk="0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75"/>
            <p:cNvSpPr/>
            <p:nvPr/>
          </p:nvSpPr>
          <p:spPr>
            <a:xfrm>
              <a:off x="5816703" y="2491333"/>
              <a:ext cx="77666" cy="38964"/>
            </a:xfrm>
            <a:custGeom>
              <a:avLst/>
              <a:gdLst/>
              <a:ahLst/>
              <a:cxnLst/>
              <a:rect l="l" t="t" r="r" b="b"/>
              <a:pathLst>
                <a:path w="2972" h="1491" extrusionOk="0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75"/>
            <p:cNvSpPr/>
            <p:nvPr/>
          </p:nvSpPr>
          <p:spPr>
            <a:xfrm>
              <a:off x="5828751" y="2603990"/>
              <a:ext cx="175192" cy="72831"/>
            </a:xfrm>
            <a:custGeom>
              <a:avLst/>
              <a:gdLst/>
              <a:ahLst/>
              <a:cxnLst/>
              <a:rect l="l" t="t" r="r" b="b"/>
              <a:pathLst>
                <a:path w="6704" h="2787" extrusionOk="0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75"/>
            <p:cNvSpPr/>
            <p:nvPr/>
          </p:nvSpPr>
          <p:spPr>
            <a:xfrm>
              <a:off x="5828751" y="2636316"/>
              <a:ext cx="175192" cy="40505"/>
            </a:xfrm>
            <a:custGeom>
              <a:avLst/>
              <a:gdLst/>
              <a:ahLst/>
              <a:cxnLst/>
              <a:rect l="l" t="t" r="r" b="b"/>
              <a:pathLst>
                <a:path w="6704" h="1550" extrusionOk="0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75"/>
            <p:cNvSpPr/>
            <p:nvPr/>
          </p:nvSpPr>
          <p:spPr>
            <a:xfrm>
              <a:off x="5872993" y="2648624"/>
              <a:ext cx="86472" cy="16620"/>
            </a:xfrm>
            <a:custGeom>
              <a:avLst/>
              <a:gdLst/>
              <a:ahLst/>
              <a:cxnLst/>
              <a:rect l="l" t="t" r="r" b="b"/>
              <a:pathLst>
                <a:path w="3309" h="636" extrusionOk="0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75"/>
            <p:cNvSpPr/>
            <p:nvPr/>
          </p:nvSpPr>
          <p:spPr>
            <a:xfrm>
              <a:off x="5920972" y="2616717"/>
              <a:ext cx="50540" cy="17404"/>
            </a:xfrm>
            <a:custGeom>
              <a:avLst/>
              <a:gdLst/>
              <a:ahLst/>
              <a:cxnLst/>
              <a:rect l="l" t="t" r="r" b="b"/>
              <a:pathLst>
                <a:path w="1934" h="666" extrusionOk="0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75"/>
            <p:cNvSpPr/>
            <p:nvPr/>
          </p:nvSpPr>
          <p:spPr>
            <a:xfrm>
              <a:off x="5860920" y="2616717"/>
              <a:ext cx="50802" cy="17404"/>
            </a:xfrm>
            <a:custGeom>
              <a:avLst/>
              <a:gdLst/>
              <a:ahLst/>
              <a:cxnLst/>
              <a:rect l="l" t="t" r="r" b="b"/>
              <a:pathLst>
                <a:path w="1944" h="666" extrusionOk="0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6" name="Google Shape;13756;p75"/>
          <p:cNvGrpSpPr/>
          <p:nvPr/>
        </p:nvGrpSpPr>
        <p:grpSpPr>
          <a:xfrm>
            <a:off x="4877867" y="1995991"/>
            <a:ext cx="360628" cy="331778"/>
            <a:chOff x="4877867" y="1995991"/>
            <a:chExt cx="360628" cy="331778"/>
          </a:xfrm>
        </p:grpSpPr>
        <p:sp>
          <p:nvSpPr>
            <p:cNvPr id="13757" name="Google Shape;13757;p75"/>
            <p:cNvSpPr/>
            <p:nvPr/>
          </p:nvSpPr>
          <p:spPr>
            <a:xfrm>
              <a:off x="5151527" y="2172699"/>
              <a:ext cx="17613" cy="155070"/>
            </a:xfrm>
            <a:custGeom>
              <a:avLst/>
              <a:gdLst/>
              <a:ahLst/>
              <a:cxnLst/>
              <a:rect l="l" t="t" r="r" b="b"/>
              <a:pathLst>
                <a:path w="674" h="5934" extrusionOk="0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75"/>
            <p:cNvSpPr/>
            <p:nvPr/>
          </p:nvSpPr>
          <p:spPr>
            <a:xfrm>
              <a:off x="5155813" y="2172699"/>
              <a:ext cx="13328" cy="155070"/>
            </a:xfrm>
            <a:custGeom>
              <a:avLst/>
              <a:gdLst/>
              <a:ahLst/>
              <a:cxnLst/>
              <a:rect l="l" t="t" r="r" b="b"/>
              <a:pathLst>
                <a:path w="510" h="5934" extrusionOk="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75"/>
            <p:cNvSpPr/>
            <p:nvPr/>
          </p:nvSpPr>
          <p:spPr>
            <a:xfrm>
              <a:off x="4941709" y="2135748"/>
              <a:ext cx="233206" cy="58877"/>
            </a:xfrm>
            <a:custGeom>
              <a:avLst/>
              <a:gdLst/>
              <a:ahLst/>
              <a:cxnLst/>
              <a:rect l="l" t="t" r="r" b="b"/>
              <a:pathLst>
                <a:path w="8924" h="2253" extrusionOk="0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75"/>
            <p:cNvSpPr/>
            <p:nvPr/>
          </p:nvSpPr>
          <p:spPr>
            <a:xfrm>
              <a:off x="5217119" y="2012873"/>
              <a:ext cx="17613" cy="314897"/>
            </a:xfrm>
            <a:custGeom>
              <a:avLst/>
              <a:gdLst/>
              <a:ahLst/>
              <a:cxnLst/>
              <a:rect l="l" t="t" r="r" b="b"/>
              <a:pathLst>
                <a:path w="674" h="12050" extrusionOk="0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75"/>
            <p:cNvSpPr/>
            <p:nvPr/>
          </p:nvSpPr>
          <p:spPr>
            <a:xfrm>
              <a:off x="5221379" y="2012873"/>
              <a:ext cx="13354" cy="314897"/>
            </a:xfrm>
            <a:custGeom>
              <a:avLst/>
              <a:gdLst/>
              <a:ahLst/>
              <a:cxnLst/>
              <a:rect l="l" t="t" r="r" b="b"/>
              <a:pathLst>
                <a:path w="511" h="12050" extrusionOk="0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75"/>
            <p:cNvSpPr/>
            <p:nvPr/>
          </p:nvSpPr>
          <p:spPr>
            <a:xfrm>
              <a:off x="4877867" y="1995991"/>
              <a:ext cx="360393" cy="119478"/>
            </a:xfrm>
            <a:custGeom>
              <a:avLst/>
              <a:gdLst/>
              <a:ahLst/>
              <a:cxnLst/>
              <a:rect l="l" t="t" r="r" b="b"/>
              <a:pathLst>
                <a:path w="13791" h="4572" extrusionOk="0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75"/>
            <p:cNvSpPr/>
            <p:nvPr/>
          </p:nvSpPr>
          <p:spPr>
            <a:xfrm>
              <a:off x="5138461" y="1997533"/>
              <a:ext cx="100035" cy="117675"/>
            </a:xfrm>
            <a:custGeom>
              <a:avLst/>
              <a:gdLst/>
              <a:ahLst/>
              <a:cxnLst/>
              <a:rect l="l" t="t" r="r" b="b"/>
              <a:pathLst>
                <a:path w="3828" h="4503" extrusionOk="0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75"/>
            <p:cNvSpPr/>
            <p:nvPr/>
          </p:nvSpPr>
          <p:spPr>
            <a:xfrm>
              <a:off x="5085438" y="2010077"/>
              <a:ext cx="137222" cy="91568"/>
            </a:xfrm>
            <a:custGeom>
              <a:avLst/>
              <a:gdLst/>
              <a:ahLst/>
              <a:cxnLst/>
              <a:rect l="l" t="t" r="r" b="b"/>
              <a:pathLst>
                <a:path w="5251" h="3504" extrusionOk="0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75"/>
            <p:cNvSpPr/>
            <p:nvPr/>
          </p:nvSpPr>
          <p:spPr>
            <a:xfrm>
              <a:off x="5089959" y="2014336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75"/>
            <p:cNvSpPr/>
            <p:nvPr/>
          </p:nvSpPr>
          <p:spPr>
            <a:xfrm>
              <a:off x="4893704" y="2009815"/>
              <a:ext cx="136987" cy="91568"/>
            </a:xfrm>
            <a:custGeom>
              <a:avLst/>
              <a:gdLst/>
              <a:ahLst/>
              <a:cxnLst/>
              <a:rect l="l" t="t" r="r" b="b"/>
              <a:pathLst>
                <a:path w="5242" h="3504" extrusionOk="0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75"/>
            <p:cNvSpPr/>
            <p:nvPr/>
          </p:nvSpPr>
          <p:spPr>
            <a:xfrm>
              <a:off x="4898721" y="2014101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75"/>
            <p:cNvSpPr/>
            <p:nvPr/>
          </p:nvSpPr>
          <p:spPr>
            <a:xfrm>
              <a:off x="4940690" y="2017133"/>
              <a:ext cx="85479" cy="79939"/>
            </a:xfrm>
            <a:custGeom>
              <a:avLst/>
              <a:gdLst/>
              <a:ahLst/>
              <a:cxnLst/>
              <a:rect l="l" t="t" r="r" b="b"/>
              <a:pathLst>
                <a:path w="3271" h="3059" extrusionOk="0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75"/>
            <p:cNvSpPr/>
            <p:nvPr/>
          </p:nvSpPr>
          <p:spPr>
            <a:xfrm>
              <a:off x="5139715" y="2014624"/>
              <a:ext cx="77431" cy="82500"/>
            </a:xfrm>
            <a:custGeom>
              <a:avLst/>
              <a:gdLst/>
              <a:ahLst/>
              <a:cxnLst/>
              <a:rect l="l" t="t" r="r" b="b"/>
              <a:pathLst>
                <a:path w="2963" h="3157" extrusionOk="0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75"/>
            <p:cNvSpPr/>
            <p:nvPr/>
          </p:nvSpPr>
          <p:spPr>
            <a:xfrm>
              <a:off x="4969096" y="2146802"/>
              <a:ext cx="177675" cy="36716"/>
            </a:xfrm>
            <a:custGeom>
              <a:avLst/>
              <a:gdLst/>
              <a:ahLst/>
              <a:cxnLst/>
              <a:rect l="l" t="t" r="r" b="b"/>
              <a:pathLst>
                <a:path w="6799" h="1405" extrusionOk="0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1" name="Google Shape;13771;p75"/>
          <p:cNvGrpSpPr/>
          <p:nvPr/>
        </p:nvGrpSpPr>
        <p:grpSpPr>
          <a:xfrm>
            <a:off x="7050889" y="2913503"/>
            <a:ext cx="363529" cy="339513"/>
            <a:chOff x="7050889" y="2913503"/>
            <a:chExt cx="363529" cy="339513"/>
          </a:xfrm>
        </p:grpSpPr>
        <p:sp>
          <p:nvSpPr>
            <p:cNvPr id="13772" name="Google Shape;13772;p75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75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75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75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75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75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75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75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75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1" name="Google Shape;13781;p75"/>
          <p:cNvGrpSpPr/>
          <p:nvPr/>
        </p:nvGrpSpPr>
        <p:grpSpPr>
          <a:xfrm>
            <a:off x="7510900" y="1981462"/>
            <a:ext cx="372937" cy="360629"/>
            <a:chOff x="7510900" y="1981462"/>
            <a:chExt cx="372937" cy="360629"/>
          </a:xfrm>
        </p:grpSpPr>
        <p:sp>
          <p:nvSpPr>
            <p:cNvPr id="13782" name="Google Shape;13782;p75"/>
            <p:cNvSpPr/>
            <p:nvPr/>
          </p:nvSpPr>
          <p:spPr>
            <a:xfrm>
              <a:off x="7617207" y="2027455"/>
              <a:ext cx="160584" cy="264121"/>
            </a:xfrm>
            <a:custGeom>
              <a:avLst/>
              <a:gdLst/>
              <a:ahLst/>
              <a:cxnLst/>
              <a:rect l="l" t="t" r="r" b="b"/>
              <a:pathLst>
                <a:path w="6145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75"/>
            <p:cNvSpPr/>
            <p:nvPr/>
          </p:nvSpPr>
          <p:spPr>
            <a:xfrm>
              <a:off x="7739585" y="2027455"/>
              <a:ext cx="38206" cy="264121"/>
            </a:xfrm>
            <a:custGeom>
              <a:avLst/>
              <a:gdLst/>
              <a:ahLst/>
              <a:cxnLst/>
              <a:rect l="l" t="t" r="r" b="b"/>
              <a:pathLst>
                <a:path w="1462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75"/>
            <p:cNvSpPr/>
            <p:nvPr/>
          </p:nvSpPr>
          <p:spPr>
            <a:xfrm>
              <a:off x="7576231" y="2011619"/>
              <a:ext cx="243529" cy="64861"/>
            </a:xfrm>
            <a:custGeom>
              <a:avLst/>
              <a:gdLst/>
              <a:ahLst/>
              <a:cxnLst/>
              <a:rect l="l" t="t" r="r" b="b"/>
              <a:pathLst>
                <a:path w="9319" h="2482" extrusionOk="0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75"/>
            <p:cNvSpPr/>
            <p:nvPr/>
          </p:nvSpPr>
          <p:spPr>
            <a:xfrm>
              <a:off x="7576231" y="2011619"/>
              <a:ext cx="243529" cy="63842"/>
            </a:xfrm>
            <a:custGeom>
              <a:avLst/>
              <a:gdLst/>
              <a:ahLst/>
              <a:cxnLst/>
              <a:rect l="l" t="t" r="r" b="b"/>
              <a:pathLst>
                <a:path w="9319" h="2443" extrusionOk="0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75"/>
            <p:cNvSpPr/>
            <p:nvPr/>
          </p:nvSpPr>
          <p:spPr>
            <a:xfrm>
              <a:off x="7510900" y="1981462"/>
              <a:ext cx="372937" cy="92169"/>
            </a:xfrm>
            <a:custGeom>
              <a:avLst/>
              <a:gdLst/>
              <a:ahLst/>
              <a:cxnLst/>
              <a:rect l="l" t="t" r="r" b="b"/>
              <a:pathLst>
                <a:path w="14271" h="3527" extrusionOk="0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75"/>
            <p:cNvSpPr/>
            <p:nvPr/>
          </p:nvSpPr>
          <p:spPr>
            <a:xfrm>
              <a:off x="7785056" y="1981462"/>
              <a:ext cx="88746" cy="91986"/>
            </a:xfrm>
            <a:custGeom>
              <a:avLst/>
              <a:gdLst/>
              <a:ahLst/>
              <a:cxnLst/>
              <a:rect l="l" t="t" r="r" b="b"/>
              <a:pathLst>
                <a:path w="3396" h="3520" extrusionOk="0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75"/>
            <p:cNvSpPr/>
            <p:nvPr/>
          </p:nvSpPr>
          <p:spPr>
            <a:xfrm>
              <a:off x="7553365" y="2027455"/>
              <a:ext cx="64861" cy="46124"/>
            </a:xfrm>
            <a:custGeom>
              <a:avLst/>
              <a:gdLst/>
              <a:ahLst/>
              <a:cxnLst/>
              <a:rect l="l" t="t" r="r" b="b"/>
              <a:pathLst>
                <a:path w="2482" h="1765" extrusionOk="0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75"/>
            <p:cNvSpPr/>
            <p:nvPr/>
          </p:nvSpPr>
          <p:spPr>
            <a:xfrm>
              <a:off x="7584280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75"/>
            <p:cNvSpPr/>
            <p:nvPr/>
          </p:nvSpPr>
          <p:spPr>
            <a:xfrm>
              <a:off x="7584018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75"/>
            <p:cNvSpPr/>
            <p:nvPr/>
          </p:nvSpPr>
          <p:spPr>
            <a:xfrm>
              <a:off x="7549837" y="2308876"/>
              <a:ext cx="295062" cy="33214"/>
            </a:xfrm>
            <a:custGeom>
              <a:avLst/>
              <a:gdLst/>
              <a:ahLst/>
              <a:cxnLst/>
              <a:rect l="l" t="t" r="r" b="b"/>
              <a:pathLst>
                <a:path w="11291" h="1271" extrusionOk="0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75"/>
            <p:cNvSpPr/>
            <p:nvPr/>
          </p:nvSpPr>
          <p:spPr>
            <a:xfrm>
              <a:off x="7549837" y="2308641"/>
              <a:ext cx="295062" cy="33450"/>
            </a:xfrm>
            <a:custGeom>
              <a:avLst/>
              <a:gdLst/>
              <a:ahLst/>
              <a:cxnLst/>
              <a:rect l="l" t="t" r="r" b="b"/>
              <a:pathLst>
                <a:path w="11291" h="1280" extrusionOk="0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75"/>
            <p:cNvSpPr/>
            <p:nvPr/>
          </p:nvSpPr>
          <p:spPr>
            <a:xfrm>
              <a:off x="7550098" y="2006078"/>
              <a:ext cx="42988" cy="42753"/>
            </a:xfrm>
            <a:custGeom>
              <a:avLst/>
              <a:gdLst/>
              <a:ahLst/>
              <a:cxnLst/>
              <a:rect l="l" t="t" r="r" b="b"/>
              <a:pathLst>
                <a:path w="1645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75"/>
            <p:cNvSpPr/>
            <p:nvPr/>
          </p:nvSpPr>
          <p:spPr>
            <a:xfrm>
              <a:off x="7801885" y="2006078"/>
              <a:ext cx="42753" cy="42753"/>
            </a:xfrm>
            <a:custGeom>
              <a:avLst/>
              <a:gdLst/>
              <a:ahLst/>
              <a:cxnLst/>
              <a:rect l="l" t="t" r="r" b="b"/>
              <a:pathLst>
                <a:path w="1636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75"/>
            <p:cNvSpPr/>
            <p:nvPr/>
          </p:nvSpPr>
          <p:spPr>
            <a:xfrm>
              <a:off x="7642816" y="2097804"/>
              <a:ext cx="20906" cy="153319"/>
            </a:xfrm>
            <a:custGeom>
              <a:avLst/>
              <a:gdLst/>
              <a:ahLst/>
              <a:cxnLst/>
              <a:rect l="l" t="t" r="r" b="b"/>
              <a:pathLst>
                <a:path w="800" h="5867" extrusionOk="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75"/>
            <p:cNvSpPr/>
            <p:nvPr/>
          </p:nvSpPr>
          <p:spPr>
            <a:xfrm>
              <a:off x="7687059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75"/>
            <p:cNvSpPr/>
            <p:nvPr/>
          </p:nvSpPr>
          <p:spPr>
            <a:xfrm>
              <a:off x="7731275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8" name="Google Shape;13798;p75"/>
          <p:cNvGrpSpPr/>
          <p:nvPr/>
        </p:nvGrpSpPr>
        <p:grpSpPr>
          <a:xfrm>
            <a:off x="6599476" y="2918260"/>
            <a:ext cx="360629" cy="329975"/>
            <a:chOff x="6599476" y="2918260"/>
            <a:chExt cx="360629" cy="329975"/>
          </a:xfrm>
        </p:grpSpPr>
        <p:sp>
          <p:nvSpPr>
            <p:cNvPr id="13799" name="Google Shape;13799;p75"/>
            <p:cNvSpPr/>
            <p:nvPr/>
          </p:nvSpPr>
          <p:spPr>
            <a:xfrm>
              <a:off x="6604990" y="2918521"/>
              <a:ext cx="349313" cy="329714"/>
            </a:xfrm>
            <a:custGeom>
              <a:avLst/>
              <a:gdLst/>
              <a:ahLst/>
              <a:cxnLst/>
              <a:rect l="l" t="t" r="r" b="b"/>
              <a:pathLst>
                <a:path w="1336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75"/>
            <p:cNvSpPr/>
            <p:nvPr/>
          </p:nvSpPr>
          <p:spPr>
            <a:xfrm>
              <a:off x="6604990" y="2918521"/>
              <a:ext cx="349078" cy="329714"/>
            </a:xfrm>
            <a:custGeom>
              <a:avLst/>
              <a:gdLst/>
              <a:ahLst/>
              <a:cxnLst/>
              <a:rect l="l" t="t" r="r" b="b"/>
              <a:pathLst>
                <a:path w="13358" h="12617" extrusionOk="0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75"/>
            <p:cNvSpPr/>
            <p:nvPr/>
          </p:nvSpPr>
          <p:spPr>
            <a:xfrm>
              <a:off x="6604990" y="3145926"/>
              <a:ext cx="349313" cy="102309"/>
            </a:xfrm>
            <a:custGeom>
              <a:avLst/>
              <a:gdLst/>
              <a:ahLst/>
              <a:cxnLst/>
              <a:rect l="l" t="t" r="r" b="b"/>
              <a:pathLst>
                <a:path w="13367" h="3915" extrusionOk="0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75"/>
            <p:cNvSpPr/>
            <p:nvPr/>
          </p:nvSpPr>
          <p:spPr>
            <a:xfrm>
              <a:off x="6604990" y="3145926"/>
              <a:ext cx="277449" cy="29687"/>
            </a:xfrm>
            <a:custGeom>
              <a:avLst/>
              <a:gdLst/>
              <a:ahLst/>
              <a:cxnLst/>
              <a:rect l="l" t="t" r="r" b="b"/>
              <a:pathLst>
                <a:path w="10617" h="1136" extrusionOk="0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75"/>
            <p:cNvSpPr/>
            <p:nvPr/>
          </p:nvSpPr>
          <p:spPr>
            <a:xfrm>
              <a:off x="6604990" y="2918260"/>
              <a:ext cx="150811" cy="329975"/>
            </a:xfrm>
            <a:custGeom>
              <a:avLst/>
              <a:gdLst/>
              <a:ahLst/>
              <a:cxnLst/>
              <a:rect l="l" t="t" r="r" b="b"/>
              <a:pathLst>
                <a:path w="5771" h="12627" extrusionOk="0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75"/>
            <p:cNvSpPr/>
            <p:nvPr/>
          </p:nvSpPr>
          <p:spPr>
            <a:xfrm>
              <a:off x="6604990" y="2918521"/>
              <a:ext cx="54800" cy="329714"/>
            </a:xfrm>
            <a:custGeom>
              <a:avLst/>
              <a:gdLst/>
              <a:ahLst/>
              <a:cxnLst/>
              <a:rect l="l" t="t" r="r" b="b"/>
              <a:pathLst>
                <a:path w="209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75"/>
            <p:cNvSpPr/>
            <p:nvPr/>
          </p:nvSpPr>
          <p:spPr>
            <a:xfrm>
              <a:off x="6615051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75"/>
            <p:cNvSpPr/>
            <p:nvPr/>
          </p:nvSpPr>
          <p:spPr>
            <a:xfrm>
              <a:off x="6599476" y="3080359"/>
              <a:ext cx="46516" cy="21638"/>
            </a:xfrm>
            <a:custGeom>
              <a:avLst/>
              <a:gdLst/>
              <a:ahLst/>
              <a:cxnLst/>
              <a:rect l="l" t="t" r="r" b="b"/>
              <a:pathLst>
                <a:path w="1780" h="828" extrusionOk="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75"/>
            <p:cNvSpPr/>
            <p:nvPr/>
          </p:nvSpPr>
          <p:spPr>
            <a:xfrm>
              <a:off x="6803519" y="2918260"/>
              <a:ext cx="150785" cy="329975"/>
            </a:xfrm>
            <a:custGeom>
              <a:avLst/>
              <a:gdLst/>
              <a:ahLst/>
              <a:cxnLst/>
              <a:rect l="l" t="t" r="r" b="b"/>
              <a:pathLst>
                <a:path w="5770" h="12627" extrusionOk="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75"/>
            <p:cNvSpPr/>
            <p:nvPr/>
          </p:nvSpPr>
          <p:spPr>
            <a:xfrm>
              <a:off x="6899765" y="2918521"/>
              <a:ext cx="54539" cy="329714"/>
            </a:xfrm>
            <a:custGeom>
              <a:avLst/>
              <a:gdLst/>
              <a:ahLst/>
              <a:cxnLst/>
              <a:rect l="l" t="t" r="r" b="b"/>
              <a:pathLst>
                <a:path w="2087" h="12617" extrusionOk="0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75"/>
            <p:cNvSpPr/>
            <p:nvPr/>
          </p:nvSpPr>
          <p:spPr>
            <a:xfrm>
              <a:off x="6803519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75"/>
            <p:cNvSpPr/>
            <p:nvPr/>
          </p:nvSpPr>
          <p:spPr>
            <a:xfrm>
              <a:off x="6913328" y="3080359"/>
              <a:ext cx="46777" cy="21638"/>
            </a:xfrm>
            <a:custGeom>
              <a:avLst/>
              <a:gdLst/>
              <a:ahLst/>
              <a:cxnLst/>
              <a:rect l="l" t="t" r="r" b="b"/>
              <a:pathLst>
                <a:path w="1790" h="828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75"/>
            <p:cNvSpPr/>
            <p:nvPr/>
          </p:nvSpPr>
          <p:spPr>
            <a:xfrm>
              <a:off x="6913328" y="3085873"/>
              <a:ext cx="46777" cy="16124"/>
            </a:xfrm>
            <a:custGeom>
              <a:avLst/>
              <a:gdLst/>
              <a:ahLst/>
              <a:cxnLst/>
              <a:rect l="l" t="t" r="r" b="b"/>
              <a:pathLst>
                <a:path w="1790" h="617" extrusionOk="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75"/>
            <p:cNvSpPr/>
            <p:nvPr/>
          </p:nvSpPr>
          <p:spPr>
            <a:xfrm>
              <a:off x="6881420" y="3101971"/>
              <a:ext cx="58066" cy="146264"/>
            </a:xfrm>
            <a:custGeom>
              <a:avLst/>
              <a:gdLst/>
              <a:ahLst/>
              <a:cxnLst/>
              <a:rect l="l" t="t" r="r" b="b"/>
              <a:pathLst>
                <a:path w="2222" h="5597" extrusionOk="0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75"/>
            <p:cNvSpPr/>
            <p:nvPr/>
          </p:nvSpPr>
          <p:spPr>
            <a:xfrm>
              <a:off x="6599476" y="3085873"/>
              <a:ext cx="46516" cy="16124"/>
            </a:xfrm>
            <a:custGeom>
              <a:avLst/>
              <a:gdLst/>
              <a:ahLst/>
              <a:cxnLst/>
              <a:rect l="l" t="t" r="r" b="b"/>
              <a:pathLst>
                <a:path w="1780" h="617" extrusionOk="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75"/>
            <p:cNvSpPr/>
            <p:nvPr/>
          </p:nvSpPr>
          <p:spPr>
            <a:xfrm>
              <a:off x="6619834" y="3101971"/>
              <a:ext cx="58302" cy="146264"/>
            </a:xfrm>
            <a:custGeom>
              <a:avLst/>
              <a:gdLst/>
              <a:ahLst/>
              <a:cxnLst/>
              <a:rect l="l" t="t" r="r" b="b"/>
              <a:pathLst>
                <a:path w="2231" h="5597" extrusionOk="0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75"/>
            <p:cNvSpPr/>
            <p:nvPr/>
          </p:nvSpPr>
          <p:spPr>
            <a:xfrm>
              <a:off x="6604990" y="2918521"/>
              <a:ext cx="349313" cy="53807"/>
            </a:xfrm>
            <a:custGeom>
              <a:avLst/>
              <a:gdLst/>
              <a:ahLst/>
              <a:cxnLst/>
              <a:rect l="l" t="t" r="r" b="b"/>
              <a:pathLst>
                <a:path w="13367" h="2059" extrusionOk="0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75"/>
            <p:cNvSpPr/>
            <p:nvPr/>
          </p:nvSpPr>
          <p:spPr>
            <a:xfrm>
              <a:off x="6717073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75"/>
            <p:cNvSpPr/>
            <p:nvPr/>
          </p:nvSpPr>
          <p:spPr>
            <a:xfrm>
              <a:off x="6654250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75"/>
            <p:cNvSpPr/>
            <p:nvPr/>
          </p:nvSpPr>
          <p:spPr>
            <a:xfrm>
              <a:off x="6669825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75"/>
            <p:cNvSpPr/>
            <p:nvPr/>
          </p:nvSpPr>
          <p:spPr>
            <a:xfrm>
              <a:off x="6732648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75"/>
            <p:cNvSpPr/>
            <p:nvPr/>
          </p:nvSpPr>
          <p:spPr>
            <a:xfrm>
              <a:off x="6779634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75"/>
            <p:cNvSpPr/>
            <p:nvPr/>
          </p:nvSpPr>
          <p:spPr>
            <a:xfrm>
              <a:off x="6842221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75"/>
            <p:cNvSpPr/>
            <p:nvPr/>
          </p:nvSpPr>
          <p:spPr>
            <a:xfrm>
              <a:off x="6795235" y="3195447"/>
              <a:ext cx="47248" cy="52552"/>
            </a:xfrm>
            <a:custGeom>
              <a:avLst/>
              <a:gdLst/>
              <a:ahLst/>
              <a:cxnLst/>
              <a:rect l="l" t="t" r="r" b="b"/>
              <a:pathLst>
                <a:path w="1808" h="2011" extrusionOk="0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75"/>
            <p:cNvSpPr/>
            <p:nvPr/>
          </p:nvSpPr>
          <p:spPr>
            <a:xfrm>
              <a:off x="6858057" y="3195447"/>
              <a:ext cx="47012" cy="52552"/>
            </a:xfrm>
            <a:custGeom>
              <a:avLst/>
              <a:gdLst/>
              <a:ahLst/>
              <a:cxnLst/>
              <a:rect l="l" t="t" r="r" b="b"/>
              <a:pathLst>
                <a:path w="1799" h="2011" extrusionOk="0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4" name="Google Shape;13824;p75"/>
          <p:cNvGrpSpPr/>
          <p:nvPr/>
        </p:nvGrpSpPr>
        <p:grpSpPr>
          <a:xfrm>
            <a:off x="5290499" y="2481533"/>
            <a:ext cx="360628" cy="247292"/>
            <a:chOff x="5290499" y="2481533"/>
            <a:chExt cx="360628" cy="247292"/>
          </a:xfrm>
        </p:grpSpPr>
        <p:sp>
          <p:nvSpPr>
            <p:cNvPr id="13825" name="Google Shape;13825;p75"/>
            <p:cNvSpPr/>
            <p:nvPr/>
          </p:nvSpPr>
          <p:spPr>
            <a:xfrm>
              <a:off x="5540013" y="2624008"/>
              <a:ext cx="76673" cy="48763"/>
            </a:xfrm>
            <a:custGeom>
              <a:avLst/>
              <a:gdLst/>
              <a:ahLst/>
              <a:cxnLst/>
              <a:rect l="l" t="t" r="r" b="b"/>
              <a:pathLst>
                <a:path w="2934" h="1866" extrusionOk="0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75"/>
            <p:cNvSpPr/>
            <p:nvPr/>
          </p:nvSpPr>
          <p:spPr>
            <a:xfrm>
              <a:off x="5540013" y="2648389"/>
              <a:ext cx="76673" cy="24382"/>
            </a:xfrm>
            <a:custGeom>
              <a:avLst/>
              <a:gdLst/>
              <a:ahLst/>
              <a:cxnLst/>
              <a:rect l="l" t="t" r="r" b="b"/>
              <a:pathLst>
                <a:path w="2934" h="933" extrusionOk="0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75"/>
            <p:cNvSpPr/>
            <p:nvPr/>
          </p:nvSpPr>
          <p:spPr>
            <a:xfrm>
              <a:off x="5597582" y="2591290"/>
              <a:ext cx="53545" cy="114121"/>
            </a:xfrm>
            <a:custGeom>
              <a:avLst/>
              <a:gdLst/>
              <a:ahLst/>
              <a:cxnLst/>
              <a:rect l="l" t="t" r="r" b="b"/>
              <a:pathLst>
                <a:path w="2049" h="4367" extrusionOk="0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75"/>
            <p:cNvSpPr/>
            <p:nvPr/>
          </p:nvSpPr>
          <p:spPr>
            <a:xfrm>
              <a:off x="5317886" y="2567980"/>
              <a:ext cx="246037" cy="160584"/>
            </a:xfrm>
            <a:custGeom>
              <a:avLst/>
              <a:gdLst/>
              <a:ahLst/>
              <a:cxnLst/>
              <a:rect l="l" t="t" r="r" b="b"/>
              <a:pathLst>
                <a:path w="9415" h="6145" extrusionOk="0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75"/>
            <p:cNvSpPr/>
            <p:nvPr/>
          </p:nvSpPr>
          <p:spPr>
            <a:xfrm>
              <a:off x="5317886" y="2567980"/>
              <a:ext cx="246037" cy="160846"/>
            </a:xfrm>
            <a:custGeom>
              <a:avLst/>
              <a:gdLst/>
              <a:ahLst/>
              <a:cxnLst/>
              <a:rect l="l" t="t" r="r" b="b"/>
              <a:pathLst>
                <a:path w="9415" h="6155" extrusionOk="0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75"/>
            <p:cNvSpPr/>
            <p:nvPr/>
          </p:nvSpPr>
          <p:spPr>
            <a:xfrm>
              <a:off x="5290499" y="2481533"/>
              <a:ext cx="146760" cy="147021"/>
            </a:xfrm>
            <a:custGeom>
              <a:avLst/>
              <a:gdLst/>
              <a:ahLst/>
              <a:cxnLst/>
              <a:rect l="l" t="t" r="r" b="b"/>
              <a:pathLst>
                <a:path w="5616" h="5626" extrusionOk="0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75"/>
            <p:cNvSpPr/>
            <p:nvPr/>
          </p:nvSpPr>
          <p:spPr>
            <a:xfrm>
              <a:off x="5311850" y="2503145"/>
              <a:ext cx="132701" cy="125279"/>
            </a:xfrm>
            <a:custGeom>
              <a:avLst/>
              <a:gdLst/>
              <a:ahLst/>
              <a:cxnLst/>
              <a:rect l="l" t="t" r="r" b="b"/>
              <a:pathLst>
                <a:path w="5078" h="4794" extrusionOk="0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75"/>
            <p:cNvSpPr/>
            <p:nvPr/>
          </p:nvSpPr>
          <p:spPr>
            <a:xfrm>
              <a:off x="5476693" y="2650401"/>
              <a:ext cx="53807" cy="53781"/>
            </a:xfrm>
            <a:custGeom>
              <a:avLst/>
              <a:gdLst/>
              <a:ahLst/>
              <a:cxnLst/>
              <a:rect l="l" t="t" r="r" b="b"/>
              <a:pathLst>
                <a:path w="2059" h="2058" extrusionOk="0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75"/>
            <p:cNvSpPr/>
            <p:nvPr/>
          </p:nvSpPr>
          <p:spPr>
            <a:xfrm>
              <a:off x="5330953" y="2530401"/>
              <a:ext cx="57570" cy="49155"/>
            </a:xfrm>
            <a:custGeom>
              <a:avLst/>
              <a:gdLst/>
              <a:ahLst/>
              <a:cxnLst/>
              <a:rect l="l" t="t" r="r" b="b"/>
              <a:pathLst>
                <a:path w="2203" h="1881" extrusionOk="0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75"/>
            <p:cNvSpPr/>
            <p:nvPr/>
          </p:nvSpPr>
          <p:spPr>
            <a:xfrm>
              <a:off x="5456598" y="2498624"/>
              <a:ext cx="112866" cy="112840"/>
            </a:xfrm>
            <a:custGeom>
              <a:avLst/>
              <a:gdLst/>
              <a:ahLst/>
              <a:cxnLst/>
              <a:rect l="l" t="t" r="r" b="b"/>
              <a:pathLst>
                <a:path w="4319" h="4318" extrusionOk="0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75"/>
            <p:cNvSpPr/>
            <p:nvPr/>
          </p:nvSpPr>
          <p:spPr>
            <a:xfrm>
              <a:off x="5473427" y="2515192"/>
              <a:ext cx="101551" cy="96272"/>
            </a:xfrm>
            <a:custGeom>
              <a:avLst/>
              <a:gdLst/>
              <a:ahLst/>
              <a:cxnLst/>
              <a:rect l="l" t="t" r="r" b="b"/>
              <a:pathLst>
                <a:path w="3886" h="3684" extrusionOk="0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75"/>
            <p:cNvSpPr/>
            <p:nvPr/>
          </p:nvSpPr>
          <p:spPr>
            <a:xfrm>
              <a:off x="5493026" y="2539992"/>
              <a:ext cx="35200" cy="30261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75"/>
            <p:cNvSpPr/>
            <p:nvPr/>
          </p:nvSpPr>
          <p:spPr>
            <a:xfrm>
              <a:off x="5384890" y="2509782"/>
              <a:ext cx="26603" cy="22160"/>
            </a:xfrm>
            <a:custGeom>
              <a:avLst/>
              <a:gdLst/>
              <a:ahLst/>
              <a:cxnLst/>
              <a:rect l="l" t="t" r="r" b="b"/>
              <a:pathLst>
                <a:path w="1018" h="848" extrusionOk="0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75"/>
            <p:cNvSpPr/>
            <p:nvPr/>
          </p:nvSpPr>
          <p:spPr>
            <a:xfrm>
              <a:off x="5316109" y="2578276"/>
              <a:ext cx="26760" cy="22134"/>
            </a:xfrm>
            <a:custGeom>
              <a:avLst/>
              <a:gdLst/>
              <a:ahLst/>
              <a:cxnLst/>
              <a:rect l="l" t="t" r="r" b="b"/>
              <a:pathLst>
                <a:path w="1024" h="847" extrusionOk="0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75"/>
            <p:cNvSpPr/>
            <p:nvPr/>
          </p:nvSpPr>
          <p:spPr>
            <a:xfrm>
              <a:off x="5384916" y="2578276"/>
              <a:ext cx="26551" cy="22134"/>
            </a:xfrm>
            <a:custGeom>
              <a:avLst/>
              <a:gdLst/>
              <a:ahLst/>
              <a:cxnLst/>
              <a:rect l="l" t="t" r="r" b="b"/>
              <a:pathLst>
                <a:path w="1016" h="847" extrusionOk="0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75"/>
            <p:cNvSpPr/>
            <p:nvPr/>
          </p:nvSpPr>
          <p:spPr>
            <a:xfrm>
              <a:off x="5316083" y="2509782"/>
              <a:ext cx="26786" cy="22160"/>
            </a:xfrm>
            <a:custGeom>
              <a:avLst/>
              <a:gdLst/>
              <a:ahLst/>
              <a:cxnLst/>
              <a:rect l="l" t="t" r="r" b="b"/>
              <a:pathLst>
                <a:path w="1025" h="848" extrusionOk="0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75"/>
            <p:cNvSpPr/>
            <p:nvPr/>
          </p:nvSpPr>
          <p:spPr>
            <a:xfrm>
              <a:off x="5528802" y="2520340"/>
              <a:ext cx="21324" cy="17012"/>
            </a:xfrm>
            <a:custGeom>
              <a:avLst/>
              <a:gdLst/>
              <a:ahLst/>
              <a:cxnLst/>
              <a:rect l="l" t="t" r="r" b="b"/>
              <a:pathLst>
                <a:path w="816" h="651" extrusionOk="0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75"/>
            <p:cNvSpPr/>
            <p:nvPr/>
          </p:nvSpPr>
          <p:spPr>
            <a:xfrm>
              <a:off x="5476119" y="2572736"/>
              <a:ext cx="21533" cy="17117"/>
            </a:xfrm>
            <a:custGeom>
              <a:avLst/>
              <a:gdLst/>
              <a:ahLst/>
              <a:cxnLst/>
              <a:rect l="l" t="t" r="r" b="b"/>
              <a:pathLst>
                <a:path w="824" h="655" extrusionOk="0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75"/>
            <p:cNvSpPr/>
            <p:nvPr/>
          </p:nvSpPr>
          <p:spPr>
            <a:xfrm>
              <a:off x="5528462" y="2572736"/>
              <a:ext cx="21664" cy="17117"/>
            </a:xfrm>
            <a:custGeom>
              <a:avLst/>
              <a:gdLst/>
              <a:ahLst/>
              <a:cxnLst/>
              <a:rect l="l" t="t" r="r" b="b"/>
              <a:pathLst>
                <a:path w="829" h="655" extrusionOk="0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75"/>
            <p:cNvSpPr/>
            <p:nvPr/>
          </p:nvSpPr>
          <p:spPr>
            <a:xfrm>
              <a:off x="5476092" y="2520340"/>
              <a:ext cx="21612" cy="17117"/>
            </a:xfrm>
            <a:custGeom>
              <a:avLst/>
              <a:gdLst/>
              <a:ahLst/>
              <a:cxnLst/>
              <a:rect l="l" t="t" r="r" b="b"/>
              <a:pathLst>
                <a:path w="827" h="655" extrusionOk="0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75"/>
            <p:cNvSpPr/>
            <p:nvPr/>
          </p:nvSpPr>
          <p:spPr>
            <a:xfrm>
              <a:off x="5339994" y="2645123"/>
              <a:ext cx="104556" cy="10819"/>
            </a:xfrm>
            <a:custGeom>
              <a:avLst/>
              <a:gdLst/>
              <a:ahLst/>
              <a:cxnLst/>
              <a:rect l="l" t="t" r="r" b="b"/>
              <a:pathLst>
                <a:path w="4001" h="414" extrusionOk="0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75"/>
            <p:cNvSpPr/>
            <p:nvPr/>
          </p:nvSpPr>
          <p:spPr>
            <a:xfrm>
              <a:off x="5339994" y="269864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75"/>
            <p:cNvSpPr/>
            <p:nvPr/>
          </p:nvSpPr>
          <p:spPr>
            <a:xfrm>
              <a:off x="5339994" y="267175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75"/>
            <p:cNvSpPr/>
            <p:nvPr/>
          </p:nvSpPr>
          <p:spPr>
            <a:xfrm>
              <a:off x="5503584" y="2650401"/>
              <a:ext cx="26916" cy="53781"/>
            </a:xfrm>
            <a:custGeom>
              <a:avLst/>
              <a:gdLst/>
              <a:ahLst/>
              <a:cxnLst/>
              <a:rect l="l" t="t" r="r" b="b"/>
              <a:pathLst>
                <a:path w="1030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75"/>
            <p:cNvSpPr/>
            <p:nvPr/>
          </p:nvSpPr>
          <p:spPr>
            <a:xfrm>
              <a:off x="5597582" y="2648128"/>
              <a:ext cx="53545" cy="57282"/>
            </a:xfrm>
            <a:custGeom>
              <a:avLst/>
              <a:gdLst/>
              <a:ahLst/>
              <a:cxnLst/>
              <a:rect l="l" t="t" r="r" b="b"/>
              <a:pathLst>
                <a:path w="2049" h="2192" extrusionOk="0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75"/>
            <p:cNvSpPr/>
            <p:nvPr/>
          </p:nvSpPr>
          <p:spPr>
            <a:xfrm>
              <a:off x="5363879" y="2530532"/>
              <a:ext cx="23650" cy="49025"/>
            </a:xfrm>
            <a:custGeom>
              <a:avLst/>
              <a:gdLst/>
              <a:ahLst/>
              <a:cxnLst/>
              <a:rect l="l" t="t" r="r" b="b"/>
              <a:pathLst>
                <a:path w="905" h="1876" extrusionOk="0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75"/>
            <p:cNvSpPr/>
            <p:nvPr/>
          </p:nvSpPr>
          <p:spPr>
            <a:xfrm>
              <a:off x="5513148" y="2540070"/>
              <a:ext cx="15078" cy="29948"/>
            </a:xfrm>
            <a:custGeom>
              <a:avLst/>
              <a:gdLst/>
              <a:ahLst/>
              <a:cxnLst/>
              <a:rect l="l" t="t" r="r" b="b"/>
              <a:pathLst>
                <a:path w="577" h="1146" extrusionOk="0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2" name="Google Shape;13852;p75"/>
          <p:cNvGrpSpPr/>
          <p:nvPr/>
        </p:nvGrpSpPr>
        <p:grpSpPr>
          <a:xfrm>
            <a:off x="6201923" y="1981514"/>
            <a:ext cx="351325" cy="360576"/>
            <a:chOff x="6201923" y="1981514"/>
            <a:chExt cx="351325" cy="360576"/>
          </a:xfrm>
        </p:grpSpPr>
        <p:sp>
          <p:nvSpPr>
            <p:cNvPr id="13853" name="Google Shape;13853;p75"/>
            <p:cNvSpPr/>
            <p:nvPr/>
          </p:nvSpPr>
          <p:spPr>
            <a:xfrm>
              <a:off x="6201923" y="2195304"/>
              <a:ext cx="351325" cy="146786"/>
            </a:xfrm>
            <a:custGeom>
              <a:avLst/>
              <a:gdLst/>
              <a:ahLst/>
              <a:cxnLst/>
              <a:rect l="l" t="t" r="r" b="b"/>
              <a:pathLst>
                <a:path w="13444" h="5617" extrusionOk="0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75"/>
            <p:cNvSpPr/>
            <p:nvPr/>
          </p:nvSpPr>
          <p:spPr>
            <a:xfrm>
              <a:off x="6231583" y="2195304"/>
              <a:ext cx="292527" cy="117126"/>
            </a:xfrm>
            <a:custGeom>
              <a:avLst/>
              <a:gdLst/>
              <a:ahLst/>
              <a:cxnLst/>
              <a:rect l="l" t="t" r="r" b="b"/>
              <a:pathLst>
                <a:path w="11194" h="4482" extrusionOk="0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75"/>
            <p:cNvSpPr/>
            <p:nvPr/>
          </p:nvSpPr>
          <p:spPr>
            <a:xfrm>
              <a:off x="6377820" y="2195304"/>
              <a:ext cx="146290" cy="116891"/>
            </a:xfrm>
            <a:custGeom>
              <a:avLst/>
              <a:gdLst/>
              <a:ahLst/>
              <a:cxnLst/>
              <a:rect l="l" t="t" r="r" b="b"/>
              <a:pathLst>
                <a:path w="5598" h="4473" extrusionOk="0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75"/>
            <p:cNvSpPr/>
            <p:nvPr/>
          </p:nvSpPr>
          <p:spPr>
            <a:xfrm>
              <a:off x="6280843" y="2023666"/>
              <a:ext cx="194008" cy="226961"/>
            </a:xfrm>
            <a:custGeom>
              <a:avLst/>
              <a:gdLst/>
              <a:ahLst/>
              <a:cxnLst/>
              <a:rect l="l" t="t" r="r" b="b"/>
              <a:pathLst>
                <a:path w="7424" h="8685" extrusionOk="0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75"/>
            <p:cNvSpPr/>
            <p:nvPr/>
          </p:nvSpPr>
          <p:spPr>
            <a:xfrm>
              <a:off x="6298169" y="2023927"/>
              <a:ext cx="176943" cy="226935"/>
            </a:xfrm>
            <a:custGeom>
              <a:avLst/>
              <a:gdLst/>
              <a:ahLst/>
              <a:cxnLst/>
              <a:rect l="l" t="t" r="r" b="b"/>
              <a:pathLst>
                <a:path w="6771" h="8684" extrusionOk="0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75"/>
            <p:cNvSpPr/>
            <p:nvPr/>
          </p:nvSpPr>
          <p:spPr>
            <a:xfrm>
              <a:off x="6280843" y="1981514"/>
              <a:ext cx="193746" cy="103746"/>
            </a:xfrm>
            <a:custGeom>
              <a:avLst/>
              <a:gdLst/>
              <a:ahLst/>
              <a:cxnLst/>
              <a:rect l="l" t="t" r="r" b="b"/>
              <a:pathLst>
                <a:path w="7414" h="3970" extrusionOk="0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75"/>
            <p:cNvSpPr/>
            <p:nvPr/>
          </p:nvSpPr>
          <p:spPr>
            <a:xfrm>
              <a:off x="6428335" y="2023666"/>
              <a:ext cx="46255" cy="61594"/>
            </a:xfrm>
            <a:custGeom>
              <a:avLst/>
              <a:gdLst/>
              <a:ahLst/>
              <a:cxnLst/>
              <a:rect l="l" t="t" r="r" b="b"/>
              <a:pathLst>
                <a:path w="1770" h="2357" extrusionOk="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0" name="Google Shape;13860;p75"/>
          <p:cNvGrpSpPr/>
          <p:nvPr/>
        </p:nvGrpSpPr>
        <p:grpSpPr>
          <a:xfrm>
            <a:off x="4894461" y="3340691"/>
            <a:ext cx="312884" cy="360785"/>
            <a:chOff x="4894461" y="3340691"/>
            <a:chExt cx="312884" cy="360785"/>
          </a:xfrm>
        </p:grpSpPr>
        <p:sp>
          <p:nvSpPr>
            <p:cNvPr id="13861" name="Google Shape;13861;p75"/>
            <p:cNvSpPr/>
            <p:nvPr/>
          </p:nvSpPr>
          <p:spPr>
            <a:xfrm>
              <a:off x="4894461" y="3503732"/>
              <a:ext cx="312884" cy="76202"/>
            </a:xfrm>
            <a:custGeom>
              <a:avLst/>
              <a:gdLst/>
              <a:ahLst/>
              <a:cxnLst/>
              <a:rect l="l" t="t" r="r" b="b"/>
              <a:pathLst>
                <a:path w="11973" h="2916" extrusionOk="0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75"/>
            <p:cNvSpPr/>
            <p:nvPr/>
          </p:nvSpPr>
          <p:spPr>
            <a:xfrm>
              <a:off x="4939200" y="3362042"/>
              <a:ext cx="223407" cy="178694"/>
            </a:xfrm>
            <a:custGeom>
              <a:avLst/>
              <a:gdLst/>
              <a:ahLst/>
              <a:cxnLst/>
              <a:rect l="l" t="t" r="r" b="b"/>
              <a:pathLst>
                <a:path w="8549" h="6838" extrusionOk="0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75"/>
            <p:cNvSpPr/>
            <p:nvPr/>
          </p:nvSpPr>
          <p:spPr>
            <a:xfrm>
              <a:off x="5033173" y="3362042"/>
              <a:ext cx="129434" cy="178694"/>
            </a:xfrm>
            <a:custGeom>
              <a:avLst/>
              <a:gdLst/>
              <a:ahLst/>
              <a:cxnLst/>
              <a:rect l="l" t="t" r="r" b="b"/>
              <a:pathLst>
                <a:path w="4953" h="6838" extrusionOk="0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75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75"/>
            <p:cNvSpPr/>
            <p:nvPr/>
          </p:nvSpPr>
          <p:spPr>
            <a:xfrm>
              <a:off x="4968338" y="3499995"/>
              <a:ext cx="26" cy="6324"/>
            </a:xfrm>
            <a:custGeom>
              <a:avLst/>
              <a:gdLst/>
              <a:ahLst/>
              <a:cxnLst/>
              <a:rect l="l" t="t" r="r" b="b"/>
              <a:pathLst>
                <a:path w="1" h="242" extrusionOk="0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75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75"/>
            <p:cNvSpPr/>
            <p:nvPr/>
          </p:nvSpPr>
          <p:spPr>
            <a:xfrm>
              <a:off x="4968077" y="3499995"/>
              <a:ext cx="165393" cy="40741"/>
            </a:xfrm>
            <a:custGeom>
              <a:avLst/>
              <a:gdLst/>
              <a:ahLst/>
              <a:cxnLst/>
              <a:rect l="l" t="t" r="r" b="b"/>
              <a:pathLst>
                <a:path w="6329" h="1559" extrusionOk="0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75"/>
            <p:cNvSpPr/>
            <p:nvPr/>
          </p:nvSpPr>
          <p:spPr>
            <a:xfrm>
              <a:off x="4939200" y="3340691"/>
              <a:ext cx="223407" cy="43484"/>
            </a:xfrm>
            <a:custGeom>
              <a:avLst/>
              <a:gdLst/>
              <a:ahLst/>
              <a:cxnLst/>
              <a:rect l="l" t="t" r="r" b="b"/>
              <a:pathLst>
                <a:path w="8549" h="1664" extrusionOk="0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75"/>
            <p:cNvSpPr/>
            <p:nvPr/>
          </p:nvSpPr>
          <p:spPr>
            <a:xfrm>
              <a:off x="4936927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75"/>
            <p:cNvSpPr/>
            <p:nvPr/>
          </p:nvSpPr>
          <p:spPr>
            <a:xfrm>
              <a:off x="5051021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75"/>
            <p:cNvSpPr/>
            <p:nvPr/>
          </p:nvSpPr>
          <p:spPr>
            <a:xfrm>
              <a:off x="5059044" y="3628672"/>
              <a:ext cx="46437" cy="19364"/>
            </a:xfrm>
            <a:custGeom>
              <a:avLst/>
              <a:gdLst/>
              <a:ahLst/>
              <a:cxnLst/>
              <a:rect l="l" t="t" r="r" b="b"/>
              <a:pathLst>
                <a:path w="1777" h="741" extrusionOk="0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75"/>
            <p:cNvSpPr/>
            <p:nvPr/>
          </p:nvSpPr>
          <p:spPr>
            <a:xfrm>
              <a:off x="5058913" y="3653053"/>
              <a:ext cx="46542" cy="19364"/>
            </a:xfrm>
            <a:custGeom>
              <a:avLst/>
              <a:gdLst/>
              <a:ahLst/>
              <a:cxnLst/>
              <a:rect l="l" t="t" r="r" b="b"/>
              <a:pathLst>
                <a:path w="1781" h="741" extrusionOk="0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75"/>
            <p:cNvSpPr/>
            <p:nvPr/>
          </p:nvSpPr>
          <p:spPr>
            <a:xfrm>
              <a:off x="4996326" y="3628672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75"/>
            <p:cNvSpPr/>
            <p:nvPr/>
          </p:nvSpPr>
          <p:spPr>
            <a:xfrm>
              <a:off x="4996326" y="3653053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75"/>
            <p:cNvSpPr/>
            <p:nvPr/>
          </p:nvSpPr>
          <p:spPr>
            <a:xfrm>
              <a:off x="5033434" y="3619630"/>
              <a:ext cx="34939" cy="61829"/>
            </a:xfrm>
            <a:custGeom>
              <a:avLst/>
              <a:gdLst/>
              <a:ahLst/>
              <a:cxnLst/>
              <a:rect l="l" t="t" r="r" b="b"/>
              <a:pathLst>
                <a:path w="1337" h="2366" extrusionOk="0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75"/>
            <p:cNvSpPr/>
            <p:nvPr/>
          </p:nvSpPr>
          <p:spPr>
            <a:xfrm>
              <a:off x="5042215" y="3619682"/>
              <a:ext cx="26159" cy="61542"/>
            </a:xfrm>
            <a:custGeom>
              <a:avLst/>
              <a:gdLst/>
              <a:ahLst/>
              <a:cxnLst/>
              <a:rect l="l" t="t" r="r" b="b"/>
              <a:pathLst>
                <a:path w="1001" h="2355" extrusionOk="0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7" name="Google Shape;13877;p75"/>
          <p:cNvGrpSpPr/>
          <p:nvPr/>
        </p:nvGrpSpPr>
        <p:grpSpPr>
          <a:xfrm>
            <a:off x="5339237" y="1501251"/>
            <a:ext cx="245541" cy="360628"/>
            <a:chOff x="5339237" y="1501251"/>
            <a:chExt cx="245541" cy="360628"/>
          </a:xfrm>
        </p:grpSpPr>
        <p:sp>
          <p:nvSpPr>
            <p:cNvPr id="13878" name="Google Shape;13878;p75"/>
            <p:cNvSpPr/>
            <p:nvPr/>
          </p:nvSpPr>
          <p:spPr>
            <a:xfrm>
              <a:off x="5349794" y="1654021"/>
              <a:ext cx="220402" cy="10845"/>
            </a:xfrm>
            <a:custGeom>
              <a:avLst/>
              <a:gdLst/>
              <a:ahLst/>
              <a:cxnLst/>
              <a:rect l="l" t="t" r="r" b="b"/>
              <a:pathLst>
                <a:path w="8434" h="415" extrusionOk="0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75"/>
            <p:cNvSpPr/>
            <p:nvPr/>
          </p:nvSpPr>
          <p:spPr>
            <a:xfrm>
              <a:off x="5349794" y="1659562"/>
              <a:ext cx="220402" cy="5305"/>
            </a:xfrm>
            <a:custGeom>
              <a:avLst/>
              <a:gdLst/>
              <a:ahLst/>
              <a:cxnLst/>
              <a:rect l="l" t="t" r="r" b="b"/>
              <a:pathLst>
                <a:path w="8434" h="203" extrusionOk="0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75"/>
            <p:cNvSpPr/>
            <p:nvPr/>
          </p:nvSpPr>
          <p:spPr>
            <a:xfrm>
              <a:off x="5447791" y="1779170"/>
              <a:ext cx="28432" cy="70636"/>
            </a:xfrm>
            <a:custGeom>
              <a:avLst/>
              <a:gdLst/>
              <a:ahLst/>
              <a:cxnLst/>
              <a:rect l="l" t="t" r="r" b="b"/>
              <a:pathLst>
                <a:path w="1088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75"/>
            <p:cNvSpPr/>
            <p:nvPr/>
          </p:nvSpPr>
          <p:spPr>
            <a:xfrm>
              <a:off x="5462112" y="1779170"/>
              <a:ext cx="14112" cy="70636"/>
            </a:xfrm>
            <a:custGeom>
              <a:avLst/>
              <a:gdLst/>
              <a:ahLst/>
              <a:cxnLst/>
              <a:rect l="l" t="t" r="r" b="b"/>
              <a:pathLst>
                <a:path w="540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75"/>
            <p:cNvSpPr/>
            <p:nvPr/>
          </p:nvSpPr>
          <p:spPr>
            <a:xfrm>
              <a:off x="5378958" y="1501251"/>
              <a:ext cx="166359" cy="249539"/>
            </a:xfrm>
            <a:custGeom>
              <a:avLst/>
              <a:gdLst/>
              <a:ahLst/>
              <a:cxnLst/>
              <a:rect l="l" t="t" r="r" b="b"/>
              <a:pathLst>
                <a:path w="6366" h="9549" extrusionOk="0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75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75"/>
            <p:cNvSpPr/>
            <p:nvPr/>
          </p:nvSpPr>
          <p:spPr>
            <a:xfrm>
              <a:off x="5446798" y="1611060"/>
              <a:ext cx="30418" cy="3018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75"/>
            <p:cNvSpPr/>
            <p:nvPr/>
          </p:nvSpPr>
          <p:spPr>
            <a:xfrm>
              <a:off x="5356092" y="1836975"/>
              <a:ext cx="212091" cy="24904"/>
            </a:xfrm>
            <a:custGeom>
              <a:avLst/>
              <a:gdLst/>
              <a:ahLst/>
              <a:cxnLst/>
              <a:rect l="l" t="t" r="r" b="b"/>
              <a:pathLst>
                <a:path w="8116" h="953" extrusionOk="0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75"/>
            <p:cNvSpPr/>
            <p:nvPr/>
          </p:nvSpPr>
          <p:spPr>
            <a:xfrm>
              <a:off x="5339237" y="1637192"/>
              <a:ext cx="245541" cy="155332"/>
            </a:xfrm>
            <a:custGeom>
              <a:avLst/>
              <a:gdLst/>
              <a:ahLst/>
              <a:cxnLst/>
              <a:rect l="l" t="t" r="r" b="b"/>
              <a:pathLst>
                <a:path w="9396" h="5944" extrusionOk="0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75"/>
            <p:cNvSpPr/>
            <p:nvPr/>
          </p:nvSpPr>
          <p:spPr>
            <a:xfrm>
              <a:off x="5378697" y="1609544"/>
              <a:ext cx="56577" cy="10845"/>
            </a:xfrm>
            <a:custGeom>
              <a:avLst/>
              <a:gdLst/>
              <a:ahLst/>
              <a:cxnLst/>
              <a:rect l="l" t="t" r="r" b="b"/>
              <a:pathLst>
                <a:path w="2165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75"/>
            <p:cNvSpPr/>
            <p:nvPr/>
          </p:nvSpPr>
          <p:spPr>
            <a:xfrm>
              <a:off x="5378697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75"/>
            <p:cNvSpPr/>
            <p:nvPr/>
          </p:nvSpPr>
          <p:spPr>
            <a:xfrm>
              <a:off x="5378697" y="1654021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75"/>
            <p:cNvSpPr/>
            <p:nvPr/>
          </p:nvSpPr>
          <p:spPr>
            <a:xfrm>
              <a:off x="5378697" y="156480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75"/>
            <p:cNvSpPr/>
            <p:nvPr/>
          </p:nvSpPr>
          <p:spPr>
            <a:xfrm>
              <a:off x="5378697" y="158717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75"/>
            <p:cNvSpPr/>
            <p:nvPr/>
          </p:nvSpPr>
          <p:spPr>
            <a:xfrm>
              <a:off x="5378697" y="1676391"/>
              <a:ext cx="71394" cy="10819"/>
            </a:xfrm>
            <a:custGeom>
              <a:avLst/>
              <a:gdLst/>
              <a:ahLst/>
              <a:cxnLst/>
              <a:rect l="l" t="t" r="r" b="b"/>
              <a:pathLst>
                <a:path w="2732" h="414" extrusionOk="0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75"/>
            <p:cNvSpPr/>
            <p:nvPr/>
          </p:nvSpPr>
          <p:spPr>
            <a:xfrm>
              <a:off x="5473923" y="1654257"/>
              <a:ext cx="71394" cy="10610"/>
            </a:xfrm>
            <a:custGeom>
              <a:avLst/>
              <a:gdLst/>
              <a:ahLst/>
              <a:cxnLst/>
              <a:rect l="l" t="t" r="r" b="b"/>
              <a:pathLst>
                <a:path w="2732" h="406" extrusionOk="0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75"/>
            <p:cNvSpPr/>
            <p:nvPr/>
          </p:nvSpPr>
          <p:spPr>
            <a:xfrm>
              <a:off x="5490021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75"/>
            <p:cNvSpPr/>
            <p:nvPr/>
          </p:nvSpPr>
          <p:spPr>
            <a:xfrm>
              <a:off x="5472669" y="1676391"/>
              <a:ext cx="72648" cy="10819"/>
            </a:xfrm>
            <a:custGeom>
              <a:avLst/>
              <a:gdLst/>
              <a:ahLst/>
              <a:cxnLst/>
              <a:rect l="l" t="t" r="r" b="b"/>
              <a:pathLst>
                <a:path w="2780" h="414" extrusionOk="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75"/>
            <p:cNvSpPr/>
            <p:nvPr/>
          </p:nvSpPr>
          <p:spPr>
            <a:xfrm>
              <a:off x="5473923" y="158717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75"/>
            <p:cNvSpPr/>
            <p:nvPr/>
          </p:nvSpPr>
          <p:spPr>
            <a:xfrm>
              <a:off x="5473923" y="156480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75"/>
            <p:cNvSpPr/>
            <p:nvPr/>
          </p:nvSpPr>
          <p:spPr>
            <a:xfrm>
              <a:off x="5490021" y="1609544"/>
              <a:ext cx="55296" cy="10845"/>
            </a:xfrm>
            <a:custGeom>
              <a:avLst/>
              <a:gdLst/>
              <a:ahLst/>
              <a:cxnLst/>
              <a:rect l="l" t="t" r="r" b="b"/>
              <a:pathLst>
                <a:path w="2116" h="415" extrusionOk="0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75"/>
            <p:cNvSpPr/>
            <p:nvPr/>
          </p:nvSpPr>
          <p:spPr>
            <a:xfrm>
              <a:off x="5490021" y="1501251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75"/>
            <p:cNvSpPr/>
            <p:nvPr/>
          </p:nvSpPr>
          <p:spPr>
            <a:xfrm>
              <a:off x="5423435" y="1501251"/>
              <a:ext cx="10558" cy="39852"/>
            </a:xfrm>
            <a:custGeom>
              <a:avLst/>
              <a:gdLst/>
              <a:ahLst/>
              <a:cxnLst/>
              <a:rect l="l" t="t" r="r" b="b"/>
              <a:pathLst>
                <a:path w="404" h="1525" extrusionOk="0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75"/>
            <p:cNvSpPr/>
            <p:nvPr/>
          </p:nvSpPr>
          <p:spPr>
            <a:xfrm>
              <a:off x="5467652" y="1501251"/>
              <a:ext cx="10845" cy="40479"/>
            </a:xfrm>
            <a:custGeom>
              <a:avLst/>
              <a:gdLst/>
              <a:ahLst/>
              <a:cxnLst/>
              <a:rect l="l" t="t" r="r" b="b"/>
              <a:pathLst>
                <a:path w="415" h="1549" extrusionOk="0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75"/>
            <p:cNvSpPr/>
            <p:nvPr/>
          </p:nvSpPr>
          <p:spPr>
            <a:xfrm>
              <a:off x="5490021" y="15014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75"/>
            <p:cNvSpPr/>
            <p:nvPr/>
          </p:nvSpPr>
          <p:spPr>
            <a:xfrm>
              <a:off x="5467652" y="1501251"/>
              <a:ext cx="10845" cy="4782"/>
            </a:xfrm>
            <a:custGeom>
              <a:avLst/>
              <a:gdLst/>
              <a:ahLst/>
              <a:cxnLst/>
              <a:rect l="l" t="t" r="r" b="b"/>
              <a:pathLst>
                <a:path w="415" h="183" extrusionOk="0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75"/>
            <p:cNvSpPr/>
            <p:nvPr/>
          </p:nvSpPr>
          <p:spPr>
            <a:xfrm>
              <a:off x="5445544" y="1501251"/>
              <a:ext cx="10819" cy="40479"/>
            </a:xfrm>
            <a:custGeom>
              <a:avLst/>
              <a:gdLst/>
              <a:ahLst/>
              <a:cxnLst/>
              <a:rect l="l" t="t" r="r" b="b"/>
              <a:pathLst>
                <a:path w="414" h="1549" extrusionOk="0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75"/>
            <p:cNvSpPr/>
            <p:nvPr/>
          </p:nvSpPr>
          <p:spPr>
            <a:xfrm>
              <a:off x="5490021" y="1710572"/>
              <a:ext cx="10819" cy="40218"/>
            </a:xfrm>
            <a:custGeom>
              <a:avLst/>
              <a:gdLst/>
              <a:ahLst/>
              <a:cxnLst/>
              <a:rect l="l" t="t" r="r" b="b"/>
              <a:pathLst>
                <a:path w="414" h="1539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75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75"/>
            <p:cNvSpPr/>
            <p:nvPr/>
          </p:nvSpPr>
          <p:spPr>
            <a:xfrm>
              <a:off x="5490021" y="17258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75"/>
            <p:cNvSpPr/>
            <p:nvPr/>
          </p:nvSpPr>
          <p:spPr>
            <a:xfrm>
              <a:off x="542317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75"/>
            <p:cNvSpPr/>
            <p:nvPr/>
          </p:nvSpPr>
          <p:spPr>
            <a:xfrm>
              <a:off x="544554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75"/>
            <p:cNvSpPr/>
            <p:nvPr/>
          </p:nvSpPr>
          <p:spPr>
            <a:xfrm>
              <a:off x="5467652" y="1710546"/>
              <a:ext cx="10845" cy="40244"/>
            </a:xfrm>
            <a:custGeom>
              <a:avLst/>
              <a:gdLst/>
              <a:ahLst/>
              <a:cxnLst/>
              <a:rect l="l" t="t" r="r" b="b"/>
              <a:pathLst>
                <a:path w="415" h="1540" extrusionOk="0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75"/>
            <p:cNvSpPr/>
            <p:nvPr/>
          </p:nvSpPr>
          <p:spPr>
            <a:xfrm>
              <a:off x="5467652" y="1746243"/>
              <a:ext cx="10845" cy="4547"/>
            </a:xfrm>
            <a:custGeom>
              <a:avLst/>
              <a:gdLst/>
              <a:ahLst/>
              <a:cxnLst/>
              <a:rect l="l" t="t" r="r" b="b"/>
              <a:pathLst>
                <a:path w="415" h="174" extrusionOk="0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75"/>
            <p:cNvSpPr/>
            <p:nvPr/>
          </p:nvSpPr>
          <p:spPr>
            <a:xfrm>
              <a:off x="5507608" y="1609544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75"/>
            <p:cNvSpPr/>
            <p:nvPr/>
          </p:nvSpPr>
          <p:spPr>
            <a:xfrm>
              <a:off x="5507608" y="1654021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75"/>
            <p:cNvSpPr/>
            <p:nvPr/>
          </p:nvSpPr>
          <p:spPr>
            <a:xfrm>
              <a:off x="5507608" y="1631913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75"/>
            <p:cNvSpPr/>
            <p:nvPr/>
          </p:nvSpPr>
          <p:spPr>
            <a:xfrm>
              <a:off x="5507608" y="1676391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75"/>
            <p:cNvSpPr/>
            <p:nvPr/>
          </p:nvSpPr>
          <p:spPr>
            <a:xfrm>
              <a:off x="5507608" y="156480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75"/>
            <p:cNvSpPr/>
            <p:nvPr/>
          </p:nvSpPr>
          <p:spPr>
            <a:xfrm>
              <a:off x="5507608" y="158717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75"/>
            <p:cNvSpPr/>
            <p:nvPr/>
          </p:nvSpPr>
          <p:spPr>
            <a:xfrm>
              <a:off x="5462112" y="1637192"/>
              <a:ext cx="122666" cy="155332"/>
            </a:xfrm>
            <a:custGeom>
              <a:avLst/>
              <a:gdLst/>
              <a:ahLst/>
              <a:cxnLst/>
              <a:rect l="l" t="t" r="r" b="b"/>
              <a:pathLst>
                <a:path w="4694" h="5944" extrusionOk="0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75"/>
            <p:cNvSpPr/>
            <p:nvPr/>
          </p:nvSpPr>
          <p:spPr>
            <a:xfrm>
              <a:off x="5462112" y="1836975"/>
              <a:ext cx="106072" cy="24904"/>
            </a:xfrm>
            <a:custGeom>
              <a:avLst/>
              <a:gdLst/>
              <a:ahLst/>
              <a:cxnLst/>
              <a:rect l="l" t="t" r="r" b="b"/>
              <a:pathLst>
                <a:path w="4059" h="953" extrusionOk="0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0" name="Google Shape;13920;p75"/>
          <p:cNvGrpSpPr/>
          <p:nvPr/>
        </p:nvGrpSpPr>
        <p:grpSpPr>
          <a:xfrm>
            <a:off x="7959464" y="2474216"/>
            <a:ext cx="370428" cy="261926"/>
            <a:chOff x="7959464" y="2474216"/>
            <a:chExt cx="370428" cy="261926"/>
          </a:xfrm>
        </p:grpSpPr>
        <p:sp>
          <p:nvSpPr>
            <p:cNvPr id="13921" name="Google Shape;13921;p75"/>
            <p:cNvSpPr/>
            <p:nvPr/>
          </p:nvSpPr>
          <p:spPr>
            <a:xfrm>
              <a:off x="8125301" y="2474216"/>
              <a:ext cx="204591" cy="234252"/>
            </a:xfrm>
            <a:custGeom>
              <a:avLst/>
              <a:gdLst/>
              <a:ahLst/>
              <a:cxnLst/>
              <a:rect l="l" t="t" r="r" b="b"/>
              <a:pathLst>
                <a:path w="7829" h="8964" extrusionOk="0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75"/>
            <p:cNvSpPr/>
            <p:nvPr/>
          </p:nvSpPr>
          <p:spPr>
            <a:xfrm>
              <a:off x="8142653" y="2500375"/>
              <a:ext cx="187239" cy="208093"/>
            </a:xfrm>
            <a:custGeom>
              <a:avLst/>
              <a:gdLst/>
              <a:ahLst/>
              <a:cxnLst/>
              <a:rect l="l" t="t" r="r" b="b"/>
              <a:pathLst>
                <a:path w="7165" h="7963" extrusionOk="0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75"/>
            <p:cNvSpPr/>
            <p:nvPr/>
          </p:nvSpPr>
          <p:spPr>
            <a:xfrm>
              <a:off x="8159743" y="2625053"/>
              <a:ext cx="76411" cy="48998"/>
            </a:xfrm>
            <a:custGeom>
              <a:avLst/>
              <a:gdLst/>
              <a:ahLst/>
              <a:cxnLst/>
              <a:rect l="l" t="t" r="r" b="b"/>
              <a:pathLst>
                <a:path w="2924" h="1875" extrusionOk="0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75"/>
            <p:cNvSpPr/>
            <p:nvPr/>
          </p:nvSpPr>
          <p:spPr>
            <a:xfrm>
              <a:off x="8196433" y="2565157"/>
              <a:ext cx="38206" cy="52082"/>
            </a:xfrm>
            <a:custGeom>
              <a:avLst/>
              <a:gdLst/>
              <a:ahLst/>
              <a:cxnLst/>
              <a:rect l="l" t="t" r="r" b="b"/>
              <a:pathLst>
                <a:path w="1462" h="1993" extrusionOk="0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75"/>
            <p:cNvSpPr/>
            <p:nvPr/>
          </p:nvSpPr>
          <p:spPr>
            <a:xfrm>
              <a:off x="8161259" y="2530427"/>
              <a:ext cx="55532" cy="22082"/>
            </a:xfrm>
            <a:custGeom>
              <a:avLst/>
              <a:gdLst/>
              <a:ahLst/>
              <a:cxnLst/>
              <a:rect l="l" t="t" r="r" b="b"/>
              <a:pathLst>
                <a:path w="2125" h="845" extrusionOk="0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75"/>
            <p:cNvSpPr/>
            <p:nvPr/>
          </p:nvSpPr>
          <p:spPr>
            <a:xfrm>
              <a:off x="8246686" y="2553450"/>
              <a:ext cx="50880" cy="32352"/>
            </a:xfrm>
            <a:custGeom>
              <a:avLst/>
              <a:gdLst/>
              <a:ahLst/>
              <a:cxnLst/>
              <a:rect l="l" t="t" r="r" b="b"/>
              <a:pathLst>
                <a:path w="1947" h="1238" extrusionOk="0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75"/>
            <p:cNvSpPr/>
            <p:nvPr/>
          </p:nvSpPr>
          <p:spPr>
            <a:xfrm>
              <a:off x="7959464" y="2502126"/>
              <a:ext cx="203311" cy="233990"/>
            </a:xfrm>
            <a:custGeom>
              <a:avLst/>
              <a:gdLst/>
              <a:ahLst/>
              <a:cxnLst/>
              <a:rect l="l" t="t" r="r" b="b"/>
              <a:pathLst>
                <a:path w="7780" h="8954" extrusionOk="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75"/>
            <p:cNvSpPr/>
            <p:nvPr/>
          </p:nvSpPr>
          <p:spPr>
            <a:xfrm>
              <a:off x="8061485" y="2502073"/>
              <a:ext cx="101290" cy="234069"/>
            </a:xfrm>
            <a:custGeom>
              <a:avLst/>
              <a:gdLst/>
              <a:ahLst/>
              <a:cxnLst/>
              <a:rect l="l" t="t" r="r" b="b"/>
              <a:pathLst>
                <a:path w="3876" h="8957" extrusionOk="0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75"/>
            <p:cNvSpPr/>
            <p:nvPr/>
          </p:nvSpPr>
          <p:spPr>
            <a:xfrm>
              <a:off x="8045388" y="2647370"/>
              <a:ext cx="76438" cy="47561"/>
            </a:xfrm>
            <a:custGeom>
              <a:avLst/>
              <a:gdLst/>
              <a:ahLst/>
              <a:cxnLst/>
              <a:rect l="l" t="t" r="r" b="b"/>
              <a:pathLst>
                <a:path w="2925" h="1820" extrusionOk="0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75"/>
            <p:cNvSpPr/>
            <p:nvPr/>
          </p:nvSpPr>
          <p:spPr>
            <a:xfrm>
              <a:off x="8055449" y="2591002"/>
              <a:ext cx="36246" cy="51376"/>
            </a:xfrm>
            <a:custGeom>
              <a:avLst/>
              <a:gdLst/>
              <a:ahLst/>
              <a:cxnLst/>
              <a:rect l="l" t="t" r="r" b="b"/>
              <a:pathLst>
                <a:path w="1387" h="1966" extrusionOk="0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75"/>
            <p:cNvSpPr/>
            <p:nvPr/>
          </p:nvSpPr>
          <p:spPr>
            <a:xfrm>
              <a:off x="7988758" y="2585854"/>
              <a:ext cx="54643" cy="23859"/>
            </a:xfrm>
            <a:custGeom>
              <a:avLst/>
              <a:gdLst/>
              <a:ahLst/>
              <a:cxnLst/>
              <a:rect l="l" t="t" r="r" b="b"/>
              <a:pathLst>
                <a:path w="2091" h="913" extrusionOk="0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75"/>
            <p:cNvSpPr/>
            <p:nvPr/>
          </p:nvSpPr>
          <p:spPr>
            <a:xfrm>
              <a:off x="8075309" y="2560349"/>
              <a:ext cx="53284" cy="31019"/>
            </a:xfrm>
            <a:custGeom>
              <a:avLst/>
              <a:gdLst/>
              <a:ahLst/>
              <a:cxnLst/>
              <a:rect l="l" t="t" r="r" b="b"/>
              <a:pathLst>
                <a:path w="2039" h="1187" extrusionOk="0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3" name="Google Shape;13933;p75"/>
          <p:cNvGrpSpPr/>
          <p:nvPr/>
        </p:nvGrpSpPr>
        <p:grpSpPr>
          <a:xfrm>
            <a:off x="7518687" y="2457909"/>
            <a:ext cx="360629" cy="294461"/>
            <a:chOff x="7518687" y="2457909"/>
            <a:chExt cx="360629" cy="294461"/>
          </a:xfrm>
        </p:grpSpPr>
        <p:sp>
          <p:nvSpPr>
            <p:cNvPr id="13934" name="Google Shape;13934;p75"/>
            <p:cNvSpPr/>
            <p:nvPr/>
          </p:nvSpPr>
          <p:spPr>
            <a:xfrm>
              <a:off x="7671222" y="2457909"/>
              <a:ext cx="55558" cy="265376"/>
            </a:xfrm>
            <a:custGeom>
              <a:avLst/>
              <a:gdLst/>
              <a:ahLst/>
              <a:cxnLst/>
              <a:rect l="l" t="t" r="r" b="b"/>
              <a:pathLst>
                <a:path w="2126" h="10155" extrusionOk="0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75"/>
            <p:cNvSpPr/>
            <p:nvPr/>
          </p:nvSpPr>
          <p:spPr>
            <a:xfrm>
              <a:off x="7699106" y="2457909"/>
              <a:ext cx="27674" cy="265376"/>
            </a:xfrm>
            <a:custGeom>
              <a:avLst/>
              <a:gdLst/>
              <a:ahLst/>
              <a:cxnLst/>
              <a:rect l="l" t="t" r="r" b="b"/>
              <a:pathLst>
                <a:path w="1059" h="10155" extrusionOk="0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75"/>
            <p:cNvSpPr/>
            <p:nvPr/>
          </p:nvSpPr>
          <p:spPr>
            <a:xfrm>
              <a:off x="7694088" y="2574251"/>
              <a:ext cx="9826" cy="149034"/>
            </a:xfrm>
            <a:custGeom>
              <a:avLst/>
              <a:gdLst/>
              <a:ahLst/>
              <a:cxnLst/>
              <a:rect l="l" t="t" r="r" b="b"/>
              <a:pathLst>
                <a:path w="376" h="5703" extrusionOk="0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75"/>
            <p:cNvSpPr/>
            <p:nvPr/>
          </p:nvSpPr>
          <p:spPr>
            <a:xfrm>
              <a:off x="7554384" y="2551516"/>
              <a:ext cx="148014" cy="171769"/>
            </a:xfrm>
            <a:custGeom>
              <a:avLst/>
              <a:gdLst/>
              <a:ahLst/>
              <a:cxnLst/>
              <a:rect l="l" t="t" r="r" b="b"/>
              <a:pathLst>
                <a:path w="5664" h="6573" extrusionOk="0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75"/>
            <p:cNvSpPr/>
            <p:nvPr/>
          </p:nvSpPr>
          <p:spPr>
            <a:xfrm>
              <a:off x="7554384" y="2553136"/>
              <a:ext cx="148014" cy="170149"/>
            </a:xfrm>
            <a:custGeom>
              <a:avLst/>
              <a:gdLst/>
              <a:ahLst/>
              <a:cxnLst/>
              <a:rect l="l" t="t" r="r" b="b"/>
              <a:pathLst>
                <a:path w="5664" h="6511" extrusionOk="0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75"/>
            <p:cNvSpPr/>
            <p:nvPr/>
          </p:nvSpPr>
          <p:spPr>
            <a:xfrm>
              <a:off x="7695604" y="2551516"/>
              <a:ext cx="148041" cy="171769"/>
            </a:xfrm>
            <a:custGeom>
              <a:avLst/>
              <a:gdLst/>
              <a:ahLst/>
              <a:cxnLst/>
              <a:rect l="l" t="t" r="r" b="b"/>
              <a:pathLst>
                <a:path w="5665" h="6573" extrusionOk="0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75"/>
            <p:cNvSpPr/>
            <p:nvPr/>
          </p:nvSpPr>
          <p:spPr>
            <a:xfrm>
              <a:off x="7695604" y="2553136"/>
              <a:ext cx="148041" cy="170149"/>
            </a:xfrm>
            <a:custGeom>
              <a:avLst/>
              <a:gdLst/>
              <a:ahLst/>
              <a:cxnLst/>
              <a:rect l="l" t="t" r="r" b="b"/>
              <a:pathLst>
                <a:path w="5665" h="6511" extrusionOk="0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75"/>
            <p:cNvSpPr/>
            <p:nvPr/>
          </p:nvSpPr>
          <p:spPr>
            <a:xfrm>
              <a:off x="7518687" y="2588833"/>
              <a:ext cx="180445" cy="148772"/>
            </a:xfrm>
            <a:custGeom>
              <a:avLst/>
              <a:gdLst/>
              <a:ahLst/>
              <a:cxnLst/>
              <a:rect l="l" t="t" r="r" b="b"/>
              <a:pathLst>
                <a:path w="6905" h="569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75"/>
            <p:cNvSpPr/>
            <p:nvPr/>
          </p:nvSpPr>
          <p:spPr>
            <a:xfrm>
              <a:off x="7518687" y="2588833"/>
              <a:ext cx="180445" cy="138973"/>
            </a:xfrm>
            <a:custGeom>
              <a:avLst/>
              <a:gdLst/>
              <a:ahLst/>
              <a:cxnLst/>
              <a:rect l="l" t="t" r="r" b="b"/>
              <a:pathLst>
                <a:path w="6905" h="5318" extrusionOk="0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75"/>
            <p:cNvSpPr/>
            <p:nvPr/>
          </p:nvSpPr>
          <p:spPr>
            <a:xfrm>
              <a:off x="7699106" y="2588833"/>
              <a:ext cx="180210" cy="148772"/>
            </a:xfrm>
            <a:custGeom>
              <a:avLst/>
              <a:gdLst/>
              <a:ahLst/>
              <a:cxnLst/>
              <a:rect l="l" t="t" r="r" b="b"/>
              <a:pathLst>
                <a:path w="6896" h="5693" extrusionOk="0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75"/>
            <p:cNvSpPr/>
            <p:nvPr/>
          </p:nvSpPr>
          <p:spPr>
            <a:xfrm>
              <a:off x="7773244" y="2588833"/>
              <a:ext cx="106072" cy="148720"/>
            </a:xfrm>
            <a:custGeom>
              <a:avLst/>
              <a:gdLst/>
              <a:ahLst/>
              <a:cxnLst/>
              <a:rect l="l" t="t" r="r" b="b"/>
              <a:pathLst>
                <a:path w="4059" h="5691" extrusionOk="0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75"/>
            <p:cNvSpPr/>
            <p:nvPr/>
          </p:nvSpPr>
          <p:spPr>
            <a:xfrm>
              <a:off x="7693592" y="2625732"/>
              <a:ext cx="51298" cy="103093"/>
            </a:xfrm>
            <a:custGeom>
              <a:avLst/>
              <a:gdLst/>
              <a:ahLst/>
              <a:cxnLst/>
              <a:rect l="l" t="t" r="r" b="b"/>
              <a:pathLst>
                <a:path w="1963" h="3945" extrusionOk="0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75"/>
            <p:cNvSpPr/>
            <p:nvPr/>
          </p:nvSpPr>
          <p:spPr>
            <a:xfrm>
              <a:off x="7653139" y="2625732"/>
              <a:ext cx="51272" cy="103093"/>
            </a:xfrm>
            <a:custGeom>
              <a:avLst/>
              <a:gdLst/>
              <a:ahLst/>
              <a:cxnLst/>
              <a:rect l="l" t="t" r="r" b="b"/>
              <a:pathLst>
                <a:path w="1962" h="3945" extrusionOk="0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75"/>
            <p:cNvSpPr/>
            <p:nvPr/>
          </p:nvSpPr>
          <p:spPr>
            <a:xfrm>
              <a:off x="7677494" y="2691168"/>
              <a:ext cx="43014" cy="61202"/>
            </a:xfrm>
            <a:custGeom>
              <a:avLst/>
              <a:gdLst/>
              <a:ahLst/>
              <a:cxnLst/>
              <a:rect l="l" t="t" r="r" b="b"/>
              <a:pathLst>
                <a:path w="1646" h="2342" extrusionOk="0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75"/>
            <p:cNvSpPr/>
            <p:nvPr/>
          </p:nvSpPr>
          <p:spPr>
            <a:xfrm>
              <a:off x="7699106" y="2691351"/>
              <a:ext cx="21403" cy="60836"/>
            </a:xfrm>
            <a:custGeom>
              <a:avLst/>
              <a:gdLst/>
              <a:ahLst/>
              <a:cxnLst/>
              <a:rect l="l" t="t" r="r" b="b"/>
              <a:pathLst>
                <a:path w="819" h="2328" extrusionOk="0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75"/>
            <p:cNvSpPr/>
            <p:nvPr/>
          </p:nvSpPr>
          <p:spPr>
            <a:xfrm>
              <a:off x="7575734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75"/>
            <p:cNvSpPr/>
            <p:nvPr/>
          </p:nvSpPr>
          <p:spPr>
            <a:xfrm>
              <a:off x="7581771" y="2663128"/>
              <a:ext cx="74661" cy="41446"/>
            </a:xfrm>
            <a:custGeom>
              <a:avLst/>
              <a:gdLst/>
              <a:ahLst/>
              <a:cxnLst/>
              <a:rect l="l" t="t" r="r" b="b"/>
              <a:pathLst>
                <a:path w="2857" h="1586" extrusionOk="0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75"/>
            <p:cNvSpPr/>
            <p:nvPr/>
          </p:nvSpPr>
          <p:spPr>
            <a:xfrm>
              <a:off x="7733287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75"/>
            <p:cNvSpPr/>
            <p:nvPr/>
          </p:nvSpPr>
          <p:spPr>
            <a:xfrm>
              <a:off x="7741597" y="2663128"/>
              <a:ext cx="74634" cy="41446"/>
            </a:xfrm>
            <a:custGeom>
              <a:avLst/>
              <a:gdLst/>
              <a:ahLst/>
              <a:cxnLst/>
              <a:rect l="l" t="t" r="r" b="b"/>
              <a:pathLst>
                <a:path w="2856" h="1586" extrusionOk="0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3" name="Google Shape;13953;p75"/>
          <p:cNvGrpSpPr/>
          <p:nvPr/>
        </p:nvGrpSpPr>
        <p:grpSpPr>
          <a:xfrm>
            <a:off x="7086220" y="1981566"/>
            <a:ext cx="343799" cy="360524"/>
            <a:chOff x="7086220" y="1981566"/>
            <a:chExt cx="343799" cy="360524"/>
          </a:xfrm>
        </p:grpSpPr>
        <p:sp>
          <p:nvSpPr>
            <p:cNvPr id="13954" name="Google Shape;13954;p75"/>
            <p:cNvSpPr/>
            <p:nvPr/>
          </p:nvSpPr>
          <p:spPr>
            <a:xfrm>
              <a:off x="7111098" y="2115156"/>
              <a:ext cx="222414" cy="226935"/>
            </a:xfrm>
            <a:custGeom>
              <a:avLst/>
              <a:gdLst/>
              <a:ahLst/>
              <a:cxnLst/>
              <a:rect l="l" t="t" r="r" b="b"/>
              <a:pathLst>
                <a:path w="8511" h="8684" extrusionOk="0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75"/>
            <p:cNvSpPr/>
            <p:nvPr/>
          </p:nvSpPr>
          <p:spPr>
            <a:xfrm>
              <a:off x="7111098" y="2115156"/>
              <a:ext cx="222414" cy="226673"/>
            </a:xfrm>
            <a:custGeom>
              <a:avLst/>
              <a:gdLst/>
              <a:ahLst/>
              <a:cxnLst/>
              <a:rect l="l" t="t" r="r" b="b"/>
              <a:pathLst>
                <a:path w="8511" h="8674" extrusionOk="0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75"/>
            <p:cNvSpPr/>
            <p:nvPr/>
          </p:nvSpPr>
          <p:spPr>
            <a:xfrm>
              <a:off x="7140236" y="2115156"/>
              <a:ext cx="163616" cy="73641"/>
            </a:xfrm>
            <a:custGeom>
              <a:avLst/>
              <a:gdLst/>
              <a:ahLst/>
              <a:cxnLst/>
              <a:rect l="l" t="t" r="r" b="b"/>
              <a:pathLst>
                <a:path w="6261" h="2818" extrusionOk="0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75"/>
            <p:cNvSpPr/>
            <p:nvPr/>
          </p:nvSpPr>
          <p:spPr>
            <a:xfrm>
              <a:off x="7261622" y="2115156"/>
              <a:ext cx="42230" cy="71891"/>
            </a:xfrm>
            <a:custGeom>
              <a:avLst/>
              <a:gdLst/>
              <a:ahLst/>
              <a:cxnLst/>
              <a:rect l="l" t="t" r="r" b="b"/>
              <a:pathLst>
                <a:path w="1616" h="2751" extrusionOk="0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75"/>
            <p:cNvSpPr/>
            <p:nvPr/>
          </p:nvSpPr>
          <p:spPr>
            <a:xfrm>
              <a:off x="7086220" y="2087743"/>
              <a:ext cx="271909" cy="65619"/>
            </a:xfrm>
            <a:custGeom>
              <a:avLst/>
              <a:gdLst/>
              <a:ahLst/>
              <a:cxnLst/>
              <a:rect l="l" t="t" r="r" b="b"/>
              <a:pathLst>
                <a:path w="10405" h="2511" extrusionOk="0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75"/>
            <p:cNvSpPr/>
            <p:nvPr/>
          </p:nvSpPr>
          <p:spPr>
            <a:xfrm>
              <a:off x="7125916" y="2108622"/>
              <a:ext cx="192518" cy="23911"/>
            </a:xfrm>
            <a:custGeom>
              <a:avLst/>
              <a:gdLst/>
              <a:ahLst/>
              <a:cxnLst/>
              <a:rect l="l" t="t" r="r" b="b"/>
              <a:pathLst>
                <a:path w="7367" h="915" extrusionOk="0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75"/>
            <p:cNvSpPr/>
            <p:nvPr/>
          </p:nvSpPr>
          <p:spPr>
            <a:xfrm>
              <a:off x="7182701" y="1981566"/>
              <a:ext cx="247318" cy="90758"/>
            </a:xfrm>
            <a:custGeom>
              <a:avLst/>
              <a:gdLst/>
              <a:ahLst/>
              <a:cxnLst/>
              <a:rect l="l" t="t" r="r" b="b"/>
              <a:pathLst>
                <a:path w="9464" h="3473" extrusionOk="0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75"/>
            <p:cNvSpPr/>
            <p:nvPr/>
          </p:nvSpPr>
          <p:spPr>
            <a:xfrm>
              <a:off x="7184478" y="1993012"/>
              <a:ext cx="245541" cy="79312"/>
            </a:xfrm>
            <a:custGeom>
              <a:avLst/>
              <a:gdLst/>
              <a:ahLst/>
              <a:cxnLst/>
              <a:rect l="l" t="t" r="r" b="b"/>
              <a:pathLst>
                <a:path w="9396" h="3035" extrusionOk="0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75"/>
            <p:cNvSpPr/>
            <p:nvPr/>
          </p:nvSpPr>
          <p:spPr>
            <a:xfrm>
              <a:off x="7182466" y="2042507"/>
              <a:ext cx="52291" cy="30000"/>
            </a:xfrm>
            <a:custGeom>
              <a:avLst/>
              <a:gdLst/>
              <a:ahLst/>
              <a:cxnLst/>
              <a:rect l="l" t="t" r="r" b="b"/>
              <a:pathLst>
                <a:path w="2001" h="1148" extrusionOk="0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75"/>
            <p:cNvSpPr/>
            <p:nvPr/>
          </p:nvSpPr>
          <p:spPr>
            <a:xfrm>
              <a:off x="7184478" y="2052333"/>
              <a:ext cx="50279" cy="19103"/>
            </a:xfrm>
            <a:custGeom>
              <a:avLst/>
              <a:gdLst/>
              <a:ahLst/>
              <a:cxnLst/>
              <a:rect l="l" t="t" r="r" b="b"/>
              <a:pathLst>
                <a:path w="1924" h="731" extrusionOk="0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75"/>
            <p:cNvSpPr/>
            <p:nvPr/>
          </p:nvSpPr>
          <p:spPr>
            <a:xfrm>
              <a:off x="7113607" y="2030460"/>
              <a:ext cx="37213" cy="33685"/>
            </a:xfrm>
            <a:custGeom>
              <a:avLst/>
              <a:gdLst/>
              <a:ahLst/>
              <a:cxnLst/>
              <a:rect l="l" t="t" r="r" b="b"/>
              <a:pathLst>
                <a:path w="1424" h="1289" extrusionOk="0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75"/>
            <p:cNvSpPr/>
            <p:nvPr/>
          </p:nvSpPr>
          <p:spPr>
            <a:xfrm>
              <a:off x="7312371" y="2051314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75"/>
            <p:cNvSpPr/>
            <p:nvPr/>
          </p:nvSpPr>
          <p:spPr>
            <a:xfrm>
              <a:off x="7235489" y="1982455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75"/>
            <p:cNvSpPr/>
            <p:nvPr/>
          </p:nvSpPr>
          <p:spPr>
            <a:xfrm>
              <a:off x="7132213" y="2030460"/>
              <a:ext cx="18606" cy="33685"/>
            </a:xfrm>
            <a:custGeom>
              <a:avLst/>
              <a:gdLst/>
              <a:ahLst/>
              <a:cxnLst/>
              <a:rect l="l" t="t" r="r" b="b"/>
              <a:pathLst>
                <a:path w="712" h="1289" extrusionOk="0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75"/>
            <p:cNvSpPr/>
            <p:nvPr/>
          </p:nvSpPr>
          <p:spPr>
            <a:xfrm>
              <a:off x="7254069" y="1982455"/>
              <a:ext cx="18632" cy="33711"/>
            </a:xfrm>
            <a:custGeom>
              <a:avLst/>
              <a:gdLst/>
              <a:ahLst/>
              <a:cxnLst/>
              <a:rect l="l" t="t" r="r" b="b"/>
              <a:pathLst>
                <a:path w="713" h="1290" extrusionOk="0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75"/>
            <p:cNvSpPr/>
            <p:nvPr/>
          </p:nvSpPr>
          <p:spPr>
            <a:xfrm>
              <a:off x="7330977" y="2051314"/>
              <a:ext cx="18606" cy="33946"/>
            </a:xfrm>
            <a:custGeom>
              <a:avLst/>
              <a:gdLst/>
              <a:ahLst/>
              <a:cxnLst/>
              <a:rect l="l" t="t" r="r" b="b"/>
              <a:pathLst>
                <a:path w="712" h="1299" extrusionOk="0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0" name="Google Shape;13970;p75"/>
          <p:cNvGrpSpPr/>
          <p:nvPr/>
        </p:nvGrpSpPr>
        <p:grpSpPr>
          <a:xfrm>
            <a:off x="6141112" y="2927563"/>
            <a:ext cx="368416" cy="311369"/>
            <a:chOff x="6141112" y="2927563"/>
            <a:chExt cx="368416" cy="311369"/>
          </a:xfrm>
        </p:grpSpPr>
        <p:sp>
          <p:nvSpPr>
            <p:cNvPr id="13971" name="Google Shape;13971;p75"/>
            <p:cNvSpPr/>
            <p:nvPr/>
          </p:nvSpPr>
          <p:spPr>
            <a:xfrm>
              <a:off x="6141112" y="3157163"/>
              <a:ext cx="368416" cy="81769"/>
            </a:xfrm>
            <a:custGeom>
              <a:avLst/>
              <a:gdLst/>
              <a:ahLst/>
              <a:cxnLst/>
              <a:rect l="l" t="t" r="r" b="b"/>
              <a:pathLst>
                <a:path w="14098" h="3129" extrusionOk="0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75"/>
            <p:cNvSpPr/>
            <p:nvPr/>
          </p:nvSpPr>
          <p:spPr>
            <a:xfrm>
              <a:off x="6192619" y="2953460"/>
              <a:ext cx="265402" cy="248781"/>
            </a:xfrm>
            <a:custGeom>
              <a:avLst/>
              <a:gdLst/>
              <a:ahLst/>
              <a:cxnLst/>
              <a:rect l="l" t="t" r="r" b="b"/>
              <a:pathLst>
                <a:path w="10156" h="9520" extrusionOk="0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75"/>
            <p:cNvSpPr/>
            <p:nvPr/>
          </p:nvSpPr>
          <p:spPr>
            <a:xfrm>
              <a:off x="6306453" y="2953460"/>
              <a:ext cx="151568" cy="248781"/>
            </a:xfrm>
            <a:custGeom>
              <a:avLst/>
              <a:gdLst/>
              <a:ahLst/>
              <a:cxnLst/>
              <a:rect l="l" t="t" r="r" b="b"/>
              <a:pathLst>
                <a:path w="5800" h="9520" extrusionOk="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75"/>
            <p:cNvSpPr/>
            <p:nvPr/>
          </p:nvSpPr>
          <p:spPr>
            <a:xfrm>
              <a:off x="6192619" y="2927563"/>
              <a:ext cx="265402" cy="52788"/>
            </a:xfrm>
            <a:custGeom>
              <a:avLst/>
              <a:gdLst/>
              <a:ahLst/>
              <a:cxnLst/>
              <a:rect l="l" t="t" r="r" b="b"/>
              <a:pathLst>
                <a:path w="10156" h="2020" extrusionOk="0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75"/>
            <p:cNvSpPr/>
            <p:nvPr/>
          </p:nvSpPr>
          <p:spPr>
            <a:xfrm>
              <a:off x="6227062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75"/>
            <p:cNvSpPr/>
            <p:nvPr/>
          </p:nvSpPr>
          <p:spPr>
            <a:xfrm>
              <a:off x="6227062" y="3142921"/>
              <a:ext cx="523" cy="18868"/>
            </a:xfrm>
            <a:custGeom>
              <a:avLst/>
              <a:gdLst/>
              <a:ahLst/>
              <a:cxnLst/>
              <a:rect l="l" t="t" r="r" b="b"/>
              <a:pathLst>
                <a:path w="20" h="722" extrusionOk="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75"/>
            <p:cNvSpPr/>
            <p:nvPr/>
          </p:nvSpPr>
          <p:spPr>
            <a:xfrm>
              <a:off x="6226801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8" name="Google Shape;13978;p75"/>
          <p:cNvGrpSpPr/>
          <p:nvPr/>
        </p:nvGrpSpPr>
        <p:grpSpPr>
          <a:xfrm>
            <a:off x="7520699" y="2902946"/>
            <a:ext cx="335489" cy="360629"/>
            <a:chOff x="7520699" y="2902946"/>
            <a:chExt cx="335489" cy="360629"/>
          </a:xfrm>
        </p:grpSpPr>
        <p:sp>
          <p:nvSpPr>
            <p:cNvPr id="13979" name="Google Shape;13979;p75"/>
            <p:cNvSpPr/>
            <p:nvPr/>
          </p:nvSpPr>
          <p:spPr>
            <a:xfrm>
              <a:off x="7520699" y="2946666"/>
              <a:ext cx="128441" cy="174173"/>
            </a:xfrm>
            <a:custGeom>
              <a:avLst/>
              <a:gdLst/>
              <a:ahLst/>
              <a:cxnLst/>
              <a:rect l="l" t="t" r="r" b="b"/>
              <a:pathLst>
                <a:path w="4915" h="6665" extrusionOk="0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75"/>
            <p:cNvSpPr/>
            <p:nvPr/>
          </p:nvSpPr>
          <p:spPr>
            <a:xfrm>
              <a:off x="7727512" y="2946404"/>
              <a:ext cx="128676" cy="174434"/>
            </a:xfrm>
            <a:custGeom>
              <a:avLst/>
              <a:gdLst/>
              <a:ahLst/>
              <a:cxnLst/>
              <a:rect l="l" t="t" r="r" b="b"/>
              <a:pathLst>
                <a:path w="4924" h="6675" extrusionOk="0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75"/>
            <p:cNvSpPr/>
            <p:nvPr/>
          </p:nvSpPr>
          <p:spPr>
            <a:xfrm>
              <a:off x="7639315" y="3118800"/>
              <a:ext cx="98284" cy="97030"/>
            </a:xfrm>
            <a:custGeom>
              <a:avLst/>
              <a:gdLst/>
              <a:ahLst/>
              <a:cxnLst/>
              <a:rect l="l" t="t" r="r" b="b"/>
              <a:pathLst>
                <a:path w="3761" h="3713" extrusionOk="0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75"/>
            <p:cNvSpPr/>
            <p:nvPr/>
          </p:nvSpPr>
          <p:spPr>
            <a:xfrm>
              <a:off x="7688313" y="3118800"/>
              <a:ext cx="49286" cy="96769"/>
            </a:xfrm>
            <a:custGeom>
              <a:avLst/>
              <a:gdLst/>
              <a:ahLst/>
              <a:cxnLst/>
              <a:rect l="l" t="t" r="r" b="b"/>
              <a:pathLst>
                <a:path w="1886" h="3703" extrusionOk="0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75"/>
            <p:cNvSpPr/>
            <p:nvPr/>
          </p:nvSpPr>
          <p:spPr>
            <a:xfrm>
              <a:off x="7600351" y="2917502"/>
              <a:ext cx="175950" cy="221421"/>
            </a:xfrm>
            <a:custGeom>
              <a:avLst/>
              <a:gdLst/>
              <a:ahLst/>
              <a:cxnLst/>
              <a:rect l="l" t="t" r="r" b="b"/>
              <a:pathLst>
                <a:path w="6733" h="8473" extrusionOk="0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75"/>
            <p:cNvSpPr/>
            <p:nvPr/>
          </p:nvSpPr>
          <p:spPr>
            <a:xfrm>
              <a:off x="7688313" y="2917502"/>
              <a:ext cx="87988" cy="221421"/>
            </a:xfrm>
            <a:custGeom>
              <a:avLst/>
              <a:gdLst/>
              <a:ahLst/>
              <a:cxnLst/>
              <a:rect l="l" t="t" r="r" b="b"/>
              <a:pathLst>
                <a:path w="3367" h="8473" extrusionOk="0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75"/>
            <p:cNvSpPr/>
            <p:nvPr/>
          </p:nvSpPr>
          <p:spPr>
            <a:xfrm>
              <a:off x="7585534" y="2902946"/>
              <a:ext cx="205820" cy="25139"/>
            </a:xfrm>
            <a:custGeom>
              <a:avLst/>
              <a:gdLst/>
              <a:ahLst/>
              <a:cxnLst/>
              <a:rect l="l" t="t" r="r" b="b"/>
              <a:pathLst>
                <a:path w="7876" h="962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75"/>
            <p:cNvSpPr/>
            <p:nvPr/>
          </p:nvSpPr>
          <p:spPr>
            <a:xfrm>
              <a:off x="7585534" y="2909218"/>
              <a:ext cx="205820" cy="18868"/>
            </a:xfrm>
            <a:custGeom>
              <a:avLst/>
              <a:gdLst/>
              <a:ahLst/>
              <a:cxnLst/>
              <a:rect l="l" t="t" r="r" b="b"/>
              <a:pathLst>
                <a:path w="7876" h="722" extrusionOk="0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75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75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75"/>
            <p:cNvSpPr/>
            <p:nvPr/>
          </p:nvSpPr>
          <p:spPr>
            <a:xfrm>
              <a:off x="7585795" y="3240421"/>
              <a:ext cx="205323" cy="23153"/>
            </a:xfrm>
            <a:custGeom>
              <a:avLst/>
              <a:gdLst/>
              <a:ahLst/>
              <a:cxnLst/>
              <a:rect l="l" t="t" r="r" b="b"/>
              <a:pathLst>
                <a:path w="7857" h="886" extrusionOk="0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75"/>
            <p:cNvSpPr/>
            <p:nvPr/>
          </p:nvSpPr>
          <p:spPr>
            <a:xfrm>
              <a:off x="7655647" y="3121806"/>
              <a:ext cx="65357" cy="23650"/>
            </a:xfrm>
            <a:custGeom>
              <a:avLst/>
              <a:gdLst/>
              <a:ahLst/>
              <a:cxnLst/>
              <a:rect l="l" t="t" r="r" b="b"/>
              <a:pathLst>
                <a:path w="2501" h="905" extrusionOk="0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75"/>
            <p:cNvSpPr/>
            <p:nvPr/>
          </p:nvSpPr>
          <p:spPr>
            <a:xfrm>
              <a:off x="7655647" y="3127581"/>
              <a:ext cx="65357" cy="17639"/>
            </a:xfrm>
            <a:custGeom>
              <a:avLst/>
              <a:gdLst/>
              <a:ahLst/>
              <a:cxnLst/>
              <a:rect l="l" t="t" r="r" b="b"/>
              <a:pathLst>
                <a:path w="2501" h="675" extrusionOk="0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75"/>
            <p:cNvSpPr/>
            <p:nvPr/>
          </p:nvSpPr>
          <p:spPr>
            <a:xfrm>
              <a:off x="7634794" y="2953878"/>
              <a:ext cx="107065" cy="101081"/>
            </a:xfrm>
            <a:custGeom>
              <a:avLst/>
              <a:gdLst/>
              <a:ahLst/>
              <a:cxnLst/>
              <a:rect l="l" t="t" r="r" b="b"/>
              <a:pathLst>
                <a:path w="4097" h="3868" extrusionOk="0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75"/>
            <p:cNvSpPr/>
            <p:nvPr/>
          </p:nvSpPr>
          <p:spPr>
            <a:xfrm>
              <a:off x="7585795" y="3240160"/>
              <a:ext cx="205323" cy="23415"/>
            </a:xfrm>
            <a:custGeom>
              <a:avLst/>
              <a:gdLst/>
              <a:ahLst/>
              <a:cxnLst/>
              <a:rect l="l" t="t" r="r" b="b"/>
              <a:pathLst>
                <a:path w="7857" h="896" extrusionOk="0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4" name="Google Shape;13994;p75"/>
          <p:cNvGrpSpPr/>
          <p:nvPr/>
        </p:nvGrpSpPr>
        <p:grpSpPr>
          <a:xfrm>
            <a:off x="7988340" y="2902946"/>
            <a:ext cx="308886" cy="360628"/>
            <a:chOff x="7988340" y="2902946"/>
            <a:chExt cx="308886" cy="360628"/>
          </a:xfrm>
        </p:grpSpPr>
        <p:sp>
          <p:nvSpPr>
            <p:cNvPr id="13995" name="Google Shape;13995;p75"/>
            <p:cNvSpPr/>
            <p:nvPr/>
          </p:nvSpPr>
          <p:spPr>
            <a:xfrm>
              <a:off x="804865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75"/>
            <p:cNvSpPr/>
            <p:nvPr/>
          </p:nvSpPr>
          <p:spPr>
            <a:xfrm>
              <a:off x="806247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75"/>
            <p:cNvSpPr/>
            <p:nvPr/>
          </p:nvSpPr>
          <p:spPr>
            <a:xfrm>
              <a:off x="820798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75"/>
            <p:cNvSpPr/>
            <p:nvPr/>
          </p:nvSpPr>
          <p:spPr>
            <a:xfrm>
              <a:off x="822180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75"/>
            <p:cNvSpPr/>
            <p:nvPr/>
          </p:nvSpPr>
          <p:spPr>
            <a:xfrm>
              <a:off x="8021032" y="3149715"/>
              <a:ext cx="242248" cy="46516"/>
            </a:xfrm>
            <a:custGeom>
              <a:avLst/>
              <a:gdLst/>
              <a:ahLst/>
              <a:cxnLst/>
              <a:rect l="l" t="t" r="r" b="b"/>
              <a:pathLst>
                <a:path w="9270" h="1780" extrusionOk="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75"/>
            <p:cNvSpPr/>
            <p:nvPr/>
          </p:nvSpPr>
          <p:spPr>
            <a:xfrm>
              <a:off x="8028062" y="2902946"/>
              <a:ext cx="227954" cy="267153"/>
            </a:xfrm>
            <a:custGeom>
              <a:avLst/>
              <a:gdLst/>
              <a:ahLst/>
              <a:cxnLst/>
              <a:rect l="l" t="t" r="r" b="b"/>
              <a:pathLst>
                <a:path w="8723" h="10223" extrusionOk="0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75"/>
            <p:cNvSpPr/>
            <p:nvPr/>
          </p:nvSpPr>
          <p:spPr>
            <a:xfrm>
              <a:off x="8179578" y="2902946"/>
              <a:ext cx="76438" cy="267153"/>
            </a:xfrm>
            <a:custGeom>
              <a:avLst/>
              <a:gdLst/>
              <a:ahLst/>
              <a:cxnLst/>
              <a:rect l="l" t="t" r="r" b="b"/>
              <a:pathLst>
                <a:path w="2925" h="10223" extrusionOk="0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75"/>
            <p:cNvSpPr/>
            <p:nvPr/>
          </p:nvSpPr>
          <p:spPr>
            <a:xfrm>
              <a:off x="8001668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75"/>
            <p:cNvSpPr/>
            <p:nvPr/>
          </p:nvSpPr>
          <p:spPr>
            <a:xfrm>
              <a:off x="8029577" y="3072572"/>
              <a:ext cx="27648" cy="97526"/>
            </a:xfrm>
            <a:custGeom>
              <a:avLst/>
              <a:gdLst/>
              <a:ahLst/>
              <a:cxnLst/>
              <a:rect l="l" t="t" r="r" b="b"/>
              <a:pathLst>
                <a:path w="1058" h="3732" extrusionOk="0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75"/>
            <p:cNvSpPr/>
            <p:nvPr/>
          </p:nvSpPr>
          <p:spPr>
            <a:xfrm>
              <a:off x="8226826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75"/>
            <p:cNvSpPr/>
            <p:nvPr/>
          </p:nvSpPr>
          <p:spPr>
            <a:xfrm>
              <a:off x="8238899" y="3072572"/>
              <a:ext cx="43249" cy="97526"/>
            </a:xfrm>
            <a:custGeom>
              <a:avLst/>
              <a:gdLst/>
              <a:ahLst/>
              <a:cxnLst/>
              <a:rect l="l" t="t" r="r" b="b"/>
              <a:pathLst>
                <a:path w="1655" h="3732" extrusionOk="0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75"/>
            <p:cNvSpPr/>
            <p:nvPr/>
          </p:nvSpPr>
          <p:spPr>
            <a:xfrm>
              <a:off x="8057199" y="3109759"/>
              <a:ext cx="169652" cy="60340"/>
            </a:xfrm>
            <a:custGeom>
              <a:avLst/>
              <a:gdLst/>
              <a:ahLst/>
              <a:cxnLst/>
              <a:rect l="l" t="t" r="r" b="b"/>
              <a:pathLst>
                <a:path w="6492" h="2309" extrusionOk="0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75"/>
            <p:cNvSpPr/>
            <p:nvPr/>
          </p:nvSpPr>
          <p:spPr>
            <a:xfrm>
              <a:off x="8028297" y="3252729"/>
              <a:ext cx="68127" cy="10845"/>
            </a:xfrm>
            <a:custGeom>
              <a:avLst/>
              <a:gdLst/>
              <a:ahLst/>
              <a:cxnLst/>
              <a:rect l="l" t="t" r="r" b="b"/>
              <a:pathLst>
                <a:path w="2607" h="415" extrusionOk="0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75"/>
            <p:cNvSpPr/>
            <p:nvPr/>
          </p:nvSpPr>
          <p:spPr>
            <a:xfrm>
              <a:off x="8187627" y="3252729"/>
              <a:ext cx="67866" cy="10845"/>
            </a:xfrm>
            <a:custGeom>
              <a:avLst/>
              <a:gdLst/>
              <a:ahLst/>
              <a:cxnLst/>
              <a:rect l="l" t="t" r="r" b="b"/>
              <a:pathLst>
                <a:path w="2597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75"/>
            <p:cNvSpPr/>
            <p:nvPr/>
          </p:nvSpPr>
          <p:spPr>
            <a:xfrm>
              <a:off x="7988340" y="3054723"/>
              <a:ext cx="82213" cy="25897"/>
            </a:xfrm>
            <a:custGeom>
              <a:avLst/>
              <a:gdLst/>
              <a:ahLst/>
              <a:cxnLst/>
              <a:rect l="l" t="t" r="r" b="b"/>
              <a:pathLst>
                <a:path w="3146" h="991" extrusionOk="0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75"/>
            <p:cNvSpPr/>
            <p:nvPr/>
          </p:nvSpPr>
          <p:spPr>
            <a:xfrm>
              <a:off x="7988340" y="3062014"/>
              <a:ext cx="82213" cy="18606"/>
            </a:xfrm>
            <a:custGeom>
              <a:avLst/>
              <a:gdLst/>
              <a:ahLst/>
              <a:cxnLst/>
              <a:rect l="l" t="t" r="r" b="b"/>
              <a:pathLst>
                <a:path w="3146" h="712" extrusionOk="0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75"/>
            <p:cNvSpPr/>
            <p:nvPr/>
          </p:nvSpPr>
          <p:spPr>
            <a:xfrm>
              <a:off x="8214778" y="3054959"/>
              <a:ext cx="82448" cy="25662"/>
            </a:xfrm>
            <a:custGeom>
              <a:avLst/>
              <a:gdLst/>
              <a:ahLst/>
              <a:cxnLst/>
              <a:rect l="l" t="t" r="r" b="b"/>
              <a:pathLst>
                <a:path w="3155" h="982" extrusionOk="0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75"/>
            <p:cNvSpPr/>
            <p:nvPr/>
          </p:nvSpPr>
          <p:spPr>
            <a:xfrm>
              <a:off x="8214778" y="3062250"/>
              <a:ext cx="82448" cy="18371"/>
            </a:xfrm>
            <a:custGeom>
              <a:avLst/>
              <a:gdLst/>
              <a:ahLst/>
              <a:cxnLst/>
              <a:rect l="l" t="t" r="r" b="b"/>
              <a:pathLst>
                <a:path w="3155" h="703" extrusionOk="0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75"/>
            <p:cNvSpPr/>
            <p:nvPr/>
          </p:nvSpPr>
          <p:spPr>
            <a:xfrm>
              <a:off x="8057461" y="3109759"/>
              <a:ext cx="169130" cy="30183"/>
            </a:xfrm>
            <a:custGeom>
              <a:avLst/>
              <a:gdLst/>
              <a:ahLst/>
              <a:cxnLst/>
              <a:rect l="l" t="t" r="r" b="b"/>
              <a:pathLst>
                <a:path w="6472" h="1155" extrusionOk="0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75"/>
            <p:cNvSpPr/>
            <p:nvPr/>
          </p:nvSpPr>
          <p:spPr>
            <a:xfrm>
              <a:off x="8076564" y="2952937"/>
              <a:ext cx="34939" cy="31385"/>
            </a:xfrm>
            <a:custGeom>
              <a:avLst/>
              <a:gdLst/>
              <a:ahLst/>
              <a:cxnLst/>
              <a:rect l="l" t="t" r="r" b="b"/>
              <a:pathLst>
                <a:path w="1337" h="1201" extrusionOk="0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75"/>
            <p:cNvSpPr/>
            <p:nvPr/>
          </p:nvSpPr>
          <p:spPr>
            <a:xfrm>
              <a:off x="8173803" y="2952937"/>
              <a:ext cx="34965" cy="31202"/>
            </a:xfrm>
            <a:custGeom>
              <a:avLst/>
              <a:gdLst/>
              <a:ahLst/>
              <a:cxnLst/>
              <a:rect l="l" t="t" r="r" b="b"/>
              <a:pathLst>
                <a:path w="1338" h="1194" extrusionOk="0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75"/>
            <p:cNvSpPr/>
            <p:nvPr/>
          </p:nvSpPr>
          <p:spPr>
            <a:xfrm>
              <a:off x="8076564" y="3026579"/>
              <a:ext cx="34939" cy="31359"/>
            </a:xfrm>
            <a:custGeom>
              <a:avLst/>
              <a:gdLst/>
              <a:ahLst/>
              <a:cxnLst/>
              <a:rect l="l" t="t" r="r" b="b"/>
              <a:pathLst>
                <a:path w="1337" h="1200" extrusionOk="0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75"/>
            <p:cNvSpPr/>
            <p:nvPr/>
          </p:nvSpPr>
          <p:spPr>
            <a:xfrm>
              <a:off x="8173803" y="3026579"/>
              <a:ext cx="34965" cy="31359"/>
            </a:xfrm>
            <a:custGeom>
              <a:avLst/>
              <a:gdLst/>
              <a:ahLst/>
              <a:cxnLst/>
              <a:rect l="l" t="t" r="r" b="b"/>
              <a:pathLst>
                <a:path w="1338" h="1200" extrusionOk="0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8" name="Google Shape;14018;p75"/>
          <p:cNvGrpSpPr/>
          <p:nvPr/>
        </p:nvGrpSpPr>
        <p:grpSpPr>
          <a:xfrm>
            <a:off x="5690039" y="2902998"/>
            <a:ext cx="362902" cy="360498"/>
            <a:chOff x="5690039" y="2902998"/>
            <a:chExt cx="362902" cy="360498"/>
          </a:xfrm>
        </p:grpSpPr>
        <p:sp>
          <p:nvSpPr>
            <p:cNvPr id="14019" name="Google Shape;14019;p75"/>
            <p:cNvSpPr/>
            <p:nvPr/>
          </p:nvSpPr>
          <p:spPr>
            <a:xfrm>
              <a:off x="5690039" y="2902998"/>
              <a:ext cx="361883" cy="360498"/>
            </a:xfrm>
            <a:custGeom>
              <a:avLst/>
              <a:gdLst/>
              <a:ahLst/>
              <a:cxnLst/>
              <a:rect l="l" t="t" r="r" b="b"/>
              <a:pathLst>
                <a:path w="13848" h="13795" extrusionOk="0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75"/>
            <p:cNvSpPr/>
            <p:nvPr/>
          </p:nvSpPr>
          <p:spPr>
            <a:xfrm>
              <a:off x="5808158" y="2902998"/>
              <a:ext cx="244783" cy="360498"/>
            </a:xfrm>
            <a:custGeom>
              <a:avLst/>
              <a:gdLst/>
              <a:ahLst/>
              <a:cxnLst/>
              <a:rect l="l" t="t" r="r" b="b"/>
              <a:pathLst>
                <a:path w="9367" h="13795" extrusionOk="0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75"/>
            <p:cNvSpPr/>
            <p:nvPr/>
          </p:nvSpPr>
          <p:spPr>
            <a:xfrm>
              <a:off x="5740292" y="2985551"/>
              <a:ext cx="228450" cy="228398"/>
            </a:xfrm>
            <a:custGeom>
              <a:avLst/>
              <a:gdLst/>
              <a:ahLst/>
              <a:cxnLst/>
              <a:rect l="l" t="t" r="r" b="b"/>
              <a:pathLst>
                <a:path w="8742" h="8740" extrusionOk="0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75"/>
            <p:cNvSpPr/>
            <p:nvPr/>
          </p:nvSpPr>
          <p:spPr>
            <a:xfrm>
              <a:off x="5826007" y="2985551"/>
              <a:ext cx="142997" cy="228398"/>
            </a:xfrm>
            <a:custGeom>
              <a:avLst/>
              <a:gdLst/>
              <a:ahLst/>
              <a:cxnLst/>
              <a:rect l="l" t="t" r="r" b="b"/>
              <a:pathLst>
                <a:path w="5472" h="8740" extrusionOk="0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75"/>
            <p:cNvSpPr/>
            <p:nvPr/>
          </p:nvSpPr>
          <p:spPr>
            <a:xfrm>
              <a:off x="5767940" y="3015028"/>
              <a:ext cx="116708" cy="112579"/>
            </a:xfrm>
            <a:custGeom>
              <a:avLst/>
              <a:gdLst/>
              <a:ahLst/>
              <a:cxnLst/>
              <a:rect l="l" t="t" r="r" b="b"/>
              <a:pathLst>
                <a:path w="4466" h="4308" extrusionOk="0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75"/>
            <p:cNvSpPr/>
            <p:nvPr/>
          </p:nvSpPr>
          <p:spPr>
            <a:xfrm>
              <a:off x="5796581" y="3043669"/>
              <a:ext cx="116917" cy="112605"/>
            </a:xfrm>
            <a:custGeom>
              <a:avLst/>
              <a:gdLst/>
              <a:ahLst/>
              <a:cxnLst/>
              <a:rect l="l" t="t" r="r" b="b"/>
              <a:pathLst>
                <a:path w="4474" h="4309" extrusionOk="0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75"/>
            <p:cNvSpPr/>
            <p:nvPr/>
          </p:nvSpPr>
          <p:spPr>
            <a:xfrm>
              <a:off x="5825249" y="3072311"/>
              <a:ext cx="116682" cy="112605"/>
            </a:xfrm>
            <a:custGeom>
              <a:avLst/>
              <a:gdLst/>
              <a:ahLst/>
              <a:cxnLst/>
              <a:rect l="l" t="t" r="r" b="b"/>
              <a:pathLst>
                <a:path w="4465" h="4309" extrusionOk="0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26" name="Google Shape;14026;p75"/>
          <p:cNvGrpSpPr/>
          <p:nvPr/>
        </p:nvGrpSpPr>
        <p:grpSpPr>
          <a:xfrm>
            <a:off x="4871935" y="1500990"/>
            <a:ext cx="258503" cy="360890"/>
            <a:chOff x="4871935" y="1500990"/>
            <a:chExt cx="258503" cy="360890"/>
          </a:xfrm>
        </p:grpSpPr>
        <p:sp>
          <p:nvSpPr>
            <p:cNvPr id="14027" name="Google Shape;14027;p75"/>
            <p:cNvSpPr/>
            <p:nvPr/>
          </p:nvSpPr>
          <p:spPr>
            <a:xfrm>
              <a:off x="4871935" y="1500990"/>
              <a:ext cx="258503" cy="147570"/>
            </a:xfrm>
            <a:custGeom>
              <a:avLst/>
              <a:gdLst/>
              <a:ahLst/>
              <a:cxnLst/>
              <a:rect l="l" t="t" r="r" b="b"/>
              <a:pathLst>
                <a:path w="9892" h="5647" extrusionOk="0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75"/>
            <p:cNvSpPr/>
            <p:nvPr/>
          </p:nvSpPr>
          <p:spPr>
            <a:xfrm>
              <a:off x="4984671" y="1500990"/>
              <a:ext cx="145271" cy="147544"/>
            </a:xfrm>
            <a:custGeom>
              <a:avLst/>
              <a:gdLst/>
              <a:ahLst/>
              <a:cxnLst/>
              <a:rect l="l" t="t" r="r" b="b"/>
              <a:pathLst>
                <a:path w="5559" h="5646" extrusionOk="0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75"/>
            <p:cNvSpPr/>
            <p:nvPr/>
          </p:nvSpPr>
          <p:spPr>
            <a:xfrm>
              <a:off x="4882911" y="1623107"/>
              <a:ext cx="237205" cy="238773"/>
            </a:xfrm>
            <a:custGeom>
              <a:avLst/>
              <a:gdLst/>
              <a:ahLst/>
              <a:cxnLst/>
              <a:rect l="l" t="t" r="r" b="b"/>
              <a:pathLst>
                <a:path w="9077" h="9137" extrusionOk="0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75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75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75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75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75"/>
            <p:cNvSpPr/>
            <p:nvPr/>
          </p:nvSpPr>
          <p:spPr>
            <a:xfrm>
              <a:off x="5017101" y="1750529"/>
              <a:ext cx="42988" cy="111351"/>
            </a:xfrm>
            <a:custGeom>
              <a:avLst/>
              <a:gdLst/>
              <a:ahLst/>
              <a:cxnLst/>
              <a:rect l="l" t="t" r="r" b="b"/>
              <a:pathLst>
                <a:path w="1645" h="4261" extrusionOk="0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75"/>
            <p:cNvSpPr/>
            <p:nvPr/>
          </p:nvSpPr>
          <p:spPr>
            <a:xfrm>
              <a:off x="4927624" y="1567836"/>
              <a:ext cx="34207" cy="32195"/>
            </a:xfrm>
            <a:custGeom>
              <a:avLst/>
              <a:gdLst/>
              <a:ahLst/>
              <a:cxnLst/>
              <a:rect l="l" t="t" r="r" b="b"/>
              <a:pathLst>
                <a:path w="1309" h="1232" extrusionOk="0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75"/>
            <p:cNvSpPr/>
            <p:nvPr/>
          </p:nvSpPr>
          <p:spPr>
            <a:xfrm>
              <a:off x="5039967" y="1589187"/>
              <a:ext cx="33946" cy="32195"/>
            </a:xfrm>
            <a:custGeom>
              <a:avLst/>
              <a:gdLst/>
              <a:ahLst/>
              <a:cxnLst/>
              <a:rect l="l" t="t" r="r" b="b"/>
              <a:pathLst>
                <a:path w="1299" h="1232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75"/>
            <p:cNvSpPr/>
            <p:nvPr/>
          </p:nvSpPr>
          <p:spPr>
            <a:xfrm>
              <a:off x="4988146" y="1526469"/>
              <a:ext cx="39277" cy="27570"/>
            </a:xfrm>
            <a:custGeom>
              <a:avLst/>
              <a:gdLst/>
              <a:ahLst/>
              <a:cxnLst/>
              <a:rect l="l" t="t" r="r" b="b"/>
              <a:pathLst>
                <a:path w="1503" h="1055" extrusionOk="0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75"/>
            <p:cNvSpPr/>
            <p:nvPr/>
          </p:nvSpPr>
          <p:spPr>
            <a:xfrm>
              <a:off x="4930132" y="1623107"/>
              <a:ext cx="56080" cy="238773"/>
            </a:xfrm>
            <a:custGeom>
              <a:avLst/>
              <a:gdLst/>
              <a:ahLst/>
              <a:cxnLst/>
              <a:rect l="l" t="t" r="r" b="b"/>
              <a:pathLst>
                <a:path w="2146" h="9137" extrusionOk="0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75"/>
            <p:cNvSpPr/>
            <p:nvPr/>
          </p:nvSpPr>
          <p:spPr>
            <a:xfrm>
              <a:off x="4953260" y="1843508"/>
              <a:ext cx="32953" cy="18371"/>
            </a:xfrm>
            <a:custGeom>
              <a:avLst/>
              <a:gdLst/>
              <a:ahLst/>
              <a:cxnLst/>
              <a:rect l="l" t="t" r="r" b="b"/>
              <a:pathLst>
                <a:path w="1261" h="703" extrusionOk="0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75"/>
            <p:cNvSpPr/>
            <p:nvPr/>
          </p:nvSpPr>
          <p:spPr>
            <a:xfrm>
              <a:off x="4929636" y="1696748"/>
              <a:ext cx="143520" cy="99042"/>
            </a:xfrm>
            <a:custGeom>
              <a:avLst/>
              <a:gdLst/>
              <a:ahLst/>
              <a:cxnLst/>
              <a:rect l="l" t="t" r="r" b="b"/>
              <a:pathLst>
                <a:path w="5492" h="3790" extrusionOk="0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41" name="Google Shape;14041;p75"/>
          <p:cNvSpPr/>
          <p:nvPr/>
        </p:nvSpPr>
        <p:spPr>
          <a:xfrm>
            <a:off x="6342646" y="1849022"/>
            <a:ext cx="27413" cy="12857"/>
          </a:xfrm>
          <a:custGeom>
            <a:avLst/>
            <a:gdLst/>
            <a:ahLst/>
            <a:cxnLst/>
            <a:rect l="l" t="t" r="r" b="b"/>
            <a:pathLst>
              <a:path w="1049" h="492" extrusionOk="0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42" name="Google Shape;14042;p75"/>
          <p:cNvGrpSpPr/>
          <p:nvPr/>
        </p:nvGrpSpPr>
        <p:grpSpPr>
          <a:xfrm>
            <a:off x="6265764" y="1501251"/>
            <a:ext cx="234983" cy="360628"/>
            <a:chOff x="6265764" y="1501251"/>
            <a:chExt cx="234983" cy="360628"/>
          </a:xfrm>
        </p:grpSpPr>
        <p:sp>
          <p:nvSpPr>
            <p:cNvPr id="14043" name="Google Shape;14043;p75"/>
            <p:cNvSpPr/>
            <p:nvPr/>
          </p:nvSpPr>
          <p:spPr>
            <a:xfrm>
              <a:off x="6347167" y="1501251"/>
              <a:ext cx="118642" cy="179687"/>
            </a:xfrm>
            <a:custGeom>
              <a:avLst/>
              <a:gdLst/>
              <a:ahLst/>
              <a:cxnLst/>
              <a:rect l="l" t="t" r="r" b="b"/>
              <a:pathLst>
                <a:path w="4540" h="6876" extrusionOk="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75"/>
            <p:cNvSpPr/>
            <p:nvPr/>
          </p:nvSpPr>
          <p:spPr>
            <a:xfrm>
              <a:off x="6288369" y="1614561"/>
              <a:ext cx="189487" cy="247318"/>
            </a:xfrm>
            <a:custGeom>
              <a:avLst/>
              <a:gdLst/>
              <a:ahLst/>
              <a:cxnLst/>
              <a:rect l="l" t="t" r="r" b="b"/>
              <a:pathLst>
                <a:path w="7251" h="9464" extrusionOk="0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75"/>
            <p:cNvSpPr/>
            <p:nvPr/>
          </p:nvSpPr>
          <p:spPr>
            <a:xfrm>
              <a:off x="6314005" y="1614561"/>
              <a:ext cx="163851" cy="247318"/>
            </a:xfrm>
            <a:custGeom>
              <a:avLst/>
              <a:gdLst/>
              <a:ahLst/>
              <a:cxnLst/>
              <a:rect l="l" t="t" r="r" b="b"/>
              <a:pathLst>
                <a:path w="6270" h="9464" extrusionOk="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75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75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75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75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75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75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75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75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75"/>
            <p:cNvSpPr/>
            <p:nvPr/>
          </p:nvSpPr>
          <p:spPr>
            <a:xfrm>
              <a:off x="6325817" y="1708795"/>
              <a:ext cx="113859" cy="78450"/>
            </a:xfrm>
            <a:custGeom>
              <a:avLst/>
              <a:gdLst/>
              <a:ahLst/>
              <a:cxnLst/>
              <a:rect l="l" t="t" r="r" b="b"/>
              <a:pathLst>
                <a:path w="4357" h="3002" extrusionOk="0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5" name="Google Shape;14055;p75"/>
          <p:cNvGrpSpPr/>
          <p:nvPr/>
        </p:nvGrpSpPr>
        <p:grpSpPr>
          <a:xfrm>
            <a:off x="6193639" y="3401998"/>
            <a:ext cx="360628" cy="238250"/>
            <a:chOff x="6193639" y="3401998"/>
            <a:chExt cx="360628" cy="238250"/>
          </a:xfrm>
        </p:grpSpPr>
        <p:sp>
          <p:nvSpPr>
            <p:cNvPr id="14056" name="Google Shape;14056;p75"/>
            <p:cNvSpPr/>
            <p:nvPr/>
          </p:nvSpPr>
          <p:spPr>
            <a:xfrm>
              <a:off x="6417542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75"/>
            <p:cNvSpPr/>
            <p:nvPr/>
          </p:nvSpPr>
          <p:spPr>
            <a:xfrm>
              <a:off x="642985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75"/>
            <p:cNvSpPr/>
            <p:nvPr/>
          </p:nvSpPr>
          <p:spPr>
            <a:xfrm>
              <a:off x="6193639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75"/>
            <p:cNvSpPr/>
            <p:nvPr/>
          </p:nvSpPr>
          <p:spPr>
            <a:xfrm>
              <a:off x="619991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75"/>
            <p:cNvSpPr/>
            <p:nvPr/>
          </p:nvSpPr>
          <p:spPr>
            <a:xfrm>
              <a:off x="6193639" y="3522365"/>
              <a:ext cx="360628" cy="117884"/>
            </a:xfrm>
            <a:custGeom>
              <a:avLst/>
              <a:gdLst/>
              <a:ahLst/>
              <a:cxnLst/>
              <a:rect l="l" t="t" r="r" b="b"/>
              <a:pathLst>
                <a:path w="13800" h="4511" extrusionOk="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75"/>
            <p:cNvSpPr/>
            <p:nvPr/>
          </p:nvSpPr>
          <p:spPr>
            <a:xfrm>
              <a:off x="6219510" y="3548001"/>
              <a:ext cx="128938" cy="66377"/>
            </a:xfrm>
            <a:custGeom>
              <a:avLst/>
              <a:gdLst/>
              <a:ahLst/>
              <a:cxnLst/>
              <a:rect l="l" t="t" r="r" b="b"/>
              <a:pathLst>
                <a:path w="4934" h="2540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75"/>
            <p:cNvSpPr/>
            <p:nvPr/>
          </p:nvSpPr>
          <p:spPr>
            <a:xfrm>
              <a:off x="6306975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75"/>
            <p:cNvSpPr/>
            <p:nvPr/>
          </p:nvSpPr>
          <p:spPr>
            <a:xfrm>
              <a:off x="6394911" y="3522365"/>
              <a:ext cx="159356" cy="117884"/>
            </a:xfrm>
            <a:custGeom>
              <a:avLst/>
              <a:gdLst/>
              <a:ahLst/>
              <a:cxnLst/>
              <a:rect l="l" t="t" r="r" b="b"/>
              <a:pathLst>
                <a:path w="6098" h="4511" extrusionOk="0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75"/>
            <p:cNvSpPr/>
            <p:nvPr/>
          </p:nvSpPr>
          <p:spPr>
            <a:xfrm>
              <a:off x="6399955" y="3548001"/>
              <a:ext cx="128676" cy="66377"/>
            </a:xfrm>
            <a:custGeom>
              <a:avLst/>
              <a:gdLst/>
              <a:ahLst/>
              <a:cxnLst/>
              <a:rect l="l" t="t" r="r" b="b"/>
              <a:pathLst>
                <a:path w="4924" h="2540" extrusionOk="0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75"/>
            <p:cNvSpPr/>
            <p:nvPr/>
          </p:nvSpPr>
          <p:spPr>
            <a:xfrm>
              <a:off x="6487394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75"/>
            <p:cNvSpPr/>
            <p:nvPr/>
          </p:nvSpPr>
          <p:spPr>
            <a:xfrm>
              <a:off x="6193874" y="3627652"/>
              <a:ext cx="159356" cy="12596"/>
            </a:xfrm>
            <a:custGeom>
              <a:avLst/>
              <a:gdLst/>
              <a:ahLst/>
              <a:cxnLst/>
              <a:rect l="l" t="t" r="r" b="b"/>
              <a:pathLst>
                <a:path w="6098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7" name="Google Shape;14067;p75"/>
          <p:cNvGrpSpPr/>
          <p:nvPr/>
        </p:nvGrpSpPr>
        <p:grpSpPr>
          <a:xfrm>
            <a:off x="5801625" y="1501251"/>
            <a:ext cx="246037" cy="360629"/>
            <a:chOff x="5801625" y="1501251"/>
            <a:chExt cx="246037" cy="360629"/>
          </a:xfrm>
        </p:grpSpPr>
        <p:sp>
          <p:nvSpPr>
            <p:cNvPr id="14068" name="Google Shape;14068;p75"/>
            <p:cNvSpPr/>
            <p:nvPr/>
          </p:nvSpPr>
          <p:spPr>
            <a:xfrm>
              <a:off x="5872470" y="1548054"/>
              <a:ext cx="10845" cy="307527"/>
            </a:xfrm>
            <a:custGeom>
              <a:avLst/>
              <a:gdLst/>
              <a:ahLst/>
              <a:cxnLst/>
              <a:rect l="l" t="t" r="r" b="b"/>
              <a:pathLst>
                <a:path w="415" h="11768" extrusionOk="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75"/>
            <p:cNvSpPr/>
            <p:nvPr/>
          </p:nvSpPr>
          <p:spPr>
            <a:xfrm>
              <a:off x="5901634" y="1556077"/>
              <a:ext cx="11080" cy="244966"/>
            </a:xfrm>
            <a:custGeom>
              <a:avLst/>
              <a:gdLst/>
              <a:ahLst/>
              <a:cxnLst/>
              <a:rect l="l" t="t" r="r" b="b"/>
              <a:pathLst>
                <a:path w="424" h="9374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75"/>
            <p:cNvSpPr/>
            <p:nvPr/>
          </p:nvSpPr>
          <p:spPr>
            <a:xfrm>
              <a:off x="5930772" y="1577688"/>
              <a:ext cx="11080" cy="178380"/>
            </a:xfrm>
            <a:custGeom>
              <a:avLst/>
              <a:gdLst/>
              <a:ahLst/>
              <a:cxnLst/>
              <a:rect l="l" t="t" r="r" b="b"/>
              <a:pathLst>
                <a:path w="424" h="6826" extrusionOk="0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75"/>
            <p:cNvSpPr/>
            <p:nvPr/>
          </p:nvSpPr>
          <p:spPr>
            <a:xfrm>
              <a:off x="5960171" y="1611870"/>
              <a:ext cx="10845" cy="107509"/>
            </a:xfrm>
            <a:custGeom>
              <a:avLst/>
              <a:gdLst/>
              <a:ahLst/>
              <a:cxnLst/>
              <a:rect l="l" t="t" r="r" b="b"/>
              <a:pathLst>
                <a:path w="415" h="4114" extrusionOk="0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75"/>
            <p:cNvSpPr/>
            <p:nvPr/>
          </p:nvSpPr>
          <p:spPr>
            <a:xfrm>
              <a:off x="5989335" y="1607845"/>
              <a:ext cx="11080" cy="67317"/>
            </a:xfrm>
            <a:custGeom>
              <a:avLst/>
              <a:gdLst/>
              <a:ahLst/>
              <a:cxnLst/>
              <a:rect l="l" t="t" r="r" b="b"/>
              <a:pathLst>
                <a:path w="424" h="2576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75"/>
            <p:cNvSpPr/>
            <p:nvPr/>
          </p:nvSpPr>
          <p:spPr>
            <a:xfrm>
              <a:off x="5839805" y="1522366"/>
              <a:ext cx="207858" cy="329452"/>
            </a:xfrm>
            <a:custGeom>
              <a:avLst/>
              <a:gdLst/>
              <a:ahLst/>
              <a:cxnLst/>
              <a:rect l="l" t="t" r="r" b="b"/>
              <a:pathLst>
                <a:path w="7954" h="12607" extrusionOk="0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75"/>
            <p:cNvSpPr/>
            <p:nvPr/>
          </p:nvSpPr>
          <p:spPr>
            <a:xfrm>
              <a:off x="5839805" y="1542383"/>
              <a:ext cx="199809" cy="309435"/>
            </a:xfrm>
            <a:custGeom>
              <a:avLst/>
              <a:gdLst/>
              <a:ahLst/>
              <a:cxnLst/>
              <a:rect l="l" t="t" r="r" b="b"/>
              <a:pathLst>
                <a:path w="7646" h="11841" extrusionOk="0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75"/>
            <p:cNvSpPr/>
            <p:nvPr/>
          </p:nvSpPr>
          <p:spPr>
            <a:xfrm>
              <a:off x="5826738" y="1530389"/>
              <a:ext cx="24146" cy="313381"/>
            </a:xfrm>
            <a:custGeom>
              <a:avLst/>
              <a:gdLst/>
              <a:ahLst/>
              <a:cxnLst/>
              <a:rect l="l" t="t" r="r" b="b"/>
              <a:pathLst>
                <a:path w="924" h="11992" extrusionOk="0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75"/>
            <p:cNvSpPr/>
            <p:nvPr/>
          </p:nvSpPr>
          <p:spPr>
            <a:xfrm>
              <a:off x="5838812" y="1530389"/>
              <a:ext cx="12073" cy="313381"/>
            </a:xfrm>
            <a:custGeom>
              <a:avLst/>
              <a:gdLst/>
              <a:ahLst/>
              <a:cxnLst/>
              <a:rect l="l" t="t" r="r" b="b"/>
              <a:pathLst>
                <a:path w="462" h="11992" extrusionOk="0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75"/>
            <p:cNvSpPr/>
            <p:nvPr/>
          </p:nvSpPr>
          <p:spPr>
            <a:xfrm>
              <a:off x="5818951" y="1541443"/>
              <a:ext cx="39486" cy="17613"/>
            </a:xfrm>
            <a:custGeom>
              <a:avLst/>
              <a:gdLst/>
              <a:ahLst/>
              <a:cxnLst/>
              <a:rect l="l" t="t" r="r" b="b"/>
              <a:pathLst>
                <a:path w="1511" h="674" extrusionOk="0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75"/>
            <p:cNvSpPr/>
            <p:nvPr/>
          </p:nvSpPr>
          <p:spPr>
            <a:xfrm>
              <a:off x="5819447" y="1501251"/>
              <a:ext cx="38728" cy="40479"/>
            </a:xfrm>
            <a:custGeom>
              <a:avLst/>
              <a:gdLst/>
              <a:ahLst/>
              <a:cxnLst/>
              <a:rect l="l" t="t" r="r" b="b"/>
              <a:pathLst>
                <a:path w="1482" h="1549" extrusionOk="0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75"/>
            <p:cNvSpPr/>
            <p:nvPr/>
          </p:nvSpPr>
          <p:spPr>
            <a:xfrm>
              <a:off x="5818951" y="1780921"/>
              <a:ext cx="39486" cy="17378"/>
            </a:xfrm>
            <a:custGeom>
              <a:avLst/>
              <a:gdLst/>
              <a:ahLst/>
              <a:cxnLst/>
              <a:rect l="l" t="t" r="r" b="b"/>
              <a:pathLst>
                <a:path w="1511" h="665" extrusionOk="0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75"/>
            <p:cNvSpPr/>
            <p:nvPr/>
          </p:nvSpPr>
          <p:spPr>
            <a:xfrm>
              <a:off x="5819447" y="1798508"/>
              <a:ext cx="38728" cy="40244"/>
            </a:xfrm>
            <a:custGeom>
              <a:avLst/>
              <a:gdLst/>
              <a:ahLst/>
              <a:cxnLst/>
              <a:rect l="l" t="t" r="r" b="b"/>
              <a:pathLst>
                <a:path w="1482" h="1540" extrusionOk="0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75"/>
            <p:cNvSpPr/>
            <p:nvPr/>
          </p:nvSpPr>
          <p:spPr>
            <a:xfrm>
              <a:off x="5838812" y="1541704"/>
              <a:ext cx="19626" cy="17352"/>
            </a:xfrm>
            <a:custGeom>
              <a:avLst/>
              <a:gdLst/>
              <a:ahLst/>
              <a:cxnLst/>
              <a:rect l="l" t="t" r="r" b="b"/>
              <a:pathLst>
                <a:path w="751" h="664" extrusionOk="0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75"/>
            <p:cNvSpPr/>
            <p:nvPr/>
          </p:nvSpPr>
          <p:spPr>
            <a:xfrm>
              <a:off x="5838812" y="1780921"/>
              <a:ext cx="19626" cy="17613"/>
            </a:xfrm>
            <a:custGeom>
              <a:avLst/>
              <a:gdLst/>
              <a:ahLst/>
              <a:cxnLst/>
              <a:rect l="l" t="t" r="r" b="b"/>
              <a:pathLst>
                <a:path w="751" h="674" extrusionOk="0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75"/>
            <p:cNvSpPr/>
            <p:nvPr/>
          </p:nvSpPr>
          <p:spPr>
            <a:xfrm>
              <a:off x="5838812" y="1501251"/>
              <a:ext cx="19364" cy="40479"/>
            </a:xfrm>
            <a:custGeom>
              <a:avLst/>
              <a:gdLst/>
              <a:ahLst/>
              <a:cxnLst/>
              <a:rect l="l" t="t" r="r" b="b"/>
              <a:pathLst>
                <a:path w="741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75"/>
            <p:cNvSpPr/>
            <p:nvPr/>
          </p:nvSpPr>
          <p:spPr>
            <a:xfrm>
              <a:off x="5838812" y="1798508"/>
              <a:ext cx="19364" cy="40244"/>
            </a:xfrm>
            <a:custGeom>
              <a:avLst/>
              <a:gdLst/>
              <a:ahLst/>
              <a:cxnLst/>
              <a:rect l="l" t="t" r="r" b="b"/>
              <a:pathLst>
                <a:path w="741" h="1540" extrusionOk="0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75"/>
            <p:cNvSpPr/>
            <p:nvPr/>
          </p:nvSpPr>
          <p:spPr>
            <a:xfrm>
              <a:off x="5801625" y="1837210"/>
              <a:ext cx="141246" cy="24669"/>
            </a:xfrm>
            <a:custGeom>
              <a:avLst/>
              <a:gdLst/>
              <a:ahLst/>
              <a:cxnLst/>
              <a:rect l="l" t="t" r="r" b="b"/>
              <a:pathLst>
                <a:path w="5405" h="944" extrusionOk="0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75"/>
            <p:cNvSpPr/>
            <p:nvPr/>
          </p:nvSpPr>
          <p:spPr>
            <a:xfrm>
              <a:off x="5801625" y="1843743"/>
              <a:ext cx="141246" cy="18136"/>
            </a:xfrm>
            <a:custGeom>
              <a:avLst/>
              <a:gdLst/>
              <a:ahLst/>
              <a:cxnLst/>
              <a:rect l="l" t="t" r="r" b="b"/>
              <a:pathLst>
                <a:path w="5405" h="694" extrusionOk="0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7" name="Google Shape;14087;p75"/>
          <p:cNvGrpSpPr/>
          <p:nvPr/>
        </p:nvGrpSpPr>
        <p:grpSpPr>
          <a:xfrm>
            <a:off x="6641680" y="1981462"/>
            <a:ext cx="352083" cy="360864"/>
            <a:chOff x="6641680" y="1981462"/>
            <a:chExt cx="352083" cy="360864"/>
          </a:xfrm>
        </p:grpSpPr>
        <p:sp>
          <p:nvSpPr>
            <p:cNvPr id="14088" name="Google Shape;14088;p75"/>
            <p:cNvSpPr/>
            <p:nvPr/>
          </p:nvSpPr>
          <p:spPr>
            <a:xfrm>
              <a:off x="6641680" y="1981462"/>
              <a:ext cx="351848" cy="351587"/>
            </a:xfrm>
            <a:custGeom>
              <a:avLst/>
              <a:gdLst/>
              <a:ahLst/>
              <a:cxnLst/>
              <a:rect l="l" t="t" r="r" b="b"/>
              <a:pathLst>
                <a:path w="13464" h="13454" extrusionOk="0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75"/>
            <p:cNvSpPr/>
            <p:nvPr/>
          </p:nvSpPr>
          <p:spPr>
            <a:xfrm>
              <a:off x="6759041" y="1981462"/>
              <a:ext cx="234722" cy="351587"/>
            </a:xfrm>
            <a:custGeom>
              <a:avLst/>
              <a:gdLst/>
              <a:ahLst/>
              <a:cxnLst/>
              <a:rect l="l" t="t" r="r" b="b"/>
              <a:pathLst>
                <a:path w="8982" h="13454" extrusionOk="0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75"/>
            <p:cNvSpPr/>
            <p:nvPr/>
          </p:nvSpPr>
          <p:spPr>
            <a:xfrm>
              <a:off x="6641680" y="2266410"/>
              <a:ext cx="352083" cy="66873"/>
            </a:xfrm>
            <a:custGeom>
              <a:avLst/>
              <a:gdLst/>
              <a:ahLst/>
              <a:cxnLst/>
              <a:rect l="l" t="t" r="r" b="b"/>
              <a:pathLst>
                <a:path w="13473" h="2559" extrusionOk="0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75"/>
            <p:cNvSpPr/>
            <p:nvPr/>
          </p:nvSpPr>
          <p:spPr>
            <a:xfrm>
              <a:off x="6641680" y="2266410"/>
              <a:ext cx="34469" cy="75915"/>
            </a:xfrm>
            <a:custGeom>
              <a:avLst/>
              <a:gdLst/>
              <a:ahLst/>
              <a:cxnLst/>
              <a:rect l="l" t="t" r="r" b="b"/>
              <a:pathLst>
                <a:path w="1319" h="2905" extrusionOk="0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75"/>
            <p:cNvSpPr/>
            <p:nvPr/>
          </p:nvSpPr>
          <p:spPr>
            <a:xfrm>
              <a:off x="6659032" y="2266410"/>
              <a:ext cx="17117" cy="75680"/>
            </a:xfrm>
            <a:custGeom>
              <a:avLst/>
              <a:gdLst/>
              <a:ahLst/>
              <a:cxnLst/>
              <a:rect l="l" t="t" r="r" b="b"/>
              <a:pathLst>
                <a:path w="655" h="2896" extrusionOk="0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75"/>
            <p:cNvSpPr/>
            <p:nvPr/>
          </p:nvSpPr>
          <p:spPr>
            <a:xfrm>
              <a:off x="6959060" y="2266410"/>
              <a:ext cx="34469" cy="75680"/>
            </a:xfrm>
            <a:custGeom>
              <a:avLst/>
              <a:gdLst/>
              <a:ahLst/>
              <a:cxnLst/>
              <a:rect l="l" t="t" r="r" b="b"/>
              <a:pathLst>
                <a:path w="1319" h="2896" extrusionOk="0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75"/>
            <p:cNvSpPr/>
            <p:nvPr/>
          </p:nvSpPr>
          <p:spPr>
            <a:xfrm>
              <a:off x="6970375" y="2266410"/>
              <a:ext cx="23389" cy="75915"/>
            </a:xfrm>
            <a:custGeom>
              <a:avLst/>
              <a:gdLst/>
              <a:ahLst/>
              <a:cxnLst/>
              <a:rect l="l" t="t" r="r" b="b"/>
              <a:pathLst>
                <a:path w="895" h="2905" extrusionOk="0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75"/>
            <p:cNvSpPr/>
            <p:nvPr/>
          </p:nvSpPr>
          <p:spPr>
            <a:xfrm>
              <a:off x="6676123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75"/>
            <p:cNvSpPr/>
            <p:nvPr/>
          </p:nvSpPr>
          <p:spPr>
            <a:xfrm>
              <a:off x="670450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75"/>
            <p:cNvSpPr/>
            <p:nvPr/>
          </p:nvSpPr>
          <p:spPr>
            <a:xfrm>
              <a:off x="673264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75"/>
            <p:cNvSpPr/>
            <p:nvPr/>
          </p:nvSpPr>
          <p:spPr>
            <a:xfrm>
              <a:off x="6761054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75"/>
            <p:cNvSpPr/>
            <p:nvPr/>
          </p:nvSpPr>
          <p:spPr>
            <a:xfrm>
              <a:off x="678943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75"/>
            <p:cNvSpPr/>
            <p:nvPr/>
          </p:nvSpPr>
          <p:spPr>
            <a:xfrm>
              <a:off x="681757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75"/>
            <p:cNvSpPr/>
            <p:nvPr/>
          </p:nvSpPr>
          <p:spPr>
            <a:xfrm>
              <a:off x="6845984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75"/>
            <p:cNvSpPr/>
            <p:nvPr/>
          </p:nvSpPr>
          <p:spPr>
            <a:xfrm>
              <a:off x="6874129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75"/>
            <p:cNvSpPr/>
            <p:nvPr/>
          </p:nvSpPr>
          <p:spPr>
            <a:xfrm>
              <a:off x="6902535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75"/>
            <p:cNvSpPr/>
            <p:nvPr/>
          </p:nvSpPr>
          <p:spPr>
            <a:xfrm>
              <a:off x="6930915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75"/>
            <p:cNvSpPr/>
            <p:nvPr/>
          </p:nvSpPr>
          <p:spPr>
            <a:xfrm>
              <a:off x="669420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75"/>
            <p:cNvSpPr/>
            <p:nvPr/>
          </p:nvSpPr>
          <p:spPr>
            <a:xfrm>
              <a:off x="6699224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75"/>
            <p:cNvSpPr/>
            <p:nvPr/>
          </p:nvSpPr>
          <p:spPr>
            <a:xfrm>
              <a:off x="675075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75"/>
            <p:cNvSpPr/>
            <p:nvPr/>
          </p:nvSpPr>
          <p:spPr>
            <a:xfrm>
              <a:off x="6807282" y="2259146"/>
              <a:ext cx="20645" cy="38964"/>
            </a:xfrm>
            <a:custGeom>
              <a:avLst/>
              <a:gdLst/>
              <a:ahLst/>
              <a:cxnLst/>
              <a:rect l="l" t="t" r="r" b="b"/>
              <a:pathLst>
                <a:path w="790" h="1491" extrusionOk="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75"/>
            <p:cNvSpPr/>
            <p:nvPr/>
          </p:nvSpPr>
          <p:spPr>
            <a:xfrm>
              <a:off x="6863833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75"/>
            <p:cNvSpPr/>
            <p:nvPr/>
          </p:nvSpPr>
          <p:spPr>
            <a:xfrm>
              <a:off x="6920619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75"/>
            <p:cNvSpPr/>
            <p:nvPr/>
          </p:nvSpPr>
          <p:spPr>
            <a:xfrm>
              <a:off x="6755775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75"/>
            <p:cNvSpPr/>
            <p:nvPr/>
          </p:nvSpPr>
          <p:spPr>
            <a:xfrm>
              <a:off x="6812561" y="2259146"/>
              <a:ext cx="15366" cy="39068"/>
            </a:xfrm>
            <a:custGeom>
              <a:avLst/>
              <a:gdLst/>
              <a:ahLst/>
              <a:cxnLst/>
              <a:rect l="l" t="t" r="r" b="b"/>
              <a:pathLst>
                <a:path w="588" h="1495" extrusionOk="0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75"/>
            <p:cNvSpPr/>
            <p:nvPr/>
          </p:nvSpPr>
          <p:spPr>
            <a:xfrm>
              <a:off x="6869111" y="2259146"/>
              <a:ext cx="15340" cy="39068"/>
            </a:xfrm>
            <a:custGeom>
              <a:avLst/>
              <a:gdLst/>
              <a:ahLst/>
              <a:cxnLst/>
              <a:rect l="l" t="t" r="r" b="b"/>
              <a:pathLst>
                <a:path w="587" h="1495" extrusionOk="0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75"/>
            <p:cNvSpPr/>
            <p:nvPr/>
          </p:nvSpPr>
          <p:spPr>
            <a:xfrm>
              <a:off x="6925636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75"/>
            <p:cNvSpPr/>
            <p:nvPr/>
          </p:nvSpPr>
          <p:spPr>
            <a:xfrm>
              <a:off x="6641680" y="2239781"/>
              <a:ext cx="352083" cy="26655"/>
            </a:xfrm>
            <a:custGeom>
              <a:avLst/>
              <a:gdLst/>
              <a:ahLst/>
              <a:cxnLst/>
              <a:rect l="l" t="t" r="r" b="b"/>
              <a:pathLst>
                <a:path w="13473" h="1020" extrusionOk="0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6" name="Google Shape;14116;p75"/>
          <p:cNvGrpSpPr/>
          <p:nvPr/>
        </p:nvGrpSpPr>
        <p:grpSpPr>
          <a:xfrm>
            <a:off x="7205332" y="1501251"/>
            <a:ext cx="198032" cy="360629"/>
            <a:chOff x="7205332" y="1501251"/>
            <a:chExt cx="198032" cy="360629"/>
          </a:xfrm>
        </p:grpSpPr>
        <p:sp>
          <p:nvSpPr>
            <p:cNvPr id="14117" name="Google Shape;14117;p75"/>
            <p:cNvSpPr/>
            <p:nvPr/>
          </p:nvSpPr>
          <p:spPr>
            <a:xfrm>
              <a:off x="7237005" y="1701766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75"/>
            <p:cNvSpPr/>
            <p:nvPr/>
          </p:nvSpPr>
          <p:spPr>
            <a:xfrm>
              <a:off x="7231465" y="1688778"/>
              <a:ext cx="11080" cy="36821"/>
            </a:xfrm>
            <a:custGeom>
              <a:avLst/>
              <a:gdLst/>
              <a:ahLst/>
              <a:cxnLst/>
              <a:rect l="l" t="t" r="r" b="b"/>
              <a:pathLst>
                <a:path w="424" h="1409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75"/>
            <p:cNvSpPr/>
            <p:nvPr/>
          </p:nvSpPr>
          <p:spPr>
            <a:xfrm>
              <a:off x="7237005" y="1753273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75"/>
            <p:cNvSpPr/>
            <p:nvPr/>
          </p:nvSpPr>
          <p:spPr>
            <a:xfrm>
              <a:off x="7231465" y="1740285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75"/>
            <p:cNvSpPr/>
            <p:nvPr/>
          </p:nvSpPr>
          <p:spPr>
            <a:xfrm>
              <a:off x="7237005" y="1649997"/>
              <a:ext cx="38467" cy="11080"/>
            </a:xfrm>
            <a:custGeom>
              <a:avLst/>
              <a:gdLst/>
              <a:ahLst/>
              <a:cxnLst/>
              <a:rect l="l" t="t" r="r" b="b"/>
              <a:pathLst>
                <a:path w="1472" h="424" extrusionOk="0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75"/>
            <p:cNvSpPr/>
            <p:nvPr/>
          </p:nvSpPr>
          <p:spPr>
            <a:xfrm>
              <a:off x="7231465" y="1637192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75"/>
            <p:cNvSpPr/>
            <p:nvPr/>
          </p:nvSpPr>
          <p:spPr>
            <a:xfrm>
              <a:off x="7273669" y="1594230"/>
              <a:ext cx="107091" cy="227170"/>
            </a:xfrm>
            <a:custGeom>
              <a:avLst/>
              <a:gdLst/>
              <a:ahLst/>
              <a:cxnLst/>
              <a:rect l="l" t="t" r="r" b="b"/>
              <a:pathLst>
                <a:path w="4098" h="8693" extrusionOk="0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75"/>
            <p:cNvSpPr/>
            <p:nvPr/>
          </p:nvSpPr>
          <p:spPr>
            <a:xfrm>
              <a:off x="7280724" y="1601495"/>
              <a:ext cx="92483" cy="212640"/>
            </a:xfrm>
            <a:custGeom>
              <a:avLst/>
              <a:gdLst/>
              <a:ahLst/>
              <a:cxnLst/>
              <a:rect l="l" t="t" r="r" b="b"/>
              <a:pathLst>
                <a:path w="3539" h="8137" extrusionOk="0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75"/>
            <p:cNvSpPr/>
            <p:nvPr/>
          </p:nvSpPr>
          <p:spPr>
            <a:xfrm>
              <a:off x="7219156" y="1515807"/>
              <a:ext cx="136229" cy="332484"/>
            </a:xfrm>
            <a:custGeom>
              <a:avLst/>
              <a:gdLst/>
              <a:ahLst/>
              <a:cxnLst/>
              <a:rect l="l" t="t" r="r" b="b"/>
              <a:pathLst>
                <a:path w="5213" h="12723" extrusionOk="0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75"/>
            <p:cNvSpPr/>
            <p:nvPr/>
          </p:nvSpPr>
          <p:spPr>
            <a:xfrm>
              <a:off x="7286996" y="1515807"/>
              <a:ext cx="68389" cy="332484"/>
            </a:xfrm>
            <a:custGeom>
              <a:avLst/>
              <a:gdLst/>
              <a:ahLst/>
              <a:cxnLst/>
              <a:rect l="l" t="t" r="r" b="b"/>
              <a:pathLst>
                <a:path w="2617" h="12723" extrusionOk="0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75"/>
            <p:cNvSpPr/>
            <p:nvPr/>
          </p:nvSpPr>
          <p:spPr>
            <a:xfrm>
              <a:off x="7208599" y="1501251"/>
              <a:ext cx="157344" cy="25139"/>
            </a:xfrm>
            <a:custGeom>
              <a:avLst/>
              <a:gdLst/>
              <a:ahLst/>
              <a:cxnLst/>
              <a:rect l="l" t="t" r="r" b="b"/>
              <a:pathLst>
                <a:path w="6021" h="962" extrusionOk="0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75"/>
            <p:cNvSpPr/>
            <p:nvPr/>
          </p:nvSpPr>
          <p:spPr>
            <a:xfrm>
              <a:off x="7205332" y="1507523"/>
              <a:ext cx="163877" cy="18868"/>
            </a:xfrm>
            <a:custGeom>
              <a:avLst/>
              <a:gdLst/>
              <a:ahLst/>
              <a:cxnLst/>
              <a:rect l="l" t="t" r="r" b="b"/>
              <a:pathLst>
                <a:path w="6271" h="722" extrusionOk="0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75"/>
            <p:cNvSpPr/>
            <p:nvPr/>
          </p:nvSpPr>
          <p:spPr>
            <a:xfrm>
              <a:off x="7254592" y="1643725"/>
              <a:ext cx="145767" cy="23650"/>
            </a:xfrm>
            <a:custGeom>
              <a:avLst/>
              <a:gdLst/>
              <a:ahLst/>
              <a:cxnLst/>
              <a:rect l="l" t="t" r="r" b="b"/>
              <a:pathLst>
                <a:path w="5578" h="905" extrusionOk="0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75"/>
            <p:cNvSpPr/>
            <p:nvPr/>
          </p:nvSpPr>
          <p:spPr>
            <a:xfrm>
              <a:off x="7254592" y="1649501"/>
              <a:ext cx="148772" cy="18110"/>
            </a:xfrm>
            <a:custGeom>
              <a:avLst/>
              <a:gdLst/>
              <a:ahLst/>
              <a:cxnLst/>
              <a:rect l="l" t="t" r="r" b="b"/>
              <a:pathLst>
                <a:path w="5693" h="693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75"/>
            <p:cNvSpPr/>
            <p:nvPr/>
          </p:nvSpPr>
          <p:spPr>
            <a:xfrm>
              <a:off x="7254592" y="1695232"/>
              <a:ext cx="145506" cy="23911"/>
            </a:xfrm>
            <a:custGeom>
              <a:avLst/>
              <a:gdLst/>
              <a:ahLst/>
              <a:cxnLst/>
              <a:rect l="l" t="t" r="r" b="b"/>
              <a:pathLst>
                <a:path w="5568" h="915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75"/>
            <p:cNvSpPr/>
            <p:nvPr/>
          </p:nvSpPr>
          <p:spPr>
            <a:xfrm>
              <a:off x="7254592" y="1701530"/>
              <a:ext cx="148537" cy="17613"/>
            </a:xfrm>
            <a:custGeom>
              <a:avLst/>
              <a:gdLst/>
              <a:ahLst/>
              <a:cxnLst/>
              <a:rect l="l" t="t" r="r" b="b"/>
              <a:pathLst>
                <a:path w="5684" h="674" extrusionOk="0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75"/>
            <p:cNvSpPr/>
            <p:nvPr/>
          </p:nvSpPr>
          <p:spPr>
            <a:xfrm>
              <a:off x="7254592" y="1746740"/>
              <a:ext cx="145767" cy="23911"/>
            </a:xfrm>
            <a:custGeom>
              <a:avLst/>
              <a:gdLst/>
              <a:ahLst/>
              <a:cxnLst/>
              <a:rect l="l" t="t" r="r" b="b"/>
              <a:pathLst>
                <a:path w="5578" h="915" extrusionOk="0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75"/>
            <p:cNvSpPr/>
            <p:nvPr/>
          </p:nvSpPr>
          <p:spPr>
            <a:xfrm>
              <a:off x="7254592" y="1752776"/>
              <a:ext cx="148772" cy="17875"/>
            </a:xfrm>
            <a:custGeom>
              <a:avLst/>
              <a:gdLst/>
              <a:ahLst/>
              <a:cxnLst/>
              <a:rect l="l" t="t" r="r" b="b"/>
              <a:pathLst>
                <a:path w="5693" h="684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75"/>
            <p:cNvSpPr/>
            <p:nvPr/>
          </p:nvSpPr>
          <p:spPr>
            <a:xfrm>
              <a:off x="7260864" y="1836714"/>
              <a:ext cx="52788" cy="25166"/>
            </a:xfrm>
            <a:custGeom>
              <a:avLst/>
              <a:gdLst/>
              <a:ahLst/>
              <a:cxnLst/>
              <a:rect l="l" t="t" r="r" b="b"/>
              <a:pathLst>
                <a:path w="2020" h="963" extrusionOk="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75"/>
            <p:cNvSpPr/>
            <p:nvPr/>
          </p:nvSpPr>
          <p:spPr>
            <a:xfrm>
              <a:off x="7287258" y="1836714"/>
              <a:ext cx="26394" cy="25166"/>
            </a:xfrm>
            <a:custGeom>
              <a:avLst/>
              <a:gdLst/>
              <a:ahLst/>
              <a:cxnLst/>
              <a:rect l="l" t="t" r="r" b="b"/>
              <a:pathLst>
                <a:path w="1010" h="963" extrusionOk="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7" name="Google Shape;14137;p75"/>
          <p:cNvGrpSpPr/>
          <p:nvPr/>
        </p:nvGrpSpPr>
        <p:grpSpPr>
          <a:xfrm>
            <a:off x="7688313" y="1501251"/>
            <a:ext cx="153058" cy="360628"/>
            <a:chOff x="7688313" y="1501251"/>
            <a:chExt cx="153058" cy="360628"/>
          </a:xfrm>
        </p:grpSpPr>
        <p:sp>
          <p:nvSpPr>
            <p:cNvPr id="14138" name="Google Shape;14138;p75"/>
            <p:cNvSpPr/>
            <p:nvPr/>
          </p:nvSpPr>
          <p:spPr>
            <a:xfrm>
              <a:off x="7688313" y="1637192"/>
              <a:ext cx="153058" cy="211098"/>
            </a:xfrm>
            <a:custGeom>
              <a:avLst/>
              <a:gdLst/>
              <a:ahLst/>
              <a:cxnLst/>
              <a:rect l="l" t="t" r="r" b="b"/>
              <a:pathLst>
                <a:path w="5857" h="8078" extrusionOk="0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75"/>
            <p:cNvSpPr/>
            <p:nvPr/>
          </p:nvSpPr>
          <p:spPr>
            <a:xfrm>
              <a:off x="7745857" y="1637192"/>
              <a:ext cx="95514" cy="211098"/>
            </a:xfrm>
            <a:custGeom>
              <a:avLst/>
              <a:gdLst/>
              <a:ahLst/>
              <a:cxnLst/>
              <a:rect l="l" t="t" r="r" b="b"/>
              <a:pathLst>
                <a:path w="3655" h="8078" extrusionOk="0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75"/>
            <p:cNvSpPr/>
            <p:nvPr/>
          </p:nvSpPr>
          <p:spPr>
            <a:xfrm>
              <a:off x="7750143" y="1792210"/>
              <a:ext cx="29634" cy="69669"/>
            </a:xfrm>
            <a:custGeom>
              <a:avLst/>
              <a:gdLst/>
              <a:ahLst/>
              <a:cxnLst/>
              <a:rect l="l" t="t" r="r" b="b"/>
              <a:pathLst>
                <a:path w="1134" h="2666" extrusionOk="0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75"/>
            <p:cNvSpPr/>
            <p:nvPr/>
          </p:nvSpPr>
          <p:spPr>
            <a:xfrm>
              <a:off x="7766214" y="1504256"/>
              <a:ext cx="23389" cy="11080"/>
            </a:xfrm>
            <a:custGeom>
              <a:avLst/>
              <a:gdLst/>
              <a:ahLst/>
              <a:cxnLst/>
              <a:rect l="l" t="t" r="r" b="b"/>
              <a:pathLst>
                <a:path w="895" h="424" extrusionOk="0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75"/>
            <p:cNvSpPr/>
            <p:nvPr/>
          </p:nvSpPr>
          <p:spPr>
            <a:xfrm>
              <a:off x="7741075" y="1503995"/>
              <a:ext cx="22657" cy="11080"/>
            </a:xfrm>
            <a:custGeom>
              <a:avLst/>
              <a:gdLst/>
              <a:ahLst/>
              <a:cxnLst/>
              <a:rect l="l" t="t" r="r" b="b"/>
              <a:pathLst>
                <a:path w="86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75"/>
            <p:cNvSpPr/>
            <p:nvPr/>
          </p:nvSpPr>
          <p:spPr>
            <a:xfrm>
              <a:off x="7765953" y="1529134"/>
              <a:ext cx="27178" cy="10819"/>
            </a:xfrm>
            <a:custGeom>
              <a:avLst/>
              <a:gdLst/>
              <a:ahLst/>
              <a:cxnLst/>
              <a:rect l="l" t="t" r="r" b="b"/>
              <a:pathLst>
                <a:path w="1040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75"/>
            <p:cNvSpPr/>
            <p:nvPr/>
          </p:nvSpPr>
          <p:spPr>
            <a:xfrm>
              <a:off x="7737573" y="1528873"/>
              <a:ext cx="26159" cy="10845"/>
            </a:xfrm>
            <a:custGeom>
              <a:avLst/>
              <a:gdLst/>
              <a:ahLst/>
              <a:cxnLst/>
              <a:rect l="l" t="t" r="r" b="b"/>
              <a:pathLst>
                <a:path w="1001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75"/>
            <p:cNvSpPr/>
            <p:nvPr/>
          </p:nvSpPr>
          <p:spPr>
            <a:xfrm>
              <a:off x="7751632" y="1523594"/>
              <a:ext cx="26420" cy="186482"/>
            </a:xfrm>
            <a:custGeom>
              <a:avLst/>
              <a:gdLst/>
              <a:ahLst/>
              <a:cxnLst/>
              <a:rect l="l" t="t" r="r" b="b"/>
              <a:pathLst>
                <a:path w="1011" h="7136" extrusionOk="0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75"/>
            <p:cNvSpPr/>
            <p:nvPr/>
          </p:nvSpPr>
          <p:spPr>
            <a:xfrm>
              <a:off x="7764960" y="1523594"/>
              <a:ext cx="13092" cy="186482"/>
            </a:xfrm>
            <a:custGeom>
              <a:avLst/>
              <a:gdLst/>
              <a:ahLst/>
              <a:cxnLst/>
              <a:rect l="l" t="t" r="r" b="b"/>
              <a:pathLst>
                <a:path w="501" h="7136" extrusionOk="0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75"/>
            <p:cNvSpPr/>
            <p:nvPr/>
          </p:nvSpPr>
          <p:spPr>
            <a:xfrm>
              <a:off x="7749881" y="1501251"/>
              <a:ext cx="30418" cy="41498"/>
            </a:xfrm>
            <a:custGeom>
              <a:avLst/>
              <a:gdLst/>
              <a:ahLst/>
              <a:cxnLst/>
              <a:rect l="l" t="t" r="r" b="b"/>
              <a:pathLst>
                <a:path w="1164" h="1588" extrusionOk="0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75"/>
            <p:cNvSpPr/>
            <p:nvPr/>
          </p:nvSpPr>
          <p:spPr>
            <a:xfrm>
              <a:off x="7718967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75"/>
            <p:cNvSpPr/>
            <p:nvPr/>
          </p:nvSpPr>
          <p:spPr>
            <a:xfrm>
              <a:off x="7786075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75"/>
            <p:cNvSpPr/>
            <p:nvPr/>
          </p:nvSpPr>
          <p:spPr>
            <a:xfrm>
              <a:off x="7764960" y="1792210"/>
              <a:ext cx="14608" cy="69669"/>
            </a:xfrm>
            <a:custGeom>
              <a:avLst/>
              <a:gdLst/>
              <a:ahLst/>
              <a:cxnLst/>
              <a:rect l="l" t="t" r="r" b="b"/>
              <a:pathLst>
                <a:path w="559" h="2666" extrusionOk="0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75"/>
            <p:cNvSpPr/>
            <p:nvPr/>
          </p:nvSpPr>
          <p:spPr>
            <a:xfrm>
              <a:off x="7751397" y="1814109"/>
              <a:ext cx="27152" cy="11080"/>
            </a:xfrm>
            <a:custGeom>
              <a:avLst/>
              <a:gdLst/>
              <a:ahLst/>
              <a:cxnLst/>
              <a:rect l="l" t="t" r="r" b="b"/>
              <a:pathLst>
                <a:path w="1039" h="424" extrusionOk="0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75"/>
            <p:cNvSpPr/>
            <p:nvPr/>
          </p:nvSpPr>
          <p:spPr>
            <a:xfrm>
              <a:off x="7764960" y="1814109"/>
              <a:ext cx="13589" cy="11080"/>
            </a:xfrm>
            <a:custGeom>
              <a:avLst/>
              <a:gdLst/>
              <a:ahLst/>
              <a:cxnLst/>
              <a:rect l="l" t="t" r="r" b="b"/>
              <a:pathLst>
                <a:path w="520" h="424" extrusionOk="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75"/>
            <p:cNvSpPr/>
            <p:nvPr/>
          </p:nvSpPr>
          <p:spPr>
            <a:xfrm>
              <a:off x="7764960" y="1501251"/>
              <a:ext cx="15105" cy="41472"/>
            </a:xfrm>
            <a:custGeom>
              <a:avLst/>
              <a:gdLst/>
              <a:ahLst/>
              <a:cxnLst/>
              <a:rect l="l" t="t" r="r" b="b"/>
              <a:pathLst>
                <a:path w="578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4" name="Google Shape;14154;p75"/>
          <p:cNvGrpSpPr/>
          <p:nvPr/>
        </p:nvGrpSpPr>
        <p:grpSpPr>
          <a:xfrm>
            <a:off x="8150179" y="1501251"/>
            <a:ext cx="150811" cy="360628"/>
            <a:chOff x="8150179" y="1501251"/>
            <a:chExt cx="150811" cy="360628"/>
          </a:xfrm>
        </p:grpSpPr>
        <p:sp>
          <p:nvSpPr>
            <p:cNvPr id="14155" name="Google Shape;14155;p75"/>
            <p:cNvSpPr/>
            <p:nvPr/>
          </p:nvSpPr>
          <p:spPr>
            <a:xfrm>
              <a:off x="8150179" y="1656034"/>
              <a:ext cx="150549" cy="205846"/>
            </a:xfrm>
            <a:custGeom>
              <a:avLst/>
              <a:gdLst/>
              <a:ahLst/>
              <a:cxnLst/>
              <a:rect l="l" t="t" r="r" b="b"/>
              <a:pathLst>
                <a:path w="5761" h="7877" extrusionOk="0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75"/>
            <p:cNvSpPr/>
            <p:nvPr/>
          </p:nvSpPr>
          <p:spPr>
            <a:xfrm>
              <a:off x="8206468" y="1656034"/>
              <a:ext cx="94521" cy="205846"/>
            </a:xfrm>
            <a:custGeom>
              <a:avLst/>
              <a:gdLst/>
              <a:ahLst/>
              <a:cxnLst/>
              <a:rect l="l" t="t" r="r" b="b"/>
              <a:pathLst>
                <a:path w="3617" h="7877" extrusionOk="0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75"/>
            <p:cNvSpPr/>
            <p:nvPr/>
          </p:nvSpPr>
          <p:spPr>
            <a:xfrm>
              <a:off x="8209996" y="1513559"/>
              <a:ext cx="30941" cy="168894"/>
            </a:xfrm>
            <a:custGeom>
              <a:avLst/>
              <a:gdLst/>
              <a:ahLst/>
              <a:cxnLst/>
              <a:rect l="l" t="t" r="r" b="b"/>
              <a:pathLst>
                <a:path w="1184" h="6463" extrusionOk="0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75"/>
            <p:cNvSpPr/>
            <p:nvPr/>
          </p:nvSpPr>
          <p:spPr>
            <a:xfrm>
              <a:off x="8198419" y="1702785"/>
              <a:ext cx="54329" cy="54303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75"/>
            <p:cNvSpPr/>
            <p:nvPr/>
          </p:nvSpPr>
          <p:spPr>
            <a:xfrm>
              <a:off x="8189639" y="1809327"/>
              <a:ext cx="71629" cy="21141"/>
            </a:xfrm>
            <a:custGeom>
              <a:avLst/>
              <a:gdLst/>
              <a:ahLst/>
              <a:cxnLst/>
              <a:rect l="l" t="t" r="r" b="b"/>
              <a:pathLst>
                <a:path w="2741" h="809" extrusionOk="0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75"/>
            <p:cNvSpPr/>
            <p:nvPr/>
          </p:nvSpPr>
          <p:spPr>
            <a:xfrm>
              <a:off x="8189639" y="1817114"/>
              <a:ext cx="71629" cy="13354"/>
            </a:xfrm>
            <a:custGeom>
              <a:avLst/>
              <a:gdLst/>
              <a:ahLst/>
              <a:cxnLst/>
              <a:rect l="l" t="t" r="r" b="b"/>
              <a:pathLst>
                <a:path w="2741" h="511" extrusionOk="0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75"/>
            <p:cNvSpPr/>
            <p:nvPr/>
          </p:nvSpPr>
          <p:spPr>
            <a:xfrm>
              <a:off x="8225571" y="1513559"/>
              <a:ext cx="15366" cy="168894"/>
            </a:xfrm>
            <a:custGeom>
              <a:avLst/>
              <a:gdLst/>
              <a:ahLst/>
              <a:cxnLst/>
              <a:rect l="l" t="t" r="r" b="b"/>
              <a:pathLst>
                <a:path w="588" h="6463" extrusionOk="0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75"/>
            <p:cNvSpPr/>
            <p:nvPr/>
          </p:nvSpPr>
          <p:spPr>
            <a:xfrm>
              <a:off x="8204456" y="1501251"/>
              <a:ext cx="41995" cy="50018"/>
            </a:xfrm>
            <a:custGeom>
              <a:avLst/>
              <a:gdLst/>
              <a:ahLst/>
              <a:cxnLst/>
              <a:rect l="l" t="t" r="r" b="b"/>
              <a:pathLst>
                <a:path w="1607" h="1914" extrusionOk="0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75"/>
            <p:cNvSpPr/>
            <p:nvPr/>
          </p:nvSpPr>
          <p:spPr>
            <a:xfrm>
              <a:off x="8225571" y="1501251"/>
              <a:ext cx="20880" cy="50018"/>
            </a:xfrm>
            <a:custGeom>
              <a:avLst/>
              <a:gdLst/>
              <a:ahLst/>
              <a:cxnLst/>
              <a:rect l="l" t="t" r="r" b="b"/>
              <a:pathLst>
                <a:path w="799" h="1914" extrusionOk="0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64" name="Google Shape;14164;p75"/>
          <p:cNvSpPr/>
          <p:nvPr/>
        </p:nvSpPr>
        <p:spPr>
          <a:xfrm>
            <a:off x="4948085" y="2906944"/>
            <a:ext cx="32744" cy="15889"/>
          </a:xfrm>
          <a:custGeom>
            <a:avLst/>
            <a:gdLst/>
            <a:ahLst/>
            <a:cxnLst/>
            <a:rect l="l" t="t" r="r" b="b"/>
            <a:pathLst>
              <a:path w="1253" h="608" extrusionOk="0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65" name="Google Shape;14165;p75"/>
          <p:cNvGrpSpPr/>
          <p:nvPr/>
        </p:nvGrpSpPr>
        <p:grpSpPr>
          <a:xfrm>
            <a:off x="4877867" y="2902946"/>
            <a:ext cx="170149" cy="360629"/>
            <a:chOff x="4877867" y="2902946"/>
            <a:chExt cx="170149" cy="360629"/>
          </a:xfrm>
        </p:grpSpPr>
        <p:sp>
          <p:nvSpPr>
            <p:cNvPr id="14166" name="Google Shape;14166;p75"/>
            <p:cNvSpPr/>
            <p:nvPr/>
          </p:nvSpPr>
          <p:spPr>
            <a:xfrm>
              <a:off x="4942780" y="2925315"/>
              <a:ext cx="32692" cy="15915"/>
            </a:xfrm>
            <a:custGeom>
              <a:avLst/>
              <a:gdLst/>
              <a:ahLst/>
              <a:cxnLst/>
              <a:rect l="l" t="t" r="r" b="b"/>
              <a:pathLst>
                <a:path w="1251" h="609" extrusionOk="0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75"/>
            <p:cNvSpPr/>
            <p:nvPr/>
          </p:nvSpPr>
          <p:spPr>
            <a:xfrm>
              <a:off x="4937345" y="2943843"/>
              <a:ext cx="32927" cy="15915"/>
            </a:xfrm>
            <a:custGeom>
              <a:avLst/>
              <a:gdLst/>
              <a:ahLst/>
              <a:cxnLst/>
              <a:rect l="l" t="t" r="r" b="b"/>
              <a:pathLst>
                <a:path w="1260" h="609" extrusionOk="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75"/>
            <p:cNvSpPr/>
            <p:nvPr/>
          </p:nvSpPr>
          <p:spPr>
            <a:xfrm>
              <a:off x="4877867" y="3063164"/>
              <a:ext cx="170149" cy="200410"/>
            </a:xfrm>
            <a:custGeom>
              <a:avLst/>
              <a:gdLst/>
              <a:ahLst/>
              <a:cxnLst/>
              <a:rect l="l" t="t" r="r" b="b"/>
              <a:pathLst>
                <a:path w="6511" h="7669" extrusionOk="0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75"/>
            <p:cNvSpPr/>
            <p:nvPr/>
          </p:nvSpPr>
          <p:spPr>
            <a:xfrm>
              <a:off x="4942963" y="3088905"/>
              <a:ext cx="105053" cy="174670"/>
            </a:xfrm>
            <a:custGeom>
              <a:avLst/>
              <a:gdLst/>
              <a:ahLst/>
              <a:cxnLst/>
              <a:rect l="l" t="t" r="r" b="b"/>
              <a:pathLst>
                <a:path w="4020" h="6684" extrusionOk="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75"/>
            <p:cNvSpPr/>
            <p:nvPr/>
          </p:nvSpPr>
          <p:spPr>
            <a:xfrm>
              <a:off x="4949496" y="2966761"/>
              <a:ext cx="25662" cy="161368"/>
            </a:xfrm>
            <a:custGeom>
              <a:avLst/>
              <a:gdLst/>
              <a:ahLst/>
              <a:cxnLst/>
              <a:rect l="l" t="t" r="r" b="b"/>
              <a:pathLst>
                <a:path w="982" h="6175" extrusionOk="0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75"/>
            <p:cNvSpPr/>
            <p:nvPr/>
          </p:nvSpPr>
          <p:spPr>
            <a:xfrm>
              <a:off x="4962301" y="2967023"/>
              <a:ext cx="12857" cy="161107"/>
            </a:xfrm>
            <a:custGeom>
              <a:avLst/>
              <a:gdLst/>
              <a:ahLst/>
              <a:cxnLst/>
              <a:rect l="l" t="t" r="r" b="b"/>
              <a:pathLst>
                <a:path w="492" h="6165" extrusionOk="0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75"/>
            <p:cNvSpPr/>
            <p:nvPr/>
          </p:nvSpPr>
          <p:spPr>
            <a:xfrm>
              <a:off x="4948739" y="2902946"/>
              <a:ext cx="33685" cy="71394"/>
            </a:xfrm>
            <a:custGeom>
              <a:avLst/>
              <a:gdLst/>
              <a:ahLst/>
              <a:cxnLst/>
              <a:rect l="l" t="t" r="r" b="b"/>
              <a:pathLst>
                <a:path w="1289" h="2732" extrusionOk="0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75"/>
            <p:cNvSpPr/>
            <p:nvPr/>
          </p:nvSpPr>
          <p:spPr>
            <a:xfrm>
              <a:off x="4937423" y="3148199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75"/>
            <p:cNvSpPr/>
            <p:nvPr/>
          </p:nvSpPr>
          <p:spPr>
            <a:xfrm>
              <a:off x="4937423" y="3177102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75"/>
            <p:cNvSpPr/>
            <p:nvPr/>
          </p:nvSpPr>
          <p:spPr>
            <a:xfrm>
              <a:off x="4937423" y="3205247"/>
              <a:ext cx="49782" cy="10819"/>
            </a:xfrm>
            <a:custGeom>
              <a:avLst/>
              <a:gdLst/>
              <a:ahLst/>
              <a:cxnLst/>
              <a:rect l="l" t="t" r="r" b="b"/>
              <a:pathLst>
                <a:path w="1905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75"/>
            <p:cNvSpPr/>
            <p:nvPr/>
          </p:nvSpPr>
          <p:spPr>
            <a:xfrm>
              <a:off x="4999253" y="3176841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75"/>
            <p:cNvSpPr/>
            <p:nvPr/>
          </p:nvSpPr>
          <p:spPr>
            <a:xfrm>
              <a:off x="4999253" y="3204985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75"/>
            <p:cNvSpPr/>
            <p:nvPr/>
          </p:nvSpPr>
          <p:spPr>
            <a:xfrm>
              <a:off x="4957284" y="2914235"/>
              <a:ext cx="18110" cy="53572"/>
            </a:xfrm>
            <a:custGeom>
              <a:avLst/>
              <a:gdLst/>
              <a:ahLst/>
              <a:cxnLst/>
              <a:rect l="l" t="t" r="r" b="b"/>
              <a:pathLst>
                <a:path w="693" h="2050" extrusionOk="0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9" name="Google Shape;14179;p75"/>
          <p:cNvGrpSpPr/>
          <p:nvPr/>
        </p:nvGrpSpPr>
        <p:grpSpPr>
          <a:xfrm>
            <a:off x="6741689" y="1500676"/>
            <a:ext cx="207962" cy="361203"/>
            <a:chOff x="6741689" y="1500676"/>
            <a:chExt cx="207962" cy="361203"/>
          </a:xfrm>
        </p:grpSpPr>
        <p:sp>
          <p:nvSpPr>
            <p:cNvPr id="14180" name="Google Shape;14180;p75"/>
            <p:cNvSpPr/>
            <p:nvPr/>
          </p:nvSpPr>
          <p:spPr>
            <a:xfrm>
              <a:off x="6749242" y="1500676"/>
              <a:ext cx="184469" cy="361203"/>
            </a:xfrm>
            <a:custGeom>
              <a:avLst/>
              <a:gdLst/>
              <a:ahLst/>
              <a:cxnLst/>
              <a:rect l="l" t="t" r="r" b="b"/>
              <a:pathLst>
                <a:path w="7059" h="13822" extrusionOk="0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75"/>
            <p:cNvSpPr/>
            <p:nvPr/>
          </p:nvSpPr>
          <p:spPr>
            <a:xfrm>
              <a:off x="6775113" y="1501199"/>
              <a:ext cx="37735" cy="310167"/>
            </a:xfrm>
            <a:custGeom>
              <a:avLst/>
              <a:gdLst/>
              <a:ahLst/>
              <a:cxnLst/>
              <a:rect l="l" t="t" r="r" b="b"/>
              <a:pathLst>
                <a:path w="1444" h="11869" extrusionOk="0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75"/>
            <p:cNvSpPr/>
            <p:nvPr/>
          </p:nvSpPr>
          <p:spPr>
            <a:xfrm>
              <a:off x="6773623" y="1645241"/>
              <a:ext cx="159330" cy="216638"/>
            </a:xfrm>
            <a:custGeom>
              <a:avLst/>
              <a:gdLst/>
              <a:ahLst/>
              <a:cxnLst/>
              <a:rect l="l" t="t" r="r" b="b"/>
              <a:pathLst>
                <a:path w="6097" h="8290" extrusionOk="0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75"/>
            <p:cNvSpPr/>
            <p:nvPr/>
          </p:nvSpPr>
          <p:spPr>
            <a:xfrm>
              <a:off x="6854530" y="1589082"/>
              <a:ext cx="93006" cy="108502"/>
            </a:xfrm>
            <a:custGeom>
              <a:avLst/>
              <a:gdLst/>
              <a:ahLst/>
              <a:cxnLst/>
              <a:rect l="l" t="t" r="r" b="b"/>
              <a:pathLst>
                <a:path w="3559" h="4152" extrusionOk="0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75"/>
            <p:cNvSpPr/>
            <p:nvPr/>
          </p:nvSpPr>
          <p:spPr>
            <a:xfrm>
              <a:off x="6857796" y="1589134"/>
              <a:ext cx="91856" cy="108398"/>
            </a:xfrm>
            <a:custGeom>
              <a:avLst/>
              <a:gdLst/>
              <a:ahLst/>
              <a:cxnLst/>
              <a:rect l="l" t="t" r="r" b="b"/>
              <a:pathLst>
                <a:path w="3515" h="4148" extrusionOk="0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75"/>
            <p:cNvSpPr/>
            <p:nvPr/>
          </p:nvSpPr>
          <p:spPr>
            <a:xfrm>
              <a:off x="6801245" y="1635441"/>
              <a:ext cx="31699" cy="11315"/>
            </a:xfrm>
            <a:custGeom>
              <a:avLst/>
              <a:gdLst/>
              <a:ahLst/>
              <a:cxnLst/>
              <a:rect l="l" t="t" r="r" b="b"/>
              <a:pathLst>
                <a:path w="1213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75"/>
            <p:cNvSpPr/>
            <p:nvPr/>
          </p:nvSpPr>
          <p:spPr>
            <a:xfrm>
              <a:off x="6819852" y="1626765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75"/>
            <p:cNvSpPr/>
            <p:nvPr/>
          </p:nvSpPr>
          <p:spPr>
            <a:xfrm>
              <a:off x="6754756" y="1761583"/>
              <a:ext cx="29687" cy="11315"/>
            </a:xfrm>
            <a:custGeom>
              <a:avLst/>
              <a:gdLst/>
              <a:ahLst/>
              <a:cxnLst/>
              <a:rect l="l" t="t" r="r" b="b"/>
              <a:pathLst>
                <a:path w="1136" h="433" extrusionOk="0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75"/>
            <p:cNvSpPr/>
            <p:nvPr/>
          </p:nvSpPr>
          <p:spPr>
            <a:xfrm>
              <a:off x="6756768" y="1752907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75"/>
            <p:cNvSpPr/>
            <p:nvPr/>
          </p:nvSpPr>
          <p:spPr>
            <a:xfrm>
              <a:off x="6754756" y="1717863"/>
              <a:ext cx="31699" cy="11577"/>
            </a:xfrm>
            <a:custGeom>
              <a:avLst/>
              <a:gdLst/>
              <a:ahLst/>
              <a:cxnLst/>
              <a:rect l="l" t="t" r="r" b="b"/>
              <a:pathLst>
                <a:path w="1213" h="443" extrusionOk="0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75"/>
            <p:cNvSpPr/>
            <p:nvPr/>
          </p:nvSpPr>
          <p:spPr>
            <a:xfrm>
              <a:off x="6756768" y="1709422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75"/>
            <p:cNvSpPr/>
            <p:nvPr/>
          </p:nvSpPr>
          <p:spPr>
            <a:xfrm>
              <a:off x="6833414" y="1779431"/>
              <a:ext cx="43014" cy="11315"/>
            </a:xfrm>
            <a:custGeom>
              <a:avLst/>
              <a:gdLst/>
              <a:ahLst/>
              <a:cxnLst/>
              <a:rect l="l" t="t" r="r" b="b"/>
              <a:pathLst>
                <a:path w="1646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75"/>
            <p:cNvSpPr/>
            <p:nvPr/>
          </p:nvSpPr>
          <p:spPr>
            <a:xfrm>
              <a:off x="6775871" y="1779431"/>
              <a:ext cx="32692" cy="11315"/>
            </a:xfrm>
            <a:custGeom>
              <a:avLst/>
              <a:gdLst/>
              <a:ahLst/>
              <a:cxnLst/>
              <a:rect l="l" t="t" r="r" b="b"/>
              <a:pathLst>
                <a:path w="1251" h="433" extrusionOk="0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75"/>
            <p:cNvSpPr/>
            <p:nvPr/>
          </p:nvSpPr>
          <p:spPr>
            <a:xfrm>
              <a:off x="6801245" y="1596974"/>
              <a:ext cx="31699" cy="11342"/>
            </a:xfrm>
            <a:custGeom>
              <a:avLst/>
              <a:gdLst/>
              <a:ahLst/>
              <a:cxnLst/>
              <a:rect l="l" t="t" r="r" b="b"/>
              <a:pathLst>
                <a:path w="1213" h="434" extrusionOk="0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75"/>
            <p:cNvSpPr/>
            <p:nvPr/>
          </p:nvSpPr>
          <p:spPr>
            <a:xfrm>
              <a:off x="6819852" y="1588560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75"/>
            <p:cNvSpPr/>
            <p:nvPr/>
          </p:nvSpPr>
          <p:spPr>
            <a:xfrm>
              <a:off x="6789956" y="1657053"/>
              <a:ext cx="10558" cy="10558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75"/>
            <p:cNvSpPr/>
            <p:nvPr/>
          </p:nvSpPr>
          <p:spPr>
            <a:xfrm>
              <a:off x="6788702" y="1704536"/>
              <a:ext cx="10819" cy="10584"/>
            </a:xfrm>
            <a:custGeom>
              <a:avLst/>
              <a:gdLst/>
              <a:ahLst/>
              <a:cxnLst/>
              <a:rect l="l" t="t" r="r" b="b"/>
              <a:pathLst>
                <a:path w="414" h="405" extrusionOk="0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75"/>
            <p:cNvSpPr/>
            <p:nvPr/>
          </p:nvSpPr>
          <p:spPr>
            <a:xfrm>
              <a:off x="6787683" y="1755050"/>
              <a:ext cx="10584" cy="10819"/>
            </a:xfrm>
            <a:custGeom>
              <a:avLst/>
              <a:gdLst/>
              <a:ahLst/>
              <a:cxnLst/>
              <a:rect l="l" t="t" r="r" b="b"/>
              <a:pathLst>
                <a:path w="405" h="414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75"/>
            <p:cNvSpPr/>
            <p:nvPr/>
          </p:nvSpPr>
          <p:spPr>
            <a:xfrm>
              <a:off x="6741689" y="1509509"/>
              <a:ext cx="42753" cy="11368"/>
            </a:xfrm>
            <a:custGeom>
              <a:avLst/>
              <a:gdLst/>
              <a:ahLst/>
              <a:cxnLst/>
              <a:rect l="l" t="t" r="r" b="b"/>
              <a:pathLst>
                <a:path w="1636" h="435" extrusionOk="0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9" name="Google Shape;14199;p75"/>
          <p:cNvGrpSpPr/>
          <p:nvPr/>
        </p:nvGrpSpPr>
        <p:grpSpPr>
          <a:xfrm>
            <a:off x="5752627" y="3430404"/>
            <a:ext cx="360628" cy="181464"/>
            <a:chOff x="5752627" y="3430404"/>
            <a:chExt cx="360628" cy="181464"/>
          </a:xfrm>
        </p:grpSpPr>
        <p:sp>
          <p:nvSpPr>
            <p:cNvPr id="14200" name="Google Shape;14200;p75"/>
            <p:cNvSpPr/>
            <p:nvPr/>
          </p:nvSpPr>
          <p:spPr>
            <a:xfrm>
              <a:off x="5752627" y="3430404"/>
              <a:ext cx="360628" cy="181203"/>
            </a:xfrm>
            <a:custGeom>
              <a:avLst/>
              <a:gdLst/>
              <a:ahLst/>
              <a:cxnLst/>
              <a:rect l="l" t="t" r="r" b="b"/>
              <a:pathLst>
                <a:path w="13800" h="6934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75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75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75"/>
            <p:cNvSpPr/>
            <p:nvPr/>
          </p:nvSpPr>
          <p:spPr>
            <a:xfrm>
              <a:off x="5788036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75"/>
            <p:cNvSpPr/>
            <p:nvPr/>
          </p:nvSpPr>
          <p:spPr>
            <a:xfrm>
              <a:off x="5816939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75"/>
            <p:cNvSpPr/>
            <p:nvPr/>
          </p:nvSpPr>
          <p:spPr>
            <a:xfrm>
              <a:off x="5846102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75"/>
            <p:cNvSpPr/>
            <p:nvPr/>
          </p:nvSpPr>
          <p:spPr>
            <a:xfrm>
              <a:off x="5875005" y="3526885"/>
              <a:ext cx="28903" cy="84722"/>
            </a:xfrm>
            <a:custGeom>
              <a:avLst/>
              <a:gdLst/>
              <a:ahLst/>
              <a:cxnLst/>
              <a:rect l="l" t="t" r="r" b="b"/>
              <a:pathLst>
                <a:path w="110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75"/>
            <p:cNvSpPr/>
            <p:nvPr/>
          </p:nvSpPr>
          <p:spPr>
            <a:xfrm>
              <a:off x="5903881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75"/>
            <p:cNvSpPr/>
            <p:nvPr/>
          </p:nvSpPr>
          <p:spPr>
            <a:xfrm>
              <a:off x="5933045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75"/>
            <p:cNvSpPr/>
            <p:nvPr/>
          </p:nvSpPr>
          <p:spPr>
            <a:xfrm>
              <a:off x="596194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75"/>
            <p:cNvSpPr/>
            <p:nvPr/>
          </p:nvSpPr>
          <p:spPr>
            <a:xfrm>
              <a:off x="5990850" y="3526885"/>
              <a:ext cx="29164" cy="84722"/>
            </a:xfrm>
            <a:custGeom>
              <a:avLst/>
              <a:gdLst/>
              <a:ahLst/>
              <a:cxnLst/>
              <a:rect l="l" t="t" r="r" b="b"/>
              <a:pathLst>
                <a:path w="111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75"/>
            <p:cNvSpPr/>
            <p:nvPr/>
          </p:nvSpPr>
          <p:spPr>
            <a:xfrm>
              <a:off x="601998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75"/>
            <p:cNvSpPr/>
            <p:nvPr/>
          </p:nvSpPr>
          <p:spPr>
            <a:xfrm>
              <a:off x="6048891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75"/>
            <p:cNvSpPr/>
            <p:nvPr/>
          </p:nvSpPr>
          <p:spPr>
            <a:xfrm>
              <a:off x="5806381" y="3526885"/>
              <a:ext cx="21403" cy="48032"/>
            </a:xfrm>
            <a:custGeom>
              <a:avLst/>
              <a:gdLst/>
              <a:ahLst/>
              <a:cxnLst/>
              <a:rect l="l" t="t" r="r" b="b"/>
              <a:pathLst>
                <a:path w="819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75"/>
            <p:cNvSpPr/>
            <p:nvPr/>
          </p:nvSpPr>
          <p:spPr>
            <a:xfrm>
              <a:off x="586418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75"/>
            <p:cNvSpPr/>
            <p:nvPr/>
          </p:nvSpPr>
          <p:spPr>
            <a:xfrm>
              <a:off x="592222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75"/>
            <p:cNvSpPr/>
            <p:nvPr/>
          </p:nvSpPr>
          <p:spPr>
            <a:xfrm>
              <a:off x="5980293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75"/>
            <p:cNvSpPr/>
            <p:nvPr/>
          </p:nvSpPr>
          <p:spPr>
            <a:xfrm>
              <a:off x="6038072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75"/>
            <p:cNvSpPr/>
            <p:nvPr/>
          </p:nvSpPr>
          <p:spPr>
            <a:xfrm>
              <a:off x="5926774" y="3454995"/>
              <a:ext cx="139234" cy="42282"/>
            </a:xfrm>
            <a:custGeom>
              <a:avLst/>
              <a:gdLst/>
              <a:ahLst/>
              <a:cxnLst/>
              <a:rect l="l" t="t" r="r" b="b"/>
              <a:pathLst>
                <a:path w="5328" h="1618" extrusionOk="0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75"/>
            <p:cNvSpPr/>
            <p:nvPr/>
          </p:nvSpPr>
          <p:spPr>
            <a:xfrm>
              <a:off x="5926774" y="3471615"/>
              <a:ext cx="139234" cy="25662"/>
            </a:xfrm>
            <a:custGeom>
              <a:avLst/>
              <a:gdLst/>
              <a:ahLst/>
              <a:cxnLst/>
              <a:rect l="l" t="t" r="r" b="b"/>
              <a:pathLst>
                <a:path w="5328" h="982" extrusionOk="0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75"/>
            <p:cNvSpPr/>
            <p:nvPr/>
          </p:nvSpPr>
          <p:spPr>
            <a:xfrm>
              <a:off x="5870981" y="3449559"/>
              <a:ext cx="10819" cy="53232"/>
            </a:xfrm>
            <a:custGeom>
              <a:avLst/>
              <a:gdLst/>
              <a:ahLst/>
              <a:cxnLst/>
              <a:rect l="l" t="t" r="r" b="b"/>
              <a:pathLst>
                <a:path w="414" h="2037" extrusionOk="0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75"/>
            <p:cNvSpPr/>
            <p:nvPr/>
          </p:nvSpPr>
          <p:spPr>
            <a:xfrm>
              <a:off x="5834787" y="3449559"/>
              <a:ext cx="10845" cy="53232"/>
            </a:xfrm>
            <a:custGeom>
              <a:avLst/>
              <a:gdLst/>
              <a:ahLst/>
              <a:cxnLst/>
              <a:rect l="l" t="t" r="r" b="b"/>
              <a:pathLst>
                <a:path w="415" h="2037" extrusionOk="0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75"/>
            <p:cNvSpPr/>
            <p:nvPr/>
          </p:nvSpPr>
          <p:spPr>
            <a:xfrm>
              <a:off x="5797601" y="3449559"/>
              <a:ext cx="11080" cy="53232"/>
            </a:xfrm>
            <a:custGeom>
              <a:avLst/>
              <a:gdLst/>
              <a:ahLst/>
              <a:cxnLst/>
              <a:rect l="l" t="t" r="r" b="b"/>
              <a:pathLst>
                <a:path w="424" h="2037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75"/>
            <p:cNvSpPr/>
            <p:nvPr/>
          </p:nvSpPr>
          <p:spPr>
            <a:xfrm>
              <a:off x="6094361" y="3526885"/>
              <a:ext cx="18632" cy="84983"/>
            </a:xfrm>
            <a:custGeom>
              <a:avLst/>
              <a:gdLst/>
              <a:ahLst/>
              <a:cxnLst/>
              <a:rect l="l" t="t" r="r" b="b"/>
              <a:pathLst>
                <a:path w="713" h="3252" extrusionOk="0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75"/>
            <p:cNvSpPr/>
            <p:nvPr/>
          </p:nvSpPr>
          <p:spPr>
            <a:xfrm>
              <a:off x="5769456" y="3526885"/>
              <a:ext cx="18606" cy="84983"/>
            </a:xfrm>
            <a:custGeom>
              <a:avLst/>
              <a:gdLst/>
              <a:ahLst/>
              <a:cxnLst/>
              <a:rect l="l" t="t" r="r" b="b"/>
              <a:pathLst>
                <a:path w="712" h="3252" extrusionOk="0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75"/>
            <p:cNvSpPr/>
            <p:nvPr/>
          </p:nvSpPr>
          <p:spPr>
            <a:xfrm>
              <a:off x="5860684" y="3457530"/>
              <a:ext cx="31437" cy="10845"/>
            </a:xfrm>
            <a:custGeom>
              <a:avLst/>
              <a:gdLst/>
              <a:ahLst/>
              <a:cxnLst/>
              <a:rect l="l" t="t" r="r" b="b"/>
              <a:pathLst>
                <a:path w="1203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75"/>
            <p:cNvSpPr/>
            <p:nvPr/>
          </p:nvSpPr>
          <p:spPr>
            <a:xfrm>
              <a:off x="5824491" y="3477652"/>
              <a:ext cx="31673" cy="11080"/>
            </a:xfrm>
            <a:custGeom>
              <a:avLst/>
              <a:gdLst/>
              <a:ahLst/>
              <a:cxnLst/>
              <a:rect l="l" t="t" r="r" b="b"/>
              <a:pathLst>
                <a:path w="1212" h="424" extrusionOk="0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75"/>
            <p:cNvSpPr/>
            <p:nvPr/>
          </p:nvSpPr>
          <p:spPr>
            <a:xfrm>
              <a:off x="5787304" y="3457530"/>
              <a:ext cx="31673" cy="10845"/>
            </a:xfrm>
            <a:custGeom>
              <a:avLst/>
              <a:gdLst/>
              <a:ahLst/>
              <a:cxnLst/>
              <a:rect l="l" t="t" r="r" b="b"/>
              <a:pathLst>
                <a:path w="1212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8" name="Google Shape;14228;p75"/>
          <p:cNvGrpSpPr/>
          <p:nvPr/>
        </p:nvGrpSpPr>
        <p:grpSpPr>
          <a:xfrm>
            <a:off x="5235700" y="2902998"/>
            <a:ext cx="361909" cy="360759"/>
            <a:chOff x="5235700" y="2902998"/>
            <a:chExt cx="361909" cy="360759"/>
          </a:xfrm>
        </p:grpSpPr>
        <p:sp>
          <p:nvSpPr>
            <p:cNvPr id="14229" name="Google Shape;14229;p75"/>
            <p:cNvSpPr/>
            <p:nvPr/>
          </p:nvSpPr>
          <p:spPr>
            <a:xfrm>
              <a:off x="5235700" y="2902998"/>
              <a:ext cx="361909" cy="360498"/>
            </a:xfrm>
            <a:custGeom>
              <a:avLst/>
              <a:gdLst/>
              <a:ahLst/>
              <a:cxnLst/>
              <a:rect l="l" t="t" r="r" b="b"/>
              <a:pathLst>
                <a:path w="13849" h="13795" extrusionOk="0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75"/>
            <p:cNvSpPr/>
            <p:nvPr/>
          </p:nvSpPr>
          <p:spPr>
            <a:xfrm>
              <a:off x="5353061" y="2902998"/>
              <a:ext cx="244287" cy="360759"/>
            </a:xfrm>
            <a:custGeom>
              <a:avLst/>
              <a:gdLst/>
              <a:ahLst/>
              <a:cxnLst/>
              <a:rect l="l" t="t" r="r" b="b"/>
              <a:pathLst>
                <a:path w="9348" h="13805" extrusionOk="0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75"/>
            <p:cNvSpPr/>
            <p:nvPr/>
          </p:nvSpPr>
          <p:spPr>
            <a:xfrm>
              <a:off x="5294001" y="2977267"/>
              <a:ext cx="228712" cy="228372"/>
            </a:xfrm>
            <a:custGeom>
              <a:avLst/>
              <a:gdLst/>
              <a:ahLst/>
              <a:cxnLst/>
              <a:rect l="l" t="t" r="r" b="b"/>
              <a:pathLst>
                <a:path w="8752" h="8739" extrusionOk="0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75"/>
            <p:cNvSpPr/>
            <p:nvPr/>
          </p:nvSpPr>
          <p:spPr>
            <a:xfrm>
              <a:off x="5374672" y="2977267"/>
              <a:ext cx="148041" cy="228372"/>
            </a:xfrm>
            <a:custGeom>
              <a:avLst/>
              <a:gdLst/>
              <a:ahLst/>
              <a:cxnLst/>
              <a:rect l="l" t="t" r="r" b="b"/>
              <a:pathLst>
                <a:path w="5665" h="8739" extrusionOk="0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75"/>
            <p:cNvSpPr/>
            <p:nvPr/>
          </p:nvSpPr>
          <p:spPr>
            <a:xfrm>
              <a:off x="5335473" y="3083783"/>
              <a:ext cx="73145" cy="71499"/>
            </a:xfrm>
            <a:custGeom>
              <a:avLst/>
              <a:gdLst/>
              <a:ahLst/>
              <a:cxnLst/>
              <a:rect l="l" t="t" r="r" b="b"/>
              <a:pathLst>
                <a:path w="2799" h="2736" extrusionOk="0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75"/>
            <p:cNvSpPr/>
            <p:nvPr/>
          </p:nvSpPr>
          <p:spPr>
            <a:xfrm>
              <a:off x="5380447" y="3068025"/>
              <a:ext cx="57831" cy="56237"/>
            </a:xfrm>
            <a:custGeom>
              <a:avLst/>
              <a:gdLst/>
              <a:ahLst/>
              <a:cxnLst/>
              <a:rect l="l" t="t" r="r" b="b"/>
              <a:pathLst>
                <a:path w="2213" h="2152" extrusionOk="0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75"/>
            <p:cNvSpPr/>
            <p:nvPr/>
          </p:nvSpPr>
          <p:spPr>
            <a:xfrm>
              <a:off x="5399289" y="3031309"/>
              <a:ext cx="58850" cy="74425"/>
            </a:xfrm>
            <a:custGeom>
              <a:avLst/>
              <a:gdLst/>
              <a:ahLst/>
              <a:cxnLst/>
              <a:rect l="l" t="t" r="r" b="b"/>
              <a:pathLst>
                <a:path w="2252" h="2848" extrusionOk="0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6" name="Google Shape;14236;p75"/>
          <p:cNvGrpSpPr/>
          <p:nvPr/>
        </p:nvGrpSpPr>
        <p:grpSpPr>
          <a:xfrm>
            <a:off x="6634912" y="3394969"/>
            <a:ext cx="360367" cy="252309"/>
            <a:chOff x="6634912" y="3394969"/>
            <a:chExt cx="360367" cy="252309"/>
          </a:xfrm>
        </p:grpSpPr>
        <p:sp>
          <p:nvSpPr>
            <p:cNvPr id="14237" name="Google Shape;14237;p75"/>
            <p:cNvSpPr/>
            <p:nvPr/>
          </p:nvSpPr>
          <p:spPr>
            <a:xfrm>
              <a:off x="6784913" y="3403749"/>
              <a:ext cx="106830" cy="39748"/>
            </a:xfrm>
            <a:custGeom>
              <a:avLst/>
              <a:gdLst/>
              <a:ahLst/>
              <a:cxnLst/>
              <a:rect l="l" t="t" r="r" b="b"/>
              <a:pathLst>
                <a:path w="4088" h="1521" extrusionOk="0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75"/>
            <p:cNvSpPr/>
            <p:nvPr/>
          </p:nvSpPr>
          <p:spPr>
            <a:xfrm>
              <a:off x="6916333" y="3417835"/>
              <a:ext cx="56080" cy="30444"/>
            </a:xfrm>
            <a:custGeom>
              <a:avLst/>
              <a:gdLst/>
              <a:ahLst/>
              <a:cxnLst/>
              <a:rect l="l" t="t" r="r" b="b"/>
              <a:pathLst>
                <a:path w="2146" h="1165" extrusionOk="0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75"/>
            <p:cNvSpPr/>
            <p:nvPr/>
          </p:nvSpPr>
          <p:spPr>
            <a:xfrm>
              <a:off x="6634912" y="3442974"/>
              <a:ext cx="360367" cy="204304"/>
            </a:xfrm>
            <a:custGeom>
              <a:avLst/>
              <a:gdLst/>
              <a:ahLst/>
              <a:cxnLst/>
              <a:rect l="l" t="t" r="r" b="b"/>
              <a:pathLst>
                <a:path w="13790" h="781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75"/>
            <p:cNvSpPr/>
            <p:nvPr/>
          </p:nvSpPr>
          <p:spPr>
            <a:xfrm>
              <a:off x="6943981" y="3477129"/>
              <a:ext cx="51298" cy="142762"/>
            </a:xfrm>
            <a:custGeom>
              <a:avLst/>
              <a:gdLst/>
              <a:ahLst/>
              <a:cxnLst/>
              <a:rect l="l" t="t" r="r" b="b"/>
              <a:pathLst>
                <a:path w="1963" h="5463" extrusionOk="0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75"/>
            <p:cNvSpPr/>
            <p:nvPr/>
          </p:nvSpPr>
          <p:spPr>
            <a:xfrm>
              <a:off x="6723344" y="3457530"/>
              <a:ext cx="205846" cy="176081"/>
            </a:xfrm>
            <a:custGeom>
              <a:avLst/>
              <a:gdLst/>
              <a:ahLst/>
              <a:cxnLst/>
              <a:rect l="l" t="t" r="r" b="b"/>
              <a:pathLst>
                <a:path w="7877" h="6738" extrusionOk="0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75"/>
            <p:cNvSpPr/>
            <p:nvPr/>
          </p:nvSpPr>
          <p:spPr>
            <a:xfrm>
              <a:off x="6743702" y="3472870"/>
              <a:ext cx="170410" cy="145793"/>
            </a:xfrm>
            <a:custGeom>
              <a:avLst/>
              <a:gdLst/>
              <a:ahLst/>
              <a:cxnLst/>
              <a:rect l="l" t="t" r="r" b="b"/>
              <a:pathLst>
                <a:path w="6521" h="5579" extrusionOk="0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75"/>
            <p:cNvSpPr/>
            <p:nvPr/>
          </p:nvSpPr>
          <p:spPr>
            <a:xfrm>
              <a:off x="6781411" y="3491816"/>
              <a:ext cx="119373" cy="106046"/>
            </a:xfrm>
            <a:custGeom>
              <a:avLst/>
              <a:gdLst/>
              <a:ahLst/>
              <a:cxnLst/>
              <a:rect l="l" t="t" r="r" b="b"/>
              <a:pathLst>
                <a:path w="4568" h="4058" extrusionOk="0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75"/>
            <p:cNvSpPr/>
            <p:nvPr/>
          </p:nvSpPr>
          <p:spPr>
            <a:xfrm>
              <a:off x="6783867" y="3491711"/>
              <a:ext cx="116159" cy="106176"/>
            </a:xfrm>
            <a:custGeom>
              <a:avLst/>
              <a:gdLst/>
              <a:ahLst/>
              <a:cxnLst/>
              <a:rect l="l" t="t" r="r" b="b"/>
              <a:pathLst>
                <a:path w="4445" h="4063" extrusionOk="0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75"/>
            <p:cNvSpPr/>
            <p:nvPr/>
          </p:nvSpPr>
          <p:spPr>
            <a:xfrm>
              <a:off x="6833414" y="3519595"/>
              <a:ext cx="33450" cy="33450"/>
            </a:xfrm>
            <a:custGeom>
              <a:avLst/>
              <a:gdLst/>
              <a:ahLst/>
              <a:cxnLst/>
              <a:rect l="l" t="t" r="r" b="b"/>
              <a:pathLst>
                <a:path w="1280" h="1280" extrusionOk="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75"/>
            <p:cNvSpPr/>
            <p:nvPr/>
          </p:nvSpPr>
          <p:spPr>
            <a:xfrm>
              <a:off x="6667055" y="3394969"/>
              <a:ext cx="34469" cy="30183"/>
            </a:xfrm>
            <a:custGeom>
              <a:avLst/>
              <a:gdLst/>
              <a:ahLst/>
              <a:cxnLst/>
              <a:rect l="l" t="t" r="r" b="b"/>
              <a:pathLst>
                <a:path w="1319" h="1155" extrusionOk="0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75"/>
            <p:cNvSpPr/>
            <p:nvPr/>
          </p:nvSpPr>
          <p:spPr>
            <a:xfrm>
              <a:off x="6634912" y="3416580"/>
              <a:ext cx="99016" cy="230463"/>
            </a:xfrm>
            <a:custGeom>
              <a:avLst/>
              <a:gdLst/>
              <a:ahLst/>
              <a:cxnLst/>
              <a:rect l="l" t="t" r="r" b="b"/>
              <a:pathLst>
                <a:path w="3789" h="8819" extrusionOk="0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75"/>
            <p:cNvSpPr/>
            <p:nvPr/>
          </p:nvSpPr>
          <p:spPr>
            <a:xfrm>
              <a:off x="6634912" y="3416580"/>
              <a:ext cx="77666" cy="204827"/>
            </a:xfrm>
            <a:custGeom>
              <a:avLst/>
              <a:gdLst/>
              <a:ahLst/>
              <a:cxnLst/>
              <a:rect l="l" t="t" r="r" b="b"/>
              <a:pathLst>
                <a:path w="2972" h="783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75"/>
            <p:cNvSpPr/>
            <p:nvPr/>
          </p:nvSpPr>
          <p:spPr>
            <a:xfrm>
              <a:off x="6915836" y="3461058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0" name="Google Shape;14250;p75"/>
          <p:cNvGrpSpPr/>
          <p:nvPr/>
        </p:nvGrpSpPr>
        <p:grpSpPr>
          <a:xfrm>
            <a:off x="7059330" y="3340796"/>
            <a:ext cx="377170" cy="360655"/>
            <a:chOff x="7059330" y="3340796"/>
            <a:chExt cx="377170" cy="360655"/>
          </a:xfrm>
        </p:grpSpPr>
        <p:sp>
          <p:nvSpPr>
            <p:cNvPr id="14251" name="Google Shape;14251;p75"/>
            <p:cNvSpPr/>
            <p:nvPr/>
          </p:nvSpPr>
          <p:spPr>
            <a:xfrm>
              <a:off x="7059330" y="3424629"/>
              <a:ext cx="317144" cy="276822"/>
            </a:xfrm>
            <a:custGeom>
              <a:avLst/>
              <a:gdLst/>
              <a:ahLst/>
              <a:cxnLst/>
              <a:rect l="l" t="t" r="r" b="b"/>
              <a:pathLst>
                <a:path w="12136" h="10593" extrusionOk="0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75"/>
            <p:cNvSpPr/>
            <p:nvPr/>
          </p:nvSpPr>
          <p:spPr>
            <a:xfrm>
              <a:off x="7076917" y="3424629"/>
              <a:ext cx="299322" cy="254583"/>
            </a:xfrm>
            <a:custGeom>
              <a:avLst/>
              <a:gdLst/>
              <a:ahLst/>
              <a:cxnLst/>
              <a:rect l="l" t="t" r="r" b="b"/>
              <a:pathLst>
                <a:path w="11454" h="9742" extrusionOk="0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75"/>
            <p:cNvSpPr/>
            <p:nvPr/>
          </p:nvSpPr>
          <p:spPr>
            <a:xfrm>
              <a:off x="7155079" y="3466232"/>
              <a:ext cx="80671" cy="49390"/>
            </a:xfrm>
            <a:custGeom>
              <a:avLst/>
              <a:gdLst/>
              <a:ahLst/>
              <a:cxnLst/>
              <a:rect l="l" t="t" r="r" b="b"/>
              <a:pathLst>
                <a:path w="3087" h="1890" extrusionOk="0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75"/>
            <p:cNvSpPr/>
            <p:nvPr/>
          </p:nvSpPr>
          <p:spPr>
            <a:xfrm>
              <a:off x="7175437" y="3466336"/>
              <a:ext cx="60575" cy="48528"/>
            </a:xfrm>
            <a:custGeom>
              <a:avLst/>
              <a:gdLst/>
              <a:ahLst/>
              <a:cxnLst/>
              <a:rect l="l" t="t" r="r" b="b"/>
              <a:pathLst>
                <a:path w="2318" h="1857" extrusionOk="0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75"/>
            <p:cNvSpPr/>
            <p:nvPr/>
          </p:nvSpPr>
          <p:spPr>
            <a:xfrm>
              <a:off x="7199296" y="3550457"/>
              <a:ext cx="64103" cy="71838"/>
            </a:xfrm>
            <a:custGeom>
              <a:avLst/>
              <a:gdLst/>
              <a:ahLst/>
              <a:cxnLst/>
              <a:rect l="l" t="t" r="r" b="b"/>
              <a:pathLst>
                <a:path w="2453" h="2749" extrusionOk="0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75"/>
            <p:cNvSpPr/>
            <p:nvPr/>
          </p:nvSpPr>
          <p:spPr>
            <a:xfrm>
              <a:off x="7216648" y="3550457"/>
              <a:ext cx="47012" cy="63920"/>
            </a:xfrm>
            <a:custGeom>
              <a:avLst/>
              <a:gdLst/>
              <a:ahLst/>
              <a:cxnLst/>
              <a:rect l="l" t="t" r="r" b="b"/>
              <a:pathLst>
                <a:path w="1799" h="2446" extrusionOk="0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75"/>
            <p:cNvSpPr/>
            <p:nvPr/>
          </p:nvSpPr>
          <p:spPr>
            <a:xfrm>
              <a:off x="7106316" y="3524690"/>
              <a:ext cx="68127" cy="69565"/>
            </a:xfrm>
            <a:custGeom>
              <a:avLst/>
              <a:gdLst/>
              <a:ahLst/>
              <a:cxnLst/>
              <a:rect l="l" t="t" r="r" b="b"/>
              <a:pathLst>
                <a:path w="2607" h="2662" extrusionOk="0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75"/>
            <p:cNvSpPr/>
            <p:nvPr/>
          </p:nvSpPr>
          <p:spPr>
            <a:xfrm>
              <a:off x="7113607" y="3541049"/>
              <a:ext cx="60836" cy="53206"/>
            </a:xfrm>
            <a:custGeom>
              <a:avLst/>
              <a:gdLst/>
              <a:ahLst/>
              <a:cxnLst/>
              <a:rect l="l" t="t" r="r" b="b"/>
              <a:pathLst>
                <a:path w="2328" h="2036" extrusionOk="0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75"/>
            <p:cNvSpPr/>
            <p:nvPr/>
          </p:nvSpPr>
          <p:spPr>
            <a:xfrm>
              <a:off x="7312632" y="3340796"/>
              <a:ext cx="123868" cy="140645"/>
            </a:xfrm>
            <a:custGeom>
              <a:avLst/>
              <a:gdLst/>
              <a:ahLst/>
              <a:cxnLst/>
              <a:rect l="l" t="t" r="r" b="b"/>
              <a:pathLst>
                <a:path w="4740" h="5382" extrusionOk="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75"/>
            <p:cNvSpPr/>
            <p:nvPr/>
          </p:nvSpPr>
          <p:spPr>
            <a:xfrm>
              <a:off x="7331735" y="3413575"/>
              <a:ext cx="46516" cy="44242"/>
            </a:xfrm>
            <a:custGeom>
              <a:avLst/>
              <a:gdLst/>
              <a:ahLst/>
              <a:cxnLst/>
              <a:rect l="l" t="t" r="r" b="b"/>
              <a:pathLst>
                <a:path w="1780" h="1693" extrusionOk="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75"/>
            <p:cNvSpPr/>
            <p:nvPr/>
          </p:nvSpPr>
          <p:spPr>
            <a:xfrm>
              <a:off x="7231465" y="3453140"/>
              <a:ext cx="117622" cy="80122"/>
            </a:xfrm>
            <a:custGeom>
              <a:avLst/>
              <a:gdLst/>
              <a:ahLst/>
              <a:cxnLst/>
              <a:rect l="l" t="t" r="r" b="b"/>
              <a:pathLst>
                <a:path w="4501" h="3066" extrusionOk="0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75"/>
            <p:cNvSpPr/>
            <p:nvPr/>
          </p:nvSpPr>
          <p:spPr>
            <a:xfrm>
              <a:off x="7245785" y="3452878"/>
              <a:ext cx="93502" cy="59713"/>
            </a:xfrm>
            <a:custGeom>
              <a:avLst/>
              <a:gdLst/>
              <a:ahLst/>
              <a:cxnLst/>
              <a:rect l="l" t="t" r="r" b="b"/>
              <a:pathLst>
                <a:path w="3578" h="2285" extrusionOk="0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3" name="Google Shape;14263;p75"/>
          <p:cNvGrpSpPr/>
          <p:nvPr/>
        </p:nvGrpSpPr>
        <p:grpSpPr>
          <a:xfrm>
            <a:off x="7957948" y="3375631"/>
            <a:ext cx="360629" cy="291012"/>
            <a:chOff x="7957948" y="3375631"/>
            <a:chExt cx="360629" cy="291012"/>
          </a:xfrm>
        </p:grpSpPr>
        <p:sp>
          <p:nvSpPr>
            <p:cNvPr id="14264" name="Google Shape;14264;p75"/>
            <p:cNvSpPr/>
            <p:nvPr/>
          </p:nvSpPr>
          <p:spPr>
            <a:xfrm>
              <a:off x="7957948" y="3393714"/>
              <a:ext cx="360629" cy="261116"/>
            </a:xfrm>
            <a:custGeom>
              <a:avLst/>
              <a:gdLst/>
              <a:ahLst/>
              <a:cxnLst/>
              <a:rect l="l" t="t" r="r" b="b"/>
              <a:pathLst>
                <a:path w="13800" h="9992" extrusionOk="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75"/>
            <p:cNvSpPr/>
            <p:nvPr/>
          </p:nvSpPr>
          <p:spPr>
            <a:xfrm>
              <a:off x="8286643" y="3393714"/>
              <a:ext cx="31934" cy="261116"/>
            </a:xfrm>
            <a:custGeom>
              <a:avLst/>
              <a:gdLst/>
              <a:ahLst/>
              <a:cxnLst/>
              <a:rect l="l" t="t" r="r" b="b"/>
              <a:pathLst>
                <a:path w="1222" h="9992" extrusionOk="0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75"/>
            <p:cNvSpPr/>
            <p:nvPr/>
          </p:nvSpPr>
          <p:spPr>
            <a:xfrm>
              <a:off x="7978541" y="3597757"/>
              <a:ext cx="159853" cy="33946"/>
            </a:xfrm>
            <a:custGeom>
              <a:avLst/>
              <a:gdLst/>
              <a:ahLst/>
              <a:cxnLst/>
              <a:rect l="l" t="t" r="r" b="b"/>
              <a:pathLst>
                <a:path w="6117" h="1299" extrusionOk="0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75"/>
            <p:cNvSpPr/>
            <p:nvPr/>
          </p:nvSpPr>
          <p:spPr>
            <a:xfrm>
              <a:off x="8138367" y="3597757"/>
              <a:ext cx="159591" cy="33946"/>
            </a:xfrm>
            <a:custGeom>
              <a:avLst/>
              <a:gdLst/>
              <a:ahLst/>
              <a:cxnLst/>
              <a:rect l="l" t="t" r="r" b="b"/>
              <a:pathLst>
                <a:path w="6107" h="1299" extrusionOk="0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75"/>
            <p:cNvSpPr/>
            <p:nvPr/>
          </p:nvSpPr>
          <p:spPr>
            <a:xfrm>
              <a:off x="8122531" y="3631677"/>
              <a:ext cx="31202" cy="34965"/>
            </a:xfrm>
            <a:custGeom>
              <a:avLst/>
              <a:gdLst/>
              <a:ahLst/>
              <a:cxnLst/>
              <a:rect l="l" t="t" r="r" b="b"/>
              <a:pathLst>
                <a:path w="1194" h="1338" extrusionOk="0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75"/>
            <p:cNvSpPr/>
            <p:nvPr/>
          </p:nvSpPr>
          <p:spPr>
            <a:xfrm>
              <a:off x="7978541" y="3375631"/>
              <a:ext cx="159853" cy="234226"/>
            </a:xfrm>
            <a:custGeom>
              <a:avLst/>
              <a:gdLst/>
              <a:ahLst/>
              <a:cxnLst/>
              <a:rect l="l" t="t" r="r" b="b"/>
              <a:pathLst>
                <a:path w="6117" h="8963" extrusionOk="0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75"/>
            <p:cNvSpPr/>
            <p:nvPr/>
          </p:nvSpPr>
          <p:spPr>
            <a:xfrm>
              <a:off x="8138367" y="3375631"/>
              <a:ext cx="159591" cy="234252"/>
            </a:xfrm>
            <a:custGeom>
              <a:avLst/>
              <a:gdLst/>
              <a:ahLst/>
              <a:cxnLst/>
              <a:rect l="l" t="t" r="r" b="b"/>
              <a:pathLst>
                <a:path w="6107" h="8964" extrusionOk="0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75"/>
            <p:cNvSpPr/>
            <p:nvPr/>
          </p:nvSpPr>
          <p:spPr>
            <a:xfrm>
              <a:off x="8033576" y="3407277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75"/>
            <p:cNvSpPr/>
            <p:nvPr/>
          </p:nvSpPr>
          <p:spPr>
            <a:xfrm>
              <a:off x="8003184" y="3428889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75"/>
            <p:cNvSpPr/>
            <p:nvPr/>
          </p:nvSpPr>
          <p:spPr>
            <a:xfrm>
              <a:off x="8003184" y="3450761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75"/>
            <p:cNvSpPr/>
            <p:nvPr/>
          </p:nvSpPr>
          <p:spPr>
            <a:xfrm>
              <a:off x="8003184" y="3472608"/>
              <a:ext cx="88720" cy="10584"/>
            </a:xfrm>
            <a:custGeom>
              <a:avLst/>
              <a:gdLst/>
              <a:ahLst/>
              <a:cxnLst/>
              <a:rect l="l" t="t" r="r" b="b"/>
              <a:pathLst>
                <a:path w="3395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75"/>
            <p:cNvSpPr/>
            <p:nvPr/>
          </p:nvSpPr>
          <p:spPr>
            <a:xfrm>
              <a:off x="8033576" y="3515831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75"/>
            <p:cNvSpPr/>
            <p:nvPr/>
          </p:nvSpPr>
          <p:spPr>
            <a:xfrm>
              <a:off x="8003184" y="3537443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75"/>
            <p:cNvSpPr/>
            <p:nvPr/>
          </p:nvSpPr>
          <p:spPr>
            <a:xfrm>
              <a:off x="8003184" y="3559316"/>
              <a:ext cx="55296" cy="10584"/>
            </a:xfrm>
            <a:custGeom>
              <a:avLst/>
              <a:gdLst/>
              <a:ahLst/>
              <a:cxnLst/>
              <a:rect l="l" t="t" r="r" b="b"/>
              <a:pathLst>
                <a:path w="2116" h="405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75"/>
            <p:cNvSpPr/>
            <p:nvPr/>
          </p:nvSpPr>
          <p:spPr>
            <a:xfrm>
              <a:off x="8190632" y="3479664"/>
              <a:ext cx="81194" cy="10558"/>
            </a:xfrm>
            <a:custGeom>
              <a:avLst/>
              <a:gdLst/>
              <a:ahLst/>
              <a:cxnLst/>
              <a:rect l="l" t="t" r="r" b="b"/>
              <a:pathLst>
                <a:path w="3107" h="404" extrusionOk="0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75"/>
            <p:cNvSpPr/>
            <p:nvPr/>
          </p:nvSpPr>
          <p:spPr>
            <a:xfrm>
              <a:off x="8160240" y="3501511"/>
              <a:ext cx="111586" cy="10584"/>
            </a:xfrm>
            <a:custGeom>
              <a:avLst/>
              <a:gdLst/>
              <a:ahLst/>
              <a:cxnLst/>
              <a:rect l="l" t="t" r="r" b="b"/>
              <a:pathLst>
                <a:path w="4270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75"/>
            <p:cNvSpPr/>
            <p:nvPr/>
          </p:nvSpPr>
          <p:spPr>
            <a:xfrm>
              <a:off x="8160475" y="3523122"/>
              <a:ext cx="55061" cy="10584"/>
            </a:xfrm>
            <a:custGeom>
              <a:avLst/>
              <a:gdLst/>
              <a:ahLst/>
              <a:cxnLst/>
              <a:rect l="l" t="t" r="r" b="b"/>
              <a:pathLst>
                <a:path w="2107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75"/>
            <p:cNvSpPr/>
            <p:nvPr/>
          </p:nvSpPr>
          <p:spPr>
            <a:xfrm>
              <a:off x="8169778" y="3412556"/>
              <a:ext cx="97291" cy="36220"/>
            </a:xfrm>
            <a:custGeom>
              <a:avLst/>
              <a:gdLst/>
              <a:ahLst/>
              <a:cxnLst/>
              <a:rect l="l" t="t" r="r" b="b"/>
              <a:pathLst>
                <a:path w="3723" h="1386" extrusionOk="0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2" name="Google Shape;14282;p75"/>
          <p:cNvGrpSpPr/>
          <p:nvPr/>
        </p:nvGrpSpPr>
        <p:grpSpPr>
          <a:xfrm>
            <a:off x="6198656" y="3867888"/>
            <a:ext cx="347562" cy="227954"/>
            <a:chOff x="6198656" y="3867888"/>
            <a:chExt cx="347562" cy="227954"/>
          </a:xfrm>
        </p:grpSpPr>
        <p:sp>
          <p:nvSpPr>
            <p:cNvPr id="14283" name="Google Shape;14283;p75"/>
            <p:cNvSpPr/>
            <p:nvPr/>
          </p:nvSpPr>
          <p:spPr>
            <a:xfrm>
              <a:off x="6198656" y="3867888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75"/>
            <p:cNvSpPr/>
            <p:nvPr/>
          </p:nvSpPr>
          <p:spPr>
            <a:xfrm>
              <a:off x="6234353" y="3885998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75"/>
            <p:cNvSpPr/>
            <p:nvPr/>
          </p:nvSpPr>
          <p:spPr>
            <a:xfrm>
              <a:off x="6210468" y="3970119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75"/>
            <p:cNvSpPr/>
            <p:nvPr/>
          </p:nvSpPr>
          <p:spPr>
            <a:xfrm>
              <a:off x="6522333" y="3963899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75"/>
            <p:cNvSpPr/>
            <p:nvPr/>
          </p:nvSpPr>
          <p:spPr>
            <a:xfrm>
              <a:off x="6520321" y="3885998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75"/>
            <p:cNvSpPr/>
            <p:nvPr/>
          </p:nvSpPr>
          <p:spPr>
            <a:xfrm>
              <a:off x="6210468" y="3940014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75"/>
            <p:cNvSpPr/>
            <p:nvPr/>
          </p:nvSpPr>
          <p:spPr>
            <a:xfrm>
              <a:off x="6210468" y="4005842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75"/>
            <p:cNvSpPr/>
            <p:nvPr/>
          </p:nvSpPr>
          <p:spPr>
            <a:xfrm>
              <a:off x="6312489" y="3915894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75"/>
            <p:cNvSpPr/>
            <p:nvPr/>
          </p:nvSpPr>
          <p:spPr>
            <a:xfrm>
              <a:off x="6252437" y="4035764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75"/>
            <p:cNvSpPr/>
            <p:nvPr/>
          </p:nvSpPr>
          <p:spPr>
            <a:xfrm>
              <a:off x="6252437" y="4035764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75"/>
            <p:cNvSpPr/>
            <p:nvPr/>
          </p:nvSpPr>
          <p:spPr>
            <a:xfrm>
              <a:off x="6294406" y="4029727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4" name="Google Shape;14294;p75"/>
          <p:cNvGrpSpPr/>
          <p:nvPr/>
        </p:nvGrpSpPr>
        <p:grpSpPr>
          <a:xfrm>
            <a:off x="5706895" y="3819151"/>
            <a:ext cx="349392" cy="325454"/>
            <a:chOff x="5706895" y="3819151"/>
            <a:chExt cx="349392" cy="325454"/>
          </a:xfrm>
        </p:grpSpPr>
        <p:sp>
          <p:nvSpPr>
            <p:cNvPr id="14295" name="Google Shape;14295;p75"/>
            <p:cNvSpPr/>
            <p:nvPr/>
          </p:nvSpPr>
          <p:spPr>
            <a:xfrm>
              <a:off x="5761172" y="4052332"/>
              <a:ext cx="43484" cy="43511"/>
            </a:xfrm>
            <a:custGeom>
              <a:avLst/>
              <a:gdLst/>
              <a:ahLst/>
              <a:cxnLst/>
              <a:rect l="l" t="t" r="r" b="b"/>
              <a:pathLst>
                <a:path w="1664" h="1665" extrusionOk="0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75"/>
            <p:cNvSpPr/>
            <p:nvPr/>
          </p:nvSpPr>
          <p:spPr>
            <a:xfrm>
              <a:off x="5903881" y="3938498"/>
              <a:ext cx="101316" cy="86995"/>
            </a:xfrm>
            <a:custGeom>
              <a:avLst/>
              <a:gdLst/>
              <a:ahLst/>
              <a:cxnLst/>
              <a:rect l="l" t="t" r="r" b="b"/>
              <a:pathLst>
                <a:path w="3877" h="3329" extrusionOk="0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75"/>
            <p:cNvSpPr/>
            <p:nvPr/>
          </p:nvSpPr>
          <p:spPr>
            <a:xfrm>
              <a:off x="5913942" y="3973699"/>
              <a:ext cx="95514" cy="51795"/>
            </a:xfrm>
            <a:custGeom>
              <a:avLst/>
              <a:gdLst/>
              <a:ahLst/>
              <a:cxnLst/>
              <a:rect l="l" t="t" r="r" b="b"/>
              <a:pathLst>
                <a:path w="3655" h="1982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75"/>
            <p:cNvSpPr/>
            <p:nvPr/>
          </p:nvSpPr>
          <p:spPr>
            <a:xfrm>
              <a:off x="5788297" y="3840998"/>
              <a:ext cx="146525" cy="281891"/>
            </a:xfrm>
            <a:custGeom>
              <a:avLst/>
              <a:gdLst/>
              <a:ahLst/>
              <a:cxnLst/>
              <a:rect l="l" t="t" r="r" b="b"/>
              <a:pathLst>
                <a:path w="5607" h="10787" extrusionOk="0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75"/>
            <p:cNvSpPr/>
            <p:nvPr/>
          </p:nvSpPr>
          <p:spPr>
            <a:xfrm>
              <a:off x="5788297" y="4009135"/>
              <a:ext cx="146525" cy="113755"/>
            </a:xfrm>
            <a:custGeom>
              <a:avLst/>
              <a:gdLst/>
              <a:ahLst/>
              <a:cxnLst/>
              <a:rect l="l" t="t" r="r" b="b"/>
              <a:pathLst>
                <a:path w="5607" h="4353" extrusionOk="0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75"/>
            <p:cNvSpPr/>
            <p:nvPr/>
          </p:nvSpPr>
          <p:spPr>
            <a:xfrm>
              <a:off x="5923742" y="3819151"/>
              <a:ext cx="43511" cy="325454"/>
            </a:xfrm>
            <a:custGeom>
              <a:avLst/>
              <a:gdLst/>
              <a:ahLst/>
              <a:cxnLst/>
              <a:rect l="l" t="t" r="r" b="b"/>
              <a:pathLst>
                <a:path w="1665" h="12454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75"/>
            <p:cNvSpPr/>
            <p:nvPr/>
          </p:nvSpPr>
          <p:spPr>
            <a:xfrm>
              <a:off x="5923742" y="4117428"/>
              <a:ext cx="43511" cy="27178"/>
            </a:xfrm>
            <a:custGeom>
              <a:avLst/>
              <a:gdLst/>
              <a:ahLst/>
              <a:cxnLst/>
              <a:rect l="l" t="t" r="r" b="b"/>
              <a:pathLst>
                <a:path w="1665" h="1040" extrusionOk="0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75"/>
            <p:cNvSpPr/>
            <p:nvPr/>
          </p:nvSpPr>
          <p:spPr>
            <a:xfrm>
              <a:off x="5706895" y="3933220"/>
              <a:ext cx="43484" cy="97291"/>
            </a:xfrm>
            <a:custGeom>
              <a:avLst/>
              <a:gdLst/>
              <a:ahLst/>
              <a:cxnLst/>
              <a:rect l="l" t="t" r="r" b="b"/>
              <a:pathLst>
                <a:path w="1664" h="3723" extrusionOk="0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75"/>
            <p:cNvSpPr/>
            <p:nvPr/>
          </p:nvSpPr>
          <p:spPr>
            <a:xfrm>
              <a:off x="5706895" y="3938002"/>
              <a:ext cx="43484" cy="92509"/>
            </a:xfrm>
            <a:custGeom>
              <a:avLst/>
              <a:gdLst/>
              <a:ahLst/>
              <a:cxnLst/>
              <a:rect l="l" t="t" r="r" b="b"/>
              <a:pathLst>
                <a:path w="1664" h="3540" extrusionOk="0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75"/>
            <p:cNvSpPr/>
            <p:nvPr/>
          </p:nvSpPr>
          <p:spPr>
            <a:xfrm>
              <a:off x="5744839" y="3932985"/>
              <a:ext cx="54303" cy="97762"/>
            </a:xfrm>
            <a:custGeom>
              <a:avLst/>
              <a:gdLst/>
              <a:ahLst/>
              <a:cxnLst/>
              <a:rect l="l" t="t" r="r" b="b"/>
              <a:pathLst>
                <a:path w="2078" h="3741" extrusionOk="0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75"/>
            <p:cNvSpPr/>
            <p:nvPr/>
          </p:nvSpPr>
          <p:spPr>
            <a:xfrm>
              <a:off x="5744839" y="4014387"/>
              <a:ext cx="54303" cy="16359"/>
            </a:xfrm>
            <a:custGeom>
              <a:avLst/>
              <a:gdLst/>
              <a:ahLst/>
              <a:cxnLst/>
              <a:rect l="l" t="t" r="r" b="b"/>
              <a:pathLst>
                <a:path w="2078" h="626" extrusionOk="0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75"/>
            <p:cNvSpPr/>
            <p:nvPr/>
          </p:nvSpPr>
          <p:spPr>
            <a:xfrm>
              <a:off x="5744839" y="4030720"/>
              <a:ext cx="54539" cy="86734"/>
            </a:xfrm>
            <a:custGeom>
              <a:avLst/>
              <a:gdLst/>
              <a:ahLst/>
              <a:cxnLst/>
              <a:rect l="l" t="t" r="r" b="b"/>
              <a:pathLst>
                <a:path w="2087" h="3319" extrusionOk="0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75"/>
            <p:cNvSpPr/>
            <p:nvPr/>
          </p:nvSpPr>
          <p:spPr>
            <a:xfrm>
              <a:off x="6025528" y="3976443"/>
              <a:ext cx="30758" cy="10871"/>
            </a:xfrm>
            <a:custGeom>
              <a:avLst/>
              <a:gdLst/>
              <a:ahLst/>
              <a:cxnLst/>
              <a:rect l="l" t="t" r="r" b="b"/>
              <a:pathLst>
                <a:path w="1177" h="416" extrusionOk="0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75"/>
            <p:cNvSpPr/>
            <p:nvPr/>
          </p:nvSpPr>
          <p:spPr>
            <a:xfrm>
              <a:off x="6004675" y="3914718"/>
              <a:ext cx="26786" cy="22814"/>
            </a:xfrm>
            <a:custGeom>
              <a:avLst/>
              <a:gdLst/>
              <a:ahLst/>
              <a:cxnLst/>
              <a:rect l="l" t="t" r="r" b="b"/>
              <a:pathLst>
                <a:path w="1025" h="873" extrusionOk="0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75"/>
            <p:cNvSpPr/>
            <p:nvPr/>
          </p:nvSpPr>
          <p:spPr>
            <a:xfrm>
              <a:off x="6003368" y="4025886"/>
              <a:ext cx="26943" cy="22709"/>
            </a:xfrm>
            <a:custGeom>
              <a:avLst/>
              <a:gdLst/>
              <a:ahLst/>
              <a:cxnLst/>
              <a:rect l="l" t="t" r="r" b="b"/>
              <a:pathLst>
                <a:path w="1031" h="869" extrusionOk="0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0" name="Google Shape;14310;p75"/>
          <p:cNvGrpSpPr/>
          <p:nvPr/>
        </p:nvGrpSpPr>
        <p:grpSpPr>
          <a:xfrm>
            <a:off x="7648618" y="3340744"/>
            <a:ext cx="97265" cy="360393"/>
            <a:chOff x="7648618" y="3340744"/>
            <a:chExt cx="97265" cy="360393"/>
          </a:xfrm>
        </p:grpSpPr>
        <p:sp>
          <p:nvSpPr>
            <p:cNvPr id="14311" name="Google Shape;14311;p75"/>
            <p:cNvSpPr/>
            <p:nvPr/>
          </p:nvSpPr>
          <p:spPr>
            <a:xfrm>
              <a:off x="7648618" y="3340744"/>
              <a:ext cx="97265" cy="307057"/>
            </a:xfrm>
            <a:custGeom>
              <a:avLst/>
              <a:gdLst/>
              <a:ahLst/>
              <a:cxnLst/>
              <a:rect l="l" t="t" r="r" b="b"/>
              <a:pathLst>
                <a:path w="3722" h="11750" extrusionOk="0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75"/>
            <p:cNvSpPr/>
            <p:nvPr/>
          </p:nvSpPr>
          <p:spPr>
            <a:xfrm>
              <a:off x="7672477" y="3346467"/>
              <a:ext cx="73406" cy="284740"/>
            </a:xfrm>
            <a:custGeom>
              <a:avLst/>
              <a:gdLst/>
              <a:ahLst/>
              <a:cxnLst/>
              <a:rect l="l" t="t" r="r" b="b"/>
              <a:pathLst>
                <a:path w="2809" h="10896" extrusionOk="0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75"/>
            <p:cNvSpPr/>
            <p:nvPr/>
          </p:nvSpPr>
          <p:spPr>
            <a:xfrm>
              <a:off x="7656562" y="3376571"/>
              <a:ext cx="80018" cy="324566"/>
            </a:xfrm>
            <a:custGeom>
              <a:avLst/>
              <a:gdLst/>
              <a:ahLst/>
              <a:cxnLst/>
              <a:rect l="l" t="t" r="r" b="b"/>
              <a:pathLst>
                <a:path w="3062" h="12420" extrusionOk="0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4" name="Google Shape;14314;p75"/>
          <p:cNvGrpSpPr/>
          <p:nvPr/>
        </p:nvGrpSpPr>
        <p:grpSpPr>
          <a:xfrm>
            <a:off x="7164356" y="3790667"/>
            <a:ext cx="385507" cy="382501"/>
            <a:chOff x="7164356" y="3790667"/>
            <a:chExt cx="385507" cy="382501"/>
          </a:xfrm>
        </p:grpSpPr>
        <p:sp>
          <p:nvSpPr>
            <p:cNvPr id="14315" name="Google Shape;14315;p75"/>
            <p:cNvSpPr/>
            <p:nvPr/>
          </p:nvSpPr>
          <p:spPr>
            <a:xfrm>
              <a:off x="7241526" y="3981983"/>
              <a:ext cx="114852" cy="114852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75"/>
            <p:cNvSpPr/>
            <p:nvPr/>
          </p:nvSpPr>
          <p:spPr>
            <a:xfrm>
              <a:off x="7247536" y="3984988"/>
              <a:ext cx="56838" cy="56577"/>
            </a:xfrm>
            <a:custGeom>
              <a:avLst/>
              <a:gdLst/>
              <a:ahLst/>
              <a:cxnLst/>
              <a:rect l="l" t="t" r="r" b="b"/>
              <a:pathLst>
                <a:path w="2175" h="2165" extrusionOk="0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75"/>
            <p:cNvSpPr/>
            <p:nvPr/>
          </p:nvSpPr>
          <p:spPr>
            <a:xfrm>
              <a:off x="7296561" y="4033987"/>
              <a:ext cx="56812" cy="56838"/>
            </a:xfrm>
            <a:custGeom>
              <a:avLst/>
              <a:gdLst/>
              <a:ahLst/>
              <a:cxnLst/>
              <a:rect l="l" t="t" r="r" b="b"/>
              <a:pathLst>
                <a:path w="2174" h="2175" extrusionOk="0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75"/>
            <p:cNvSpPr/>
            <p:nvPr/>
          </p:nvSpPr>
          <p:spPr>
            <a:xfrm>
              <a:off x="7445307" y="3826468"/>
              <a:ext cx="68859" cy="64312"/>
            </a:xfrm>
            <a:custGeom>
              <a:avLst/>
              <a:gdLst/>
              <a:ahLst/>
              <a:cxnLst/>
              <a:rect l="l" t="t" r="r" b="b"/>
              <a:pathLst>
                <a:path w="2635" h="2461" extrusionOk="0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75"/>
            <p:cNvSpPr/>
            <p:nvPr/>
          </p:nvSpPr>
          <p:spPr>
            <a:xfrm>
              <a:off x="7423957" y="3793097"/>
              <a:ext cx="33789" cy="83363"/>
            </a:xfrm>
            <a:custGeom>
              <a:avLst/>
              <a:gdLst/>
              <a:ahLst/>
              <a:cxnLst/>
              <a:rect l="l" t="t" r="r" b="b"/>
              <a:pathLst>
                <a:path w="1293" h="3190" extrusionOk="0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75"/>
            <p:cNvSpPr/>
            <p:nvPr/>
          </p:nvSpPr>
          <p:spPr>
            <a:xfrm>
              <a:off x="7378852" y="3790667"/>
              <a:ext cx="35331" cy="82788"/>
            </a:xfrm>
            <a:custGeom>
              <a:avLst/>
              <a:gdLst/>
              <a:ahLst/>
              <a:cxnLst/>
              <a:rect l="l" t="t" r="r" b="b"/>
              <a:pathLst>
                <a:path w="1352" h="3168" extrusionOk="0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75"/>
            <p:cNvSpPr/>
            <p:nvPr/>
          </p:nvSpPr>
          <p:spPr>
            <a:xfrm>
              <a:off x="7459392" y="3881477"/>
              <a:ext cx="88354" cy="32169"/>
            </a:xfrm>
            <a:custGeom>
              <a:avLst/>
              <a:gdLst/>
              <a:ahLst/>
              <a:cxnLst/>
              <a:rect l="l" t="t" r="r" b="b"/>
              <a:pathLst>
                <a:path w="3381" h="1231" extrusionOk="0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75"/>
            <p:cNvSpPr/>
            <p:nvPr/>
          </p:nvSpPr>
          <p:spPr>
            <a:xfrm>
              <a:off x="7462084" y="3924883"/>
              <a:ext cx="87779" cy="33502"/>
            </a:xfrm>
            <a:custGeom>
              <a:avLst/>
              <a:gdLst/>
              <a:ahLst/>
              <a:cxnLst/>
              <a:rect l="l" t="t" r="r" b="b"/>
              <a:pathLst>
                <a:path w="3359" h="1282" extrusionOk="0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75"/>
            <p:cNvSpPr/>
            <p:nvPr/>
          </p:nvSpPr>
          <p:spPr>
            <a:xfrm>
              <a:off x="7325202" y="3850406"/>
              <a:ext cx="74399" cy="66167"/>
            </a:xfrm>
            <a:custGeom>
              <a:avLst/>
              <a:gdLst/>
              <a:ahLst/>
              <a:cxnLst/>
              <a:rect l="l" t="t" r="r" b="b"/>
              <a:pathLst>
                <a:path w="2847" h="2532" extrusionOk="0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75"/>
            <p:cNvSpPr/>
            <p:nvPr/>
          </p:nvSpPr>
          <p:spPr>
            <a:xfrm>
              <a:off x="7309627" y="3852392"/>
              <a:ext cx="84460" cy="83885"/>
            </a:xfrm>
            <a:custGeom>
              <a:avLst/>
              <a:gdLst/>
              <a:ahLst/>
              <a:cxnLst/>
              <a:rect l="l" t="t" r="r" b="b"/>
              <a:pathLst>
                <a:path w="3232" h="3210" extrusionOk="0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75"/>
            <p:cNvSpPr/>
            <p:nvPr/>
          </p:nvSpPr>
          <p:spPr>
            <a:xfrm>
              <a:off x="7309627" y="3859604"/>
              <a:ext cx="76647" cy="76673"/>
            </a:xfrm>
            <a:custGeom>
              <a:avLst/>
              <a:gdLst/>
              <a:ahLst/>
              <a:cxnLst/>
              <a:rect l="l" t="t" r="r" b="b"/>
              <a:pathLst>
                <a:path w="2933" h="2934" extrusionOk="0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75"/>
            <p:cNvSpPr/>
            <p:nvPr/>
          </p:nvSpPr>
          <p:spPr>
            <a:xfrm>
              <a:off x="7187980" y="3869927"/>
              <a:ext cx="188755" cy="187971"/>
            </a:xfrm>
            <a:custGeom>
              <a:avLst/>
              <a:gdLst/>
              <a:ahLst/>
              <a:cxnLst/>
              <a:rect l="l" t="t" r="r" b="b"/>
              <a:pathLst>
                <a:path w="7223" h="7193" extrusionOk="0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75"/>
            <p:cNvSpPr/>
            <p:nvPr/>
          </p:nvSpPr>
          <p:spPr>
            <a:xfrm>
              <a:off x="7187980" y="3922924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75"/>
            <p:cNvSpPr/>
            <p:nvPr/>
          </p:nvSpPr>
          <p:spPr>
            <a:xfrm>
              <a:off x="7164356" y="4005215"/>
              <a:ext cx="76934" cy="75680"/>
            </a:xfrm>
            <a:custGeom>
              <a:avLst/>
              <a:gdLst/>
              <a:ahLst/>
              <a:cxnLst/>
              <a:rect l="l" t="t" r="r" b="b"/>
              <a:pathLst>
                <a:path w="2944" h="2896" extrusionOk="0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75"/>
            <p:cNvSpPr/>
            <p:nvPr/>
          </p:nvSpPr>
          <p:spPr>
            <a:xfrm>
              <a:off x="7164356" y="4015406"/>
              <a:ext cx="66115" cy="65488"/>
            </a:xfrm>
            <a:custGeom>
              <a:avLst/>
              <a:gdLst/>
              <a:ahLst/>
              <a:cxnLst/>
              <a:rect l="l" t="t" r="r" b="b"/>
              <a:pathLst>
                <a:path w="2530" h="2506" extrusionOk="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75"/>
            <p:cNvSpPr/>
            <p:nvPr/>
          </p:nvSpPr>
          <p:spPr>
            <a:xfrm>
              <a:off x="7217379" y="3915580"/>
              <a:ext cx="86211" cy="94835"/>
            </a:xfrm>
            <a:custGeom>
              <a:avLst/>
              <a:gdLst/>
              <a:ahLst/>
              <a:cxnLst/>
              <a:rect l="l" t="t" r="r" b="b"/>
              <a:pathLst>
                <a:path w="3299" h="3629" extrusionOk="0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75"/>
            <p:cNvSpPr/>
            <p:nvPr/>
          </p:nvSpPr>
          <p:spPr>
            <a:xfrm>
              <a:off x="7417424" y="3942732"/>
              <a:ext cx="74661" cy="66220"/>
            </a:xfrm>
            <a:custGeom>
              <a:avLst/>
              <a:gdLst/>
              <a:ahLst/>
              <a:cxnLst/>
              <a:rect l="l" t="t" r="r" b="b"/>
              <a:pathLst>
                <a:path w="2857" h="2534" extrusionOk="0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75"/>
            <p:cNvSpPr/>
            <p:nvPr/>
          </p:nvSpPr>
          <p:spPr>
            <a:xfrm>
              <a:off x="7402084" y="3944666"/>
              <a:ext cx="84460" cy="84094"/>
            </a:xfrm>
            <a:custGeom>
              <a:avLst/>
              <a:gdLst/>
              <a:ahLst/>
              <a:cxnLst/>
              <a:rect l="l" t="t" r="r" b="b"/>
              <a:pathLst>
                <a:path w="3232" h="3218" extrusionOk="0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75"/>
            <p:cNvSpPr/>
            <p:nvPr/>
          </p:nvSpPr>
          <p:spPr>
            <a:xfrm>
              <a:off x="7402084" y="3952087"/>
              <a:ext cx="76438" cy="76673"/>
            </a:xfrm>
            <a:custGeom>
              <a:avLst/>
              <a:gdLst/>
              <a:ahLst/>
              <a:cxnLst/>
              <a:rect l="l" t="t" r="r" b="b"/>
              <a:pathLst>
                <a:path w="2925" h="2934" extrusionOk="0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75"/>
            <p:cNvSpPr/>
            <p:nvPr/>
          </p:nvSpPr>
          <p:spPr>
            <a:xfrm>
              <a:off x="7280202" y="3962279"/>
              <a:ext cx="189016" cy="188102"/>
            </a:xfrm>
            <a:custGeom>
              <a:avLst/>
              <a:gdLst/>
              <a:ahLst/>
              <a:cxnLst/>
              <a:rect l="l" t="t" r="r" b="b"/>
              <a:pathLst>
                <a:path w="7233" h="7198" extrusionOk="0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75"/>
            <p:cNvSpPr/>
            <p:nvPr/>
          </p:nvSpPr>
          <p:spPr>
            <a:xfrm>
              <a:off x="7280202" y="4015406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75"/>
            <p:cNvSpPr/>
            <p:nvPr/>
          </p:nvSpPr>
          <p:spPr>
            <a:xfrm>
              <a:off x="7256839" y="4097698"/>
              <a:ext cx="76673" cy="75471"/>
            </a:xfrm>
            <a:custGeom>
              <a:avLst/>
              <a:gdLst/>
              <a:ahLst/>
              <a:cxnLst/>
              <a:rect l="l" t="t" r="r" b="b"/>
              <a:pathLst>
                <a:path w="2934" h="2888" extrusionOk="0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75"/>
            <p:cNvSpPr/>
            <p:nvPr/>
          </p:nvSpPr>
          <p:spPr>
            <a:xfrm>
              <a:off x="7256839" y="4107628"/>
              <a:ext cx="66115" cy="65540"/>
            </a:xfrm>
            <a:custGeom>
              <a:avLst/>
              <a:gdLst/>
              <a:ahLst/>
              <a:cxnLst/>
              <a:rect l="l" t="t" r="r" b="b"/>
              <a:pathLst>
                <a:path w="2530" h="2508" extrusionOk="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75"/>
            <p:cNvSpPr/>
            <p:nvPr/>
          </p:nvSpPr>
          <p:spPr>
            <a:xfrm>
              <a:off x="7309862" y="4008011"/>
              <a:ext cx="86002" cy="94626"/>
            </a:xfrm>
            <a:custGeom>
              <a:avLst/>
              <a:gdLst/>
              <a:ahLst/>
              <a:cxnLst/>
              <a:rect l="l" t="t" r="r" b="b"/>
              <a:pathLst>
                <a:path w="3291" h="3621" extrusionOk="0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9" name="Google Shape;14339;p75"/>
          <p:cNvGrpSpPr/>
          <p:nvPr/>
        </p:nvGrpSpPr>
        <p:grpSpPr>
          <a:xfrm>
            <a:off x="6670400" y="3826468"/>
            <a:ext cx="387911" cy="310846"/>
            <a:chOff x="6670400" y="3826468"/>
            <a:chExt cx="387911" cy="310846"/>
          </a:xfrm>
        </p:grpSpPr>
        <p:sp>
          <p:nvSpPr>
            <p:cNvPr id="14340" name="Google Shape;14340;p75"/>
            <p:cNvSpPr/>
            <p:nvPr/>
          </p:nvSpPr>
          <p:spPr>
            <a:xfrm>
              <a:off x="6732648" y="3971687"/>
              <a:ext cx="263625" cy="165628"/>
            </a:xfrm>
            <a:custGeom>
              <a:avLst/>
              <a:gdLst/>
              <a:ahLst/>
              <a:cxnLst/>
              <a:rect l="l" t="t" r="r" b="b"/>
              <a:pathLst>
                <a:path w="10088" h="6338" extrusionOk="0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75"/>
            <p:cNvSpPr/>
            <p:nvPr/>
          </p:nvSpPr>
          <p:spPr>
            <a:xfrm>
              <a:off x="6980175" y="3971687"/>
              <a:ext cx="16098" cy="145271"/>
            </a:xfrm>
            <a:custGeom>
              <a:avLst/>
              <a:gdLst/>
              <a:ahLst/>
              <a:cxnLst/>
              <a:rect l="l" t="t" r="r" b="b"/>
              <a:pathLst>
                <a:path w="616" h="5559" extrusionOk="0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75"/>
            <p:cNvSpPr/>
            <p:nvPr/>
          </p:nvSpPr>
          <p:spPr>
            <a:xfrm>
              <a:off x="6858789" y="3989823"/>
              <a:ext cx="11342" cy="147492"/>
            </a:xfrm>
            <a:custGeom>
              <a:avLst/>
              <a:gdLst/>
              <a:ahLst/>
              <a:cxnLst/>
              <a:rect l="l" t="t" r="r" b="b"/>
              <a:pathLst>
                <a:path w="434" h="5644" extrusionOk="0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75"/>
            <p:cNvSpPr/>
            <p:nvPr/>
          </p:nvSpPr>
          <p:spPr>
            <a:xfrm>
              <a:off x="6772108" y="3989770"/>
              <a:ext cx="11342" cy="72910"/>
            </a:xfrm>
            <a:custGeom>
              <a:avLst/>
              <a:gdLst/>
              <a:ahLst/>
              <a:cxnLst/>
              <a:rect l="l" t="t" r="r" b="b"/>
              <a:pathLst>
                <a:path w="434" h="2790" extrusionOk="0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75"/>
            <p:cNvSpPr/>
            <p:nvPr/>
          </p:nvSpPr>
          <p:spPr>
            <a:xfrm>
              <a:off x="6772108" y="4074701"/>
              <a:ext cx="11342" cy="54303"/>
            </a:xfrm>
            <a:custGeom>
              <a:avLst/>
              <a:gdLst/>
              <a:ahLst/>
              <a:cxnLst/>
              <a:rect l="l" t="t" r="r" b="b"/>
              <a:pathLst>
                <a:path w="434" h="2078" extrusionOk="0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75"/>
            <p:cNvSpPr/>
            <p:nvPr/>
          </p:nvSpPr>
          <p:spPr>
            <a:xfrm>
              <a:off x="6945235" y="3989823"/>
              <a:ext cx="11342" cy="139182"/>
            </a:xfrm>
            <a:custGeom>
              <a:avLst/>
              <a:gdLst/>
              <a:ahLst/>
              <a:cxnLst/>
              <a:rect l="l" t="t" r="r" b="b"/>
              <a:pathLst>
                <a:path w="434" h="532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75"/>
            <p:cNvSpPr/>
            <p:nvPr/>
          </p:nvSpPr>
          <p:spPr>
            <a:xfrm>
              <a:off x="6732412" y="3961887"/>
              <a:ext cx="263860" cy="63084"/>
            </a:xfrm>
            <a:custGeom>
              <a:avLst/>
              <a:gdLst/>
              <a:ahLst/>
              <a:cxnLst/>
              <a:rect l="l" t="t" r="r" b="b"/>
              <a:pathLst>
                <a:path w="10097" h="2414" extrusionOk="0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75"/>
            <p:cNvSpPr/>
            <p:nvPr/>
          </p:nvSpPr>
          <p:spPr>
            <a:xfrm>
              <a:off x="6980175" y="3961887"/>
              <a:ext cx="16098" cy="42727"/>
            </a:xfrm>
            <a:custGeom>
              <a:avLst/>
              <a:gdLst/>
              <a:ahLst/>
              <a:cxnLst/>
              <a:rect l="l" t="t" r="r" b="b"/>
              <a:pathLst>
                <a:path w="616" h="1635" extrusionOk="0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75"/>
            <p:cNvSpPr/>
            <p:nvPr/>
          </p:nvSpPr>
          <p:spPr>
            <a:xfrm>
              <a:off x="6732412" y="3922924"/>
              <a:ext cx="263860" cy="77692"/>
            </a:xfrm>
            <a:custGeom>
              <a:avLst/>
              <a:gdLst/>
              <a:ahLst/>
              <a:cxnLst/>
              <a:rect l="l" t="t" r="r" b="b"/>
              <a:pathLst>
                <a:path w="10097" h="2973" extrusionOk="0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75"/>
            <p:cNvSpPr/>
            <p:nvPr/>
          </p:nvSpPr>
          <p:spPr>
            <a:xfrm>
              <a:off x="6843475" y="3922924"/>
              <a:ext cx="152797" cy="77692"/>
            </a:xfrm>
            <a:custGeom>
              <a:avLst/>
              <a:gdLst/>
              <a:ahLst/>
              <a:cxnLst/>
              <a:rect l="l" t="t" r="r" b="b"/>
              <a:pathLst>
                <a:path w="5847" h="2973" extrusionOk="0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75"/>
            <p:cNvSpPr/>
            <p:nvPr/>
          </p:nvSpPr>
          <p:spPr>
            <a:xfrm>
              <a:off x="6884190" y="3826678"/>
              <a:ext cx="131708" cy="127448"/>
            </a:xfrm>
            <a:custGeom>
              <a:avLst/>
              <a:gdLst/>
              <a:ahLst/>
              <a:cxnLst/>
              <a:rect l="l" t="t" r="r" b="b"/>
              <a:pathLst>
                <a:path w="5040" h="4877" extrusionOk="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75"/>
            <p:cNvSpPr/>
            <p:nvPr/>
          </p:nvSpPr>
          <p:spPr>
            <a:xfrm>
              <a:off x="6878153" y="3942026"/>
              <a:ext cx="19861" cy="19887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75"/>
            <p:cNvSpPr/>
            <p:nvPr/>
          </p:nvSpPr>
          <p:spPr>
            <a:xfrm>
              <a:off x="6712996" y="3826468"/>
              <a:ext cx="131499" cy="127657"/>
            </a:xfrm>
            <a:custGeom>
              <a:avLst/>
              <a:gdLst/>
              <a:ahLst/>
              <a:cxnLst/>
              <a:rect l="l" t="t" r="r" b="b"/>
              <a:pathLst>
                <a:path w="5032" h="4885" extrusionOk="0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75"/>
            <p:cNvSpPr/>
            <p:nvPr/>
          </p:nvSpPr>
          <p:spPr>
            <a:xfrm>
              <a:off x="6830906" y="3942026"/>
              <a:ext cx="19626" cy="19887"/>
            </a:xfrm>
            <a:custGeom>
              <a:avLst/>
              <a:gdLst/>
              <a:ahLst/>
              <a:cxnLst/>
              <a:rect l="l" t="t" r="r" b="b"/>
              <a:pathLst>
                <a:path w="751" h="761" extrusionOk="0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75"/>
            <p:cNvSpPr/>
            <p:nvPr/>
          </p:nvSpPr>
          <p:spPr>
            <a:xfrm>
              <a:off x="6706933" y="3869822"/>
              <a:ext cx="45601" cy="58903"/>
            </a:xfrm>
            <a:custGeom>
              <a:avLst/>
              <a:gdLst/>
              <a:ahLst/>
              <a:cxnLst/>
              <a:rect l="l" t="t" r="r" b="b"/>
              <a:pathLst>
                <a:path w="1745" h="2254" extrusionOk="0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75"/>
            <p:cNvSpPr/>
            <p:nvPr/>
          </p:nvSpPr>
          <p:spPr>
            <a:xfrm>
              <a:off x="6670400" y="3912653"/>
              <a:ext cx="65201" cy="31673"/>
            </a:xfrm>
            <a:custGeom>
              <a:avLst/>
              <a:gdLst/>
              <a:ahLst/>
              <a:cxnLst/>
              <a:rect l="l" t="t" r="r" b="b"/>
              <a:pathLst>
                <a:path w="2495" h="1212" extrusionOk="0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75"/>
            <p:cNvSpPr/>
            <p:nvPr/>
          </p:nvSpPr>
          <p:spPr>
            <a:xfrm>
              <a:off x="6976412" y="3869822"/>
              <a:ext cx="45340" cy="58903"/>
            </a:xfrm>
            <a:custGeom>
              <a:avLst/>
              <a:gdLst/>
              <a:ahLst/>
              <a:cxnLst/>
              <a:rect l="l" t="t" r="r" b="b"/>
              <a:pathLst>
                <a:path w="1735" h="2254" extrusionOk="0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75"/>
            <p:cNvSpPr/>
            <p:nvPr/>
          </p:nvSpPr>
          <p:spPr>
            <a:xfrm>
              <a:off x="6993084" y="3912653"/>
              <a:ext cx="65227" cy="31673"/>
            </a:xfrm>
            <a:custGeom>
              <a:avLst/>
              <a:gdLst/>
              <a:ahLst/>
              <a:cxnLst/>
              <a:rect l="l" t="t" r="r" b="b"/>
              <a:pathLst>
                <a:path w="2496" h="1212" extrusionOk="0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8" name="Google Shape;14358;p75"/>
          <p:cNvGrpSpPr/>
          <p:nvPr/>
        </p:nvGrpSpPr>
        <p:grpSpPr>
          <a:xfrm>
            <a:off x="7662181" y="3803446"/>
            <a:ext cx="302823" cy="360498"/>
            <a:chOff x="7662181" y="3803446"/>
            <a:chExt cx="302823" cy="360498"/>
          </a:xfrm>
        </p:grpSpPr>
        <p:sp>
          <p:nvSpPr>
            <p:cNvPr id="14359" name="Google Shape;14359;p75"/>
            <p:cNvSpPr/>
            <p:nvPr/>
          </p:nvSpPr>
          <p:spPr>
            <a:xfrm>
              <a:off x="7801388" y="4144161"/>
              <a:ext cx="22683" cy="19782"/>
            </a:xfrm>
            <a:custGeom>
              <a:avLst/>
              <a:gdLst/>
              <a:ahLst/>
              <a:cxnLst/>
              <a:rect l="l" t="t" r="r" b="b"/>
              <a:pathLst>
                <a:path w="868" h="757" extrusionOk="0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75"/>
            <p:cNvSpPr/>
            <p:nvPr/>
          </p:nvSpPr>
          <p:spPr>
            <a:xfrm>
              <a:off x="7662181" y="4059283"/>
              <a:ext cx="199286" cy="89399"/>
            </a:xfrm>
            <a:custGeom>
              <a:avLst/>
              <a:gdLst/>
              <a:ahLst/>
              <a:cxnLst/>
              <a:rect l="l" t="t" r="r" b="b"/>
              <a:pathLst>
                <a:path w="7626" h="3421" extrusionOk="0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75"/>
            <p:cNvSpPr/>
            <p:nvPr/>
          </p:nvSpPr>
          <p:spPr>
            <a:xfrm>
              <a:off x="7673731" y="4032497"/>
              <a:ext cx="55819" cy="55401"/>
            </a:xfrm>
            <a:custGeom>
              <a:avLst/>
              <a:gdLst/>
              <a:ahLst/>
              <a:cxnLst/>
              <a:rect l="l" t="t" r="r" b="b"/>
              <a:pathLst>
                <a:path w="2136" h="2120" extrusionOk="0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75"/>
            <p:cNvSpPr/>
            <p:nvPr/>
          </p:nvSpPr>
          <p:spPr>
            <a:xfrm>
              <a:off x="7680264" y="4043055"/>
              <a:ext cx="49286" cy="44948"/>
            </a:xfrm>
            <a:custGeom>
              <a:avLst/>
              <a:gdLst/>
              <a:ahLst/>
              <a:cxnLst/>
              <a:rect l="l" t="t" r="r" b="b"/>
              <a:pathLst>
                <a:path w="1886" h="1720" extrusionOk="0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75"/>
            <p:cNvSpPr/>
            <p:nvPr/>
          </p:nvSpPr>
          <p:spPr>
            <a:xfrm>
              <a:off x="7693331" y="3857096"/>
              <a:ext cx="211882" cy="211072"/>
            </a:xfrm>
            <a:custGeom>
              <a:avLst/>
              <a:gdLst/>
              <a:ahLst/>
              <a:cxnLst/>
              <a:rect l="l" t="t" r="r" b="b"/>
              <a:pathLst>
                <a:path w="8108" h="8077" extrusionOk="0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75"/>
            <p:cNvSpPr/>
            <p:nvPr/>
          </p:nvSpPr>
          <p:spPr>
            <a:xfrm>
              <a:off x="7704385" y="3886495"/>
              <a:ext cx="200828" cy="181542"/>
            </a:xfrm>
            <a:custGeom>
              <a:avLst/>
              <a:gdLst/>
              <a:ahLst/>
              <a:cxnLst/>
              <a:rect l="l" t="t" r="r" b="b"/>
              <a:pathLst>
                <a:path w="7685" h="6947" extrusionOk="0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75"/>
            <p:cNvSpPr/>
            <p:nvPr/>
          </p:nvSpPr>
          <p:spPr>
            <a:xfrm>
              <a:off x="7799376" y="3803446"/>
              <a:ext cx="165628" cy="138555"/>
            </a:xfrm>
            <a:custGeom>
              <a:avLst/>
              <a:gdLst/>
              <a:ahLst/>
              <a:cxnLst/>
              <a:rect l="l" t="t" r="r" b="b"/>
              <a:pathLst>
                <a:path w="6338" h="5302" extrusionOk="0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75"/>
            <p:cNvSpPr/>
            <p:nvPr/>
          </p:nvSpPr>
          <p:spPr>
            <a:xfrm>
              <a:off x="7833296" y="3810606"/>
              <a:ext cx="131708" cy="131394"/>
            </a:xfrm>
            <a:custGeom>
              <a:avLst/>
              <a:gdLst/>
              <a:ahLst/>
              <a:cxnLst/>
              <a:rect l="l" t="t" r="r" b="b"/>
              <a:pathLst>
                <a:path w="5040" h="5028" extrusionOk="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75"/>
            <p:cNvSpPr/>
            <p:nvPr/>
          </p:nvSpPr>
          <p:spPr>
            <a:xfrm>
              <a:off x="7804158" y="3929457"/>
              <a:ext cx="28667" cy="28432"/>
            </a:xfrm>
            <a:custGeom>
              <a:avLst/>
              <a:gdLst/>
              <a:ahLst/>
              <a:cxnLst/>
              <a:rect l="l" t="t" r="r" b="b"/>
              <a:pathLst>
                <a:path w="1097" h="1088" extrusionOk="0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75"/>
            <p:cNvSpPr/>
            <p:nvPr/>
          </p:nvSpPr>
          <p:spPr>
            <a:xfrm>
              <a:off x="7806929" y="4129710"/>
              <a:ext cx="29922" cy="28929"/>
            </a:xfrm>
            <a:custGeom>
              <a:avLst/>
              <a:gdLst/>
              <a:ahLst/>
              <a:cxnLst/>
              <a:rect l="l" t="t" r="r" b="b"/>
              <a:pathLst>
                <a:path w="1145" h="1107" extrusionOk="0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9" name="Google Shape;14369;p75"/>
          <p:cNvGrpSpPr/>
          <p:nvPr/>
        </p:nvGrpSpPr>
        <p:grpSpPr>
          <a:xfrm>
            <a:off x="5206562" y="3803994"/>
            <a:ext cx="363895" cy="355663"/>
            <a:chOff x="5206562" y="3803994"/>
            <a:chExt cx="363895" cy="355663"/>
          </a:xfrm>
        </p:grpSpPr>
        <p:sp>
          <p:nvSpPr>
            <p:cNvPr id="14370" name="Google Shape;14370;p75"/>
            <p:cNvSpPr/>
            <p:nvPr/>
          </p:nvSpPr>
          <p:spPr>
            <a:xfrm>
              <a:off x="5284724" y="3924701"/>
              <a:ext cx="212849" cy="192753"/>
            </a:xfrm>
            <a:custGeom>
              <a:avLst/>
              <a:gdLst/>
              <a:ahLst/>
              <a:cxnLst/>
              <a:rect l="l" t="t" r="r" b="b"/>
              <a:pathLst>
                <a:path w="8145" h="7376" extrusionOk="0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75"/>
            <p:cNvSpPr/>
            <p:nvPr/>
          </p:nvSpPr>
          <p:spPr>
            <a:xfrm>
              <a:off x="5241240" y="3803994"/>
              <a:ext cx="294539" cy="96586"/>
            </a:xfrm>
            <a:custGeom>
              <a:avLst/>
              <a:gdLst/>
              <a:ahLst/>
              <a:cxnLst/>
              <a:rect l="l" t="t" r="r" b="b"/>
              <a:pathLst>
                <a:path w="11271" h="3696" extrusionOk="0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75"/>
            <p:cNvSpPr/>
            <p:nvPr/>
          </p:nvSpPr>
          <p:spPr>
            <a:xfrm>
              <a:off x="5277172" y="3828820"/>
              <a:ext cx="222675" cy="73014"/>
            </a:xfrm>
            <a:custGeom>
              <a:avLst/>
              <a:gdLst/>
              <a:ahLst/>
              <a:cxnLst/>
              <a:rect l="l" t="t" r="r" b="b"/>
              <a:pathLst>
                <a:path w="8521" h="2794" extrusionOk="0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75"/>
            <p:cNvSpPr/>
            <p:nvPr/>
          </p:nvSpPr>
          <p:spPr>
            <a:xfrm>
              <a:off x="5238731" y="3888507"/>
              <a:ext cx="299557" cy="36220"/>
            </a:xfrm>
            <a:custGeom>
              <a:avLst/>
              <a:gdLst/>
              <a:ahLst/>
              <a:cxnLst/>
              <a:rect l="l" t="t" r="r" b="b"/>
              <a:pathLst>
                <a:path w="11463" h="1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75"/>
            <p:cNvSpPr/>
            <p:nvPr/>
          </p:nvSpPr>
          <p:spPr>
            <a:xfrm>
              <a:off x="5284724" y="3924701"/>
              <a:ext cx="212849" cy="186978"/>
            </a:xfrm>
            <a:custGeom>
              <a:avLst/>
              <a:gdLst/>
              <a:ahLst/>
              <a:cxnLst/>
              <a:rect l="l" t="t" r="r" b="b"/>
              <a:pathLst>
                <a:path w="8145" h="7155" extrusionOk="0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75"/>
            <p:cNvSpPr/>
            <p:nvPr/>
          </p:nvSpPr>
          <p:spPr>
            <a:xfrm>
              <a:off x="5245421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75"/>
            <p:cNvSpPr/>
            <p:nvPr/>
          </p:nvSpPr>
          <p:spPr>
            <a:xfrm>
              <a:off x="5262093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75"/>
            <p:cNvSpPr/>
            <p:nvPr/>
          </p:nvSpPr>
          <p:spPr>
            <a:xfrm>
              <a:off x="5353479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75"/>
            <p:cNvSpPr/>
            <p:nvPr/>
          </p:nvSpPr>
          <p:spPr>
            <a:xfrm>
              <a:off x="5370151" y="4095058"/>
              <a:ext cx="40741" cy="20880"/>
            </a:xfrm>
            <a:custGeom>
              <a:avLst/>
              <a:gdLst/>
              <a:ahLst/>
              <a:cxnLst/>
              <a:rect l="l" t="t" r="r" b="b"/>
              <a:pathLst>
                <a:path w="1559" h="799" extrusionOk="0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75"/>
            <p:cNvSpPr/>
            <p:nvPr/>
          </p:nvSpPr>
          <p:spPr>
            <a:xfrm>
              <a:off x="5462033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75"/>
            <p:cNvSpPr/>
            <p:nvPr/>
          </p:nvSpPr>
          <p:spPr>
            <a:xfrm>
              <a:off x="5478470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75"/>
            <p:cNvSpPr/>
            <p:nvPr/>
          </p:nvSpPr>
          <p:spPr>
            <a:xfrm>
              <a:off x="5240247" y="4111652"/>
              <a:ext cx="296525" cy="25139"/>
            </a:xfrm>
            <a:custGeom>
              <a:avLst/>
              <a:gdLst/>
              <a:ahLst/>
              <a:cxnLst/>
              <a:rect l="l" t="t" r="r" b="b"/>
              <a:pathLst>
                <a:path w="11347" h="962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75"/>
            <p:cNvSpPr/>
            <p:nvPr/>
          </p:nvSpPr>
          <p:spPr>
            <a:xfrm>
              <a:off x="5229166" y="4133003"/>
              <a:ext cx="318686" cy="21403"/>
            </a:xfrm>
            <a:custGeom>
              <a:avLst/>
              <a:gdLst/>
              <a:ahLst/>
              <a:cxnLst/>
              <a:rect l="l" t="t" r="r" b="b"/>
              <a:pathLst>
                <a:path w="12195" h="819" extrusionOk="0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75"/>
            <p:cNvSpPr/>
            <p:nvPr/>
          </p:nvSpPr>
          <p:spPr>
            <a:xfrm>
              <a:off x="5206562" y="4149100"/>
              <a:ext cx="363895" cy="10558"/>
            </a:xfrm>
            <a:custGeom>
              <a:avLst/>
              <a:gdLst/>
              <a:ahLst/>
              <a:cxnLst/>
              <a:rect l="l" t="t" r="r" b="b"/>
              <a:pathLst>
                <a:path w="13925" h="404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4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8" name="Google Shape;14388;p7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89" name="Google Shape;14389;p76"/>
          <p:cNvGrpSpPr/>
          <p:nvPr/>
        </p:nvGrpSpPr>
        <p:grpSpPr>
          <a:xfrm>
            <a:off x="4682526" y="1512217"/>
            <a:ext cx="369948" cy="370132"/>
            <a:chOff x="4682526" y="1512217"/>
            <a:chExt cx="369948" cy="370132"/>
          </a:xfrm>
        </p:grpSpPr>
        <p:sp>
          <p:nvSpPr>
            <p:cNvPr id="14390" name="Google Shape;14390;p76"/>
            <p:cNvSpPr/>
            <p:nvPr/>
          </p:nvSpPr>
          <p:spPr>
            <a:xfrm>
              <a:off x="4921192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76"/>
            <p:cNvSpPr/>
            <p:nvPr/>
          </p:nvSpPr>
          <p:spPr>
            <a:xfrm>
              <a:off x="4945036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76"/>
            <p:cNvSpPr/>
            <p:nvPr/>
          </p:nvSpPr>
          <p:spPr>
            <a:xfrm>
              <a:off x="4682526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76"/>
            <p:cNvSpPr/>
            <p:nvPr/>
          </p:nvSpPr>
          <p:spPr>
            <a:xfrm>
              <a:off x="4706343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76"/>
            <p:cNvSpPr/>
            <p:nvPr/>
          </p:nvSpPr>
          <p:spPr>
            <a:xfrm>
              <a:off x="4694434" y="1547942"/>
              <a:ext cx="346131" cy="320006"/>
            </a:xfrm>
            <a:custGeom>
              <a:avLst/>
              <a:gdLst/>
              <a:ahLst/>
              <a:cxnLst/>
              <a:rect l="l" t="t" r="r" b="b"/>
              <a:pathLst>
                <a:path w="13196" h="12200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76"/>
            <p:cNvSpPr/>
            <p:nvPr/>
          </p:nvSpPr>
          <p:spPr>
            <a:xfrm>
              <a:off x="4694434" y="1547942"/>
              <a:ext cx="174849" cy="320163"/>
            </a:xfrm>
            <a:custGeom>
              <a:avLst/>
              <a:gdLst/>
              <a:ahLst/>
              <a:cxnLst/>
              <a:rect l="l" t="t" r="r" b="b"/>
              <a:pathLst>
                <a:path w="6666" h="12206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76"/>
            <p:cNvSpPr/>
            <p:nvPr/>
          </p:nvSpPr>
          <p:spPr>
            <a:xfrm>
              <a:off x="4826397" y="1738975"/>
              <a:ext cx="82021" cy="143373"/>
            </a:xfrm>
            <a:custGeom>
              <a:avLst/>
              <a:gdLst/>
              <a:ahLst/>
              <a:cxnLst/>
              <a:rect l="l" t="t" r="r" b="b"/>
              <a:pathLst>
                <a:path w="3127" h="5466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76"/>
            <p:cNvSpPr/>
            <p:nvPr/>
          </p:nvSpPr>
          <p:spPr>
            <a:xfrm>
              <a:off x="4826397" y="1738975"/>
              <a:ext cx="82205" cy="101484"/>
            </a:xfrm>
            <a:custGeom>
              <a:avLst/>
              <a:gdLst/>
              <a:ahLst/>
              <a:cxnLst/>
              <a:rect l="l" t="t" r="r" b="b"/>
              <a:pathLst>
                <a:path w="3134" h="3869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76"/>
            <p:cNvSpPr/>
            <p:nvPr/>
          </p:nvSpPr>
          <p:spPr>
            <a:xfrm>
              <a:off x="4766121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76"/>
            <p:cNvSpPr/>
            <p:nvPr/>
          </p:nvSpPr>
          <p:spPr>
            <a:xfrm>
              <a:off x="4783905" y="1685256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76"/>
            <p:cNvSpPr/>
            <p:nvPr/>
          </p:nvSpPr>
          <p:spPr>
            <a:xfrm>
              <a:off x="4778029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76"/>
            <p:cNvSpPr/>
            <p:nvPr/>
          </p:nvSpPr>
          <p:spPr>
            <a:xfrm>
              <a:off x="4927252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76"/>
            <p:cNvSpPr/>
            <p:nvPr/>
          </p:nvSpPr>
          <p:spPr>
            <a:xfrm>
              <a:off x="4945219" y="1685256"/>
              <a:ext cx="23843" cy="41811"/>
            </a:xfrm>
            <a:custGeom>
              <a:avLst/>
              <a:gdLst/>
              <a:ahLst/>
              <a:cxnLst/>
              <a:rect l="l" t="t" r="r" b="b"/>
              <a:pathLst>
                <a:path w="909" h="1594" extrusionOk="0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76"/>
            <p:cNvSpPr/>
            <p:nvPr/>
          </p:nvSpPr>
          <p:spPr>
            <a:xfrm>
              <a:off x="4939160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76"/>
            <p:cNvSpPr/>
            <p:nvPr/>
          </p:nvSpPr>
          <p:spPr>
            <a:xfrm>
              <a:off x="4810922" y="1739001"/>
              <a:ext cx="111005" cy="107412"/>
            </a:xfrm>
            <a:custGeom>
              <a:avLst/>
              <a:gdLst/>
              <a:ahLst/>
              <a:cxnLst/>
              <a:rect l="l" t="t" r="r" b="b"/>
              <a:pathLst>
                <a:path w="4232" h="4095" extrusionOk="0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5" name="Google Shape;14405;p76"/>
          <p:cNvGrpSpPr/>
          <p:nvPr/>
        </p:nvGrpSpPr>
        <p:grpSpPr>
          <a:xfrm>
            <a:off x="3592433" y="1980212"/>
            <a:ext cx="381542" cy="370079"/>
            <a:chOff x="3592433" y="1980212"/>
            <a:chExt cx="381542" cy="370079"/>
          </a:xfrm>
        </p:grpSpPr>
        <p:sp>
          <p:nvSpPr>
            <p:cNvPr id="14406" name="Google Shape;14406;p76"/>
            <p:cNvSpPr/>
            <p:nvPr/>
          </p:nvSpPr>
          <p:spPr>
            <a:xfrm>
              <a:off x="3790916" y="1980212"/>
              <a:ext cx="165800" cy="370079"/>
            </a:xfrm>
            <a:custGeom>
              <a:avLst/>
              <a:gdLst/>
              <a:ahLst/>
              <a:cxnLst/>
              <a:rect l="l" t="t" r="r" b="b"/>
              <a:pathLst>
                <a:path w="6321" h="14109" extrusionOk="0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76"/>
            <p:cNvSpPr/>
            <p:nvPr/>
          </p:nvSpPr>
          <p:spPr>
            <a:xfrm>
              <a:off x="3601509" y="2157448"/>
              <a:ext cx="11935" cy="19777"/>
            </a:xfrm>
            <a:custGeom>
              <a:avLst/>
              <a:gdLst/>
              <a:ahLst/>
              <a:cxnLst/>
              <a:rect l="l" t="t" r="r" b="b"/>
              <a:pathLst>
                <a:path w="455" h="754" extrusionOk="0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76"/>
            <p:cNvSpPr/>
            <p:nvPr/>
          </p:nvSpPr>
          <p:spPr>
            <a:xfrm>
              <a:off x="3592433" y="2165291"/>
              <a:ext cx="29902" cy="35778"/>
            </a:xfrm>
            <a:custGeom>
              <a:avLst/>
              <a:gdLst/>
              <a:ahLst/>
              <a:cxnLst/>
              <a:rect l="l" t="t" r="r" b="b"/>
              <a:pathLst>
                <a:path w="1140" h="1364" extrusionOk="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76"/>
            <p:cNvSpPr/>
            <p:nvPr/>
          </p:nvSpPr>
          <p:spPr>
            <a:xfrm>
              <a:off x="3722088" y="2190551"/>
              <a:ext cx="61404" cy="80054"/>
            </a:xfrm>
            <a:custGeom>
              <a:avLst/>
              <a:gdLst/>
              <a:ahLst/>
              <a:cxnLst/>
              <a:rect l="l" t="t" r="r" b="b"/>
              <a:pathLst>
                <a:path w="2341" h="3052" extrusionOk="0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76"/>
            <p:cNvSpPr/>
            <p:nvPr/>
          </p:nvSpPr>
          <p:spPr>
            <a:xfrm>
              <a:off x="3701471" y="2022364"/>
              <a:ext cx="15004" cy="26440"/>
            </a:xfrm>
            <a:custGeom>
              <a:avLst/>
              <a:gdLst/>
              <a:ahLst/>
              <a:cxnLst/>
              <a:rect l="l" t="t" r="r" b="b"/>
              <a:pathLst>
                <a:path w="572" h="1008" extrusionOk="0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76"/>
            <p:cNvSpPr/>
            <p:nvPr/>
          </p:nvSpPr>
          <p:spPr>
            <a:xfrm>
              <a:off x="3611109" y="2065040"/>
              <a:ext cx="319455" cy="285068"/>
            </a:xfrm>
            <a:custGeom>
              <a:avLst/>
              <a:gdLst/>
              <a:ahLst/>
              <a:cxnLst/>
              <a:rect l="l" t="t" r="r" b="b"/>
              <a:pathLst>
                <a:path w="12179" h="10868" extrusionOk="0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76"/>
            <p:cNvSpPr/>
            <p:nvPr/>
          </p:nvSpPr>
          <p:spPr>
            <a:xfrm>
              <a:off x="3685628" y="2035636"/>
              <a:ext cx="34361" cy="50886"/>
            </a:xfrm>
            <a:custGeom>
              <a:avLst/>
              <a:gdLst/>
              <a:ahLst/>
              <a:cxnLst/>
              <a:rect l="l" t="t" r="r" b="b"/>
              <a:pathLst>
                <a:path w="1310" h="1940" extrusionOk="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76"/>
            <p:cNvSpPr/>
            <p:nvPr/>
          </p:nvSpPr>
          <p:spPr>
            <a:xfrm>
              <a:off x="3658244" y="2099480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4" name="Google Shape;14414;p76"/>
            <p:cNvSpPr/>
            <p:nvPr/>
          </p:nvSpPr>
          <p:spPr>
            <a:xfrm>
              <a:off x="3645077" y="2133264"/>
              <a:ext cx="89497" cy="35594"/>
            </a:xfrm>
            <a:custGeom>
              <a:avLst/>
              <a:gdLst/>
              <a:ahLst/>
              <a:cxnLst/>
              <a:rect l="l" t="t" r="r" b="b"/>
              <a:pathLst>
                <a:path w="3412" h="1357" extrusionOk="0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76"/>
            <p:cNvSpPr/>
            <p:nvPr/>
          </p:nvSpPr>
          <p:spPr>
            <a:xfrm>
              <a:off x="3623752" y="2119231"/>
              <a:ext cx="20459" cy="24394"/>
            </a:xfrm>
            <a:custGeom>
              <a:avLst/>
              <a:gdLst/>
              <a:ahLst/>
              <a:cxnLst/>
              <a:rect l="l" t="t" r="r" b="b"/>
              <a:pathLst>
                <a:path w="780" h="930" extrusionOk="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76"/>
            <p:cNvSpPr/>
            <p:nvPr/>
          </p:nvSpPr>
          <p:spPr>
            <a:xfrm>
              <a:off x="3744856" y="2237660"/>
              <a:ext cx="88421" cy="88789"/>
            </a:xfrm>
            <a:custGeom>
              <a:avLst/>
              <a:gdLst/>
              <a:ahLst/>
              <a:cxnLst/>
              <a:rect l="l" t="t" r="r" b="b"/>
              <a:pathLst>
                <a:path w="3371" h="3385" extrusionOk="0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76"/>
            <p:cNvSpPr/>
            <p:nvPr/>
          </p:nvSpPr>
          <p:spPr>
            <a:xfrm>
              <a:off x="3829159" y="1998626"/>
              <a:ext cx="144816" cy="333147"/>
            </a:xfrm>
            <a:custGeom>
              <a:avLst/>
              <a:gdLst/>
              <a:ahLst/>
              <a:cxnLst/>
              <a:rect l="l" t="t" r="r" b="b"/>
              <a:pathLst>
                <a:path w="5521" h="12701" extrusionOk="0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8" name="Google Shape;14418;p76"/>
          <p:cNvGrpSpPr/>
          <p:nvPr/>
        </p:nvGrpSpPr>
        <p:grpSpPr>
          <a:xfrm>
            <a:off x="1398582" y="2973490"/>
            <a:ext cx="371391" cy="235126"/>
            <a:chOff x="1398582" y="2973490"/>
            <a:chExt cx="371391" cy="235126"/>
          </a:xfrm>
        </p:grpSpPr>
        <p:sp>
          <p:nvSpPr>
            <p:cNvPr id="14419" name="Google Shape;14419;p76"/>
            <p:cNvSpPr/>
            <p:nvPr/>
          </p:nvSpPr>
          <p:spPr>
            <a:xfrm>
              <a:off x="1398582" y="2973490"/>
              <a:ext cx="44302" cy="114704"/>
            </a:xfrm>
            <a:custGeom>
              <a:avLst/>
              <a:gdLst/>
              <a:ahLst/>
              <a:cxnLst/>
              <a:rect l="l" t="t" r="r" b="b"/>
              <a:pathLst>
                <a:path w="1689" h="4373" extrusionOk="0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76"/>
            <p:cNvSpPr/>
            <p:nvPr/>
          </p:nvSpPr>
          <p:spPr>
            <a:xfrm>
              <a:off x="1403907" y="2991903"/>
              <a:ext cx="38847" cy="96290"/>
            </a:xfrm>
            <a:custGeom>
              <a:avLst/>
              <a:gdLst/>
              <a:ahLst/>
              <a:cxnLst/>
              <a:rect l="l" t="t" r="r" b="b"/>
              <a:pathLst>
                <a:path w="1481" h="3671" extrusionOk="0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76"/>
            <p:cNvSpPr/>
            <p:nvPr/>
          </p:nvSpPr>
          <p:spPr>
            <a:xfrm>
              <a:off x="1459226" y="3099210"/>
              <a:ext cx="280320" cy="80001"/>
            </a:xfrm>
            <a:custGeom>
              <a:avLst/>
              <a:gdLst/>
              <a:ahLst/>
              <a:cxnLst/>
              <a:rect l="l" t="t" r="r" b="b"/>
              <a:pathLst>
                <a:path w="10687" h="3050" extrusionOk="0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76"/>
            <p:cNvSpPr/>
            <p:nvPr/>
          </p:nvSpPr>
          <p:spPr>
            <a:xfrm>
              <a:off x="1459226" y="3099210"/>
              <a:ext cx="276071" cy="71870"/>
            </a:xfrm>
            <a:custGeom>
              <a:avLst/>
              <a:gdLst/>
              <a:ahLst/>
              <a:cxnLst/>
              <a:rect l="l" t="t" r="r" b="b"/>
              <a:pathLst>
                <a:path w="10525" h="2740" extrusionOk="0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76"/>
            <p:cNvSpPr/>
            <p:nvPr/>
          </p:nvSpPr>
          <p:spPr>
            <a:xfrm>
              <a:off x="1446609" y="3061780"/>
              <a:ext cx="323363" cy="65732"/>
            </a:xfrm>
            <a:custGeom>
              <a:avLst/>
              <a:gdLst/>
              <a:ahLst/>
              <a:cxnLst/>
              <a:rect l="l" t="t" r="r" b="b"/>
              <a:pathLst>
                <a:path w="12328" h="2506" extrusionOk="0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76"/>
            <p:cNvSpPr/>
            <p:nvPr/>
          </p:nvSpPr>
          <p:spPr>
            <a:xfrm>
              <a:off x="1404615" y="3076076"/>
              <a:ext cx="72237" cy="102481"/>
            </a:xfrm>
            <a:custGeom>
              <a:avLst/>
              <a:gdLst/>
              <a:ahLst/>
              <a:cxnLst/>
              <a:rect l="l" t="t" r="r" b="b"/>
              <a:pathLst>
                <a:path w="2754" h="3907" extrusionOk="0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76"/>
            <p:cNvSpPr/>
            <p:nvPr/>
          </p:nvSpPr>
          <p:spPr>
            <a:xfrm>
              <a:off x="1650967" y="3040324"/>
              <a:ext cx="110455" cy="168292"/>
            </a:xfrm>
            <a:custGeom>
              <a:avLst/>
              <a:gdLst/>
              <a:ahLst/>
              <a:cxnLst/>
              <a:rect l="l" t="t" r="r" b="b"/>
              <a:pathLst>
                <a:path w="4211" h="6416" extrusionOk="0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76"/>
            <p:cNvSpPr/>
            <p:nvPr/>
          </p:nvSpPr>
          <p:spPr>
            <a:xfrm>
              <a:off x="1521312" y="3032953"/>
              <a:ext cx="138730" cy="154259"/>
            </a:xfrm>
            <a:custGeom>
              <a:avLst/>
              <a:gdLst/>
              <a:ahLst/>
              <a:cxnLst/>
              <a:rect l="l" t="t" r="r" b="b"/>
              <a:pathLst>
                <a:path w="5289" h="5881" extrusionOk="0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76"/>
            <p:cNvSpPr/>
            <p:nvPr/>
          </p:nvSpPr>
          <p:spPr>
            <a:xfrm>
              <a:off x="1428642" y="3100260"/>
              <a:ext cx="30086" cy="36145"/>
            </a:xfrm>
            <a:custGeom>
              <a:avLst/>
              <a:gdLst/>
              <a:ahLst/>
              <a:cxnLst/>
              <a:rect l="l" t="t" r="r" b="b"/>
              <a:pathLst>
                <a:path w="1147" h="1378" extrusionOk="0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76"/>
            <p:cNvSpPr/>
            <p:nvPr/>
          </p:nvSpPr>
          <p:spPr>
            <a:xfrm>
              <a:off x="1446609" y="3100443"/>
              <a:ext cx="12118" cy="23948"/>
            </a:xfrm>
            <a:custGeom>
              <a:avLst/>
              <a:gdLst/>
              <a:ahLst/>
              <a:cxnLst/>
              <a:rect l="l" t="t" r="r" b="b"/>
              <a:pathLst>
                <a:path w="462" h="913" extrusionOk="0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76"/>
            <p:cNvSpPr/>
            <p:nvPr/>
          </p:nvSpPr>
          <p:spPr>
            <a:xfrm>
              <a:off x="1440734" y="3106319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76"/>
            <p:cNvSpPr/>
            <p:nvPr/>
          </p:nvSpPr>
          <p:spPr>
            <a:xfrm>
              <a:off x="1404615" y="3081584"/>
              <a:ext cx="56054" cy="96972"/>
            </a:xfrm>
            <a:custGeom>
              <a:avLst/>
              <a:gdLst/>
              <a:ahLst/>
              <a:cxnLst/>
              <a:rect l="l" t="t" r="r" b="b"/>
              <a:pathLst>
                <a:path w="2137" h="3697" extrusionOk="0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76"/>
            <p:cNvSpPr/>
            <p:nvPr/>
          </p:nvSpPr>
          <p:spPr>
            <a:xfrm>
              <a:off x="1414582" y="3154005"/>
              <a:ext cx="76513" cy="54611"/>
            </a:xfrm>
            <a:custGeom>
              <a:avLst/>
              <a:gdLst/>
              <a:ahLst/>
              <a:cxnLst/>
              <a:rect l="l" t="t" r="r" b="b"/>
              <a:pathLst>
                <a:path w="2917" h="2082" extrusionOk="0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76"/>
            <p:cNvSpPr/>
            <p:nvPr/>
          </p:nvSpPr>
          <p:spPr>
            <a:xfrm>
              <a:off x="1474702" y="3154372"/>
              <a:ext cx="32210" cy="54244"/>
            </a:xfrm>
            <a:custGeom>
              <a:avLst/>
              <a:gdLst/>
              <a:ahLst/>
              <a:cxnLst/>
              <a:rect l="l" t="t" r="r" b="b"/>
              <a:pathLst>
                <a:path w="1228" h="2068" extrusionOk="0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76"/>
            <p:cNvSpPr/>
            <p:nvPr/>
          </p:nvSpPr>
          <p:spPr>
            <a:xfrm>
              <a:off x="1469534" y="3061859"/>
              <a:ext cx="102664" cy="48027"/>
            </a:xfrm>
            <a:custGeom>
              <a:avLst/>
              <a:gdLst/>
              <a:ahLst/>
              <a:cxnLst/>
              <a:rect l="l" t="t" r="r" b="b"/>
              <a:pathLst>
                <a:path w="3914" h="1831" extrusionOk="0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34" name="Google Shape;14434;p76"/>
          <p:cNvGrpSpPr/>
          <p:nvPr/>
        </p:nvGrpSpPr>
        <p:grpSpPr>
          <a:xfrm>
            <a:off x="850795" y="1512217"/>
            <a:ext cx="370132" cy="370132"/>
            <a:chOff x="850795" y="1512217"/>
            <a:chExt cx="370132" cy="370132"/>
          </a:xfrm>
        </p:grpSpPr>
        <p:sp>
          <p:nvSpPr>
            <p:cNvPr id="14435" name="Google Shape;14435;p76"/>
            <p:cNvSpPr/>
            <p:nvPr/>
          </p:nvSpPr>
          <p:spPr>
            <a:xfrm>
              <a:off x="1089462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76"/>
            <p:cNvSpPr/>
            <p:nvPr/>
          </p:nvSpPr>
          <p:spPr>
            <a:xfrm>
              <a:off x="1113488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76"/>
            <p:cNvSpPr/>
            <p:nvPr/>
          </p:nvSpPr>
          <p:spPr>
            <a:xfrm>
              <a:off x="850795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76"/>
            <p:cNvSpPr/>
            <p:nvPr/>
          </p:nvSpPr>
          <p:spPr>
            <a:xfrm>
              <a:off x="87461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76"/>
            <p:cNvSpPr/>
            <p:nvPr/>
          </p:nvSpPr>
          <p:spPr>
            <a:xfrm>
              <a:off x="862703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76"/>
            <p:cNvSpPr/>
            <p:nvPr/>
          </p:nvSpPr>
          <p:spPr>
            <a:xfrm>
              <a:off x="1058353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76"/>
            <p:cNvSpPr/>
            <p:nvPr/>
          </p:nvSpPr>
          <p:spPr>
            <a:xfrm>
              <a:off x="862703" y="1552034"/>
              <a:ext cx="165249" cy="330131"/>
            </a:xfrm>
            <a:custGeom>
              <a:avLst/>
              <a:gdLst/>
              <a:ahLst/>
              <a:cxnLst/>
              <a:rect l="l" t="t" r="r" b="b"/>
              <a:pathLst>
                <a:path w="6300" h="12586" extrusionOk="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76"/>
            <p:cNvSpPr/>
            <p:nvPr/>
          </p:nvSpPr>
          <p:spPr>
            <a:xfrm>
              <a:off x="108946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76"/>
            <p:cNvSpPr/>
            <p:nvPr/>
          </p:nvSpPr>
          <p:spPr>
            <a:xfrm>
              <a:off x="110742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76"/>
            <p:cNvSpPr/>
            <p:nvPr/>
          </p:nvSpPr>
          <p:spPr>
            <a:xfrm>
              <a:off x="1101554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76"/>
            <p:cNvSpPr/>
            <p:nvPr/>
          </p:nvSpPr>
          <p:spPr>
            <a:xfrm>
              <a:off x="976174" y="1780759"/>
              <a:ext cx="119373" cy="77562"/>
            </a:xfrm>
            <a:custGeom>
              <a:avLst/>
              <a:gdLst/>
              <a:ahLst/>
              <a:cxnLst/>
              <a:rect l="l" t="t" r="r" b="b"/>
              <a:pathLst>
                <a:path w="4551" h="2957" extrusionOk="0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76"/>
            <p:cNvSpPr/>
            <p:nvPr/>
          </p:nvSpPr>
          <p:spPr>
            <a:xfrm>
              <a:off x="1006050" y="1762976"/>
              <a:ext cx="59621" cy="41653"/>
            </a:xfrm>
            <a:custGeom>
              <a:avLst/>
              <a:gdLst/>
              <a:ahLst/>
              <a:cxnLst/>
              <a:rect l="l" t="t" r="r" b="b"/>
              <a:pathLst>
                <a:path w="2273" h="1588" extrusionOk="0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76"/>
            <p:cNvSpPr/>
            <p:nvPr/>
          </p:nvSpPr>
          <p:spPr>
            <a:xfrm>
              <a:off x="975282" y="1798360"/>
              <a:ext cx="121156" cy="33024"/>
            </a:xfrm>
            <a:custGeom>
              <a:avLst/>
              <a:gdLst/>
              <a:ahLst/>
              <a:cxnLst/>
              <a:rect l="l" t="t" r="r" b="b"/>
              <a:pathLst>
                <a:path w="4619" h="1259" extrusionOk="0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76"/>
            <p:cNvSpPr/>
            <p:nvPr/>
          </p:nvSpPr>
          <p:spPr>
            <a:xfrm>
              <a:off x="1006050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76"/>
            <p:cNvSpPr/>
            <p:nvPr/>
          </p:nvSpPr>
          <p:spPr>
            <a:xfrm>
              <a:off x="892396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76"/>
            <p:cNvSpPr/>
            <p:nvPr/>
          </p:nvSpPr>
          <p:spPr>
            <a:xfrm>
              <a:off x="946298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76"/>
            <p:cNvSpPr/>
            <p:nvPr/>
          </p:nvSpPr>
          <p:spPr>
            <a:xfrm>
              <a:off x="964266" y="1691315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76"/>
            <p:cNvSpPr/>
            <p:nvPr/>
          </p:nvSpPr>
          <p:spPr>
            <a:xfrm>
              <a:off x="958207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3" name="Google Shape;14453;p76"/>
          <p:cNvGrpSpPr/>
          <p:nvPr/>
        </p:nvGrpSpPr>
        <p:grpSpPr>
          <a:xfrm>
            <a:off x="8038497" y="2906079"/>
            <a:ext cx="236568" cy="370105"/>
            <a:chOff x="8038497" y="2906079"/>
            <a:chExt cx="236568" cy="370105"/>
          </a:xfrm>
        </p:grpSpPr>
        <p:sp>
          <p:nvSpPr>
            <p:cNvPr id="14454" name="Google Shape;14454;p76"/>
            <p:cNvSpPr/>
            <p:nvPr/>
          </p:nvSpPr>
          <p:spPr>
            <a:xfrm>
              <a:off x="8114616" y="3032508"/>
              <a:ext cx="55345" cy="237801"/>
            </a:xfrm>
            <a:custGeom>
              <a:avLst/>
              <a:gdLst/>
              <a:ahLst/>
              <a:cxnLst/>
              <a:rect l="l" t="t" r="r" b="b"/>
              <a:pathLst>
                <a:path w="2110" h="9066" extrusionOk="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76"/>
            <p:cNvSpPr/>
            <p:nvPr/>
          </p:nvSpPr>
          <p:spPr>
            <a:xfrm>
              <a:off x="8114800" y="2997123"/>
              <a:ext cx="83070" cy="273185"/>
            </a:xfrm>
            <a:custGeom>
              <a:avLst/>
              <a:gdLst/>
              <a:ahLst/>
              <a:cxnLst/>
              <a:rect l="l" t="t" r="r" b="b"/>
              <a:pathLst>
                <a:path w="3167" h="10415" extrusionOk="0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76"/>
            <p:cNvSpPr/>
            <p:nvPr/>
          </p:nvSpPr>
          <p:spPr>
            <a:xfrm>
              <a:off x="8104649" y="3264433"/>
              <a:ext cx="74729" cy="11751"/>
            </a:xfrm>
            <a:custGeom>
              <a:avLst/>
              <a:gdLst/>
              <a:ahLst/>
              <a:cxnLst/>
              <a:rect l="l" t="t" r="r" b="b"/>
              <a:pathLst>
                <a:path w="2849" h="448" extrusionOk="0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76"/>
            <p:cNvSpPr/>
            <p:nvPr/>
          </p:nvSpPr>
          <p:spPr>
            <a:xfrm>
              <a:off x="8139666" y="2906079"/>
              <a:ext cx="60355" cy="104763"/>
            </a:xfrm>
            <a:custGeom>
              <a:avLst/>
              <a:gdLst/>
              <a:ahLst/>
              <a:cxnLst/>
              <a:rect l="l" t="t" r="r" b="b"/>
              <a:pathLst>
                <a:path w="2301" h="3994" extrusionOk="0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76"/>
            <p:cNvSpPr/>
            <p:nvPr/>
          </p:nvSpPr>
          <p:spPr>
            <a:xfrm>
              <a:off x="8038497" y="2975169"/>
              <a:ext cx="133065" cy="50598"/>
            </a:xfrm>
            <a:custGeom>
              <a:avLst/>
              <a:gdLst/>
              <a:ahLst/>
              <a:cxnLst/>
              <a:rect l="l" t="t" r="r" b="b"/>
              <a:pathLst>
                <a:path w="5073" h="1929" extrusionOk="0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76"/>
            <p:cNvSpPr/>
            <p:nvPr/>
          </p:nvSpPr>
          <p:spPr>
            <a:xfrm>
              <a:off x="8171535" y="2996048"/>
              <a:ext cx="93221" cy="82152"/>
            </a:xfrm>
            <a:custGeom>
              <a:avLst/>
              <a:gdLst/>
              <a:ahLst/>
              <a:cxnLst/>
              <a:rect l="l" t="t" r="r" b="b"/>
              <a:pathLst>
                <a:path w="3554" h="3132" extrusionOk="0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76"/>
            <p:cNvSpPr/>
            <p:nvPr/>
          </p:nvSpPr>
          <p:spPr>
            <a:xfrm>
              <a:off x="8067297" y="2917646"/>
              <a:ext cx="207768" cy="93195"/>
            </a:xfrm>
            <a:custGeom>
              <a:avLst/>
              <a:gdLst/>
              <a:ahLst/>
              <a:cxnLst/>
              <a:rect l="l" t="t" r="r" b="b"/>
              <a:pathLst>
                <a:path w="7921" h="3553" extrusionOk="0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61" name="Google Shape;14461;p76"/>
          <p:cNvGrpSpPr/>
          <p:nvPr/>
        </p:nvGrpSpPr>
        <p:grpSpPr>
          <a:xfrm>
            <a:off x="6324130" y="1566303"/>
            <a:ext cx="370630" cy="261802"/>
            <a:chOff x="6324130" y="1566303"/>
            <a:chExt cx="370630" cy="261802"/>
          </a:xfrm>
        </p:grpSpPr>
        <p:sp>
          <p:nvSpPr>
            <p:cNvPr id="14462" name="Google Shape;14462;p76"/>
            <p:cNvSpPr/>
            <p:nvPr/>
          </p:nvSpPr>
          <p:spPr>
            <a:xfrm>
              <a:off x="6536147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76"/>
            <p:cNvSpPr/>
            <p:nvPr/>
          </p:nvSpPr>
          <p:spPr>
            <a:xfrm>
              <a:off x="6404525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76"/>
            <p:cNvSpPr/>
            <p:nvPr/>
          </p:nvSpPr>
          <p:spPr>
            <a:xfrm>
              <a:off x="6566023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76"/>
            <p:cNvSpPr/>
            <p:nvPr/>
          </p:nvSpPr>
          <p:spPr>
            <a:xfrm>
              <a:off x="6434401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76"/>
            <p:cNvSpPr/>
            <p:nvPr/>
          </p:nvSpPr>
          <p:spPr>
            <a:xfrm>
              <a:off x="6324314" y="1684889"/>
              <a:ext cx="362315" cy="112212"/>
            </a:xfrm>
            <a:custGeom>
              <a:avLst/>
              <a:gdLst/>
              <a:ahLst/>
              <a:cxnLst/>
              <a:rect l="l" t="t" r="r" b="b"/>
              <a:pathLst>
                <a:path w="13813" h="4278" extrusionOk="0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76"/>
            <p:cNvSpPr/>
            <p:nvPr/>
          </p:nvSpPr>
          <p:spPr>
            <a:xfrm>
              <a:off x="6324314" y="1715316"/>
              <a:ext cx="362315" cy="81785"/>
            </a:xfrm>
            <a:custGeom>
              <a:avLst/>
              <a:gdLst/>
              <a:ahLst/>
              <a:cxnLst/>
              <a:rect l="l" t="t" r="r" b="b"/>
              <a:pathLst>
                <a:path w="13813" h="3118" extrusionOk="0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76"/>
            <p:cNvSpPr/>
            <p:nvPr/>
          </p:nvSpPr>
          <p:spPr>
            <a:xfrm>
              <a:off x="6324130" y="1684836"/>
              <a:ext cx="117405" cy="98258"/>
            </a:xfrm>
            <a:custGeom>
              <a:avLst/>
              <a:gdLst/>
              <a:ahLst/>
              <a:cxnLst/>
              <a:rect l="l" t="t" r="r" b="b"/>
              <a:pathLst>
                <a:path w="4476" h="3746" extrusionOk="0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76"/>
            <p:cNvSpPr/>
            <p:nvPr/>
          </p:nvSpPr>
          <p:spPr>
            <a:xfrm>
              <a:off x="6382833" y="1566303"/>
              <a:ext cx="311927" cy="177498"/>
            </a:xfrm>
            <a:custGeom>
              <a:avLst/>
              <a:gdLst/>
              <a:ahLst/>
              <a:cxnLst/>
              <a:rect l="l" t="t" r="r" b="b"/>
              <a:pathLst>
                <a:path w="11892" h="6767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76"/>
            <p:cNvSpPr/>
            <p:nvPr/>
          </p:nvSpPr>
          <p:spPr>
            <a:xfrm>
              <a:off x="6382833" y="1566303"/>
              <a:ext cx="275520" cy="125904"/>
            </a:xfrm>
            <a:custGeom>
              <a:avLst/>
              <a:gdLst/>
              <a:ahLst/>
              <a:cxnLst/>
              <a:rect l="l" t="t" r="r" b="b"/>
              <a:pathLst>
                <a:path w="10504" h="4800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76"/>
            <p:cNvSpPr/>
            <p:nvPr/>
          </p:nvSpPr>
          <p:spPr>
            <a:xfrm>
              <a:off x="6389941" y="1714607"/>
              <a:ext cx="24027" cy="23843"/>
            </a:xfrm>
            <a:custGeom>
              <a:avLst/>
              <a:gdLst/>
              <a:ahLst/>
              <a:cxnLst/>
              <a:rect l="l" t="t" r="r" b="b"/>
              <a:pathLst>
                <a:path w="916" h="909" extrusionOk="0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76"/>
            <p:cNvSpPr/>
            <p:nvPr/>
          </p:nvSpPr>
          <p:spPr>
            <a:xfrm>
              <a:off x="6456644" y="1601792"/>
              <a:ext cx="49365" cy="43830"/>
            </a:xfrm>
            <a:custGeom>
              <a:avLst/>
              <a:gdLst/>
              <a:ahLst/>
              <a:cxnLst/>
              <a:rect l="l" t="t" r="r" b="b"/>
              <a:pathLst>
                <a:path w="1882" h="1671" extrusionOk="0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76"/>
            <p:cNvSpPr/>
            <p:nvPr/>
          </p:nvSpPr>
          <p:spPr>
            <a:xfrm>
              <a:off x="6516763" y="1605753"/>
              <a:ext cx="49286" cy="26519"/>
            </a:xfrm>
            <a:custGeom>
              <a:avLst/>
              <a:gdLst/>
              <a:ahLst/>
              <a:cxnLst/>
              <a:rect l="l" t="t" r="r" b="b"/>
              <a:pathLst>
                <a:path w="1879" h="1011" extrusionOk="0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76"/>
            <p:cNvSpPr/>
            <p:nvPr/>
          </p:nvSpPr>
          <p:spPr>
            <a:xfrm>
              <a:off x="6575440" y="1631012"/>
              <a:ext cx="44145" cy="13194"/>
            </a:xfrm>
            <a:custGeom>
              <a:avLst/>
              <a:gdLst/>
              <a:ahLst/>
              <a:cxnLst/>
              <a:rect l="l" t="t" r="r" b="b"/>
              <a:pathLst>
                <a:path w="1683" h="503" extrusionOk="0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76"/>
            <p:cNvSpPr/>
            <p:nvPr/>
          </p:nvSpPr>
          <p:spPr>
            <a:xfrm>
              <a:off x="6632962" y="1667026"/>
              <a:ext cx="32499" cy="19856"/>
            </a:xfrm>
            <a:custGeom>
              <a:avLst/>
              <a:gdLst/>
              <a:ahLst/>
              <a:cxnLst/>
              <a:rect l="l" t="t" r="r" b="b"/>
              <a:pathLst>
                <a:path w="1239" h="757" extrusionOk="0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76"/>
            <p:cNvSpPr/>
            <p:nvPr/>
          </p:nvSpPr>
          <p:spPr>
            <a:xfrm>
              <a:off x="6428526" y="1678594"/>
              <a:ext cx="52067" cy="35568"/>
            </a:xfrm>
            <a:custGeom>
              <a:avLst/>
              <a:gdLst/>
              <a:ahLst/>
              <a:cxnLst/>
              <a:rect l="l" t="t" r="r" b="b"/>
              <a:pathLst>
                <a:path w="1985" h="1356" extrusionOk="0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76"/>
            <p:cNvSpPr/>
            <p:nvPr/>
          </p:nvSpPr>
          <p:spPr>
            <a:xfrm>
              <a:off x="6324314" y="1715316"/>
              <a:ext cx="103713" cy="67778"/>
            </a:xfrm>
            <a:custGeom>
              <a:avLst/>
              <a:gdLst/>
              <a:ahLst/>
              <a:cxnLst/>
              <a:rect l="l" t="t" r="r" b="b"/>
              <a:pathLst>
                <a:path w="3954" h="2584" extrusionOk="0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76"/>
            <p:cNvSpPr/>
            <p:nvPr/>
          </p:nvSpPr>
          <p:spPr>
            <a:xfrm>
              <a:off x="6324130" y="1708024"/>
              <a:ext cx="24210" cy="30086"/>
            </a:xfrm>
            <a:custGeom>
              <a:avLst/>
              <a:gdLst/>
              <a:ahLst/>
              <a:cxnLst/>
              <a:rect l="l" t="t" r="r" b="b"/>
              <a:pathLst>
                <a:path w="923" h="1147" extrusionOk="0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9" name="Google Shape;14479;p76"/>
          <p:cNvGrpSpPr/>
          <p:nvPr/>
        </p:nvGrpSpPr>
        <p:grpSpPr>
          <a:xfrm>
            <a:off x="5232280" y="2026587"/>
            <a:ext cx="370840" cy="353213"/>
            <a:chOff x="5232280" y="2026587"/>
            <a:chExt cx="370840" cy="353213"/>
          </a:xfrm>
        </p:grpSpPr>
        <p:sp>
          <p:nvSpPr>
            <p:cNvPr id="14480" name="Google Shape;14480;p76"/>
            <p:cNvSpPr/>
            <p:nvPr/>
          </p:nvSpPr>
          <p:spPr>
            <a:xfrm>
              <a:off x="5232280" y="2058561"/>
              <a:ext cx="370840" cy="321239"/>
            </a:xfrm>
            <a:custGeom>
              <a:avLst/>
              <a:gdLst/>
              <a:ahLst/>
              <a:cxnLst/>
              <a:rect l="l" t="t" r="r" b="b"/>
              <a:pathLst>
                <a:path w="14138" h="12247" extrusionOk="0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76"/>
            <p:cNvSpPr/>
            <p:nvPr/>
          </p:nvSpPr>
          <p:spPr>
            <a:xfrm>
              <a:off x="5287048" y="2026587"/>
              <a:ext cx="105550" cy="71687"/>
            </a:xfrm>
            <a:custGeom>
              <a:avLst/>
              <a:gdLst/>
              <a:ahLst/>
              <a:cxnLst/>
              <a:rect l="l" t="t" r="r" b="b"/>
              <a:pathLst>
                <a:path w="4024" h="2733" extrusionOk="0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76"/>
            <p:cNvSpPr/>
            <p:nvPr/>
          </p:nvSpPr>
          <p:spPr>
            <a:xfrm>
              <a:off x="5276740" y="2088621"/>
              <a:ext cx="15135" cy="11961"/>
            </a:xfrm>
            <a:custGeom>
              <a:avLst/>
              <a:gdLst/>
              <a:ahLst/>
              <a:cxnLst/>
              <a:rect l="l" t="t" r="r" b="b"/>
              <a:pathLst>
                <a:path w="577" h="456" extrusionOk="0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76"/>
            <p:cNvSpPr/>
            <p:nvPr/>
          </p:nvSpPr>
          <p:spPr>
            <a:xfrm>
              <a:off x="5370827" y="2355406"/>
              <a:ext cx="29902" cy="24394"/>
            </a:xfrm>
            <a:custGeom>
              <a:avLst/>
              <a:gdLst/>
              <a:ahLst/>
              <a:cxnLst/>
              <a:rect l="l" t="t" r="r" b="b"/>
              <a:pathLst>
                <a:path w="1140" h="930" extrusionOk="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76"/>
            <p:cNvSpPr/>
            <p:nvPr/>
          </p:nvSpPr>
          <p:spPr>
            <a:xfrm>
              <a:off x="5561126" y="2355223"/>
              <a:ext cx="31345" cy="24578"/>
            </a:xfrm>
            <a:custGeom>
              <a:avLst/>
              <a:gdLst/>
              <a:ahLst/>
              <a:cxnLst/>
              <a:rect l="l" t="t" r="r" b="b"/>
              <a:pathLst>
                <a:path w="1195" h="937" extrusionOk="0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76"/>
            <p:cNvSpPr/>
            <p:nvPr/>
          </p:nvSpPr>
          <p:spPr>
            <a:xfrm>
              <a:off x="5232280" y="2095756"/>
              <a:ext cx="46978" cy="46689"/>
            </a:xfrm>
            <a:custGeom>
              <a:avLst/>
              <a:gdLst/>
              <a:ahLst/>
              <a:cxnLst/>
              <a:rect l="l" t="t" r="r" b="b"/>
              <a:pathLst>
                <a:path w="1791" h="1780" extrusionOk="0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76"/>
            <p:cNvSpPr/>
            <p:nvPr/>
          </p:nvSpPr>
          <p:spPr>
            <a:xfrm>
              <a:off x="5232621" y="2121933"/>
              <a:ext cx="9469" cy="9574"/>
            </a:xfrm>
            <a:custGeom>
              <a:avLst/>
              <a:gdLst/>
              <a:ahLst/>
              <a:cxnLst/>
              <a:rect l="l" t="t" r="r" b="b"/>
              <a:pathLst>
                <a:path w="361" h="365" extrusionOk="0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76"/>
            <p:cNvSpPr/>
            <p:nvPr/>
          </p:nvSpPr>
          <p:spPr>
            <a:xfrm>
              <a:off x="5305908" y="2118235"/>
              <a:ext cx="65654" cy="132802"/>
            </a:xfrm>
            <a:custGeom>
              <a:avLst/>
              <a:gdLst/>
              <a:ahLst/>
              <a:cxnLst/>
              <a:rect l="l" t="t" r="r" b="b"/>
              <a:pathLst>
                <a:path w="2503" h="5063" extrusionOk="0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76"/>
            <p:cNvSpPr/>
            <p:nvPr/>
          </p:nvSpPr>
          <p:spPr>
            <a:xfrm>
              <a:off x="5406762" y="2226302"/>
              <a:ext cx="120947" cy="37745"/>
            </a:xfrm>
            <a:custGeom>
              <a:avLst/>
              <a:gdLst/>
              <a:ahLst/>
              <a:cxnLst/>
              <a:rect l="l" t="t" r="r" b="b"/>
              <a:pathLst>
                <a:path w="4611" h="1439" extrusionOk="0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76"/>
            <p:cNvSpPr/>
            <p:nvPr/>
          </p:nvSpPr>
          <p:spPr>
            <a:xfrm>
              <a:off x="5302524" y="2046207"/>
              <a:ext cx="73680" cy="48001"/>
            </a:xfrm>
            <a:custGeom>
              <a:avLst/>
              <a:gdLst/>
              <a:ahLst/>
              <a:cxnLst/>
              <a:rect l="l" t="t" r="r" b="b"/>
              <a:pathLst>
                <a:path w="2809" h="1830" extrusionOk="0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0" name="Google Shape;14490;p76"/>
          <p:cNvGrpSpPr/>
          <p:nvPr/>
        </p:nvGrpSpPr>
        <p:grpSpPr>
          <a:xfrm>
            <a:off x="7968961" y="2435329"/>
            <a:ext cx="379548" cy="365331"/>
            <a:chOff x="7968961" y="2435329"/>
            <a:chExt cx="379548" cy="365331"/>
          </a:xfrm>
        </p:grpSpPr>
        <p:sp>
          <p:nvSpPr>
            <p:cNvPr id="14491" name="Google Shape;14491;p76"/>
            <p:cNvSpPr/>
            <p:nvPr/>
          </p:nvSpPr>
          <p:spPr>
            <a:xfrm>
              <a:off x="8154276" y="2638638"/>
              <a:ext cx="118297" cy="162023"/>
            </a:xfrm>
            <a:custGeom>
              <a:avLst/>
              <a:gdLst/>
              <a:ahLst/>
              <a:cxnLst/>
              <a:rect l="l" t="t" r="r" b="b"/>
              <a:pathLst>
                <a:path w="45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76"/>
            <p:cNvSpPr/>
            <p:nvPr/>
          </p:nvSpPr>
          <p:spPr>
            <a:xfrm>
              <a:off x="8154276" y="2638638"/>
              <a:ext cx="107805" cy="162023"/>
            </a:xfrm>
            <a:custGeom>
              <a:avLst/>
              <a:gdLst/>
              <a:ahLst/>
              <a:cxnLst/>
              <a:rect l="l" t="t" r="r" b="b"/>
              <a:pathLst>
                <a:path w="41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76"/>
            <p:cNvSpPr/>
            <p:nvPr/>
          </p:nvSpPr>
          <p:spPr>
            <a:xfrm>
              <a:off x="8145332" y="2435382"/>
              <a:ext cx="203178" cy="195886"/>
            </a:xfrm>
            <a:custGeom>
              <a:avLst/>
              <a:gdLst/>
              <a:ahLst/>
              <a:cxnLst/>
              <a:rect l="l" t="t" r="r" b="b"/>
              <a:pathLst>
                <a:path w="7746" h="7468" extrusionOk="0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76"/>
            <p:cNvSpPr/>
            <p:nvPr/>
          </p:nvSpPr>
          <p:spPr>
            <a:xfrm>
              <a:off x="8145489" y="2435329"/>
              <a:ext cx="196095" cy="195886"/>
            </a:xfrm>
            <a:custGeom>
              <a:avLst/>
              <a:gdLst/>
              <a:ahLst/>
              <a:cxnLst/>
              <a:rect l="l" t="t" r="r" b="b"/>
              <a:pathLst>
                <a:path w="7476" h="7468" extrusionOk="0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76"/>
            <p:cNvSpPr/>
            <p:nvPr/>
          </p:nvSpPr>
          <p:spPr>
            <a:xfrm>
              <a:off x="7968961" y="2488183"/>
              <a:ext cx="136606" cy="226968"/>
            </a:xfrm>
            <a:custGeom>
              <a:avLst/>
              <a:gdLst/>
              <a:ahLst/>
              <a:cxnLst/>
              <a:rect l="l" t="t" r="r" b="b"/>
              <a:pathLst>
                <a:path w="5208" h="8653" extrusionOk="0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76"/>
            <p:cNvSpPr/>
            <p:nvPr/>
          </p:nvSpPr>
          <p:spPr>
            <a:xfrm>
              <a:off x="7968961" y="2488104"/>
              <a:ext cx="117038" cy="227047"/>
            </a:xfrm>
            <a:custGeom>
              <a:avLst/>
              <a:gdLst/>
              <a:ahLst/>
              <a:cxnLst/>
              <a:rect l="l" t="t" r="r" b="b"/>
              <a:pathLst>
                <a:path w="4462" h="8656" extrusionOk="0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7" name="Google Shape;14497;p76"/>
          <p:cNvGrpSpPr/>
          <p:nvPr/>
        </p:nvGrpSpPr>
        <p:grpSpPr>
          <a:xfrm>
            <a:off x="4136679" y="2115323"/>
            <a:ext cx="373305" cy="223217"/>
            <a:chOff x="4136679" y="2115323"/>
            <a:chExt cx="373305" cy="223217"/>
          </a:xfrm>
        </p:grpSpPr>
        <p:sp>
          <p:nvSpPr>
            <p:cNvPr id="14498" name="Google Shape;14498;p76"/>
            <p:cNvSpPr/>
            <p:nvPr/>
          </p:nvSpPr>
          <p:spPr>
            <a:xfrm>
              <a:off x="4453092" y="2115323"/>
              <a:ext cx="56893" cy="53903"/>
            </a:xfrm>
            <a:custGeom>
              <a:avLst/>
              <a:gdLst/>
              <a:ahLst/>
              <a:cxnLst/>
              <a:rect l="l" t="t" r="r" b="b"/>
              <a:pathLst>
                <a:path w="2169" h="2055" extrusionOk="0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76"/>
            <p:cNvSpPr/>
            <p:nvPr/>
          </p:nvSpPr>
          <p:spPr>
            <a:xfrm>
              <a:off x="4136679" y="2131691"/>
              <a:ext cx="367823" cy="206850"/>
            </a:xfrm>
            <a:custGeom>
              <a:avLst/>
              <a:gdLst/>
              <a:ahLst/>
              <a:cxnLst/>
              <a:rect l="l" t="t" r="r" b="b"/>
              <a:pathLst>
                <a:path w="14023" h="7886" extrusionOk="0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76"/>
            <p:cNvSpPr/>
            <p:nvPr/>
          </p:nvSpPr>
          <p:spPr>
            <a:xfrm>
              <a:off x="4191998" y="2139481"/>
              <a:ext cx="33810" cy="38952"/>
            </a:xfrm>
            <a:custGeom>
              <a:avLst/>
              <a:gdLst/>
              <a:ahLst/>
              <a:cxnLst/>
              <a:rect l="l" t="t" r="r" b="b"/>
              <a:pathLst>
                <a:path w="1289" h="1485" extrusionOk="0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76"/>
            <p:cNvSpPr/>
            <p:nvPr/>
          </p:nvSpPr>
          <p:spPr>
            <a:xfrm>
              <a:off x="4178123" y="2194275"/>
              <a:ext cx="15686" cy="11777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76"/>
            <p:cNvSpPr/>
            <p:nvPr/>
          </p:nvSpPr>
          <p:spPr>
            <a:xfrm>
              <a:off x="4152339" y="2228637"/>
              <a:ext cx="29902" cy="15817"/>
            </a:xfrm>
            <a:custGeom>
              <a:avLst/>
              <a:gdLst/>
              <a:ahLst/>
              <a:cxnLst/>
              <a:rect l="l" t="t" r="r" b="b"/>
              <a:pathLst>
                <a:path w="1140" h="603" extrusionOk="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76"/>
            <p:cNvSpPr/>
            <p:nvPr/>
          </p:nvSpPr>
          <p:spPr>
            <a:xfrm>
              <a:off x="4136863" y="2204584"/>
              <a:ext cx="15502" cy="29194"/>
            </a:xfrm>
            <a:custGeom>
              <a:avLst/>
              <a:gdLst/>
              <a:ahLst/>
              <a:cxnLst/>
              <a:rect l="l" t="t" r="r" b="b"/>
              <a:pathLst>
                <a:path w="591" h="1113" extrusionOk="0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76"/>
            <p:cNvSpPr/>
            <p:nvPr/>
          </p:nvSpPr>
          <p:spPr>
            <a:xfrm>
              <a:off x="4269246" y="2253477"/>
              <a:ext cx="169629" cy="27410"/>
            </a:xfrm>
            <a:custGeom>
              <a:avLst/>
              <a:gdLst/>
              <a:ahLst/>
              <a:cxnLst/>
              <a:rect l="l" t="t" r="r" b="b"/>
              <a:pathLst>
                <a:path w="6467" h="1045" extrusionOk="0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76"/>
            <p:cNvSpPr/>
            <p:nvPr/>
          </p:nvSpPr>
          <p:spPr>
            <a:xfrm>
              <a:off x="4171355" y="2249044"/>
              <a:ext cx="63870" cy="14794"/>
            </a:xfrm>
            <a:custGeom>
              <a:avLst/>
              <a:gdLst/>
              <a:ahLst/>
              <a:cxnLst/>
              <a:rect l="l" t="t" r="r" b="b"/>
              <a:pathLst>
                <a:path w="2435" h="564" extrusionOk="0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76"/>
            <p:cNvSpPr/>
            <p:nvPr/>
          </p:nvSpPr>
          <p:spPr>
            <a:xfrm>
              <a:off x="4443492" y="2324822"/>
              <a:ext cx="25994" cy="13718"/>
            </a:xfrm>
            <a:custGeom>
              <a:avLst/>
              <a:gdLst/>
              <a:ahLst/>
              <a:cxnLst/>
              <a:rect l="l" t="t" r="r" b="b"/>
              <a:pathLst>
                <a:path w="991" h="523" extrusionOk="0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76"/>
            <p:cNvSpPr/>
            <p:nvPr/>
          </p:nvSpPr>
          <p:spPr>
            <a:xfrm>
              <a:off x="4243042" y="2324822"/>
              <a:ext cx="24210" cy="13718"/>
            </a:xfrm>
            <a:custGeom>
              <a:avLst/>
              <a:gdLst/>
              <a:ahLst/>
              <a:cxnLst/>
              <a:rect l="l" t="t" r="r" b="b"/>
              <a:pathLst>
                <a:path w="923" h="523" extrusionOk="0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8" name="Google Shape;14508;p76"/>
          <p:cNvGrpSpPr/>
          <p:nvPr/>
        </p:nvGrpSpPr>
        <p:grpSpPr>
          <a:xfrm>
            <a:off x="7423823" y="2464077"/>
            <a:ext cx="372046" cy="307730"/>
            <a:chOff x="7423823" y="2464077"/>
            <a:chExt cx="372046" cy="307730"/>
          </a:xfrm>
        </p:grpSpPr>
        <p:sp>
          <p:nvSpPr>
            <p:cNvPr id="14509" name="Google Shape;14509;p76"/>
            <p:cNvSpPr/>
            <p:nvPr/>
          </p:nvSpPr>
          <p:spPr>
            <a:xfrm>
              <a:off x="7423823" y="2464077"/>
              <a:ext cx="212909" cy="149249"/>
            </a:xfrm>
            <a:custGeom>
              <a:avLst/>
              <a:gdLst/>
              <a:ahLst/>
              <a:cxnLst/>
              <a:rect l="l" t="t" r="r" b="b"/>
              <a:pathLst>
                <a:path w="8117" h="5690" extrusionOk="0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76"/>
            <p:cNvSpPr/>
            <p:nvPr/>
          </p:nvSpPr>
          <p:spPr>
            <a:xfrm>
              <a:off x="7434840" y="2507645"/>
              <a:ext cx="359115" cy="258287"/>
            </a:xfrm>
            <a:custGeom>
              <a:avLst/>
              <a:gdLst/>
              <a:ahLst/>
              <a:cxnLst/>
              <a:rect l="l" t="t" r="r" b="b"/>
              <a:pathLst>
                <a:path w="13691" h="9847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76"/>
            <p:cNvSpPr/>
            <p:nvPr/>
          </p:nvSpPr>
          <p:spPr>
            <a:xfrm>
              <a:off x="7434656" y="2507645"/>
              <a:ext cx="302406" cy="223060"/>
            </a:xfrm>
            <a:custGeom>
              <a:avLst/>
              <a:gdLst/>
              <a:ahLst/>
              <a:cxnLst/>
              <a:rect l="l" t="t" r="r" b="b"/>
              <a:pathLst>
                <a:path w="11529" h="8504" extrusionOk="0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76"/>
            <p:cNvSpPr/>
            <p:nvPr/>
          </p:nvSpPr>
          <p:spPr>
            <a:xfrm>
              <a:off x="7434840" y="2507645"/>
              <a:ext cx="129865" cy="173433"/>
            </a:xfrm>
            <a:custGeom>
              <a:avLst/>
              <a:gdLst/>
              <a:ahLst/>
              <a:cxnLst/>
              <a:rect l="l" t="t" r="r" b="b"/>
              <a:pathLst>
                <a:path w="4951" h="6612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76"/>
            <p:cNvSpPr/>
            <p:nvPr/>
          </p:nvSpPr>
          <p:spPr>
            <a:xfrm>
              <a:off x="7459915" y="2490045"/>
              <a:ext cx="205932" cy="82729"/>
            </a:xfrm>
            <a:custGeom>
              <a:avLst/>
              <a:gdLst/>
              <a:ahLst/>
              <a:cxnLst/>
              <a:rect l="l" t="t" r="r" b="b"/>
              <a:pathLst>
                <a:path w="7851" h="3154" extrusionOk="0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76"/>
            <p:cNvSpPr/>
            <p:nvPr/>
          </p:nvSpPr>
          <p:spPr>
            <a:xfrm>
              <a:off x="7423823" y="2553469"/>
              <a:ext cx="102192" cy="177236"/>
            </a:xfrm>
            <a:custGeom>
              <a:avLst/>
              <a:gdLst/>
              <a:ahLst/>
              <a:cxnLst/>
              <a:rect l="l" t="t" r="r" b="b"/>
              <a:pathLst>
                <a:path w="3896" h="6757" extrusionOk="0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76"/>
            <p:cNvSpPr/>
            <p:nvPr/>
          </p:nvSpPr>
          <p:spPr>
            <a:xfrm>
              <a:off x="7423823" y="2581456"/>
              <a:ext cx="41102" cy="149249"/>
            </a:xfrm>
            <a:custGeom>
              <a:avLst/>
              <a:gdLst/>
              <a:ahLst/>
              <a:cxnLst/>
              <a:rect l="l" t="t" r="r" b="b"/>
              <a:pathLst>
                <a:path w="1567" h="5690" extrusionOk="0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76"/>
            <p:cNvSpPr/>
            <p:nvPr/>
          </p:nvSpPr>
          <p:spPr>
            <a:xfrm>
              <a:off x="7445882" y="2660251"/>
              <a:ext cx="347915" cy="111556"/>
            </a:xfrm>
            <a:custGeom>
              <a:avLst/>
              <a:gdLst/>
              <a:ahLst/>
              <a:cxnLst/>
              <a:rect l="l" t="t" r="r" b="b"/>
              <a:pathLst>
                <a:path w="13264" h="4253" extrusionOk="0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76"/>
            <p:cNvSpPr/>
            <p:nvPr/>
          </p:nvSpPr>
          <p:spPr>
            <a:xfrm>
              <a:off x="7446040" y="2660251"/>
              <a:ext cx="349830" cy="111556"/>
            </a:xfrm>
            <a:custGeom>
              <a:avLst/>
              <a:gdLst/>
              <a:ahLst/>
              <a:cxnLst/>
              <a:rect l="l" t="t" r="r" b="b"/>
              <a:pathLst>
                <a:path w="13337" h="4253" extrusionOk="0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76"/>
            <p:cNvSpPr/>
            <p:nvPr/>
          </p:nvSpPr>
          <p:spPr>
            <a:xfrm>
              <a:off x="7433423" y="2624133"/>
              <a:ext cx="118533" cy="106572"/>
            </a:xfrm>
            <a:custGeom>
              <a:avLst/>
              <a:gdLst/>
              <a:ahLst/>
              <a:cxnLst/>
              <a:rect l="l" t="t" r="r" b="b"/>
              <a:pathLst>
                <a:path w="4519" h="4063" extrusionOk="0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76"/>
            <p:cNvSpPr/>
            <p:nvPr/>
          </p:nvSpPr>
          <p:spPr>
            <a:xfrm>
              <a:off x="7439823" y="2642126"/>
              <a:ext cx="99149" cy="88579"/>
            </a:xfrm>
            <a:custGeom>
              <a:avLst/>
              <a:gdLst/>
              <a:ahLst/>
              <a:cxnLst/>
              <a:rect l="l" t="t" r="r" b="b"/>
              <a:pathLst>
                <a:path w="3780" h="3377" extrusionOk="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76"/>
            <p:cNvSpPr/>
            <p:nvPr/>
          </p:nvSpPr>
          <p:spPr>
            <a:xfrm>
              <a:off x="7744196" y="2725669"/>
              <a:ext cx="26650" cy="14112"/>
            </a:xfrm>
            <a:custGeom>
              <a:avLst/>
              <a:gdLst/>
              <a:ahLst/>
              <a:cxnLst/>
              <a:rect l="l" t="t" r="r" b="b"/>
              <a:pathLst>
                <a:path w="1016" h="538" extrusionOk="0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76"/>
            <p:cNvSpPr/>
            <p:nvPr/>
          </p:nvSpPr>
          <p:spPr>
            <a:xfrm>
              <a:off x="7596679" y="2685694"/>
              <a:ext cx="24578" cy="16027"/>
            </a:xfrm>
            <a:custGeom>
              <a:avLst/>
              <a:gdLst/>
              <a:ahLst/>
              <a:cxnLst/>
              <a:rect l="l" t="t" r="r" b="b"/>
              <a:pathLst>
                <a:path w="937" h="611" extrusionOk="0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2" name="Google Shape;14522;p76"/>
          <p:cNvGrpSpPr/>
          <p:nvPr/>
        </p:nvGrpSpPr>
        <p:grpSpPr>
          <a:xfrm>
            <a:off x="3882511" y="3365156"/>
            <a:ext cx="295061" cy="370263"/>
            <a:chOff x="3882511" y="3365156"/>
            <a:chExt cx="295061" cy="370263"/>
          </a:xfrm>
        </p:grpSpPr>
        <p:sp>
          <p:nvSpPr>
            <p:cNvPr id="14523" name="Google Shape;14523;p76"/>
            <p:cNvSpPr/>
            <p:nvPr/>
          </p:nvSpPr>
          <p:spPr>
            <a:xfrm>
              <a:off x="3882511" y="3365156"/>
              <a:ext cx="295061" cy="282209"/>
            </a:xfrm>
            <a:custGeom>
              <a:avLst/>
              <a:gdLst/>
              <a:ahLst/>
              <a:cxnLst/>
              <a:rect l="l" t="t" r="r" b="b"/>
              <a:pathLst>
                <a:path w="11249" h="10759" extrusionOk="0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76"/>
            <p:cNvSpPr/>
            <p:nvPr/>
          </p:nvSpPr>
          <p:spPr>
            <a:xfrm>
              <a:off x="3882511" y="3365314"/>
              <a:ext cx="166875" cy="282051"/>
            </a:xfrm>
            <a:custGeom>
              <a:avLst/>
              <a:gdLst/>
              <a:ahLst/>
              <a:cxnLst/>
              <a:rect l="l" t="t" r="r" b="b"/>
              <a:pathLst>
                <a:path w="6362" h="10753" extrusionOk="0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76"/>
            <p:cNvSpPr/>
            <p:nvPr/>
          </p:nvSpPr>
          <p:spPr>
            <a:xfrm>
              <a:off x="4023208" y="3614656"/>
              <a:ext cx="35227" cy="114887"/>
            </a:xfrm>
            <a:custGeom>
              <a:avLst/>
              <a:gdLst/>
              <a:ahLst/>
              <a:cxnLst/>
              <a:rect l="l" t="t" r="r" b="b"/>
              <a:pathLst>
                <a:path w="1343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76"/>
            <p:cNvSpPr/>
            <p:nvPr/>
          </p:nvSpPr>
          <p:spPr>
            <a:xfrm>
              <a:off x="4023208" y="3614656"/>
              <a:ext cx="30269" cy="114887"/>
            </a:xfrm>
            <a:custGeom>
              <a:avLst/>
              <a:gdLst/>
              <a:ahLst/>
              <a:cxnLst/>
              <a:rect l="l" t="t" r="r" b="b"/>
              <a:pathLst>
                <a:path w="1154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76"/>
            <p:cNvSpPr/>
            <p:nvPr/>
          </p:nvSpPr>
          <p:spPr>
            <a:xfrm>
              <a:off x="4003641" y="3723642"/>
              <a:ext cx="74362" cy="11777"/>
            </a:xfrm>
            <a:custGeom>
              <a:avLst/>
              <a:gdLst/>
              <a:ahLst/>
              <a:cxnLst/>
              <a:rect l="l" t="t" r="r" b="b"/>
              <a:pathLst>
                <a:path w="283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8" name="Google Shape;14528;p76"/>
          <p:cNvGrpSpPr/>
          <p:nvPr/>
        </p:nvGrpSpPr>
        <p:grpSpPr>
          <a:xfrm>
            <a:off x="5229788" y="1512217"/>
            <a:ext cx="370132" cy="370132"/>
            <a:chOff x="5229788" y="1512217"/>
            <a:chExt cx="370132" cy="370132"/>
          </a:xfrm>
        </p:grpSpPr>
        <p:sp>
          <p:nvSpPr>
            <p:cNvPr id="14529" name="Google Shape;14529;p76"/>
            <p:cNvSpPr/>
            <p:nvPr/>
          </p:nvSpPr>
          <p:spPr>
            <a:xfrm>
              <a:off x="5468639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76"/>
            <p:cNvSpPr/>
            <p:nvPr/>
          </p:nvSpPr>
          <p:spPr>
            <a:xfrm>
              <a:off x="549248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76"/>
            <p:cNvSpPr/>
            <p:nvPr/>
          </p:nvSpPr>
          <p:spPr>
            <a:xfrm>
              <a:off x="5229788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76"/>
            <p:cNvSpPr/>
            <p:nvPr/>
          </p:nvSpPr>
          <p:spPr>
            <a:xfrm>
              <a:off x="5253789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76"/>
            <p:cNvSpPr/>
            <p:nvPr/>
          </p:nvSpPr>
          <p:spPr>
            <a:xfrm>
              <a:off x="5241697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76"/>
            <p:cNvSpPr/>
            <p:nvPr/>
          </p:nvSpPr>
          <p:spPr>
            <a:xfrm>
              <a:off x="5370119" y="1786819"/>
              <a:ext cx="89471" cy="71687"/>
            </a:xfrm>
            <a:custGeom>
              <a:avLst/>
              <a:gdLst/>
              <a:ahLst/>
              <a:cxnLst/>
              <a:rect l="l" t="t" r="r" b="b"/>
              <a:pathLst>
                <a:path w="3411" h="2733" extrusionOk="0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76"/>
            <p:cNvSpPr/>
            <p:nvPr/>
          </p:nvSpPr>
          <p:spPr>
            <a:xfrm>
              <a:off x="5241880" y="1552034"/>
              <a:ext cx="165065" cy="330131"/>
            </a:xfrm>
            <a:custGeom>
              <a:avLst/>
              <a:gdLst/>
              <a:ahLst/>
              <a:cxnLst/>
              <a:rect l="l" t="t" r="r" b="b"/>
              <a:pathLst>
                <a:path w="6293" h="12586" extrusionOk="0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76"/>
            <p:cNvSpPr/>
            <p:nvPr/>
          </p:nvSpPr>
          <p:spPr>
            <a:xfrm>
              <a:off x="532529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76"/>
            <p:cNvSpPr/>
            <p:nvPr/>
          </p:nvSpPr>
          <p:spPr>
            <a:xfrm>
              <a:off x="534325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76"/>
            <p:cNvSpPr/>
            <p:nvPr/>
          </p:nvSpPr>
          <p:spPr>
            <a:xfrm>
              <a:off x="5337200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76"/>
            <p:cNvSpPr/>
            <p:nvPr/>
          </p:nvSpPr>
          <p:spPr>
            <a:xfrm>
              <a:off x="5468639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76"/>
            <p:cNvSpPr/>
            <p:nvPr/>
          </p:nvSpPr>
          <p:spPr>
            <a:xfrm>
              <a:off x="5486423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76"/>
            <p:cNvSpPr/>
            <p:nvPr/>
          </p:nvSpPr>
          <p:spPr>
            <a:xfrm>
              <a:off x="5480573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76"/>
            <p:cNvSpPr/>
            <p:nvPr/>
          </p:nvSpPr>
          <p:spPr>
            <a:xfrm>
              <a:off x="5355168" y="1780759"/>
              <a:ext cx="119373" cy="47870"/>
            </a:xfrm>
            <a:custGeom>
              <a:avLst/>
              <a:gdLst/>
              <a:ahLst/>
              <a:cxnLst/>
              <a:rect l="l" t="t" r="r" b="b"/>
              <a:pathLst>
                <a:path w="4551" h="1825" extrusionOk="0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76"/>
            <p:cNvSpPr/>
            <p:nvPr/>
          </p:nvSpPr>
          <p:spPr>
            <a:xfrm>
              <a:off x="5385044" y="1762976"/>
              <a:ext cx="59804" cy="41653"/>
            </a:xfrm>
            <a:custGeom>
              <a:avLst/>
              <a:gdLst/>
              <a:ahLst/>
              <a:cxnLst/>
              <a:rect l="l" t="t" r="r" b="b"/>
              <a:pathLst>
                <a:path w="2280" h="1588" extrusionOk="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76"/>
            <p:cNvSpPr/>
            <p:nvPr/>
          </p:nvSpPr>
          <p:spPr>
            <a:xfrm>
              <a:off x="5354276" y="1798543"/>
              <a:ext cx="121340" cy="32761"/>
            </a:xfrm>
            <a:custGeom>
              <a:avLst/>
              <a:gdLst/>
              <a:ahLst/>
              <a:cxnLst/>
              <a:rect l="l" t="t" r="r" b="b"/>
              <a:pathLst>
                <a:path w="4626" h="1249" extrusionOk="0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76"/>
            <p:cNvSpPr/>
            <p:nvPr/>
          </p:nvSpPr>
          <p:spPr>
            <a:xfrm>
              <a:off x="5385044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6" name="Google Shape;14546;p76"/>
          <p:cNvGrpSpPr/>
          <p:nvPr/>
        </p:nvGrpSpPr>
        <p:grpSpPr>
          <a:xfrm>
            <a:off x="6041869" y="3365392"/>
            <a:ext cx="373882" cy="370053"/>
            <a:chOff x="6041869" y="3365392"/>
            <a:chExt cx="373882" cy="370053"/>
          </a:xfrm>
        </p:grpSpPr>
        <p:sp>
          <p:nvSpPr>
            <p:cNvPr id="14547" name="Google Shape;14547;p76"/>
            <p:cNvSpPr/>
            <p:nvPr/>
          </p:nvSpPr>
          <p:spPr>
            <a:xfrm>
              <a:off x="6082080" y="3626355"/>
              <a:ext cx="70795" cy="68854"/>
            </a:xfrm>
            <a:custGeom>
              <a:avLst/>
              <a:gdLst/>
              <a:ahLst/>
              <a:cxnLst/>
              <a:rect l="l" t="t" r="r" b="b"/>
              <a:pathLst>
                <a:path w="2699" h="2625" extrusionOk="0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76"/>
            <p:cNvSpPr/>
            <p:nvPr/>
          </p:nvSpPr>
          <p:spPr>
            <a:xfrm>
              <a:off x="6304746" y="3405603"/>
              <a:ext cx="70821" cy="68723"/>
            </a:xfrm>
            <a:custGeom>
              <a:avLst/>
              <a:gdLst/>
              <a:ahLst/>
              <a:cxnLst/>
              <a:rect l="l" t="t" r="r" b="b"/>
              <a:pathLst>
                <a:path w="2700" h="2620" extrusionOk="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76"/>
            <p:cNvSpPr/>
            <p:nvPr/>
          </p:nvSpPr>
          <p:spPr>
            <a:xfrm>
              <a:off x="6180128" y="3388344"/>
              <a:ext cx="97418" cy="52171"/>
            </a:xfrm>
            <a:custGeom>
              <a:avLst/>
              <a:gdLst/>
              <a:ahLst/>
              <a:cxnLst/>
              <a:rect l="l" t="t" r="r" b="b"/>
              <a:pathLst>
                <a:path w="3714" h="1989" extrusionOk="0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76"/>
            <p:cNvSpPr/>
            <p:nvPr/>
          </p:nvSpPr>
          <p:spPr>
            <a:xfrm>
              <a:off x="6180075" y="3660375"/>
              <a:ext cx="96946" cy="52093"/>
            </a:xfrm>
            <a:custGeom>
              <a:avLst/>
              <a:gdLst/>
              <a:ahLst/>
              <a:cxnLst/>
              <a:rect l="l" t="t" r="r" b="b"/>
              <a:pathLst>
                <a:path w="3696" h="1986" extrusionOk="0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76"/>
            <p:cNvSpPr/>
            <p:nvPr/>
          </p:nvSpPr>
          <p:spPr>
            <a:xfrm>
              <a:off x="6338190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76"/>
            <p:cNvSpPr/>
            <p:nvPr/>
          </p:nvSpPr>
          <p:spPr>
            <a:xfrm>
              <a:off x="6064506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76"/>
            <p:cNvSpPr/>
            <p:nvPr/>
          </p:nvSpPr>
          <p:spPr>
            <a:xfrm>
              <a:off x="6304746" y="3626355"/>
              <a:ext cx="70821" cy="68854"/>
            </a:xfrm>
            <a:custGeom>
              <a:avLst/>
              <a:gdLst/>
              <a:ahLst/>
              <a:cxnLst/>
              <a:rect l="l" t="t" r="r" b="b"/>
              <a:pathLst>
                <a:path w="2700" h="2625" extrusionOk="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76"/>
            <p:cNvSpPr/>
            <p:nvPr/>
          </p:nvSpPr>
          <p:spPr>
            <a:xfrm>
              <a:off x="6082080" y="3405603"/>
              <a:ext cx="70795" cy="68723"/>
            </a:xfrm>
            <a:custGeom>
              <a:avLst/>
              <a:gdLst/>
              <a:ahLst/>
              <a:cxnLst/>
              <a:rect l="l" t="t" r="r" b="b"/>
              <a:pathLst>
                <a:path w="2699" h="2620" extrusionOk="0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76"/>
            <p:cNvSpPr/>
            <p:nvPr/>
          </p:nvSpPr>
          <p:spPr>
            <a:xfrm>
              <a:off x="6041869" y="3365392"/>
              <a:ext cx="373882" cy="370053"/>
            </a:xfrm>
            <a:custGeom>
              <a:avLst/>
              <a:gdLst/>
              <a:ahLst/>
              <a:cxnLst/>
              <a:rect l="l" t="t" r="r" b="b"/>
              <a:pathLst>
                <a:path w="14254" h="14108" extrusionOk="0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76"/>
            <p:cNvSpPr/>
            <p:nvPr/>
          </p:nvSpPr>
          <p:spPr>
            <a:xfrm>
              <a:off x="6141832" y="3463755"/>
              <a:ext cx="173957" cy="173302"/>
            </a:xfrm>
            <a:custGeom>
              <a:avLst/>
              <a:gdLst/>
              <a:ahLst/>
              <a:cxnLst/>
              <a:rect l="l" t="t" r="r" b="b"/>
              <a:pathLst>
                <a:path w="6632" h="6607" extrusionOk="0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7" name="Google Shape;14557;p76"/>
          <p:cNvGrpSpPr/>
          <p:nvPr/>
        </p:nvGrpSpPr>
        <p:grpSpPr>
          <a:xfrm>
            <a:off x="4684309" y="2087493"/>
            <a:ext cx="374748" cy="279140"/>
            <a:chOff x="4684309" y="2087493"/>
            <a:chExt cx="374748" cy="279140"/>
          </a:xfrm>
        </p:grpSpPr>
        <p:sp>
          <p:nvSpPr>
            <p:cNvPr id="14558" name="Google Shape;14558;p76"/>
            <p:cNvSpPr/>
            <p:nvPr/>
          </p:nvSpPr>
          <p:spPr>
            <a:xfrm>
              <a:off x="4994977" y="2140268"/>
              <a:ext cx="64080" cy="144029"/>
            </a:xfrm>
            <a:custGeom>
              <a:avLst/>
              <a:gdLst/>
              <a:ahLst/>
              <a:cxnLst/>
              <a:rect l="l" t="t" r="r" b="b"/>
              <a:pathLst>
                <a:path w="2443" h="5491" extrusionOk="0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76"/>
            <p:cNvSpPr/>
            <p:nvPr/>
          </p:nvSpPr>
          <p:spPr>
            <a:xfrm>
              <a:off x="4684309" y="2118707"/>
              <a:ext cx="342931" cy="247926"/>
            </a:xfrm>
            <a:custGeom>
              <a:avLst/>
              <a:gdLst/>
              <a:ahLst/>
              <a:cxnLst/>
              <a:rect l="l" t="t" r="r" b="b"/>
              <a:pathLst>
                <a:path w="13074" h="9452" extrusionOk="0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76"/>
            <p:cNvSpPr/>
            <p:nvPr/>
          </p:nvSpPr>
          <p:spPr>
            <a:xfrm>
              <a:off x="4716494" y="2087493"/>
              <a:ext cx="48762" cy="52198"/>
            </a:xfrm>
            <a:custGeom>
              <a:avLst/>
              <a:gdLst/>
              <a:ahLst/>
              <a:cxnLst/>
              <a:rect l="l" t="t" r="r" b="b"/>
              <a:pathLst>
                <a:path w="1859" h="1990" extrusionOk="0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76"/>
            <p:cNvSpPr/>
            <p:nvPr/>
          </p:nvSpPr>
          <p:spPr>
            <a:xfrm>
              <a:off x="4759721" y="2118681"/>
              <a:ext cx="36827" cy="23948"/>
            </a:xfrm>
            <a:custGeom>
              <a:avLst/>
              <a:gdLst/>
              <a:ahLst/>
              <a:cxnLst/>
              <a:rect l="l" t="t" r="r" b="b"/>
              <a:pathLst>
                <a:path w="1404" h="913" extrusionOk="0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76"/>
            <p:cNvSpPr/>
            <p:nvPr/>
          </p:nvSpPr>
          <p:spPr>
            <a:xfrm>
              <a:off x="4778554" y="2342973"/>
              <a:ext cx="43620" cy="23502"/>
            </a:xfrm>
            <a:custGeom>
              <a:avLst/>
              <a:gdLst/>
              <a:ahLst/>
              <a:cxnLst/>
              <a:rect l="l" t="t" r="r" b="b"/>
              <a:pathLst>
                <a:path w="1663" h="896" extrusionOk="0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76"/>
            <p:cNvSpPr/>
            <p:nvPr/>
          </p:nvSpPr>
          <p:spPr>
            <a:xfrm>
              <a:off x="4979895" y="2341714"/>
              <a:ext cx="40211" cy="24761"/>
            </a:xfrm>
            <a:custGeom>
              <a:avLst/>
              <a:gdLst/>
              <a:ahLst/>
              <a:cxnLst/>
              <a:rect l="l" t="t" r="r" b="b"/>
              <a:pathLst>
                <a:path w="1533" h="944" extrusionOk="0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76"/>
            <p:cNvSpPr/>
            <p:nvPr/>
          </p:nvSpPr>
          <p:spPr>
            <a:xfrm>
              <a:off x="4731969" y="215514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76"/>
            <p:cNvSpPr/>
            <p:nvPr/>
          </p:nvSpPr>
          <p:spPr>
            <a:xfrm>
              <a:off x="4741569" y="2191311"/>
              <a:ext cx="64578" cy="74493"/>
            </a:xfrm>
            <a:custGeom>
              <a:avLst/>
              <a:gdLst/>
              <a:ahLst/>
              <a:cxnLst/>
              <a:rect l="l" t="t" r="r" b="b"/>
              <a:pathLst>
                <a:path w="2462" h="2840" extrusionOk="0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76"/>
            <p:cNvSpPr/>
            <p:nvPr/>
          </p:nvSpPr>
          <p:spPr>
            <a:xfrm>
              <a:off x="4837073" y="2244716"/>
              <a:ext cx="143924" cy="39581"/>
            </a:xfrm>
            <a:custGeom>
              <a:avLst/>
              <a:gdLst/>
              <a:ahLst/>
              <a:cxnLst/>
              <a:rect l="l" t="t" r="r" b="b"/>
              <a:pathLst>
                <a:path w="5487" h="1509" extrusionOk="0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76"/>
            <p:cNvSpPr/>
            <p:nvPr/>
          </p:nvSpPr>
          <p:spPr>
            <a:xfrm>
              <a:off x="4684309" y="2161199"/>
              <a:ext cx="47503" cy="48237"/>
            </a:xfrm>
            <a:custGeom>
              <a:avLst/>
              <a:gdLst/>
              <a:ahLst/>
              <a:cxnLst/>
              <a:rect l="l" t="t" r="r" b="b"/>
              <a:pathLst>
                <a:path w="1811" h="1839" extrusionOk="0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76"/>
            <p:cNvSpPr/>
            <p:nvPr/>
          </p:nvSpPr>
          <p:spPr>
            <a:xfrm>
              <a:off x="4716494" y="2087913"/>
              <a:ext cx="44670" cy="51935"/>
            </a:xfrm>
            <a:custGeom>
              <a:avLst/>
              <a:gdLst/>
              <a:ahLst/>
              <a:cxnLst/>
              <a:rect l="l" t="t" r="r" b="b"/>
              <a:pathLst>
                <a:path w="1703" h="1980" extrusionOk="0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76"/>
            <p:cNvSpPr/>
            <p:nvPr/>
          </p:nvSpPr>
          <p:spPr>
            <a:xfrm>
              <a:off x="4684309" y="2177200"/>
              <a:ext cx="10518" cy="17102"/>
            </a:xfrm>
            <a:custGeom>
              <a:avLst/>
              <a:gdLst/>
              <a:ahLst/>
              <a:cxnLst/>
              <a:rect l="l" t="t" r="r" b="b"/>
              <a:pathLst>
                <a:path w="401" h="652" extrusionOk="0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0" name="Google Shape;14570;p76"/>
          <p:cNvGrpSpPr/>
          <p:nvPr/>
        </p:nvGrpSpPr>
        <p:grpSpPr>
          <a:xfrm>
            <a:off x="7521110" y="2906131"/>
            <a:ext cx="175400" cy="370053"/>
            <a:chOff x="7521110" y="2906131"/>
            <a:chExt cx="175400" cy="370053"/>
          </a:xfrm>
        </p:grpSpPr>
        <p:sp>
          <p:nvSpPr>
            <p:cNvPr id="14571" name="Google Shape;14571;p76"/>
            <p:cNvSpPr/>
            <p:nvPr/>
          </p:nvSpPr>
          <p:spPr>
            <a:xfrm>
              <a:off x="7590646" y="3215698"/>
              <a:ext cx="36302" cy="54453"/>
            </a:xfrm>
            <a:custGeom>
              <a:avLst/>
              <a:gdLst/>
              <a:ahLst/>
              <a:cxnLst/>
              <a:rect l="l" t="t" r="r" b="b"/>
              <a:pathLst>
                <a:path w="1384" h="2076" extrusionOk="0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76"/>
            <p:cNvSpPr/>
            <p:nvPr/>
          </p:nvSpPr>
          <p:spPr>
            <a:xfrm>
              <a:off x="7608797" y="3233823"/>
              <a:ext cx="18151" cy="36329"/>
            </a:xfrm>
            <a:custGeom>
              <a:avLst/>
              <a:gdLst/>
              <a:ahLst/>
              <a:cxnLst/>
              <a:rect l="l" t="t" r="r" b="b"/>
              <a:pathLst>
                <a:path w="692" h="1385" extrusionOk="0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76"/>
            <p:cNvSpPr/>
            <p:nvPr/>
          </p:nvSpPr>
          <p:spPr>
            <a:xfrm>
              <a:off x="7570554" y="3264066"/>
              <a:ext cx="76513" cy="12118"/>
            </a:xfrm>
            <a:custGeom>
              <a:avLst/>
              <a:gdLst/>
              <a:ahLst/>
              <a:cxnLst/>
              <a:rect l="l" t="t" r="r" b="b"/>
              <a:pathLst>
                <a:path w="2917" h="462" extrusionOk="0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76"/>
            <p:cNvSpPr/>
            <p:nvPr/>
          </p:nvSpPr>
          <p:spPr>
            <a:xfrm>
              <a:off x="7526094" y="3064351"/>
              <a:ext cx="165433" cy="109038"/>
            </a:xfrm>
            <a:custGeom>
              <a:avLst/>
              <a:gdLst/>
              <a:ahLst/>
              <a:cxnLst/>
              <a:rect l="l" t="t" r="r" b="b"/>
              <a:pathLst>
                <a:path w="6307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76"/>
            <p:cNvSpPr/>
            <p:nvPr/>
          </p:nvSpPr>
          <p:spPr>
            <a:xfrm>
              <a:off x="7521110" y="3173363"/>
              <a:ext cx="175400" cy="48394"/>
            </a:xfrm>
            <a:custGeom>
              <a:avLst/>
              <a:gdLst/>
              <a:ahLst/>
              <a:cxnLst/>
              <a:rect l="l" t="t" r="r" b="b"/>
              <a:pathLst>
                <a:path w="6687" h="1845" extrusionOk="0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76"/>
            <p:cNvSpPr/>
            <p:nvPr/>
          </p:nvSpPr>
          <p:spPr>
            <a:xfrm>
              <a:off x="7521110" y="3173363"/>
              <a:ext cx="156541" cy="48421"/>
            </a:xfrm>
            <a:custGeom>
              <a:avLst/>
              <a:gdLst/>
              <a:ahLst/>
              <a:cxnLst/>
              <a:rect l="l" t="t" r="r" b="b"/>
              <a:pathLst>
                <a:path w="5968" h="1846" extrusionOk="0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76"/>
            <p:cNvSpPr/>
            <p:nvPr/>
          </p:nvSpPr>
          <p:spPr>
            <a:xfrm>
              <a:off x="7526094" y="3064351"/>
              <a:ext cx="135189" cy="109038"/>
            </a:xfrm>
            <a:custGeom>
              <a:avLst/>
              <a:gdLst/>
              <a:ahLst/>
              <a:cxnLst/>
              <a:rect l="l" t="t" r="r" b="b"/>
              <a:pathLst>
                <a:path w="5154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76"/>
            <p:cNvSpPr/>
            <p:nvPr/>
          </p:nvSpPr>
          <p:spPr>
            <a:xfrm>
              <a:off x="7537635" y="2906131"/>
              <a:ext cx="142140" cy="182587"/>
            </a:xfrm>
            <a:custGeom>
              <a:avLst/>
              <a:gdLst/>
              <a:ahLst/>
              <a:cxnLst/>
              <a:rect l="l" t="t" r="r" b="b"/>
              <a:pathLst>
                <a:path w="5419" h="6961" extrusionOk="0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76"/>
            <p:cNvSpPr/>
            <p:nvPr/>
          </p:nvSpPr>
          <p:spPr>
            <a:xfrm>
              <a:off x="7537635" y="2906210"/>
              <a:ext cx="71188" cy="182508"/>
            </a:xfrm>
            <a:custGeom>
              <a:avLst/>
              <a:gdLst/>
              <a:ahLst/>
              <a:cxnLst/>
              <a:rect l="l" t="t" r="r" b="b"/>
              <a:pathLst>
                <a:path w="2714" h="6958" extrusionOk="0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0" name="Google Shape;14580;p76"/>
          <p:cNvGrpSpPr/>
          <p:nvPr/>
        </p:nvGrpSpPr>
        <p:grpSpPr>
          <a:xfrm>
            <a:off x="3586925" y="1523286"/>
            <a:ext cx="371023" cy="347915"/>
            <a:chOff x="3586925" y="1523286"/>
            <a:chExt cx="371023" cy="347915"/>
          </a:xfrm>
        </p:grpSpPr>
        <p:sp>
          <p:nvSpPr>
            <p:cNvPr id="14581" name="Google Shape;14581;p76"/>
            <p:cNvSpPr/>
            <p:nvPr/>
          </p:nvSpPr>
          <p:spPr>
            <a:xfrm>
              <a:off x="3732580" y="1530158"/>
              <a:ext cx="225211" cy="212935"/>
            </a:xfrm>
            <a:custGeom>
              <a:avLst/>
              <a:gdLst/>
              <a:ahLst/>
              <a:cxnLst/>
              <a:rect l="l" t="t" r="r" b="b"/>
              <a:pathLst>
                <a:path w="8586" h="8118" extrusionOk="0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76"/>
            <p:cNvSpPr/>
            <p:nvPr/>
          </p:nvSpPr>
          <p:spPr>
            <a:xfrm>
              <a:off x="3732580" y="1530263"/>
              <a:ext cx="138573" cy="126560"/>
            </a:xfrm>
            <a:custGeom>
              <a:avLst/>
              <a:gdLst/>
              <a:ahLst/>
              <a:cxnLst/>
              <a:rect l="l" t="t" r="r" b="b"/>
              <a:pathLst>
                <a:path w="5283" h="4825" extrusionOk="0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76"/>
            <p:cNvSpPr/>
            <p:nvPr/>
          </p:nvSpPr>
          <p:spPr>
            <a:xfrm>
              <a:off x="3881094" y="1554185"/>
              <a:ext cx="38453" cy="145498"/>
            </a:xfrm>
            <a:custGeom>
              <a:avLst/>
              <a:gdLst/>
              <a:ahLst/>
              <a:cxnLst/>
              <a:rect l="l" t="t" r="r" b="b"/>
              <a:pathLst>
                <a:path w="1466" h="5547" extrusionOk="0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76"/>
            <p:cNvSpPr/>
            <p:nvPr/>
          </p:nvSpPr>
          <p:spPr>
            <a:xfrm>
              <a:off x="3910262" y="1590828"/>
              <a:ext cx="43070" cy="130730"/>
            </a:xfrm>
            <a:custGeom>
              <a:avLst/>
              <a:gdLst/>
              <a:ahLst/>
              <a:cxnLst/>
              <a:rect l="l" t="t" r="r" b="b"/>
              <a:pathLst>
                <a:path w="1642" h="4984" extrusionOk="0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76"/>
            <p:cNvSpPr/>
            <p:nvPr/>
          </p:nvSpPr>
          <p:spPr>
            <a:xfrm>
              <a:off x="3586925" y="1573569"/>
              <a:ext cx="370866" cy="297527"/>
            </a:xfrm>
            <a:custGeom>
              <a:avLst/>
              <a:gdLst/>
              <a:ahLst/>
              <a:cxnLst/>
              <a:rect l="l" t="t" r="r" b="b"/>
              <a:pathLst>
                <a:path w="14139" h="11343" extrusionOk="0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76"/>
            <p:cNvSpPr/>
            <p:nvPr/>
          </p:nvSpPr>
          <p:spPr>
            <a:xfrm>
              <a:off x="3586925" y="1687381"/>
              <a:ext cx="144973" cy="109536"/>
            </a:xfrm>
            <a:custGeom>
              <a:avLst/>
              <a:gdLst/>
              <a:ahLst/>
              <a:cxnLst/>
              <a:rect l="l" t="t" r="r" b="b"/>
              <a:pathLst>
                <a:path w="5527" h="4176" extrusionOk="0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76"/>
            <p:cNvSpPr/>
            <p:nvPr/>
          </p:nvSpPr>
          <p:spPr>
            <a:xfrm>
              <a:off x="3601692" y="1735224"/>
              <a:ext cx="26886" cy="21377"/>
            </a:xfrm>
            <a:custGeom>
              <a:avLst/>
              <a:gdLst/>
              <a:ahLst/>
              <a:cxnLst/>
              <a:rect l="l" t="t" r="r" b="b"/>
              <a:pathLst>
                <a:path w="1025" h="815" extrusionOk="0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76"/>
            <p:cNvSpPr/>
            <p:nvPr/>
          </p:nvSpPr>
          <p:spPr>
            <a:xfrm>
              <a:off x="3775807" y="1523286"/>
              <a:ext cx="44670" cy="70585"/>
            </a:xfrm>
            <a:custGeom>
              <a:avLst/>
              <a:gdLst/>
              <a:ahLst/>
              <a:cxnLst/>
              <a:rect l="l" t="t" r="r" b="b"/>
              <a:pathLst>
                <a:path w="1703" h="2691" extrusionOk="0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76"/>
            <p:cNvSpPr/>
            <p:nvPr/>
          </p:nvSpPr>
          <p:spPr>
            <a:xfrm>
              <a:off x="3635477" y="1755054"/>
              <a:ext cx="49837" cy="33574"/>
            </a:xfrm>
            <a:custGeom>
              <a:avLst/>
              <a:gdLst/>
              <a:ahLst/>
              <a:cxnLst/>
              <a:rect l="l" t="t" r="r" b="b"/>
              <a:pathLst>
                <a:path w="1900" h="1280" extrusionOk="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76"/>
            <p:cNvSpPr/>
            <p:nvPr/>
          </p:nvSpPr>
          <p:spPr>
            <a:xfrm>
              <a:off x="3656120" y="1655905"/>
              <a:ext cx="139098" cy="103189"/>
            </a:xfrm>
            <a:custGeom>
              <a:avLst/>
              <a:gdLst/>
              <a:ahLst/>
              <a:cxnLst/>
              <a:rect l="l" t="t" r="r" b="b"/>
              <a:pathLst>
                <a:path w="5303" h="3934" extrusionOk="0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76"/>
            <p:cNvSpPr/>
            <p:nvPr/>
          </p:nvSpPr>
          <p:spPr>
            <a:xfrm>
              <a:off x="3742915" y="1626737"/>
              <a:ext cx="35751" cy="41837"/>
            </a:xfrm>
            <a:custGeom>
              <a:avLst/>
              <a:gdLst/>
              <a:ahLst/>
              <a:cxnLst/>
              <a:rect l="l" t="t" r="r" b="b"/>
              <a:pathLst>
                <a:path w="1363" h="1595" extrusionOk="0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76"/>
            <p:cNvSpPr/>
            <p:nvPr/>
          </p:nvSpPr>
          <p:spPr>
            <a:xfrm>
              <a:off x="3760856" y="1626737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76"/>
            <p:cNvSpPr/>
            <p:nvPr/>
          </p:nvSpPr>
          <p:spPr>
            <a:xfrm>
              <a:off x="3754823" y="1632612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76"/>
            <p:cNvSpPr/>
            <p:nvPr/>
          </p:nvSpPr>
          <p:spPr>
            <a:xfrm>
              <a:off x="3807283" y="1622252"/>
              <a:ext cx="57654" cy="131150"/>
            </a:xfrm>
            <a:custGeom>
              <a:avLst/>
              <a:gdLst/>
              <a:ahLst/>
              <a:cxnLst/>
              <a:rect l="l" t="t" r="r" b="b"/>
              <a:pathLst>
                <a:path w="2198" h="5000" extrusionOk="0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76"/>
            <p:cNvSpPr/>
            <p:nvPr/>
          </p:nvSpPr>
          <p:spPr>
            <a:xfrm>
              <a:off x="3801958" y="1653859"/>
              <a:ext cx="32027" cy="90467"/>
            </a:xfrm>
            <a:custGeom>
              <a:avLst/>
              <a:gdLst/>
              <a:ahLst/>
              <a:cxnLst/>
              <a:rect l="l" t="t" r="r" b="b"/>
              <a:pathLst>
                <a:path w="1221" h="3449" extrusionOk="0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76"/>
            <p:cNvSpPr/>
            <p:nvPr/>
          </p:nvSpPr>
          <p:spPr>
            <a:xfrm>
              <a:off x="3817434" y="1617845"/>
              <a:ext cx="96605" cy="162233"/>
            </a:xfrm>
            <a:custGeom>
              <a:avLst/>
              <a:gdLst/>
              <a:ahLst/>
              <a:cxnLst/>
              <a:rect l="l" t="t" r="r" b="b"/>
              <a:pathLst>
                <a:path w="3683" h="6185" extrusionOk="0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76"/>
            <p:cNvSpPr/>
            <p:nvPr/>
          </p:nvSpPr>
          <p:spPr>
            <a:xfrm>
              <a:off x="3830943" y="1657872"/>
              <a:ext cx="113130" cy="152265"/>
            </a:xfrm>
            <a:custGeom>
              <a:avLst/>
              <a:gdLst/>
              <a:ahLst/>
              <a:cxnLst/>
              <a:rect l="l" t="t" r="r" b="b"/>
              <a:pathLst>
                <a:path w="4313" h="5805" extrusionOk="0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76"/>
            <p:cNvSpPr/>
            <p:nvPr/>
          </p:nvSpPr>
          <p:spPr>
            <a:xfrm>
              <a:off x="3843743" y="1701624"/>
              <a:ext cx="114048" cy="138914"/>
            </a:xfrm>
            <a:custGeom>
              <a:avLst/>
              <a:gdLst/>
              <a:ahLst/>
              <a:cxnLst/>
              <a:rect l="l" t="t" r="r" b="b"/>
              <a:pathLst>
                <a:path w="4348" h="5296" extrusionOk="0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76"/>
            <p:cNvSpPr/>
            <p:nvPr/>
          </p:nvSpPr>
          <p:spPr>
            <a:xfrm>
              <a:off x="3856018" y="1769926"/>
              <a:ext cx="101930" cy="101274"/>
            </a:xfrm>
            <a:custGeom>
              <a:avLst/>
              <a:gdLst/>
              <a:ahLst/>
              <a:cxnLst/>
              <a:rect l="l" t="t" r="r" b="b"/>
              <a:pathLst>
                <a:path w="3886" h="3861" extrusionOk="0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0" name="Google Shape;14600;p76"/>
          <p:cNvGrpSpPr/>
          <p:nvPr/>
        </p:nvGrpSpPr>
        <p:grpSpPr>
          <a:xfrm>
            <a:off x="6876009" y="2475461"/>
            <a:ext cx="370158" cy="285120"/>
            <a:chOff x="6876009" y="2475461"/>
            <a:chExt cx="370158" cy="285120"/>
          </a:xfrm>
        </p:grpSpPr>
        <p:sp>
          <p:nvSpPr>
            <p:cNvPr id="14601" name="Google Shape;14601;p76"/>
            <p:cNvSpPr/>
            <p:nvPr/>
          </p:nvSpPr>
          <p:spPr>
            <a:xfrm>
              <a:off x="6876009" y="2510688"/>
              <a:ext cx="370158" cy="241001"/>
            </a:xfrm>
            <a:custGeom>
              <a:avLst/>
              <a:gdLst/>
              <a:ahLst/>
              <a:cxnLst/>
              <a:rect l="l" t="t" r="r" b="b"/>
              <a:pathLst>
                <a:path w="14112" h="9188" extrusionOk="0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76"/>
            <p:cNvSpPr/>
            <p:nvPr/>
          </p:nvSpPr>
          <p:spPr>
            <a:xfrm>
              <a:off x="6876009" y="2600132"/>
              <a:ext cx="158324" cy="151452"/>
            </a:xfrm>
            <a:custGeom>
              <a:avLst/>
              <a:gdLst/>
              <a:ahLst/>
              <a:cxnLst/>
              <a:rect l="l" t="t" r="r" b="b"/>
              <a:pathLst>
                <a:path w="6036" h="5774" extrusionOk="0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76"/>
            <p:cNvSpPr/>
            <p:nvPr/>
          </p:nvSpPr>
          <p:spPr>
            <a:xfrm>
              <a:off x="6876193" y="2630008"/>
              <a:ext cx="222352" cy="121655"/>
            </a:xfrm>
            <a:custGeom>
              <a:avLst/>
              <a:gdLst/>
              <a:ahLst/>
              <a:cxnLst/>
              <a:rect l="l" t="t" r="r" b="b"/>
              <a:pathLst>
                <a:path w="8477" h="4638" extrusionOk="0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76"/>
            <p:cNvSpPr/>
            <p:nvPr/>
          </p:nvSpPr>
          <p:spPr>
            <a:xfrm>
              <a:off x="6904128" y="2629851"/>
              <a:ext cx="194417" cy="119347"/>
            </a:xfrm>
            <a:custGeom>
              <a:avLst/>
              <a:gdLst/>
              <a:ahLst/>
              <a:cxnLst/>
              <a:rect l="l" t="t" r="r" b="b"/>
              <a:pathLst>
                <a:path w="7412" h="4550" extrusionOk="0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76"/>
            <p:cNvSpPr/>
            <p:nvPr/>
          </p:nvSpPr>
          <p:spPr>
            <a:xfrm>
              <a:off x="7043199" y="2618100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76"/>
            <p:cNvSpPr/>
            <p:nvPr/>
          </p:nvSpPr>
          <p:spPr>
            <a:xfrm>
              <a:off x="7072210" y="2697524"/>
              <a:ext cx="58152" cy="63057"/>
            </a:xfrm>
            <a:custGeom>
              <a:avLst/>
              <a:gdLst/>
              <a:ahLst/>
              <a:cxnLst/>
              <a:rect l="l" t="t" r="r" b="b"/>
              <a:pathLst>
                <a:path w="2217" h="2404" extrusionOk="0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76"/>
            <p:cNvSpPr/>
            <p:nvPr/>
          </p:nvSpPr>
          <p:spPr>
            <a:xfrm>
              <a:off x="6876009" y="2624159"/>
              <a:ext cx="151216" cy="11935"/>
            </a:xfrm>
            <a:custGeom>
              <a:avLst/>
              <a:gdLst/>
              <a:ahLst/>
              <a:cxnLst/>
              <a:rect l="l" t="t" r="r" b="b"/>
              <a:pathLst>
                <a:path w="5765" h="455" extrusionOk="0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76"/>
            <p:cNvSpPr/>
            <p:nvPr/>
          </p:nvSpPr>
          <p:spPr>
            <a:xfrm>
              <a:off x="7051934" y="2621483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76"/>
            <p:cNvSpPr/>
            <p:nvPr/>
          </p:nvSpPr>
          <p:spPr>
            <a:xfrm>
              <a:off x="7096551" y="2475461"/>
              <a:ext cx="72421" cy="94480"/>
            </a:xfrm>
            <a:custGeom>
              <a:avLst/>
              <a:gdLst/>
              <a:ahLst/>
              <a:cxnLst/>
              <a:rect l="l" t="t" r="r" b="b"/>
              <a:pathLst>
                <a:path w="2761" h="3602" extrusionOk="0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0" name="Google Shape;14610;p76"/>
          <p:cNvGrpSpPr/>
          <p:nvPr/>
        </p:nvGrpSpPr>
        <p:grpSpPr>
          <a:xfrm>
            <a:off x="6328222" y="2445847"/>
            <a:ext cx="370158" cy="344269"/>
            <a:chOff x="6328222" y="2445847"/>
            <a:chExt cx="370158" cy="344269"/>
          </a:xfrm>
        </p:grpSpPr>
        <p:sp>
          <p:nvSpPr>
            <p:cNvPr id="14611" name="Google Shape;14611;p76"/>
            <p:cNvSpPr/>
            <p:nvPr/>
          </p:nvSpPr>
          <p:spPr>
            <a:xfrm>
              <a:off x="6556423" y="2453585"/>
              <a:ext cx="128081" cy="56237"/>
            </a:xfrm>
            <a:custGeom>
              <a:avLst/>
              <a:gdLst/>
              <a:ahLst/>
              <a:cxnLst/>
              <a:rect l="l" t="t" r="r" b="b"/>
              <a:pathLst>
                <a:path w="4883" h="2144" extrusionOk="0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76"/>
            <p:cNvSpPr/>
            <p:nvPr/>
          </p:nvSpPr>
          <p:spPr>
            <a:xfrm>
              <a:off x="6328222" y="2445847"/>
              <a:ext cx="370158" cy="344269"/>
            </a:xfrm>
            <a:custGeom>
              <a:avLst/>
              <a:gdLst/>
              <a:ahLst/>
              <a:cxnLst/>
              <a:rect l="l" t="t" r="r" b="b"/>
              <a:pathLst>
                <a:path w="14112" h="13125" extrusionOk="0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76"/>
            <p:cNvSpPr/>
            <p:nvPr/>
          </p:nvSpPr>
          <p:spPr>
            <a:xfrm>
              <a:off x="6328222" y="2465546"/>
              <a:ext cx="367115" cy="303219"/>
            </a:xfrm>
            <a:custGeom>
              <a:avLst/>
              <a:gdLst/>
              <a:ahLst/>
              <a:cxnLst/>
              <a:rect l="l" t="t" r="r" b="b"/>
              <a:pathLst>
                <a:path w="13996" h="11560" extrusionOk="0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76"/>
            <p:cNvSpPr/>
            <p:nvPr/>
          </p:nvSpPr>
          <p:spPr>
            <a:xfrm>
              <a:off x="6441877" y="2460536"/>
              <a:ext cx="23843" cy="23843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76"/>
            <p:cNvSpPr/>
            <p:nvPr/>
          </p:nvSpPr>
          <p:spPr>
            <a:xfrm>
              <a:off x="6511071" y="2472051"/>
              <a:ext cx="30978" cy="38820"/>
            </a:xfrm>
            <a:custGeom>
              <a:avLst/>
              <a:gdLst/>
              <a:ahLst/>
              <a:cxnLst/>
              <a:rect l="l" t="t" r="r" b="b"/>
              <a:pathLst>
                <a:path w="1181" h="1480" extrusionOk="0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76"/>
            <p:cNvSpPr/>
            <p:nvPr/>
          </p:nvSpPr>
          <p:spPr>
            <a:xfrm>
              <a:off x="6537905" y="2480261"/>
              <a:ext cx="24945" cy="34702"/>
            </a:xfrm>
            <a:custGeom>
              <a:avLst/>
              <a:gdLst/>
              <a:ahLst/>
              <a:cxnLst/>
              <a:rect l="l" t="t" r="r" b="b"/>
              <a:pathLst>
                <a:path w="951" h="1323" extrusionOk="0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76"/>
            <p:cNvSpPr/>
            <p:nvPr/>
          </p:nvSpPr>
          <p:spPr>
            <a:xfrm>
              <a:off x="6561407" y="2488655"/>
              <a:ext cx="22610" cy="29876"/>
            </a:xfrm>
            <a:custGeom>
              <a:avLst/>
              <a:gdLst/>
              <a:ahLst/>
              <a:cxnLst/>
              <a:rect l="l" t="t" r="r" b="b"/>
              <a:pathLst>
                <a:path w="862" h="1139" extrusionOk="0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76"/>
            <p:cNvSpPr/>
            <p:nvPr/>
          </p:nvSpPr>
          <p:spPr>
            <a:xfrm>
              <a:off x="6388866" y="2518242"/>
              <a:ext cx="86244" cy="15240"/>
            </a:xfrm>
            <a:custGeom>
              <a:avLst/>
              <a:gdLst/>
              <a:ahLst/>
              <a:cxnLst/>
              <a:rect l="l" t="t" r="r" b="b"/>
              <a:pathLst>
                <a:path w="3288" h="581" extrusionOk="0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9" name="Google Shape;14619;p76"/>
          <p:cNvGrpSpPr/>
          <p:nvPr/>
        </p:nvGrpSpPr>
        <p:grpSpPr>
          <a:xfrm>
            <a:off x="5249540" y="2432942"/>
            <a:ext cx="351639" cy="370184"/>
            <a:chOff x="5249540" y="2432942"/>
            <a:chExt cx="351639" cy="370184"/>
          </a:xfrm>
        </p:grpSpPr>
        <p:sp>
          <p:nvSpPr>
            <p:cNvPr id="14620" name="Google Shape;14620;p76"/>
            <p:cNvSpPr/>
            <p:nvPr/>
          </p:nvSpPr>
          <p:spPr>
            <a:xfrm>
              <a:off x="5268556" y="2532721"/>
              <a:ext cx="131281" cy="68854"/>
            </a:xfrm>
            <a:custGeom>
              <a:avLst/>
              <a:gdLst/>
              <a:ahLst/>
              <a:cxnLst/>
              <a:rect l="l" t="t" r="r" b="b"/>
              <a:pathLst>
                <a:path w="5005" h="2625" extrusionOk="0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76"/>
            <p:cNvSpPr/>
            <p:nvPr/>
          </p:nvSpPr>
          <p:spPr>
            <a:xfrm>
              <a:off x="5476482" y="2439054"/>
              <a:ext cx="96946" cy="67726"/>
            </a:xfrm>
            <a:custGeom>
              <a:avLst/>
              <a:gdLst/>
              <a:ahLst/>
              <a:cxnLst/>
              <a:rect l="l" t="t" r="r" b="b"/>
              <a:pathLst>
                <a:path w="3696" h="2582" extrusionOk="0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76"/>
            <p:cNvSpPr/>
            <p:nvPr/>
          </p:nvSpPr>
          <p:spPr>
            <a:xfrm>
              <a:off x="5249540" y="2432942"/>
              <a:ext cx="342931" cy="370184"/>
            </a:xfrm>
            <a:custGeom>
              <a:avLst/>
              <a:gdLst/>
              <a:ahLst/>
              <a:cxnLst/>
              <a:rect l="l" t="t" r="r" b="b"/>
              <a:pathLst>
                <a:path w="13074" h="14113" extrusionOk="0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76"/>
            <p:cNvSpPr/>
            <p:nvPr/>
          </p:nvSpPr>
          <p:spPr>
            <a:xfrm>
              <a:off x="5249540" y="2484196"/>
              <a:ext cx="351639" cy="318931"/>
            </a:xfrm>
            <a:custGeom>
              <a:avLst/>
              <a:gdLst/>
              <a:ahLst/>
              <a:cxnLst/>
              <a:rect l="l" t="t" r="r" b="b"/>
              <a:pathLst>
                <a:path w="13406" h="12159" extrusionOk="0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76"/>
            <p:cNvSpPr/>
            <p:nvPr/>
          </p:nvSpPr>
          <p:spPr>
            <a:xfrm>
              <a:off x="5369227" y="2515540"/>
              <a:ext cx="191820" cy="234549"/>
            </a:xfrm>
            <a:custGeom>
              <a:avLst/>
              <a:gdLst/>
              <a:ahLst/>
              <a:cxnLst/>
              <a:rect l="l" t="t" r="r" b="b"/>
              <a:pathLst>
                <a:path w="7313" h="8942" extrusionOk="0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76"/>
            <p:cNvSpPr/>
            <p:nvPr/>
          </p:nvSpPr>
          <p:spPr>
            <a:xfrm>
              <a:off x="5352335" y="2493245"/>
              <a:ext cx="24027" cy="30086"/>
            </a:xfrm>
            <a:custGeom>
              <a:avLst/>
              <a:gdLst/>
              <a:ahLst/>
              <a:cxnLst/>
              <a:rect l="l" t="t" r="r" b="b"/>
              <a:pathLst>
                <a:path w="916" h="1147" extrusionOk="0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76"/>
            <p:cNvSpPr/>
            <p:nvPr/>
          </p:nvSpPr>
          <p:spPr>
            <a:xfrm>
              <a:off x="5358184" y="2499304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7" name="Google Shape;14627;p76"/>
          <p:cNvGrpSpPr/>
          <p:nvPr/>
        </p:nvGrpSpPr>
        <p:grpSpPr>
          <a:xfrm>
            <a:off x="4137047" y="2482176"/>
            <a:ext cx="371102" cy="271585"/>
            <a:chOff x="4137047" y="2482176"/>
            <a:chExt cx="371102" cy="271585"/>
          </a:xfrm>
        </p:grpSpPr>
        <p:sp>
          <p:nvSpPr>
            <p:cNvPr id="14628" name="Google Shape;14628;p76"/>
            <p:cNvSpPr/>
            <p:nvPr/>
          </p:nvSpPr>
          <p:spPr>
            <a:xfrm>
              <a:off x="4264367" y="2702062"/>
              <a:ext cx="108540" cy="51699"/>
            </a:xfrm>
            <a:custGeom>
              <a:avLst/>
              <a:gdLst/>
              <a:ahLst/>
              <a:cxnLst/>
              <a:rect l="l" t="t" r="r" b="b"/>
              <a:pathLst>
                <a:path w="4138" h="1971" extrusionOk="0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76"/>
            <p:cNvSpPr/>
            <p:nvPr/>
          </p:nvSpPr>
          <p:spPr>
            <a:xfrm>
              <a:off x="4240026" y="2482176"/>
              <a:ext cx="181958" cy="104841"/>
            </a:xfrm>
            <a:custGeom>
              <a:avLst/>
              <a:gdLst/>
              <a:ahLst/>
              <a:cxnLst/>
              <a:rect l="l" t="t" r="r" b="b"/>
              <a:pathLst>
                <a:path w="6937" h="3997" extrusionOk="0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76"/>
            <p:cNvSpPr/>
            <p:nvPr/>
          </p:nvSpPr>
          <p:spPr>
            <a:xfrm>
              <a:off x="4415924" y="2545049"/>
              <a:ext cx="92225" cy="168528"/>
            </a:xfrm>
            <a:custGeom>
              <a:avLst/>
              <a:gdLst/>
              <a:ahLst/>
              <a:cxnLst/>
              <a:rect l="l" t="t" r="r" b="b"/>
              <a:pathLst>
                <a:path w="3516" h="6425" extrusionOk="0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76"/>
            <p:cNvSpPr/>
            <p:nvPr/>
          </p:nvSpPr>
          <p:spPr>
            <a:xfrm>
              <a:off x="4137047" y="2520104"/>
              <a:ext cx="315363" cy="218443"/>
            </a:xfrm>
            <a:custGeom>
              <a:avLst/>
              <a:gdLst/>
              <a:ahLst/>
              <a:cxnLst/>
              <a:rect l="l" t="t" r="r" b="b"/>
              <a:pathLst>
                <a:path w="12023" h="8328" extrusionOk="0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76"/>
            <p:cNvSpPr/>
            <p:nvPr/>
          </p:nvSpPr>
          <p:spPr>
            <a:xfrm>
              <a:off x="4148955" y="2618283"/>
              <a:ext cx="303455" cy="120265"/>
            </a:xfrm>
            <a:custGeom>
              <a:avLst/>
              <a:gdLst/>
              <a:ahLst/>
              <a:cxnLst/>
              <a:rect l="l" t="t" r="r" b="b"/>
              <a:pathLst>
                <a:path w="11569" h="4585" extrusionOk="0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76"/>
            <p:cNvSpPr/>
            <p:nvPr/>
          </p:nvSpPr>
          <p:spPr>
            <a:xfrm>
              <a:off x="4137047" y="2520996"/>
              <a:ext cx="151714" cy="216817"/>
            </a:xfrm>
            <a:custGeom>
              <a:avLst/>
              <a:gdLst/>
              <a:ahLst/>
              <a:cxnLst/>
              <a:rect l="l" t="t" r="r" b="b"/>
              <a:pathLst>
                <a:path w="5784" h="8266" extrusionOk="0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76"/>
            <p:cNvSpPr/>
            <p:nvPr/>
          </p:nvSpPr>
          <p:spPr>
            <a:xfrm>
              <a:off x="4148771" y="2649759"/>
              <a:ext cx="131281" cy="88054"/>
            </a:xfrm>
            <a:custGeom>
              <a:avLst/>
              <a:gdLst/>
              <a:ahLst/>
              <a:cxnLst/>
              <a:rect l="l" t="t" r="r" b="b"/>
              <a:pathLst>
                <a:path w="5005" h="3357" extrusionOk="0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76"/>
            <p:cNvSpPr/>
            <p:nvPr/>
          </p:nvSpPr>
          <p:spPr>
            <a:xfrm>
              <a:off x="4315411" y="2615608"/>
              <a:ext cx="77588" cy="55109"/>
            </a:xfrm>
            <a:custGeom>
              <a:avLst/>
              <a:gdLst/>
              <a:ahLst/>
              <a:cxnLst/>
              <a:rect l="l" t="t" r="r" b="b"/>
              <a:pathLst>
                <a:path w="2958" h="2101" extrusionOk="0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76"/>
            <p:cNvSpPr/>
            <p:nvPr/>
          </p:nvSpPr>
          <p:spPr>
            <a:xfrm>
              <a:off x="4173323" y="2580748"/>
              <a:ext cx="24394" cy="30453"/>
            </a:xfrm>
            <a:custGeom>
              <a:avLst/>
              <a:gdLst/>
              <a:ahLst/>
              <a:cxnLst/>
              <a:rect l="l" t="t" r="r" b="b"/>
              <a:pathLst>
                <a:path w="930" h="1161" extrusionOk="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76"/>
            <p:cNvSpPr/>
            <p:nvPr/>
          </p:nvSpPr>
          <p:spPr>
            <a:xfrm>
              <a:off x="4179356" y="2586807"/>
              <a:ext cx="12118" cy="12302"/>
            </a:xfrm>
            <a:custGeom>
              <a:avLst/>
              <a:gdLst/>
              <a:ahLst/>
              <a:cxnLst/>
              <a:rect l="l" t="t" r="r" b="b"/>
              <a:pathLst>
                <a:path w="462" h="469" extrusionOk="0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76"/>
            <p:cNvSpPr/>
            <p:nvPr/>
          </p:nvSpPr>
          <p:spPr>
            <a:xfrm>
              <a:off x="4334978" y="2629300"/>
              <a:ext cx="52145" cy="16918"/>
            </a:xfrm>
            <a:custGeom>
              <a:avLst/>
              <a:gdLst/>
              <a:ahLst/>
              <a:cxnLst/>
              <a:rect l="l" t="t" r="r" b="b"/>
              <a:pathLst>
                <a:path w="1988" h="645" extrusionOk="0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39" name="Google Shape;14639;p76"/>
          <p:cNvGrpSpPr/>
          <p:nvPr/>
        </p:nvGrpSpPr>
        <p:grpSpPr>
          <a:xfrm>
            <a:off x="4686434" y="2432916"/>
            <a:ext cx="367377" cy="370079"/>
            <a:chOff x="4686434" y="2432916"/>
            <a:chExt cx="367377" cy="370079"/>
          </a:xfrm>
        </p:grpSpPr>
        <p:sp>
          <p:nvSpPr>
            <p:cNvPr id="14640" name="Google Shape;14640;p76"/>
            <p:cNvSpPr/>
            <p:nvPr/>
          </p:nvSpPr>
          <p:spPr>
            <a:xfrm>
              <a:off x="4795105" y="2432916"/>
              <a:ext cx="175426" cy="76198"/>
            </a:xfrm>
            <a:custGeom>
              <a:avLst/>
              <a:gdLst/>
              <a:ahLst/>
              <a:cxnLst/>
              <a:rect l="l" t="t" r="r" b="b"/>
              <a:pathLst>
                <a:path w="6688" h="2905" extrusionOk="0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76"/>
            <p:cNvSpPr/>
            <p:nvPr/>
          </p:nvSpPr>
          <p:spPr>
            <a:xfrm>
              <a:off x="4795105" y="2726771"/>
              <a:ext cx="175374" cy="76224"/>
            </a:xfrm>
            <a:custGeom>
              <a:avLst/>
              <a:gdLst/>
              <a:ahLst/>
              <a:cxnLst/>
              <a:rect l="l" t="t" r="r" b="b"/>
              <a:pathLst>
                <a:path w="6686" h="2906" extrusionOk="0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76"/>
            <p:cNvSpPr/>
            <p:nvPr/>
          </p:nvSpPr>
          <p:spPr>
            <a:xfrm>
              <a:off x="4686434" y="2485428"/>
              <a:ext cx="367377" cy="265028"/>
            </a:xfrm>
            <a:custGeom>
              <a:avLst/>
              <a:gdLst/>
              <a:ahLst/>
              <a:cxnLst/>
              <a:rect l="l" t="t" r="r" b="b"/>
              <a:pathLst>
                <a:path w="14006" h="10104" extrusionOk="0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76"/>
            <p:cNvSpPr/>
            <p:nvPr/>
          </p:nvSpPr>
          <p:spPr>
            <a:xfrm>
              <a:off x="4686434" y="2517980"/>
              <a:ext cx="238719" cy="232476"/>
            </a:xfrm>
            <a:custGeom>
              <a:avLst/>
              <a:gdLst/>
              <a:ahLst/>
              <a:cxnLst/>
              <a:rect l="l" t="t" r="r" b="b"/>
              <a:pathLst>
                <a:path w="9101" h="8863" extrusionOk="0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76"/>
            <p:cNvSpPr/>
            <p:nvPr/>
          </p:nvSpPr>
          <p:spPr>
            <a:xfrm>
              <a:off x="4725386" y="2593916"/>
              <a:ext cx="30086" cy="30086"/>
            </a:xfrm>
            <a:custGeom>
              <a:avLst/>
              <a:gdLst/>
              <a:ahLst/>
              <a:cxnLst/>
              <a:rect l="l" t="t" r="r" b="b"/>
              <a:pathLst>
                <a:path w="1147" h="1147" extrusionOk="0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76"/>
            <p:cNvSpPr/>
            <p:nvPr/>
          </p:nvSpPr>
          <p:spPr>
            <a:xfrm>
              <a:off x="4737478" y="2599949"/>
              <a:ext cx="12118" cy="11961"/>
            </a:xfrm>
            <a:custGeom>
              <a:avLst/>
              <a:gdLst/>
              <a:ahLst/>
              <a:cxnLst/>
              <a:rect l="l" t="t" r="r" b="b"/>
              <a:pathLst>
                <a:path w="462" h="456" extrusionOk="0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76"/>
            <p:cNvSpPr/>
            <p:nvPr/>
          </p:nvSpPr>
          <p:spPr>
            <a:xfrm>
              <a:off x="4772862" y="2488261"/>
              <a:ext cx="51253" cy="259336"/>
            </a:xfrm>
            <a:custGeom>
              <a:avLst/>
              <a:gdLst/>
              <a:ahLst/>
              <a:cxnLst/>
              <a:rect l="l" t="t" r="r" b="b"/>
              <a:pathLst>
                <a:path w="1954" h="9887" extrusionOk="0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76"/>
            <p:cNvSpPr/>
            <p:nvPr/>
          </p:nvSpPr>
          <p:spPr>
            <a:xfrm>
              <a:off x="4772862" y="2606900"/>
              <a:ext cx="51253" cy="140698"/>
            </a:xfrm>
            <a:custGeom>
              <a:avLst/>
              <a:gdLst/>
              <a:ahLst/>
              <a:cxnLst/>
              <a:rect l="l" t="t" r="r" b="b"/>
              <a:pathLst>
                <a:path w="1954" h="5364" extrusionOk="0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76"/>
            <p:cNvSpPr/>
            <p:nvPr/>
          </p:nvSpPr>
          <p:spPr>
            <a:xfrm>
              <a:off x="4847381" y="2485769"/>
              <a:ext cx="47529" cy="264503"/>
            </a:xfrm>
            <a:custGeom>
              <a:avLst/>
              <a:gdLst/>
              <a:ahLst/>
              <a:cxnLst/>
              <a:rect l="l" t="t" r="r" b="b"/>
              <a:pathLst>
                <a:path w="1812" h="10084" extrusionOk="0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76"/>
            <p:cNvSpPr/>
            <p:nvPr/>
          </p:nvSpPr>
          <p:spPr>
            <a:xfrm>
              <a:off x="4853440" y="2704528"/>
              <a:ext cx="41470" cy="45745"/>
            </a:xfrm>
            <a:custGeom>
              <a:avLst/>
              <a:gdLst/>
              <a:ahLst/>
              <a:cxnLst/>
              <a:rect l="l" t="t" r="r" b="b"/>
              <a:pathLst>
                <a:path w="1581" h="1744" extrusionOk="0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76"/>
            <p:cNvSpPr/>
            <p:nvPr/>
          </p:nvSpPr>
          <p:spPr>
            <a:xfrm>
              <a:off x="4915868" y="2510845"/>
              <a:ext cx="46611" cy="214168"/>
            </a:xfrm>
            <a:custGeom>
              <a:avLst/>
              <a:gdLst/>
              <a:ahLst/>
              <a:cxnLst/>
              <a:rect l="l" t="t" r="r" b="b"/>
              <a:pathLst>
                <a:path w="1777" h="8165" extrusionOk="0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1" name="Google Shape;14651;p76"/>
          <p:cNvGrpSpPr/>
          <p:nvPr/>
        </p:nvGrpSpPr>
        <p:grpSpPr>
          <a:xfrm>
            <a:off x="6328222" y="2056306"/>
            <a:ext cx="372099" cy="293986"/>
            <a:chOff x="6328222" y="2056306"/>
            <a:chExt cx="372099" cy="293986"/>
          </a:xfrm>
        </p:grpSpPr>
        <p:sp>
          <p:nvSpPr>
            <p:cNvPr id="14652" name="Google Shape;14652;p76"/>
            <p:cNvSpPr/>
            <p:nvPr/>
          </p:nvSpPr>
          <p:spPr>
            <a:xfrm>
              <a:off x="6581656" y="2179875"/>
              <a:ext cx="58021" cy="170416"/>
            </a:xfrm>
            <a:custGeom>
              <a:avLst/>
              <a:gdLst/>
              <a:ahLst/>
              <a:cxnLst/>
              <a:rect l="l" t="t" r="r" b="b"/>
              <a:pathLst>
                <a:path w="2212" h="6497" extrusionOk="0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76"/>
            <p:cNvSpPr/>
            <p:nvPr/>
          </p:nvSpPr>
          <p:spPr>
            <a:xfrm>
              <a:off x="6488461" y="2209227"/>
              <a:ext cx="51253" cy="141065"/>
            </a:xfrm>
            <a:custGeom>
              <a:avLst/>
              <a:gdLst/>
              <a:ahLst/>
              <a:cxnLst/>
              <a:rect l="l" t="t" r="r" b="b"/>
              <a:pathLst>
                <a:path w="1954" h="5378" extrusionOk="0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76"/>
            <p:cNvSpPr/>
            <p:nvPr/>
          </p:nvSpPr>
          <p:spPr>
            <a:xfrm>
              <a:off x="6642720" y="2150524"/>
              <a:ext cx="57601" cy="88238"/>
            </a:xfrm>
            <a:custGeom>
              <a:avLst/>
              <a:gdLst/>
              <a:ahLst/>
              <a:cxnLst/>
              <a:rect l="l" t="t" r="r" b="b"/>
              <a:pathLst>
                <a:path w="2196" h="3364" extrusionOk="0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76"/>
            <p:cNvSpPr/>
            <p:nvPr/>
          </p:nvSpPr>
          <p:spPr>
            <a:xfrm>
              <a:off x="6328222" y="2056620"/>
              <a:ext cx="352190" cy="293671"/>
            </a:xfrm>
            <a:custGeom>
              <a:avLst/>
              <a:gdLst/>
              <a:ahLst/>
              <a:cxnLst/>
              <a:rect l="l" t="t" r="r" b="b"/>
              <a:pathLst>
                <a:path w="13427" h="11196" extrusionOk="0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76"/>
            <p:cNvSpPr/>
            <p:nvPr/>
          </p:nvSpPr>
          <p:spPr>
            <a:xfrm>
              <a:off x="6371633" y="2068896"/>
              <a:ext cx="18151" cy="11751"/>
            </a:xfrm>
            <a:custGeom>
              <a:avLst/>
              <a:gdLst/>
              <a:ahLst/>
              <a:cxnLst/>
              <a:rect l="l" t="t" r="r" b="b"/>
              <a:pathLst>
                <a:path w="692" h="448" extrusionOk="0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76"/>
            <p:cNvSpPr/>
            <p:nvPr/>
          </p:nvSpPr>
          <p:spPr>
            <a:xfrm>
              <a:off x="6396158" y="2056306"/>
              <a:ext cx="25102" cy="18702"/>
            </a:xfrm>
            <a:custGeom>
              <a:avLst/>
              <a:gdLst/>
              <a:ahLst/>
              <a:cxnLst/>
              <a:rect l="l" t="t" r="r" b="b"/>
              <a:pathLst>
                <a:path w="957" h="713" extrusionOk="0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76"/>
            <p:cNvSpPr/>
            <p:nvPr/>
          </p:nvSpPr>
          <p:spPr>
            <a:xfrm>
              <a:off x="6380682" y="2097697"/>
              <a:ext cx="88605" cy="117589"/>
            </a:xfrm>
            <a:custGeom>
              <a:avLst/>
              <a:gdLst/>
              <a:ahLst/>
              <a:cxnLst/>
              <a:rect l="l" t="t" r="r" b="b"/>
              <a:pathLst>
                <a:path w="3378" h="4483" extrusionOk="0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76"/>
            <p:cNvSpPr/>
            <p:nvPr/>
          </p:nvSpPr>
          <p:spPr>
            <a:xfrm>
              <a:off x="6328406" y="2070496"/>
              <a:ext cx="23318" cy="27227"/>
            </a:xfrm>
            <a:custGeom>
              <a:avLst/>
              <a:gdLst/>
              <a:ahLst/>
              <a:cxnLst/>
              <a:rect l="l" t="t" r="r" b="b"/>
              <a:pathLst>
                <a:path w="889" h="1038" extrusionOk="0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76"/>
            <p:cNvSpPr/>
            <p:nvPr/>
          </p:nvSpPr>
          <p:spPr>
            <a:xfrm>
              <a:off x="6495937" y="2180347"/>
              <a:ext cx="120448" cy="41889"/>
            </a:xfrm>
            <a:custGeom>
              <a:avLst/>
              <a:gdLst/>
              <a:ahLst/>
              <a:cxnLst/>
              <a:rect l="l" t="t" r="r" b="b"/>
              <a:pathLst>
                <a:path w="4592" h="1597" extrusionOk="0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61" name="Google Shape;14661;p76"/>
          <p:cNvGrpSpPr/>
          <p:nvPr/>
        </p:nvGrpSpPr>
        <p:grpSpPr>
          <a:xfrm>
            <a:off x="5789327" y="2432968"/>
            <a:ext cx="352531" cy="370132"/>
            <a:chOff x="5789327" y="2432968"/>
            <a:chExt cx="352531" cy="370132"/>
          </a:xfrm>
        </p:grpSpPr>
        <p:sp>
          <p:nvSpPr>
            <p:cNvPr id="14662" name="Google Shape;14662;p76"/>
            <p:cNvSpPr/>
            <p:nvPr/>
          </p:nvSpPr>
          <p:spPr>
            <a:xfrm>
              <a:off x="5794651" y="2568132"/>
              <a:ext cx="341882" cy="228935"/>
            </a:xfrm>
            <a:custGeom>
              <a:avLst/>
              <a:gdLst/>
              <a:ahLst/>
              <a:cxnLst/>
              <a:rect l="l" t="t" r="r" b="b"/>
              <a:pathLst>
                <a:path w="13034" h="8728" extrusionOk="0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76"/>
            <p:cNvSpPr/>
            <p:nvPr/>
          </p:nvSpPr>
          <p:spPr>
            <a:xfrm>
              <a:off x="5998826" y="2544656"/>
              <a:ext cx="143032" cy="117405"/>
            </a:xfrm>
            <a:custGeom>
              <a:avLst/>
              <a:gdLst/>
              <a:ahLst/>
              <a:cxnLst/>
              <a:rect l="l" t="t" r="r" b="b"/>
              <a:pathLst>
                <a:path w="5453" h="4476" extrusionOk="0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76"/>
            <p:cNvSpPr/>
            <p:nvPr/>
          </p:nvSpPr>
          <p:spPr>
            <a:xfrm>
              <a:off x="5846062" y="2667360"/>
              <a:ext cx="238877" cy="135740"/>
            </a:xfrm>
            <a:custGeom>
              <a:avLst/>
              <a:gdLst/>
              <a:ahLst/>
              <a:cxnLst/>
              <a:rect l="l" t="t" r="r" b="b"/>
              <a:pathLst>
                <a:path w="9107" h="5175" extrusionOk="0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76"/>
            <p:cNvSpPr/>
            <p:nvPr/>
          </p:nvSpPr>
          <p:spPr>
            <a:xfrm>
              <a:off x="5898339" y="2432968"/>
              <a:ext cx="134481" cy="211492"/>
            </a:xfrm>
            <a:custGeom>
              <a:avLst/>
              <a:gdLst/>
              <a:ahLst/>
              <a:cxnLst/>
              <a:rect l="l" t="t" r="r" b="b"/>
              <a:pathLst>
                <a:path w="5127" h="8063" extrusionOk="0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76"/>
            <p:cNvSpPr/>
            <p:nvPr/>
          </p:nvSpPr>
          <p:spPr>
            <a:xfrm>
              <a:off x="5898522" y="2433309"/>
              <a:ext cx="59962" cy="175925"/>
            </a:xfrm>
            <a:custGeom>
              <a:avLst/>
              <a:gdLst/>
              <a:ahLst/>
              <a:cxnLst/>
              <a:rect l="l" t="t" r="r" b="b"/>
              <a:pathLst>
                <a:path w="2286" h="6707" extrusionOk="0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76"/>
            <p:cNvSpPr/>
            <p:nvPr/>
          </p:nvSpPr>
          <p:spPr>
            <a:xfrm>
              <a:off x="5804960" y="2667045"/>
              <a:ext cx="141065" cy="88920"/>
            </a:xfrm>
            <a:custGeom>
              <a:avLst/>
              <a:gdLst/>
              <a:ahLst/>
              <a:cxnLst/>
              <a:rect l="l" t="t" r="r" b="b"/>
              <a:pathLst>
                <a:path w="5378" h="3390" extrusionOk="0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76"/>
            <p:cNvSpPr/>
            <p:nvPr/>
          </p:nvSpPr>
          <p:spPr>
            <a:xfrm>
              <a:off x="5912739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76"/>
            <p:cNvSpPr/>
            <p:nvPr/>
          </p:nvSpPr>
          <p:spPr>
            <a:xfrm>
              <a:off x="5989042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76"/>
            <p:cNvSpPr/>
            <p:nvPr/>
          </p:nvSpPr>
          <p:spPr>
            <a:xfrm>
              <a:off x="5789327" y="2544656"/>
              <a:ext cx="142849" cy="117405"/>
            </a:xfrm>
            <a:custGeom>
              <a:avLst/>
              <a:gdLst/>
              <a:ahLst/>
              <a:cxnLst/>
              <a:rect l="l" t="t" r="r" b="b"/>
              <a:pathLst>
                <a:path w="5446" h="4476" extrusionOk="0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76"/>
            <p:cNvSpPr/>
            <p:nvPr/>
          </p:nvSpPr>
          <p:spPr>
            <a:xfrm>
              <a:off x="5985134" y="2666940"/>
              <a:ext cx="141065" cy="89025"/>
            </a:xfrm>
            <a:custGeom>
              <a:avLst/>
              <a:gdLst/>
              <a:ahLst/>
              <a:cxnLst/>
              <a:rect l="l" t="t" r="r" b="b"/>
              <a:pathLst>
                <a:path w="5378" h="3394" extrusionOk="0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2" name="Google Shape;14672;p76"/>
          <p:cNvGrpSpPr/>
          <p:nvPr/>
        </p:nvGrpSpPr>
        <p:grpSpPr>
          <a:xfrm>
            <a:off x="874612" y="1980134"/>
            <a:ext cx="322314" cy="370158"/>
            <a:chOff x="874612" y="1980134"/>
            <a:chExt cx="322314" cy="370158"/>
          </a:xfrm>
        </p:grpSpPr>
        <p:sp>
          <p:nvSpPr>
            <p:cNvPr id="14673" name="Google Shape;14673;p76"/>
            <p:cNvSpPr/>
            <p:nvPr/>
          </p:nvSpPr>
          <p:spPr>
            <a:xfrm>
              <a:off x="1067586" y="1980134"/>
              <a:ext cx="129340" cy="193709"/>
            </a:xfrm>
            <a:custGeom>
              <a:avLst/>
              <a:gdLst/>
              <a:ahLst/>
              <a:cxnLst/>
              <a:rect l="l" t="t" r="r" b="b"/>
              <a:pathLst>
                <a:path w="4931" h="7385" extrusionOk="0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76"/>
            <p:cNvSpPr/>
            <p:nvPr/>
          </p:nvSpPr>
          <p:spPr>
            <a:xfrm>
              <a:off x="1095521" y="1980317"/>
              <a:ext cx="101405" cy="193525"/>
            </a:xfrm>
            <a:custGeom>
              <a:avLst/>
              <a:gdLst/>
              <a:ahLst/>
              <a:cxnLst/>
              <a:rect l="l" t="t" r="r" b="b"/>
              <a:pathLst>
                <a:path w="3866" h="7378" extrusionOk="0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76"/>
            <p:cNvSpPr/>
            <p:nvPr/>
          </p:nvSpPr>
          <p:spPr>
            <a:xfrm>
              <a:off x="874612" y="1980134"/>
              <a:ext cx="129681" cy="193709"/>
            </a:xfrm>
            <a:custGeom>
              <a:avLst/>
              <a:gdLst/>
              <a:ahLst/>
              <a:cxnLst/>
              <a:rect l="l" t="t" r="r" b="b"/>
              <a:pathLst>
                <a:path w="4944" h="738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76"/>
            <p:cNvSpPr/>
            <p:nvPr/>
          </p:nvSpPr>
          <p:spPr>
            <a:xfrm>
              <a:off x="874612" y="1980317"/>
              <a:ext cx="101589" cy="193525"/>
            </a:xfrm>
            <a:custGeom>
              <a:avLst/>
              <a:gdLst/>
              <a:ahLst/>
              <a:cxnLst/>
              <a:rect l="l" t="t" r="r" b="b"/>
              <a:pathLst>
                <a:path w="3873" h="737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76"/>
            <p:cNvSpPr/>
            <p:nvPr/>
          </p:nvSpPr>
          <p:spPr>
            <a:xfrm>
              <a:off x="922455" y="2123481"/>
              <a:ext cx="226785" cy="226811"/>
            </a:xfrm>
            <a:custGeom>
              <a:avLst/>
              <a:gdLst/>
              <a:ahLst/>
              <a:cxnLst/>
              <a:rect l="l" t="t" r="r" b="b"/>
              <a:pathLst>
                <a:path w="8646" h="8647" extrusionOk="0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76"/>
            <p:cNvSpPr/>
            <p:nvPr/>
          </p:nvSpPr>
          <p:spPr>
            <a:xfrm>
              <a:off x="922455" y="2123664"/>
              <a:ext cx="106205" cy="222876"/>
            </a:xfrm>
            <a:custGeom>
              <a:avLst/>
              <a:gdLst/>
              <a:ahLst/>
              <a:cxnLst/>
              <a:rect l="l" t="t" r="r" b="b"/>
              <a:pathLst>
                <a:path w="4049" h="8497" extrusionOk="0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76"/>
            <p:cNvSpPr/>
            <p:nvPr/>
          </p:nvSpPr>
          <p:spPr>
            <a:xfrm>
              <a:off x="964082" y="2219010"/>
              <a:ext cx="35935" cy="41627"/>
            </a:xfrm>
            <a:custGeom>
              <a:avLst/>
              <a:gdLst/>
              <a:ahLst/>
              <a:cxnLst/>
              <a:rect l="l" t="t" r="r" b="b"/>
              <a:pathLst>
                <a:path w="1370" h="1587" extrusionOk="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76"/>
            <p:cNvSpPr/>
            <p:nvPr/>
          </p:nvSpPr>
          <p:spPr>
            <a:xfrm>
              <a:off x="982050" y="2218984"/>
              <a:ext cx="17968" cy="29797"/>
            </a:xfrm>
            <a:custGeom>
              <a:avLst/>
              <a:gdLst/>
              <a:ahLst/>
              <a:cxnLst/>
              <a:rect l="l" t="t" r="r" b="b"/>
              <a:pathLst>
                <a:path w="685" h="1136" extrusionOk="0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76"/>
            <p:cNvSpPr/>
            <p:nvPr/>
          </p:nvSpPr>
          <p:spPr>
            <a:xfrm>
              <a:off x="976174" y="2224860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76"/>
            <p:cNvSpPr/>
            <p:nvPr/>
          </p:nvSpPr>
          <p:spPr>
            <a:xfrm>
              <a:off x="1071678" y="2219010"/>
              <a:ext cx="35778" cy="41627"/>
            </a:xfrm>
            <a:custGeom>
              <a:avLst/>
              <a:gdLst/>
              <a:ahLst/>
              <a:cxnLst/>
              <a:rect l="l" t="t" r="r" b="b"/>
              <a:pathLst>
                <a:path w="1364" h="1587" extrusionOk="0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76"/>
            <p:cNvSpPr/>
            <p:nvPr/>
          </p:nvSpPr>
          <p:spPr>
            <a:xfrm>
              <a:off x="1089462" y="2218984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76"/>
            <p:cNvSpPr/>
            <p:nvPr/>
          </p:nvSpPr>
          <p:spPr>
            <a:xfrm>
              <a:off x="1083586" y="2224860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76"/>
            <p:cNvSpPr/>
            <p:nvPr/>
          </p:nvSpPr>
          <p:spPr>
            <a:xfrm>
              <a:off x="949682" y="2219010"/>
              <a:ext cx="172357" cy="131281"/>
            </a:xfrm>
            <a:custGeom>
              <a:avLst/>
              <a:gdLst/>
              <a:ahLst/>
              <a:cxnLst/>
              <a:rect l="l" t="t" r="r" b="b"/>
              <a:pathLst>
                <a:path w="6571" h="5005" extrusionOk="0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76"/>
            <p:cNvSpPr/>
            <p:nvPr/>
          </p:nvSpPr>
          <p:spPr>
            <a:xfrm>
              <a:off x="985984" y="2318238"/>
              <a:ext cx="99700" cy="24027"/>
            </a:xfrm>
            <a:custGeom>
              <a:avLst/>
              <a:gdLst/>
              <a:ahLst/>
              <a:cxnLst/>
              <a:rect l="l" t="t" r="r" b="b"/>
              <a:pathLst>
                <a:path w="3801" h="916" extrusionOk="0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76"/>
            <p:cNvSpPr/>
            <p:nvPr/>
          </p:nvSpPr>
          <p:spPr>
            <a:xfrm>
              <a:off x="1008726" y="2278579"/>
              <a:ext cx="54270" cy="41784"/>
            </a:xfrm>
            <a:custGeom>
              <a:avLst/>
              <a:gdLst/>
              <a:ahLst/>
              <a:cxnLst/>
              <a:rect l="l" t="t" r="r" b="b"/>
              <a:pathLst>
                <a:path w="2069" h="1593" extrusionOk="0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76"/>
            <p:cNvSpPr/>
            <p:nvPr/>
          </p:nvSpPr>
          <p:spPr>
            <a:xfrm>
              <a:off x="1008726" y="2279811"/>
              <a:ext cx="36827" cy="40552"/>
            </a:xfrm>
            <a:custGeom>
              <a:avLst/>
              <a:gdLst/>
              <a:ahLst/>
              <a:cxnLst/>
              <a:rect l="l" t="t" r="r" b="b"/>
              <a:pathLst>
                <a:path w="1404" h="1546" extrusionOk="0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76"/>
            <p:cNvSpPr/>
            <p:nvPr/>
          </p:nvSpPr>
          <p:spPr>
            <a:xfrm>
              <a:off x="950023" y="2286395"/>
              <a:ext cx="51070" cy="59962"/>
            </a:xfrm>
            <a:custGeom>
              <a:avLst/>
              <a:gdLst/>
              <a:ahLst/>
              <a:cxnLst/>
              <a:rect l="l" t="t" r="r" b="b"/>
              <a:pathLst>
                <a:path w="1947" h="2286" extrusionOk="0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0" name="Google Shape;14690;p76"/>
          <p:cNvGrpSpPr/>
          <p:nvPr/>
        </p:nvGrpSpPr>
        <p:grpSpPr>
          <a:xfrm>
            <a:off x="3039662" y="2514780"/>
            <a:ext cx="374223" cy="329764"/>
            <a:chOff x="3039662" y="2514780"/>
            <a:chExt cx="374223" cy="329764"/>
          </a:xfrm>
        </p:grpSpPr>
        <p:sp>
          <p:nvSpPr>
            <p:cNvPr id="14691" name="Google Shape;14691;p76"/>
            <p:cNvSpPr/>
            <p:nvPr/>
          </p:nvSpPr>
          <p:spPr>
            <a:xfrm>
              <a:off x="3270171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76"/>
            <p:cNvSpPr/>
            <p:nvPr/>
          </p:nvSpPr>
          <p:spPr>
            <a:xfrm>
              <a:off x="3245804" y="2514780"/>
              <a:ext cx="97838" cy="179571"/>
            </a:xfrm>
            <a:custGeom>
              <a:avLst/>
              <a:gdLst/>
              <a:ahLst/>
              <a:cxnLst/>
              <a:rect l="l" t="t" r="r" b="b"/>
              <a:pathLst>
                <a:path w="3730" h="6846" extrusionOk="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76"/>
            <p:cNvSpPr/>
            <p:nvPr/>
          </p:nvSpPr>
          <p:spPr>
            <a:xfrm>
              <a:off x="3119165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76"/>
            <p:cNvSpPr/>
            <p:nvPr/>
          </p:nvSpPr>
          <p:spPr>
            <a:xfrm>
              <a:off x="3254512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76"/>
            <p:cNvSpPr/>
            <p:nvPr/>
          </p:nvSpPr>
          <p:spPr>
            <a:xfrm>
              <a:off x="325574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76"/>
            <p:cNvSpPr/>
            <p:nvPr/>
          </p:nvSpPr>
          <p:spPr>
            <a:xfrm>
              <a:off x="3181593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76"/>
            <p:cNvSpPr/>
            <p:nvPr/>
          </p:nvSpPr>
          <p:spPr>
            <a:xfrm>
              <a:off x="3288480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76"/>
            <p:cNvSpPr/>
            <p:nvPr/>
          </p:nvSpPr>
          <p:spPr>
            <a:xfrm>
              <a:off x="3276204" y="2705813"/>
              <a:ext cx="118140" cy="78952"/>
            </a:xfrm>
            <a:custGeom>
              <a:avLst/>
              <a:gdLst/>
              <a:ahLst/>
              <a:cxnLst/>
              <a:rect l="l" t="t" r="r" b="b"/>
              <a:pathLst>
                <a:path w="4504" h="3010" extrusionOk="0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76"/>
            <p:cNvSpPr/>
            <p:nvPr/>
          </p:nvSpPr>
          <p:spPr>
            <a:xfrm>
              <a:off x="3265240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76"/>
            <p:cNvSpPr/>
            <p:nvPr/>
          </p:nvSpPr>
          <p:spPr>
            <a:xfrm>
              <a:off x="3247430" y="2717223"/>
              <a:ext cx="88920" cy="127320"/>
            </a:xfrm>
            <a:custGeom>
              <a:avLst/>
              <a:gdLst/>
              <a:ahLst/>
              <a:cxnLst/>
              <a:rect l="l" t="t" r="r" b="b"/>
              <a:pathLst>
                <a:path w="3390" h="4854" extrusionOk="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76"/>
            <p:cNvSpPr/>
            <p:nvPr/>
          </p:nvSpPr>
          <p:spPr>
            <a:xfrm>
              <a:off x="3039662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76"/>
            <p:cNvSpPr/>
            <p:nvPr/>
          </p:nvSpPr>
          <p:spPr>
            <a:xfrm>
              <a:off x="3059230" y="2705813"/>
              <a:ext cx="118297" cy="78952"/>
            </a:xfrm>
            <a:custGeom>
              <a:avLst/>
              <a:gdLst/>
              <a:ahLst/>
              <a:cxnLst/>
              <a:rect l="l" t="t" r="r" b="b"/>
              <a:pathLst>
                <a:path w="4510" h="3010" extrusionOk="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76"/>
            <p:cNvSpPr/>
            <p:nvPr/>
          </p:nvSpPr>
          <p:spPr>
            <a:xfrm>
              <a:off x="3084306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76"/>
            <p:cNvSpPr/>
            <p:nvPr/>
          </p:nvSpPr>
          <p:spPr>
            <a:xfrm>
              <a:off x="3117198" y="2717223"/>
              <a:ext cx="88972" cy="127320"/>
            </a:xfrm>
            <a:custGeom>
              <a:avLst/>
              <a:gdLst/>
              <a:ahLst/>
              <a:cxnLst/>
              <a:rect l="l" t="t" r="r" b="b"/>
              <a:pathLst>
                <a:path w="3392" h="4854" extrusionOk="0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76"/>
            <p:cNvSpPr/>
            <p:nvPr/>
          </p:nvSpPr>
          <p:spPr>
            <a:xfrm>
              <a:off x="3145841" y="2642100"/>
              <a:ext cx="161865" cy="121524"/>
            </a:xfrm>
            <a:custGeom>
              <a:avLst/>
              <a:gdLst/>
              <a:ahLst/>
              <a:cxnLst/>
              <a:rect l="l" t="t" r="r" b="b"/>
              <a:pathLst>
                <a:path w="6171" h="4633" extrusionOk="0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76"/>
            <p:cNvSpPr/>
            <p:nvPr/>
          </p:nvSpPr>
          <p:spPr>
            <a:xfrm>
              <a:off x="3109906" y="2514780"/>
              <a:ext cx="97864" cy="179571"/>
            </a:xfrm>
            <a:custGeom>
              <a:avLst/>
              <a:gdLst/>
              <a:ahLst/>
              <a:cxnLst/>
              <a:rect l="l" t="t" r="r" b="b"/>
              <a:pathLst>
                <a:path w="3731" h="6846" extrusionOk="0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76"/>
            <p:cNvSpPr/>
            <p:nvPr/>
          </p:nvSpPr>
          <p:spPr>
            <a:xfrm>
              <a:off x="317482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76"/>
            <p:cNvSpPr/>
            <p:nvPr/>
          </p:nvSpPr>
          <p:spPr>
            <a:xfrm>
              <a:off x="3145841" y="2642651"/>
              <a:ext cx="79529" cy="120973"/>
            </a:xfrm>
            <a:custGeom>
              <a:avLst/>
              <a:gdLst/>
              <a:ahLst/>
              <a:cxnLst/>
              <a:rect l="l" t="t" r="r" b="b"/>
              <a:pathLst>
                <a:path w="3032" h="4612" extrusionOk="0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09" name="Google Shape;14709;p76"/>
          <p:cNvGrpSpPr/>
          <p:nvPr/>
        </p:nvGrpSpPr>
        <p:grpSpPr>
          <a:xfrm>
            <a:off x="1946369" y="2563122"/>
            <a:ext cx="374066" cy="233395"/>
            <a:chOff x="1946369" y="2563122"/>
            <a:chExt cx="374066" cy="233395"/>
          </a:xfrm>
        </p:grpSpPr>
        <p:sp>
          <p:nvSpPr>
            <p:cNvPr id="14710" name="Google Shape;14710;p76"/>
            <p:cNvSpPr/>
            <p:nvPr/>
          </p:nvSpPr>
          <p:spPr>
            <a:xfrm>
              <a:off x="1946369" y="2563148"/>
              <a:ext cx="334223" cy="215401"/>
            </a:xfrm>
            <a:custGeom>
              <a:avLst/>
              <a:gdLst/>
              <a:ahLst/>
              <a:cxnLst/>
              <a:rect l="l" t="t" r="r" b="b"/>
              <a:pathLst>
                <a:path w="12742" h="8212" extrusionOk="0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76"/>
            <p:cNvSpPr/>
            <p:nvPr/>
          </p:nvSpPr>
          <p:spPr>
            <a:xfrm>
              <a:off x="1995656" y="2698836"/>
              <a:ext cx="107254" cy="97497"/>
            </a:xfrm>
            <a:custGeom>
              <a:avLst/>
              <a:gdLst/>
              <a:ahLst/>
              <a:cxnLst/>
              <a:rect l="l" t="t" r="r" b="b"/>
              <a:pathLst>
                <a:path w="4089" h="3717" extrusionOk="0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76"/>
            <p:cNvSpPr/>
            <p:nvPr/>
          </p:nvSpPr>
          <p:spPr>
            <a:xfrm>
              <a:off x="2186846" y="2736738"/>
              <a:ext cx="57811" cy="59778"/>
            </a:xfrm>
            <a:custGeom>
              <a:avLst/>
              <a:gdLst/>
              <a:ahLst/>
              <a:cxnLst/>
              <a:rect l="l" t="t" r="r" b="b"/>
              <a:pathLst>
                <a:path w="2204" h="2279" extrusionOk="0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76"/>
            <p:cNvSpPr/>
            <p:nvPr/>
          </p:nvSpPr>
          <p:spPr>
            <a:xfrm>
              <a:off x="1974645" y="2580433"/>
              <a:ext cx="14977" cy="20433"/>
            </a:xfrm>
            <a:custGeom>
              <a:avLst/>
              <a:gdLst/>
              <a:ahLst/>
              <a:cxnLst/>
              <a:rect l="l" t="t" r="r" b="b"/>
              <a:pathLst>
                <a:path w="571" h="779" extrusionOk="0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76"/>
            <p:cNvSpPr/>
            <p:nvPr/>
          </p:nvSpPr>
          <p:spPr>
            <a:xfrm>
              <a:off x="1952429" y="2612408"/>
              <a:ext cx="38506" cy="16918"/>
            </a:xfrm>
            <a:custGeom>
              <a:avLst/>
              <a:gdLst/>
              <a:ahLst/>
              <a:cxnLst/>
              <a:rect l="l" t="t" r="r" b="b"/>
              <a:pathLst>
                <a:path w="1468" h="645" extrusionOk="0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76"/>
            <p:cNvSpPr/>
            <p:nvPr/>
          </p:nvSpPr>
          <p:spPr>
            <a:xfrm>
              <a:off x="1978029" y="2563122"/>
              <a:ext cx="51962" cy="90048"/>
            </a:xfrm>
            <a:custGeom>
              <a:avLst/>
              <a:gdLst/>
              <a:ahLst/>
              <a:cxnLst/>
              <a:rect l="l" t="t" r="r" b="b"/>
              <a:pathLst>
                <a:path w="1981" h="3433" extrusionOk="0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76"/>
            <p:cNvSpPr/>
            <p:nvPr/>
          </p:nvSpPr>
          <p:spPr>
            <a:xfrm>
              <a:off x="2029781" y="2601417"/>
              <a:ext cx="290655" cy="147098"/>
            </a:xfrm>
            <a:custGeom>
              <a:avLst/>
              <a:gdLst/>
              <a:ahLst/>
              <a:cxnLst/>
              <a:rect l="l" t="t" r="r" b="b"/>
              <a:pathLst>
                <a:path w="11081" h="5608" extrusionOk="0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76"/>
            <p:cNvSpPr/>
            <p:nvPr/>
          </p:nvSpPr>
          <p:spPr>
            <a:xfrm>
              <a:off x="2029781" y="2604932"/>
              <a:ext cx="286379" cy="143635"/>
            </a:xfrm>
            <a:custGeom>
              <a:avLst/>
              <a:gdLst/>
              <a:ahLst/>
              <a:cxnLst/>
              <a:rect l="l" t="t" r="r" b="b"/>
              <a:pathLst>
                <a:path w="10918" h="5476" extrusionOk="0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18" name="Google Shape;14718;p76"/>
          <p:cNvGrpSpPr/>
          <p:nvPr/>
        </p:nvGrpSpPr>
        <p:grpSpPr>
          <a:xfrm>
            <a:off x="4135263" y="2906184"/>
            <a:ext cx="374040" cy="370184"/>
            <a:chOff x="4135263" y="2906184"/>
            <a:chExt cx="374040" cy="370184"/>
          </a:xfrm>
        </p:grpSpPr>
        <p:sp>
          <p:nvSpPr>
            <p:cNvPr id="14719" name="Google Shape;14719;p76"/>
            <p:cNvSpPr/>
            <p:nvPr/>
          </p:nvSpPr>
          <p:spPr>
            <a:xfrm>
              <a:off x="4165139" y="2935037"/>
              <a:ext cx="314288" cy="312347"/>
            </a:xfrm>
            <a:custGeom>
              <a:avLst/>
              <a:gdLst/>
              <a:ahLst/>
              <a:cxnLst/>
              <a:rect l="l" t="t" r="r" b="b"/>
              <a:pathLst>
                <a:path w="11982" h="11908" extrusionOk="0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76"/>
            <p:cNvSpPr/>
            <p:nvPr/>
          </p:nvSpPr>
          <p:spPr>
            <a:xfrm>
              <a:off x="4228799" y="2998802"/>
              <a:ext cx="187151" cy="184895"/>
            </a:xfrm>
            <a:custGeom>
              <a:avLst/>
              <a:gdLst/>
              <a:ahLst/>
              <a:cxnLst/>
              <a:rect l="l" t="t" r="r" b="b"/>
              <a:pathLst>
                <a:path w="7135" h="7049" extrusionOk="0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76"/>
            <p:cNvSpPr/>
            <p:nvPr/>
          </p:nvSpPr>
          <p:spPr>
            <a:xfrm>
              <a:off x="4135263" y="2906184"/>
              <a:ext cx="374040" cy="370184"/>
            </a:xfrm>
            <a:custGeom>
              <a:avLst/>
              <a:gdLst/>
              <a:ahLst/>
              <a:cxnLst/>
              <a:rect l="l" t="t" r="r" b="b"/>
              <a:pathLst>
                <a:path w="14260" h="14113" extrusionOk="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2" name="Google Shape;14722;p76"/>
          <p:cNvGrpSpPr/>
          <p:nvPr/>
        </p:nvGrpSpPr>
        <p:grpSpPr>
          <a:xfrm>
            <a:off x="4683601" y="2906184"/>
            <a:ext cx="372676" cy="370184"/>
            <a:chOff x="4683601" y="2906184"/>
            <a:chExt cx="372676" cy="370184"/>
          </a:xfrm>
        </p:grpSpPr>
        <p:sp>
          <p:nvSpPr>
            <p:cNvPr id="14723" name="Google Shape;14723;p76"/>
            <p:cNvSpPr/>
            <p:nvPr/>
          </p:nvSpPr>
          <p:spPr>
            <a:xfrm>
              <a:off x="4846516" y="3004205"/>
              <a:ext cx="20538" cy="69588"/>
            </a:xfrm>
            <a:custGeom>
              <a:avLst/>
              <a:gdLst/>
              <a:ahLst/>
              <a:cxnLst/>
              <a:rect l="l" t="t" r="r" b="b"/>
              <a:pathLst>
                <a:path w="783" h="2653" extrusionOk="0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76"/>
            <p:cNvSpPr/>
            <p:nvPr/>
          </p:nvSpPr>
          <p:spPr>
            <a:xfrm>
              <a:off x="4875133" y="3004415"/>
              <a:ext cx="18361" cy="69378"/>
            </a:xfrm>
            <a:custGeom>
              <a:avLst/>
              <a:gdLst/>
              <a:ahLst/>
              <a:cxnLst/>
              <a:rect l="l" t="t" r="r" b="b"/>
              <a:pathLst>
                <a:path w="700" h="2645" extrusionOk="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76"/>
            <p:cNvSpPr/>
            <p:nvPr/>
          </p:nvSpPr>
          <p:spPr>
            <a:xfrm>
              <a:off x="4846857" y="3027524"/>
              <a:ext cx="46270" cy="4627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76"/>
            <p:cNvSpPr/>
            <p:nvPr/>
          </p:nvSpPr>
          <p:spPr>
            <a:xfrm>
              <a:off x="4683601" y="2906184"/>
              <a:ext cx="372676" cy="370184"/>
            </a:xfrm>
            <a:custGeom>
              <a:avLst/>
              <a:gdLst/>
              <a:ahLst/>
              <a:cxnLst/>
              <a:rect l="l" t="t" r="r" b="b"/>
              <a:pathLst>
                <a:path w="14208" h="14113" extrusionOk="0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76"/>
            <p:cNvSpPr/>
            <p:nvPr/>
          </p:nvSpPr>
          <p:spPr>
            <a:xfrm>
              <a:off x="4818056" y="3102751"/>
              <a:ext cx="104054" cy="104081"/>
            </a:xfrm>
            <a:custGeom>
              <a:avLst/>
              <a:gdLst/>
              <a:ahLst/>
              <a:cxnLst/>
              <a:rect l="l" t="t" r="r" b="b"/>
              <a:pathLst>
                <a:path w="3967" h="3968" extrusionOk="0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76"/>
            <p:cNvSpPr/>
            <p:nvPr/>
          </p:nvSpPr>
          <p:spPr>
            <a:xfrm>
              <a:off x="4817872" y="3102935"/>
              <a:ext cx="54086" cy="103897"/>
            </a:xfrm>
            <a:custGeom>
              <a:avLst/>
              <a:gdLst/>
              <a:ahLst/>
              <a:cxnLst/>
              <a:rect l="l" t="t" r="r" b="b"/>
              <a:pathLst>
                <a:path w="2062" h="3961" extrusionOk="0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9" name="Google Shape;14729;p76"/>
          <p:cNvGrpSpPr/>
          <p:nvPr/>
        </p:nvGrpSpPr>
        <p:grpSpPr>
          <a:xfrm>
            <a:off x="870808" y="2906053"/>
            <a:ext cx="329134" cy="370132"/>
            <a:chOff x="870808" y="2906053"/>
            <a:chExt cx="329134" cy="370132"/>
          </a:xfrm>
        </p:grpSpPr>
        <p:sp>
          <p:nvSpPr>
            <p:cNvPr id="14730" name="Google Shape;14730;p76"/>
            <p:cNvSpPr/>
            <p:nvPr/>
          </p:nvSpPr>
          <p:spPr>
            <a:xfrm>
              <a:off x="907530" y="3114004"/>
              <a:ext cx="113943" cy="162180"/>
            </a:xfrm>
            <a:custGeom>
              <a:avLst/>
              <a:gdLst/>
              <a:ahLst/>
              <a:cxnLst/>
              <a:rect l="l" t="t" r="r" b="b"/>
              <a:pathLst>
                <a:path w="4344" h="6183" extrusionOk="0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76"/>
            <p:cNvSpPr/>
            <p:nvPr/>
          </p:nvSpPr>
          <p:spPr>
            <a:xfrm>
              <a:off x="1050169" y="3114030"/>
              <a:ext cx="113838" cy="162154"/>
            </a:xfrm>
            <a:custGeom>
              <a:avLst/>
              <a:gdLst/>
              <a:ahLst/>
              <a:cxnLst/>
              <a:rect l="l" t="t" r="r" b="b"/>
              <a:pathLst>
                <a:path w="4340" h="6182" extrusionOk="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76"/>
            <p:cNvSpPr/>
            <p:nvPr/>
          </p:nvSpPr>
          <p:spPr>
            <a:xfrm>
              <a:off x="870808" y="3073951"/>
              <a:ext cx="329134" cy="52250"/>
            </a:xfrm>
            <a:custGeom>
              <a:avLst/>
              <a:gdLst/>
              <a:ahLst/>
              <a:cxnLst/>
              <a:rect l="l" t="t" r="r" b="b"/>
              <a:pathLst>
                <a:path w="12548" h="1992" extrusionOk="0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76"/>
            <p:cNvSpPr/>
            <p:nvPr/>
          </p:nvSpPr>
          <p:spPr>
            <a:xfrm>
              <a:off x="889038" y="2975536"/>
              <a:ext cx="293828" cy="86690"/>
            </a:xfrm>
            <a:custGeom>
              <a:avLst/>
              <a:gdLst/>
              <a:ahLst/>
              <a:cxnLst/>
              <a:rect l="l" t="t" r="r" b="b"/>
              <a:pathLst>
                <a:path w="11202" h="3305" extrusionOk="0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76"/>
            <p:cNvSpPr/>
            <p:nvPr/>
          </p:nvSpPr>
          <p:spPr>
            <a:xfrm>
              <a:off x="983807" y="3021832"/>
              <a:ext cx="104081" cy="225368"/>
            </a:xfrm>
            <a:custGeom>
              <a:avLst/>
              <a:gdLst/>
              <a:ahLst/>
              <a:cxnLst/>
              <a:rect l="l" t="t" r="r" b="b"/>
              <a:pathLst>
                <a:path w="3968" h="8592" extrusionOk="0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76"/>
            <p:cNvSpPr/>
            <p:nvPr/>
          </p:nvSpPr>
          <p:spPr>
            <a:xfrm>
              <a:off x="1042326" y="310896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76"/>
            <p:cNvSpPr/>
            <p:nvPr/>
          </p:nvSpPr>
          <p:spPr>
            <a:xfrm>
              <a:off x="983650" y="3021648"/>
              <a:ext cx="70270" cy="225552"/>
            </a:xfrm>
            <a:custGeom>
              <a:avLst/>
              <a:gdLst/>
              <a:ahLst/>
              <a:cxnLst/>
              <a:rect l="l" t="t" r="r" b="b"/>
              <a:pathLst>
                <a:path w="2679" h="8599" extrusionOk="0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76"/>
            <p:cNvSpPr/>
            <p:nvPr/>
          </p:nvSpPr>
          <p:spPr>
            <a:xfrm>
              <a:off x="983807" y="3151120"/>
              <a:ext cx="104081" cy="26728"/>
            </a:xfrm>
            <a:custGeom>
              <a:avLst/>
              <a:gdLst/>
              <a:ahLst/>
              <a:cxnLst/>
              <a:rect l="l" t="t" r="r" b="b"/>
              <a:pathLst>
                <a:path w="3968" h="1019" extrusionOk="0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76"/>
            <p:cNvSpPr/>
            <p:nvPr/>
          </p:nvSpPr>
          <p:spPr>
            <a:xfrm>
              <a:off x="988633" y="3194347"/>
              <a:ext cx="94271" cy="24053"/>
            </a:xfrm>
            <a:custGeom>
              <a:avLst/>
              <a:gdLst/>
              <a:ahLst/>
              <a:cxnLst/>
              <a:rect l="l" t="t" r="r" b="b"/>
              <a:pathLst>
                <a:path w="3594" h="917" extrusionOk="0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76"/>
            <p:cNvSpPr/>
            <p:nvPr/>
          </p:nvSpPr>
          <p:spPr>
            <a:xfrm>
              <a:off x="1024201" y="3151120"/>
              <a:ext cx="63503" cy="26728"/>
            </a:xfrm>
            <a:custGeom>
              <a:avLst/>
              <a:gdLst/>
              <a:ahLst/>
              <a:cxnLst/>
              <a:rect l="l" t="t" r="r" b="b"/>
              <a:pathLst>
                <a:path w="2421" h="1019" extrusionOk="0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76"/>
            <p:cNvSpPr/>
            <p:nvPr/>
          </p:nvSpPr>
          <p:spPr>
            <a:xfrm>
              <a:off x="985066" y="31509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76"/>
            <p:cNvSpPr/>
            <p:nvPr/>
          </p:nvSpPr>
          <p:spPr>
            <a:xfrm>
              <a:off x="984174" y="31573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76"/>
            <p:cNvSpPr/>
            <p:nvPr/>
          </p:nvSpPr>
          <p:spPr>
            <a:xfrm>
              <a:off x="991834" y="3202714"/>
              <a:ext cx="367" cy="734"/>
            </a:xfrm>
            <a:custGeom>
              <a:avLst/>
              <a:gdLst/>
              <a:ahLst/>
              <a:cxnLst/>
              <a:rect l="l" t="t" r="r" b="b"/>
              <a:pathLst>
                <a:path w="14" h="28" extrusionOk="0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76"/>
            <p:cNvSpPr/>
            <p:nvPr/>
          </p:nvSpPr>
          <p:spPr>
            <a:xfrm>
              <a:off x="1029159" y="3194347"/>
              <a:ext cx="53745" cy="24053"/>
            </a:xfrm>
            <a:custGeom>
              <a:avLst/>
              <a:gdLst/>
              <a:ahLst/>
              <a:cxnLst/>
              <a:rect l="l" t="t" r="r" b="b"/>
              <a:pathLst>
                <a:path w="2049" h="917" extrusionOk="0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76"/>
            <p:cNvSpPr/>
            <p:nvPr/>
          </p:nvSpPr>
          <p:spPr>
            <a:xfrm>
              <a:off x="935282" y="2906053"/>
              <a:ext cx="201341" cy="63686"/>
            </a:xfrm>
            <a:custGeom>
              <a:avLst/>
              <a:gdLst/>
              <a:ahLst/>
              <a:cxnLst/>
              <a:rect l="l" t="t" r="r" b="b"/>
              <a:pathLst>
                <a:path w="7676" h="2428" extrusionOk="0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76"/>
            <p:cNvSpPr/>
            <p:nvPr/>
          </p:nvSpPr>
          <p:spPr>
            <a:xfrm>
              <a:off x="1001066" y="2958172"/>
              <a:ext cx="69405" cy="69378"/>
            </a:xfrm>
            <a:custGeom>
              <a:avLst/>
              <a:gdLst/>
              <a:ahLst/>
              <a:cxnLst/>
              <a:rect l="l" t="t" r="r" b="b"/>
              <a:pathLst>
                <a:path w="2646" h="2645" extrusionOk="0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76"/>
            <p:cNvSpPr/>
            <p:nvPr/>
          </p:nvSpPr>
          <p:spPr>
            <a:xfrm>
              <a:off x="1001066" y="2958172"/>
              <a:ext cx="37378" cy="69378"/>
            </a:xfrm>
            <a:custGeom>
              <a:avLst/>
              <a:gdLst/>
              <a:ahLst/>
              <a:cxnLst/>
              <a:rect l="l" t="t" r="r" b="b"/>
              <a:pathLst>
                <a:path w="1425" h="2645" extrusionOk="0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76"/>
            <p:cNvSpPr/>
            <p:nvPr/>
          </p:nvSpPr>
          <p:spPr>
            <a:xfrm>
              <a:off x="1001066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76"/>
            <p:cNvSpPr/>
            <p:nvPr/>
          </p:nvSpPr>
          <p:spPr>
            <a:xfrm>
              <a:off x="1047310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9" name="Google Shape;14749;p76"/>
          <p:cNvGrpSpPr/>
          <p:nvPr/>
        </p:nvGrpSpPr>
        <p:grpSpPr>
          <a:xfrm>
            <a:off x="1943878" y="2909069"/>
            <a:ext cx="374774" cy="364282"/>
            <a:chOff x="1943878" y="2909069"/>
            <a:chExt cx="374774" cy="364282"/>
          </a:xfrm>
        </p:grpSpPr>
        <p:sp>
          <p:nvSpPr>
            <p:cNvPr id="14750" name="Google Shape;14750;p76"/>
            <p:cNvSpPr/>
            <p:nvPr/>
          </p:nvSpPr>
          <p:spPr>
            <a:xfrm>
              <a:off x="2142911" y="2909069"/>
              <a:ext cx="65470" cy="50178"/>
            </a:xfrm>
            <a:custGeom>
              <a:avLst/>
              <a:gdLst/>
              <a:ahLst/>
              <a:cxnLst/>
              <a:rect l="l" t="t" r="r" b="b"/>
              <a:pathLst>
                <a:path w="2496" h="1913" extrusionOk="0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76"/>
            <p:cNvSpPr/>
            <p:nvPr/>
          </p:nvSpPr>
          <p:spPr>
            <a:xfrm>
              <a:off x="2193063" y="2938316"/>
              <a:ext cx="90231" cy="51699"/>
            </a:xfrm>
            <a:custGeom>
              <a:avLst/>
              <a:gdLst/>
              <a:ahLst/>
              <a:cxnLst/>
              <a:rect l="l" t="t" r="r" b="b"/>
              <a:pathLst>
                <a:path w="3440" h="1971" extrusionOk="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76"/>
            <p:cNvSpPr/>
            <p:nvPr/>
          </p:nvSpPr>
          <p:spPr>
            <a:xfrm>
              <a:off x="2239306" y="3065216"/>
              <a:ext cx="79346" cy="75096"/>
            </a:xfrm>
            <a:custGeom>
              <a:avLst/>
              <a:gdLst/>
              <a:ahLst/>
              <a:cxnLst/>
              <a:rect l="l" t="t" r="r" b="b"/>
              <a:pathLst>
                <a:path w="3025" h="2863" extrusionOk="0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76"/>
            <p:cNvSpPr/>
            <p:nvPr/>
          </p:nvSpPr>
          <p:spPr>
            <a:xfrm>
              <a:off x="2232696" y="3151723"/>
              <a:ext cx="43096" cy="98494"/>
            </a:xfrm>
            <a:custGeom>
              <a:avLst/>
              <a:gdLst/>
              <a:ahLst/>
              <a:cxnLst/>
              <a:rect l="l" t="t" r="r" b="b"/>
              <a:pathLst>
                <a:path w="1643" h="3755" extrusionOk="0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76"/>
            <p:cNvSpPr/>
            <p:nvPr/>
          </p:nvSpPr>
          <p:spPr>
            <a:xfrm>
              <a:off x="2054149" y="2909069"/>
              <a:ext cx="65654" cy="50178"/>
            </a:xfrm>
            <a:custGeom>
              <a:avLst/>
              <a:gdLst/>
              <a:ahLst/>
              <a:cxnLst/>
              <a:rect l="l" t="t" r="r" b="b"/>
              <a:pathLst>
                <a:path w="2503" h="1913" extrusionOk="0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76"/>
            <p:cNvSpPr/>
            <p:nvPr/>
          </p:nvSpPr>
          <p:spPr>
            <a:xfrm>
              <a:off x="1978344" y="2937634"/>
              <a:ext cx="91307" cy="52381"/>
            </a:xfrm>
            <a:custGeom>
              <a:avLst/>
              <a:gdLst/>
              <a:ahLst/>
              <a:cxnLst/>
              <a:rect l="l" t="t" r="r" b="b"/>
              <a:pathLst>
                <a:path w="3481" h="1997" extrusionOk="0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76"/>
            <p:cNvSpPr/>
            <p:nvPr/>
          </p:nvSpPr>
          <p:spPr>
            <a:xfrm>
              <a:off x="1943878" y="3065216"/>
              <a:ext cx="79529" cy="75096"/>
            </a:xfrm>
            <a:custGeom>
              <a:avLst/>
              <a:gdLst/>
              <a:ahLst/>
              <a:cxnLst/>
              <a:rect l="l" t="t" r="r" b="b"/>
              <a:pathLst>
                <a:path w="3032" h="2863" extrusionOk="0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76"/>
            <p:cNvSpPr/>
            <p:nvPr/>
          </p:nvSpPr>
          <p:spPr>
            <a:xfrm>
              <a:off x="1986737" y="3151723"/>
              <a:ext cx="43122" cy="98494"/>
            </a:xfrm>
            <a:custGeom>
              <a:avLst/>
              <a:gdLst/>
              <a:ahLst/>
              <a:cxnLst/>
              <a:rect l="l" t="t" r="r" b="b"/>
              <a:pathLst>
                <a:path w="1644" h="3755" extrusionOk="0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76"/>
            <p:cNvSpPr/>
            <p:nvPr/>
          </p:nvSpPr>
          <p:spPr>
            <a:xfrm>
              <a:off x="2003813" y="3007432"/>
              <a:ext cx="254903" cy="265920"/>
            </a:xfrm>
            <a:custGeom>
              <a:avLst/>
              <a:gdLst/>
              <a:ahLst/>
              <a:cxnLst/>
              <a:rect l="l" t="t" r="r" b="b"/>
              <a:pathLst>
                <a:path w="9718" h="10138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76"/>
            <p:cNvSpPr/>
            <p:nvPr/>
          </p:nvSpPr>
          <p:spPr>
            <a:xfrm>
              <a:off x="2125468" y="3007432"/>
              <a:ext cx="11594" cy="248529"/>
            </a:xfrm>
            <a:custGeom>
              <a:avLst/>
              <a:gdLst/>
              <a:ahLst/>
              <a:cxnLst/>
              <a:rect l="l" t="t" r="r" b="b"/>
              <a:pathLst>
                <a:path w="442" h="9475" extrusionOk="0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76"/>
            <p:cNvSpPr/>
            <p:nvPr/>
          </p:nvSpPr>
          <p:spPr>
            <a:xfrm>
              <a:off x="2003813" y="3007432"/>
              <a:ext cx="129865" cy="265736"/>
            </a:xfrm>
            <a:custGeom>
              <a:avLst/>
              <a:gdLst/>
              <a:ahLst/>
              <a:cxnLst/>
              <a:rect l="l" t="t" r="r" b="b"/>
              <a:pathLst>
                <a:path w="4951" h="10131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76"/>
            <p:cNvSpPr/>
            <p:nvPr/>
          </p:nvSpPr>
          <p:spPr>
            <a:xfrm>
              <a:off x="2044732" y="2937896"/>
              <a:ext cx="173433" cy="92487"/>
            </a:xfrm>
            <a:custGeom>
              <a:avLst/>
              <a:gdLst/>
              <a:ahLst/>
              <a:cxnLst/>
              <a:rect l="l" t="t" r="r" b="b"/>
              <a:pathLst>
                <a:path w="6612" h="3526" extrusionOk="0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76"/>
            <p:cNvSpPr/>
            <p:nvPr/>
          </p:nvSpPr>
          <p:spPr>
            <a:xfrm>
              <a:off x="2044548" y="2937896"/>
              <a:ext cx="99805" cy="91962"/>
            </a:xfrm>
            <a:custGeom>
              <a:avLst/>
              <a:gdLst/>
              <a:ahLst/>
              <a:cxnLst/>
              <a:rect l="l" t="t" r="r" b="b"/>
              <a:pathLst>
                <a:path w="3805" h="3506" extrusionOk="0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76"/>
            <p:cNvSpPr/>
            <p:nvPr/>
          </p:nvSpPr>
          <p:spPr>
            <a:xfrm>
              <a:off x="2153219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76"/>
            <p:cNvSpPr/>
            <p:nvPr/>
          </p:nvSpPr>
          <p:spPr>
            <a:xfrm>
              <a:off x="2062332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76"/>
            <p:cNvSpPr/>
            <p:nvPr/>
          </p:nvSpPr>
          <p:spPr>
            <a:xfrm>
              <a:off x="2061991" y="3123027"/>
              <a:ext cx="40394" cy="40394"/>
            </a:xfrm>
            <a:custGeom>
              <a:avLst/>
              <a:gdLst/>
              <a:ahLst/>
              <a:cxnLst/>
              <a:rect l="l" t="t" r="r" b="b"/>
              <a:pathLst>
                <a:path w="1540" h="1540" extrusionOk="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76"/>
            <p:cNvSpPr/>
            <p:nvPr/>
          </p:nvSpPr>
          <p:spPr>
            <a:xfrm>
              <a:off x="2039407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76"/>
            <p:cNvSpPr/>
            <p:nvPr/>
          </p:nvSpPr>
          <p:spPr>
            <a:xfrm>
              <a:off x="2015748" y="3065216"/>
              <a:ext cx="28827" cy="28853"/>
            </a:xfrm>
            <a:custGeom>
              <a:avLst/>
              <a:gdLst/>
              <a:ahLst/>
              <a:cxnLst/>
              <a:rect l="l" t="t" r="r" b="b"/>
              <a:pathLst>
                <a:path w="1099" h="1100" extrusionOk="0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76"/>
            <p:cNvSpPr/>
            <p:nvPr/>
          </p:nvSpPr>
          <p:spPr>
            <a:xfrm>
              <a:off x="2160170" y="3123027"/>
              <a:ext cx="40578" cy="40394"/>
            </a:xfrm>
            <a:custGeom>
              <a:avLst/>
              <a:gdLst/>
              <a:ahLst/>
              <a:cxnLst/>
              <a:rect l="l" t="t" r="r" b="b"/>
              <a:pathLst>
                <a:path w="1547" h="1540" extrusionOk="0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76"/>
            <p:cNvSpPr/>
            <p:nvPr/>
          </p:nvSpPr>
          <p:spPr>
            <a:xfrm>
              <a:off x="2184354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76"/>
            <p:cNvSpPr/>
            <p:nvPr/>
          </p:nvSpPr>
          <p:spPr>
            <a:xfrm>
              <a:off x="2218138" y="3065216"/>
              <a:ext cx="28853" cy="28853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1" name="Google Shape;14771;p76"/>
          <p:cNvGrpSpPr/>
          <p:nvPr/>
        </p:nvGrpSpPr>
        <p:grpSpPr>
          <a:xfrm>
            <a:off x="1128072" y="3365261"/>
            <a:ext cx="328872" cy="370158"/>
            <a:chOff x="1128072" y="3365261"/>
            <a:chExt cx="328872" cy="370158"/>
          </a:xfrm>
        </p:grpSpPr>
        <p:sp>
          <p:nvSpPr>
            <p:cNvPr id="14772" name="Google Shape;14772;p76"/>
            <p:cNvSpPr/>
            <p:nvPr/>
          </p:nvSpPr>
          <p:spPr>
            <a:xfrm>
              <a:off x="1128072" y="3641306"/>
              <a:ext cx="23502" cy="11935"/>
            </a:xfrm>
            <a:custGeom>
              <a:avLst/>
              <a:gdLst/>
              <a:ahLst/>
              <a:cxnLst/>
              <a:rect l="l" t="t" r="r" b="b"/>
              <a:pathLst>
                <a:path w="896" h="455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76"/>
            <p:cNvSpPr/>
            <p:nvPr/>
          </p:nvSpPr>
          <p:spPr>
            <a:xfrm>
              <a:off x="1128072" y="3600203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76"/>
            <p:cNvSpPr/>
            <p:nvPr/>
          </p:nvSpPr>
          <p:spPr>
            <a:xfrm>
              <a:off x="1186749" y="3600203"/>
              <a:ext cx="23502" cy="11961"/>
            </a:xfrm>
            <a:custGeom>
              <a:avLst/>
              <a:gdLst/>
              <a:ahLst/>
              <a:cxnLst/>
              <a:rect l="l" t="t" r="r" b="b"/>
              <a:pathLst>
                <a:path w="896" h="456" extrusionOk="0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76"/>
            <p:cNvSpPr/>
            <p:nvPr/>
          </p:nvSpPr>
          <p:spPr>
            <a:xfrm>
              <a:off x="1128072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76"/>
            <p:cNvSpPr/>
            <p:nvPr/>
          </p:nvSpPr>
          <p:spPr>
            <a:xfrm>
              <a:off x="1186749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76"/>
            <p:cNvSpPr/>
            <p:nvPr/>
          </p:nvSpPr>
          <p:spPr>
            <a:xfrm>
              <a:off x="1128072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76"/>
            <p:cNvSpPr/>
            <p:nvPr/>
          </p:nvSpPr>
          <p:spPr>
            <a:xfrm>
              <a:off x="1186749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76"/>
            <p:cNvSpPr/>
            <p:nvPr/>
          </p:nvSpPr>
          <p:spPr>
            <a:xfrm>
              <a:off x="1163273" y="3476975"/>
              <a:ext cx="11777" cy="23502"/>
            </a:xfrm>
            <a:custGeom>
              <a:avLst/>
              <a:gdLst/>
              <a:ahLst/>
              <a:cxnLst/>
              <a:rect l="l" t="t" r="r" b="b"/>
              <a:pathLst>
                <a:path w="449" h="896" extrusionOk="0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76"/>
            <p:cNvSpPr/>
            <p:nvPr/>
          </p:nvSpPr>
          <p:spPr>
            <a:xfrm>
              <a:off x="1374739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76"/>
            <p:cNvSpPr/>
            <p:nvPr/>
          </p:nvSpPr>
          <p:spPr>
            <a:xfrm>
              <a:off x="1433442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76"/>
            <p:cNvSpPr/>
            <p:nvPr/>
          </p:nvSpPr>
          <p:spPr>
            <a:xfrm>
              <a:off x="1433442" y="3553252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76"/>
            <p:cNvSpPr/>
            <p:nvPr/>
          </p:nvSpPr>
          <p:spPr>
            <a:xfrm>
              <a:off x="1374739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76"/>
            <p:cNvSpPr/>
            <p:nvPr/>
          </p:nvSpPr>
          <p:spPr>
            <a:xfrm>
              <a:off x="1433442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76"/>
            <p:cNvSpPr/>
            <p:nvPr/>
          </p:nvSpPr>
          <p:spPr>
            <a:xfrm>
              <a:off x="1409966" y="3429997"/>
              <a:ext cx="11751" cy="23502"/>
            </a:xfrm>
            <a:custGeom>
              <a:avLst/>
              <a:gdLst/>
              <a:ahLst/>
              <a:cxnLst/>
              <a:rect l="l" t="t" r="r" b="b"/>
              <a:pathLst>
                <a:path w="448" h="896" extrusionOk="0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76"/>
            <p:cNvSpPr/>
            <p:nvPr/>
          </p:nvSpPr>
          <p:spPr>
            <a:xfrm>
              <a:off x="1210225" y="3582603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76"/>
            <p:cNvSpPr/>
            <p:nvPr/>
          </p:nvSpPr>
          <p:spPr>
            <a:xfrm>
              <a:off x="1210225" y="3535651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76"/>
            <p:cNvSpPr/>
            <p:nvPr/>
          </p:nvSpPr>
          <p:spPr>
            <a:xfrm>
              <a:off x="1345230" y="367669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76"/>
            <p:cNvSpPr/>
            <p:nvPr/>
          </p:nvSpPr>
          <p:spPr>
            <a:xfrm>
              <a:off x="1345230" y="3629738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76"/>
            <p:cNvSpPr/>
            <p:nvPr/>
          </p:nvSpPr>
          <p:spPr>
            <a:xfrm>
              <a:off x="1210225" y="3488700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76"/>
            <p:cNvSpPr/>
            <p:nvPr/>
          </p:nvSpPr>
          <p:spPr>
            <a:xfrm>
              <a:off x="1345230" y="348870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76"/>
            <p:cNvSpPr/>
            <p:nvPr/>
          </p:nvSpPr>
          <p:spPr>
            <a:xfrm>
              <a:off x="1210225" y="3441748"/>
              <a:ext cx="29378" cy="11751"/>
            </a:xfrm>
            <a:custGeom>
              <a:avLst/>
              <a:gdLst/>
              <a:ahLst/>
              <a:cxnLst/>
              <a:rect l="l" t="t" r="r" b="b"/>
              <a:pathLst>
                <a:path w="1120" h="448" extrusionOk="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76"/>
            <p:cNvSpPr/>
            <p:nvPr/>
          </p:nvSpPr>
          <p:spPr>
            <a:xfrm>
              <a:off x="1286528" y="3365261"/>
              <a:ext cx="11777" cy="29561"/>
            </a:xfrm>
            <a:custGeom>
              <a:avLst/>
              <a:gdLst/>
              <a:ahLst/>
              <a:cxnLst/>
              <a:rect l="l" t="t" r="r" b="b"/>
              <a:pathLst>
                <a:path w="449" h="1127" extrusionOk="0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76"/>
            <p:cNvSpPr/>
            <p:nvPr/>
          </p:nvSpPr>
          <p:spPr>
            <a:xfrm>
              <a:off x="1233359" y="3388685"/>
              <a:ext cx="26335" cy="26046"/>
            </a:xfrm>
            <a:custGeom>
              <a:avLst/>
              <a:gdLst/>
              <a:ahLst/>
              <a:cxnLst/>
              <a:rect l="l" t="t" r="r" b="b"/>
              <a:pathLst>
                <a:path w="1004" h="993" extrusionOk="0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76"/>
            <p:cNvSpPr/>
            <p:nvPr/>
          </p:nvSpPr>
          <p:spPr>
            <a:xfrm>
              <a:off x="1325296" y="3388685"/>
              <a:ext cx="26361" cy="26046"/>
            </a:xfrm>
            <a:custGeom>
              <a:avLst/>
              <a:gdLst/>
              <a:ahLst/>
              <a:cxnLst/>
              <a:rect l="l" t="t" r="r" b="b"/>
              <a:pathLst>
                <a:path w="1005" h="993" extrusionOk="0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76"/>
            <p:cNvSpPr/>
            <p:nvPr/>
          </p:nvSpPr>
          <p:spPr>
            <a:xfrm>
              <a:off x="1345230" y="3441748"/>
              <a:ext cx="29535" cy="11751"/>
            </a:xfrm>
            <a:custGeom>
              <a:avLst/>
              <a:gdLst/>
              <a:ahLst/>
              <a:cxnLst/>
              <a:rect l="l" t="t" r="r" b="b"/>
              <a:pathLst>
                <a:path w="112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76"/>
            <p:cNvSpPr/>
            <p:nvPr/>
          </p:nvSpPr>
          <p:spPr>
            <a:xfrm>
              <a:off x="1233700" y="3388816"/>
              <a:ext cx="205643" cy="346603"/>
            </a:xfrm>
            <a:custGeom>
              <a:avLst/>
              <a:gdLst/>
              <a:ahLst/>
              <a:cxnLst/>
              <a:rect l="l" t="t" r="r" b="b"/>
              <a:pathLst>
                <a:path w="7840" h="13214" extrusionOk="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76"/>
            <p:cNvSpPr/>
            <p:nvPr/>
          </p:nvSpPr>
          <p:spPr>
            <a:xfrm>
              <a:off x="1145489" y="3388816"/>
              <a:ext cx="164724" cy="346603"/>
            </a:xfrm>
            <a:custGeom>
              <a:avLst/>
              <a:gdLst/>
              <a:ahLst/>
              <a:cxnLst/>
              <a:rect l="l" t="t" r="r" b="b"/>
              <a:pathLst>
                <a:path w="6280" h="13214" extrusionOk="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76"/>
            <p:cNvSpPr/>
            <p:nvPr/>
          </p:nvSpPr>
          <p:spPr>
            <a:xfrm>
              <a:off x="1175024" y="3495283"/>
              <a:ext cx="29351" cy="140173"/>
            </a:xfrm>
            <a:custGeom>
              <a:avLst/>
              <a:gdLst/>
              <a:ahLst/>
              <a:cxnLst/>
              <a:rect l="l" t="t" r="r" b="b"/>
              <a:pathLst>
                <a:path w="1119" h="5344" extrusionOk="0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76"/>
            <p:cNvSpPr/>
            <p:nvPr/>
          </p:nvSpPr>
          <p:spPr>
            <a:xfrm>
              <a:off x="1286528" y="3435872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76"/>
            <p:cNvSpPr/>
            <p:nvPr/>
          </p:nvSpPr>
          <p:spPr>
            <a:xfrm>
              <a:off x="1286528" y="3482824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76"/>
            <p:cNvSpPr/>
            <p:nvPr/>
          </p:nvSpPr>
          <p:spPr>
            <a:xfrm>
              <a:off x="1163273" y="3518051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76"/>
            <p:cNvSpPr/>
            <p:nvPr/>
          </p:nvSpPr>
          <p:spPr>
            <a:xfrm>
              <a:off x="1163273" y="355912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76"/>
            <p:cNvSpPr/>
            <p:nvPr/>
          </p:nvSpPr>
          <p:spPr>
            <a:xfrm>
              <a:off x="1163273" y="360038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76"/>
            <p:cNvSpPr/>
            <p:nvPr/>
          </p:nvSpPr>
          <p:spPr>
            <a:xfrm>
              <a:off x="1165109" y="3637581"/>
              <a:ext cx="19882" cy="16368"/>
            </a:xfrm>
            <a:custGeom>
              <a:avLst/>
              <a:gdLst/>
              <a:ahLst/>
              <a:cxnLst/>
              <a:rect l="l" t="t" r="r" b="b"/>
              <a:pathLst>
                <a:path w="758" h="624" extrusionOk="0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76"/>
            <p:cNvSpPr/>
            <p:nvPr/>
          </p:nvSpPr>
          <p:spPr>
            <a:xfrm>
              <a:off x="1196532" y="3653214"/>
              <a:ext cx="21377" cy="11777"/>
            </a:xfrm>
            <a:custGeom>
              <a:avLst/>
              <a:gdLst/>
              <a:ahLst/>
              <a:cxnLst/>
              <a:rect l="l" t="t" r="r" b="b"/>
              <a:pathLst>
                <a:path w="81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76"/>
            <p:cNvSpPr/>
            <p:nvPr/>
          </p:nvSpPr>
          <p:spPr>
            <a:xfrm>
              <a:off x="1286528" y="3529776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76"/>
            <p:cNvSpPr/>
            <p:nvPr/>
          </p:nvSpPr>
          <p:spPr>
            <a:xfrm>
              <a:off x="1286528" y="3576728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76"/>
            <p:cNvSpPr/>
            <p:nvPr/>
          </p:nvSpPr>
          <p:spPr>
            <a:xfrm>
              <a:off x="1286528" y="3623863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76"/>
            <p:cNvSpPr/>
            <p:nvPr/>
          </p:nvSpPr>
          <p:spPr>
            <a:xfrm>
              <a:off x="1286528" y="3670815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76"/>
            <p:cNvSpPr/>
            <p:nvPr/>
          </p:nvSpPr>
          <p:spPr>
            <a:xfrm>
              <a:off x="1380615" y="3448332"/>
              <a:ext cx="29378" cy="93221"/>
            </a:xfrm>
            <a:custGeom>
              <a:avLst/>
              <a:gdLst/>
              <a:ahLst/>
              <a:cxnLst/>
              <a:rect l="l" t="t" r="r" b="b"/>
              <a:pathLst>
                <a:path w="1120" h="3554" extrusionOk="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76"/>
            <p:cNvSpPr/>
            <p:nvPr/>
          </p:nvSpPr>
          <p:spPr>
            <a:xfrm>
              <a:off x="1409966" y="3471099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76"/>
            <p:cNvSpPr/>
            <p:nvPr/>
          </p:nvSpPr>
          <p:spPr>
            <a:xfrm>
              <a:off x="1409966" y="3512176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76"/>
            <p:cNvSpPr/>
            <p:nvPr/>
          </p:nvSpPr>
          <p:spPr>
            <a:xfrm>
              <a:off x="1368706" y="3559127"/>
              <a:ext cx="19594" cy="11777"/>
            </a:xfrm>
            <a:custGeom>
              <a:avLst/>
              <a:gdLst/>
              <a:ahLst/>
              <a:cxnLst/>
              <a:rect l="l" t="t" r="r" b="b"/>
              <a:pathLst>
                <a:path w="747" h="449" extrusionOk="0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76"/>
            <p:cNvSpPr/>
            <p:nvPr/>
          </p:nvSpPr>
          <p:spPr>
            <a:xfrm>
              <a:off x="1399815" y="3547691"/>
              <a:ext cx="19017" cy="16053"/>
            </a:xfrm>
            <a:custGeom>
              <a:avLst/>
              <a:gdLst/>
              <a:ahLst/>
              <a:cxnLst/>
              <a:rect l="l" t="t" r="r" b="b"/>
              <a:pathLst>
                <a:path w="725" h="612" extrusionOk="0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16" name="Google Shape;14816;p76"/>
          <p:cNvGrpSpPr/>
          <p:nvPr/>
        </p:nvGrpSpPr>
        <p:grpSpPr>
          <a:xfrm>
            <a:off x="5776868" y="1515181"/>
            <a:ext cx="370866" cy="364151"/>
            <a:chOff x="5776868" y="1515181"/>
            <a:chExt cx="370866" cy="364151"/>
          </a:xfrm>
        </p:grpSpPr>
        <p:sp>
          <p:nvSpPr>
            <p:cNvPr id="14817" name="Google Shape;14817;p76"/>
            <p:cNvSpPr/>
            <p:nvPr/>
          </p:nvSpPr>
          <p:spPr>
            <a:xfrm>
              <a:off x="5776868" y="1515181"/>
              <a:ext cx="176213" cy="156147"/>
            </a:xfrm>
            <a:custGeom>
              <a:avLst/>
              <a:gdLst/>
              <a:ahLst/>
              <a:cxnLst/>
              <a:rect l="l" t="t" r="r" b="b"/>
              <a:pathLst>
                <a:path w="6718" h="5953" extrusionOk="0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76"/>
            <p:cNvSpPr/>
            <p:nvPr/>
          </p:nvSpPr>
          <p:spPr>
            <a:xfrm>
              <a:off x="5971494" y="1515181"/>
              <a:ext cx="176239" cy="156147"/>
            </a:xfrm>
            <a:custGeom>
              <a:avLst/>
              <a:gdLst/>
              <a:ahLst/>
              <a:cxnLst/>
              <a:rect l="l" t="t" r="r" b="b"/>
              <a:pathLst>
                <a:path w="6719" h="5953" extrusionOk="0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76"/>
            <p:cNvSpPr/>
            <p:nvPr/>
          </p:nvSpPr>
          <p:spPr>
            <a:xfrm>
              <a:off x="5818180" y="1637360"/>
              <a:ext cx="97969" cy="62873"/>
            </a:xfrm>
            <a:custGeom>
              <a:avLst/>
              <a:gdLst/>
              <a:ahLst/>
              <a:cxnLst/>
              <a:rect l="l" t="t" r="r" b="b"/>
              <a:pathLst>
                <a:path w="3735" h="2397" extrusionOk="0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76"/>
            <p:cNvSpPr/>
            <p:nvPr/>
          </p:nvSpPr>
          <p:spPr>
            <a:xfrm>
              <a:off x="5821327" y="1637360"/>
              <a:ext cx="94821" cy="52906"/>
            </a:xfrm>
            <a:custGeom>
              <a:avLst/>
              <a:gdLst/>
              <a:ahLst/>
              <a:cxnLst/>
              <a:rect l="l" t="t" r="r" b="b"/>
              <a:pathLst>
                <a:path w="3615" h="2017" extrusionOk="0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76"/>
            <p:cNvSpPr/>
            <p:nvPr/>
          </p:nvSpPr>
          <p:spPr>
            <a:xfrm>
              <a:off x="6008610" y="1637360"/>
              <a:ext cx="97812" cy="62873"/>
            </a:xfrm>
            <a:custGeom>
              <a:avLst/>
              <a:gdLst/>
              <a:ahLst/>
              <a:cxnLst/>
              <a:rect l="l" t="t" r="r" b="b"/>
              <a:pathLst>
                <a:path w="3729" h="2397" extrusionOk="0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76"/>
            <p:cNvSpPr/>
            <p:nvPr/>
          </p:nvSpPr>
          <p:spPr>
            <a:xfrm>
              <a:off x="6008610" y="1637360"/>
              <a:ext cx="94664" cy="52906"/>
            </a:xfrm>
            <a:custGeom>
              <a:avLst/>
              <a:gdLst/>
              <a:ahLst/>
              <a:cxnLst/>
              <a:rect l="l" t="t" r="r" b="b"/>
              <a:pathLst>
                <a:path w="3609" h="2017" extrusionOk="0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76"/>
            <p:cNvSpPr/>
            <p:nvPr/>
          </p:nvSpPr>
          <p:spPr>
            <a:xfrm>
              <a:off x="5927690" y="1844603"/>
              <a:ext cx="69378" cy="34729"/>
            </a:xfrm>
            <a:custGeom>
              <a:avLst/>
              <a:gdLst/>
              <a:ahLst/>
              <a:cxnLst/>
              <a:rect l="l" t="t" r="r" b="b"/>
              <a:pathLst>
                <a:path w="2645" h="1324" extrusionOk="0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76"/>
            <p:cNvSpPr/>
            <p:nvPr/>
          </p:nvSpPr>
          <p:spPr>
            <a:xfrm>
              <a:off x="5875571" y="1653964"/>
              <a:ext cx="173433" cy="167557"/>
            </a:xfrm>
            <a:custGeom>
              <a:avLst/>
              <a:gdLst/>
              <a:ahLst/>
              <a:cxnLst/>
              <a:rect l="l" t="t" r="r" b="b"/>
              <a:pathLst>
                <a:path w="6612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76"/>
            <p:cNvSpPr/>
            <p:nvPr/>
          </p:nvSpPr>
          <p:spPr>
            <a:xfrm>
              <a:off x="5875571" y="1653964"/>
              <a:ext cx="88264" cy="167557"/>
            </a:xfrm>
            <a:custGeom>
              <a:avLst/>
              <a:gdLst/>
              <a:ahLst/>
              <a:cxnLst/>
              <a:rect l="l" t="t" r="r" b="b"/>
              <a:pathLst>
                <a:path w="3365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76"/>
            <p:cNvSpPr/>
            <p:nvPr/>
          </p:nvSpPr>
          <p:spPr>
            <a:xfrm>
              <a:off x="5898706" y="1729008"/>
              <a:ext cx="23135" cy="29010"/>
            </a:xfrm>
            <a:custGeom>
              <a:avLst/>
              <a:gdLst/>
              <a:ahLst/>
              <a:cxnLst/>
              <a:rect l="l" t="t" r="r" b="b"/>
              <a:pathLst>
                <a:path w="882" h="1106" extrusionOk="0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76"/>
            <p:cNvSpPr/>
            <p:nvPr/>
          </p:nvSpPr>
          <p:spPr>
            <a:xfrm>
              <a:off x="6002734" y="1729008"/>
              <a:ext cx="23161" cy="29010"/>
            </a:xfrm>
            <a:custGeom>
              <a:avLst/>
              <a:gdLst/>
              <a:ahLst/>
              <a:cxnLst/>
              <a:rect l="l" t="t" r="r" b="b"/>
              <a:pathLst>
                <a:path w="883" h="1106" extrusionOk="0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76"/>
            <p:cNvSpPr/>
            <p:nvPr/>
          </p:nvSpPr>
          <p:spPr>
            <a:xfrm>
              <a:off x="5913814" y="1781127"/>
              <a:ext cx="96972" cy="75070"/>
            </a:xfrm>
            <a:custGeom>
              <a:avLst/>
              <a:gdLst/>
              <a:ahLst/>
              <a:cxnLst/>
              <a:rect l="l" t="t" r="r" b="b"/>
              <a:pathLst>
                <a:path w="3697" h="2862" extrusionOk="0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76"/>
            <p:cNvSpPr/>
            <p:nvPr/>
          </p:nvSpPr>
          <p:spPr>
            <a:xfrm>
              <a:off x="5904581" y="1734883"/>
              <a:ext cx="11567" cy="11594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76"/>
            <p:cNvSpPr/>
            <p:nvPr/>
          </p:nvSpPr>
          <p:spPr>
            <a:xfrm>
              <a:off x="6008610" y="1734883"/>
              <a:ext cx="11594" cy="11594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76"/>
            <p:cNvSpPr/>
            <p:nvPr/>
          </p:nvSpPr>
          <p:spPr>
            <a:xfrm>
              <a:off x="5913998" y="1785376"/>
              <a:ext cx="80238" cy="70821"/>
            </a:xfrm>
            <a:custGeom>
              <a:avLst/>
              <a:gdLst/>
              <a:ahLst/>
              <a:cxnLst/>
              <a:rect l="l" t="t" r="r" b="b"/>
              <a:pathLst>
                <a:path w="3059" h="2700" extrusionOk="0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76"/>
            <p:cNvSpPr/>
            <p:nvPr/>
          </p:nvSpPr>
          <p:spPr>
            <a:xfrm>
              <a:off x="5939257" y="1809927"/>
              <a:ext cx="46270" cy="29010"/>
            </a:xfrm>
            <a:custGeom>
              <a:avLst/>
              <a:gdLst/>
              <a:ahLst/>
              <a:cxnLst/>
              <a:rect l="l" t="t" r="r" b="b"/>
              <a:pathLst>
                <a:path w="1764" h="1106" extrusionOk="0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76"/>
            <p:cNvSpPr/>
            <p:nvPr/>
          </p:nvSpPr>
          <p:spPr>
            <a:xfrm>
              <a:off x="5939074" y="1811527"/>
              <a:ext cx="30794" cy="44670"/>
            </a:xfrm>
            <a:custGeom>
              <a:avLst/>
              <a:gdLst/>
              <a:ahLst/>
              <a:cxnLst/>
              <a:rect l="l" t="t" r="r" b="b"/>
              <a:pathLst>
                <a:path w="1174" h="1703" extrusionOk="0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4" name="Google Shape;14834;p76"/>
          <p:cNvGrpSpPr/>
          <p:nvPr/>
        </p:nvGrpSpPr>
        <p:grpSpPr>
          <a:xfrm>
            <a:off x="3577849" y="2432942"/>
            <a:ext cx="393660" cy="370079"/>
            <a:chOff x="3577849" y="2432942"/>
            <a:chExt cx="393660" cy="370079"/>
          </a:xfrm>
        </p:grpSpPr>
        <p:sp>
          <p:nvSpPr>
            <p:cNvPr id="14835" name="Google Shape;14835;p76"/>
            <p:cNvSpPr/>
            <p:nvPr/>
          </p:nvSpPr>
          <p:spPr>
            <a:xfrm>
              <a:off x="3803558" y="2571279"/>
              <a:ext cx="167951" cy="223007"/>
            </a:xfrm>
            <a:custGeom>
              <a:avLst/>
              <a:gdLst/>
              <a:ahLst/>
              <a:cxnLst/>
              <a:rect l="l" t="t" r="r" b="b"/>
              <a:pathLst>
                <a:path w="6403" h="8502" extrusionOk="0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76"/>
            <p:cNvSpPr/>
            <p:nvPr/>
          </p:nvSpPr>
          <p:spPr>
            <a:xfrm>
              <a:off x="3805867" y="2590348"/>
              <a:ext cx="145813" cy="180567"/>
            </a:xfrm>
            <a:custGeom>
              <a:avLst/>
              <a:gdLst/>
              <a:ahLst/>
              <a:cxnLst/>
              <a:rect l="l" t="t" r="r" b="b"/>
              <a:pathLst>
                <a:path w="5559" h="6884" extrusionOk="0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76"/>
            <p:cNvSpPr/>
            <p:nvPr/>
          </p:nvSpPr>
          <p:spPr>
            <a:xfrm>
              <a:off x="3809591" y="2603568"/>
              <a:ext cx="117694" cy="135111"/>
            </a:xfrm>
            <a:custGeom>
              <a:avLst/>
              <a:gdLst/>
              <a:ahLst/>
              <a:cxnLst/>
              <a:rect l="l" t="t" r="r" b="b"/>
              <a:pathLst>
                <a:path w="4487" h="5151" extrusionOk="0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76"/>
            <p:cNvSpPr/>
            <p:nvPr/>
          </p:nvSpPr>
          <p:spPr>
            <a:xfrm>
              <a:off x="3584066" y="2432942"/>
              <a:ext cx="62637" cy="48945"/>
            </a:xfrm>
            <a:custGeom>
              <a:avLst/>
              <a:gdLst/>
              <a:ahLst/>
              <a:cxnLst/>
              <a:rect l="l" t="t" r="r" b="b"/>
              <a:pathLst>
                <a:path w="2388" h="1866" extrusionOk="0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76"/>
            <p:cNvSpPr/>
            <p:nvPr/>
          </p:nvSpPr>
          <p:spPr>
            <a:xfrm>
              <a:off x="3577849" y="2441887"/>
              <a:ext cx="117064" cy="105445"/>
            </a:xfrm>
            <a:custGeom>
              <a:avLst/>
              <a:gdLst/>
              <a:ahLst/>
              <a:cxnLst/>
              <a:rect l="l" t="t" r="r" b="b"/>
              <a:pathLst>
                <a:path w="4463" h="4020" extrusionOk="0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76"/>
            <p:cNvSpPr/>
            <p:nvPr/>
          </p:nvSpPr>
          <p:spPr>
            <a:xfrm>
              <a:off x="3580000" y="2457310"/>
              <a:ext cx="65470" cy="90021"/>
            </a:xfrm>
            <a:custGeom>
              <a:avLst/>
              <a:gdLst/>
              <a:ahLst/>
              <a:cxnLst/>
              <a:rect l="l" t="t" r="r" b="b"/>
              <a:pathLst>
                <a:path w="2496" h="3432" extrusionOk="0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76"/>
            <p:cNvSpPr/>
            <p:nvPr/>
          </p:nvSpPr>
          <p:spPr>
            <a:xfrm>
              <a:off x="3581417" y="2460562"/>
              <a:ext cx="173066" cy="174272"/>
            </a:xfrm>
            <a:custGeom>
              <a:avLst/>
              <a:gdLst/>
              <a:ahLst/>
              <a:cxnLst/>
              <a:rect l="l" t="t" r="r" b="b"/>
              <a:pathLst>
                <a:path w="6598" h="6644" extrusionOk="0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76"/>
            <p:cNvSpPr/>
            <p:nvPr/>
          </p:nvSpPr>
          <p:spPr>
            <a:xfrm>
              <a:off x="3590125" y="2505704"/>
              <a:ext cx="95530" cy="129130"/>
            </a:xfrm>
            <a:custGeom>
              <a:avLst/>
              <a:gdLst/>
              <a:ahLst/>
              <a:cxnLst/>
              <a:rect l="l" t="t" r="r" b="b"/>
              <a:pathLst>
                <a:path w="3642" h="4923" extrusionOk="0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76"/>
            <p:cNvSpPr/>
            <p:nvPr/>
          </p:nvSpPr>
          <p:spPr>
            <a:xfrm>
              <a:off x="3617509" y="2486661"/>
              <a:ext cx="253670" cy="316360"/>
            </a:xfrm>
            <a:custGeom>
              <a:avLst/>
              <a:gdLst/>
              <a:ahLst/>
              <a:cxnLst/>
              <a:rect l="l" t="t" r="r" b="b"/>
              <a:pathLst>
                <a:path w="9671" h="12061" extrusionOk="0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76"/>
            <p:cNvSpPr/>
            <p:nvPr/>
          </p:nvSpPr>
          <p:spPr>
            <a:xfrm>
              <a:off x="3627476" y="2566873"/>
              <a:ext cx="236227" cy="236149"/>
            </a:xfrm>
            <a:custGeom>
              <a:avLst/>
              <a:gdLst/>
              <a:ahLst/>
              <a:cxnLst/>
              <a:rect l="l" t="t" r="r" b="b"/>
              <a:pathLst>
                <a:path w="9006" h="9003" extrusionOk="0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5" name="Google Shape;14845;p76"/>
          <p:cNvGrpSpPr/>
          <p:nvPr/>
        </p:nvGrpSpPr>
        <p:grpSpPr>
          <a:xfrm>
            <a:off x="2493999" y="2927037"/>
            <a:ext cx="370132" cy="328164"/>
            <a:chOff x="2493999" y="2927037"/>
            <a:chExt cx="370132" cy="328164"/>
          </a:xfrm>
        </p:grpSpPr>
        <p:sp>
          <p:nvSpPr>
            <p:cNvPr id="14846" name="Google Shape;14846;p76"/>
            <p:cNvSpPr/>
            <p:nvPr/>
          </p:nvSpPr>
          <p:spPr>
            <a:xfrm>
              <a:off x="2538826" y="2932807"/>
              <a:ext cx="27804" cy="89759"/>
            </a:xfrm>
            <a:custGeom>
              <a:avLst/>
              <a:gdLst/>
              <a:ahLst/>
              <a:cxnLst/>
              <a:rect l="l" t="t" r="r" b="b"/>
              <a:pathLst>
                <a:path w="1060" h="3422" extrusionOk="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76"/>
            <p:cNvSpPr/>
            <p:nvPr/>
          </p:nvSpPr>
          <p:spPr>
            <a:xfrm>
              <a:off x="2505173" y="2932965"/>
              <a:ext cx="27804" cy="89602"/>
            </a:xfrm>
            <a:custGeom>
              <a:avLst/>
              <a:gdLst/>
              <a:ahLst/>
              <a:cxnLst/>
              <a:rect l="l" t="t" r="r" b="b"/>
              <a:pathLst>
                <a:path w="1060" h="3416" extrusionOk="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76"/>
            <p:cNvSpPr/>
            <p:nvPr/>
          </p:nvSpPr>
          <p:spPr>
            <a:xfrm>
              <a:off x="2493999" y="3004573"/>
              <a:ext cx="362682" cy="250628"/>
            </a:xfrm>
            <a:custGeom>
              <a:avLst/>
              <a:gdLst/>
              <a:ahLst/>
              <a:cxnLst/>
              <a:rect l="l" t="t" r="r" b="b"/>
              <a:pathLst>
                <a:path w="1382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76"/>
            <p:cNvSpPr/>
            <p:nvPr/>
          </p:nvSpPr>
          <p:spPr>
            <a:xfrm>
              <a:off x="2547718" y="2927037"/>
              <a:ext cx="23843" cy="23869"/>
            </a:xfrm>
            <a:custGeom>
              <a:avLst/>
              <a:gdLst/>
              <a:ahLst/>
              <a:cxnLst/>
              <a:rect l="l" t="t" r="r" b="b"/>
              <a:pathLst>
                <a:path w="909" h="91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76"/>
            <p:cNvSpPr/>
            <p:nvPr/>
          </p:nvSpPr>
          <p:spPr>
            <a:xfrm>
              <a:off x="2557135" y="2932204"/>
              <a:ext cx="10177" cy="10151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76"/>
            <p:cNvSpPr/>
            <p:nvPr/>
          </p:nvSpPr>
          <p:spPr>
            <a:xfrm>
              <a:off x="2500032" y="2927037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76"/>
            <p:cNvSpPr/>
            <p:nvPr/>
          </p:nvSpPr>
          <p:spPr>
            <a:xfrm>
              <a:off x="2508583" y="2932204"/>
              <a:ext cx="10151" cy="10151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76"/>
            <p:cNvSpPr/>
            <p:nvPr/>
          </p:nvSpPr>
          <p:spPr>
            <a:xfrm>
              <a:off x="2493999" y="3004573"/>
              <a:ext cx="342223" cy="250628"/>
            </a:xfrm>
            <a:custGeom>
              <a:avLst/>
              <a:gdLst/>
              <a:ahLst/>
              <a:cxnLst/>
              <a:rect l="l" t="t" r="r" b="b"/>
              <a:pathLst>
                <a:path w="1304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76"/>
            <p:cNvSpPr/>
            <p:nvPr/>
          </p:nvSpPr>
          <p:spPr>
            <a:xfrm>
              <a:off x="2576519" y="2987497"/>
              <a:ext cx="287612" cy="244044"/>
            </a:xfrm>
            <a:custGeom>
              <a:avLst/>
              <a:gdLst/>
              <a:ahLst/>
              <a:cxnLst/>
              <a:rect l="l" t="t" r="r" b="b"/>
              <a:pathLst>
                <a:path w="10965" h="9304" extrusionOk="0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76"/>
            <p:cNvSpPr/>
            <p:nvPr/>
          </p:nvSpPr>
          <p:spPr>
            <a:xfrm>
              <a:off x="2576519" y="2987497"/>
              <a:ext cx="227860" cy="211676"/>
            </a:xfrm>
            <a:custGeom>
              <a:avLst/>
              <a:gdLst/>
              <a:ahLst/>
              <a:cxnLst/>
              <a:rect l="l" t="t" r="r" b="b"/>
              <a:pathLst>
                <a:path w="8687" h="8070" extrusionOk="0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76"/>
            <p:cNvSpPr/>
            <p:nvPr/>
          </p:nvSpPr>
          <p:spPr>
            <a:xfrm>
              <a:off x="2651930" y="3069308"/>
              <a:ext cx="146573" cy="122940"/>
            </a:xfrm>
            <a:custGeom>
              <a:avLst/>
              <a:gdLst/>
              <a:ahLst/>
              <a:cxnLst/>
              <a:rect l="l" t="t" r="r" b="b"/>
              <a:pathLst>
                <a:path w="5588" h="4687" extrusionOk="0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76"/>
            <p:cNvSpPr/>
            <p:nvPr/>
          </p:nvSpPr>
          <p:spPr>
            <a:xfrm>
              <a:off x="2517842" y="3062200"/>
              <a:ext cx="19935" cy="14610"/>
            </a:xfrm>
            <a:custGeom>
              <a:avLst/>
              <a:gdLst/>
              <a:ahLst/>
              <a:cxnLst/>
              <a:rect l="l" t="t" r="r" b="b"/>
              <a:pathLst>
                <a:path w="760" h="557" extrusionOk="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8" name="Google Shape;14858;p76"/>
          <p:cNvGrpSpPr/>
          <p:nvPr/>
        </p:nvGrpSpPr>
        <p:grpSpPr>
          <a:xfrm>
            <a:off x="3589417" y="2950696"/>
            <a:ext cx="370315" cy="281028"/>
            <a:chOff x="3589417" y="2950696"/>
            <a:chExt cx="370315" cy="281028"/>
          </a:xfrm>
        </p:grpSpPr>
        <p:sp>
          <p:nvSpPr>
            <p:cNvPr id="14859" name="Google Shape;14859;p76"/>
            <p:cNvSpPr/>
            <p:nvPr/>
          </p:nvSpPr>
          <p:spPr>
            <a:xfrm>
              <a:off x="3719098" y="2969083"/>
              <a:ext cx="110612" cy="83018"/>
            </a:xfrm>
            <a:custGeom>
              <a:avLst/>
              <a:gdLst/>
              <a:ahLst/>
              <a:cxnLst/>
              <a:rect l="l" t="t" r="r" b="b"/>
              <a:pathLst>
                <a:path w="4217" h="3165" extrusionOk="0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76"/>
            <p:cNvSpPr/>
            <p:nvPr/>
          </p:nvSpPr>
          <p:spPr>
            <a:xfrm>
              <a:off x="3589417" y="2950696"/>
              <a:ext cx="370315" cy="137865"/>
            </a:xfrm>
            <a:custGeom>
              <a:avLst/>
              <a:gdLst/>
              <a:ahLst/>
              <a:cxnLst/>
              <a:rect l="l" t="t" r="r" b="b"/>
              <a:pathLst>
                <a:path w="14118" h="5256" extrusionOk="0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76"/>
            <p:cNvSpPr/>
            <p:nvPr/>
          </p:nvSpPr>
          <p:spPr>
            <a:xfrm>
              <a:off x="3774574" y="3080535"/>
              <a:ext cx="162206" cy="151190"/>
            </a:xfrm>
            <a:custGeom>
              <a:avLst/>
              <a:gdLst/>
              <a:ahLst/>
              <a:cxnLst/>
              <a:rect l="l" t="t" r="r" b="b"/>
              <a:pathLst>
                <a:path w="6184" h="5764" extrusionOk="0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76"/>
            <p:cNvSpPr/>
            <p:nvPr/>
          </p:nvSpPr>
          <p:spPr>
            <a:xfrm>
              <a:off x="3786483" y="3097191"/>
              <a:ext cx="129157" cy="122809"/>
            </a:xfrm>
            <a:custGeom>
              <a:avLst/>
              <a:gdLst/>
              <a:ahLst/>
              <a:cxnLst/>
              <a:rect l="l" t="t" r="r" b="b"/>
              <a:pathLst>
                <a:path w="4924" h="4682" extrusionOk="0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76"/>
            <p:cNvSpPr/>
            <p:nvPr/>
          </p:nvSpPr>
          <p:spPr>
            <a:xfrm>
              <a:off x="380159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76"/>
            <p:cNvSpPr/>
            <p:nvPr/>
          </p:nvSpPr>
          <p:spPr>
            <a:xfrm>
              <a:off x="3803558" y="2978054"/>
              <a:ext cx="127556" cy="90415"/>
            </a:xfrm>
            <a:custGeom>
              <a:avLst/>
              <a:gdLst/>
              <a:ahLst/>
              <a:cxnLst/>
              <a:rect l="l" t="t" r="r" b="b"/>
              <a:pathLst>
                <a:path w="4863" h="3447" extrusionOk="0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76"/>
            <p:cNvSpPr/>
            <p:nvPr/>
          </p:nvSpPr>
          <p:spPr>
            <a:xfrm>
              <a:off x="392681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76"/>
            <p:cNvSpPr/>
            <p:nvPr/>
          </p:nvSpPr>
          <p:spPr>
            <a:xfrm>
              <a:off x="378648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76"/>
            <p:cNvSpPr/>
            <p:nvPr/>
          </p:nvSpPr>
          <p:spPr>
            <a:xfrm>
              <a:off x="3859979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76"/>
            <p:cNvSpPr/>
            <p:nvPr/>
          </p:nvSpPr>
          <p:spPr>
            <a:xfrm>
              <a:off x="3811191" y="3046200"/>
              <a:ext cx="113340" cy="30269"/>
            </a:xfrm>
            <a:custGeom>
              <a:avLst/>
              <a:gdLst/>
              <a:ahLst/>
              <a:cxnLst/>
              <a:rect l="l" t="t" r="r" b="b"/>
              <a:pathLst>
                <a:path w="4321" h="1154" extrusionOk="0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76"/>
            <p:cNvSpPr/>
            <p:nvPr/>
          </p:nvSpPr>
          <p:spPr>
            <a:xfrm>
              <a:off x="3612368" y="3080535"/>
              <a:ext cx="162233" cy="151190"/>
            </a:xfrm>
            <a:custGeom>
              <a:avLst/>
              <a:gdLst/>
              <a:ahLst/>
              <a:cxnLst/>
              <a:rect l="l" t="t" r="r" b="b"/>
              <a:pathLst>
                <a:path w="6185" h="5764" extrusionOk="0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76"/>
            <p:cNvSpPr/>
            <p:nvPr/>
          </p:nvSpPr>
          <p:spPr>
            <a:xfrm>
              <a:off x="3633509" y="3097296"/>
              <a:ext cx="129157" cy="122704"/>
            </a:xfrm>
            <a:custGeom>
              <a:avLst/>
              <a:gdLst/>
              <a:ahLst/>
              <a:cxnLst/>
              <a:rect l="l" t="t" r="r" b="b"/>
              <a:pathLst>
                <a:path w="4924" h="4678" extrusionOk="0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76"/>
            <p:cNvSpPr/>
            <p:nvPr/>
          </p:nvSpPr>
          <p:spPr>
            <a:xfrm>
              <a:off x="361680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76"/>
            <p:cNvSpPr/>
            <p:nvPr/>
          </p:nvSpPr>
          <p:spPr>
            <a:xfrm>
              <a:off x="3618060" y="2978054"/>
              <a:ext cx="127373" cy="90415"/>
            </a:xfrm>
            <a:custGeom>
              <a:avLst/>
              <a:gdLst/>
              <a:ahLst/>
              <a:cxnLst/>
              <a:rect l="l" t="t" r="r" b="b"/>
              <a:pathLst>
                <a:path w="4856" h="3447" extrusionOk="0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76"/>
            <p:cNvSpPr/>
            <p:nvPr/>
          </p:nvSpPr>
          <p:spPr>
            <a:xfrm>
              <a:off x="3768699" y="3136142"/>
              <a:ext cx="11935" cy="65339"/>
            </a:xfrm>
            <a:custGeom>
              <a:avLst/>
              <a:gdLst/>
              <a:ahLst/>
              <a:cxnLst/>
              <a:rect l="l" t="t" r="r" b="b"/>
              <a:pathLst>
                <a:path w="455" h="2491" extrusionOk="0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76"/>
            <p:cNvSpPr/>
            <p:nvPr/>
          </p:nvSpPr>
          <p:spPr>
            <a:xfrm>
              <a:off x="360203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76"/>
            <p:cNvSpPr/>
            <p:nvPr/>
          </p:nvSpPr>
          <p:spPr>
            <a:xfrm>
              <a:off x="363529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76"/>
            <p:cNvSpPr/>
            <p:nvPr/>
          </p:nvSpPr>
          <p:spPr>
            <a:xfrm>
              <a:off x="3756764" y="3070043"/>
              <a:ext cx="35778" cy="77746"/>
            </a:xfrm>
            <a:custGeom>
              <a:avLst/>
              <a:gdLst/>
              <a:ahLst/>
              <a:cxnLst/>
              <a:rect l="l" t="t" r="r" b="b"/>
              <a:pathLst>
                <a:path w="1364" h="2964" extrusionOk="0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76"/>
            <p:cNvSpPr/>
            <p:nvPr/>
          </p:nvSpPr>
          <p:spPr>
            <a:xfrm>
              <a:off x="3637260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76"/>
            <p:cNvSpPr/>
            <p:nvPr/>
          </p:nvSpPr>
          <p:spPr>
            <a:xfrm>
              <a:off x="3624617" y="3046200"/>
              <a:ext cx="113156" cy="30269"/>
            </a:xfrm>
            <a:custGeom>
              <a:avLst/>
              <a:gdLst/>
              <a:ahLst/>
              <a:cxnLst/>
              <a:rect l="l" t="t" r="r" b="b"/>
              <a:pathLst>
                <a:path w="4314" h="1154" extrusionOk="0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9" name="Google Shape;14879;p76"/>
          <p:cNvGrpSpPr/>
          <p:nvPr/>
        </p:nvGrpSpPr>
        <p:grpSpPr>
          <a:xfrm>
            <a:off x="3032711" y="2911718"/>
            <a:ext cx="396125" cy="359062"/>
            <a:chOff x="3032711" y="2911718"/>
            <a:chExt cx="396125" cy="359062"/>
          </a:xfrm>
        </p:grpSpPr>
        <p:sp>
          <p:nvSpPr>
            <p:cNvPr id="14880" name="Google Shape;14880;p76"/>
            <p:cNvSpPr/>
            <p:nvPr/>
          </p:nvSpPr>
          <p:spPr>
            <a:xfrm>
              <a:off x="3075781" y="2911718"/>
              <a:ext cx="25810" cy="46821"/>
            </a:xfrm>
            <a:custGeom>
              <a:avLst/>
              <a:gdLst/>
              <a:ahLst/>
              <a:cxnLst/>
              <a:rect l="l" t="t" r="r" b="b"/>
              <a:pathLst>
                <a:path w="984" h="1785" extrusionOk="0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76"/>
            <p:cNvSpPr/>
            <p:nvPr/>
          </p:nvSpPr>
          <p:spPr>
            <a:xfrm>
              <a:off x="3051098" y="2926066"/>
              <a:ext cx="35542" cy="32473"/>
            </a:xfrm>
            <a:custGeom>
              <a:avLst/>
              <a:gdLst/>
              <a:ahLst/>
              <a:cxnLst/>
              <a:rect l="l" t="t" r="r" b="b"/>
              <a:pathLst>
                <a:path w="1355" h="1238" extrusionOk="0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76"/>
            <p:cNvSpPr/>
            <p:nvPr/>
          </p:nvSpPr>
          <p:spPr>
            <a:xfrm>
              <a:off x="3168897" y="3190622"/>
              <a:ext cx="35122" cy="32289"/>
            </a:xfrm>
            <a:custGeom>
              <a:avLst/>
              <a:gdLst/>
              <a:ahLst/>
              <a:cxnLst/>
              <a:rect l="l" t="t" r="r" b="b"/>
              <a:pathLst>
                <a:path w="1339" h="1231" extrusionOk="0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76"/>
            <p:cNvSpPr/>
            <p:nvPr/>
          </p:nvSpPr>
          <p:spPr>
            <a:xfrm>
              <a:off x="3277280" y="3245941"/>
              <a:ext cx="29719" cy="24840"/>
            </a:xfrm>
            <a:custGeom>
              <a:avLst/>
              <a:gdLst/>
              <a:ahLst/>
              <a:cxnLst/>
              <a:rect l="l" t="t" r="r" b="b"/>
              <a:pathLst>
                <a:path w="1133" h="947" extrusionOk="0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76"/>
            <p:cNvSpPr/>
            <p:nvPr/>
          </p:nvSpPr>
          <p:spPr>
            <a:xfrm>
              <a:off x="3367799" y="3209822"/>
              <a:ext cx="28564" cy="26728"/>
            </a:xfrm>
            <a:custGeom>
              <a:avLst/>
              <a:gdLst/>
              <a:ahLst/>
              <a:cxnLst/>
              <a:rect l="l" t="t" r="r" b="b"/>
              <a:pathLst>
                <a:path w="1089" h="1019" extrusionOk="0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76"/>
            <p:cNvSpPr/>
            <p:nvPr/>
          </p:nvSpPr>
          <p:spPr>
            <a:xfrm>
              <a:off x="3155441" y="3089059"/>
              <a:ext cx="28486" cy="30978"/>
            </a:xfrm>
            <a:custGeom>
              <a:avLst/>
              <a:gdLst/>
              <a:ahLst/>
              <a:cxnLst/>
              <a:rect l="l" t="t" r="r" b="b"/>
              <a:pathLst>
                <a:path w="1086" h="1181" extrusionOk="0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76"/>
            <p:cNvSpPr/>
            <p:nvPr/>
          </p:nvSpPr>
          <p:spPr>
            <a:xfrm>
              <a:off x="3096581" y="2941280"/>
              <a:ext cx="332255" cy="310432"/>
            </a:xfrm>
            <a:custGeom>
              <a:avLst/>
              <a:gdLst/>
              <a:ahLst/>
              <a:cxnLst/>
              <a:rect l="l" t="t" r="r" b="b"/>
              <a:pathLst>
                <a:path w="12667" h="11835" extrusionOk="0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76"/>
            <p:cNvSpPr/>
            <p:nvPr/>
          </p:nvSpPr>
          <p:spPr>
            <a:xfrm>
              <a:off x="3109067" y="2981464"/>
              <a:ext cx="301986" cy="270117"/>
            </a:xfrm>
            <a:custGeom>
              <a:avLst/>
              <a:gdLst/>
              <a:ahLst/>
              <a:cxnLst/>
              <a:rect l="l" t="t" r="r" b="b"/>
              <a:pathLst>
                <a:path w="11513" h="10298" extrusionOk="0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76"/>
            <p:cNvSpPr/>
            <p:nvPr/>
          </p:nvSpPr>
          <p:spPr>
            <a:xfrm>
              <a:off x="3041787" y="2947312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76"/>
            <p:cNvSpPr/>
            <p:nvPr/>
          </p:nvSpPr>
          <p:spPr>
            <a:xfrm>
              <a:off x="3032711" y="2952637"/>
              <a:ext cx="99281" cy="90284"/>
            </a:xfrm>
            <a:custGeom>
              <a:avLst/>
              <a:gdLst/>
              <a:ahLst/>
              <a:cxnLst/>
              <a:rect l="l" t="t" r="r" b="b"/>
              <a:pathLst>
                <a:path w="3785" h="3442" extrusionOk="0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76"/>
            <p:cNvSpPr/>
            <p:nvPr/>
          </p:nvSpPr>
          <p:spPr>
            <a:xfrm>
              <a:off x="3071663" y="2971156"/>
              <a:ext cx="23869" cy="24027"/>
            </a:xfrm>
            <a:custGeom>
              <a:avLst/>
              <a:gdLst/>
              <a:ahLst/>
              <a:cxnLst/>
              <a:rect l="l" t="t" r="r" b="b"/>
              <a:pathLst>
                <a:path w="910" h="916" extrusionOk="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76"/>
            <p:cNvSpPr/>
            <p:nvPr/>
          </p:nvSpPr>
          <p:spPr>
            <a:xfrm>
              <a:off x="3083597" y="2971156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2" name="Google Shape;14892;p76"/>
          <p:cNvGrpSpPr/>
          <p:nvPr/>
        </p:nvGrpSpPr>
        <p:grpSpPr>
          <a:xfrm>
            <a:off x="7417764" y="1513397"/>
            <a:ext cx="373174" cy="367692"/>
            <a:chOff x="7417764" y="1513397"/>
            <a:chExt cx="373174" cy="367692"/>
          </a:xfrm>
        </p:grpSpPr>
        <p:sp>
          <p:nvSpPr>
            <p:cNvPr id="14893" name="Google Shape;14893;p76"/>
            <p:cNvSpPr/>
            <p:nvPr/>
          </p:nvSpPr>
          <p:spPr>
            <a:xfrm>
              <a:off x="7659841" y="1513397"/>
              <a:ext cx="131098" cy="139517"/>
            </a:xfrm>
            <a:custGeom>
              <a:avLst/>
              <a:gdLst/>
              <a:ahLst/>
              <a:cxnLst/>
              <a:rect l="l" t="t" r="r" b="b"/>
              <a:pathLst>
                <a:path w="4998" h="5319" extrusionOk="0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76"/>
            <p:cNvSpPr/>
            <p:nvPr/>
          </p:nvSpPr>
          <p:spPr>
            <a:xfrm>
              <a:off x="7693441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76"/>
            <p:cNvSpPr/>
            <p:nvPr/>
          </p:nvSpPr>
          <p:spPr>
            <a:xfrm>
              <a:off x="7417764" y="1513397"/>
              <a:ext cx="131281" cy="139517"/>
            </a:xfrm>
            <a:custGeom>
              <a:avLst/>
              <a:gdLst/>
              <a:ahLst/>
              <a:cxnLst/>
              <a:rect l="l" t="t" r="r" b="b"/>
              <a:pathLst>
                <a:path w="5005" h="5319" extrusionOk="0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76"/>
            <p:cNvSpPr/>
            <p:nvPr/>
          </p:nvSpPr>
          <p:spPr>
            <a:xfrm>
              <a:off x="7419023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76"/>
            <p:cNvSpPr/>
            <p:nvPr/>
          </p:nvSpPr>
          <p:spPr>
            <a:xfrm>
              <a:off x="7447115" y="1547942"/>
              <a:ext cx="314655" cy="333147"/>
            </a:xfrm>
            <a:custGeom>
              <a:avLst/>
              <a:gdLst/>
              <a:ahLst/>
              <a:cxnLst/>
              <a:rect l="l" t="t" r="r" b="b"/>
              <a:pathLst>
                <a:path w="11996" h="12701" extrusionOk="0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76"/>
            <p:cNvSpPr/>
            <p:nvPr/>
          </p:nvSpPr>
          <p:spPr>
            <a:xfrm>
              <a:off x="7447115" y="1550617"/>
              <a:ext cx="134298" cy="324622"/>
            </a:xfrm>
            <a:custGeom>
              <a:avLst/>
              <a:gdLst/>
              <a:ahLst/>
              <a:cxnLst/>
              <a:rect l="l" t="t" r="r" b="b"/>
              <a:pathLst>
                <a:path w="5120" h="12376" extrusionOk="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76"/>
            <p:cNvSpPr/>
            <p:nvPr/>
          </p:nvSpPr>
          <p:spPr>
            <a:xfrm>
              <a:off x="7518094" y="1665164"/>
              <a:ext cx="37011" cy="43227"/>
            </a:xfrm>
            <a:custGeom>
              <a:avLst/>
              <a:gdLst/>
              <a:ahLst/>
              <a:cxnLst/>
              <a:rect l="l" t="t" r="r" b="b"/>
              <a:pathLst>
                <a:path w="1411" h="1648" extrusionOk="0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76"/>
            <p:cNvSpPr/>
            <p:nvPr/>
          </p:nvSpPr>
          <p:spPr>
            <a:xfrm>
              <a:off x="7536586" y="1665164"/>
              <a:ext cx="18518" cy="30925"/>
            </a:xfrm>
            <a:custGeom>
              <a:avLst/>
              <a:gdLst/>
              <a:ahLst/>
              <a:cxnLst/>
              <a:rect l="l" t="t" r="r" b="b"/>
              <a:pathLst>
                <a:path w="706" h="1179" extrusionOk="0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76"/>
            <p:cNvSpPr/>
            <p:nvPr/>
          </p:nvSpPr>
          <p:spPr>
            <a:xfrm>
              <a:off x="7530343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76"/>
            <p:cNvSpPr/>
            <p:nvPr/>
          </p:nvSpPr>
          <p:spPr>
            <a:xfrm>
              <a:off x="7653781" y="1665164"/>
              <a:ext cx="37037" cy="43227"/>
            </a:xfrm>
            <a:custGeom>
              <a:avLst/>
              <a:gdLst/>
              <a:ahLst/>
              <a:cxnLst/>
              <a:rect l="l" t="t" r="r" b="b"/>
              <a:pathLst>
                <a:path w="1412" h="1648" extrusionOk="0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76"/>
            <p:cNvSpPr/>
            <p:nvPr/>
          </p:nvSpPr>
          <p:spPr>
            <a:xfrm>
              <a:off x="7672274" y="1665164"/>
              <a:ext cx="18545" cy="30925"/>
            </a:xfrm>
            <a:custGeom>
              <a:avLst/>
              <a:gdLst/>
              <a:ahLst/>
              <a:cxnLst/>
              <a:rect l="l" t="t" r="r" b="b"/>
              <a:pathLst>
                <a:path w="707" h="1179" extrusionOk="0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76"/>
            <p:cNvSpPr/>
            <p:nvPr/>
          </p:nvSpPr>
          <p:spPr>
            <a:xfrm>
              <a:off x="7666057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76"/>
            <p:cNvSpPr/>
            <p:nvPr/>
          </p:nvSpPr>
          <p:spPr>
            <a:xfrm>
              <a:off x="7432479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76"/>
            <p:cNvSpPr/>
            <p:nvPr/>
          </p:nvSpPr>
          <p:spPr>
            <a:xfrm>
              <a:off x="7432531" y="1723132"/>
              <a:ext cx="102664" cy="98572"/>
            </a:xfrm>
            <a:custGeom>
              <a:avLst/>
              <a:gdLst/>
              <a:ahLst/>
              <a:cxnLst/>
              <a:rect l="l" t="t" r="r" b="b"/>
              <a:pathLst>
                <a:path w="3914" h="3758" extrusionOk="0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76"/>
            <p:cNvSpPr/>
            <p:nvPr/>
          </p:nvSpPr>
          <p:spPr>
            <a:xfrm>
              <a:off x="7666057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76"/>
            <p:cNvSpPr/>
            <p:nvPr/>
          </p:nvSpPr>
          <p:spPr>
            <a:xfrm>
              <a:off x="7673716" y="1723132"/>
              <a:ext cx="102638" cy="98572"/>
            </a:xfrm>
            <a:custGeom>
              <a:avLst/>
              <a:gdLst/>
              <a:ahLst/>
              <a:cxnLst/>
              <a:rect l="l" t="t" r="r" b="b"/>
              <a:pathLst>
                <a:path w="3913" h="3758" extrusionOk="0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76"/>
            <p:cNvSpPr/>
            <p:nvPr/>
          </p:nvSpPr>
          <p:spPr>
            <a:xfrm>
              <a:off x="7527327" y="1740208"/>
              <a:ext cx="154232" cy="104999"/>
            </a:xfrm>
            <a:custGeom>
              <a:avLst/>
              <a:gdLst/>
              <a:ahLst/>
              <a:cxnLst/>
              <a:rect l="l" t="t" r="r" b="b"/>
              <a:pathLst>
                <a:path w="5880" h="4003" extrusionOk="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76"/>
            <p:cNvSpPr/>
            <p:nvPr/>
          </p:nvSpPr>
          <p:spPr>
            <a:xfrm>
              <a:off x="7561294" y="1788602"/>
              <a:ext cx="31869" cy="33181"/>
            </a:xfrm>
            <a:custGeom>
              <a:avLst/>
              <a:gdLst/>
              <a:ahLst/>
              <a:cxnLst/>
              <a:rect l="l" t="t" r="r" b="b"/>
              <a:pathLst>
                <a:path w="1215" h="1265" extrusionOk="0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76"/>
            <p:cNvSpPr/>
            <p:nvPr/>
          </p:nvSpPr>
          <p:spPr>
            <a:xfrm>
              <a:off x="7615538" y="1788602"/>
              <a:ext cx="32053" cy="33181"/>
            </a:xfrm>
            <a:custGeom>
              <a:avLst/>
              <a:gdLst/>
              <a:ahLst/>
              <a:cxnLst/>
              <a:rect l="l" t="t" r="r" b="b"/>
              <a:pathLst>
                <a:path w="1222" h="1265" extrusionOk="0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12" name="Google Shape;14912;p76"/>
          <p:cNvGrpSpPr/>
          <p:nvPr/>
        </p:nvGrpSpPr>
        <p:grpSpPr>
          <a:xfrm>
            <a:off x="6871944" y="1514368"/>
            <a:ext cx="370132" cy="365672"/>
            <a:chOff x="6871944" y="1514368"/>
            <a:chExt cx="370132" cy="365672"/>
          </a:xfrm>
        </p:grpSpPr>
        <p:sp>
          <p:nvSpPr>
            <p:cNvPr id="14913" name="Google Shape;14913;p76"/>
            <p:cNvSpPr/>
            <p:nvPr/>
          </p:nvSpPr>
          <p:spPr>
            <a:xfrm>
              <a:off x="7098702" y="1514368"/>
              <a:ext cx="119845" cy="138888"/>
            </a:xfrm>
            <a:custGeom>
              <a:avLst/>
              <a:gdLst/>
              <a:ahLst/>
              <a:cxnLst/>
              <a:rect l="l" t="t" r="r" b="b"/>
              <a:pathLst>
                <a:path w="4569" h="5295" extrusionOk="0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76"/>
            <p:cNvSpPr/>
            <p:nvPr/>
          </p:nvSpPr>
          <p:spPr>
            <a:xfrm>
              <a:off x="7133903" y="1535561"/>
              <a:ext cx="73969" cy="122153"/>
            </a:xfrm>
            <a:custGeom>
              <a:avLst/>
              <a:gdLst/>
              <a:ahLst/>
              <a:cxnLst/>
              <a:rect l="l" t="t" r="r" b="b"/>
              <a:pathLst>
                <a:path w="2820" h="4657" extrusionOk="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76"/>
            <p:cNvSpPr/>
            <p:nvPr/>
          </p:nvSpPr>
          <p:spPr>
            <a:xfrm>
              <a:off x="6895656" y="1514368"/>
              <a:ext cx="119661" cy="138888"/>
            </a:xfrm>
            <a:custGeom>
              <a:avLst/>
              <a:gdLst/>
              <a:ahLst/>
              <a:cxnLst/>
              <a:rect l="l" t="t" r="r" b="b"/>
              <a:pathLst>
                <a:path w="4562" h="5295" extrusionOk="0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76"/>
            <p:cNvSpPr/>
            <p:nvPr/>
          </p:nvSpPr>
          <p:spPr>
            <a:xfrm>
              <a:off x="6906174" y="1535561"/>
              <a:ext cx="74100" cy="122153"/>
            </a:xfrm>
            <a:custGeom>
              <a:avLst/>
              <a:gdLst/>
              <a:ahLst/>
              <a:cxnLst/>
              <a:rect l="l" t="t" r="r" b="b"/>
              <a:pathLst>
                <a:path w="2825" h="4657" extrusionOk="0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76"/>
            <p:cNvSpPr/>
            <p:nvPr/>
          </p:nvSpPr>
          <p:spPr>
            <a:xfrm>
              <a:off x="7021140" y="1832354"/>
              <a:ext cx="71713" cy="47686"/>
            </a:xfrm>
            <a:custGeom>
              <a:avLst/>
              <a:gdLst/>
              <a:ahLst/>
              <a:cxnLst/>
              <a:rect l="l" t="t" r="r" b="b"/>
              <a:pathLst>
                <a:path w="2734" h="1818" extrusionOk="0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76"/>
            <p:cNvSpPr/>
            <p:nvPr/>
          </p:nvSpPr>
          <p:spPr>
            <a:xfrm>
              <a:off x="6871944" y="1581569"/>
              <a:ext cx="370132" cy="257028"/>
            </a:xfrm>
            <a:custGeom>
              <a:avLst/>
              <a:gdLst/>
              <a:ahLst/>
              <a:cxnLst/>
              <a:rect l="l" t="t" r="r" b="b"/>
              <a:pathLst>
                <a:path w="14111" h="9799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76"/>
            <p:cNvSpPr/>
            <p:nvPr/>
          </p:nvSpPr>
          <p:spPr>
            <a:xfrm>
              <a:off x="6997323" y="1742700"/>
              <a:ext cx="119373" cy="116540"/>
            </a:xfrm>
            <a:custGeom>
              <a:avLst/>
              <a:gdLst/>
              <a:ahLst/>
              <a:cxnLst/>
              <a:rect l="l" t="t" r="r" b="b"/>
              <a:pathLst>
                <a:path w="4551" h="4443" extrusionOk="0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76"/>
            <p:cNvSpPr/>
            <p:nvPr/>
          </p:nvSpPr>
          <p:spPr>
            <a:xfrm>
              <a:off x="6871944" y="1670541"/>
              <a:ext cx="155282" cy="168056"/>
            </a:xfrm>
            <a:custGeom>
              <a:avLst/>
              <a:gdLst/>
              <a:ahLst/>
              <a:cxnLst/>
              <a:rect l="l" t="t" r="r" b="b"/>
              <a:pathLst>
                <a:path w="5920" h="6407" extrusionOk="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76"/>
            <p:cNvSpPr/>
            <p:nvPr/>
          </p:nvSpPr>
          <p:spPr>
            <a:xfrm>
              <a:off x="7086951" y="1670541"/>
              <a:ext cx="155124" cy="168056"/>
            </a:xfrm>
            <a:custGeom>
              <a:avLst/>
              <a:gdLst/>
              <a:ahLst/>
              <a:cxnLst/>
              <a:rect l="l" t="t" r="r" b="b"/>
              <a:pathLst>
                <a:path w="5914" h="6407" extrusionOk="0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76"/>
            <p:cNvSpPr/>
            <p:nvPr/>
          </p:nvSpPr>
          <p:spPr>
            <a:xfrm>
              <a:off x="6961572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76"/>
            <p:cNvSpPr/>
            <p:nvPr/>
          </p:nvSpPr>
          <p:spPr>
            <a:xfrm>
              <a:off x="6979356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76"/>
            <p:cNvSpPr/>
            <p:nvPr/>
          </p:nvSpPr>
          <p:spPr>
            <a:xfrm>
              <a:off x="6973480" y="1700915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76"/>
            <p:cNvSpPr/>
            <p:nvPr/>
          </p:nvSpPr>
          <p:spPr>
            <a:xfrm>
              <a:off x="7110794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76"/>
            <p:cNvSpPr/>
            <p:nvPr/>
          </p:nvSpPr>
          <p:spPr>
            <a:xfrm>
              <a:off x="7128578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76"/>
            <p:cNvSpPr/>
            <p:nvPr/>
          </p:nvSpPr>
          <p:spPr>
            <a:xfrm>
              <a:off x="7122703" y="1700915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76"/>
            <p:cNvSpPr/>
            <p:nvPr/>
          </p:nvSpPr>
          <p:spPr>
            <a:xfrm>
              <a:off x="7026491" y="1796602"/>
              <a:ext cx="60486" cy="59411"/>
            </a:xfrm>
            <a:custGeom>
              <a:avLst/>
              <a:gdLst/>
              <a:ahLst/>
              <a:cxnLst/>
              <a:rect l="l" t="t" r="r" b="b"/>
              <a:pathLst>
                <a:path w="2306" h="2265" extrusionOk="0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76"/>
            <p:cNvSpPr/>
            <p:nvPr/>
          </p:nvSpPr>
          <p:spPr>
            <a:xfrm>
              <a:off x="6871944" y="1581569"/>
              <a:ext cx="185158" cy="232660"/>
            </a:xfrm>
            <a:custGeom>
              <a:avLst/>
              <a:gdLst/>
              <a:ahLst/>
              <a:cxnLst/>
              <a:rect l="l" t="t" r="r" b="b"/>
              <a:pathLst>
                <a:path w="7059" h="8870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76"/>
            <p:cNvSpPr/>
            <p:nvPr/>
          </p:nvSpPr>
          <p:spPr>
            <a:xfrm>
              <a:off x="6871944" y="1675289"/>
              <a:ext cx="84670" cy="138940"/>
            </a:xfrm>
            <a:custGeom>
              <a:avLst/>
              <a:gdLst/>
              <a:ahLst/>
              <a:cxnLst/>
              <a:rect l="l" t="t" r="r" b="b"/>
              <a:pathLst>
                <a:path w="3228" h="5297" extrusionOk="0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1" name="Google Shape;14931;p76"/>
          <p:cNvGrpSpPr/>
          <p:nvPr/>
        </p:nvGrpSpPr>
        <p:grpSpPr>
          <a:xfrm>
            <a:off x="6561931" y="3365261"/>
            <a:ext cx="400375" cy="370184"/>
            <a:chOff x="6561931" y="3365261"/>
            <a:chExt cx="400375" cy="370184"/>
          </a:xfrm>
        </p:grpSpPr>
        <p:sp>
          <p:nvSpPr>
            <p:cNvPr id="14932" name="Google Shape;14932;p76"/>
            <p:cNvSpPr/>
            <p:nvPr/>
          </p:nvSpPr>
          <p:spPr>
            <a:xfrm>
              <a:off x="6592332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76"/>
            <p:cNvSpPr/>
            <p:nvPr/>
          </p:nvSpPr>
          <p:spPr>
            <a:xfrm>
              <a:off x="6561931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76"/>
            <p:cNvSpPr/>
            <p:nvPr/>
          </p:nvSpPr>
          <p:spPr>
            <a:xfrm>
              <a:off x="6756506" y="3585882"/>
              <a:ext cx="52539" cy="31083"/>
            </a:xfrm>
            <a:custGeom>
              <a:avLst/>
              <a:gdLst/>
              <a:ahLst/>
              <a:cxnLst/>
              <a:rect l="l" t="t" r="r" b="b"/>
              <a:pathLst>
                <a:path w="2003" h="1185" extrusionOk="0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76"/>
            <p:cNvSpPr/>
            <p:nvPr/>
          </p:nvSpPr>
          <p:spPr>
            <a:xfrm>
              <a:off x="6853609" y="3448830"/>
              <a:ext cx="27882" cy="35096"/>
            </a:xfrm>
            <a:custGeom>
              <a:avLst/>
              <a:gdLst/>
              <a:ahLst/>
              <a:cxnLst/>
              <a:rect l="l" t="t" r="r" b="b"/>
              <a:pathLst>
                <a:path w="1063" h="1338" extrusionOk="0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76"/>
            <p:cNvSpPr/>
            <p:nvPr/>
          </p:nvSpPr>
          <p:spPr>
            <a:xfrm>
              <a:off x="6816441" y="3525920"/>
              <a:ext cx="19777" cy="30925"/>
            </a:xfrm>
            <a:custGeom>
              <a:avLst/>
              <a:gdLst/>
              <a:ahLst/>
              <a:cxnLst/>
              <a:rect l="l" t="t" r="r" b="b"/>
              <a:pathLst>
                <a:path w="754" h="1179" extrusionOk="0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76"/>
            <p:cNvSpPr/>
            <p:nvPr/>
          </p:nvSpPr>
          <p:spPr>
            <a:xfrm>
              <a:off x="6787457" y="3566891"/>
              <a:ext cx="34519" cy="25548"/>
            </a:xfrm>
            <a:custGeom>
              <a:avLst/>
              <a:gdLst/>
              <a:ahLst/>
              <a:cxnLst/>
              <a:rect l="l" t="t" r="r" b="b"/>
              <a:pathLst>
                <a:path w="1316" h="974" extrusionOk="0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76"/>
            <p:cNvSpPr/>
            <p:nvPr/>
          </p:nvSpPr>
          <p:spPr>
            <a:xfrm>
              <a:off x="6844376" y="3570249"/>
              <a:ext cx="40027" cy="23450"/>
            </a:xfrm>
            <a:custGeom>
              <a:avLst/>
              <a:gdLst/>
              <a:ahLst/>
              <a:cxnLst/>
              <a:rect l="l" t="t" r="r" b="b"/>
              <a:pathLst>
                <a:path w="1526" h="894" extrusionOk="0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76"/>
            <p:cNvSpPr/>
            <p:nvPr/>
          </p:nvSpPr>
          <p:spPr>
            <a:xfrm>
              <a:off x="6789791" y="3610381"/>
              <a:ext cx="97287" cy="68854"/>
            </a:xfrm>
            <a:custGeom>
              <a:avLst/>
              <a:gdLst/>
              <a:ahLst/>
              <a:cxnLst/>
              <a:rect l="l" t="t" r="r" b="b"/>
              <a:pathLst>
                <a:path w="3709" h="2625" extrusionOk="0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76"/>
            <p:cNvSpPr/>
            <p:nvPr/>
          </p:nvSpPr>
          <p:spPr>
            <a:xfrm>
              <a:off x="6587716" y="3526576"/>
              <a:ext cx="38978" cy="131124"/>
            </a:xfrm>
            <a:custGeom>
              <a:avLst/>
              <a:gdLst/>
              <a:ahLst/>
              <a:cxnLst/>
              <a:rect l="l" t="t" r="r" b="b"/>
              <a:pathLst>
                <a:path w="1486" h="4999" extrusionOk="0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76"/>
            <p:cNvSpPr/>
            <p:nvPr/>
          </p:nvSpPr>
          <p:spPr>
            <a:xfrm>
              <a:off x="6596975" y="3365314"/>
              <a:ext cx="283520" cy="210207"/>
            </a:xfrm>
            <a:custGeom>
              <a:avLst/>
              <a:gdLst/>
              <a:ahLst/>
              <a:cxnLst/>
              <a:rect l="l" t="t" r="r" b="b"/>
              <a:pathLst>
                <a:path w="10809" h="8014" extrusionOk="0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76"/>
            <p:cNvSpPr/>
            <p:nvPr/>
          </p:nvSpPr>
          <p:spPr>
            <a:xfrm>
              <a:off x="6596791" y="3393013"/>
              <a:ext cx="83438" cy="136081"/>
            </a:xfrm>
            <a:custGeom>
              <a:avLst/>
              <a:gdLst/>
              <a:ahLst/>
              <a:cxnLst/>
              <a:rect l="l" t="t" r="r" b="b"/>
              <a:pathLst>
                <a:path w="3181" h="5188" extrusionOk="0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76"/>
            <p:cNvSpPr/>
            <p:nvPr/>
          </p:nvSpPr>
          <p:spPr>
            <a:xfrm>
              <a:off x="6852376" y="3672257"/>
              <a:ext cx="14951" cy="7082"/>
            </a:xfrm>
            <a:custGeom>
              <a:avLst/>
              <a:gdLst/>
              <a:ahLst/>
              <a:cxnLst/>
              <a:rect l="l" t="t" r="r" b="b"/>
              <a:pathLst>
                <a:path w="570" h="270" extrusionOk="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44" name="Google Shape;14944;p76"/>
          <p:cNvGrpSpPr/>
          <p:nvPr/>
        </p:nvGrpSpPr>
        <p:grpSpPr>
          <a:xfrm>
            <a:off x="1942120" y="1985852"/>
            <a:ext cx="378315" cy="358695"/>
            <a:chOff x="1942120" y="1985852"/>
            <a:chExt cx="378315" cy="358695"/>
          </a:xfrm>
        </p:grpSpPr>
        <p:sp>
          <p:nvSpPr>
            <p:cNvPr id="14945" name="Google Shape;14945;p76"/>
            <p:cNvSpPr/>
            <p:nvPr/>
          </p:nvSpPr>
          <p:spPr>
            <a:xfrm>
              <a:off x="2161928" y="1985852"/>
              <a:ext cx="158508" cy="158901"/>
            </a:xfrm>
            <a:custGeom>
              <a:avLst/>
              <a:gdLst/>
              <a:ahLst/>
              <a:cxnLst/>
              <a:rect l="l" t="t" r="r" b="b"/>
              <a:pathLst>
                <a:path w="6043" h="6058" extrusionOk="0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76"/>
            <p:cNvSpPr/>
            <p:nvPr/>
          </p:nvSpPr>
          <p:spPr>
            <a:xfrm>
              <a:off x="2190571" y="2006888"/>
              <a:ext cx="115648" cy="123570"/>
            </a:xfrm>
            <a:custGeom>
              <a:avLst/>
              <a:gdLst/>
              <a:ahLst/>
              <a:cxnLst/>
              <a:rect l="l" t="t" r="r" b="b"/>
              <a:pathLst>
                <a:path w="4409" h="4711" extrusionOk="0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76"/>
            <p:cNvSpPr/>
            <p:nvPr/>
          </p:nvSpPr>
          <p:spPr>
            <a:xfrm>
              <a:off x="1942120" y="1986009"/>
              <a:ext cx="158665" cy="158928"/>
            </a:xfrm>
            <a:custGeom>
              <a:avLst/>
              <a:gdLst/>
              <a:ahLst/>
              <a:cxnLst/>
              <a:rect l="l" t="t" r="r" b="b"/>
              <a:pathLst>
                <a:path w="6049" h="6059" extrusionOk="0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76"/>
            <p:cNvSpPr/>
            <p:nvPr/>
          </p:nvSpPr>
          <p:spPr>
            <a:xfrm>
              <a:off x="1956520" y="2007072"/>
              <a:ext cx="115438" cy="123491"/>
            </a:xfrm>
            <a:custGeom>
              <a:avLst/>
              <a:gdLst/>
              <a:ahLst/>
              <a:cxnLst/>
              <a:rect l="l" t="t" r="r" b="b"/>
              <a:pathLst>
                <a:path w="4401" h="4708" extrusionOk="0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76"/>
            <p:cNvSpPr/>
            <p:nvPr/>
          </p:nvSpPr>
          <p:spPr>
            <a:xfrm>
              <a:off x="1986921" y="2043820"/>
              <a:ext cx="289055" cy="300727"/>
            </a:xfrm>
            <a:custGeom>
              <a:avLst/>
              <a:gdLst/>
              <a:ahLst/>
              <a:cxnLst/>
              <a:rect l="l" t="t" r="r" b="b"/>
              <a:pathLst>
                <a:path w="11020" h="11465" extrusionOk="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76"/>
            <p:cNvSpPr/>
            <p:nvPr/>
          </p:nvSpPr>
          <p:spPr>
            <a:xfrm>
              <a:off x="1986737" y="2047178"/>
              <a:ext cx="119215" cy="280687"/>
            </a:xfrm>
            <a:custGeom>
              <a:avLst/>
              <a:gdLst/>
              <a:ahLst/>
              <a:cxnLst/>
              <a:rect l="l" t="t" r="r" b="b"/>
              <a:pathLst>
                <a:path w="4545" h="10701" extrusionOk="0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76"/>
            <p:cNvSpPr/>
            <p:nvPr/>
          </p:nvSpPr>
          <p:spPr>
            <a:xfrm>
              <a:off x="2084916" y="2316822"/>
              <a:ext cx="92697" cy="27725"/>
            </a:xfrm>
            <a:custGeom>
              <a:avLst/>
              <a:gdLst/>
              <a:ahLst/>
              <a:cxnLst/>
              <a:rect l="l" t="t" r="r" b="b"/>
              <a:pathLst>
                <a:path w="3534" h="1057" extrusionOk="0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76"/>
            <p:cNvSpPr/>
            <p:nvPr/>
          </p:nvSpPr>
          <p:spPr>
            <a:xfrm>
              <a:off x="2102359" y="2257778"/>
              <a:ext cx="57995" cy="48762"/>
            </a:xfrm>
            <a:custGeom>
              <a:avLst/>
              <a:gdLst/>
              <a:ahLst/>
              <a:cxnLst/>
              <a:rect l="l" t="t" r="r" b="b"/>
              <a:pathLst>
                <a:path w="2211" h="1859" extrusionOk="0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76"/>
            <p:cNvSpPr/>
            <p:nvPr/>
          </p:nvSpPr>
          <p:spPr>
            <a:xfrm>
              <a:off x="2081611" y="2309714"/>
              <a:ext cx="99202" cy="23135"/>
            </a:xfrm>
            <a:custGeom>
              <a:avLst/>
              <a:gdLst/>
              <a:ahLst/>
              <a:cxnLst/>
              <a:rect l="l" t="t" r="r" b="b"/>
              <a:pathLst>
                <a:path w="3782" h="882" extrusionOk="0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76"/>
            <p:cNvSpPr/>
            <p:nvPr/>
          </p:nvSpPr>
          <p:spPr>
            <a:xfrm>
              <a:off x="2180892" y="2280756"/>
              <a:ext cx="114809" cy="40709"/>
            </a:xfrm>
            <a:custGeom>
              <a:avLst/>
              <a:gdLst/>
              <a:ahLst/>
              <a:cxnLst/>
              <a:rect l="l" t="t" r="r" b="b"/>
              <a:pathLst>
                <a:path w="4377" h="1552" extrusionOk="0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76"/>
            <p:cNvSpPr/>
            <p:nvPr/>
          </p:nvSpPr>
          <p:spPr>
            <a:xfrm>
              <a:off x="2194846" y="2262841"/>
              <a:ext cx="123806" cy="18072"/>
            </a:xfrm>
            <a:custGeom>
              <a:avLst/>
              <a:gdLst/>
              <a:ahLst/>
              <a:cxnLst/>
              <a:rect l="l" t="t" r="r" b="b"/>
              <a:pathLst>
                <a:path w="4720" h="689" extrusionOk="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76"/>
            <p:cNvSpPr/>
            <p:nvPr/>
          </p:nvSpPr>
          <p:spPr>
            <a:xfrm>
              <a:off x="1967065" y="2280756"/>
              <a:ext cx="114599" cy="40525"/>
            </a:xfrm>
            <a:custGeom>
              <a:avLst/>
              <a:gdLst/>
              <a:ahLst/>
              <a:cxnLst/>
              <a:rect l="l" t="t" r="r" b="b"/>
              <a:pathLst>
                <a:path w="4369" h="1545" extrusionOk="0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76"/>
            <p:cNvSpPr/>
            <p:nvPr/>
          </p:nvSpPr>
          <p:spPr>
            <a:xfrm>
              <a:off x="1943878" y="2262841"/>
              <a:ext cx="125852" cy="18072"/>
            </a:xfrm>
            <a:custGeom>
              <a:avLst/>
              <a:gdLst/>
              <a:ahLst/>
              <a:cxnLst/>
              <a:rect l="l" t="t" r="r" b="b"/>
              <a:pathLst>
                <a:path w="4798" h="689" extrusionOk="0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76"/>
            <p:cNvSpPr/>
            <p:nvPr/>
          </p:nvSpPr>
          <p:spPr>
            <a:xfrm>
              <a:off x="2050424" y="2182524"/>
              <a:ext cx="40394" cy="52145"/>
            </a:xfrm>
            <a:custGeom>
              <a:avLst/>
              <a:gdLst/>
              <a:ahLst/>
              <a:cxnLst/>
              <a:rect l="l" t="t" r="r" b="b"/>
              <a:pathLst>
                <a:path w="1540" h="1988" extrusionOk="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76"/>
            <p:cNvSpPr/>
            <p:nvPr/>
          </p:nvSpPr>
          <p:spPr>
            <a:xfrm>
              <a:off x="2067683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76"/>
            <p:cNvSpPr/>
            <p:nvPr/>
          </p:nvSpPr>
          <p:spPr>
            <a:xfrm>
              <a:off x="2061991" y="2188216"/>
              <a:ext cx="17259" cy="17469"/>
            </a:xfrm>
            <a:custGeom>
              <a:avLst/>
              <a:gdLst/>
              <a:ahLst/>
              <a:cxnLst/>
              <a:rect l="l" t="t" r="r" b="b"/>
              <a:pathLst>
                <a:path w="658" h="666" extrusionOk="0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76"/>
            <p:cNvSpPr/>
            <p:nvPr/>
          </p:nvSpPr>
          <p:spPr>
            <a:xfrm>
              <a:off x="2171711" y="2182524"/>
              <a:ext cx="40578" cy="52145"/>
            </a:xfrm>
            <a:custGeom>
              <a:avLst/>
              <a:gdLst/>
              <a:ahLst/>
              <a:cxnLst/>
              <a:rect l="l" t="t" r="r" b="b"/>
              <a:pathLst>
                <a:path w="1547" h="1988" extrusionOk="0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76"/>
            <p:cNvSpPr/>
            <p:nvPr/>
          </p:nvSpPr>
          <p:spPr>
            <a:xfrm>
              <a:off x="2189154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76"/>
            <p:cNvSpPr/>
            <p:nvPr/>
          </p:nvSpPr>
          <p:spPr>
            <a:xfrm>
              <a:off x="2183279" y="2188216"/>
              <a:ext cx="17469" cy="17469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76"/>
            <p:cNvSpPr/>
            <p:nvPr/>
          </p:nvSpPr>
          <p:spPr>
            <a:xfrm>
              <a:off x="2102359" y="2258303"/>
              <a:ext cx="38086" cy="48237"/>
            </a:xfrm>
            <a:custGeom>
              <a:avLst/>
              <a:gdLst/>
              <a:ahLst/>
              <a:cxnLst/>
              <a:rect l="l" t="t" r="r" b="b"/>
              <a:pathLst>
                <a:path w="1452" h="183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65" name="Google Shape;14965;p76"/>
          <p:cNvGrpSpPr/>
          <p:nvPr/>
        </p:nvGrpSpPr>
        <p:grpSpPr>
          <a:xfrm>
            <a:off x="1401415" y="2429218"/>
            <a:ext cx="364282" cy="374197"/>
            <a:chOff x="1401415" y="2429218"/>
            <a:chExt cx="364282" cy="374197"/>
          </a:xfrm>
        </p:grpSpPr>
        <p:sp>
          <p:nvSpPr>
            <p:cNvPr id="14966" name="Google Shape;14966;p76"/>
            <p:cNvSpPr/>
            <p:nvPr/>
          </p:nvSpPr>
          <p:spPr>
            <a:xfrm>
              <a:off x="1458596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76"/>
            <p:cNvSpPr/>
            <p:nvPr/>
          </p:nvSpPr>
          <p:spPr>
            <a:xfrm>
              <a:off x="1618757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76"/>
            <p:cNvSpPr/>
            <p:nvPr/>
          </p:nvSpPr>
          <p:spPr>
            <a:xfrm>
              <a:off x="1442517" y="2491645"/>
              <a:ext cx="282104" cy="287979"/>
            </a:xfrm>
            <a:custGeom>
              <a:avLst/>
              <a:gdLst/>
              <a:ahLst/>
              <a:cxnLst/>
              <a:rect l="l" t="t" r="r" b="b"/>
              <a:pathLst>
                <a:path w="10755" h="10979" extrusionOk="0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76"/>
            <p:cNvSpPr/>
            <p:nvPr/>
          </p:nvSpPr>
          <p:spPr>
            <a:xfrm>
              <a:off x="1489653" y="2515121"/>
              <a:ext cx="187833" cy="252752"/>
            </a:xfrm>
            <a:custGeom>
              <a:avLst/>
              <a:gdLst/>
              <a:ahLst/>
              <a:cxnLst/>
              <a:rect l="l" t="t" r="r" b="b"/>
              <a:pathLst>
                <a:path w="7161" h="9636" extrusionOk="0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76"/>
            <p:cNvSpPr/>
            <p:nvPr/>
          </p:nvSpPr>
          <p:spPr>
            <a:xfrm>
              <a:off x="1401415" y="2432968"/>
              <a:ext cx="364282" cy="212384"/>
            </a:xfrm>
            <a:custGeom>
              <a:avLst/>
              <a:gdLst/>
              <a:ahLst/>
              <a:cxnLst/>
              <a:rect l="l" t="t" r="r" b="b"/>
              <a:pathLst>
                <a:path w="13888" h="8097" extrusionOk="0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76"/>
            <p:cNvSpPr/>
            <p:nvPr/>
          </p:nvSpPr>
          <p:spPr>
            <a:xfrm>
              <a:off x="1407291" y="2429218"/>
              <a:ext cx="352531" cy="209368"/>
            </a:xfrm>
            <a:custGeom>
              <a:avLst/>
              <a:gdLst/>
              <a:ahLst/>
              <a:cxnLst/>
              <a:rect l="l" t="t" r="r" b="b"/>
              <a:pathLst>
                <a:path w="13440" h="7982" extrusionOk="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76"/>
            <p:cNvSpPr/>
            <p:nvPr/>
          </p:nvSpPr>
          <p:spPr>
            <a:xfrm>
              <a:off x="1448550" y="2491645"/>
              <a:ext cx="117405" cy="117589"/>
            </a:xfrm>
            <a:custGeom>
              <a:avLst/>
              <a:gdLst/>
              <a:ahLst/>
              <a:cxnLst/>
              <a:rect l="l" t="t" r="r" b="b"/>
              <a:pathLst>
                <a:path w="4476" h="4483" extrusionOk="0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76"/>
            <p:cNvSpPr/>
            <p:nvPr/>
          </p:nvSpPr>
          <p:spPr>
            <a:xfrm>
              <a:off x="1466177" y="2509245"/>
              <a:ext cx="82179" cy="82388"/>
            </a:xfrm>
            <a:custGeom>
              <a:avLst/>
              <a:gdLst/>
              <a:ahLst/>
              <a:cxnLst/>
              <a:rect l="l" t="t" r="r" b="b"/>
              <a:pathLst>
                <a:path w="3133" h="3141" extrusionOk="0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76"/>
            <p:cNvSpPr/>
            <p:nvPr/>
          </p:nvSpPr>
          <p:spPr>
            <a:xfrm>
              <a:off x="1566664" y="2590453"/>
              <a:ext cx="33627" cy="52486"/>
            </a:xfrm>
            <a:custGeom>
              <a:avLst/>
              <a:gdLst/>
              <a:ahLst/>
              <a:cxnLst/>
              <a:rect l="l" t="t" r="r" b="b"/>
              <a:pathLst>
                <a:path w="1282" h="2001" extrusionOk="0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76"/>
            <p:cNvSpPr/>
            <p:nvPr/>
          </p:nvSpPr>
          <p:spPr>
            <a:xfrm>
              <a:off x="1483777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76"/>
            <p:cNvSpPr/>
            <p:nvPr/>
          </p:nvSpPr>
          <p:spPr>
            <a:xfrm>
              <a:off x="1501378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76"/>
            <p:cNvSpPr/>
            <p:nvPr/>
          </p:nvSpPr>
          <p:spPr>
            <a:xfrm>
              <a:off x="1601156" y="2491645"/>
              <a:ext cx="117589" cy="117589"/>
            </a:xfrm>
            <a:custGeom>
              <a:avLst/>
              <a:gdLst/>
              <a:ahLst/>
              <a:cxnLst/>
              <a:rect l="l" t="t" r="r" b="b"/>
              <a:pathLst>
                <a:path w="4483" h="4483" extrusionOk="0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76"/>
            <p:cNvSpPr/>
            <p:nvPr/>
          </p:nvSpPr>
          <p:spPr>
            <a:xfrm>
              <a:off x="1618757" y="2509245"/>
              <a:ext cx="82388" cy="82388"/>
            </a:xfrm>
            <a:custGeom>
              <a:avLst/>
              <a:gdLst/>
              <a:ahLst/>
              <a:cxnLst/>
              <a:rect l="l" t="t" r="r" b="b"/>
              <a:pathLst>
                <a:path w="3141" h="3141" extrusionOk="0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76"/>
            <p:cNvSpPr/>
            <p:nvPr/>
          </p:nvSpPr>
          <p:spPr>
            <a:xfrm>
              <a:off x="1636541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76"/>
            <p:cNvSpPr/>
            <p:nvPr/>
          </p:nvSpPr>
          <p:spPr>
            <a:xfrm>
              <a:off x="1653984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1" name="Google Shape;14981;p76"/>
          <p:cNvGrpSpPr/>
          <p:nvPr/>
        </p:nvGrpSpPr>
        <p:grpSpPr>
          <a:xfrm>
            <a:off x="7110427" y="3365261"/>
            <a:ext cx="400401" cy="370184"/>
            <a:chOff x="7110427" y="3365261"/>
            <a:chExt cx="400401" cy="370184"/>
          </a:xfrm>
        </p:grpSpPr>
        <p:sp>
          <p:nvSpPr>
            <p:cNvPr id="14982" name="Google Shape;14982;p76"/>
            <p:cNvSpPr/>
            <p:nvPr/>
          </p:nvSpPr>
          <p:spPr>
            <a:xfrm>
              <a:off x="7140854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76"/>
            <p:cNvSpPr/>
            <p:nvPr/>
          </p:nvSpPr>
          <p:spPr>
            <a:xfrm>
              <a:off x="7216081" y="3366704"/>
              <a:ext cx="294747" cy="295901"/>
            </a:xfrm>
            <a:custGeom>
              <a:avLst/>
              <a:gdLst/>
              <a:ahLst/>
              <a:cxnLst/>
              <a:rect l="l" t="t" r="r" b="b"/>
              <a:pathLst>
                <a:path w="11237" h="11281" extrusionOk="0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76"/>
            <p:cNvSpPr/>
            <p:nvPr/>
          </p:nvSpPr>
          <p:spPr>
            <a:xfrm>
              <a:off x="7110427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76"/>
            <p:cNvSpPr/>
            <p:nvPr/>
          </p:nvSpPr>
          <p:spPr>
            <a:xfrm>
              <a:off x="7398563" y="3617646"/>
              <a:ext cx="31424" cy="30427"/>
            </a:xfrm>
            <a:custGeom>
              <a:avLst/>
              <a:gdLst/>
              <a:ahLst/>
              <a:cxnLst/>
              <a:rect l="l" t="t" r="r" b="b"/>
              <a:pathLst>
                <a:path w="1198" h="1160" extrusionOk="0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76"/>
            <p:cNvSpPr/>
            <p:nvPr/>
          </p:nvSpPr>
          <p:spPr>
            <a:xfrm>
              <a:off x="7268410" y="3369012"/>
              <a:ext cx="20276" cy="26886"/>
            </a:xfrm>
            <a:custGeom>
              <a:avLst/>
              <a:gdLst/>
              <a:ahLst/>
              <a:cxnLst/>
              <a:rect l="l" t="t" r="r" b="b"/>
              <a:pathLst>
                <a:path w="773" h="1025" extrusionOk="0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76"/>
            <p:cNvSpPr/>
            <p:nvPr/>
          </p:nvSpPr>
          <p:spPr>
            <a:xfrm>
              <a:off x="7141562" y="3566236"/>
              <a:ext cx="35778" cy="86638"/>
            </a:xfrm>
            <a:custGeom>
              <a:avLst/>
              <a:gdLst/>
              <a:ahLst/>
              <a:cxnLst/>
              <a:rect l="l" t="t" r="r" b="b"/>
              <a:pathLst>
                <a:path w="1364" h="3303" extrusionOk="0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76"/>
            <p:cNvSpPr/>
            <p:nvPr/>
          </p:nvSpPr>
          <p:spPr>
            <a:xfrm>
              <a:off x="7303060" y="3365261"/>
              <a:ext cx="26178" cy="27043"/>
            </a:xfrm>
            <a:custGeom>
              <a:avLst/>
              <a:gdLst/>
              <a:ahLst/>
              <a:cxnLst/>
              <a:rect l="l" t="t" r="r" b="b"/>
              <a:pathLst>
                <a:path w="998" h="1031" extrusionOk="0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9" name="Google Shape;14989;p76"/>
          <p:cNvGrpSpPr/>
          <p:nvPr/>
        </p:nvGrpSpPr>
        <p:grpSpPr>
          <a:xfrm>
            <a:off x="7658949" y="3363137"/>
            <a:ext cx="400375" cy="370132"/>
            <a:chOff x="7658949" y="3363137"/>
            <a:chExt cx="400375" cy="370132"/>
          </a:xfrm>
        </p:grpSpPr>
        <p:sp>
          <p:nvSpPr>
            <p:cNvPr id="14990" name="Google Shape;14990;p76"/>
            <p:cNvSpPr/>
            <p:nvPr/>
          </p:nvSpPr>
          <p:spPr>
            <a:xfrm>
              <a:off x="7689192" y="3363137"/>
              <a:ext cx="370132" cy="370132"/>
            </a:xfrm>
            <a:custGeom>
              <a:avLst/>
              <a:gdLst/>
              <a:ahLst/>
              <a:cxnLst/>
              <a:rect l="l" t="t" r="r" b="b"/>
              <a:pathLst>
                <a:path w="14111" h="14111" extrusionOk="0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76"/>
            <p:cNvSpPr/>
            <p:nvPr/>
          </p:nvSpPr>
          <p:spPr>
            <a:xfrm>
              <a:off x="7658949" y="3390521"/>
              <a:ext cx="372991" cy="342695"/>
            </a:xfrm>
            <a:custGeom>
              <a:avLst/>
              <a:gdLst/>
              <a:ahLst/>
              <a:cxnLst/>
              <a:rect l="l" t="t" r="r" b="b"/>
              <a:pathLst>
                <a:path w="14220" h="13065" extrusionOk="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76"/>
            <p:cNvSpPr/>
            <p:nvPr/>
          </p:nvSpPr>
          <p:spPr>
            <a:xfrm>
              <a:off x="7754111" y="3380029"/>
              <a:ext cx="244569" cy="330000"/>
            </a:xfrm>
            <a:custGeom>
              <a:avLst/>
              <a:gdLst/>
              <a:ahLst/>
              <a:cxnLst/>
              <a:rect l="l" t="t" r="r" b="b"/>
              <a:pathLst>
                <a:path w="9324" h="12581" extrusionOk="0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76"/>
            <p:cNvSpPr/>
            <p:nvPr/>
          </p:nvSpPr>
          <p:spPr>
            <a:xfrm>
              <a:off x="7754111" y="3390704"/>
              <a:ext cx="23135" cy="30086"/>
            </a:xfrm>
            <a:custGeom>
              <a:avLst/>
              <a:gdLst/>
              <a:ahLst/>
              <a:cxnLst/>
              <a:rect l="l" t="t" r="r" b="b"/>
              <a:pathLst>
                <a:path w="882" h="1147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76"/>
            <p:cNvSpPr/>
            <p:nvPr/>
          </p:nvSpPr>
          <p:spPr>
            <a:xfrm>
              <a:off x="7891766" y="3668690"/>
              <a:ext cx="47162" cy="41470"/>
            </a:xfrm>
            <a:custGeom>
              <a:avLst/>
              <a:gdLst/>
              <a:ahLst/>
              <a:cxnLst/>
              <a:rect l="l" t="t" r="r" b="b"/>
              <a:pathLst>
                <a:path w="1798" h="1581" extrusionOk="0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5" name="Google Shape;14995;p76"/>
          <p:cNvGrpSpPr/>
          <p:nvPr/>
        </p:nvGrpSpPr>
        <p:grpSpPr>
          <a:xfrm>
            <a:off x="3304481" y="3379389"/>
            <a:ext cx="356623" cy="370105"/>
            <a:chOff x="3307156" y="3365314"/>
            <a:chExt cx="356623" cy="370105"/>
          </a:xfrm>
        </p:grpSpPr>
        <p:sp>
          <p:nvSpPr>
            <p:cNvPr id="14996" name="Google Shape;14996;p76"/>
            <p:cNvSpPr/>
            <p:nvPr/>
          </p:nvSpPr>
          <p:spPr>
            <a:xfrm>
              <a:off x="3534465" y="3485683"/>
              <a:ext cx="129314" cy="71346"/>
            </a:xfrm>
            <a:custGeom>
              <a:avLst/>
              <a:gdLst/>
              <a:ahLst/>
              <a:cxnLst/>
              <a:rect l="l" t="t" r="r" b="b"/>
              <a:pathLst>
                <a:path w="4930" h="2720" extrusionOk="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76"/>
            <p:cNvSpPr/>
            <p:nvPr/>
          </p:nvSpPr>
          <p:spPr>
            <a:xfrm>
              <a:off x="3545481" y="3518235"/>
              <a:ext cx="117956" cy="38794"/>
            </a:xfrm>
            <a:custGeom>
              <a:avLst/>
              <a:gdLst/>
              <a:ahLst/>
              <a:cxnLst/>
              <a:rect l="l" t="t" r="r" b="b"/>
              <a:pathLst>
                <a:path w="4497" h="1479" extrusionOk="0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76"/>
            <p:cNvSpPr/>
            <p:nvPr/>
          </p:nvSpPr>
          <p:spPr>
            <a:xfrm>
              <a:off x="3356075" y="3631522"/>
              <a:ext cx="96762" cy="103897"/>
            </a:xfrm>
            <a:custGeom>
              <a:avLst/>
              <a:gdLst/>
              <a:ahLst/>
              <a:cxnLst/>
              <a:rect l="l" t="t" r="r" b="b"/>
              <a:pathLst>
                <a:path w="3689" h="3961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76"/>
            <p:cNvSpPr/>
            <p:nvPr/>
          </p:nvSpPr>
          <p:spPr>
            <a:xfrm>
              <a:off x="3356075" y="3631522"/>
              <a:ext cx="59778" cy="102638"/>
            </a:xfrm>
            <a:custGeom>
              <a:avLst/>
              <a:gdLst/>
              <a:ahLst/>
              <a:cxnLst/>
              <a:rect l="l" t="t" r="r" b="b"/>
              <a:pathLst>
                <a:path w="2279" h="3913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76"/>
            <p:cNvSpPr/>
            <p:nvPr/>
          </p:nvSpPr>
          <p:spPr>
            <a:xfrm>
              <a:off x="3478962" y="3563403"/>
              <a:ext cx="101222" cy="161236"/>
            </a:xfrm>
            <a:custGeom>
              <a:avLst/>
              <a:gdLst/>
              <a:ahLst/>
              <a:cxnLst/>
              <a:rect l="l" t="t" r="r" b="b"/>
              <a:pathLst>
                <a:path w="3859" h="6147" extrusionOk="0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76"/>
            <p:cNvSpPr/>
            <p:nvPr/>
          </p:nvSpPr>
          <p:spPr>
            <a:xfrm>
              <a:off x="3478962" y="3573711"/>
              <a:ext cx="68146" cy="150324"/>
            </a:xfrm>
            <a:custGeom>
              <a:avLst/>
              <a:gdLst/>
              <a:ahLst/>
              <a:cxnLst/>
              <a:rect l="l" t="t" r="r" b="b"/>
              <a:pathLst>
                <a:path w="2598" h="5731" extrusionOk="0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76"/>
            <p:cNvSpPr/>
            <p:nvPr/>
          </p:nvSpPr>
          <p:spPr>
            <a:xfrm>
              <a:off x="3382383" y="3674749"/>
              <a:ext cx="32368" cy="34151"/>
            </a:xfrm>
            <a:custGeom>
              <a:avLst/>
              <a:gdLst/>
              <a:ahLst/>
              <a:cxnLst/>
              <a:rect l="l" t="t" r="r" b="b"/>
              <a:pathLst>
                <a:path w="1234" h="1302" extrusionOk="0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76"/>
            <p:cNvSpPr/>
            <p:nvPr/>
          </p:nvSpPr>
          <p:spPr>
            <a:xfrm>
              <a:off x="3551698" y="3514484"/>
              <a:ext cx="80972" cy="19069"/>
            </a:xfrm>
            <a:custGeom>
              <a:avLst/>
              <a:gdLst/>
              <a:ahLst/>
              <a:cxnLst/>
              <a:rect l="l" t="t" r="r" b="b"/>
              <a:pathLst>
                <a:path w="3087" h="727" extrusionOk="0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76"/>
            <p:cNvSpPr/>
            <p:nvPr/>
          </p:nvSpPr>
          <p:spPr>
            <a:xfrm>
              <a:off x="3490241" y="3574787"/>
              <a:ext cx="49575" cy="107254"/>
            </a:xfrm>
            <a:custGeom>
              <a:avLst/>
              <a:gdLst/>
              <a:ahLst/>
              <a:cxnLst/>
              <a:rect l="l" t="t" r="r" b="b"/>
              <a:pathLst>
                <a:path w="1890" h="4089" extrusionOk="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76"/>
            <p:cNvSpPr/>
            <p:nvPr/>
          </p:nvSpPr>
          <p:spPr>
            <a:xfrm>
              <a:off x="3307156" y="3365314"/>
              <a:ext cx="345239" cy="335508"/>
            </a:xfrm>
            <a:custGeom>
              <a:avLst/>
              <a:gdLst/>
              <a:ahLst/>
              <a:cxnLst/>
              <a:rect l="l" t="t" r="r" b="b"/>
              <a:pathLst>
                <a:path w="13162" h="12791" extrusionOk="0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76"/>
            <p:cNvSpPr/>
            <p:nvPr/>
          </p:nvSpPr>
          <p:spPr>
            <a:xfrm>
              <a:off x="3376167" y="3431859"/>
              <a:ext cx="199453" cy="203623"/>
            </a:xfrm>
            <a:custGeom>
              <a:avLst/>
              <a:gdLst/>
              <a:ahLst/>
              <a:cxnLst/>
              <a:rect l="l" t="t" r="r" b="b"/>
              <a:pathLst>
                <a:path w="7604" h="7763" extrusionOk="0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76"/>
            <p:cNvSpPr/>
            <p:nvPr/>
          </p:nvSpPr>
          <p:spPr>
            <a:xfrm>
              <a:off x="3390803" y="3461499"/>
              <a:ext cx="99228" cy="74887"/>
            </a:xfrm>
            <a:custGeom>
              <a:avLst/>
              <a:gdLst/>
              <a:ahLst/>
              <a:cxnLst/>
              <a:rect l="l" t="t" r="r" b="b"/>
              <a:pathLst>
                <a:path w="3783" h="2855" extrusionOk="0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76"/>
            <p:cNvSpPr/>
            <p:nvPr/>
          </p:nvSpPr>
          <p:spPr>
            <a:xfrm>
              <a:off x="3369058" y="3464516"/>
              <a:ext cx="29902" cy="29719"/>
            </a:xfrm>
            <a:custGeom>
              <a:avLst/>
              <a:gdLst/>
              <a:ahLst/>
              <a:cxnLst/>
              <a:rect l="l" t="t" r="r" b="b"/>
              <a:pathLst>
                <a:path w="1140" h="1133" extrusionOk="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76"/>
            <p:cNvSpPr/>
            <p:nvPr/>
          </p:nvSpPr>
          <p:spPr>
            <a:xfrm>
              <a:off x="3386475" y="3446732"/>
              <a:ext cx="29902" cy="29902"/>
            </a:xfrm>
            <a:custGeom>
              <a:avLst/>
              <a:gdLst/>
              <a:ahLst/>
              <a:cxnLst/>
              <a:rect l="l" t="t" r="r" b="b"/>
              <a:pathLst>
                <a:path w="1140" h="1140" extrusionOk="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76"/>
            <p:cNvSpPr/>
            <p:nvPr/>
          </p:nvSpPr>
          <p:spPr>
            <a:xfrm>
              <a:off x="3390042" y="3471099"/>
              <a:ext cx="29719" cy="2971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1" name="Google Shape;15011;p76"/>
          <p:cNvGrpSpPr/>
          <p:nvPr/>
        </p:nvGrpSpPr>
        <p:grpSpPr>
          <a:xfrm>
            <a:off x="7422407" y="1980107"/>
            <a:ext cx="372807" cy="370079"/>
            <a:chOff x="7422407" y="1980107"/>
            <a:chExt cx="372807" cy="370079"/>
          </a:xfrm>
        </p:grpSpPr>
        <p:sp>
          <p:nvSpPr>
            <p:cNvPr id="15012" name="Google Shape;15012;p76"/>
            <p:cNvSpPr/>
            <p:nvPr/>
          </p:nvSpPr>
          <p:spPr>
            <a:xfrm>
              <a:off x="7422407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76"/>
            <p:cNvSpPr/>
            <p:nvPr/>
          </p:nvSpPr>
          <p:spPr>
            <a:xfrm>
              <a:off x="7704668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76"/>
            <p:cNvSpPr/>
            <p:nvPr/>
          </p:nvSpPr>
          <p:spPr>
            <a:xfrm>
              <a:off x="7469175" y="1981340"/>
              <a:ext cx="278720" cy="350984"/>
            </a:xfrm>
            <a:custGeom>
              <a:avLst/>
              <a:gdLst/>
              <a:ahLst/>
              <a:cxnLst/>
              <a:rect l="l" t="t" r="r" b="b"/>
              <a:pathLst>
                <a:path w="10626" h="13381" extrusionOk="0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76"/>
            <p:cNvSpPr/>
            <p:nvPr/>
          </p:nvSpPr>
          <p:spPr>
            <a:xfrm>
              <a:off x="7443207" y="1980107"/>
              <a:ext cx="189276" cy="352295"/>
            </a:xfrm>
            <a:custGeom>
              <a:avLst/>
              <a:gdLst/>
              <a:ahLst/>
              <a:cxnLst/>
              <a:rect l="l" t="t" r="r" b="b"/>
              <a:pathLst>
                <a:path w="7216" h="13431" extrusionOk="0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76"/>
            <p:cNvSpPr/>
            <p:nvPr/>
          </p:nvSpPr>
          <p:spPr>
            <a:xfrm>
              <a:off x="7456007" y="2181790"/>
              <a:ext cx="302038" cy="168370"/>
            </a:xfrm>
            <a:custGeom>
              <a:avLst/>
              <a:gdLst/>
              <a:ahLst/>
              <a:cxnLst/>
              <a:rect l="l" t="t" r="r" b="b"/>
              <a:pathLst>
                <a:path w="11515" h="6419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76"/>
            <p:cNvSpPr/>
            <p:nvPr/>
          </p:nvSpPr>
          <p:spPr>
            <a:xfrm>
              <a:off x="7757469" y="218910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76"/>
            <p:cNvSpPr/>
            <p:nvPr/>
          </p:nvSpPr>
          <p:spPr>
            <a:xfrm>
              <a:off x="7578554" y="2076896"/>
              <a:ext cx="59778" cy="57286"/>
            </a:xfrm>
            <a:custGeom>
              <a:avLst/>
              <a:gdLst/>
              <a:ahLst/>
              <a:cxnLst/>
              <a:rect l="l" t="t" r="r" b="b"/>
              <a:pathLst>
                <a:path w="2279" h="2184" extrusionOk="0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76"/>
            <p:cNvSpPr/>
            <p:nvPr/>
          </p:nvSpPr>
          <p:spPr>
            <a:xfrm>
              <a:off x="7542802" y="2051820"/>
              <a:ext cx="23869" cy="29902"/>
            </a:xfrm>
            <a:custGeom>
              <a:avLst/>
              <a:gdLst/>
              <a:ahLst/>
              <a:cxnLst/>
              <a:rect l="l" t="t" r="r" b="b"/>
              <a:pathLst>
                <a:path w="910" h="114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76"/>
            <p:cNvSpPr/>
            <p:nvPr/>
          </p:nvSpPr>
          <p:spPr>
            <a:xfrm>
              <a:off x="7650240" y="2051820"/>
              <a:ext cx="23843" cy="29902"/>
            </a:xfrm>
            <a:custGeom>
              <a:avLst/>
              <a:gdLst/>
              <a:ahLst/>
              <a:cxnLst/>
              <a:rect l="l" t="t" r="r" b="b"/>
              <a:pathLst>
                <a:path w="909" h="114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76"/>
            <p:cNvSpPr/>
            <p:nvPr/>
          </p:nvSpPr>
          <p:spPr>
            <a:xfrm>
              <a:off x="7582462" y="2100582"/>
              <a:ext cx="51778" cy="22768"/>
            </a:xfrm>
            <a:custGeom>
              <a:avLst/>
              <a:gdLst/>
              <a:ahLst/>
              <a:cxnLst/>
              <a:rect l="l" t="t" r="r" b="b"/>
              <a:pathLst>
                <a:path w="1974" h="868" extrusionOk="0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76"/>
            <p:cNvSpPr/>
            <p:nvPr/>
          </p:nvSpPr>
          <p:spPr>
            <a:xfrm>
              <a:off x="7548678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76"/>
            <p:cNvSpPr/>
            <p:nvPr/>
          </p:nvSpPr>
          <p:spPr>
            <a:xfrm>
              <a:off x="7656273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76"/>
            <p:cNvSpPr/>
            <p:nvPr/>
          </p:nvSpPr>
          <p:spPr>
            <a:xfrm>
              <a:off x="7455824" y="2181974"/>
              <a:ext cx="194784" cy="168213"/>
            </a:xfrm>
            <a:custGeom>
              <a:avLst/>
              <a:gdLst/>
              <a:ahLst/>
              <a:cxnLst/>
              <a:rect l="l" t="t" r="r" b="b"/>
              <a:pathLst>
                <a:path w="7426" h="6413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5" name="Google Shape;15025;p76"/>
          <p:cNvGrpSpPr/>
          <p:nvPr/>
        </p:nvGrpSpPr>
        <p:grpSpPr>
          <a:xfrm>
            <a:off x="6916141" y="2906184"/>
            <a:ext cx="289737" cy="370394"/>
            <a:chOff x="6916141" y="2906184"/>
            <a:chExt cx="289737" cy="370394"/>
          </a:xfrm>
        </p:grpSpPr>
        <p:sp>
          <p:nvSpPr>
            <p:cNvPr id="15026" name="Google Shape;15026;p76"/>
            <p:cNvSpPr/>
            <p:nvPr/>
          </p:nvSpPr>
          <p:spPr>
            <a:xfrm>
              <a:off x="7003199" y="2916073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76"/>
            <p:cNvSpPr/>
            <p:nvPr/>
          </p:nvSpPr>
          <p:spPr>
            <a:xfrm>
              <a:off x="7073967" y="3099551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76"/>
            <p:cNvSpPr/>
            <p:nvPr/>
          </p:nvSpPr>
          <p:spPr>
            <a:xfrm>
              <a:off x="7120762" y="2985530"/>
              <a:ext cx="64945" cy="41496"/>
            </a:xfrm>
            <a:custGeom>
              <a:avLst/>
              <a:gdLst/>
              <a:ahLst/>
              <a:cxnLst/>
              <a:rect l="l" t="t" r="r" b="b"/>
              <a:pathLst>
                <a:path w="2476" h="1582" extrusionOk="0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76"/>
            <p:cNvSpPr/>
            <p:nvPr/>
          </p:nvSpPr>
          <p:spPr>
            <a:xfrm>
              <a:off x="6936312" y="3052967"/>
              <a:ext cx="65129" cy="41470"/>
            </a:xfrm>
            <a:custGeom>
              <a:avLst/>
              <a:gdLst/>
              <a:ahLst/>
              <a:cxnLst/>
              <a:rect l="l" t="t" r="r" b="b"/>
              <a:pathLst>
                <a:path w="2483" h="1581" extrusionOk="0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76"/>
            <p:cNvSpPr/>
            <p:nvPr/>
          </p:nvSpPr>
          <p:spPr>
            <a:xfrm>
              <a:off x="7073967" y="2916073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76"/>
            <p:cNvSpPr/>
            <p:nvPr/>
          </p:nvSpPr>
          <p:spPr>
            <a:xfrm>
              <a:off x="7003199" y="3099551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76"/>
            <p:cNvSpPr/>
            <p:nvPr/>
          </p:nvSpPr>
          <p:spPr>
            <a:xfrm>
              <a:off x="7120762" y="3052967"/>
              <a:ext cx="64945" cy="41338"/>
            </a:xfrm>
            <a:custGeom>
              <a:avLst/>
              <a:gdLst/>
              <a:ahLst/>
              <a:cxnLst/>
              <a:rect l="l" t="t" r="r" b="b"/>
              <a:pathLst>
                <a:path w="2476" h="1576" extrusionOk="0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76"/>
            <p:cNvSpPr/>
            <p:nvPr/>
          </p:nvSpPr>
          <p:spPr>
            <a:xfrm>
              <a:off x="6936496" y="2985477"/>
              <a:ext cx="64945" cy="41548"/>
            </a:xfrm>
            <a:custGeom>
              <a:avLst/>
              <a:gdLst/>
              <a:ahLst/>
              <a:cxnLst/>
              <a:rect l="l" t="t" r="r" b="b"/>
              <a:pathLst>
                <a:path w="2476" h="1584" extrusionOk="0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76"/>
            <p:cNvSpPr/>
            <p:nvPr/>
          </p:nvSpPr>
          <p:spPr>
            <a:xfrm>
              <a:off x="7022032" y="3104902"/>
              <a:ext cx="77929" cy="171675"/>
            </a:xfrm>
            <a:custGeom>
              <a:avLst/>
              <a:gdLst/>
              <a:ahLst/>
              <a:cxnLst/>
              <a:rect l="l" t="t" r="r" b="b"/>
              <a:pathLst>
                <a:path w="2971" h="6545" extrusionOk="0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76"/>
            <p:cNvSpPr/>
            <p:nvPr/>
          </p:nvSpPr>
          <p:spPr>
            <a:xfrm>
              <a:off x="6916141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76"/>
            <p:cNvSpPr/>
            <p:nvPr/>
          </p:nvSpPr>
          <p:spPr>
            <a:xfrm>
              <a:off x="7084407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76"/>
            <p:cNvSpPr/>
            <p:nvPr/>
          </p:nvSpPr>
          <p:spPr>
            <a:xfrm>
              <a:off x="7037508" y="2906184"/>
              <a:ext cx="46978" cy="62847"/>
            </a:xfrm>
            <a:custGeom>
              <a:avLst/>
              <a:gdLst/>
              <a:ahLst/>
              <a:cxnLst/>
              <a:rect l="l" t="t" r="r" b="b"/>
              <a:pathLst>
                <a:path w="1791" h="2396" extrusionOk="0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76"/>
            <p:cNvSpPr/>
            <p:nvPr/>
          </p:nvSpPr>
          <p:spPr>
            <a:xfrm>
              <a:off x="7037508" y="3110752"/>
              <a:ext cx="47162" cy="62900"/>
            </a:xfrm>
            <a:custGeom>
              <a:avLst/>
              <a:gdLst/>
              <a:ahLst/>
              <a:cxnLst/>
              <a:rect l="l" t="t" r="r" b="b"/>
              <a:pathLst>
                <a:path w="1798" h="2398" extrusionOk="0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76"/>
            <p:cNvSpPr/>
            <p:nvPr/>
          </p:nvSpPr>
          <p:spPr>
            <a:xfrm>
              <a:off x="7131962" y="3022225"/>
              <a:ext cx="63345" cy="35463"/>
            </a:xfrm>
            <a:custGeom>
              <a:avLst/>
              <a:gdLst/>
              <a:ahLst/>
              <a:cxnLst/>
              <a:rect l="l" t="t" r="r" b="b"/>
              <a:pathLst>
                <a:path w="2415" h="1352" extrusionOk="0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76"/>
            <p:cNvSpPr/>
            <p:nvPr/>
          </p:nvSpPr>
          <p:spPr>
            <a:xfrm>
              <a:off x="6926896" y="3022199"/>
              <a:ext cx="63345" cy="35489"/>
            </a:xfrm>
            <a:custGeom>
              <a:avLst/>
              <a:gdLst/>
              <a:ahLst/>
              <a:cxnLst/>
              <a:rect l="l" t="t" r="r" b="b"/>
              <a:pathLst>
                <a:path w="2415" h="1353" extrusionOk="0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76"/>
            <p:cNvSpPr/>
            <p:nvPr/>
          </p:nvSpPr>
          <p:spPr>
            <a:xfrm>
              <a:off x="7100302" y="2944558"/>
              <a:ext cx="56526" cy="56132"/>
            </a:xfrm>
            <a:custGeom>
              <a:avLst/>
              <a:gdLst/>
              <a:ahLst/>
              <a:cxnLst/>
              <a:rect l="l" t="t" r="r" b="b"/>
              <a:pathLst>
                <a:path w="2155" h="2140" extrusionOk="0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76"/>
            <p:cNvSpPr/>
            <p:nvPr/>
          </p:nvSpPr>
          <p:spPr>
            <a:xfrm>
              <a:off x="6965218" y="3079092"/>
              <a:ext cx="56499" cy="56158"/>
            </a:xfrm>
            <a:custGeom>
              <a:avLst/>
              <a:gdLst/>
              <a:ahLst/>
              <a:cxnLst/>
              <a:rect l="l" t="t" r="r" b="b"/>
              <a:pathLst>
                <a:path w="2154" h="2141" extrusionOk="0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76"/>
            <p:cNvSpPr/>
            <p:nvPr/>
          </p:nvSpPr>
          <p:spPr>
            <a:xfrm>
              <a:off x="7100302" y="3079276"/>
              <a:ext cx="56499" cy="56027"/>
            </a:xfrm>
            <a:custGeom>
              <a:avLst/>
              <a:gdLst/>
              <a:ahLst/>
              <a:cxnLst/>
              <a:rect l="l" t="t" r="r" b="b"/>
              <a:pathLst>
                <a:path w="2154" h="2136" extrusionOk="0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76"/>
            <p:cNvSpPr/>
            <p:nvPr/>
          </p:nvSpPr>
          <p:spPr>
            <a:xfrm>
              <a:off x="6965218" y="2944558"/>
              <a:ext cx="56499" cy="56132"/>
            </a:xfrm>
            <a:custGeom>
              <a:avLst/>
              <a:gdLst/>
              <a:ahLst/>
              <a:cxnLst/>
              <a:rect l="l" t="t" r="r" b="b"/>
              <a:pathLst>
                <a:path w="2154" h="2140" extrusionOk="0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76"/>
            <p:cNvSpPr/>
            <p:nvPr/>
          </p:nvSpPr>
          <p:spPr>
            <a:xfrm>
              <a:off x="6984156" y="2963129"/>
              <a:ext cx="153708" cy="153524"/>
            </a:xfrm>
            <a:custGeom>
              <a:avLst/>
              <a:gdLst/>
              <a:ahLst/>
              <a:cxnLst/>
              <a:rect l="l" t="t" r="r" b="b"/>
              <a:pathLst>
                <a:path w="5860" h="5853" extrusionOk="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76"/>
            <p:cNvSpPr/>
            <p:nvPr/>
          </p:nvSpPr>
          <p:spPr>
            <a:xfrm>
              <a:off x="7001940" y="2980756"/>
              <a:ext cx="118114" cy="118297"/>
            </a:xfrm>
            <a:custGeom>
              <a:avLst/>
              <a:gdLst/>
              <a:ahLst/>
              <a:cxnLst/>
              <a:rect l="l" t="t" r="r" b="b"/>
              <a:pathLst>
                <a:path w="4503" h="4510" extrusionOk="0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47" name="Google Shape;15047;p76"/>
          <p:cNvGrpSpPr/>
          <p:nvPr/>
        </p:nvGrpSpPr>
        <p:grpSpPr>
          <a:xfrm>
            <a:off x="7970194" y="2013577"/>
            <a:ext cx="372676" cy="331731"/>
            <a:chOff x="7970194" y="2013577"/>
            <a:chExt cx="372676" cy="331731"/>
          </a:xfrm>
        </p:grpSpPr>
        <p:sp>
          <p:nvSpPr>
            <p:cNvPr id="15048" name="Google Shape;15048;p76"/>
            <p:cNvSpPr/>
            <p:nvPr/>
          </p:nvSpPr>
          <p:spPr>
            <a:xfrm>
              <a:off x="8092032" y="2284533"/>
              <a:ext cx="102454" cy="60775"/>
            </a:xfrm>
            <a:custGeom>
              <a:avLst/>
              <a:gdLst/>
              <a:ahLst/>
              <a:cxnLst/>
              <a:rect l="l" t="t" r="r" b="b"/>
              <a:pathLst>
                <a:path w="3906" h="2317" extrusionOk="0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76"/>
            <p:cNvSpPr/>
            <p:nvPr/>
          </p:nvSpPr>
          <p:spPr>
            <a:xfrm>
              <a:off x="8116741" y="2284533"/>
              <a:ext cx="77746" cy="60775"/>
            </a:xfrm>
            <a:custGeom>
              <a:avLst/>
              <a:gdLst/>
              <a:ahLst/>
              <a:cxnLst/>
              <a:rect l="l" t="t" r="r" b="b"/>
              <a:pathLst>
                <a:path w="2964" h="2317" extrusionOk="0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76"/>
            <p:cNvSpPr/>
            <p:nvPr/>
          </p:nvSpPr>
          <p:spPr>
            <a:xfrm>
              <a:off x="7970194" y="2104805"/>
              <a:ext cx="38086" cy="48578"/>
            </a:xfrm>
            <a:custGeom>
              <a:avLst/>
              <a:gdLst/>
              <a:ahLst/>
              <a:cxnLst/>
              <a:rect l="l" t="t" r="r" b="b"/>
              <a:pathLst>
                <a:path w="1452" h="1852" extrusionOk="0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76"/>
            <p:cNvSpPr/>
            <p:nvPr/>
          </p:nvSpPr>
          <p:spPr>
            <a:xfrm>
              <a:off x="7984961" y="2013577"/>
              <a:ext cx="357908" cy="288687"/>
            </a:xfrm>
            <a:custGeom>
              <a:avLst/>
              <a:gdLst/>
              <a:ahLst/>
              <a:cxnLst/>
              <a:rect l="l" t="t" r="r" b="b"/>
              <a:pathLst>
                <a:path w="13645" h="11006" extrusionOk="0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76"/>
            <p:cNvSpPr/>
            <p:nvPr/>
          </p:nvSpPr>
          <p:spPr>
            <a:xfrm>
              <a:off x="7984961" y="2013577"/>
              <a:ext cx="244385" cy="288687"/>
            </a:xfrm>
            <a:custGeom>
              <a:avLst/>
              <a:gdLst/>
              <a:ahLst/>
              <a:cxnLst/>
              <a:rect l="l" t="t" r="r" b="b"/>
              <a:pathLst>
                <a:path w="9317" h="11006" extrusionOk="0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76"/>
            <p:cNvSpPr/>
            <p:nvPr/>
          </p:nvSpPr>
          <p:spPr>
            <a:xfrm>
              <a:off x="8083875" y="2093447"/>
              <a:ext cx="208974" cy="129786"/>
            </a:xfrm>
            <a:custGeom>
              <a:avLst/>
              <a:gdLst/>
              <a:ahLst/>
              <a:cxnLst/>
              <a:rect l="l" t="t" r="r" b="b"/>
              <a:pathLst>
                <a:path w="7967" h="4948" extrusionOk="0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76"/>
            <p:cNvSpPr/>
            <p:nvPr/>
          </p:nvSpPr>
          <p:spPr>
            <a:xfrm>
              <a:off x="8108505" y="2142707"/>
              <a:ext cx="184292" cy="80552"/>
            </a:xfrm>
            <a:custGeom>
              <a:avLst/>
              <a:gdLst/>
              <a:ahLst/>
              <a:cxnLst/>
              <a:rect l="l" t="t" r="r" b="b"/>
              <a:pathLst>
                <a:path w="7026" h="3071" extrusionOk="0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76"/>
            <p:cNvSpPr/>
            <p:nvPr/>
          </p:nvSpPr>
          <p:spPr>
            <a:xfrm>
              <a:off x="8032805" y="2087388"/>
              <a:ext cx="36827" cy="42886"/>
            </a:xfrm>
            <a:custGeom>
              <a:avLst/>
              <a:gdLst/>
              <a:ahLst/>
              <a:cxnLst/>
              <a:rect l="l" t="t" r="r" b="b"/>
              <a:pathLst>
                <a:path w="1404" h="1635" extrusionOk="0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76"/>
            <p:cNvSpPr/>
            <p:nvPr/>
          </p:nvSpPr>
          <p:spPr>
            <a:xfrm>
              <a:off x="8051297" y="2087388"/>
              <a:ext cx="18518" cy="30742"/>
            </a:xfrm>
            <a:custGeom>
              <a:avLst/>
              <a:gdLst/>
              <a:ahLst/>
              <a:cxnLst/>
              <a:rect l="l" t="t" r="r" b="b"/>
              <a:pathLst>
                <a:path w="706" h="1172" extrusionOk="0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76"/>
            <p:cNvSpPr/>
            <p:nvPr/>
          </p:nvSpPr>
          <p:spPr>
            <a:xfrm>
              <a:off x="8045081" y="2093421"/>
              <a:ext cx="12276" cy="12302"/>
            </a:xfrm>
            <a:custGeom>
              <a:avLst/>
              <a:gdLst/>
              <a:ahLst/>
              <a:cxnLst/>
              <a:rect l="l" t="t" r="r" b="b"/>
              <a:pathLst>
                <a:path w="468" h="469" extrusionOk="0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8" name="Google Shape;15058;p76"/>
          <p:cNvGrpSpPr/>
          <p:nvPr/>
        </p:nvGrpSpPr>
        <p:grpSpPr>
          <a:xfrm>
            <a:off x="1416733" y="1512190"/>
            <a:ext cx="332964" cy="370158"/>
            <a:chOff x="1416733" y="1512190"/>
            <a:chExt cx="332964" cy="370158"/>
          </a:xfrm>
        </p:grpSpPr>
        <p:sp>
          <p:nvSpPr>
            <p:cNvPr id="15059" name="Google Shape;15059;p76"/>
            <p:cNvSpPr/>
            <p:nvPr/>
          </p:nvSpPr>
          <p:spPr>
            <a:xfrm>
              <a:off x="1416733" y="1637596"/>
              <a:ext cx="106913" cy="144134"/>
            </a:xfrm>
            <a:custGeom>
              <a:avLst/>
              <a:gdLst/>
              <a:ahLst/>
              <a:cxnLst/>
              <a:rect l="l" t="t" r="r" b="b"/>
              <a:pathLst>
                <a:path w="4076" h="5495" extrusionOk="0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76"/>
            <p:cNvSpPr/>
            <p:nvPr/>
          </p:nvSpPr>
          <p:spPr>
            <a:xfrm>
              <a:off x="1642967" y="1637596"/>
              <a:ext cx="106730" cy="144134"/>
            </a:xfrm>
            <a:custGeom>
              <a:avLst/>
              <a:gdLst/>
              <a:ahLst/>
              <a:cxnLst/>
              <a:rect l="l" t="t" r="r" b="b"/>
              <a:pathLst>
                <a:path w="4069" h="5495" extrusionOk="0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76"/>
            <p:cNvSpPr/>
            <p:nvPr/>
          </p:nvSpPr>
          <p:spPr>
            <a:xfrm>
              <a:off x="1463685" y="1643472"/>
              <a:ext cx="238877" cy="238877"/>
            </a:xfrm>
            <a:custGeom>
              <a:avLst/>
              <a:gdLst/>
              <a:ahLst/>
              <a:cxnLst/>
              <a:rect l="l" t="t" r="r" b="b"/>
              <a:pathLst>
                <a:path w="9107" h="9107" extrusionOk="0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76"/>
            <p:cNvSpPr/>
            <p:nvPr/>
          </p:nvSpPr>
          <p:spPr>
            <a:xfrm>
              <a:off x="1506178" y="1643472"/>
              <a:ext cx="154049" cy="47765"/>
            </a:xfrm>
            <a:custGeom>
              <a:avLst/>
              <a:gdLst/>
              <a:ahLst/>
              <a:cxnLst/>
              <a:rect l="l" t="t" r="r" b="b"/>
              <a:pathLst>
                <a:path w="5873" h="1821" extrusionOk="0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76"/>
            <p:cNvSpPr/>
            <p:nvPr/>
          </p:nvSpPr>
          <p:spPr>
            <a:xfrm>
              <a:off x="1499594" y="1643472"/>
              <a:ext cx="167216" cy="196909"/>
            </a:xfrm>
            <a:custGeom>
              <a:avLst/>
              <a:gdLst/>
              <a:ahLst/>
              <a:cxnLst/>
              <a:rect l="l" t="t" r="r" b="b"/>
              <a:pathLst>
                <a:path w="6375" h="7507" extrusionOk="0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76"/>
            <p:cNvSpPr/>
            <p:nvPr/>
          </p:nvSpPr>
          <p:spPr>
            <a:xfrm>
              <a:off x="1518637" y="1643472"/>
              <a:ext cx="129157" cy="47765"/>
            </a:xfrm>
            <a:custGeom>
              <a:avLst/>
              <a:gdLst/>
              <a:ahLst/>
              <a:cxnLst/>
              <a:rect l="l" t="t" r="r" b="b"/>
              <a:pathLst>
                <a:path w="4924" h="1821" extrusionOk="0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76"/>
            <p:cNvSpPr/>
            <p:nvPr/>
          </p:nvSpPr>
          <p:spPr>
            <a:xfrm>
              <a:off x="1493745" y="1858295"/>
              <a:ext cx="71687" cy="23869"/>
            </a:xfrm>
            <a:custGeom>
              <a:avLst/>
              <a:gdLst/>
              <a:ahLst/>
              <a:cxnLst/>
              <a:rect l="l" t="t" r="r" b="b"/>
              <a:pathLst>
                <a:path w="2733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76"/>
            <p:cNvSpPr/>
            <p:nvPr/>
          </p:nvSpPr>
          <p:spPr>
            <a:xfrm>
              <a:off x="1493745" y="1858295"/>
              <a:ext cx="47686" cy="23869"/>
            </a:xfrm>
            <a:custGeom>
              <a:avLst/>
              <a:gdLst/>
              <a:ahLst/>
              <a:cxnLst/>
              <a:rect l="l" t="t" r="r" b="b"/>
              <a:pathLst>
                <a:path w="1818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76"/>
            <p:cNvSpPr/>
            <p:nvPr/>
          </p:nvSpPr>
          <p:spPr>
            <a:xfrm>
              <a:off x="1601156" y="1858295"/>
              <a:ext cx="71713" cy="23869"/>
            </a:xfrm>
            <a:custGeom>
              <a:avLst/>
              <a:gdLst/>
              <a:ahLst/>
              <a:cxnLst/>
              <a:rect l="l" t="t" r="r" b="b"/>
              <a:pathLst>
                <a:path w="2734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76"/>
            <p:cNvSpPr/>
            <p:nvPr/>
          </p:nvSpPr>
          <p:spPr>
            <a:xfrm>
              <a:off x="1601156" y="1858295"/>
              <a:ext cx="47870" cy="23869"/>
            </a:xfrm>
            <a:custGeom>
              <a:avLst/>
              <a:gdLst/>
              <a:ahLst/>
              <a:cxnLst/>
              <a:rect l="l" t="t" r="r" b="b"/>
              <a:pathLst>
                <a:path w="1825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76"/>
            <p:cNvSpPr/>
            <p:nvPr/>
          </p:nvSpPr>
          <p:spPr>
            <a:xfrm>
              <a:off x="1499594" y="1512217"/>
              <a:ext cx="167216" cy="167190"/>
            </a:xfrm>
            <a:custGeom>
              <a:avLst/>
              <a:gdLst/>
              <a:ahLst/>
              <a:cxnLst/>
              <a:rect l="l" t="t" r="r" b="b"/>
              <a:pathLst>
                <a:path w="6375" h="6374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76"/>
            <p:cNvSpPr/>
            <p:nvPr/>
          </p:nvSpPr>
          <p:spPr>
            <a:xfrm>
              <a:off x="1566480" y="1620415"/>
              <a:ext cx="33286" cy="32263"/>
            </a:xfrm>
            <a:custGeom>
              <a:avLst/>
              <a:gdLst/>
              <a:ahLst/>
              <a:cxnLst/>
              <a:rect l="l" t="t" r="r" b="b"/>
              <a:pathLst>
                <a:path w="1269" h="1230" extrusionOk="0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76"/>
            <p:cNvSpPr/>
            <p:nvPr/>
          </p:nvSpPr>
          <p:spPr>
            <a:xfrm>
              <a:off x="1499253" y="1512190"/>
              <a:ext cx="98913" cy="167190"/>
            </a:xfrm>
            <a:custGeom>
              <a:avLst/>
              <a:gdLst/>
              <a:ahLst/>
              <a:cxnLst/>
              <a:rect l="l" t="t" r="r" b="b"/>
              <a:pathLst>
                <a:path w="3771" h="6374" extrusionOk="0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76"/>
            <p:cNvSpPr/>
            <p:nvPr/>
          </p:nvSpPr>
          <p:spPr>
            <a:xfrm>
              <a:off x="1499594" y="1512217"/>
              <a:ext cx="167216" cy="86638"/>
            </a:xfrm>
            <a:custGeom>
              <a:avLst/>
              <a:gdLst/>
              <a:ahLst/>
              <a:cxnLst/>
              <a:rect l="l" t="t" r="r" b="b"/>
              <a:pathLst>
                <a:path w="6375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76"/>
            <p:cNvSpPr/>
            <p:nvPr/>
          </p:nvSpPr>
          <p:spPr>
            <a:xfrm>
              <a:off x="1499594" y="1512217"/>
              <a:ext cx="98572" cy="86638"/>
            </a:xfrm>
            <a:custGeom>
              <a:avLst/>
              <a:gdLst/>
              <a:ahLst/>
              <a:cxnLst/>
              <a:rect l="l" t="t" r="r" b="b"/>
              <a:pathLst>
                <a:path w="3758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76"/>
            <p:cNvSpPr/>
            <p:nvPr/>
          </p:nvSpPr>
          <p:spPr>
            <a:xfrm>
              <a:off x="1535529" y="1583877"/>
              <a:ext cx="23869" cy="29745"/>
            </a:xfrm>
            <a:custGeom>
              <a:avLst/>
              <a:gdLst/>
              <a:ahLst/>
              <a:cxnLst/>
              <a:rect l="l" t="t" r="r" b="b"/>
              <a:pathLst>
                <a:path w="910" h="1134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76"/>
            <p:cNvSpPr/>
            <p:nvPr/>
          </p:nvSpPr>
          <p:spPr>
            <a:xfrm>
              <a:off x="1541404" y="1589753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76"/>
            <p:cNvSpPr/>
            <p:nvPr/>
          </p:nvSpPr>
          <p:spPr>
            <a:xfrm>
              <a:off x="1607032" y="1583877"/>
              <a:ext cx="23843" cy="29719"/>
            </a:xfrm>
            <a:custGeom>
              <a:avLst/>
              <a:gdLst/>
              <a:ahLst/>
              <a:cxnLst/>
              <a:rect l="l" t="t" r="r" b="b"/>
              <a:pathLst>
                <a:path w="909" h="1133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76"/>
            <p:cNvSpPr/>
            <p:nvPr/>
          </p:nvSpPr>
          <p:spPr>
            <a:xfrm>
              <a:off x="1613065" y="1589753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8" name="Google Shape;15078;p76"/>
          <p:cNvGrpSpPr/>
          <p:nvPr/>
        </p:nvGrpSpPr>
        <p:grpSpPr>
          <a:xfrm>
            <a:off x="5246366" y="2906105"/>
            <a:ext cx="342852" cy="370079"/>
            <a:chOff x="5246366" y="2906105"/>
            <a:chExt cx="342852" cy="370079"/>
          </a:xfrm>
        </p:grpSpPr>
        <p:sp>
          <p:nvSpPr>
            <p:cNvPr id="15079" name="Google Shape;15079;p76"/>
            <p:cNvSpPr/>
            <p:nvPr/>
          </p:nvSpPr>
          <p:spPr>
            <a:xfrm>
              <a:off x="5410172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76"/>
            <p:cNvSpPr/>
            <p:nvPr/>
          </p:nvSpPr>
          <p:spPr>
            <a:xfrm>
              <a:off x="5405687" y="3137611"/>
              <a:ext cx="24210" cy="138573"/>
            </a:xfrm>
            <a:custGeom>
              <a:avLst/>
              <a:gdLst/>
              <a:ahLst/>
              <a:cxnLst/>
              <a:rect l="l" t="t" r="r" b="b"/>
              <a:pathLst>
                <a:path w="923" h="5283" extrusionOk="0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76"/>
            <p:cNvSpPr/>
            <p:nvPr/>
          </p:nvSpPr>
          <p:spPr>
            <a:xfrm>
              <a:off x="5381660" y="2906105"/>
              <a:ext cx="72237" cy="87110"/>
            </a:xfrm>
            <a:custGeom>
              <a:avLst/>
              <a:gdLst/>
              <a:ahLst/>
              <a:cxnLst/>
              <a:rect l="l" t="t" r="r" b="b"/>
              <a:pathLst>
                <a:path w="2754" h="3321" extrusionOk="0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76"/>
            <p:cNvSpPr/>
            <p:nvPr/>
          </p:nvSpPr>
          <p:spPr>
            <a:xfrm>
              <a:off x="5343076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76"/>
            <p:cNvSpPr/>
            <p:nvPr/>
          </p:nvSpPr>
          <p:spPr>
            <a:xfrm>
              <a:off x="5324584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76"/>
            <p:cNvSpPr/>
            <p:nvPr/>
          </p:nvSpPr>
          <p:spPr>
            <a:xfrm>
              <a:off x="5246366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5" name="Google Shape;15085;p76"/>
          <p:cNvGrpSpPr/>
          <p:nvPr/>
        </p:nvGrpSpPr>
        <p:grpSpPr>
          <a:xfrm>
            <a:off x="849667" y="2434883"/>
            <a:ext cx="371259" cy="366249"/>
            <a:chOff x="849667" y="2434883"/>
            <a:chExt cx="371259" cy="366249"/>
          </a:xfrm>
        </p:grpSpPr>
        <p:sp>
          <p:nvSpPr>
            <p:cNvPr id="15086" name="Google Shape;15086;p76"/>
            <p:cNvSpPr/>
            <p:nvPr/>
          </p:nvSpPr>
          <p:spPr>
            <a:xfrm>
              <a:off x="956607" y="2434883"/>
              <a:ext cx="258628" cy="145367"/>
            </a:xfrm>
            <a:custGeom>
              <a:avLst/>
              <a:gdLst/>
              <a:ahLst/>
              <a:cxnLst/>
              <a:rect l="l" t="t" r="r" b="b"/>
              <a:pathLst>
                <a:path w="9860" h="5542" extrusionOk="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76"/>
            <p:cNvSpPr/>
            <p:nvPr/>
          </p:nvSpPr>
          <p:spPr>
            <a:xfrm>
              <a:off x="1078078" y="2454661"/>
              <a:ext cx="393" cy="210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76"/>
            <p:cNvSpPr/>
            <p:nvPr/>
          </p:nvSpPr>
          <p:spPr>
            <a:xfrm>
              <a:off x="956790" y="2434883"/>
              <a:ext cx="121314" cy="145183"/>
            </a:xfrm>
            <a:custGeom>
              <a:avLst/>
              <a:gdLst/>
              <a:ahLst/>
              <a:cxnLst/>
              <a:rect l="l" t="t" r="r" b="b"/>
              <a:pathLst>
                <a:path w="4625" h="5535" extrusionOk="0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76"/>
            <p:cNvSpPr/>
            <p:nvPr/>
          </p:nvSpPr>
          <p:spPr>
            <a:xfrm>
              <a:off x="869287" y="2681944"/>
              <a:ext cx="100854" cy="95372"/>
            </a:xfrm>
            <a:custGeom>
              <a:avLst/>
              <a:gdLst/>
              <a:ahLst/>
              <a:cxnLst/>
              <a:rect l="l" t="t" r="r" b="b"/>
              <a:pathLst>
                <a:path w="3845" h="3636" extrusionOk="0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76"/>
            <p:cNvSpPr/>
            <p:nvPr/>
          </p:nvSpPr>
          <p:spPr>
            <a:xfrm>
              <a:off x="880828" y="2681944"/>
              <a:ext cx="89313" cy="95372"/>
            </a:xfrm>
            <a:custGeom>
              <a:avLst/>
              <a:gdLst/>
              <a:ahLst/>
              <a:cxnLst/>
              <a:rect l="l" t="t" r="r" b="b"/>
              <a:pathLst>
                <a:path w="3405" h="3636" extrusionOk="0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76"/>
            <p:cNvSpPr/>
            <p:nvPr/>
          </p:nvSpPr>
          <p:spPr>
            <a:xfrm>
              <a:off x="946456" y="2490674"/>
              <a:ext cx="274471" cy="310458"/>
            </a:xfrm>
            <a:custGeom>
              <a:avLst/>
              <a:gdLst/>
              <a:ahLst/>
              <a:cxnLst/>
              <a:rect l="l" t="t" r="r" b="b"/>
              <a:pathLst>
                <a:path w="10464" h="11836" extrusionOk="0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76"/>
            <p:cNvSpPr/>
            <p:nvPr/>
          </p:nvSpPr>
          <p:spPr>
            <a:xfrm>
              <a:off x="946456" y="2490753"/>
              <a:ext cx="172908" cy="310380"/>
            </a:xfrm>
            <a:custGeom>
              <a:avLst/>
              <a:gdLst/>
              <a:ahLst/>
              <a:cxnLst/>
              <a:rect l="l" t="t" r="r" b="b"/>
              <a:pathLst>
                <a:path w="6592" h="11833" extrusionOk="0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76"/>
            <p:cNvSpPr/>
            <p:nvPr/>
          </p:nvSpPr>
          <p:spPr>
            <a:xfrm>
              <a:off x="850952" y="2598506"/>
              <a:ext cx="156200" cy="100592"/>
            </a:xfrm>
            <a:custGeom>
              <a:avLst/>
              <a:gdLst/>
              <a:ahLst/>
              <a:cxnLst/>
              <a:rect l="l" t="t" r="r" b="b"/>
              <a:pathLst>
                <a:path w="5955" h="3835" extrusionOk="0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76"/>
            <p:cNvSpPr/>
            <p:nvPr/>
          </p:nvSpPr>
          <p:spPr>
            <a:xfrm>
              <a:off x="855936" y="2664160"/>
              <a:ext cx="131281" cy="34938"/>
            </a:xfrm>
            <a:custGeom>
              <a:avLst/>
              <a:gdLst/>
              <a:ahLst/>
              <a:cxnLst/>
              <a:rect l="l" t="t" r="r" b="b"/>
              <a:pathLst>
                <a:path w="5005" h="1332" extrusionOk="0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76"/>
            <p:cNvSpPr/>
            <p:nvPr/>
          </p:nvSpPr>
          <p:spPr>
            <a:xfrm>
              <a:off x="1011926" y="2574164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76"/>
            <p:cNvSpPr/>
            <p:nvPr/>
          </p:nvSpPr>
          <p:spPr>
            <a:xfrm>
              <a:off x="1029893" y="2574164"/>
              <a:ext cx="23843" cy="41837"/>
            </a:xfrm>
            <a:custGeom>
              <a:avLst/>
              <a:gdLst/>
              <a:ahLst/>
              <a:cxnLst/>
              <a:rect l="l" t="t" r="r" b="b"/>
              <a:pathLst>
                <a:path w="909" h="1595" extrusionOk="0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76"/>
            <p:cNvSpPr/>
            <p:nvPr/>
          </p:nvSpPr>
          <p:spPr>
            <a:xfrm>
              <a:off x="1023834" y="2580224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76"/>
            <p:cNvSpPr/>
            <p:nvPr/>
          </p:nvSpPr>
          <p:spPr>
            <a:xfrm>
              <a:off x="849667" y="2658127"/>
              <a:ext cx="121733" cy="30138"/>
            </a:xfrm>
            <a:custGeom>
              <a:avLst/>
              <a:gdLst/>
              <a:ahLst/>
              <a:cxnLst/>
              <a:rect l="l" t="t" r="r" b="b"/>
              <a:pathLst>
                <a:path w="4641" h="1149" extrusionOk="0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9" name="Google Shape;15099;p76"/>
          <p:cNvGrpSpPr/>
          <p:nvPr/>
        </p:nvGrpSpPr>
        <p:grpSpPr>
          <a:xfrm>
            <a:off x="4417026" y="3365366"/>
            <a:ext cx="332728" cy="370053"/>
            <a:chOff x="4417026" y="3365366"/>
            <a:chExt cx="332728" cy="370053"/>
          </a:xfrm>
        </p:grpSpPr>
        <p:sp>
          <p:nvSpPr>
            <p:cNvPr id="15100" name="Google Shape;15100;p76"/>
            <p:cNvSpPr/>
            <p:nvPr/>
          </p:nvSpPr>
          <p:spPr>
            <a:xfrm>
              <a:off x="4486352" y="3547402"/>
              <a:ext cx="194050" cy="188017"/>
            </a:xfrm>
            <a:custGeom>
              <a:avLst/>
              <a:gdLst/>
              <a:ahLst/>
              <a:cxnLst/>
              <a:rect l="l" t="t" r="r" b="b"/>
              <a:pathLst>
                <a:path w="7398" h="7168" extrusionOk="0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76"/>
            <p:cNvSpPr/>
            <p:nvPr/>
          </p:nvSpPr>
          <p:spPr>
            <a:xfrm>
              <a:off x="4572071" y="3656598"/>
              <a:ext cx="22610" cy="30269"/>
            </a:xfrm>
            <a:custGeom>
              <a:avLst/>
              <a:gdLst/>
              <a:ahLst/>
              <a:cxnLst/>
              <a:rect l="l" t="t" r="r" b="b"/>
              <a:pathLst>
                <a:path w="862" h="1154" extrusionOk="0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76"/>
            <p:cNvSpPr/>
            <p:nvPr/>
          </p:nvSpPr>
          <p:spPr>
            <a:xfrm>
              <a:off x="4583271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76"/>
            <p:cNvSpPr/>
            <p:nvPr/>
          </p:nvSpPr>
          <p:spPr>
            <a:xfrm>
              <a:off x="4583271" y="3555455"/>
              <a:ext cx="166482" cy="95110"/>
            </a:xfrm>
            <a:custGeom>
              <a:avLst/>
              <a:gdLst/>
              <a:ahLst/>
              <a:cxnLst/>
              <a:rect l="l" t="t" r="r" b="b"/>
              <a:pathLst>
                <a:path w="6347" h="3626" extrusionOk="0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76"/>
            <p:cNvSpPr/>
            <p:nvPr/>
          </p:nvSpPr>
          <p:spPr>
            <a:xfrm>
              <a:off x="4436016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76"/>
            <p:cNvSpPr/>
            <p:nvPr/>
          </p:nvSpPr>
          <p:spPr>
            <a:xfrm>
              <a:off x="4430928" y="3444082"/>
              <a:ext cx="46191" cy="45535"/>
            </a:xfrm>
            <a:custGeom>
              <a:avLst/>
              <a:gdLst/>
              <a:ahLst/>
              <a:cxnLst/>
              <a:rect l="l" t="t" r="r" b="b"/>
              <a:pathLst>
                <a:path w="1761" h="1736" extrusionOk="0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76"/>
            <p:cNvSpPr/>
            <p:nvPr/>
          </p:nvSpPr>
          <p:spPr>
            <a:xfrm>
              <a:off x="4464135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76"/>
            <p:cNvSpPr/>
            <p:nvPr/>
          </p:nvSpPr>
          <p:spPr>
            <a:xfrm>
              <a:off x="4422481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76"/>
            <p:cNvSpPr/>
            <p:nvPr/>
          </p:nvSpPr>
          <p:spPr>
            <a:xfrm>
              <a:off x="4689818" y="3444082"/>
              <a:ext cx="46007" cy="45535"/>
            </a:xfrm>
            <a:custGeom>
              <a:avLst/>
              <a:gdLst/>
              <a:ahLst/>
              <a:cxnLst/>
              <a:rect l="l" t="t" r="r" b="b"/>
              <a:pathLst>
                <a:path w="1754" h="1736" extrusionOk="0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76"/>
            <p:cNvSpPr/>
            <p:nvPr/>
          </p:nvSpPr>
          <p:spPr>
            <a:xfrm>
              <a:off x="4610131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76"/>
            <p:cNvSpPr/>
            <p:nvPr/>
          </p:nvSpPr>
          <p:spPr>
            <a:xfrm>
              <a:off x="4622590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76"/>
            <p:cNvSpPr/>
            <p:nvPr/>
          </p:nvSpPr>
          <p:spPr>
            <a:xfrm>
              <a:off x="4560687" y="3365366"/>
              <a:ext cx="45378" cy="62532"/>
            </a:xfrm>
            <a:custGeom>
              <a:avLst/>
              <a:gdLst/>
              <a:ahLst/>
              <a:cxnLst/>
              <a:rect l="l" t="t" r="r" b="b"/>
              <a:pathLst>
                <a:path w="1730" h="2384" extrusionOk="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76"/>
            <p:cNvSpPr/>
            <p:nvPr/>
          </p:nvSpPr>
          <p:spPr>
            <a:xfrm>
              <a:off x="4551271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76"/>
            <p:cNvSpPr/>
            <p:nvPr/>
          </p:nvSpPr>
          <p:spPr>
            <a:xfrm>
              <a:off x="4528844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76"/>
            <p:cNvSpPr/>
            <p:nvPr/>
          </p:nvSpPr>
          <p:spPr>
            <a:xfrm>
              <a:off x="4417026" y="3555455"/>
              <a:ext cx="166456" cy="95110"/>
            </a:xfrm>
            <a:custGeom>
              <a:avLst/>
              <a:gdLst/>
              <a:ahLst/>
              <a:cxnLst/>
              <a:rect l="l" t="t" r="r" b="b"/>
              <a:pathLst>
                <a:path w="6346" h="3626" extrusionOk="0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76"/>
            <p:cNvSpPr/>
            <p:nvPr/>
          </p:nvSpPr>
          <p:spPr>
            <a:xfrm>
              <a:off x="4560687" y="3478968"/>
              <a:ext cx="45378" cy="62401"/>
            </a:xfrm>
            <a:custGeom>
              <a:avLst/>
              <a:gdLst/>
              <a:ahLst/>
              <a:cxnLst/>
              <a:rect l="l" t="t" r="r" b="b"/>
              <a:pathLst>
                <a:path w="1730" h="2379" extrusionOk="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76"/>
            <p:cNvSpPr/>
            <p:nvPr/>
          </p:nvSpPr>
          <p:spPr>
            <a:xfrm>
              <a:off x="4551271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76"/>
            <p:cNvSpPr/>
            <p:nvPr/>
          </p:nvSpPr>
          <p:spPr>
            <a:xfrm>
              <a:off x="4528844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8" name="Google Shape;15118;p76"/>
          <p:cNvGrpSpPr/>
          <p:nvPr/>
        </p:nvGrpSpPr>
        <p:grpSpPr>
          <a:xfrm>
            <a:off x="2497068" y="1980186"/>
            <a:ext cx="363994" cy="370105"/>
            <a:chOff x="2497068" y="1980186"/>
            <a:chExt cx="363994" cy="370105"/>
          </a:xfrm>
        </p:grpSpPr>
        <p:sp>
          <p:nvSpPr>
            <p:cNvPr id="15119" name="Google Shape;15119;p76"/>
            <p:cNvSpPr/>
            <p:nvPr/>
          </p:nvSpPr>
          <p:spPr>
            <a:xfrm>
              <a:off x="2702974" y="1980186"/>
              <a:ext cx="131832" cy="172488"/>
            </a:xfrm>
            <a:custGeom>
              <a:avLst/>
              <a:gdLst/>
              <a:ahLst/>
              <a:cxnLst/>
              <a:rect l="l" t="t" r="r" b="b"/>
              <a:pathLst>
                <a:path w="5026" h="6576" extrusionOk="0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76"/>
            <p:cNvSpPr/>
            <p:nvPr/>
          </p:nvSpPr>
          <p:spPr>
            <a:xfrm>
              <a:off x="2742634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76"/>
            <p:cNvSpPr/>
            <p:nvPr/>
          </p:nvSpPr>
          <p:spPr>
            <a:xfrm>
              <a:off x="2523351" y="1980186"/>
              <a:ext cx="131806" cy="172488"/>
            </a:xfrm>
            <a:custGeom>
              <a:avLst/>
              <a:gdLst/>
              <a:ahLst/>
              <a:cxnLst/>
              <a:rect l="l" t="t" r="r" b="b"/>
              <a:pathLst>
                <a:path w="5025" h="6576" extrusionOk="0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76"/>
            <p:cNvSpPr/>
            <p:nvPr/>
          </p:nvSpPr>
          <p:spPr>
            <a:xfrm>
              <a:off x="2535443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76"/>
            <p:cNvSpPr/>
            <p:nvPr/>
          </p:nvSpPr>
          <p:spPr>
            <a:xfrm>
              <a:off x="2511416" y="2032961"/>
              <a:ext cx="335298" cy="317331"/>
            </a:xfrm>
            <a:custGeom>
              <a:avLst/>
              <a:gdLst/>
              <a:ahLst/>
              <a:cxnLst/>
              <a:rect l="l" t="t" r="r" b="b"/>
              <a:pathLst>
                <a:path w="12783" h="12098" extrusionOk="0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76"/>
            <p:cNvSpPr/>
            <p:nvPr/>
          </p:nvSpPr>
          <p:spPr>
            <a:xfrm>
              <a:off x="2655130" y="2278395"/>
              <a:ext cx="47870" cy="47870"/>
            </a:xfrm>
            <a:custGeom>
              <a:avLst/>
              <a:gdLst/>
              <a:ahLst/>
              <a:cxnLst/>
              <a:rect l="l" t="t" r="r" b="b"/>
              <a:pathLst>
                <a:path w="1825" h="1825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76"/>
            <p:cNvSpPr/>
            <p:nvPr/>
          </p:nvSpPr>
          <p:spPr>
            <a:xfrm>
              <a:off x="2656914" y="2228610"/>
              <a:ext cx="44302" cy="30112"/>
            </a:xfrm>
            <a:custGeom>
              <a:avLst/>
              <a:gdLst/>
              <a:ahLst/>
              <a:cxnLst/>
              <a:rect l="l" t="t" r="r" b="b"/>
              <a:pathLst>
                <a:path w="1689" h="1148" extrusionOk="0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76"/>
            <p:cNvSpPr/>
            <p:nvPr/>
          </p:nvSpPr>
          <p:spPr>
            <a:xfrm>
              <a:off x="2737204" y="2253555"/>
              <a:ext cx="111792" cy="42834"/>
            </a:xfrm>
            <a:custGeom>
              <a:avLst/>
              <a:gdLst/>
              <a:ahLst/>
              <a:cxnLst/>
              <a:rect l="l" t="t" r="r" b="b"/>
              <a:pathLst>
                <a:path w="4262" h="1633" extrusionOk="0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76"/>
            <p:cNvSpPr/>
            <p:nvPr/>
          </p:nvSpPr>
          <p:spPr>
            <a:xfrm>
              <a:off x="2747670" y="2234879"/>
              <a:ext cx="113392" cy="19541"/>
            </a:xfrm>
            <a:custGeom>
              <a:avLst/>
              <a:gdLst/>
              <a:ahLst/>
              <a:cxnLst/>
              <a:rect l="l" t="t" r="r" b="b"/>
              <a:pathLst>
                <a:path w="4323" h="745" extrusionOk="0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76"/>
            <p:cNvSpPr/>
            <p:nvPr/>
          </p:nvSpPr>
          <p:spPr>
            <a:xfrm>
              <a:off x="2511416" y="2035086"/>
              <a:ext cx="236595" cy="315206"/>
            </a:xfrm>
            <a:custGeom>
              <a:avLst/>
              <a:gdLst/>
              <a:ahLst/>
              <a:cxnLst/>
              <a:rect l="l" t="t" r="r" b="b"/>
              <a:pathLst>
                <a:path w="9020" h="12017" extrusionOk="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76"/>
            <p:cNvSpPr/>
            <p:nvPr/>
          </p:nvSpPr>
          <p:spPr>
            <a:xfrm>
              <a:off x="2508924" y="2253713"/>
              <a:ext cx="111950" cy="42676"/>
            </a:xfrm>
            <a:custGeom>
              <a:avLst/>
              <a:gdLst/>
              <a:ahLst/>
              <a:cxnLst/>
              <a:rect l="l" t="t" r="r" b="b"/>
              <a:pathLst>
                <a:path w="4268" h="1627" extrusionOk="0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76"/>
            <p:cNvSpPr/>
            <p:nvPr/>
          </p:nvSpPr>
          <p:spPr>
            <a:xfrm>
              <a:off x="2497068" y="2234801"/>
              <a:ext cx="113392" cy="19620"/>
            </a:xfrm>
            <a:custGeom>
              <a:avLst/>
              <a:gdLst/>
              <a:ahLst/>
              <a:cxnLst/>
              <a:rect l="l" t="t" r="r" b="b"/>
              <a:pathLst>
                <a:path w="4323" h="748" extrusionOk="0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76"/>
            <p:cNvSpPr/>
            <p:nvPr/>
          </p:nvSpPr>
          <p:spPr>
            <a:xfrm>
              <a:off x="2589319" y="2158524"/>
              <a:ext cx="41837" cy="54086"/>
            </a:xfrm>
            <a:custGeom>
              <a:avLst/>
              <a:gdLst/>
              <a:ahLst/>
              <a:cxnLst/>
              <a:rect l="l" t="t" r="r" b="b"/>
              <a:pathLst>
                <a:path w="1595" h="2062" extrusionOk="0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76"/>
            <p:cNvSpPr/>
            <p:nvPr/>
          </p:nvSpPr>
          <p:spPr>
            <a:xfrm>
              <a:off x="2606946" y="2158708"/>
              <a:ext cx="24551" cy="42361"/>
            </a:xfrm>
            <a:custGeom>
              <a:avLst/>
              <a:gdLst/>
              <a:ahLst/>
              <a:cxnLst/>
              <a:rect l="l" t="t" r="r" b="b"/>
              <a:pathLst>
                <a:path w="936" h="1615" extrusionOk="0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76"/>
            <p:cNvSpPr/>
            <p:nvPr/>
          </p:nvSpPr>
          <p:spPr>
            <a:xfrm>
              <a:off x="2601254" y="2164583"/>
              <a:ext cx="17968" cy="17968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76"/>
            <p:cNvSpPr/>
            <p:nvPr/>
          </p:nvSpPr>
          <p:spPr>
            <a:xfrm>
              <a:off x="2727000" y="2158524"/>
              <a:ext cx="41994" cy="54086"/>
            </a:xfrm>
            <a:custGeom>
              <a:avLst/>
              <a:gdLst/>
              <a:ahLst/>
              <a:cxnLst/>
              <a:rect l="l" t="t" r="r" b="b"/>
              <a:pathLst>
                <a:path w="1601" h="2062" extrusionOk="0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76"/>
            <p:cNvSpPr/>
            <p:nvPr/>
          </p:nvSpPr>
          <p:spPr>
            <a:xfrm>
              <a:off x="2744601" y="2158708"/>
              <a:ext cx="24578" cy="42361"/>
            </a:xfrm>
            <a:custGeom>
              <a:avLst/>
              <a:gdLst/>
              <a:ahLst/>
              <a:cxnLst/>
              <a:rect l="l" t="t" r="r" b="b"/>
              <a:pathLst>
                <a:path w="937" h="1615" extrusionOk="0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76"/>
            <p:cNvSpPr/>
            <p:nvPr/>
          </p:nvSpPr>
          <p:spPr>
            <a:xfrm>
              <a:off x="2738909" y="2164583"/>
              <a:ext cx="17994" cy="17968"/>
            </a:xfrm>
            <a:custGeom>
              <a:avLst/>
              <a:gdLst/>
              <a:ahLst/>
              <a:cxnLst/>
              <a:rect l="l" t="t" r="r" b="b"/>
              <a:pathLst>
                <a:path w="686" h="685" extrusionOk="0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76"/>
            <p:cNvSpPr/>
            <p:nvPr/>
          </p:nvSpPr>
          <p:spPr>
            <a:xfrm>
              <a:off x="2656914" y="2228768"/>
              <a:ext cx="26886" cy="29981"/>
            </a:xfrm>
            <a:custGeom>
              <a:avLst/>
              <a:gdLst/>
              <a:ahLst/>
              <a:cxnLst/>
              <a:rect l="l" t="t" r="r" b="b"/>
              <a:pathLst>
                <a:path w="1025" h="1143" extrusionOk="0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76"/>
            <p:cNvSpPr/>
            <p:nvPr/>
          </p:nvSpPr>
          <p:spPr>
            <a:xfrm>
              <a:off x="2655130" y="2278395"/>
              <a:ext cx="47870" cy="35909"/>
            </a:xfrm>
            <a:custGeom>
              <a:avLst/>
              <a:gdLst/>
              <a:ahLst/>
              <a:cxnLst/>
              <a:rect l="l" t="t" r="r" b="b"/>
              <a:pathLst>
                <a:path w="1825" h="1369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76"/>
            <p:cNvSpPr/>
            <p:nvPr/>
          </p:nvSpPr>
          <p:spPr>
            <a:xfrm>
              <a:off x="2616572" y="2275142"/>
              <a:ext cx="124986" cy="21246"/>
            </a:xfrm>
            <a:custGeom>
              <a:avLst/>
              <a:gdLst/>
              <a:ahLst/>
              <a:cxnLst/>
              <a:rect l="l" t="t" r="r" b="b"/>
              <a:pathLst>
                <a:path w="4765" h="810" extrusionOk="0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0" name="Google Shape;15140;p76"/>
          <p:cNvGrpSpPr/>
          <p:nvPr/>
        </p:nvGrpSpPr>
        <p:grpSpPr>
          <a:xfrm>
            <a:off x="5820278" y="2906158"/>
            <a:ext cx="294904" cy="370027"/>
            <a:chOff x="5820278" y="2906158"/>
            <a:chExt cx="294904" cy="370027"/>
          </a:xfrm>
        </p:grpSpPr>
        <p:sp>
          <p:nvSpPr>
            <p:cNvPr id="15141" name="Google Shape;15141;p76"/>
            <p:cNvSpPr/>
            <p:nvPr/>
          </p:nvSpPr>
          <p:spPr>
            <a:xfrm>
              <a:off x="5893198" y="2987339"/>
              <a:ext cx="193158" cy="168790"/>
            </a:xfrm>
            <a:custGeom>
              <a:avLst/>
              <a:gdLst/>
              <a:ahLst/>
              <a:cxnLst/>
              <a:rect l="l" t="t" r="r" b="b"/>
              <a:pathLst>
                <a:path w="7364" h="6435" extrusionOk="0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76"/>
            <p:cNvSpPr/>
            <p:nvPr/>
          </p:nvSpPr>
          <p:spPr>
            <a:xfrm>
              <a:off x="5885906" y="2906158"/>
              <a:ext cx="229276" cy="237880"/>
            </a:xfrm>
            <a:custGeom>
              <a:avLst/>
              <a:gdLst/>
              <a:ahLst/>
              <a:cxnLst/>
              <a:rect l="l" t="t" r="r" b="b"/>
              <a:pathLst>
                <a:path w="8741" h="9069" extrusionOk="0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76"/>
            <p:cNvSpPr/>
            <p:nvPr/>
          </p:nvSpPr>
          <p:spPr>
            <a:xfrm>
              <a:off x="5836987" y="2915154"/>
              <a:ext cx="61562" cy="295061"/>
            </a:xfrm>
            <a:custGeom>
              <a:avLst/>
              <a:gdLst/>
              <a:ahLst/>
              <a:cxnLst/>
              <a:rect l="l" t="t" r="r" b="b"/>
              <a:pathLst>
                <a:path w="2347" h="11249" extrusionOk="0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76"/>
            <p:cNvSpPr/>
            <p:nvPr/>
          </p:nvSpPr>
          <p:spPr>
            <a:xfrm>
              <a:off x="5880555" y="3094358"/>
              <a:ext cx="187990" cy="175951"/>
            </a:xfrm>
            <a:custGeom>
              <a:avLst/>
              <a:gdLst/>
              <a:ahLst/>
              <a:cxnLst/>
              <a:rect l="l" t="t" r="r" b="b"/>
              <a:pathLst>
                <a:path w="7167" h="6708" extrusionOk="0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76"/>
            <p:cNvSpPr/>
            <p:nvPr/>
          </p:nvSpPr>
          <p:spPr>
            <a:xfrm>
              <a:off x="5820278" y="2986343"/>
              <a:ext cx="94979" cy="289842"/>
            </a:xfrm>
            <a:custGeom>
              <a:avLst/>
              <a:gdLst/>
              <a:ahLst/>
              <a:cxnLst/>
              <a:rect l="l" t="t" r="r" b="b"/>
              <a:pathLst>
                <a:path w="3621" h="11050" extrusionOk="0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76"/>
            <p:cNvSpPr/>
            <p:nvPr/>
          </p:nvSpPr>
          <p:spPr>
            <a:xfrm>
              <a:off x="5951166" y="2917804"/>
              <a:ext cx="156541" cy="130179"/>
            </a:xfrm>
            <a:custGeom>
              <a:avLst/>
              <a:gdLst/>
              <a:ahLst/>
              <a:cxnLst/>
              <a:rect l="l" t="t" r="r" b="b"/>
              <a:pathLst>
                <a:path w="5968" h="4963" extrusionOk="0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76"/>
            <p:cNvSpPr/>
            <p:nvPr/>
          </p:nvSpPr>
          <p:spPr>
            <a:xfrm>
              <a:off x="5937290" y="2999589"/>
              <a:ext cx="141249" cy="156541"/>
            </a:xfrm>
            <a:custGeom>
              <a:avLst/>
              <a:gdLst/>
              <a:ahLst/>
              <a:cxnLst/>
              <a:rect l="l" t="t" r="r" b="b"/>
              <a:pathLst>
                <a:path w="5385" h="5968" extrusionOk="0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8" name="Google Shape;15148;p76"/>
          <p:cNvGrpSpPr/>
          <p:nvPr/>
        </p:nvGrpSpPr>
        <p:grpSpPr>
          <a:xfrm>
            <a:off x="4946819" y="3383229"/>
            <a:ext cx="370132" cy="334223"/>
            <a:chOff x="4946819" y="3383229"/>
            <a:chExt cx="370132" cy="334223"/>
          </a:xfrm>
        </p:grpSpPr>
        <p:sp>
          <p:nvSpPr>
            <p:cNvPr id="15149" name="Google Shape;15149;p76"/>
            <p:cNvSpPr/>
            <p:nvPr/>
          </p:nvSpPr>
          <p:spPr>
            <a:xfrm>
              <a:off x="4946819" y="3383229"/>
              <a:ext cx="370132" cy="179125"/>
            </a:xfrm>
            <a:custGeom>
              <a:avLst/>
              <a:gdLst/>
              <a:ahLst/>
              <a:cxnLst/>
              <a:rect l="l" t="t" r="r" b="b"/>
              <a:pathLst>
                <a:path w="14111" h="6829" extrusionOk="0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76"/>
            <p:cNvSpPr/>
            <p:nvPr/>
          </p:nvSpPr>
          <p:spPr>
            <a:xfrm>
              <a:off x="4946819" y="3383229"/>
              <a:ext cx="200817" cy="179125"/>
            </a:xfrm>
            <a:custGeom>
              <a:avLst/>
              <a:gdLst/>
              <a:ahLst/>
              <a:cxnLst/>
              <a:rect l="l" t="t" r="r" b="b"/>
              <a:pathLst>
                <a:path w="7656" h="6829" extrusionOk="0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76"/>
            <p:cNvSpPr/>
            <p:nvPr/>
          </p:nvSpPr>
          <p:spPr>
            <a:xfrm>
              <a:off x="5063149" y="3562327"/>
              <a:ext cx="137314" cy="155124"/>
            </a:xfrm>
            <a:custGeom>
              <a:avLst/>
              <a:gdLst/>
              <a:ahLst/>
              <a:cxnLst/>
              <a:rect l="l" t="t" r="r" b="b"/>
              <a:pathLst>
                <a:path w="5235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76"/>
            <p:cNvSpPr/>
            <p:nvPr/>
          </p:nvSpPr>
          <p:spPr>
            <a:xfrm>
              <a:off x="5063149" y="3562327"/>
              <a:ext cx="122206" cy="155124"/>
            </a:xfrm>
            <a:custGeom>
              <a:avLst/>
              <a:gdLst/>
              <a:ahLst/>
              <a:cxnLst/>
              <a:rect l="l" t="t" r="r" b="b"/>
              <a:pathLst>
                <a:path w="4659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76"/>
            <p:cNvSpPr/>
            <p:nvPr/>
          </p:nvSpPr>
          <p:spPr>
            <a:xfrm>
              <a:off x="5048382" y="3425039"/>
              <a:ext cx="95530" cy="83595"/>
            </a:xfrm>
            <a:custGeom>
              <a:avLst/>
              <a:gdLst/>
              <a:ahLst/>
              <a:cxnLst/>
              <a:rect l="l" t="t" r="r" b="b"/>
              <a:pathLst>
                <a:path w="3642" h="3187" extrusionOk="0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76"/>
            <p:cNvSpPr/>
            <p:nvPr/>
          </p:nvSpPr>
          <p:spPr>
            <a:xfrm>
              <a:off x="5197604" y="3396580"/>
              <a:ext cx="82362" cy="64237"/>
            </a:xfrm>
            <a:custGeom>
              <a:avLst/>
              <a:gdLst/>
              <a:ahLst/>
              <a:cxnLst/>
              <a:rect l="l" t="t" r="r" b="b"/>
              <a:pathLst>
                <a:path w="3140" h="2449" extrusionOk="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76"/>
            <p:cNvSpPr/>
            <p:nvPr/>
          </p:nvSpPr>
          <p:spPr>
            <a:xfrm>
              <a:off x="5157394" y="3496700"/>
              <a:ext cx="115989" cy="65654"/>
            </a:xfrm>
            <a:custGeom>
              <a:avLst/>
              <a:gdLst/>
              <a:ahLst/>
              <a:cxnLst/>
              <a:rect l="l" t="t" r="r" b="b"/>
              <a:pathLst>
                <a:path w="4422" h="2503" extrusionOk="0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76"/>
            <p:cNvSpPr/>
            <p:nvPr/>
          </p:nvSpPr>
          <p:spPr>
            <a:xfrm>
              <a:off x="4947344" y="3455807"/>
              <a:ext cx="58545" cy="70690"/>
            </a:xfrm>
            <a:custGeom>
              <a:avLst/>
              <a:gdLst/>
              <a:ahLst/>
              <a:cxnLst/>
              <a:rect l="l" t="t" r="r" b="b"/>
              <a:pathLst>
                <a:path w="2232" h="2695" extrusionOk="0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76"/>
            <p:cNvSpPr/>
            <p:nvPr/>
          </p:nvSpPr>
          <p:spPr>
            <a:xfrm>
              <a:off x="5048198" y="3425564"/>
              <a:ext cx="41102" cy="71529"/>
            </a:xfrm>
            <a:custGeom>
              <a:avLst/>
              <a:gdLst/>
              <a:ahLst/>
              <a:cxnLst/>
              <a:rect l="l" t="t" r="r" b="b"/>
              <a:pathLst>
                <a:path w="1567" h="2727" extrusionOk="0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8" name="Google Shape;15158;p76"/>
          <p:cNvGrpSpPr/>
          <p:nvPr/>
        </p:nvGrpSpPr>
        <p:grpSpPr>
          <a:xfrm>
            <a:off x="3038403" y="1539234"/>
            <a:ext cx="375482" cy="316072"/>
            <a:chOff x="3038403" y="1539234"/>
            <a:chExt cx="375482" cy="316072"/>
          </a:xfrm>
        </p:grpSpPr>
        <p:sp>
          <p:nvSpPr>
            <p:cNvPr id="15159" name="Google Shape;15159;p76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60" name="Google Shape;15160;p76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15161" name="Google Shape;15161;p76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227" extrusionOk="0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2" name="Google Shape;15162;p76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447" extrusionOk="0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3" name="Google Shape;15163;p76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avLst/>
                <a:gdLst/>
                <a:ahLst/>
                <a:cxnLst/>
                <a:rect l="l" t="t" r="r" b="b"/>
                <a:pathLst>
                  <a:path w="7541" h="3938" extrusionOk="0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4" name="Google Shape;15164;p76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11474" extrusionOk="0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5" name="Google Shape;15165;p76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7498" extrusionOk="0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6" name="Google Shape;15166;p76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avLst/>
                <a:gdLst/>
                <a:ahLst/>
                <a:cxnLst/>
                <a:rect l="l" t="t" r="r" b="b"/>
                <a:pathLst>
                  <a:path w="10407" h="7331" extrusionOk="0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7" name="Google Shape;15167;p76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avLst/>
                <a:gdLst/>
                <a:ahLst/>
                <a:cxnLst/>
                <a:rect l="l" t="t" r="r" b="b"/>
                <a:pathLst>
                  <a:path w="3256" h="8361" extrusionOk="0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8" name="Google Shape;15168;p76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231" extrusionOk="0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9" name="Google Shape;15169;p76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82" extrusionOk="0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170" name="Google Shape;15170;p76"/>
          <p:cNvGrpSpPr/>
          <p:nvPr/>
        </p:nvGrpSpPr>
        <p:grpSpPr>
          <a:xfrm>
            <a:off x="6332865" y="2906131"/>
            <a:ext cx="360846" cy="370184"/>
            <a:chOff x="6332865" y="2906131"/>
            <a:chExt cx="360846" cy="370184"/>
          </a:xfrm>
        </p:grpSpPr>
        <p:sp>
          <p:nvSpPr>
            <p:cNvPr id="15171" name="Google Shape;15171;p76"/>
            <p:cNvSpPr/>
            <p:nvPr/>
          </p:nvSpPr>
          <p:spPr>
            <a:xfrm>
              <a:off x="6332865" y="2906131"/>
              <a:ext cx="360846" cy="327508"/>
            </a:xfrm>
            <a:custGeom>
              <a:avLst/>
              <a:gdLst/>
              <a:ahLst/>
              <a:cxnLst/>
              <a:rect l="l" t="t" r="r" b="b"/>
              <a:pathLst>
                <a:path w="13757" h="12486" extrusionOk="0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76"/>
            <p:cNvSpPr/>
            <p:nvPr/>
          </p:nvSpPr>
          <p:spPr>
            <a:xfrm>
              <a:off x="6636005" y="3022855"/>
              <a:ext cx="21089" cy="18466"/>
            </a:xfrm>
            <a:custGeom>
              <a:avLst/>
              <a:gdLst/>
              <a:ahLst/>
              <a:cxnLst/>
              <a:rect l="l" t="t" r="r" b="b"/>
              <a:pathLst>
                <a:path w="804" h="704" extrusionOk="0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76"/>
            <p:cNvSpPr/>
            <p:nvPr/>
          </p:nvSpPr>
          <p:spPr>
            <a:xfrm>
              <a:off x="6391594" y="2960034"/>
              <a:ext cx="243546" cy="316281"/>
            </a:xfrm>
            <a:custGeom>
              <a:avLst/>
              <a:gdLst/>
              <a:ahLst/>
              <a:cxnLst/>
              <a:rect l="l" t="t" r="r" b="b"/>
              <a:pathLst>
                <a:path w="9285" h="12058" extrusionOk="0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76"/>
            <p:cNvSpPr/>
            <p:nvPr/>
          </p:nvSpPr>
          <p:spPr>
            <a:xfrm>
              <a:off x="6624333" y="3184510"/>
              <a:ext cx="22820" cy="12879"/>
            </a:xfrm>
            <a:custGeom>
              <a:avLst/>
              <a:gdLst/>
              <a:ahLst/>
              <a:cxnLst/>
              <a:rect l="l" t="t" r="r" b="b"/>
              <a:pathLst>
                <a:path w="870" h="491" extrusionOk="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76"/>
            <p:cNvSpPr/>
            <p:nvPr/>
          </p:nvSpPr>
          <p:spPr>
            <a:xfrm>
              <a:off x="6367593" y="3022750"/>
              <a:ext cx="21115" cy="18387"/>
            </a:xfrm>
            <a:custGeom>
              <a:avLst/>
              <a:gdLst/>
              <a:ahLst/>
              <a:cxnLst/>
              <a:rect l="l" t="t" r="r" b="b"/>
              <a:pathLst>
                <a:path w="805" h="701" extrusionOk="0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76"/>
            <p:cNvSpPr/>
            <p:nvPr/>
          </p:nvSpPr>
          <p:spPr>
            <a:xfrm>
              <a:off x="6379633" y="3184563"/>
              <a:ext cx="22794" cy="12826"/>
            </a:xfrm>
            <a:custGeom>
              <a:avLst/>
              <a:gdLst/>
              <a:ahLst/>
              <a:cxnLst/>
              <a:rect l="l" t="t" r="r" b="b"/>
              <a:pathLst>
                <a:path w="869" h="489" extrusionOk="0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76"/>
            <p:cNvSpPr/>
            <p:nvPr/>
          </p:nvSpPr>
          <p:spPr>
            <a:xfrm>
              <a:off x="6507321" y="2948257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76"/>
            <p:cNvSpPr/>
            <p:nvPr/>
          </p:nvSpPr>
          <p:spPr>
            <a:xfrm>
              <a:off x="6417142" y="3001923"/>
              <a:ext cx="72001" cy="84985"/>
            </a:xfrm>
            <a:custGeom>
              <a:avLst/>
              <a:gdLst/>
              <a:ahLst/>
              <a:cxnLst/>
              <a:rect l="l" t="t" r="r" b="b"/>
              <a:pathLst>
                <a:path w="2745" h="3240" extrusionOk="0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76"/>
            <p:cNvSpPr/>
            <p:nvPr/>
          </p:nvSpPr>
          <p:spPr>
            <a:xfrm>
              <a:off x="6358990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76"/>
            <p:cNvSpPr/>
            <p:nvPr/>
          </p:nvSpPr>
          <p:spPr>
            <a:xfrm>
              <a:off x="6565131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76"/>
            <p:cNvSpPr/>
            <p:nvPr/>
          </p:nvSpPr>
          <p:spPr>
            <a:xfrm>
              <a:off x="6537459" y="3001740"/>
              <a:ext cx="72342" cy="85038"/>
            </a:xfrm>
            <a:custGeom>
              <a:avLst/>
              <a:gdLst/>
              <a:ahLst/>
              <a:cxnLst/>
              <a:rect l="l" t="t" r="r" b="b"/>
              <a:pathLst>
                <a:path w="2758" h="3242" extrusionOk="0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2" name="Google Shape;15182;p76"/>
          <p:cNvGrpSpPr/>
          <p:nvPr/>
        </p:nvGrpSpPr>
        <p:grpSpPr>
          <a:xfrm>
            <a:off x="4135079" y="1518066"/>
            <a:ext cx="370132" cy="358223"/>
            <a:chOff x="4135079" y="1518066"/>
            <a:chExt cx="370132" cy="358223"/>
          </a:xfrm>
        </p:grpSpPr>
        <p:sp>
          <p:nvSpPr>
            <p:cNvPr id="15183" name="Google Shape;15183;p76"/>
            <p:cNvSpPr/>
            <p:nvPr/>
          </p:nvSpPr>
          <p:spPr>
            <a:xfrm>
              <a:off x="4135079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76"/>
            <p:cNvSpPr/>
            <p:nvPr/>
          </p:nvSpPr>
          <p:spPr>
            <a:xfrm>
              <a:off x="4153047" y="1643472"/>
              <a:ext cx="59595" cy="59778"/>
            </a:xfrm>
            <a:custGeom>
              <a:avLst/>
              <a:gdLst/>
              <a:ahLst/>
              <a:cxnLst/>
              <a:rect l="l" t="t" r="r" b="b"/>
              <a:pathLst>
                <a:path w="2272" h="2279" extrusionOk="0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76"/>
            <p:cNvSpPr/>
            <p:nvPr/>
          </p:nvSpPr>
          <p:spPr>
            <a:xfrm>
              <a:off x="4409681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76"/>
            <p:cNvSpPr/>
            <p:nvPr/>
          </p:nvSpPr>
          <p:spPr>
            <a:xfrm>
              <a:off x="4427649" y="1643472"/>
              <a:ext cx="59621" cy="59778"/>
            </a:xfrm>
            <a:custGeom>
              <a:avLst/>
              <a:gdLst/>
              <a:ahLst/>
              <a:cxnLst/>
              <a:rect l="l" t="t" r="r" b="b"/>
              <a:pathLst>
                <a:path w="2273" h="2279" extrusionOk="0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76"/>
            <p:cNvSpPr/>
            <p:nvPr/>
          </p:nvSpPr>
          <p:spPr>
            <a:xfrm>
              <a:off x="4170831" y="1518250"/>
              <a:ext cx="298471" cy="358040"/>
            </a:xfrm>
            <a:custGeom>
              <a:avLst/>
              <a:gdLst/>
              <a:ahLst/>
              <a:cxnLst/>
              <a:rect l="l" t="t" r="r" b="b"/>
              <a:pathLst>
                <a:path w="11379" h="13650" extrusionOk="0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76"/>
            <p:cNvSpPr/>
            <p:nvPr/>
          </p:nvSpPr>
          <p:spPr>
            <a:xfrm>
              <a:off x="4170831" y="1518066"/>
              <a:ext cx="166665" cy="352374"/>
            </a:xfrm>
            <a:custGeom>
              <a:avLst/>
              <a:gdLst/>
              <a:ahLst/>
              <a:cxnLst/>
              <a:rect l="l" t="t" r="r" b="b"/>
              <a:pathLst>
                <a:path w="6354" h="13434" extrusionOk="0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76"/>
            <p:cNvSpPr/>
            <p:nvPr/>
          </p:nvSpPr>
          <p:spPr>
            <a:xfrm>
              <a:off x="4212615" y="1636914"/>
              <a:ext cx="214719" cy="215558"/>
            </a:xfrm>
            <a:custGeom>
              <a:avLst/>
              <a:gdLst/>
              <a:ahLst/>
              <a:cxnLst/>
              <a:rect l="l" t="t" r="r" b="b"/>
              <a:pathLst>
                <a:path w="8186" h="8218" extrusionOk="0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76"/>
            <p:cNvSpPr/>
            <p:nvPr/>
          </p:nvSpPr>
          <p:spPr>
            <a:xfrm>
              <a:off x="4204274" y="1638121"/>
              <a:ext cx="60119" cy="179308"/>
            </a:xfrm>
            <a:custGeom>
              <a:avLst/>
              <a:gdLst/>
              <a:ahLst/>
              <a:cxnLst/>
              <a:rect l="l" t="t" r="r" b="b"/>
              <a:pathLst>
                <a:path w="2292" h="6836" extrusionOk="0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76"/>
            <p:cNvSpPr/>
            <p:nvPr/>
          </p:nvSpPr>
          <p:spPr>
            <a:xfrm>
              <a:off x="4287948" y="1733126"/>
              <a:ext cx="28564" cy="17968"/>
            </a:xfrm>
            <a:custGeom>
              <a:avLst/>
              <a:gdLst/>
              <a:ahLst/>
              <a:cxnLst/>
              <a:rect l="l" t="t" r="r" b="b"/>
              <a:pathLst>
                <a:path w="1089" h="685" extrusionOk="0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76"/>
            <p:cNvSpPr/>
            <p:nvPr/>
          </p:nvSpPr>
          <p:spPr>
            <a:xfrm>
              <a:off x="4323673" y="1733126"/>
              <a:ext cx="28696" cy="17784"/>
            </a:xfrm>
            <a:custGeom>
              <a:avLst/>
              <a:gdLst/>
              <a:ahLst/>
              <a:cxnLst/>
              <a:rect l="l" t="t" r="r" b="b"/>
              <a:pathLst>
                <a:path w="1094" h="678" extrusionOk="0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76"/>
            <p:cNvSpPr/>
            <p:nvPr/>
          </p:nvSpPr>
          <p:spPr>
            <a:xfrm>
              <a:off x="4260459" y="1774884"/>
              <a:ext cx="119373" cy="53745"/>
            </a:xfrm>
            <a:custGeom>
              <a:avLst/>
              <a:gdLst/>
              <a:ahLst/>
              <a:cxnLst/>
              <a:rect l="l" t="t" r="r" b="b"/>
              <a:pathLst>
                <a:path w="4551" h="2049" extrusionOk="0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76"/>
            <p:cNvSpPr/>
            <p:nvPr/>
          </p:nvSpPr>
          <p:spPr>
            <a:xfrm>
              <a:off x="4285718" y="1792773"/>
              <a:ext cx="68670" cy="35778"/>
            </a:xfrm>
            <a:custGeom>
              <a:avLst/>
              <a:gdLst/>
              <a:ahLst/>
              <a:cxnLst/>
              <a:rect l="l" t="t" r="r" b="b"/>
              <a:pathLst>
                <a:path w="2618" h="1364" extrusionOk="0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76"/>
            <p:cNvSpPr/>
            <p:nvPr/>
          </p:nvSpPr>
          <p:spPr>
            <a:xfrm>
              <a:off x="4248550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76"/>
            <p:cNvSpPr/>
            <p:nvPr/>
          </p:nvSpPr>
          <p:spPr>
            <a:xfrm>
              <a:off x="4266334" y="1667472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76"/>
            <p:cNvSpPr/>
            <p:nvPr/>
          </p:nvSpPr>
          <p:spPr>
            <a:xfrm>
              <a:off x="4260459" y="1673348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76"/>
            <p:cNvSpPr/>
            <p:nvPr/>
          </p:nvSpPr>
          <p:spPr>
            <a:xfrm>
              <a:off x="4355962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76"/>
            <p:cNvSpPr/>
            <p:nvPr/>
          </p:nvSpPr>
          <p:spPr>
            <a:xfrm>
              <a:off x="4373772" y="1667472"/>
              <a:ext cx="17968" cy="29771"/>
            </a:xfrm>
            <a:custGeom>
              <a:avLst/>
              <a:gdLst/>
              <a:ahLst/>
              <a:cxnLst/>
              <a:rect l="l" t="t" r="r" b="b"/>
              <a:pathLst>
                <a:path w="685" h="1135" extrusionOk="0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76"/>
            <p:cNvSpPr/>
            <p:nvPr/>
          </p:nvSpPr>
          <p:spPr>
            <a:xfrm>
              <a:off x="4367897" y="1673348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76"/>
            <p:cNvSpPr/>
            <p:nvPr/>
          </p:nvSpPr>
          <p:spPr>
            <a:xfrm>
              <a:off x="4314178" y="1810688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2" name="Google Shape;15202;p76"/>
          <p:cNvGrpSpPr/>
          <p:nvPr/>
        </p:nvGrpSpPr>
        <p:grpSpPr>
          <a:xfrm>
            <a:off x="6878869" y="1980134"/>
            <a:ext cx="361240" cy="370158"/>
            <a:chOff x="6878869" y="1980134"/>
            <a:chExt cx="361240" cy="370158"/>
          </a:xfrm>
        </p:grpSpPr>
        <p:sp>
          <p:nvSpPr>
            <p:cNvPr id="15203" name="Google Shape;15203;p76"/>
            <p:cNvSpPr/>
            <p:nvPr/>
          </p:nvSpPr>
          <p:spPr>
            <a:xfrm>
              <a:off x="6878869" y="2012869"/>
              <a:ext cx="67437" cy="32027"/>
            </a:xfrm>
            <a:custGeom>
              <a:avLst/>
              <a:gdLst/>
              <a:ahLst/>
              <a:cxnLst/>
              <a:rect l="l" t="t" r="r" b="b"/>
              <a:pathLst>
                <a:path w="2571" h="1221" extrusionOk="0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76"/>
            <p:cNvSpPr/>
            <p:nvPr/>
          </p:nvSpPr>
          <p:spPr>
            <a:xfrm>
              <a:off x="6882777" y="2032961"/>
              <a:ext cx="63529" cy="11777"/>
            </a:xfrm>
            <a:custGeom>
              <a:avLst/>
              <a:gdLst/>
              <a:ahLst/>
              <a:cxnLst/>
              <a:rect l="l" t="t" r="r" b="b"/>
              <a:pathLst>
                <a:path w="2422" h="449" extrusionOk="0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76"/>
            <p:cNvSpPr/>
            <p:nvPr/>
          </p:nvSpPr>
          <p:spPr>
            <a:xfrm>
              <a:off x="6992339" y="2273962"/>
              <a:ext cx="91989" cy="76329"/>
            </a:xfrm>
            <a:custGeom>
              <a:avLst/>
              <a:gdLst/>
              <a:ahLst/>
              <a:cxnLst/>
              <a:rect l="l" t="t" r="r" b="b"/>
              <a:pathLst>
                <a:path w="3507" h="2910" extrusionOk="0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76"/>
            <p:cNvSpPr/>
            <p:nvPr/>
          </p:nvSpPr>
          <p:spPr>
            <a:xfrm>
              <a:off x="7015815" y="2273962"/>
              <a:ext cx="68670" cy="76329"/>
            </a:xfrm>
            <a:custGeom>
              <a:avLst/>
              <a:gdLst/>
              <a:ahLst/>
              <a:cxnLst/>
              <a:rect l="l" t="t" r="r" b="b"/>
              <a:pathLst>
                <a:path w="2618" h="2910" extrusionOk="0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76"/>
            <p:cNvSpPr/>
            <p:nvPr/>
          </p:nvSpPr>
          <p:spPr>
            <a:xfrm>
              <a:off x="6923696" y="1980134"/>
              <a:ext cx="316412" cy="317147"/>
            </a:xfrm>
            <a:custGeom>
              <a:avLst/>
              <a:gdLst/>
              <a:ahLst/>
              <a:cxnLst/>
              <a:rect l="l" t="t" r="r" b="b"/>
              <a:pathLst>
                <a:path w="12063" h="12091" extrusionOk="0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76"/>
            <p:cNvSpPr/>
            <p:nvPr/>
          </p:nvSpPr>
          <p:spPr>
            <a:xfrm>
              <a:off x="6923853" y="1987085"/>
              <a:ext cx="305239" cy="310380"/>
            </a:xfrm>
            <a:custGeom>
              <a:avLst/>
              <a:gdLst/>
              <a:ahLst/>
              <a:cxnLst/>
              <a:rect l="l" t="t" r="r" b="b"/>
              <a:pathLst>
                <a:path w="11637" h="11833" extrusionOk="0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76"/>
            <p:cNvSpPr/>
            <p:nvPr/>
          </p:nvSpPr>
          <p:spPr>
            <a:xfrm>
              <a:off x="6923853" y="2087388"/>
              <a:ext cx="316255" cy="210076"/>
            </a:xfrm>
            <a:custGeom>
              <a:avLst/>
              <a:gdLst/>
              <a:ahLst/>
              <a:cxnLst/>
              <a:rect l="l" t="t" r="r" b="b"/>
              <a:pathLst>
                <a:path w="12057" h="8009" extrusionOk="0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76"/>
            <p:cNvSpPr/>
            <p:nvPr/>
          </p:nvSpPr>
          <p:spPr>
            <a:xfrm>
              <a:off x="6923853" y="2087388"/>
              <a:ext cx="305239" cy="210076"/>
            </a:xfrm>
            <a:custGeom>
              <a:avLst/>
              <a:gdLst/>
              <a:ahLst/>
              <a:cxnLst/>
              <a:rect l="l" t="t" r="r" b="b"/>
              <a:pathLst>
                <a:path w="11637" h="8009" extrusionOk="0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76"/>
            <p:cNvSpPr/>
            <p:nvPr/>
          </p:nvSpPr>
          <p:spPr>
            <a:xfrm>
              <a:off x="6941296" y="2121356"/>
              <a:ext cx="298812" cy="176108"/>
            </a:xfrm>
            <a:custGeom>
              <a:avLst/>
              <a:gdLst/>
              <a:ahLst/>
              <a:cxnLst/>
              <a:rect l="l" t="t" r="r" b="b"/>
              <a:pathLst>
                <a:path w="11392" h="6714" extrusionOk="0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76"/>
            <p:cNvSpPr/>
            <p:nvPr/>
          </p:nvSpPr>
          <p:spPr>
            <a:xfrm>
              <a:off x="6953388" y="2121172"/>
              <a:ext cx="286720" cy="152632"/>
            </a:xfrm>
            <a:custGeom>
              <a:avLst/>
              <a:gdLst/>
              <a:ahLst/>
              <a:cxnLst/>
              <a:rect l="l" t="t" r="r" b="b"/>
              <a:pathLst>
                <a:path w="10931" h="5819" extrusionOk="0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76"/>
            <p:cNvSpPr/>
            <p:nvPr/>
          </p:nvSpPr>
          <p:spPr>
            <a:xfrm>
              <a:off x="6953204" y="2003610"/>
              <a:ext cx="23502" cy="23502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76"/>
            <p:cNvSpPr/>
            <p:nvPr/>
          </p:nvSpPr>
          <p:spPr>
            <a:xfrm>
              <a:off x="6971696" y="2121146"/>
              <a:ext cx="218811" cy="95503"/>
            </a:xfrm>
            <a:custGeom>
              <a:avLst/>
              <a:gdLst/>
              <a:ahLst/>
              <a:cxnLst/>
              <a:rect l="l" t="t" r="r" b="b"/>
              <a:pathLst>
                <a:path w="8342" h="3641" extrusionOk="0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76"/>
            <p:cNvSpPr/>
            <p:nvPr/>
          </p:nvSpPr>
          <p:spPr>
            <a:xfrm>
              <a:off x="6964955" y="200361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6" name="Google Shape;15216;p76"/>
          <p:cNvGrpSpPr/>
          <p:nvPr/>
        </p:nvGrpSpPr>
        <p:grpSpPr>
          <a:xfrm>
            <a:off x="2493999" y="2550033"/>
            <a:ext cx="370132" cy="259467"/>
            <a:chOff x="2493999" y="2550033"/>
            <a:chExt cx="370132" cy="259467"/>
          </a:xfrm>
        </p:grpSpPr>
        <p:sp>
          <p:nvSpPr>
            <p:cNvPr id="15217" name="Google Shape;15217;p76"/>
            <p:cNvSpPr/>
            <p:nvPr/>
          </p:nvSpPr>
          <p:spPr>
            <a:xfrm>
              <a:off x="2493999" y="2660251"/>
              <a:ext cx="370132" cy="149249"/>
            </a:xfrm>
            <a:custGeom>
              <a:avLst/>
              <a:gdLst/>
              <a:ahLst/>
              <a:cxnLst/>
              <a:rect l="l" t="t" r="r" b="b"/>
              <a:pathLst>
                <a:path w="14111" h="5690" extrusionOk="0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76"/>
            <p:cNvSpPr/>
            <p:nvPr/>
          </p:nvSpPr>
          <p:spPr>
            <a:xfrm>
              <a:off x="2493999" y="2660251"/>
              <a:ext cx="139649" cy="140724"/>
            </a:xfrm>
            <a:custGeom>
              <a:avLst/>
              <a:gdLst/>
              <a:ahLst/>
              <a:cxnLst/>
              <a:rect l="l" t="t" r="r" b="b"/>
              <a:pathLst>
                <a:path w="5324" h="5365" extrusionOk="0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76"/>
            <p:cNvSpPr/>
            <p:nvPr/>
          </p:nvSpPr>
          <p:spPr>
            <a:xfrm>
              <a:off x="2493999" y="2660251"/>
              <a:ext cx="370132" cy="101405"/>
            </a:xfrm>
            <a:custGeom>
              <a:avLst/>
              <a:gdLst/>
              <a:ahLst/>
              <a:cxnLst/>
              <a:rect l="l" t="t" r="r" b="b"/>
              <a:pathLst>
                <a:path w="14111" h="3866" extrusionOk="0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76"/>
            <p:cNvSpPr/>
            <p:nvPr/>
          </p:nvSpPr>
          <p:spPr>
            <a:xfrm>
              <a:off x="2493999" y="2550033"/>
              <a:ext cx="370132" cy="152055"/>
            </a:xfrm>
            <a:custGeom>
              <a:avLst/>
              <a:gdLst/>
              <a:ahLst/>
              <a:cxnLst/>
              <a:rect l="l" t="t" r="r" b="b"/>
              <a:pathLst>
                <a:path w="14111" h="5797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76"/>
            <p:cNvSpPr/>
            <p:nvPr/>
          </p:nvSpPr>
          <p:spPr>
            <a:xfrm>
              <a:off x="2493999" y="2550033"/>
              <a:ext cx="158665" cy="141012"/>
            </a:xfrm>
            <a:custGeom>
              <a:avLst/>
              <a:gdLst/>
              <a:ahLst/>
              <a:cxnLst/>
              <a:rect l="l" t="t" r="r" b="b"/>
              <a:pathLst>
                <a:path w="6049" h="5376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76"/>
            <p:cNvSpPr/>
            <p:nvPr/>
          </p:nvSpPr>
          <p:spPr>
            <a:xfrm>
              <a:off x="2505908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76"/>
            <p:cNvSpPr/>
            <p:nvPr/>
          </p:nvSpPr>
          <p:spPr>
            <a:xfrm>
              <a:off x="2497567" y="2564932"/>
              <a:ext cx="97654" cy="89392"/>
            </a:xfrm>
            <a:custGeom>
              <a:avLst/>
              <a:gdLst/>
              <a:ahLst/>
              <a:cxnLst/>
              <a:rect l="l" t="t" r="r" b="b"/>
              <a:pathLst>
                <a:path w="3723" h="3408" extrusionOk="0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76"/>
            <p:cNvSpPr/>
            <p:nvPr/>
          </p:nvSpPr>
          <p:spPr>
            <a:xfrm>
              <a:off x="2756693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76"/>
            <p:cNvSpPr/>
            <p:nvPr/>
          </p:nvSpPr>
          <p:spPr>
            <a:xfrm>
              <a:off x="2748325" y="2564932"/>
              <a:ext cx="97681" cy="89392"/>
            </a:xfrm>
            <a:custGeom>
              <a:avLst/>
              <a:gdLst/>
              <a:ahLst/>
              <a:cxnLst/>
              <a:rect l="l" t="t" r="r" b="b"/>
              <a:pathLst>
                <a:path w="3724" h="3408" extrusionOk="0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76"/>
            <p:cNvSpPr/>
            <p:nvPr/>
          </p:nvSpPr>
          <p:spPr>
            <a:xfrm>
              <a:off x="2523875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76"/>
            <p:cNvSpPr/>
            <p:nvPr/>
          </p:nvSpPr>
          <p:spPr>
            <a:xfrm>
              <a:off x="2647130" y="2648212"/>
              <a:ext cx="22558" cy="17941"/>
            </a:xfrm>
            <a:custGeom>
              <a:avLst/>
              <a:gdLst/>
              <a:ahLst/>
              <a:cxnLst/>
              <a:rect l="l" t="t" r="r" b="b"/>
              <a:pathLst>
                <a:path w="860" h="684" extrusionOk="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76"/>
            <p:cNvSpPr/>
            <p:nvPr/>
          </p:nvSpPr>
          <p:spPr>
            <a:xfrm>
              <a:off x="2688495" y="2648212"/>
              <a:ext cx="22505" cy="17941"/>
            </a:xfrm>
            <a:custGeom>
              <a:avLst/>
              <a:gdLst/>
              <a:ahLst/>
              <a:cxnLst/>
              <a:rect l="l" t="t" r="r" b="b"/>
              <a:pathLst>
                <a:path w="858" h="684" extrusionOk="0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76"/>
            <p:cNvSpPr/>
            <p:nvPr/>
          </p:nvSpPr>
          <p:spPr>
            <a:xfrm>
              <a:off x="2541843" y="2576656"/>
              <a:ext cx="17810" cy="35830"/>
            </a:xfrm>
            <a:custGeom>
              <a:avLst/>
              <a:gdLst/>
              <a:ahLst/>
              <a:cxnLst/>
              <a:rect l="l" t="t" r="r" b="b"/>
              <a:pathLst>
                <a:path w="679" h="1366" extrusionOk="0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76"/>
            <p:cNvSpPr/>
            <p:nvPr/>
          </p:nvSpPr>
          <p:spPr>
            <a:xfrm>
              <a:off x="2535784" y="2588591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76"/>
            <p:cNvSpPr/>
            <p:nvPr/>
          </p:nvSpPr>
          <p:spPr>
            <a:xfrm>
              <a:off x="2798477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76"/>
            <p:cNvSpPr/>
            <p:nvPr/>
          </p:nvSpPr>
          <p:spPr>
            <a:xfrm>
              <a:off x="2816261" y="2576656"/>
              <a:ext cx="17994" cy="35830"/>
            </a:xfrm>
            <a:custGeom>
              <a:avLst/>
              <a:gdLst/>
              <a:ahLst/>
              <a:cxnLst/>
              <a:rect l="l" t="t" r="r" b="b"/>
              <a:pathLst>
                <a:path w="686" h="1366" extrusionOk="0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76"/>
            <p:cNvSpPr/>
            <p:nvPr/>
          </p:nvSpPr>
          <p:spPr>
            <a:xfrm>
              <a:off x="2810412" y="2588591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76"/>
            <p:cNvSpPr/>
            <p:nvPr/>
          </p:nvSpPr>
          <p:spPr>
            <a:xfrm>
              <a:off x="2609595" y="2725879"/>
              <a:ext cx="138940" cy="35778"/>
            </a:xfrm>
            <a:custGeom>
              <a:avLst/>
              <a:gdLst/>
              <a:ahLst/>
              <a:cxnLst/>
              <a:rect l="l" t="t" r="r" b="b"/>
              <a:pathLst>
                <a:path w="5297" h="1364" extrusionOk="0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76"/>
            <p:cNvSpPr/>
            <p:nvPr/>
          </p:nvSpPr>
          <p:spPr>
            <a:xfrm>
              <a:off x="2656730" y="2727662"/>
              <a:ext cx="91805" cy="33994"/>
            </a:xfrm>
            <a:custGeom>
              <a:avLst/>
              <a:gdLst/>
              <a:ahLst/>
              <a:cxnLst/>
              <a:rect l="l" t="t" r="r" b="b"/>
              <a:pathLst>
                <a:path w="3500" h="1296" extrusionOk="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6" name="Google Shape;15236;p76"/>
          <p:cNvGrpSpPr/>
          <p:nvPr/>
        </p:nvGrpSpPr>
        <p:grpSpPr>
          <a:xfrm>
            <a:off x="1699703" y="3365261"/>
            <a:ext cx="281054" cy="370158"/>
            <a:chOff x="1699703" y="3365261"/>
            <a:chExt cx="281054" cy="370158"/>
          </a:xfrm>
        </p:grpSpPr>
        <p:sp>
          <p:nvSpPr>
            <p:cNvPr id="15237" name="Google Shape;15237;p76"/>
            <p:cNvSpPr/>
            <p:nvPr/>
          </p:nvSpPr>
          <p:spPr>
            <a:xfrm>
              <a:off x="1737474" y="3471362"/>
              <a:ext cx="227781" cy="108435"/>
            </a:xfrm>
            <a:custGeom>
              <a:avLst/>
              <a:gdLst/>
              <a:ahLst/>
              <a:cxnLst/>
              <a:rect l="l" t="t" r="r" b="b"/>
              <a:pathLst>
                <a:path w="8684" h="4134" extrusionOk="0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76"/>
            <p:cNvSpPr/>
            <p:nvPr/>
          </p:nvSpPr>
          <p:spPr>
            <a:xfrm>
              <a:off x="1743271" y="3393301"/>
              <a:ext cx="237486" cy="103425"/>
            </a:xfrm>
            <a:custGeom>
              <a:avLst/>
              <a:gdLst/>
              <a:ahLst/>
              <a:cxnLst/>
              <a:rect l="l" t="t" r="r" b="b"/>
              <a:pathLst>
                <a:path w="9054" h="3943" extrusionOk="0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76"/>
            <p:cNvSpPr/>
            <p:nvPr/>
          </p:nvSpPr>
          <p:spPr>
            <a:xfrm>
              <a:off x="1709644" y="3365261"/>
              <a:ext cx="47686" cy="370158"/>
            </a:xfrm>
            <a:custGeom>
              <a:avLst/>
              <a:gdLst/>
              <a:ahLst/>
              <a:cxnLst/>
              <a:rect l="l" t="t" r="r" b="b"/>
              <a:pathLst>
                <a:path w="1818" h="14112" extrusionOk="0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76"/>
            <p:cNvSpPr/>
            <p:nvPr/>
          </p:nvSpPr>
          <p:spPr>
            <a:xfrm>
              <a:off x="1709644" y="3365261"/>
              <a:ext cx="25653" cy="370158"/>
            </a:xfrm>
            <a:custGeom>
              <a:avLst/>
              <a:gdLst/>
              <a:ahLst/>
              <a:cxnLst/>
              <a:rect l="l" t="t" r="r" b="b"/>
              <a:pathLst>
                <a:path w="978" h="14112" extrusionOk="0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76"/>
            <p:cNvSpPr/>
            <p:nvPr/>
          </p:nvSpPr>
          <p:spPr>
            <a:xfrm>
              <a:off x="1789881" y="3484660"/>
              <a:ext cx="38243" cy="70218"/>
            </a:xfrm>
            <a:custGeom>
              <a:avLst/>
              <a:gdLst/>
              <a:ahLst/>
              <a:cxnLst/>
              <a:rect l="l" t="t" r="r" b="b"/>
              <a:pathLst>
                <a:path w="1458" h="2677" extrusionOk="0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76"/>
            <p:cNvSpPr/>
            <p:nvPr/>
          </p:nvSpPr>
          <p:spPr>
            <a:xfrm>
              <a:off x="1805147" y="3536228"/>
              <a:ext cx="122232" cy="130389"/>
            </a:xfrm>
            <a:custGeom>
              <a:avLst/>
              <a:gdLst/>
              <a:ahLst/>
              <a:cxnLst/>
              <a:rect l="l" t="t" r="r" b="b"/>
              <a:pathLst>
                <a:path w="4660" h="4971" extrusionOk="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76"/>
            <p:cNvSpPr/>
            <p:nvPr/>
          </p:nvSpPr>
          <p:spPr>
            <a:xfrm>
              <a:off x="1703611" y="3472699"/>
              <a:ext cx="59778" cy="24027"/>
            </a:xfrm>
            <a:custGeom>
              <a:avLst/>
              <a:gdLst/>
              <a:ahLst/>
              <a:cxnLst/>
              <a:rect l="l" t="t" r="r" b="b"/>
              <a:pathLst>
                <a:path w="2279" h="916" extrusionOk="0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76"/>
            <p:cNvSpPr/>
            <p:nvPr/>
          </p:nvSpPr>
          <p:spPr>
            <a:xfrm>
              <a:off x="1699703" y="3472699"/>
              <a:ext cx="33810" cy="24027"/>
            </a:xfrm>
            <a:custGeom>
              <a:avLst/>
              <a:gdLst/>
              <a:ahLst/>
              <a:cxnLst/>
              <a:rect l="l" t="t" r="r" b="b"/>
              <a:pathLst>
                <a:path w="1289" h="916" extrusionOk="0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76"/>
            <p:cNvSpPr/>
            <p:nvPr/>
          </p:nvSpPr>
          <p:spPr>
            <a:xfrm>
              <a:off x="1703611" y="3604138"/>
              <a:ext cx="59778" cy="23843"/>
            </a:xfrm>
            <a:custGeom>
              <a:avLst/>
              <a:gdLst/>
              <a:ahLst/>
              <a:cxnLst/>
              <a:rect l="l" t="t" r="r" b="b"/>
              <a:pathLst>
                <a:path w="2279" h="909" extrusionOk="0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76"/>
            <p:cNvSpPr/>
            <p:nvPr/>
          </p:nvSpPr>
          <p:spPr>
            <a:xfrm>
              <a:off x="1699703" y="3604138"/>
              <a:ext cx="33810" cy="23843"/>
            </a:xfrm>
            <a:custGeom>
              <a:avLst/>
              <a:gdLst/>
              <a:ahLst/>
              <a:cxnLst/>
              <a:rect l="l" t="t" r="r" b="b"/>
              <a:pathLst>
                <a:path w="1289" h="909" extrusionOk="0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76"/>
            <p:cNvSpPr/>
            <p:nvPr/>
          </p:nvSpPr>
          <p:spPr>
            <a:xfrm>
              <a:off x="1801606" y="3393222"/>
              <a:ext cx="177341" cy="55844"/>
            </a:xfrm>
            <a:custGeom>
              <a:avLst/>
              <a:gdLst/>
              <a:ahLst/>
              <a:cxnLst/>
              <a:rect l="l" t="t" r="r" b="b"/>
              <a:pathLst>
                <a:path w="6761" h="2129" extrusionOk="0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76"/>
            <p:cNvSpPr/>
            <p:nvPr/>
          </p:nvSpPr>
          <p:spPr>
            <a:xfrm>
              <a:off x="1822957" y="3484319"/>
              <a:ext cx="141590" cy="95582"/>
            </a:xfrm>
            <a:custGeom>
              <a:avLst/>
              <a:gdLst/>
              <a:ahLst/>
              <a:cxnLst/>
              <a:rect l="l" t="t" r="r" b="b"/>
              <a:pathLst>
                <a:path w="5398" h="3644" extrusionOk="0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76"/>
            <p:cNvSpPr/>
            <p:nvPr/>
          </p:nvSpPr>
          <p:spPr>
            <a:xfrm>
              <a:off x="1805147" y="3536228"/>
              <a:ext cx="98572" cy="130389"/>
            </a:xfrm>
            <a:custGeom>
              <a:avLst/>
              <a:gdLst/>
              <a:ahLst/>
              <a:cxnLst/>
              <a:rect l="l" t="t" r="r" b="b"/>
              <a:pathLst>
                <a:path w="3758" h="4971" extrusionOk="0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0" name="Google Shape;15250;p76"/>
          <p:cNvGrpSpPr/>
          <p:nvPr/>
        </p:nvGrpSpPr>
        <p:grpSpPr>
          <a:xfrm>
            <a:off x="7966810" y="1519430"/>
            <a:ext cx="369974" cy="355626"/>
            <a:chOff x="7966810" y="1519430"/>
            <a:chExt cx="369974" cy="355626"/>
          </a:xfrm>
        </p:grpSpPr>
        <p:sp>
          <p:nvSpPr>
            <p:cNvPr id="15251" name="Google Shape;15251;p76"/>
            <p:cNvSpPr/>
            <p:nvPr/>
          </p:nvSpPr>
          <p:spPr>
            <a:xfrm>
              <a:off x="8205503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76"/>
            <p:cNvSpPr/>
            <p:nvPr/>
          </p:nvSpPr>
          <p:spPr>
            <a:xfrm>
              <a:off x="8230763" y="1530132"/>
              <a:ext cx="105130" cy="112291"/>
            </a:xfrm>
            <a:custGeom>
              <a:avLst/>
              <a:gdLst/>
              <a:ahLst/>
              <a:cxnLst/>
              <a:rect l="l" t="t" r="r" b="b"/>
              <a:pathLst>
                <a:path w="4008" h="4281" extrusionOk="0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76"/>
            <p:cNvSpPr/>
            <p:nvPr/>
          </p:nvSpPr>
          <p:spPr>
            <a:xfrm>
              <a:off x="7966810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76"/>
            <p:cNvSpPr/>
            <p:nvPr/>
          </p:nvSpPr>
          <p:spPr>
            <a:xfrm>
              <a:off x="7967886" y="1530132"/>
              <a:ext cx="104946" cy="112291"/>
            </a:xfrm>
            <a:custGeom>
              <a:avLst/>
              <a:gdLst/>
              <a:ahLst/>
              <a:cxnLst/>
              <a:rect l="l" t="t" r="r" b="b"/>
              <a:pathLst>
                <a:path w="4001" h="4281" extrusionOk="0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76"/>
            <p:cNvSpPr/>
            <p:nvPr/>
          </p:nvSpPr>
          <p:spPr>
            <a:xfrm>
              <a:off x="8002562" y="1564677"/>
              <a:ext cx="298471" cy="310380"/>
            </a:xfrm>
            <a:custGeom>
              <a:avLst/>
              <a:gdLst/>
              <a:ahLst/>
              <a:cxnLst/>
              <a:rect l="l" t="t" r="r" b="b"/>
              <a:pathLst>
                <a:path w="11379" h="11833" extrusionOk="0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76"/>
            <p:cNvSpPr/>
            <p:nvPr/>
          </p:nvSpPr>
          <p:spPr>
            <a:xfrm>
              <a:off x="8100741" y="1803527"/>
              <a:ext cx="102481" cy="35778"/>
            </a:xfrm>
            <a:custGeom>
              <a:avLst/>
              <a:gdLst/>
              <a:ahLst/>
              <a:cxnLst/>
              <a:rect l="l" t="t" r="r" b="b"/>
              <a:pathLst>
                <a:path w="3907" h="1364" extrusionOk="0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76"/>
            <p:cNvSpPr/>
            <p:nvPr/>
          </p:nvSpPr>
          <p:spPr>
            <a:xfrm>
              <a:off x="8084924" y="1714948"/>
              <a:ext cx="133930" cy="94507"/>
            </a:xfrm>
            <a:custGeom>
              <a:avLst/>
              <a:gdLst/>
              <a:ahLst/>
              <a:cxnLst/>
              <a:rect l="l" t="t" r="r" b="b"/>
              <a:pathLst>
                <a:path w="5106" h="3603" extrusionOk="0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76"/>
            <p:cNvSpPr/>
            <p:nvPr/>
          </p:nvSpPr>
          <p:spPr>
            <a:xfrm>
              <a:off x="8002562" y="1564677"/>
              <a:ext cx="149249" cy="309855"/>
            </a:xfrm>
            <a:custGeom>
              <a:avLst/>
              <a:gdLst/>
              <a:ahLst/>
              <a:cxnLst/>
              <a:rect l="l" t="t" r="r" b="b"/>
              <a:pathLst>
                <a:path w="5690" h="11813" extrusionOk="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76"/>
            <p:cNvSpPr/>
            <p:nvPr/>
          </p:nvSpPr>
          <p:spPr>
            <a:xfrm>
              <a:off x="8112492" y="1755684"/>
              <a:ext cx="29010" cy="28486"/>
            </a:xfrm>
            <a:custGeom>
              <a:avLst/>
              <a:gdLst/>
              <a:ahLst/>
              <a:cxnLst/>
              <a:rect l="l" t="t" r="r" b="b"/>
              <a:pathLst>
                <a:path w="1106" h="1086" extrusionOk="0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76"/>
            <p:cNvSpPr/>
            <p:nvPr/>
          </p:nvSpPr>
          <p:spPr>
            <a:xfrm>
              <a:off x="8161935" y="1755788"/>
              <a:ext cx="29194" cy="28538"/>
            </a:xfrm>
            <a:custGeom>
              <a:avLst/>
              <a:gdLst/>
              <a:ahLst/>
              <a:cxnLst/>
              <a:rect l="l" t="t" r="r" b="b"/>
              <a:pathLst>
                <a:path w="1113" h="1088" extrusionOk="0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76"/>
            <p:cNvSpPr/>
            <p:nvPr/>
          </p:nvSpPr>
          <p:spPr>
            <a:xfrm>
              <a:off x="8068189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76"/>
            <p:cNvSpPr/>
            <p:nvPr/>
          </p:nvSpPr>
          <p:spPr>
            <a:xfrm>
              <a:off x="8086157" y="1666213"/>
              <a:ext cx="17810" cy="29797"/>
            </a:xfrm>
            <a:custGeom>
              <a:avLst/>
              <a:gdLst/>
              <a:ahLst/>
              <a:cxnLst/>
              <a:rect l="l" t="t" r="r" b="b"/>
              <a:pathLst>
                <a:path w="679" h="1136" extrusionOk="0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76"/>
            <p:cNvSpPr/>
            <p:nvPr/>
          </p:nvSpPr>
          <p:spPr>
            <a:xfrm>
              <a:off x="8080098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76"/>
            <p:cNvSpPr/>
            <p:nvPr/>
          </p:nvSpPr>
          <p:spPr>
            <a:xfrm>
              <a:off x="8199628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76"/>
            <p:cNvSpPr/>
            <p:nvPr/>
          </p:nvSpPr>
          <p:spPr>
            <a:xfrm>
              <a:off x="8217412" y="1666213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76"/>
            <p:cNvSpPr/>
            <p:nvPr/>
          </p:nvSpPr>
          <p:spPr>
            <a:xfrm>
              <a:off x="8211536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7" name="Google Shape;15267;p76"/>
          <p:cNvGrpSpPr/>
          <p:nvPr/>
        </p:nvGrpSpPr>
        <p:grpSpPr>
          <a:xfrm>
            <a:off x="2792628" y="3365340"/>
            <a:ext cx="290445" cy="370079"/>
            <a:chOff x="2792628" y="3365340"/>
            <a:chExt cx="290445" cy="370079"/>
          </a:xfrm>
        </p:grpSpPr>
        <p:sp>
          <p:nvSpPr>
            <p:cNvPr id="15268" name="Google Shape;15268;p76"/>
            <p:cNvSpPr/>
            <p:nvPr/>
          </p:nvSpPr>
          <p:spPr>
            <a:xfrm>
              <a:off x="2792628" y="3365366"/>
              <a:ext cx="290445" cy="287769"/>
            </a:xfrm>
            <a:custGeom>
              <a:avLst/>
              <a:gdLst/>
              <a:ahLst/>
              <a:cxnLst/>
              <a:rect l="l" t="t" r="r" b="b"/>
              <a:pathLst>
                <a:path w="11073" h="10971" extrusionOk="0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76"/>
            <p:cNvSpPr/>
            <p:nvPr/>
          </p:nvSpPr>
          <p:spPr>
            <a:xfrm>
              <a:off x="2792628" y="3502025"/>
              <a:ext cx="145314" cy="89156"/>
            </a:xfrm>
            <a:custGeom>
              <a:avLst/>
              <a:gdLst/>
              <a:ahLst/>
              <a:cxnLst/>
              <a:rect l="l" t="t" r="r" b="b"/>
              <a:pathLst>
                <a:path w="5540" h="3399" extrusionOk="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76"/>
            <p:cNvSpPr/>
            <p:nvPr/>
          </p:nvSpPr>
          <p:spPr>
            <a:xfrm>
              <a:off x="2937916" y="3427348"/>
              <a:ext cx="145157" cy="88946"/>
            </a:xfrm>
            <a:custGeom>
              <a:avLst/>
              <a:gdLst/>
              <a:ahLst/>
              <a:cxnLst/>
              <a:rect l="l" t="t" r="r" b="b"/>
              <a:pathLst>
                <a:path w="5534" h="3391" extrusionOk="0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76"/>
            <p:cNvSpPr/>
            <p:nvPr/>
          </p:nvSpPr>
          <p:spPr>
            <a:xfrm>
              <a:off x="2856105" y="3365340"/>
              <a:ext cx="108356" cy="143845"/>
            </a:xfrm>
            <a:custGeom>
              <a:avLst/>
              <a:gdLst/>
              <a:ahLst/>
              <a:cxnLst/>
              <a:rect l="l" t="t" r="r" b="b"/>
              <a:pathLst>
                <a:path w="4131" h="5484" extrusionOk="0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76"/>
            <p:cNvSpPr/>
            <p:nvPr/>
          </p:nvSpPr>
          <p:spPr>
            <a:xfrm>
              <a:off x="2911424" y="3509159"/>
              <a:ext cx="108173" cy="143845"/>
            </a:xfrm>
            <a:custGeom>
              <a:avLst/>
              <a:gdLst/>
              <a:ahLst/>
              <a:cxnLst/>
              <a:rect l="l" t="t" r="r" b="b"/>
              <a:pathLst>
                <a:path w="4124" h="5484" extrusionOk="0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76"/>
            <p:cNvSpPr/>
            <p:nvPr/>
          </p:nvSpPr>
          <p:spPr>
            <a:xfrm>
              <a:off x="2830504" y="3566708"/>
              <a:ext cx="25181" cy="17889"/>
            </a:xfrm>
            <a:custGeom>
              <a:avLst/>
              <a:gdLst/>
              <a:ahLst/>
              <a:cxnLst/>
              <a:rect l="l" t="t" r="r" b="b"/>
              <a:pathLst>
                <a:path w="960" h="682" extrusionOk="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76"/>
            <p:cNvSpPr/>
            <p:nvPr/>
          </p:nvSpPr>
          <p:spPr>
            <a:xfrm>
              <a:off x="2857547" y="3525002"/>
              <a:ext cx="57890" cy="40735"/>
            </a:xfrm>
            <a:custGeom>
              <a:avLst/>
              <a:gdLst/>
              <a:ahLst/>
              <a:cxnLst/>
              <a:rect l="l" t="t" r="r" b="b"/>
              <a:pathLst>
                <a:path w="2207" h="1553" extrusionOk="0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76"/>
            <p:cNvSpPr/>
            <p:nvPr/>
          </p:nvSpPr>
          <p:spPr>
            <a:xfrm>
              <a:off x="3020095" y="3433407"/>
              <a:ext cx="26256" cy="18492"/>
            </a:xfrm>
            <a:custGeom>
              <a:avLst/>
              <a:gdLst/>
              <a:ahLst/>
              <a:cxnLst/>
              <a:rect l="l" t="t" r="r" b="b"/>
              <a:pathLst>
                <a:path w="1001" h="705" extrusionOk="0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76"/>
            <p:cNvSpPr/>
            <p:nvPr/>
          </p:nvSpPr>
          <p:spPr>
            <a:xfrm>
              <a:off x="2961392" y="3452529"/>
              <a:ext cx="57837" cy="40657"/>
            </a:xfrm>
            <a:custGeom>
              <a:avLst/>
              <a:gdLst/>
              <a:ahLst/>
              <a:cxnLst/>
              <a:rect l="l" t="t" r="r" b="b"/>
              <a:pathLst>
                <a:path w="2205" h="1550" extrusionOk="0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76"/>
            <p:cNvSpPr/>
            <p:nvPr/>
          </p:nvSpPr>
          <p:spPr>
            <a:xfrm>
              <a:off x="2860878" y="3404292"/>
              <a:ext cx="21404" cy="20591"/>
            </a:xfrm>
            <a:custGeom>
              <a:avLst/>
              <a:gdLst/>
              <a:ahLst/>
              <a:cxnLst/>
              <a:rect l="l" t="t" r="r" b="b"/>
              <a:pathLst>
                <a:path w="816" h="785" extrusionOk="0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76"/>
            <p:cNvSpPr/>
            <p:nvPr/>
          </p:nvSpPr>
          <p:spPr>
            <a:xfrm>
              <a:off x="2879790" y="3431466"/>
              <a:ext cx="43568" cy="52093"/>
            </a:xfrm>
            <a:custGeom>
              <a:avLst/>
              <a:gdLst/>
              <a:ahLst/>
              <a:cxnLst/>
              <a:rect l="l" t="t" r="r" b="b"/>
              <a:pathLst>
                <a:path w="1661" h="1986" extrusionOk="0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76"/>
            <p:cNvSpPr/>
            <p:nvPr/>
          </p:nvSpPr>
          <p:spPr>
            <a:xfrm>
              <a:off x="2993445" y="3593856"/>
              <a:ext cx="21509" cy="20617"/>
            </a:xfrm>
            <a:custGeom>
              <a:avLst/>
              <a:gdLst/>
              <a:ahLst/>
              <a:cxnLst/>
              <a:rect l="l" t="t" r="r" b="b"/>
              <a:pathLst>
                <a:path w="820" h="786" extrusionOk="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76"/>
            <p:cNvSpPr/>
            <p:nvPr/>
          </p:nvSpPr>
          <p:spPr>
            <a:xfrm>
              <a:off x="2952500" y="3535258"/>
              <a:ext cx="43620" cy="52171"/>
            </a:xfrm>
            <a:custGeom>
              <a:avLst/>
              <a:gdLst/>
              <a:ahLst/>
              <a:cxnLst/>
              <a:rect l="l" t="t" r="r" b="b"/>
              <a:pathLst>
                <a:path w="1663" h="1989" extrusionOk="0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76"/>
            <p:cNvSpPr/>
            <p:nvPr/>
          </p:nvSpPr>
          <p:spPr>
            <a:xfrm>
              <a:off x="2912315" y="3503284"/>
              <a:ext cx="41470" cy="232136"/>
            </a:xfrm>
            <a:custGeom>
              <a:avLst/>
              <a:gdLst/>
              <a:ahLst/>
              <a:cxnLst/>
              <a:rect l="l" t="t" r="r" b="b"/>
              <a:pathLst>
                <a:path w="1581" h="8850" extrusionOk="0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2" name="Google Shape;15282;p76"/>
          <p:cNvGrpSpPr/>
          <p:nvPr/>
        </p:nvGrpSpPr>
        <p:grpSpPr>
          <a:xfrm>
            <a:off x="1389585" y="1988317"/>
            <a:ext cx="388125" cy="353790"/>
            <a:chOff x="1389585" y="1988317"/>
            <a:chExt cx="388125" cy="353790"/>
          </a:xfrm>
        </p:grpSpPr>
        <p:sp>
          <p:nvSpPr>
            <p:cNvPr id="15283" name="Google Shape;15283;p76"/>
            <p:cNvSpPr/>
            <p:nvPr/>
          </p:nvSpPr>
          <p:spPr>
            <a:xfrm>
              <a:off x="1673551" y="2066221"/>
              <a:ext cx="104159" cy="74546"/>
            </a:xfrm>
            <a:custGeom>
              <a:avLst/>
              <a:gdLst/>
              <a:ahLst/>
              <a:cxnLst/>
              <a:rect l="l" t="t" r="r" b="b"/>
              <a:pathLst>
                <a:path w="3971" h="2842" extrusionOk="0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76"/>
            <p:cNvSpPr/>
            <p:nvPr/>
          </p:nvSpPr>
          <p:spPr>
            <a:xfrm>
              <a:off x="1691519" y="2074745"/>
              <a:ext cx="77510" cy="66021"/>
            </a:xfrm>
            <a:custGeom>
              <a:avLst/>
              <a:gdLst/>
              <a:ahLst/>
              <a:cxnLst/>
              <a:rect l="l" t="t" r="r" b="b"/>
              <a:pathLst>
                <a:path w="2955" h="2517" extrusionOk="0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76"/>
            <p:cNvSpPr/>
            <p:nvPr/>
          </p:nvSpPr>
          <p:spPr>
            <a:xfrm>
              <a:off x="1389585" y="2066221"/>
              <a:ext cx="104002" cy="74546"/>
            </a:xfrm>
            <a:custGeom>
              <a:avLst/>
              <a:gdLst/>
              <a:ahLst/>
              <a:cxnLst/>
              <a:rect l="l" t="t" r="r" b="b"/>
              <a:pathLst>
                <a:path w="3965" h="2842" extrusionOk="0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76"/>
            <p:cNvSpPr/>
            <p:nvPr/>
          </p:nvSpPr>
          <p:spPr>
            <a:xfrm>
              <a:off x="1398267" y="2074745"/>
              <a:ext cx="77352" cy="66021"/>
            </a:xfrm>
            <a:custGeom>
              <a:avLst/>
              <a:gdLst/>
              <a:ahLst/>
              <a:cxnLst/>
              <a:rect l="l" t="t" r="r" b="b"/>
              <a:pathLst>
                <a:path w="2949" h="2517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76"/>
            <p:cNvSpPr/>
            <p:nvPr/>
          </p:nvSpPr>
          <p:spPr>
            <a:xfrm>
              <a:off x="1655584" y="1988317"/>
              <a:ext cx="89838" cy="101930"/>
            </a:xfrm>
            <a:custGeom>
              <a:avLst/>
              <a:gdLst/>
              <a:ahLst/>
              <a:cxnLst/>
              <a:rect l="l" t="t" r="r" b="b"/>
              <a:pathLst>
                <a:path w="3425" h="3886" extrusionOk="0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76"/>
            <p:cNvSpPr/>
            <p:nvPr/>
          </p:nvSpPr>
          <p:spPr>
            <a:xfrm>
              <a:off x="1670168" y="1988317"/>
              <a:ext cx="75254" cy="101930"/>
            </a:xfrm>
            <a:custGeom>
              <a:avLst/>
              <a:gdLst/>
              <a:ahLst/>
              <a:cxnLst/>
              <a:rect l="l" t="t" r="r" b="b"/>
              <a:pathLst>
                <a:path w="2869" h="3886" extrusionOk="0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76"/>
            <p:cNvSpPr/>
            <p:nvPr/>
          </p:nvSpPr>
          <p:spPr>
            <a:xfrm>
              <a:off x="1421691" y="1988317"/>
              <a:ext cx="90021" cy="101930"/>
            </a:xfrm>
            <a:custGeom>
              <a:avLst/>
              <a:gdLst/>
              <a:ahLst/>
              <a:cxnLst/>
              <a:rect l="l" t="t" r="r" b="b"/>
              <a:pathLst>
                <a:path w="3432" h="3886" extrusionOk="0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76"/>
            <p:cNvSpPr/>
            <p:nvPr/>
          </p:nvSpPr>
          <p:spPr>
            <a:xfrm>
              <a:off x="1421691" y="1988317"/>
              <a:ext cx="75280" cy="101930"/>
            </a:xfrm>
            <a:custGeom>
              <a:avLst/>
              <a:gdLst/>
              <a:ahLst/>
              <a:cxnLst/>
              <a:rect l="l" t="t" r="r" b="b"/>
              <a:pathLst>
                <a:path w="2870" h="3886" extrusionOk="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76"/>
            <p:cNvSpPr/>
            <p:nvPr/>
          </p:nvSpPr>
          <p:spPr>
            <a:xfrm>
              <a:off x="1461193" y="2012502"/>
              <a:ext cx="244726" cy="295088"/>
            </a:xfrm>
            <a:custGeom>
              <a:avLst/>
              <a:gdLst/>
              <a:ahLst/>
              <a:cxnLst/>
              <a:rect l="l" t="t" r="r" b="b"/>
              <a:pathLst>
                <a:path w="9330" h="11250" extrusionOk="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76"/>
            <p:cNvSpPr/>
            <p:nvPr/>
          </p:nvSpPr>
          <p:spPr>
            <a:xfrm>
              <a:off x="1461901" y="2012869"/>
              <a:ext cx="111346" cy="294720"/>
            </a:xfrm>
            <a:custGeom>
              <a:avLst/>
              <a:gdLst/>
              <a:ahLst/>
              <a:cxnLst/>
              <a:rect l="l" t="t" r="r" b="b"/>
              <a:pathLst>
                <a:path w="4245" h="11236" extrusionOk="0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76"/>
            <p:cNvSpPr/>
            <p:nvPr/>
          </p:nvSpPr>
          <p:spPr>
            <a:xfrm>
              <a:off x="1526270" y="2270054"/>
              <a:ext cx="114573" cy="72054"/>
            </a:xfrm>
            <a:custGeom>
              <a:avLst/>
              <a:gdLst/>
              <a:ahLst/>
              <a:cxnLst/>
              <a:rect l="l" t="t" r="r" b="b"/>
              <a:pathLst>
                <a:path w="4368" h="2747" extrusionOk="0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76"/>
            <p:cNvSpPr/>
            <p:nvPr/>
          </p:nvSpPr>
          <p:spPr>
            <a:xfrm>
              <a:off x="1526270" y="2270211"/>
              <a:ext cx="75437" cy="71896"/>
            </a:xfrm>
            <a:custGeom>
              <a:avLst/>
              <a:gdLst/>
              <a:ahLst/>
              <a:cxnLst/>
              <a:rect l="l" t="t" r="r" b="b"/>
              <a:pathLst>
                <a:path w="2876" h="2741" extrusionOk="0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76"/>
            <p:cNvSpPr/>
            <p:nvPr/>
          </p:nvSpPr>
          <p:spPr>
            <a:xfrm>
              <a:off x="1547621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76"/>
            <p:cNvSpPr/>
            <p:nvPr/>
          </p:nvSpPr>
          <p:spPr>
            <a:xfrm>
              <a:off x="1600029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76"/>
            <p:cNvSpPr/>
            <p:nvPr/>
          </p:nvSpPr>
          <p:spPr>
            <a:xfrm>
              <a:off x="1499594" y="2126156"/>
              <a:ext cx="35961" cy="41994"/>
            </a:xfrm>
            <a:custGeom>
              <a:avLst/>
              <a:gdLst/>
              <a:ahLst/>
              <a:cxnLst/>
              <a:rect l="l" t="t" r="r" b="b"/>
              <a:pathLst>
                <a:path w="1371" h="1601" extrusionOk="0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76"/>
            <p:cNvSpPr/>
            <p:nvPr/>
          </p:nvSpPr>
          <p:spPr>
            <a:xfrm>
              <a:off x="1517561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76"/>
            <p:cNvSpPr/>
            <p:nvPr/>
          </p:nvSpPr>
          <p:spPr>
            <a:xfrm>
              <a:off x="1511686" y="2132215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76"/>
            <p:cNvSpPr/>
            <p:nvPr/>
          </p:nvSpPr>
          <p:spPr>
            <a:xfrm>
              <a:off x="1631583" y="2126156"/>
              <a:ext cx="35935" cy="41994"/>
            </a:xfrm>
            <a:custGeom>
              <a:avLst/>
              <a:gdLst/>
              <a:ahLst/>
              <a:cxnLst/>
              <a:rect l="l" t="t" r="r" b="b"/>
              <a:pathLst>
                <a:path w="1370" h="1601" extrusionOk="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76"/>
            <p:cNvSpPr/>
            <p:nvPr/>
          </p:nvSpPr>
          <p:spPr>
            <a:xfrm>
              <a:off x="1649525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76"/>
            <p:cNvSpPr/>
            <p:nvPr/>
          </p:nvSpPr>
          <p:spPr>
            <a:xfrm>
              <a:off x="1643492" y="2132215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76"/>
            <p:cNvSpPr/>
            <p:nvPr/>
          </p:nvSpPr>
          <p:spPr>
            <a:xfrm>
              <a:off x="1483410" y="2012370"/>
              <a:ext cx="190876" cy="73077"/>
            </a:xfrm>
            <a:custGeom>
              <a:avLst/>
              <a:gdLst/>
              <a:ahLst/>
              <a:cxnLst/>
              <a:rect l="l" t="t" r="r" b="b"/>
              <a:pathLst>
                <a:path w="7277" h="2786" extrusionOk="0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76"/>
            <p:cNvSpPr/>
            <p:nvPr/>
          </p:nvSpPr>
          <p:spPr>
            <a:xfrm>
              <a:off x="1483410" y="2012869"/>
              <a:ext cx="89838" cy="60460"/>
            </a:xfrm>
            <a:custGeom>
              <a:avLst/>
              <a:gdLst/>
              <a:ahLst/>
              <a:cxnLst/>
              <a:rect l="l" t="t" r="r" b="b"/>
              <a:pathLst>
                <a:path w="3425" h="2305" extrusionOk="0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5" name="Google Shape;15305;p76"/>
          <p:cNvGrpSpPr/>
          <p:nvPr/>
        </p:nvGrpSpPr>
        <p:grpSpPr>
          <a:xfrm>
            <a:off x="2492924" y="1512190"/>
            <a:ext cx="370158" cy="370158"/>
            <a:chOff x="2492924" y="1512190"/>
            <a:chExt cx="370158" cy="370158"/>
          </a:xfrm>
        </p:grpSpPr>
        <p:sp>
          <p:nvSpPr>
            <p:cNvPr id="15306" name="Google Shape;15306;p76"/>
            <p:cNvSpPr/>
            <p:nvPr/>
          </p:nvSpPr>
          <p:spPr>
            <a:xfrm>
              <a:off x="2492924" y="1512190"/>
              <a:ext cx="370158" cy="370158"/>
            </a:xfrm>
            <a:custGeom>
              <a:avLst/>
              <a:gdLst/>
              <a:ahLst/>
              <a:cxnLst/>
              <a:rect l="l" t="t" r="r" b="b"/>
              <a:pathLst>
                <a:path w="14112" h="14112" extrusionOk="0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76"/>
            <p:cNvSpPr/>
            <p:nvPr/>
          </p:nvSpPr>
          <p:spPr>
            <a:xfrm>
              <a:off x="2492924" y="1512190"/>
              <a:ext cx="185000" cy="369974"/>
            </a:xfrm>
            <a:custGeom>
              <a:avLst/>
              <a:gdLst/>
              <a:ahLst/>
              <a:cxnLst/>
              <a:rect l="l" t="t" r="r" b="b"/>
              <a:pathLst>
                <a:path w="7053" h="14105" extrusionOk="0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76"/>
            <p:cNvSpPr/>
            <p:nvPr/>
          </p:nvSpPr>
          <p:spPr>
            <a:xfrm>
              <a:off x="2725033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76"/>
            <p:cNvSpPr/>
            <p:nvPr/>
          </p:nvSpPr>
          <p:spPr>
            <a:xfrm>
              <a:off x="2740509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76"/>
            <p:cNvSpPr/>
            <p:nvPr/>
          </p:nvSpPr>
          <p:spPr>
            <a:xfrm>
              <a:off x="2539666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76"/>
            <p:cNvSpPr/>
            <p:nvPr/>
          </p:nvSpPr>
          <p:spPr>
            <a:xfrm>
              <a:off x="2548532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76"/>
            <p:cNvSpPr/>
            <p:nvPr/>
          </p:nvSpPr>
          <p:spPr>
            <a:xfrm>
              <a:off x="2540767" y="1577975"/>
              <a:ext cx="274471" cy="250654"/>
            </a:xfrm>
            <a:custGeom>
              <a:avLst/>
              <a:gdLst/>
              <a:ahLst/>
              <a:cxnLst/>
              <a:rect l="l" t="t" r="r" b="b"/>
              <a:pathLst>
                <a:path w="10464" h="9556" extrusionOk="0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76"/>
            <p:cNvSpPr/>
            <p:nvPr/>
          </p:nvSpPr>
          <p:spPr>
            <a:xfrm>
              <a:off x="2540767" y="1577949"/>
              <a:ext cx="87530" cy="229513"/>
            </a:xfrm>
            <a:custGeom>
              <a:avLst/>
              <a:gdLst/>
              <a:ahLst/>
              <a:cxnLst/>
              <a:rect l="l" t="t" r="r" b="b"/>
              <a:pathLst>
                <a:path w="3337" h="8750" extrusionOk="0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76"/>
            <p:cNvSpPr/>
            <p:nvPr/>
          </p:nvSpPr>
          <p:spPr>
            <a:xfrm>
              <a:off x="2544676" y="1735067"/>
              <a:ext cx="266471" cy="93562"/>
            </a:xfrm>
            <a:custGeom>
              <a:avLst/>
              <a:gdLst/>
              <a:ahLst/>
              <a:cxnLst/>
              <a:rect l="l" t="t" r="r" b="b"/>
              <a:pathLst>
                <a:path w="10159" h="3567" extrusionOk="0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76"/>
            <p:cNvSpPr/>
            <p:nvPr/>
          </p:nvSpPr>
          <p:spPr>
            <a:xfrm>
              <a:off x="2628454" y="1810478"/>
              <a:ext cx="99097" cy="41994"/>
            </a:xfrm>
            <a:custGeom>
              <a:avLst/>
              <a:gdLst/>
              <a:ahLst/>
              <a:cxnLst/>
              <a:rect l="l" t="t" r="r" b="b"/>
              <a:pathLst>
                <a:path w="3778" h="1601" extrusionOk="0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76"/>
            <p:cNvSpPr/>
            <p:nvPr/>
          </p:nvSpPr>
          <p:spPr>
            <a:xfrm>
              <a:off x="2606395" y="1762976"/>
              <a:ext cx="143216" cy="59621"/>
            </a:xfrm>
            <a:custGeom>
              <a:avLst/>
              <a:gdLst/>
              <a:ahLst/>
              <a:cxnLst/>
              <a:rect l="l" t="t" r="r" b="b"/>
              <a:pathLst>
                <a:path w="5460" h="2273" extrusionOk="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76"/>
            <p:cNvSpPr/>
            <p:nvPr/>
          </p:nvSpPr>
          <p:spPr>
            <a:xfrm>
              <a:off x="2601778" y="1776353"/>
              <a:ext cx="152265" cy="51935"/>
            </a:xfrm>
            <a:custGeom>
              <a:avLst/>
              <a:gdLst/>
              <a:ahLst/>
              <a:cxnLst/>
              <a:rect l="l" t="t" r="r" b="b"/>
              <a:pathLst>
                <a:path w="5805" h="1980" extrusionOk="0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76"/>
            <p:cNvSpPr/>
            <p:nvPr/>
          </p:nvSpPr>
          <p:spPr>
            <a:xfrm>
              <a:off x="2640022" y="1759434"/>
              <a:ext cx="75778" cy="31633"/>
            </a:xfrm>
            <a:custGeom>
              <a:avLst/>
              <a:gdLst/>
              <a:ahLst/>
              <a:cxnLst/>
              <a:rect l="l" t="t" r="r" b="b"/>
              <a:pathLst>
                <a:path w="2889" h="1206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76"/>
            <p:cNvSpPr/>
            <p:nvPr/>
          </p:nvSpPr>
          <p:spPr>
            <a:xfrm>
              <a:off x="2672022" y="1606697"/>
              <a:ext cx="11961" cy="60801"/>
            </a:xfrm>
            <a:custGeom>
              <a:avLst/>
              <a:gdLst/>
              <a:ahLst/>
              <a:cxnLst/>
              <a:rect l="l" t="t" r="r" b="b"/>
              <a:pathLst>
                <a:path w="456" h="2318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76"/>
            <p:cNvSpPr/>
            <p:nvPr/>
          </p:nvSpPr>
          <p:spPr>
            <a:xfrm>
              <a:off x="2600362" y="1685256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76"/>
            <p:cNvSpPr/>
            <p:nvPr/>
          </p:nvSpPr>
          <p:spPr>
            <a:xfrm>
              <a:off x="2618330" y="1685256"/>
              <a:ext cx="17810" cy="29955"/>
            </a:xfrm>
            <a:custGeom>
              <a:avLst/>
              <a:gdLst/>
              <a:ahLst/>
              <a:cxnLst/>
              <a:rect l="l" t="t" r="r" b="b"/>
              <a:pathLst>
                <a:path w="679" h="1142" extrusionOk="0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76"/>
            <p:cNvSpPr/>
            <p:nvPr/>
          </p:nvSpPr>
          <p:spPr>
            <a:xfrm>
              <a:off x="2612270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76"/>
            <p:cNvSpPr/>
            <p:nvPr/>
          </p:nvSpPr>
          <p:spPr>
            <a:xfrm>
              <a:off x="2719709" y="1685256"/>
              <a:ext cx="35935" cy="41811"/>
            </a:xfrm>
            <a:custGeom>
              <a:avLst/>
              <a:gdLst/>
              <a:ahLst/>
              <a:cxnLst/>
              <a:rect l="l" t="t" r="r" b="b"/>
              <a:pathLst>
                <a:path w="1370" h="1594" extrusionOk="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76"/>
            <p:cNvSpPr/>
            <p:nvPr/>
          </p:nvSpPr>
          <p:spPr>
            <a:xfrm>
              <a:off x="2737650" y="1685256"/>
              <a:ext cx="17994" cy="29955"/>
            </a:xfrm>
            <a:custGeom>
              <a:avLst/>
              <a:gdLst/>
              <a:ahLst/>
              <a:cxnLst/>
              <a:rect l="l" t="t" r="r" b="b"/>
              <a:pathLst>
                <a:path w="686" h="1142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76"/>
            <p:cNvSpPr/>
            <p:nvPr/>
          </p:nvSpPr>
          <p:spPr>
            <a:xfrm>
              <a:off x="2731617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76"/>
            <p:cNvSpPr/>
            <p:nvPr/>
          </p:nvSpPr>
          <p:spPr>
            <a:xfrm>
              <a:off x="2640022" y="1759434"/>
              <a:ext cx="48762" cy="31528"/>
            </a:xfrm>
            <a:custGeom>
              <a:avLst/>
              <a:gdLst/>
              <a:ahLst/>
              <a:cxnLst/>
              <a:rect l="l" t="t" r="r" b="b"/>
              <a:pathLst>
                <a:path w="1859" h="1202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76"/>
            <p:cNvSpPr/>
            <p:nvPr/>
          </p:nvSpPr>
          <p:spPr>
            <a:xfrm>
              <a:off x="2544859" y="1735067"/>
              <a:ext cx="39345" cy="72578"/>
            </a:xfrm>
            <a:custGeom>
              <a:avLst/>
              <a:gdLst/>
              <a:ahLst/>
              <a:cxnLst/>
              <a:rect l="l" t="t" r="r" b="b"/>
              <a:pathLst>
                <a:path w="1500" h="2767" extrusionOk="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8" name="Google Shape;15328;p76"/>
          <p:cNvGrpSpPr/>
          <p:nvPr/>
        </p:nvGrpSpPr>
        <p:grpSpPr>
          <a:xfrm>
            <a:off x="1933569" y="1512243"/>
            <a:ext cx="393975" cy="370105"/>
            <a:chOff x="1933569" y="1512243"/>
            <a:chExt cx="393975" cy="370105"/>
          </a:xfrm>
        </p:grpSpPr>
        <p:sp>
          <p:nvSpPr>
            <p:cNvPr id="15329" name="Google Shape;15329;p76"/>
            <p:cNvSpPr/>
            <p:nvPr/>
          </p:nvSpPr>
          <p:spPr>
            <a:xfrm>
              <a:off x="2184354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76"/>
            <p:cNvSpPr/>
            <p:nvPr/>
          </p:nvSpPr>
          <p:spPr>
            <a:xfrm>
              <a:off x="2203214" y="1527273"/>
              <a:ext cx="86979" cy="92749"/>
            </a:xfrm>
            <a:custGeom>
              <a:avLst/>
              <a:gdLst/>
              <a:ahLst/>
              <a:cxnLst/>
              <a:rect l="l" t="t" r="r" b="b"/>
              <a:pathLst>
                <a:path w="3316" h="3536" extrusionOk="0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76"/>
            <p:cNvSpPr/>
            <p:nvPr/>
          </p:nvSpPr>
          <p:spPr>
            <a:xfrm>
              <a:off x="1962999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76"/>
            <p:cNvSpPr/>
            <p:nvPr/>
          </p:nvSpPr>
          <p:spPr>
            <a:xfrm>
              <a:off x="1970947" y="1527273"/>
              <a:ext cx="87162" cy="92749"/>
            </a:xfrm>
            <a:custGeom>
              <a:avLst/>
              <a:gdLst/>
              <a:ahLst/>
              <a:cxnLst/>
              <a:rect l="l" t="t" r="r" b="b"/>
              <a:pathLst>
                <a:path w="3323" h="3536" extrusionOk="0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76"/>
            <p:cNvSpPr/>
            <p:nvPr/>
          </p:nvSpPr>
          <p:spPr>
            <a:xfrm>
              <a:off x="1933569" y="1542093"/>
              <a:ext cx="393975" cy="328347"/>
            </a:xfrm>
            <a:custGeom>
              <a:avLst/>
              <a:gdLst/>
              <a:ahLst/>
              <a:cxnLst/>
              <a:rect l="l" t="t" r="r" b="b"/>
              <a:pathLst>
                <a:path w="15020" h="12518" extrusionOk="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76"/>
            <p:cNvSpPr/>
            <p:nvPr/>
          </p:nvSpPr>
          <p:spPr>
            <a:xfrm>
              <a:off x="1939445" y="1551876"/>
              <a:ext cx="190508" cy="318563"/>
            </a:xfrm>
            <a:custGeom>
              <a:avLst/>
              <a:gdLst/>
              <a:ahLst/>
              <a:cxnLst/>
              <a:rect l="l" t="t" r="r" b="b"/>
              <a:pathLst>
                <a:path w="7263" h="12145" extrusionOk="0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76"/>
            <p:cNvSpPr/>
            <p:nvPr/>
          </p:nvSpPr>
          <p:spPr>
            <a:xfrm>
              <a:off x="2199122" y="1856538"/>
              <a:ext cx="23135" cy="13902"/>
            </a:xfrm>
            <a:custGeom>
              <a:avLst/>
              <a:gdLst/>
              <a:ahLst/>
              <a:cxnLst/>
              <a:rect l="l" t="t" r="r" b="b"/>
              <a:pathLst>
                <a:path w="882" h="530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76"/>
            <p:cNvSpPr/>
            <p:nvPr/>
          </p:nvSpPr>
          <p:spPr>
            <a:xfrm>
              <a:off x="1950461" y="1650921"/>
              <a:ext cx="120448" cy="219519"/>
            </a:xfrm>
            <a:custGeom>
              <a:avLst/>
              <a:gdLst/>
              <a:ahLst/>
              <a:cxnLst/>
              <a:rect l="l" t="t" r="r" b="b"/>
              <a:pathLst>
                <a:path w="4592" h="8369" extrusionOk="0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76"/>
            <p:cNvSpPr/>
            <p:nvPr/>
          </p:nvSpPr>
          <p:spPr>
            <a:xfrm>
              <a:off x="2190230" y="1650921"/>
              <a:ext cx="120422" cy="219519"/>
            </a:xfrm>
            <a:custGeom>
              <a:avLst/>
              <a:gdLst/>
              <a:ahLst/>
              <a:cxnLst/>
              <a:rect l="l" t="t" r="r" b="b"/>
              <a:pathLst>
                <a:path w="4591" h="8369" extrusionOk="0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76"/>
            <p:cNvSpPr/>
            <p:nvPr/>
          </p:nvSpPr>
          <p:spPr>
            <a:xfrm>
              <a:off x="2071408" y="1828603"/>
              <a:ext cx="118114" cy="53745"/>
            </a:xfrm>
            <a:custGeom>
              <a:avLst/>
              <a:gdLst/>
              <a:ahLst/>
              <a:cxnLst/>
              <a:rect l="l" t="t" r="r" b="b"/>
              <a:pathLst>
                <a:path w="4503" h="2049" extrusionOk="0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76"/>
            <p:cNvSpPr/>
            <p:nvPr/>
          </p:nvSpPr>
          <p:spPr>
            <a:xfrm>
              <a:off x="2023040" y="1755395"/>
              <a:ext cx="25627" cy="20958"/>
            </a:xfrm>
            <a:custGeom>
              <a:avLst/>
              <a:gdLst/>
              <a:ahLst/>
              <a:cxnLst/>
              <a:rect l="l" t="t" r="r" b="b"/>
              <a:pathLst>
                <a:path w="977" h="799" extrusionOk="0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76"/>
            <p:cNvSpPr/>
            <p:nvPr/>
          </p:nvSpPr>
          <p:spPr>
            <a:xfrm>
              <a:off x="1986213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76"/>
            <p:cNvSpPr/>
            <p:nvPr/>
          </p:nvSpPr>
          <p:spPr>
            <a:xfrm>
              <a:off x="2206571" y="1755474"/>
              <a:ext cx="25653" cy="20879"/>
            </a:xfrm>
            <a:custGeom>
              <a:avLst/>
              <a:gdLst/>
              <a:ahLst/>
              <a:cxnLst/>
              <a:rect l="l" t="t" r="r" b="b"/>
              <a:pathLst>
                <a:path w="978" h="796" extrusionOk="0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76"/>
            <p:cNvSpPr/>
            <p:nvPr/>
          </p:nvSpPr>
          <p:spPr>
            <a:xfrm>
              <a:off x="2233090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76"/>
            <p:cNvSpPr/>
            <p:nvPr/>
          </p:nvSpPr>
          <p:spPr>
            <a:xfrm>
              <a:off x="2042765" y="1585031"/>
              <a:ext cx="33758" cy="22164"/>
            </a:xfrm>
            <a:custGeom>
              <a:avLst/>
              <a:gdLst/>
              <a:ahLst/>
              <a:cxnLst/>
              <a:rect l="l" t="t" r="r" b="b"/>
              <a:pathLst>
                <a:path w="1287" h="845" extrusionOk="0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76"/>
            <p:cNvSpPr/>
            <p:nvPr/>
          </p:nvSpPr>
          <p:spPr>
            <a:xfrm>
              <a:off x="2078201" y="1600297"/>
              <a:ext cx="104395" cy="23082"/>
            </a:xfrm>
            <a:custGeom>
              <a:avLst/>
              <a:gdLst/>
              <a:ahLst/>
              <a:cxnLst/>
              <a:rect l="l" t="t" r="r" b="b"/>
              <a:pathLst>
                <a:path w="3980" h="880" extrusionOk="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76"/>
            <p:cNvSpPr/>
            <p:nvPr/>
          </p:nvSpPr>
          <p:spPr>
            <a:xfrm>
              <a:off x="2184590" y="1585031"/>
              <a:ext cx="33942" cy="22164"/>
            </a:xfrm>
            <a:custGeom>
              <a:avLst/>
              <a:gdLst/>
              <a:ahLst/>
              <a:cxnLst/>
              <a:rect l="l" t="t" r="r" b="b"/>
              <a:pathLst>
                <a:path w="1294" h="845" extrusionOk="0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76"/>
            <p:cNvSpPr/>
            <p:nvPr/>
          </p:nvSpPr>
          <p:spPr>
            <a:xfrm>
              <a:off x="2075264" y="1568952"/>
              <a:ext cx="110717" cy="23922"/>
            </a:xfrm>
            <a:custGeom>
              <a:avLst/>
              <a:gdLst/>
              <a:ahLst/>
              <a:cxnLst/>
              <a:rect l="l" t="t" r="r" b="b"/>
              <a:pathLst>
                <a:path w="4221" h="912" extrusionOk="0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76"/>
            <p:cNvSpPr/>
            <p:nvPr/>
          </p:nvSpPr>
          <p:spPr>
            <a:xfrm>
              <a:off x="2035132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76"/>
            <p:cNvSpPr/>
            <p:nvPr/>
          </p:nvSpPr>
          <p:spPr>
            <a:xfrm>
              <a:off x="2052916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76"/>
            <p:cNvSpPr/>
            <p:nvPr/>
          </p:nvSpPr>
          <p:spPr>
            <a:xfrm>
              <a:off x="2047040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76"/>
            <p:cNvSpPr/>
            <p:nvPr/>
          </p:nvSpPr>
          <p:spPr>
            <a:xfrm>
              <a:off x="2184354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76"/>
            <p:cNvSpPr/>
            <p:nvPr/>
          </p:nvSpPr>
          <p:spPr>
            <a:xfrm>
              <a:off x="2202138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76"/>
            <p:cNvSpPr/>
            <p:nvPr/>
          </p:nvSpPr>
          <p:spPr>
            <a:xfrm>
              <a:off x="2196263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76"/>
            <p:cNvSpPr/>
            <p:nvPr/>
          </p:nvSpPr>
          <p:spPr>
            <a:xfrm>
              <a:off x="2047040" y="1774884"/>
              <a:ext cx="167216" cy="71529"/>
            </a:xfrm>
            <a:custGeom>
              <a:avLst/>
              <a:gdLst/>
              <a:ahLst/>
              <a:cxnLst/>
              <a:rect l="l" t="t" r="r" b="b"/>
              <a:pathLst>
                <a:path w="6375" h="2727" extrusionOk="0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76"/>
            <p:cNvSpPr/>
            <p:nvPr/>
          </p:nvSpPr>
          <p:spPr>
            <a:xfrm>
              <a:off x="2085467" y="1771343"/>
              <a:ext cx="90205" cy="37588"/>
            </a:xfrm>
            <a:custGeom>
              <a:avLst/>
              <a:gdLst/>
              <a:ahLst/>
              <a:cxnLst/>
              <a:rect l="l" t="t" r="r" b="b"/>
              <a:pathLst>
                <a:path w="3439" h="1433" extrusionOk="0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76"/>
            <p:cNvSpPr/>
            <p:nvPr/>
          </p:nvSpPr>
          <p:spPr>
            <a:xfrm>
              <a:off x="2085467" y="1771526"/>
              <a:ext cx="48762" cy="37404"/>
            </a:xfrm>
            <a:custGeom>
              <a:avLst/>
              <a:gdLst/>
              <a:ahLst/>
              <a:cxnLst/>
              <a:rect l="l" t="t" r="r" b="b"/>
              <a:pathLst>
                <a:path w="1859" h="1426" extrusionOk="0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76"/>
            <p:cNvSpPr/>
            <p:nvPr/>
          </p:nvSpPr>
          <p:spPr>
            <a:xfrm>
              <a:off x="2041007" y="1792720"/>
              <a:ext cx="179125" cy="59752"/>
            </a:xfrm>
            <a:custGeom>
              <a:avLst/>
              <a:gdLst/>
              <a:ahLst/>
              <a:cxnLst/>
              <a:rect l="l" t="t" r="r" b="b"/>
              <a:pathLst>
                <a:path w="6829" h="2278" extrusionOk="0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57" name="Google Shape;15357;p76"/>
          <p:cNvGrpSpPr/>
          <p:nvPr/>
        </p:nvGrpSpPr>
        <p:grpSpPr>
          <a:xfrm>
            <a:off x="2236106" y="3365392"/>
            <a:ext cx="306471" cy="370000"/>
            <a:chOff x="2236106" y="3365392"/>
            <a:chExt cx="306471" cy="370000"/>
          </a:xfrm>
        </p:grpSpPr>
        <p:sp>
          <p:nvSpPr>
            <p:cNvPr id="15358" name="Google Shape;15358;p76"/>
            <p:cNvSpPr/>
            <p:nvPr/>
          </p:nvSpPr>
          <p:spPr>
            <a:xfrm>
              <a:off x="2413788" y="3588085"/>
              <a:ext cx="128789" cy="88107"/>
            </a:xfrm>
            <a:custGeom>
              <a:avLst/>
              <a:gdLst/>
              <a:ahLst/>
              <a:cxnLst/>
              <a:rect l="l" t="t" r="r" b="b"/>
              <a:pathLst>
                <a:path w="4910" h="3359" extrusionOk="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76"/>
            <p:cNvSpPr/>
            <p:nvPr/>
          </p:nvSpPr>
          <p:spPr>
            <a:xfrm>
              <a:off x="2413604" y="3588085"/>
              <a:ext cx="127740" cy="67831"/>
            </a:xfrm>
            <a:custGeom>
              <a:avLst/>
              <a:gdLst/>
              <a:ahLst/>
              <a:cxnLst/>
              <a:rect l="l" t="t" r="r" b="b"/>
              <a:pathLst>
                <a:path w="4870" h="2586" extrusionOk="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76"/>
            <p:cNvSpPr/>
            <p:nvPr/>
          </p:nvSpPr>
          <p:spPr>
            <a:xfrm>
              <a:off x="2350469" y="3365471"/>
              <a:ext cx="64945" cy="86559"/>
            </a:xfrm>
            <a:custGeom>
              <a:avLst/>
              <a:gdLst/>
              <a:ahLst/>
              <a:cxnLst/>
              <a:rect l="l" t="t" r="r" b="b"/>
              <a:pathLst>
                <a:path w="2476" h="3300" extrusionOk="0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76"/>
            <p:cNvSpPr/>
            <p:nvPr/>
          </p:nvSpPr>
          <p:spPr>
            <a:xfrm>
              <a:off x="2368436" y="3365392"/>
              <a:ext cx="46978" cy="86166"/>
            </a:xfrm>
            <a:custGeom>
              <a:avLst/>
              <a:gdLst/>
              <a:ahLst/>
              <a:cxnLst/>
              <a:rect l="l" t="t" r="r" b="b"/>
              <a:pathLst>
                <a:path w="1791" h="3285" extrusionOk="0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76"/>
            <p:cNvSpPr/>
            <p:nvPr/>
          </p:nvSpPr>
          <p:spPr>
            <a:xfrm>
              <a:off x="2236106" y="3542156"/>
              <a:ext cx="145157" cy="92618"/>
            </a:xfrm>
            <a:custGeom>
              <a:avLst/>
              <a:gdLst/>
              <a:ahLst/>
              <a:cxnLst/>
              <a:rect l="l" t="t" r="r" b="b"/>
              <a:pathLst>
                <a:path w="5534" h="3531" extrusionOk="0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76"/>
            <p:cNvSpPr/>
            <p:nvPr/>
          </p:nvSpPr>
          <p:spPr>
            <a:xfrm>
              <a:off x="2236814" y="3542156"/>
              <a:ext cx="144449" cy="63608"/>
            </a:xfrm>
            <a:custGeom>
              <a:avLst/>
              <a:gdLst/>
              <a:ahLst/>
              <a:cxnLst/>
              <a:rect l="l" t="t" r="r" b="b"/>
              <a:pathLst>
                <a:path w="5507" h="2425" extrusionOk="0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76"/>
            <p:cNvSpPr/>
            <p:nvPr/>
          </p:nvSpPr>
          <p:spPr>
            <a:xfrm>
              <a:off x="2298717" y="3457171"/>
              <a:ext cx="81654" cy="61693"/>
            </a:xfrm>
            <a:custGeom>
              <a:avLst/>
              <a:gdLst/>
              <a:ahLst/>
              <a:cxnLst/>
              <a:rect l="l" t="t" r="r" b="b"/>
              <a:pathLst>
                <a:path w="3113" h="2352" extrusionOk="0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76"/>
            <p:cNvSpPr/>
            <p:nvPr/>
          </p:nvSpPr>
          <p:spPr>
            <a:xfrm>
              <a:off x="2299609" y="3457171"/>
              <a:ext cx="80762" cy="51647"/>
            </a:xfrm>
            <a:custGeom>
              <a:avLst/>
              <a:gdLst/>
              <a:ahLst/>
              <a:cxnLst/>
              <a:rect l="l" t="t" r="r" b="b"/>
              <a:pathLst>
                <a:path w="3079" h="1969" extrusionOk="0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76"/>
            <p:cNvSpPr/>
            <p:nvPr/>
          </p:nvSpPr>
          <p:spPr>
            <a:xfrm>
              <a:off x="2421080" y="3480857"/>
              <a:ext cx="85929" cy="59044"/>
            </a:xfrm>
            <a:custGeom>
              <a:avLst/>
              <a:gdLst/>
              <a:ahLst/>
              <a:cxnLst/>
              <a:rect l="l" t="t" r="r" b="b"/>
              <a:pathLst>
                <a:path w="3276" h="2251" extrusionOk="0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76"/>
            <p:cNvSpPr/>
            <p:nvPr/>
          </p:nvSpPr>
          <p:spPr>
            <a:xfrm>
              <a:off x="2421080" y="3480857"/>
              <a:ext cx="85221" cy="47345"/>
            </a:xfrm>
            <a:custGeom>
              <a:avLst/>
              <a:gdLst/>
              <a:ahLst/>
              <a:cxnLst/>
              <a:rect l="l" t="t" r="r" b="b"/>
              <a:pathLst>
                <a:path w="3249" h="1805" extrusionOk="0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76"/>
            <p:cNvSpPr/>
            <p:nvPr/>
          </p:nvSpPr>
          <p:spPr>
            <a:xfrm>
              <a:off x="2379269" y="3608807"/>
              <a:ext cx="129340" cy="76093"/>
            </a:xfrm>
            <a:custGeom>
              <a:avLst/>
              <a:gdLst/>
              <a:ahLst/>
              <a:cxnLst/>
              <a:rect l="l" t="t" r="r" b="b"/>
              <a:pathLst>
                <a:path w="4931" h="2901" extrusionOk="0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76"/>
            <p:cNvSpPr/>
            <p:nvPr/>
          </p:nvSpPr>
          <p:spPr>
            <a:xfrm>
              <a:off x="2274035" y="3568019"/>
              <a:ext cx="22400" cy="12485"/>
            </a:xfrm>
            <a:custGeom>
              <a:avLst/>
              <a:gdLst/>
              <a:ahLst/>
              <a:cxnLst/>
              <a:rect l="l" t="t" r="r" b="b"/>
              <a:pathLst>
                <a:path w="854" h="476" extrusionOk="0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76"/>
            <p:cNvSpPr/>
            <p:nvPr/>
          </p:nvSpPr>
          <p:spPr>
            <a:xfrm>
              <a:off x="2450012" y="3500398"/>
              <a:ext cx="20722" cy="13823"/>
            </a:xfrm>
            <a:custGeom>
              <a:avLst/>
              <a:gdLst/>
              <a:ahLst/>
              <a:cxnLst/>
              <a:rect l="l" t="t" r="r" b="b"/>
              <a:pathLst>
                <a:path w="790" h="527" extrusionOk="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76"/>
            <p:cNvSpPr/>
            <p:nvPr/>
          </p:nvSpPr>
          <p:spPr>
            <a:xfrm>
              <a:off x="2303675" y="3396003"/>
              <a:ext cx="142088" cy="339390"/>
            </a:xfrm>
            <a:custGeom>
              <a:avLst/>
              <a:gdLst/>
              <a:ahLst/>
              <a:cxnLst/>
              <a:rect l="l" t="t" r="r" b="b"/>
              <a:pathLst>
                <a:path w="5417" h="12939" extrusionOk="0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2" name="Google Shape;15372;p76"/>
          <p:cNvGrpSpPr/>
          <p:nvPr/>
        </p:nvGrpSpPr>
        <p:grpSpPr>
          <a:xfrm>
            <a:off x="5492823" y="3385563"/>
            <a:ext cx="375325" cy="329606"/>
            <a:chOff x="5492823" y="3385563"/>
            <a:chExt cx="375325" cy="329606"/>
          </a:xfrm>
        </p:grpSpPr>
        <p:sp>
          <p:nvSpPr>
            <p:cNvPr id="15373" name="Google Shape;15373;p76"/>
            <p:cNvSpPr/>
            <p:nvPr/>
          </p:nvSpPr>
          <p:spPr>
            <a:xfrm>
              <a:off x="5531617" y="3399019"/>
              <a:ext cx="53719" cy="53404"/>
            </a:xfrm>
            <a:custGeom>
              <a:avLst/>
              <a:gdLst/>
              <a:ahLst/>
              <a:cxnLst/>
              <a:rect l="l" t="t" r="r" b="b"/>
              <a:pathLst>
                <a:path w="2048" h="2036" extrusionOk="0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76"/>
            <p:cNvSpPr/>
            <p:nvPr/>
          </p:nvSpPr>
          <p:spPr>
            <a:xfrm>
              <a:off x="5492823" y="3446417"/>
              <a:ext cx="50729" cy="42388"/>
            </a:xfrm>
            <a:custGeom>
              <a:avLst/>
              <a:gdLst/>
              <a:ahLst/>
              <a:cxnLst/>
              <a:rect l="l" t="t" r="r" b="b"/>
              <a:pathLst>
                <a:path w="1934" h="1616" extrusionOk="0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76"/>
            <p:cNvSpPr/>
            <p:nvPr/>
          </p:nvSpPr>
          <p:spPr>
            <a:xfrm>
              <a:off x="5654321" y="3412318"/>
              <a:ext cx="43437" cy="47660"/>
            </a:xfrm>
            <a:custGeom>
              <a:avLst/>
              <a:gdLst/>
              <a:ahLst/>
              <a:cxnLst/>
              <a:rect l="l" t="t" r="r" b="b"/>
              <a:pathLst>
                <a:path w="1656" h="1817" extrusionOk="0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76"/>
            <p:cNvSpPr/>
            <p:nvPr/>
          </p:nvSpPr>
          <p:spPr>
            <a:xfrm>
              <a:off x="5541742" y="3464332"/>
              <a:ext cx="135373" cy="89182"/>
            </a:xfrm>
            <a:custGeom>
              <a:avLst/>
              <a:gdLst/>
              <a:ahLst/>
              <a:cxnLst/>
              <a:rect l="l" t="t" r="r" b="b"/>
              <a:pathLst>
                <a:path w="5161" h="3400" extrusionOk="0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76"/>
            <p:cNvSpPr/>
            <p:nvPr/>
          </p:nvSpPr>
          <p:spPr>
            <a:xfrm>
              <a:off x="5596877" y="3385563"/>
              <a:ext cx="46270" cy="57470"/>
            </a:xfrm>
            <a:custGeom>
              <a:avLst/>
              <a:gdLst/>
              <a:ahLst/>
              <a:cxnLst/>
              <a:rect l="l" t="t" r="r" b="b"/>
              <a:pathLst>
                <a:path w="1764" h="2191" extrusionOk="0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76"/>
            <p:cNvSpPr/>
            <p:nvPr/>
          </p:nvSpPr>
          <p:spPr>
            <a:xfrm>
              <a:off x="5542109" y="3467532"/>
              <a:ext cx="50519" cy="85956"/>
            </a:xfrm>
            <a:custGeom>
              <a:avLst/>
              <a:gdLst/>
              <a:ahLst/>
              <a:cxnLst/>
              <a:rect l="l" t="t" r="r" b="b"/>
              <a:pathLst>
                <a:path w="1926" h="3277" extrusionOk="0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76"/>
            <p:cNvSpPr/>
            <p:nvPr/>
          </p:nvSpPr>
          <p:spPr>
            <a:xfrm>
              <a:off x="5492823" y="3450273"/>
              <a:ext cx="46821" cy="38532"/>
            </a:xfrm>
            <a:custGeom>
              <a:avLst/>
              <a:gdLst/>
              <a:ahLst/>
              <a:cxnLst/>
              <a:rect l="l" t="t" r="r" b="b"/>
              <a:pathLst>
                <a:path w="1785" h="1469" extrusionOk="0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76"/>
            <p:cNvSpPr/>
            <p:nvPr/>
          </p:nvSpPr>
          <p:spPr>
            <a:xfrm>
              <a:off x="5531774" y="3399596"/>
              <a:ext cx="44486" cy="52827"/>
            </a:xfrm>
            <a:custGeom>
              <a:avLst/>
              <a:gdLst/>
              <a:ahLst/>
              <a:cxnLst/>
              <a:rect l="l" t="t" r="r" b="b"/>
              <a:pathLst>
                <a:path w="1696" h="2014" extrusionOk="0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76"/>
            <p:cNvSpPr/>
            <p:nvPr/>
          </p:nvSpPr>
          <p:spPr>
            <a:xfrm>
              <a:off x="5597244" y="3385563"/>
              <a:ext cx="34886" cy="55686"/>
            </a:xfrm>
            <a:custGeom>
              <a:avLst/>
              <a:gdLst/>
              <a:ahLst/>
              <a:cxnLst/>
              <a:rect l="l" t="t" r="r" b="b"/>
              <a:pathLst>
                <a:path w="1330" h="2123" extrusionOk="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76"/>
            <p:cNvSpPr/>
            <p:nvPr/>
          </p:nvSpPr>
          <p:spPr>
            <a:xfrm>
              <a:off x="5654872" y="3412292"/>
              <a:ext cx="38086" cy="42807"/>
            </a:xfrm>
            <a:custGeom>
              <a:avLst/>
              <a:gdLst/>
              <a:ahLst/>
              <a:cxnLst/>
              <a:rect l="l" t="t" r="r" b="b"/>
              <a:pathLst>
                <a:path w="1452" h="1632" extrusionOk="0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76"/>
            <p:cNvSpPr/>
            <p:nvPr/>
          </p:nvSpPr>
          <p:spPr>
            <a:xfrm>
              <a:off x="5730624" y="3541868"/>
              <a:ext cx="43070" cy="57863"/>
            </a:xfrm>
            <a:custGeom>
              <a:avLst/>
              <a:gdLst/>
              <a:ahLst/>
              <a:cxnLst/>
              <a:rect l="l" t="t" r="r" b="b"/>
              <a:pathLst>
                <a:path w="1642" h="2206" extrusionOk="0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76"/>
            <p:cNvSpPr/>
            <p:nvPr/>
          </p:nvSpPr>
          <p:spPr>
            <a:xfrm>
              <a:off x="5672472" y="3557868"/>
              <a:ext cx="41102" cy="49260"/>
            </a:xfrm>
            <a:custGeom>
              <a:avLst/>
              <a:gdLst/>
              <a:ahLst/>
              <a:cxnLst/>
              <a:rect l="l" t="t" r="r" b="b"/>
              <a:pathLst>
                <a:path w="1567" h="1878" extrusionOk="0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76"/>
            <p:cNvSpPr/>
            <p:nvPr/>
          </p:nvSpPr>
          <p:spPr>
            <a:xfrm>
              <a:off x="5815111" y="3621974"/>
              <a:ext cx="53037" cy="39712"/>
            </a:xfrm>
            <a:custGeom>
              <a:avLst/>
              <a:gdLst/>
              <a:ahLst/>
              <a:cxnLst/>
              <a:rect l="l" t="t" r="r" b="b"/>
              <a:pathLst>
                <a:path w="2022" h="1514" extrusionOk="0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76"/>
            <p:cNvSpPr/>
            <p:nvPr/>
          </p:nvSpPr>
          <p:spPr>
            <a:xfrm>
              <a:off x="5673180" y="3620138"/>
              <a:ext cx="136265" cy="95031"/>
            </a:xfrm>
            <a:custGeom>
              <a:avLst/>
              <a:gdLst/>
              <a:ahLst/>
              <a:cxnLst/>
              <a:rect l="l" t="t" r="r" b="b"/>
              <a:pathLst>
                <a:path w="5195" h="3623" extrusionOk="0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76"/>
            <p:cNvSpPr/>
            <p:nvPr/>
          </p:nvSpPr>
          <p:spPr>
            <a:xfrm>
              <a:off x="5779884" y="3567363"/>
              <a:ext cx="56237" cy="51280"/>
            </a:xfrm>
            <a:custGeom>
              <a:avLst/>
              <a:gdLst/>
              <a:ahLst/>
              <a:cxnLst/>
              <a:rect l="l" t="t" r="r" b="b"/>
              <a:pathLst>
                <a:path w="2144" h="1955" extrusionOk="0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76"/>
            <p:cNvSpPr/>
            <p:nvPr/>
          </p:nvSpPr>
          <p:spPr>
            <a:xfrm>
              <a:off x="5676380" y="3620243"/>
              <a:ext cx="79897" cy="70349"/>
            </a:xfrm>
            <a:custGeom>
              <a:avLst/>
              <a:gdLst/>
              <a:ahLst/>
              <a:cxnLst/>
              <a:rect l="l" t="t" r="r" b="b"/>
              <a:pathLst>
                <a:path w="3046" h="2682" extrusionOk="0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76"/>
            <p:cNvSpPr/>
            <p:nvPr/>
          </p:nvSpPr>
          <p:spPr>
            <a:xfrm>
              <a:off x="5672289" y="3558052"/>
              <a:ext cx="33286" cy="49076"/>
            </a:xfrm>
            <a:custGeom>
              <a:avLst/>
              <a:gdLst/>
              <a:ahLst/>
              <a:cxnLst/>
              <a:rect l="l" t="t" r="r" b="b"/>
              <a:pathLst>
                <a:path w="1269" h="1871" extrusionOk="0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76"/>
            <p:cNvSpPr/>
            <p:nvPr/>
          </p:nvSpPr>
          <p:spPr>
            <a:xfrm>
              <a:off x="5730624" y="3541868"/>
              <a:ext cx="28486" cy="57837"/>
            </a:xfrm>
            <a:custGeom>
              <a:avLst/>
              <a:gdLst/>
              <a:ahLst/>
              <a:cxnLst/>
              <a:rect l="l" t="t" r="r" b="b"/>
              <a:pathLst>
                <a:path w="1086" h="2205" extrusionOk="0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76"/>
            <p:cNvSpPr/>
            <p:nvPr/>
          </p:nvSpPr>
          <p:spPr>
            <a:xfrm>
              <a:off x="5781484" y="3567363"/>
              <a:ext cx="51070" cy="44093"/>
            </a:xfrm>
            <a:custGeom>
              <a:avLst/>
              <a:gdLst/>
              <a:ahLst/>
              <a:cxnLst/>
              <a:rect l="l" t="t" r="r" b="b"/>
              <a:pathLst>
                <a:path w="1947" h="1681" extrusionOk="0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76"/>
            <p:cNvSpPr/>
            <p:nvPr/>
          </p:nvSpPr>
          <p:spPr>
            <a:xfrm>
              <a:off x="5818836" y="3622027"/>
              <a:ext cx="46978" cy="28197"/>
            </a:xfrm>
            <a:custGeom>
              <a:avLst/>
              <a:gdLst/>
              <a:ahLst/>
              <a:cxnLst/>
              <a:rect l="l" t="t" r="r" b="b"/>
              <a:pathLst>
                <a:path w="1791" h="1075" extrusionOk="0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3" name="Google Shape;15393;p76"/>
          <p:cNvGrpSpPr/>
          <p:nvPr/>
        </p:nvGrpSpPr>
        <p:grpSpPr>
          <a:xfrm>
            <a:off x="3041787" y="2001118"/>
            <a:ext cx="370158" cy="328164"/>
            <a:chOff x="3041787" y="2001118"/>
            <a:chExt cx="370158" cy="328164"/>
          </a:xfrm>
        </p:grpSpPr>
        <p:sp>
          <p:nvSpPr>
            <p:cNvPr id="15394" name="Google Shape;15394;p76"/>
            <p:cNvSpPr/>
            <p:nvPr/>
          </p:nvSpPr>
          <p:spPr>
            <a:xfrm>
              <a:off x="3087689" y="2006993"/>
              <a:ext cx="278536" cy="258628"/>
            </a:xfrm>
            <a:custGeom>
              <a:avLst/>
              <a:gdLst/>
              <a:ahLst/>
              <a:cxnLst/>
              <a:rect l="l" t="t" r="r" b="b"/>
              <a:pathLst>
                <a:path w="10619" h="9860" extrusionOk="0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76"/>
            <p:cNvSpPr/>
            <p:nvPr/>
          </p:nvSpPr>
          <p:spPr>
            <a:xfrm>
              <a:off x="3298631" y="2001118"/>
              <a:ext cx="113314" cy="184082"/>
            </a:xfrm>
            <a:custGeom>
              <a:avLst/>
              <a:gdLst/>
              <a:ahLst/>
              <a:cxnLst/>
              <a:rect l="l" t="t" r="r" b="b"/>
              <a:pathLst>
                <a:path w="4320" h="7018" extrusionOk="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76"/>
            <p:cNvSpPr/>
            <p:nvPr/>
          </p:nvSpPr>
          <p:spPr>
            <a:xfrm>
              <a:off x="3143166" y="2114431"/>
              <a:ext cx="41837" cy="53719"/>
            </a:xfrm>
            <a:custGeom>
              <a:avLst/>
              <a:gdLst/>
              <a:ahLst/>
              <a:cxnLst/>
              <a:rect l="l" t="t" r="r" b="b"/>
              <a:pathLst>
                <a:path w="1595" h="2048" extrusionOk="0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76"/>
            <p:cNvSpPr/>
            <p:nvPr/>
          </p:nvSpPr>
          <p:spPr>
            <a:xfrm>
              <a:off x="316113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76"/>
            <p:cNvSpPr/>
            <p:nvPr/>
          </p:nvSpPr>
          <p:spPr>
            <a:xfrm>
              <a:off x="3155258" y="2120464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76"/>
            <p:cNvSpPr/>
            <p:nvPr/>
          </p:nvSpPr>
          <p:spPr>
            <a:xfrm>
              <a:off x="3268571" y="2114431"/>
              <a:ext cx="41811" cy="53719"/>
            </a:xfrm>
            <a:custGeom>
              <a:avLst/>
              <a:gdLst/>
              <a:ahLst/>
              <a:cxnLst/>
              <a:rect l="l" t="t" r="r" b="b"/>
              <a:pathLst>
                <a:path w="1594" h="2048" extrusionOk="0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76"/>
            <p:cNvSpPr/>
            <p:nvPr/>
          </p:nvSpPr>
          <p:spPr>
            <a:xfrm>
              <a:off x="328651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76"/>
            <p:cNvSpPr/>
            <p:nvPr/>
          </p:nvSpPr>
          <p:spPr>
            <a:xfrm>
              <a:off x="3280480" y="2120464"/>
              <a:ext cx="17994" cy="17810"/>
            </a:xfrm>
            <a:custGeom>
              <a:avLst/>
              <a:gdLst/>
              <a:ahLst/>
              <a:cxnLst/>
              <a:rect l="l" t="t" r="r" b="b"/>
              <a:pathLst>
                <a:path w="686" h="679" extrusionOk="0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76"/>
            <p:cNvSpPr/>
            <p:nvPr/>
          </p:nvSpPr>
          <p:spPr>
            <a:xfrm>
              <a:off x="3298447" y="2011741"/>
              <a:ext cx="98730" cy="173459"/>
            </a:xfrm>
            <a:custGeom>
              <a:avLst/>
              <a:gdLst/>
              <a:ahLst/>
              <a:cxnLst/>
              <a:rect l="l" t="t" r="r" b="b"/>
              <a:pathLst>
                <a:path w="3764" h="6613" extrusionOk="0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76"/>
            <p:cNvSpPr/>
            <p:nvPr/>
          </p:nvSpPr>
          <p:spPr>
            <a:xfrm>
              <a:off x="3087506" y="2013052"/>
              <a:ext cx="98730" cy="252569"/>
            </a:xfrm>
            <a:custGeom>
              <a:avLst/>
              <a:gdLst/>
              <a:ahLst/>
              <a:cxnLst/>
              <a:rect l="l" t="t" r="r" b="b"/>
              <a:pathLst>
                <a:path w="3764" h="9629" extrusionOk="0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76"/>
            <p:cNvSpPr/>
            <p:nvPr/>
          </p:nvSpPr>
          <p:spPr>
            <a:xfrm>
              <a:off x="3041787" y="2001118"/>
              <a:ext cx="113497" cy="184082"/>
            </a:xfrm>
            <a:custGeom>
              <a:avLst/>
              <a:gdLst/>
              <a:ahLst/>
              <a:cxnLst/>
              <a:rect l="l" t="t" r="r" b="b"/>
              <a:pathLst>
                <a:path w="4327" h="7018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76"/>
            <p:cNvSpPr/>
            <p:nvPr/>
          </p:nvSpPr>
          <p:spPr>
            <a:xfrm>
              <a:off x="3041787" y="2001118"/>
              <a:ext cx="111373" cy="122232"/>
            </a:xfrm>
            <a:custGeom>
              <a:avLst/>
              <a:gdLst/>
              <a:ahLst/>
              <a:cxnLst/>
              <a:rect l="l" t="t" r="r" b="b"/>
              <a:pathLst>
                <a:path w="4246" h="4660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76"/>
            <p:cNvSpPr/>
            <p:nvPr/>
          </p:nvSpPr>
          <p:spPr>
            <a:xfrm>
              <a:off x="3161133" y="2221843"/>
              <a:ext cx="131281" cy="95530"/>
            </a:xfrm>
            <a:custGeom>
              <a:avLst/>
              <a:gdLst/>
              <a:ahLst/>
              <a:cxnLst/>
              <a:rect l="l" t="t" r="r" b="b"/>
              <a:pathLst>
                <a:path w="5005" h="3642" extrusionOk="0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76"/>
            <p:cNvSpPr/>
            <p:nvPr/>
          </p:nvSpPr>
          <p:spPr>
            <a:xfrm>
              <a:off x="3196885" y="2269687"/>
              <a:ext cx="59778" cy="59595"/>
            </a:xfrm>
            <a:custGeom>
              <a:avLst/>
              <a:gdLst/>
              <a:ahLst/>
              <a:cxnLst/>
              <a:rect l="l" t="t" r="r" b="b"/>
              <a:pathLst>
                <a:path w="2279" h="2272" extrusionOk="0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76"/>
            <p:cNvSpPr/>
            <p:nvPr/>
          </p:nvSpPr>
          <p:spPr>
            <a:xfrm>
              <a:off x="3196885" y="2269687"/>
              <a:ext cx="59778" cy="29850"/>
            </a:xfrm>
            <a:custGeom>
              <a:avLst/>
              <a:gdLst/>
              <a:ahLst/>
              <a:cxnLst/>
              <a:rect l="l" t="t" r="r" b="b"/>
              <a:pathLst>
                <a:path w="2279" h="1138" extrusionOk="0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76"/>
            <p:cNvSpPr/>
            <p:nvPr/>
          </p:nvSpPr>
          <p:spPr>
            <a:xfrm>
              <a:off x="3143166" y="2215968"/>
              <a:ext cx="167216" cy="65680"/>
            </a:xfrm>
            <a:custGeom>
              <a:avLst/>
              <a:gdLst/>
              <a:ahLst/>
              <a:cxnLst/>
              <a:rect l="l" t="t" r="r" b="b"/>
              <a:pathLst>
                <a:path w="6375" h="2504" extrusionOk="0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76"/>
            <p:cNvSpPr/>
            <p:nvPr/>
          </p:nvSpPr>
          <p:spPr>
            <a:xfrm>
              <a:off x="3191009" y="2192151"/>
              <a:ext cx="71713" cy="50362"/>
            </a:xfrm>
            <a:custGeom>
              <a:avLst/>
              <a:gdLst/>
              <a:ahLst/>
              <a:cxnLst/>
              <a:rect l="l" t="t" r="r" b="b"/>
              <a:pathLst>
                <a:path w="2734" h="1920" extrusionOk="0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76"/>
            <p:cNvSpPr/>
            <p:nvPr/>
          </p:nvSpPr>
          <p:spPr>
            <a:xfrm>
              <a:off x="3190826" y="2193908"/>
              <a:ext cx="53221" cy="48604"/>
            </a:xfrm>
            <a:custGeom>
              <a:avLst/>
              <a:gdLst/>
              <a:ahLst/>
              <a:cxnLst/>
              <a:rect l="l" t="t" r="r" b="b"/>
              <a:pathLst>
                <a:path w="2029" h="1853" extrusionOk="0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2" name="Google Shape;15412;p76"/>
          <p:cNvGrpSpPr/>
          <p:nvPr/>
        </p:nvGrpSpPr>
        <p:grpSpPr>
          <a:xfrm>
            <a:off x="5779884" y="2039125"/>
            <a:ext cx="372309" cy="328216"/>
            <a:chOff x="5779884" y="2039125"/>
            <a:chExt cx="372309" cy="328216"/>
          </a:xfrm>
        </p:grpSpPr>
        <p:sp>
          <p:nvSpPr>
            <p:cNvPr id="15413" name="Google Shape;15413;p76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76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76"/>
            <p:cNvSpPr/>
            <p:nvPr/>
          </p:nvSpPr>
          <p:spPr>
            <a:xfrm>
              <a:off x="6095221" y="2136097"/>
              <a:ext cx="56972" cy="134088"/>
            </a:xfrm>
            <a:custGeom>
              <a:avLst/>
              <a:gdLst/>
              <a:ahLst/>
              <a:cxnLst/>
              <a:rect l="l" t="t" r="r" b="b"/>
              <a:pathLst>
                <a:path w="2172" h="5112" extrusionOk="0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76"/>
            <p:cNvSpPr/>
            <p:nvPr/>
          </p:nvSpPr>
          <p:spPr>
            <a:xfrm>
              <a:off x="5801419" y="2039125"/>
              <a:ext cx="156882" cy="90441"/>
            </a:xfrm>
            <a:custGeom>
              <a:avLst/>
              <a:gdLst/>
              <a:ahLst/>
              <a:cxnLst/>
              <a:rect l="l" t="t" r="r" b="b"/>
              <a:pathLst>
                <a:path w="5981" h="3448" extrusionOk="0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76"/>
            <p:cNvSpPr/>
            <p:nvPr/>
          </p:nvSpPr>
          <p:spPr>
            <a:xfrm>
              <a:off x="5779884" y="2058666"/>
              <a:ext cx="331731" cy="308675"/>
            </a:xfrm>
            <a:custGeom>
              <a:avLst/>
              <a:gdLst/>
              <a:ahLst/>
              <a:cxnLst/>
              <a:rect l="l" t="t" r="r" b="b"/>
              <a:pathLst>
                <a:path w="12647" h="11768" extrusionOk="0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76"/>
            <p:cNvSpPr/>
            <p:nvPr/>
          </p:nvSpPr>
          <p:spPr>
            <a:xfrm>
              <a:off x="5818757" y="2041250"/>
              <a:ext cx="35515" cy="28250"/>
            </a:xfrm>
            <a:custGeom>
              <a:avLst/>
              <a:gdLst/>
              <a:ahLst/>
              <a:cxnLst/>
              <a:rect l="l" t="t" r="r" b="b"/>
              <a:pathLst>
                <a:path w="1354" h="1077" extrusionOk="0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76"/>
            <p:cNvSpPr/>
            <p:nvPr/>
          </p:nvSpPr>
          <p:spPr>
            <a:xfrm>
              <a:off x="5821695" y="2081513"/>
              <a:ext cx="16027" cy="12118"/>
            </a:xfrm>
            <a:custGeom>
              <a:avLst/>
              <a:gdLst/>
              <a:ahLst/>
              <a:cxnLst/>
              <a:rect l="l" t="t" r="r" b="b"/>
              <a:pathLst>
                <a:path w="611" h="462" extrusionOk="0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76"/>
            <p:cNvSpPr/>
            <p:nvPr/>
          </p:nvSpPr>
          <p:spPr>
            <a:xfrm>
              <a:off x="5844987" y="2093710"/>
              <a:ext cx="48945" cy="110717"/>
            </a:xfrm>
            <a:custGeom>
              <a:avLst/>
              <a:gdLst/>
              <a:ahLst/>
              <a:cxnLst/>
              <a:rect l="l" t="t" r="r" b="b"/>
              <a:pathLst>
                <a:path w="1866" h="4221" extrusionOk="0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76"/>
            <p:cNvSpPr/>
            <p:nvPr/>
          </p:nvSpPr>
          <p:spPr>
            <a:xfrm>
              <a:off x="5927690" y="2196374"/>
              <a:ext cx="105864" cy="35253"/>
            </a:xfrm>
            <a:custGeom>
              <a:avLst/>
              <a:gdLst/>
              <a:ahLst/>
              <a:cxnLst/>
              <a:rect l="l" t="t" r="r" b="b"/>
              <a:pathLst>
                <a:path w="4036" h="1344" extrusionOk="0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76"/>
            <p:cNvSpPr/>
            <p:nvPr/>
          </p:nvSpPr>
          <p:spPr>
            <a:xfrm>
              <a:off x="5779884" y="2098956"/>
              <a:ext cx="42886" cy="34833"/>
            </a:xfrm>
            <a:custGeom>
              <a:avLst/>
              <a:gdLst/>
              <a:ahLst/>
              <a:cxnLst/>
              <a:rect l="l" t="t" r="r" b="b"/>
              <a:pathLst>
                <a:path w="1635" h="1328" extrusionOk="0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76"/>
            <p:cNvSpPr/>
            <p:nvPr/>
          </p:nvSpPr>
          <p:spPr>
            <a:xfrm>
              <a:off x="5780959" y="2120884"/>
              <a:ext cx="9102" cy="7790"/>
            </a:xfrm>
            <a:custGeom>
              <a:avLst/>
              <a:gdLst/>
              <a:ahLst/>
              <a:cxnLst/>
              <a:rect l="l" t="t" r="r" b="b"/>
              <a:pathLst>
                <a:path w="347" h="297" extrusionOk="0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76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76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0" name="Google Shape;15430;p7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31" name="Google Shape;15431;p77"/>
          <p:cNvGrpSpPr/>
          <p:nvPr/>
        </p:nvGrpSpPr>
        <p:grpSpPr>
          <a:xfrm>
            <a:off x="878066" y="1981993"/>
            <a:ext cx="354610" cy="372358"/>
            <a:chOff x="878066" y="1981993"/>
            <a:chExt cx="354610" cy="372358"/>
          </a:xfrm>
        </p:grpSpPr>
        <p:sp>
          <p:nvSpPr>
            <p:cNvPr id="15432" name="Google Shape;15432;p77"/>
            <p:cNvSpPr/>
            <p:nvPr/>
          </p:nvSpPr>
          <p:spPr>
            <a:xfrm>
              <a:off x="1002194" y="1982386"/>
              <a:ext cx="230482" cy="176742"/>
            </a:xfrm>
            <a:custGeom>
              <a:avLst/>
              <a:gdLst/>
              <a:ahLst/>
              <a:cxnLst/>
              <a:rect l="l" t="t" r="r" b="b"/>
              <a:pathLst>
                <a:path w="8792" h="6742" extrusionOk="0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77"/>
            <p:cNvSpPr/>
            <p:nvPr/>
          </p:nvSpPr>
          <p:spPr>
            <a:xfrm>
              <a:off x="1038895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77"/>
            <p:cNvSpPr/>
            <p:nvPr/>
          </p:nvSpPr>
          <p:spPr>
            <a:xfrm>
              <a:off x="1075596" y="1982386"/>
              <a:ext cx="156687" cy="176742"/>
            </a:xfrm>
            <a:custGeom>
              <a:avLst/>
              <a:gdLst/>
              <a:ahLst/>
              <a:cxnLst/>
              <a:rect l="l" t="t" r="r" b="b"/>
              <a:pathLst>
                <a:path w="5977" h="6742" extrusionOk="0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77"/>
            <p:cNvSpPr/>
            <p:nvPr/>
          </p:nvSpPr>
          <p:spPr>
            <a:xfrm>
              <a:off x="878145" y="1982281"/>
              <a:ext cx="230404" cy="176846"/>
            </a:xfrm>
            <a:custGeom>
              <a:avLst/>
              <a:gdLst/>
              <a:ahLst/>
              <a:cxnLst/>
              <a:rect l="l" t="t" r="r" b="b"/>
              <a:pathLst>
                <a:path w="8789" h="6746" extrusionOk="0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77"/>
            <p:cNvSpPr/>
            <p:nvPr/>
          </p:nvSpPr>
          <p:spPr>
            <a:xfrm>
              <a:off x="910599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77"/>
            <p:cNvSpPr/>
            <p:nvPr/>
          </p:nvSpPr>
          <p:spPr>
            <a:xfrm>
              <a:off x="878066" y="1982386"/>
              <a:ext cx="159335" cy="177109"/>
            </a:xfrm>
            <a:custGeom>
              <a:avLst/>
              <a:gdLst/>
              <a:ahLst/>
              <a:cxnLst/>
              <a:rect l="l" t="t" r="r" b="b"/>
              <a:pathLst>
                <a:path w="6078" h="6756" extrusionOk="0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77"/>
            <p:cNvSpPr/>
            <p:nvPr/>
          </p:nvSpPr>
          <p:spPr>
            <a:xfrm>
              <a:off x="1092243" y="2108008"/>
              <a:ext cx="36360" cy="51119"/>
            </a:xfrm>
            <a:custGeom>
              <a:avLst/>
              <a:gdLst/>
              <a:ahLst/>
              <a:cxnLst/>
              <a:rect l="l" t="t" r="r" b="b"/>
              <a:pathLst>
                <a:path w="1387" h="1950" extrusionOk="0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77"/>
            <p:cNvSpPr/>
            <p:nvPr/>
          </p:nvSpPr>
          <p:spPr>
            <a:xfrm>
              <a:off x="1073709" y="2082658"/>
              <a:ext cx="38248" cy="53374"/>
            </a:xfrm>
            <a:custGeom>
              <a:avLst/>
              <a:gdLst/>
              <a:ahLst/>
              <a:cxnLst/>
              <a:rect l="l" t="t" r="r" b="b"/>
              <a:pathLst>
                <a:path w="1459" h="2036" extrusionOk="0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77"/>
            <p:cNvSpPr/>
            <p:nvPr/>
          </p:nvSpPr>
          <p:spPr>
            <a:xfrm>
              <a:off x="1055542" y="2056915"/>
              <a:ext cx="38248" cy="53400"/>
            </a:xfrm>
            <a:custGeom>
              <a:avLst/>
              <a:gdLst/>
              <a:ahLst/>
              <a:cxnLst/>
              <a:rect l="l" t="t" r="r" b="b"/>
              <a:pathLst>
                <a:path w="1459" h="2037" extrusionOk="0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77"/>
            <p:cNvSpPr/>
            <p:nvPr/>
          </p:nvSpPr>
          <p:spPr>
            <a:xfrm>
              <a:off x="940117" y="2129583"/>
              <a:ext cx="230482" cy="224636"/>
            </a:xfrm>
            <a:custGeom>
              <a:avLst/>
              <a:gdLst/>
              <a:ahLst/>
              <a:cxnLst/>
              <a:rect l="l" t="t" r="r" b="b"/>
              <a:pathLst>
                <a:path w="8792" h="8569" extrusionOk="0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77"/>
            <p:cNvSpPr/>
            <p:nvPr/>
          </p:nvSpPr>
          <p:spPr>
            <a:xfrm>
              <a:off x="1038502" y="2129478"/>
              <a:ext cx="132097" cy="224872"/>
            </a:xfrm>
            <a:custGeom>
              <a:avLst/>
              <a:gdLst/>
              <a:ahLst/>
              <a:cxnLst/>
              <a:rect l="l" t="t" r="r" b="b"/>
              <a:pathLst>
                <a:path w="5039" h="8578" extrusionOk="0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77"/>
            <p:cNvSpPr/>
            <p:nvPr/>
          </p:nvSpPr>
          <p:spPr>
            <a:xfrm>
              <a:off x="970395" y="2156821"/>
              <a:ext cx="169952" cy="169559"/>
            </a:xfrm>
            <a:custGeom>
              <a:avLst/>
              <a:gdLst/>
              <a:ahLst/>
              <a:cxnLst/>
              <a:rect l="l" t="t" r="r" b="b"/>
              <a:pathLst>
                <a:path w="6483" h="6468" extrusionOk="0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77"/>
            <p:cNvSpPr/>
            <p:nvPr/>
          </p:nvSpPr>
          <p:spPr>
            <a:xfrm>
              <a:off x="1038502" y="2156821"/>
              <a:ext cx="106380" cy="169716"/>
            </a:xfrm>
            <a:custGeom>
              <a:avLst/>
              <a:gdLst/>
              <a:ahLst/>
              <a:cxnLst/>
              <a:rect l="l" t="t" r="r" b="b"/>
              <a:pathLst>
                <a:path w="4058" h="6474" extrusionOk="0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77"/>
            <p:cNvSpPr/>
            <p:nvPr/>
          </p:nvSpPr>
          <p:spPr>
            <a:xfrm>
              <a:off x="1038502" y="2203641"/>
              <a:ext cx="20841" cy="76207"/>
            </a:xfrm>
            <a:custGeom>
              <a:avLst/>
              <a:gdLst/>
              <a:ahLst/>
              <a:cxnLst/>
              <a:rect l="l" t="t" r="r" b="b"/>
              <a:pathLst>
                <a:path w="795" h="2907" extrusionOk="0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6" name="Google Shape;15446;p77"/>
          <p:cNvGrpSpPr/>
          <p:nvPr/>
        </p:nvGrpSpPr>
        <p:grpSpPr>
          <a:xfrm>
            <a:off x="1345794" y="1982386"/>
            <a:ext cx="371650" cy="371624"/>
            <a:chOff x="1345794" y="1982386"/>
            <a:chExt cx="371650" cy="371624"/>
          </a:xfrm>
        </p:grpSpPr>
        <p:sp>
          <p:nvSpPr>
            <p:cNvPr id="15447" name="Google Shape;15447;p77"/>
            <p:cNvSpPr/>
            <p:nvPr/>
          </p:nvSpPr>
          <p:spPr>
            <a:xfrm>
              <a:off x="1345794" y="2140567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77"/>
            <p:cNvSpPr/>
            <p:nvPr/>
          </p:nvSpPr>
          <p:spPr>
            <a:xfrm>
              <a:off x="1345794" y="2172445"/>
              <a:ext cx="31065" cy="91490"/>
            </a:xfrm>
            <a:custGeom>
              <a:avLst/>
              <a:gdLst/>
              <a:ahLst/>
              <a:cxnLst/>
              <a:rect l="l" t="t" r="r" b="b"/>
              <a:pathLst>
                <a:path w="1185" h="3490" extrusionOk="0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77"/>
            <p:cNvSpPr/>
            <p:nvPr/>
          </p:nvSpPr>
          <p:spPr>
            <a:xfrm>
              <a:off x="1368496" y="2140934"/>
              <a:ext cx="14418" cy="50752"/>
            </a:xfrm>
            <a:custGeom>
              <a:avLst/>
              <a:gdLst/>
              <a:ahLst/>
              <a:cxnLst/>
              <a:rect l="l" t="t" r="r" b="b"/>
              <a:pathLst>
                <a:path w="550" h="1936" extrusionOk="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77"/>
            <p:cNvSpPr/>
            <p:nvPr/>
          </p:nvSpPr>
          <p:spPr>
            <a:xfrm>
              <a:off x="1392509" y="2146675"/>
              <a:ext cx="8939" cy="46165"/>
            </a:xfrm>
            <a:custGeom>
              <a:avLst/>
              <a:gdLst/>
              <a:ahLst/>
              <a:cxnLst/>
              <a:rect l="l" t="t" r="r" b="b"/>
              <a:pathLst>
                <a:path w="341" h="1761" extrusionOk="0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77"/>
            <p:cNvSpPr/>
            <p:nvPr/>
          </p:nvSpPr>
          <p:spPr>
            <a:xfrm>
              <a:off x="1412092" y="2150608"/>
              <a:ext cx="9804" cy="46007"/>
            </a:xfrm>
            <a:custGeom>
              <a:avLst/>
              <a:gdLst/>
              <a:ahLst/>
              <a:cxnLst/>
              <a:rect l="l" t="t" r="r" b="b"/>
              <a:pathLst>
                <a:path w="374" h="1755" extrusionOk="0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77"/>
            <p:cNvSpPr/>
            <p:nvPr/>
          </p:nvSpPr>
          <p:spPr>
            <a:xfrm>
              <a:off x="1434348" y="2154933"/>
              <a:ext cx="7209" cy="42442"/>
            </a:xfrm>
            <a:custGeom>
              <a:avLst/>
              <a:gdLst/>
              <a:ahLst/>
              <a:cxnLst/>
              <a:rect l="l" t="t" r="r" b="b"/>
              <a:pathLst>
                <a:path w="275" h="1619" extrusionOk="0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77"/>
            <p:cNvSpPr/>
            <p:nvPr/>
          </p:nvSpPr>
          <p:spPr>
            <a:xfrm>
              <a:off x="1427926" y="1982386"/>
              <a:ext cx="46558" cy="32192"/>
            </a:xfrm>
            <a:custGeom>
              <a:avLst/>
              <a:gdLst/>
              <a:ahLst/>
              <a:cxnLst/>
              <a:rect l="l" t="t" r="r" b="b"/>
              <a:pathLst>
                <a:path w="1776" h="1228" extrusionOk="0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77"/>
            <p:cNvSpPr/>
            <p:nvPr/>
          </p:nvSpPr>
          <p:spPr>
            <a:xfrm>
              <a:off x="1429420" y="1983120"/>
              <a:ext cx="38248" cy="31065"/>
            </a:xfrm>
            <a:custGeom>
              <a:avLst/>
              <a:gdLst/>
              <a:ahLst/>
              <a:cxnLst/>
              <a:rect l="l" t="t" r="r" b="b"/>
              <a:pathLst>
                <a:path w="1459" h="1185" extrusionOk="0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77"/>
            <p:cNvSpPr/>
            <p:nvPr/>
          </p:nvSpPr>
          <p:spPr>
            <a:xfrm>
              <a:off x="1458178" y="1984640"/>
              <a:ext cx="65511" cy="52640"/>
            </a:xfrm>
            <a:custGeom>
              <a:avLst/>
              <a:gdLst/>
              <a:ahLst/>
              <a:cxnLst/>
              <a:rect l="l" t="t" r="r" b="b"/>
              <a:pathLst>
                <a:path w="2499" h="2008" extrusionOk="0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77"/>
            <p:cNvSpPr/>
            <p:nvPr/>
          </p:nvSpPr>
          <p:spPr>
            <a:xfrm>
              <a:off x="1590249" y="2037621"/>
              <a:ext cx="35233" cy="40528"/>
            </a:xfrm>
            <a:custGeom>
              <a:avLst/>
              <a:gdLst/>
              <a:ahLst/>
              <a:cxnLst/>
              <a:rect l="l" t="t" r="r" b="b"/>
              <a:pathLst>
                <a:path w="1344" h="1546" extrusionOk="0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77"/>
            <p:cNvSpPr/>
            <p:nvPr/>
          </p:nvSpPr>
          <p:spPr>
            <a:xfrm>
              <a:off x="1593657" y="2037621"/>
              <a:ext cx="31825" cy="25769"/>
            </a:xfrm>
            <a:custGeom>
              <a:avLst/>
              <a:gdLst/>
              <a:ahLst/>
              <a:cxnLst/>
              <a:rect l="l" t="t" r="r" b="b"/>
              <a:pathLst>
                <a:path w="1214" h="983" extrusionOk="0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77"/>
            <p:cNvSpPr/>
            <p:nvPr/>
          </p:nvSpPr>
          <p:spPr>
            <a:xfrm>
              <a:off x="1465387" y="1984640"/>
              <a:ext cx="58302" cy="36727"/>
            </a:xfrm>
            <a:custGeom>
              <a:avLst/>
              <a:gdLst/>
              <a:ahLst/>
              <a:cxnLst/>
              <a:rect l="l" t="t" r="r" b="b"/>
              <a:pathLst>
                <a:path w="2224" h="1401" extrusionOk="0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77"/>
            <p:cNvSpPr/>
            <p:nvPr/>
          </p:nvSpPr>
          <p:spPr>
            <a:xfrm>
              <a:off x="1605768" y="2108401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77"/>
            <p:cNvSpPr/>
            <p:nvPr/>
          </p:nvSpPr>
          <p:spPr>
            <a:xfrm>
              <a:off x="1605768" y="2139886"/>
              <a:ext cx="31432" cy="91517"/>
            </a:xfrm>
            <a:custGeom>
              <a:avLst/>
              <a:gdLst/>
              <a:ahLst/>
              <a:cxnLst/>
              <a:rect l="l" t="t" r="r" b="b"/>
              <a:pathLst>
                <a:path w="1199" h="3491" extrusionOk="0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77"/>
            <p:cNvSpPr/>
            <p:nvPr/>
          </p:nvSpPr>
          <p:spPr>
            <a:xfrm>
              <a:off x="1482400" y="1991483"/>
              <a:ext cx="123394" cy="138887"/>
            </a:xfrm>
            <a:custGeom>
              <a:avLst/>
              <a:gdLst/>
              <a:ahLst/>
              <a:cxnLst/>
              <a:rect l="l" t="t" r="r" b="b"/>
              <a:pathLst>
                <a:path w="4707" h="5298" extrusionOk="0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77"/>
            <p:cNvSpPr/>
            <p:nvPr/>
          </p:nvSpPr>
          <p:spPr>
            <a:xfrm>
              <a:off x="1482794" y="2027030"/>
              <a:ext cx="26503" cy="102946"/>
            </a:xfrm>
            <a:custGeom>
              <a:avLst/>
              <a:gdLst/>
              <a:ahLst/>
              <a:cxnLst/>
              <a:rect l="l" t="t" r="r" b="b"/>
              <a:pathLst>
                <a:path w="1011" h="3927" extrusionOk="0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77"/>
            <p:cNvSpPr/>
            <p:nvPr/>
          </p:nvSpPr>
          <p:spPr>
            <a:xfrm>
              <a:off x="1610303" y="2048212"/>
              <a:ext cx="34473" cy="36413"/>
            </a:xfrm>
            <a:custGeom>
              <a:avLst/>
              <a:gdLst/>
              <a:ahLst/>
              <a:cxnLst/>
              <a:rect l="l" t="t" r="r" b="b"/>
              <a:pathLst>
                <a:path w="1315" h="1389" extrusionOk="0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77"/>
            <p:cNvSpPr/>
            <p:nvPr/>
          </p:nvSpPr>
          <p:spPr>
            <a:xfrm>
              <a:off x="1489216" y="2157214"/>
              <a:ext cx="92355" cy="196796"/>
            </a:xfrm>
            <a:custGeom>
              <a:avLst/>
              <a:gdLst/>
              <a:ahLst/>
              <a:cxnLst/>
              <a:rect l="l" t="t" r="r" b="b"/>
              <a:pathLst>
                <a:path w="3523" h="7507" extrusionOk="0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77"/>
            <p:cNvSpPr/>
            <p:nvPr/>
          </p:nvSpPr>
          <p:spPr>
            <a:xfrm>
              <a:off x="1621681" y="2257879"/>
              <a:ext cx="91962" cy="96130"/>
            </a:xfrm>
            <a:custGeom>
              <a:avLst/>
              <a:gdLst/>
              <a:ahLst/>
              <a:cxnLst/>
              <a:rect l="l" t="t" r="r" b="b"/>
              <a:pathLst>
                <a:path w="3508" h="3667" extrusionOk="0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77"/>
            <p:cNvSpPr/>
            <p:nvPr/>
          </p:nvSpPr>
          <p:spPr>
            <a:xfrm>
              <a:off x="1509664" y="2157214"/>
              <a:ext cx="71908" cy="196796"/>
            </a:xfrm>
            <a:custGeom>
              <a:avLst/>
              <a:gdLst/>
              <a:ahLst/>
              <a:cxnLst/>
              <a:rect l="l" t="t" r="r" b="b"/>
              <a:pathLst>
                <a:path w="2743" h="7507" extrusionOk="0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77"/>
            <p:cNvSpPr/>
            <p:nvPr/>
          </p:nvSpPr>
          <p:spPr>
            <a:xfrm>
              <a:off x="1639822" y="2257879"/>
              <a:ext cx="73821" cy="96130"/>
            </a:xfrm>
            <a:custGeom>
              <a:avLst/>
              <a:gdLst/>
              <a:ahLst/>
              <a:cxnLst/>
              <a:rect l="l" t="t" r="r" b="b"/>
              <a:pathLst>
                <a:path w="2816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77"/>
            <p:cNvSpPr/>
            <p:nvPr/>
          </p:nvSpPr>
          <p:spPr>
            <a:xfrm>
              <a:off x="1360920" y="2290779"/>
              <a:ext cx="92749" cy="63231"/>
            </a:xfrm>
            <a:custGeom>
              <a:avLst/>
              <a:gdLst/>
              <a:ahLst/>
              <a:cxnLst/>
              <a:rect l="l" t="t" r="r" b="b"/>
              <a:pathLst>
                <a:path w="3538" h="2412" extrusionOk="0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77"/>
            <p:cNvSpPr/>
            <p:nvPr/>
          </p:nvSpPr>
          <p:spPr>
            <a:xfrm>
              <a:off x="1381368" y="2290779"/>
              <a:ext cx="72301" cy="63231"/>
            </a:xfrm>
            <a:custGeom>
              <a:avLst/>
              <a:gdLst/>
              <a:ahLst/>
              <a:cxnLst/>
              <a:rect l="l" t="t" r="r" b="b"/>
              <a:pathLst>
                <a:path w="2758" h="2412" extrusionOk="0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77"/>
            <p:cNvSpPr/>
            <p:nvPr/>
          </p:nvSpPr>
          <p:spPr>
            <a:xfrm>
              <a:off x="1489216" y="2126542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77"/>
            <p:cNvSpPr/>
            <p:nvPr/>
          </p:nvSpPr>
          <p:spPr>
            <a:xfrm>
              <a:off x="1509664" y="2126542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77"/>
            <p:cNvSpPr/>
            <p:nvPr/>
          </p:nvSpPr>
          <p:spPr>
            <a:xfrm>
              <a:off x="1511919" y="1991089"/>
              <a:ext cx="26897" cy="47528"/>
            </a:xfrm>
            <a:custGeom>
              <a:avLst/>
              <a:gdLst/>
              <a:ahLst/>
              <a:cxnLst/>
              <a:rect l="l" t="t" r="r" b="b"/>
              <a:pathLst>
                <a:path w="1026" h="1813" extrusionOk="0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77"/>
            <p:cNvSpPr/>
            <p:nvPr/>
          </p:nvSpPr>
          <p:spPr>
            <a:xfrm>
              <a:off x="1535774" y="2000841"/>
              <a:ext cx="19320" cy="44225"/>
            </a:xfrm>
            <a:custGeom>
              <a:avLst/>
              <a:gdLst/>
              <a:ahLst/>
              <a:cxnLst/>
              <a:rect l="l" t="t" r="r" b="b"/>
              <a:pathLst>
                <a:path w="737" h="1687" extrusionOk="0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77"/>
            <p:cNvSpPr/>
            <p:nvPr/>
          </p:nvSpPr>
          <p:spPr>
            <a:xfrm>
              <a:off x="1554675" y="2009623"/>
              <a:ext cx="19714" cy="44146"/>
            </a:xfrm>
            <a:custGeom>
              <a:avLst/>
              <a:gdLst/>
              <a:ahLst/>
              <a:cxnLst/>
              <a:rect l="l" t="t" r="r" b="b"/>
              <a:pathLst>
                <a:path w="752" h="1684" extrusionOk="0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77"/>
            <p:cNvSpPr/>
            <p:nvPr/>
          </p:nvSpPr>
          <p:spPr>
            <a:xfrm>
              <a:off x="1575123" y="2019087"/>
              <a:ext cx="17433" cy="40345"/>
            </a:xfrm>
            <a:custGeom>
              <a:avLst/>
              <a:gdLst/>
              <a:ahLst/>
              <a:cxnLst/>
              <a:rect l="l" t="t" r="r" b="b"/>
              <a:pathLst>
                <a:path w="665" h="1539" extrusionOk="0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77"/>
            <p:cNvSpPr/>
            <p:nvPr/>
          </p:nvSpPr>
          <p:spPr>
            <a:xfrm>
              <a:off x="1628864" y="2108008"/>
              <a:ext cx="14025" cy="51145"/>
            </a:xfrm>
            <a:custGeom>
              <a:avLst/>
              <a:gdLst/>
              <a:ahLst/>
              <a:cxnLst/>
              <a:rect l="l" t="t" r="r" b="b"/>
              <a:pathLst>
                <a:path w="535" h="1951" extrusionOk="0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77"/>
            <p:cNvSpPr/>
            <p:nvPr/>
          </p:nvSpPr>
          <p:spPr>
            <a:xfrm>
              <a:off x="1652798" y="2114116"/>
              <a:ext cx="8625" cy="46165"/>
            </a:xfrm>
            <a:custGeom>
              <a:avLst/>
              <a:gdLst/>
              <a:ahLst/>
              <a:cxnLst/>
              <a:rect l="l" t="t" r="r" b="b"/>
              <a:pathLst>
                <a:path w="329" h="1761" extrusionOk="0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77"/>
            <p:cNvSpPr/>
            <p:nvPr/>
          </p:nvSpPr>
          <p:spPr>
            <a:xfrm>
              <a:off x="1672459" y="2118049"/>
              <a:ext cx="9411" cy="46034"/>
            </a:xfrm>
            <a:custGeom>
              <a:avLst/>
              <a:gdLst/>
              <a:ahLst/>
              <a:cxnLst/>
              <a:rect l="l" t="t" r="r" b="b"/>
              <a:pathLst>
                <a:path w="359" h="1756" extrusionOk="0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77"/>
            <p:cNvSpPr/>
            <p:nvPr/>
          </p:nvSpPr>
          <p:spPr>
            <a:xfrm>
              <a:off x="1694323" y="2122400"/>
              <a:ext cx="7209" cy="42416"/>
            </a:xfrm>
            <a:custGeom>
              <a:avLst/>
              <a:gdLst/>
              <a:ahLst/>
              <a:cxnLst/>
              <a:rect l="l" t="t" r="r" b="b"/>
              <a:pathLst>
                <a:path w="275" h="1618" extrusionOk="0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77"/>
            <p:cNvSpPr/>
            <p:nvPr/>
          </p:nvSpPr>
          <p:spPr>
            <a:xfrm>
              <a:off x="1621288" y="2227208"/>
              <a:ext cx="92749" cy="34840"/>
            </a:xfrm>
            <a:custGeom>
              <a:avLst/>
              <a:gdLst/>
              <a:ahLst/>
              <a:cxnLst/>
              <a:rect l="l" t="t" r="r" b="b"/>
              <a:pathLst>
                <a:path w="3538" h="1329" extrusionOk="0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77"/>
            <p:cNvSpPr/>
            <p:nvPr/>
          </p:nvSpPr>
          <p:spPr>
            <a:xfrm>
              <a:off x="1639822" y="2227208"/>
              <a:ext cx="74215" cy="34840"/>
            </a:xfrm>
            <a:custGeom>
              <a:avLst/>
              <a:gdLst/>
              <a:ahLst/>
              <a:cxnLst/>
              <a:rect l="l" t="t" r="r" b="b"/>
              <a:pathLst>
                <a:path w="2831" h="1329" extrusionOk="0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77"/>
            <p:cNvSpPr/>
            <p:nvPr/>
          </p:nvSpPr>
          <p:spPr>
            <a:xfrm>
              <a:off x="1360920" y="2260134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77"/>
            <p:cNvSpPr/>
            <p:nvPr/>
          </p:nvSpPr>
          <p:spPr>
            <a:xfrm>
              <a:off x="1381368" y="2260134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84" name="Google Shape;15484;p77"/>
          <p:cNvGrpSpPr/>
          <p:nvPr/>
        </p:nvGrpSpPr>
        <p:grpSpPr>
          <a:xfrm>
            <a:off x="1821465" y="1981993"/>
            <a:ext cx="372410" cy="372410"/>
            <a:chOff x="1821465" y="1981993"/>
            <a:chExt cx="372410" cy="372410"/>
          </a:xfrm>
        </p:grpSpPr>
        <p:sp>
          <p:nvSpPr>
            <p:cNvPr id="15485" name="Google Shape;15485;p77"/>
            <p:cNvSpPr/>
            <p:nvPr/>
          </p:nvSpPr>
          <p:spPr>
            <a:xfrm>
              <a:off x="1821858" y="1981993"/>
              <a:ext cx="282336" cy="186205"/>
            </a:xfrm>
            <a:custGeom>
              <a:avLst/>
              <a:gdLst/>
              <a:ahLst/>
              <a:cxnLst/>
              <a:rect l="l" t="t" r="r" b="b"/>
              <a:pathLst>
                <a:path w="10770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77"/>
            <p:cNvSpPr/>
            <p:nvPr/>
          </p:nvSpPr>
          <p:spPr>
            <a:xfrm>
              <a:off x="2007670" y="1981993"/>
              <a:ext cx="186205" cy="282336"/>
            </a:xfrm>
            <a:custGeom>
              <a:avLst/>
              <a:gdLst/>
              <a:ahLst/>
              <a:cxnLst/>
              <a:rect l="l" t="t" r="r" b="b"/>
              <a:pathLst>
                <a:path w="7103" h="10770" extrusionOk="0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77"/>
            <p:cNvSpPr/>
            <p:nvPr/>
          </p:nvSpPr>
          <p:spPr>
            <a:xfrm>
              <a:off x="1911540" y="2167805"/>
              <a:ext cx="282336" cy="186598"/>
            </a:xfrm>
            <a:custGeom>
              <a:avLst/>
              <a:gdLst/>
              <a:ahLst/>
              <a:cxnLst/>
              <a:rect l="l" t="t" r="r" b="b"/>
              <a:pathLst>
                <a:path w="10770" h="7118" extrusionOk="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77"/>
            <p:cNvSpPr/>
            <p:nvPr/>
          </p:nvSpPr>
          <p:spPr>
            <a:xfrm>
              <a:off x="1821465" y="2072067"/>
              <a:ext cx="186598" cy="281942"/>
            </a:xfrm>
            <a:custGeom>
              <a:avLst/>
              <a:gdLst/>
              <a:ahLst/>
              <a:cxnLst/>
              <a:rect l="l" t="t" r="r" b="b"/>
              <a:pathLst>
                <a:path w="7118" h="10755" extrusionOk="0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77"/>
            <p:cNvSpPr/>
            <p:nvPr/>
          </p:nvSpPr>
          <p:spPr>
            <a:xfrm>
              <a:off x="1821858" y="2167805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77"/>
            <p:cNvSpPr/>
            <p:nvPr/>
          </p:nvSpPr>
          <p:spPr>
            <a:xfrm>
              <a:off x="1869989" y="2072303"/>
              <a:ext cx="51041" cy="95894"/>
            </a:xfrm>
            <a:custGeom>
              <a:avLst/>
              <a:gdLst/>
              <a:ahLst/>
              <a:cxnLst/>
              <a:rect l="l" t="t" r="r" b="b"/>
              <a:pathLst>
                <a:path w="1947" h="3658" extrusionOk="0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77"/>
            <p:cNvSpPr/>
            <p:nvPr/>
          </p:nvSpPr>
          <p:spPr>
            <a:xfrm>
              <a:off x="1821858" y="1981993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77"/>
            <p:cNvSpPr/>
            <p:nvPr/>
          </p:nvSpPr>
          <p:spPr>
            <a:xfrm>
              <a:off x="2076904" y="2041658"/>
              <a:ext cx="45064" cy="66560"/>
            </a:xfrm>
            <a:custGeom>
              <a:avLst/>
              <a:gdLst/>
              <a:ahLst/>
              <a:cxnLst/>
              <a:rect l="l" t="t" r="r" b="b"/>
              <a:pathLst>
                <a:path w="1719" h="2539" extrusionOk="0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77"/>
            <p:cNvSpPr/>
            <p:nvPr/>
          </p:nvSpPr>
          <p:spPr>
            <a:xfrm>
              <a:off x="2008037" y="1981993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77"/>
            <p:cNvSpPr/>
            <p:nvPr/>
          </p:nvSpPr>
          <p:spPr>
            <a:xfrm>
              <a:off x="2008037" y="2090234"/>
              <a:ext cx="23882" cy="77963"/>
            </a:xfrm>
            <a:custGeom>
              <a:avLst/>
              <a:gdLst/>
              <a:ahLst/>
              <a:cxnLst/>
              <a:rect l="l" t="t" r="r" b="b"/>
              <a:pathLst>
                <a:path w="911" h="2974" extrusionOk="0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77"/>
            <p:cNvSpPr/>
            <p:nvPr/>
          </p:nvSpPr>
          <p:spPr>
            <a:xfrm>
              <a:off x="2058737" y="2168172"/>
              <a:ext cx="48105" cy="95973"/>
            </a:xfrm>
            <a:custGeom>
              <a:avLst/>
              <a:gdLst/>
              <a:ahLst/>
              <a:cxnLst/>
              <a:rect l="l" t="t" r="r" b="b"/>
              <a:pathLst>
                <a:path w="1835" h="3661" extrusionOk="0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77"/>
            <p:cNvSpPr/>
            <p:nvPr/>
          </p:nvSpPr>
          <p:spPr>
            <a:xfrm>
              <a:off x="1995926" y="2167805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77"/>
            <p:cNvSpPr/>
            <p:nvPr/>
          </p:nvSpPr>
          <p:spPr>
            <a:xfrm>
              <a:off x="1905484" y="2228152"/>
              <a:ext cx="45431" cy="66586"/>
            </a:xfrm>
            <a:custGeom>
              <a:avLst/>
              <a:gdLst/>
              <a:ahLst/>
              <a:cxnLst/>
              <a:rect l="l" t="t" r="r" b="b"/>
              <a:pathLst>
                <a:path w="1733" h="2540" extrusionOk="0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77"/>
            <p:cNvSpPr/>
            <p:nvPr/>
          </p:nvSpPr>
          <p:spPr>
            <a:xfrm>
              <a:off x="1995926" y="2276020"/>
              <a:ext cx="29938" cy="77990"/>
            </a:xfrm>
            <a:custGeom>
              <a:avLst/>
              <a:gdLst/>
              <a:ahLst/>
              <a:cxnLst/>
              <a:rect l="l" t="t" r="r" b="b"/>
              <a:pathLst>
                <a:path w="1142" h="2975" extrusionOk="0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99" name="Google Shape;15499;p77"/>
          <p:cNvGrpSpPr/>
          <p:nvPr/>
        </p:nvGrpSpPr>
        <p:grpSpPr>
          <a:xfrm>
            <a:off x="2276348" y="1981809"/>
            <a:ext cx="415901" cy="372699"/>
            <a:chOff x="2276348" y="1981809"/>
            <a:chExt cx="415901" cy="372699"/>
          </a:xfrm>
        </p:grpSpPr>
        <p:sp>
          <p:nvSpPr>
            <p:cNvPr id="15500" name="Google Shape;15500;p77"/>
            <p:cNvSpPr/>
            <p:nvPr/>
          </p:nvSpPr>
          <p:spPr>
            <a:xfrm>
              <a:off x="2350510" y="2034606"/>
              <a:ext cx="267209" cy="267183"/>
            </a:xfrm>
            <a:custGeom>
              <a:avLst/>
              <a:gdLst/>
              <a:ahLst/>
              <a:cxnLst/>
              <a:rect l="l" t="t" r="r" b="b"/>
              <a:pathLst>
                <a:path w="10193" h="10192" extrusionOk="0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77"/>
            <p:cNvSpPr/>
            <p:nvPr/>
          </p:nvSpPr>
          <p:spPr>
            <a:xfrm>
              <a:off x="2324033" y="2037254"/>
              <a:ext cx="254312" cy="264614"/>
            </a:xfrm>
            <a:custGeom>
              <a:avLst/>
              <a:gdLst/>
              <a:ahLst/>
              <a:cxnLst/>
              <a:rect l="l" t="t" r="r" b="b"/>
              <a:pathLst>
                <a:path w="9701" h="10094" extrusionOk="0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77"/>
            <p:cNvSpPr/>
            <p:nvPr/>
          </p:nvSpPr>
          <p:spPr>
            <a:xfrm>
              <a:off x="2405771" y="2035734"/>
              <a:ext cx="211948" cy="264169"/>
            </a:xfrm>
            <a:custGeom>
              <a:avLst/>
              <a:gdLst/>
              <a:ahLst/>
              <a:cxnLst/>
              <a:rect l="l" t="t" r="r" b="b"/>
              <a:pathLst>
                <a:path w="8085" h="10077" extrusionOk="0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77"/>
            <p:cNvSpPr/>
            <p:nvPr/>
          </p:nvSpPr>
          <p:spPr>
            <a:xfrm>
              <a:off x="2437177" y="2084939"/>
              <a:ext cx="17066" cy="27264"/>
            </a:xfrm>
            <a:custGeom>
              <a:avLst/>
              <a:gdLst/>
              <a:ahLst/>
              <a:cxnLst/>
              <a:rect l="l" t="t" r="r" b="b"/>
              <a:pathLst>
                <a:path w="651" h="1040" extrusionOk="0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77"/>
            <p:cNvSpPr/>
            <p:nvPr/>
          </p:nvSpPr>
          <p:spPr>
            <a:xfrm>
              <a:off x="2405771" y="2174621"/>
              <a:ext cx="153279" cy="125281"/>
            </a:xfrm>
            <a:custGeom>
              <a:avLst/>
              <a:gdLst/>
              <a:ahLst/>
              <a:cxnLst/>
              <a:rect l="l" t="t" r="r" b="b"/>
              <a:pathLst>
                <a:path w="5847" h="4779" extrusionOk="0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77"/>
            <p:cNvSpPr/>
            <p:nvPr/>
          </p:nvSpPr>
          <p:spPr>
            <a:xfrm>
              <a:off x="2329827" y="2084651"/>
              <a:ext cx="362422" cy="269857"/>
            </a:xfrm>
            <a:custGeom>
              <a:avLst/>
              <a:gdLst/>
              <a:ahLst/>
              <a:cxnLst/>
              <a:rect l="l" t="t" r="r" b="b"/>
              <a:pathLst>
                <a:path w="13825" h="10294" extrusionOk="0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77"/>
            <p:cNvSpPr/>
            <p:nvPr/>
          </p:nvSpPr>
          <p:spPr>
            <a:xfrm>
              <a:off x="2276348" y="1981809"/>
              <a:ext cx="361793" cy="268704"/>
            </a:xfrm>
            <a:custGeom>
              <a:avLst/>
              <a:gdLst/>
              <a:ahLst/>
              <a:cxnLst/>
              <a:rect l="l" t="t" r="r" b="b"/>
              <a:pathLst>
                <a:path w="13801" h="10250" extrusionOk="0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07" name="Google Shape;15507;p77"/>
          <p:cNvGrpSpPr/>
          <p:nvPr/>
        </p:nvGrpSpPr>
        <p:grpSpPr>
          <a:xfrm>
            <a:off x="2774354" y="2009990"/>
            <a:ext cx="372017" cy="316310"/>
            <a:chOff x="2774354" y="2009990"/>
            <a:chExt cx="372017" cy="316310"/>
          </a:xfrm>
        </p:grpSpPr>
        <p:sp>
          <p:nvSpPr>
            <p:cNvPr id="15508" name="Google Shape;15508;p77"/>
            <p:cNvSpPr/>
            <p:nvPr/>
          </p:nvSpPr>
          <p:spPr>
            <a:xfrm>
              <a:off x="2948055" y="2090995"/>
              <a:ext cx="191134" cy="174094"/>
            </a:xfrm>
            <a:custGeom>
              <a:avLst/>
              <a:gdLst/>
              <a:ahLst/>
              <a:cxnLst/>
              <a:rect l="l" t="t" r="r" b="b"/>
              <a:pathLst>
                <a:path w="7291" h="6641" extrusionOk="0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77"/>
            <p:cNvSpPr/>
            <p:nvPr/>
          </p:nvSpPr>
          <p:spPr>
            <a:xfrm>
              <a:off x="3033568" y="2009990"/>
              <a:ext cx="112803" cy="206889"/>
            </a:xfrm>
            <a:custGeom>
              <a:avLst/>
              <a:gdLst/>
              <a:ahLst/>
              <a:cxnLst/>
              <a:rect l="l" t="t" r="r" b="b"/>
              <a:pathLst>
                <a:path w="4303" h="7892" extrusionOk="0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77"/>
            <p:cNvSpPr/>
            <p:nvPr/>
          </p:nvSpPr>
          <p:spPr>
            <a:xfrm>
              <a:off x="3110404" y="2165524"/>
              <a:ext cx="35600" cy="51355"/>
            </a:xfrm>
            <a:custGeom>
              <a:avLst/>
              <a:gdLst/>
              <a:ahLst/>
              <a:cxnLst/>
              <a:rect l="l" t="t" r="r" b="b"/>
              <a:pathLst>
                <a:path w="1358" h="1959" extrusionOk="0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77"/>
            <p:cNvSpPr/>
            <p:nvPr/>
          </p:nvSpPr>
          <p:spPr>
            <a:xfrm>
              <a:off x="2960533" y="2148510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77"/>
            <p:cNvSpPr/>
            <p:nvPr/>
          </p:nvSpPr>
          <p:spPr>
            <a:xfrm>
              <a:off x="3017315" y="2196930"/>
              <a:ext cx="85540" cy="48419"/>
            </a:xfrm>
            <a:custGeom>
              <a:avLst/>
              <a:gdLst/>
              <a:ahLst/>
              <a:cxnLst/>
              <a:rect l="l" t="t" r="r" b="b"/>
              <a:pathLst>
                <a:path w="3263" h="1847" extrusionOk="0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77"/>
            <p:cNvSpPr/>
            <p:nvPr/>
          </p:nvSpPr>
          <p:spPr>
            <a:xfrm>
              <a:off x="2933663" y="2173467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77"/>
            <p:cNvSpPr/>
            <p:nvPr/>
          </p:nvSpPr>
          <p:spPr>
            <a:xfrm>
              <a:off x="2999515" y="2228361"/>
              <a:ext cx="76102" cy="41603"/>
            </a:xfrm>
            <a:custGeom>
              <a:avLst/>
              <a:gdLst/>
              <a:ahLst/>
              <a:cxnLst/>
              <a:rect l="l" t="t" r="r" b="b"/>
              <a:pathLst>
                <a:path w="2903" h="1587" extrusionOk="0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77"/>
            <p:cNvSpPr/>
            <p:nvPr/>
          </p:nvSpPr>
          <p:spPr>
            <a:xfrm>
              <a:off x="2906425" y="2198450"/>
              <a:ext cx="145729" cy="96733"/>
            </a:xfrm>
            <a:custGeom>
              <a:avLst/>
              <a:gdLst/>
              <a:ahLst/>
              <a:cxnLst/>
              <a:rect l="l" t="t" r="r" b="b"/>
              <a:pathLst>
                <a:path w="5559" h="3690" extrusionOk="0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77"/>
            <p:cNvSpPr/>
            <p:nvPr/>
          </p:nvSpPr>
          <p:spPr>
            <a:xfrm>
              <a:off x="2982108" y="2259007"/>
              <a:ext cx="66245" cy="36150"/>
            </a:xfrm>
            <a:custGeom>
              <a:avLst/>
              <a:gdLst/>
              <a:ahLst/>
              <a:cxnLst/>
              <a:rect l="l" t="t" r="r" b="b"/>
              <a:pathLst>
                <a:path w="2527" h="1379" extrusionOk="0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77"/>
            <p:cNvSpPr/>
            <p:nvPr/>
          </p:nvSpPr>
          <p:spPr>
            <a:xfrm>
              <a:off x="2879555" y="2223800"/>
              <a:ext cx="145729" cy="96655"/>
            </a:xfrm>
            <a:custGeom>
              <a:avLst/>
              <a:gdLst/>
              <a:ahLst/>
              <a:cxnLst/>
              <a:rect l="l" t="t" r="r" b="b"/>
              <a:pathLst>
                <a:path w="5559" h="3687" extrusionOk="0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77"/>
            <p:cNvSpPr/>
            <p:nvPr/>
          </p:nvSpPr>
          <p:spPr>
            <a:xfrm>
              <a:off x="2964701" y="2288132"/>
              <a:ext cx="56782" cy="32323"/>
            </a:xfrm>
            <a:custGeom>
              <a:avLst/>
              <a:gdLst/>
              <a:ahLst/>
              <a:cxnLst/>
              <a:rect l="l" t="t" r="r" b="b"/>
              <a:pathLst>
                <a:path w="2166" h="1233" extrusionOk="0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77"/>
            <p:cNvSpPr/>
            <p:nvPr/>
          </p:nvSpPr>
          <p:spPr>
            <a:xfrm>
              <a:off x="2791761" y="2103080"/>
              <a:ext cx="185445" cy="168064"/>
            </a:xfrm>
            <a:custGeom>
              <a:avLst/>
              <a:gdLst/>
              <a:ahLst/>
              <a:cxnLst/>
              <a:rect l="l" t="t" r="r" b="b"/>
              <a:pathLst>
                <a:path w="7074" h="6411" extrusionOk="0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77"/>
            <p:cNvSpPr/>
            <p:nvPr/>
          </p:nvSpPr>
          <p:spPr>
            <a:xfrm>
              <a:off x="2774354" y="2035734"/>
              <a:ext cx="114691" cy="198316"/>
            </a:xfrm>
            <a:custGeom>
              <a:avLst/>
              <a:gdLst/>
              <a:ahLst/>
              <a:cxnLst/>
              <a:rect l="l" t="t" r="r" b="b"/>
              <a:pathLst>
                <a:path w="4375" h="7565" extrusionOk="0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77"/>
            <p:cNvSpPr/>
            <p:nvPr/>
          </p:nvSpPr>
          <p:spPr>
            <a:xfrm>
              <a:off x="2774354" y="2035734"/>
              <a:ext cx="88580" cy="185445"/>
            </a:xfrm>
            <a:custGeom>
              <a:avLst/>
              <a:gdLst/>
              <a:ahLst/>
              <a:cxnLst/>
              <a:rect l="l" t="t" r="r" b="b"/>
              <a:pathLst>
                <a:path w="3379" h="7074" extrusionOk="0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77"/>
            <p:cNvSpPr/>
            <p:nvPr/>
          </p:nvSpPr>
          <p:spPr>
            <a:xfrm>
              <a:off x="2774354" y="2175381"/>
              <a:ext cx="54894" cy="58669"/>
            </a:xfrm>
            <a:custGeom>
              <a:avLst/>
              <a:gdLst/>
              <a:ahLst/>
              <a:cxnLst/>
              <a:rect l="l" t="t" r="r" b="b"/>
              <a:pathLst>
                <a:path w="2094" h="2238" extrusionOk="0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77"/>
            <p:cNvSpPr/>
            <p:nvPr/>
          </p:nvSpPr>
          <p:spPr>
            <a:xfrm>
              <a:off x="2774354" y="2175381"/>
              <a:ext cx="28784" cy="45798"/>
            </a:xfrm>
            <a:custGeom>
              <a:avLst/>
              <a:gdLst/>
              <a:ahLst/>
              <a:cxnLst/>
              <a:rect l="l" t="t" r="r" b="b"/>
              <a:pathLst>
                <a:path w="1098" h="1747" extrusionOk="0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77"/>
            <p:cNvSpPr/>
            <p:nvPr/>
          </p:nvSpPr>
          <p:spPr>
            <a:xfrm>
              <a:off x="2829983" y="2199105"/>
              <a:ext cx="78357" cy="62811"/>
            </a:xfrm>
            <a:custGeom>
              <a:avLst/>
              <a:gdLst/>
              <a:ahLst/>
              <a:cxnLst/>
              <a:rect l="l" t="t" r="r" b="b"/>
              <a:pathLst>
                <a:path w="2989" h="2396" extrusionOk="0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77"/>
            <p:cNvSpPr/>
            <p:nvPr/>
          </p:nvSpPr>
          <p:spPr>
            <a:xfrm>
              <a:off x="2833390" y="2200337"/>
              <a:ext cx="74949" cy="61579"/>
            </a:xfrm>
            <a:custGeom>
              <a:avLst/>
              <a:gdLst/>
              <a:ahLst/>
              <a:cxnLst/>
              <a:rect l="l" t="t" r="r" b="b"/>
              <a:pathLst>
                <a:path w="2859" h="2349" extrusionOk="0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77"/>
            <p:cNvSpPr/>
            <p:nvPr/>
          </p:nvSpPr>
          <p:spPr>
            <a:xfrm>
              <a:off x="2859868" y="2226815"/>
              <a:ext cx="69653" cy="56546"/>
            </a:xfrm>
            <a:custGeom>
              <a:avLst/>
              <a:gdLst/>
              <a:ahLst/>
              <a:cxnLst/>
              <a:rect l="l" t="t" r="r" b="b"/>
              <a:pathLst>
                <a:path w="2657" h="2157" extrusionOk="0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77"/>
            <p:cNvSpPr/>
            <p:nvPr/>
          </p:nvSpPr>
          <p:spPr>
            <a:xfrm>
              <a:off x="2863669" y="2227968"/>
              <a:ext cx="65852" cy="55392"/>
            </a:xfrm>
            <a:custGeom>
              <a:avLst/>
              <a:gdLst/>
              <a:ahLst/>
              <a:cxnLst/>
              <a:rect l="l" t="t" r="r" b="b"/>
              <a:pathLst>
                <a:path w="2512" h="2113" extrusionOk="0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77"/>
            <p:cNvSpPr/>
            <p:nvPr/>
          </p:nvSpPr>
          <p:spPr>
            <a:xfrm>
              <a:off x="2889779" y="2254734"/>
              <a:ext cx="60950" cy="50097"/>
            </a:xfrm>
            <a:custGeom>
              <a:avLst/>
              <a:gdLst/>
              <a:ahLst/>
              <a:cxnLst/>
              <a:rect l="l" t="t" r="r" b="b"/>
              <a:pathLst>
                <a:path w="2325" h="1911" extrusionOk="0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77"/>
            <p:cNvSpPr/>
            <p:nvPr/>
          </p:nvSpPr>
          <p:spPr>
            <a:xfrm>
              <a:off x="2893187" y="2255599"/>
              <a:ext cx="57542" cy="49468"/>
            </a:xfrm>
            <a:custGeom>
              <a:avLst/>
              <a:gdLst/>
              <a:ahLst/>
              <a:cxnLst/>
              <a:rect l="l" t="t" r="r" b="b"/>
              <a:pathLst>
                <a:path w="2195" h="1887" extrusionOk="0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77"/>
            <p:cNvSpPr/>
            <p:nvPr/>
          </p:nvSpPr>
          <p:spPr>
            <a:xfrm>
              <a:off x="2919664" y="2281971"/>
              <a:ext cx="52246" cy="44277"/>
            </a:xfrm>
            <a:custGeom>
              <a:avLst/>
              <a:gdLst/>
              <a:ahLst/>
              <a:cxnLst/>
              <a:rect l="l" t="t" r="r" b="b"/>
              <a:pathLst>
                <a:path w="1993" h="1689" extrusionOk="0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77"/>
            <p:cNvSpPr/>
            <p:nvPr/>
          </p:nvSpPr>
          <p:spPr>
            <a:xfrm>
              <a:off x="2923072" y="2283229"/>
              <a:ext cx="48839" cy="43071"/>
            </a:xfrm>
            <a:custGeom>
              <a:avLst/>
              <a:gdLst/>
              <a:ahLst/>
              <a:cxnLst/>
              <a:rect l="l" t="t" r="r" b="b"/>
              <a:pathLst>
                <a:path w="1863" h="1643" extrusionOk="0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77"/>
            <p:cNvSpPr/>
            <p:nvPr/>
          </p:nvSpPr>
          <p:spPr>
            <a:xfrm>
              <a:off x="2925353" y="2108768"/>
              <a:ext cx="75709" cy="116211"/>
            </a:xfrm>
            <a:custGeom>
              <a:avLst/>
              <a:gdLst/>
              <a:ahLst/>
              <a:cxnLst/>
              <a:rect l="l" t="t" r="r" b="b"/>
              <a:pathLst>
                <a:path w="288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77"/>
            <p:cNvSpPr/>
            <p:nvPr/>
          </p:nvSpPr>
          <p:spPr>
            <a:xfrm>
              <a:off x="2925353" y="2108768"/>
              <a:ext cx="32192" cy="116211"/>
            </a:xfrm>
            <a:custGeom>
              <a:avLst/>
              <a:gdLst/>
              <a:ahLst/>
              <a:cxnLst/>
              <a:rect l="l" t="t" r="r" b="b"/>
              <a:pathLst>
                <a:path w="122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4" name="Google Shape;15534;p77"/>
          <p:cNvGrpSpPr/>
          <p:nvPr/>
        </p:nvGrpSpPr>
        <p:grpSpPr>
          <a:xfrm>
            <a:off x="3722682" y="1981993"/>
            <a:ext cx="375818" cy="372043"/>
            <a:chOff x="3722682" y="1981993"/>
            <a:chExt cx="375818" cy="372043"/>
          </a:xfrm>
        </p:grpSpPr>
        <p:sp>
          <p:nvSpPr>
            <p:cNvPr id="15535" name="Google Shape;15535;p77"/>
            <p:cNvSpPr/>
            <p:nvPr/>
          </p:nvSpPr>
          <p:spPr>
            <a:xfrm>
              <a:off x="3876695" y="1981993"/>
              <a:ext cx="71934" cy="72301"/>
            </a:xfrm>
            <a:custGeom>
              <a:avLst/>
              <a:gdLst/>
              <a:ahLst/>
              <a:cxnLst/>
              <a:rect l="l" t="t" r="r" b="b"/>
              <a:pathLst>
                <a:path w="2744" h="2758" extrusionOk="0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77"/>
            <p:cNvSpPr/>
            <p:nvPr/>
          </p:nvSpPr>
          <p:spPr>
            <a:xfrm>
              <a:off x="3755582" y="2204217"/>
              <a:ext cx="146516" cy="102448"/>
            </a:xfrm>
            <a:custGeom>
              <a:avLst/>
              <a:gdLst/>
              <a:ahLst/>
              <a:cxnLst/>
              <a:rect l="l" t="t" r="r" b="b"/>
              <a:pathLst>
                <a:path w="5589" h="3908" extrusionOk="0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77"/>
            <p:cNvSpPr/>
            <p:nvPr/>
          </p:nvSpPr>
          <p:spPr>
            <a:xfrm>
              <a:off x="3848697" y="2066195"/>
              <a:ext cx="129817" cy="66403"/>
            </a:xfrm>
            <a:custGeom>
              <a:avLst/>
              <a:gdLst/>
              <a:ahLst/>
              <a:cxnLst/>
              <a:rect l="l" t="t" r="r" b="b"/>
              <a:pathLst>
                <a:path w="4952" h="2533" extrusionOk="0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77"/>
            <p:cNvSpPr/>
            <p:nvPr/>
          </p:nvSpPr>
          <p:spPr>
            <a:xfrm>
              <a:off x="3923227" y="2204217"/>
              <a:ext cx="146909" cy="102370"/>
            </a:xfrm>
            <a:custGeom>
              <a:avLst/>
              <a:gdLst/>
              <a:ahLst/>
              <a:cxnLst/>
              <a:rect l="l" t="t" r="r" b="b"/>
              <a:pathLst>
                <a:path w="5604" h="3905" extrusionOk="0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77"/>
            <p:cNvSpPr/>
            <p:nvPr/>
          </p:nvSpPr>
          <p:spPr>
            <a:xfrm>
              <a:off x="3868752" y="1983513"/>
              <a:ext cx="71934" cy="70781"/>
            </a:xfrm>
            <a:custGeom>
              <a:avLst/>
              <a:gdLst/>
              <a:ahLst/>
              <a:cxnLst/>
              <a:rect l="l" t="t" r="r" b="b"/>
              <a:pathLst>
                <a:path w="2744" h="2700" extrusionOk="0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77"/>
            <p:cNvSpPr/>
            <p:nvPr/>
          </p:nvSpPr>
          <p:spPr>
            <a:xfrm>
              <a:off x="3804814" y="2143949"/>
              <a:ext cx="47711" cy="48105"/>
            </a:xfrm>
            <a:custGeom>
              <a:avLst/>
              <a:gdLst/>
              <a:ahLst/>
              <a:cxnLst/>
              <a:rect l="l" t="t" r="r" b="b"/>
              <a:pathLst>
                <a:path w="1820" h="1835" extrusionOk="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77"/>
            <p:cNvSpPr/>
            <p:nvPr/>
          </p:nvSpPr>
          <p:spPr>
            <a:xfrm>
              <a:off x="3799125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77"/>
            <p:cNvSpPr/>
            <p:nvPr/>
          </p:nvSpPr>
          <p:spPr>
            <a:xfrm>
              <a:off x="3972458" y="2143949"/>
              <a:ext cx="48078" cy="48105"/>
            </a:xfrm>
            <a:custGeom>
              <a:avLst/>
              <a:gdLst/>
              <a:ahLst/>
              <a:cxnLst/>
              <a:rect l="l" t="t" r="r" b="b"/>
              <a:pathLst>
                <a:path w="1834" h="1835" extrusionOk="0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77"/>
            <p:cNvSpPr/>
            <p:nvPr/>
          </p:nvSpPr>
          <p:spPr>
            <a:xfrm>
              <a:off x="3967163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77"/>
            <p:cNvSpPr/>
            <p:nvPr/>
          </p:nvSpPr>
          <p:spPr>
            <a:xfrm>
              <a:off x="3726850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77"/>
            <p:cNvSpPr/>
            <p:nvPr/>
          </p:nvSpPr>
          <p:spPr>
            <a:xfrm>
              <a:off x="3722682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77"/>
            <p:cNvSpPr/>
            <p:nvPr/>
          </p:nvSpPr>
          <p:spPr>
            <a:xfrm>
              <a:off x="3894495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77"/>
            <p:cNvSpPr/>
            <p:nvPr/>
          </p:nvSpPr>
          <p:spPr>
            <a:xfrm>
              <a:off x="3890327" y="2318803"/>
              <a:ext cx="35967" cy="35233"/>
            </a:xfrm>
            <a:custGeom>
              <a:avLst/>
              <a:gdLst/>
              <a:ahLst/>
              <a:cxnLst/>
              <a:rect l="l" t="t" r="r" b="b"/>
              <a:pathLst>
                <a:path w="1372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77"/>
            <p:cNvSpPr/>
            <p:nvPr/>
          </p:nvSpPr>
          <p:spPr>
            <a:xfrm>
              <a:off x="4062507" y="2318043"/>
              <a:ext cx="35993" cy="35967"/>
            </a:xfrm>
            <a:custGeom>
              <a:avLst/>
              <a:gdLst/>
              <a:ahLst/>
              <a:cxnLst/>
              <a:rect l="l" t="t" r="r" b="b"/>
              <a:pathLst>
                <a:path w="1373" h="1372" extrusionOk="0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77"/>
            <p:cNvSpPr/>
            <p:nvPr/>
          </p:nvSpPr>
          <p:spPr>
            <a:xfrm>
              <a:off x="4058339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50" name="Google Shape;15550;p77"/>
          <p:cNvGrpSpPr/>
          <p:nvPr/>
        </p:nvGrpSpPr>
        <p:grpSpPr>
          <a:xfrm>
            <a:off x="4201394" y="1981809"/>
            <a:ext cx="373538" cy="372305"/>
            <a:chOff x="4201394" y="1981809"/>
            <a:chExt cx="373538" cy="372305"/>
          </a:xfrm>
        </p:grpSpPr>
        <p:sp>
          <p:nvSpPr>
            <p:cNvPr id="15551" name="Google Shape;15551;p77"/>
            <p:cNvSpPr/>
            <p:nvPr/>
          </p:nvSpPr>
          <p:spPr>
            <a:xfrm>
              <a:off x="4308876" y="2188619"/>
              <a:ext cx="59429" cy="59823"/>
            </a:xfrm>
            <a:custGeom>
              <a:avLst/>
              <a:gdLst/>
              <a:ahLst/>
              <a:cxnLst/>
              <a:rect l="l" t="t" r="r" b="b"/>
              <a:pathLst>
                <a:path w="2267" h="2282" extrusionOk="0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77"/>
            <p:cNvSpPr/>
            <p:nvPr/>
          </p:nvSpPr>
          <p:spPr>
            <a:xfrm>
              <a:off x="4309243" y="2188619"/>
              <a:ext cx="48078" cy="59823"/>
            </a:xfrm>
            <a:custGeom>
              <a:avLst/>
              <a:gdLst/>
              <a:ahLst/>
              <a:cxnLst/>
              <a:rect l="l" t="t" r="r" b="b"/>
              <a:pathLst>
                <a:path w="1834" h="2282" extrusionOk="0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77"/>
            <p:cNvSpPr/>
            <p:nvPr/>
          </p:nvSpPr>
          <p:spPr>
            <a:xfrm>
              <a:off x="4303580" y="1981809"/>
              <a:ext cx="271351" cy="259030"/>
            </a:xfrm>
            <a:custGeom>
              <a:avLst/>
              <a:gdLst/>
              <a:ahLst/>
              <a:cxnLst/>
              <a:rect l="l" t="t" r="r" b="b"/>
              <a:pathLst>
                <a:path w="10351" h="9881" extrusionOk="0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77"/>
            <p:cNvSpPr/>
            <p:nvPr/>
          </p:nvSpPr>
          <p:spPr>
            <a:xfrm>
              <a:off x="4298652" y="1982281"/>
              <a:ext cx="158208" cy="258296"/>
            </a:xfrm>
            <a:custGeom>
              <a:avLst/>
              <a:gdLst/>
              <a:ahLst/>
              <a:cxnLst/>
              <a:rect l="l" t="t" r="r" b="b"/>
              <a:pathLst>
                <a:path w="6035" h="9853" extrusionOk="0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77"/>
            <p:cNvSpPr/>
            <p:nvPr/>
          </p:nvSpPr>
          <p:spPr>
            <a:xfrm>
              <a:off x="4341041" y="2006504"/>
              <a:ext cx="219498" cy="209746"/>
            </a:xfrm>
            <a:custGeom>
              <a:avLst/>
              <a:gdLst/>
              <a:ahLst/>
              <a:cxnLst/>
              <a:rect l="l" t="t" r="r" b="b"/>
              <a:pathLst>
                <a:path w="8373" h="8001" extrusionOk="0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77"/>
            <p:cNvSpPr/>
            <p:nvPr/>
          </p:nvSpPr>
          <p:spPr>
            <a:xfrm>
              <a:off x="4331945" y="2006845"/>
              <a:ext cx="124914" cy="209169"/>
            </a:xfrm>
            <a:custGeom>
              <a:avLst/>
              <a:gdLst/>
              <a:ahLst/>
              <a:cxnLst/>
              <a:rect l="l" t="t" r="r" b="b"/>
              <a:pathLst>
                <a:path w="4765" h="7979" extrusionOk="0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77"/>
            <p:cNvSpPr/>
            <p:nvPr/>
          </p:nvSpPr>
          <p:spPr>
            <a:xfrm>
              <a:off x="4417091" y="2048212"/>
              <a:ext cx="57175" cy="57175"/>
            </a:xfrm>
            <a:custGeom>
              <a:avLst/>
              <a:gdLst/>
              <a:ahLst/>
              <a:cxnLst/>
              <a:rect l="l" t="t" r="r" b="b"/>
              <a:pathLst>
                <a:path w="2181" h="2181" extrusionOk="0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77"/>
            <p:cNvSpPr/>
            <p:nvPr/>
          </p:nvSpPr>
          <p:spPr>
            <a:xfrm>
              <a:off x="4417851" y="2048369"/>
              <a:ext cx="39008" cy="56834"/>
            </a:xfrm>
            <a:custGeom>
              <a:avLst/>
              <a:gdLst/>
              <a:ahLst/>
              <a:cxnLst/>
              <a:rect l="l" t="t" r="r" b="b"/>
              <a:pathLst>
                <a:path w="1488" h="2168" extrusionOk="0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77"/>
            <p:cNvSpPr/>
            <p:nvPr/>
          </p:nvSpPr>
          <p:spPr>
            <a:xfrm>
              <a:off x="4398557" y="2105361"/>
              <a:ext cx="93876" cy="59823"/>
            </a:xfrm>
            <a:custGeom>
              <a:avLst/>
              <a:gdLst/>
              <a:ahLst/>
              <a:cxnLst/>
              <a:rect l="l" t="t" r="r" b="b"/>
              <a:pathLst>
                <a:path w="3581" h="2282" extrusionOk="0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77"/>
            <p:cNvSpPr/>
            <p:nvPr/>
          </p:nvSpPr>
          <p:spPr>
            <a:xfrm>
              <a:off x="4398924" y="2105361"/>
              <a:ext cx="53007" cy="59823"/>
            </a:xfrm>
            <a:custGeom>
              <a:avLst/>
              <a:gdLst/>
              <a:ahLst/>
              <a:cxnLst/>
              <a:rect l="l" t="t" r="r" b="b"/>
              <a:pathLst>
                <a:path w="2022" h="2282" extrusionOk="0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77"/>
            <p:cNvSpPr/>
            <p:nvPr/>
          </p:nvSpPr>
          <p:spPr>
            <a:xfrm>
              <a:off x="4416331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77"/>
            <p:cNvSpPr/>
            <p:nvPr/>
          </p:nvSpPr>
          <p:spPr>
            <a:xfrm>
              <a:off x="4462889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77"/>
            <p:cNvSpPr/>
            <p:nvPr/>
          </p:nvSpPr>
          <p:spPr>
            <a:xfrm>
              <a:off x="4201394" y="2221441"/>
              <a:ext cx="135872" cy="132674"/>
            </a:xfrm>
            <a:custGeom>
              <a:avLst/>
              <a:gdLst/>
              <a:ahLst/>
              <a:cxnLst/>
              <a:rect l="l" t="t" r="r" b="b"/>
              <a:pathLst>
                <a:path w="5183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77"/>
            <p:cNvSpPr/>
            <p:nvPr/>
          </p:nvSpPr>
          <p:spPr>
            <a:xfrm>
              <a:off x="4201394" y="2221441"/>
              <a:ext cx="118859" cy="132674"/>
            </a:xfrm>
            <a:custGeom>
              <a:avLst/>
              <a:gdLst/>
              <a:ahLst/>
              <a:cxnLst/>
              <a:rect l="l" t="t" r="r" b="b"/>
              <a:pathLst>
                <a:path w="4534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77"/>
            <p:cNvSpPr/>
            <p:nvPr/>
          </p:nvSpPr>
          <p:spPr>
            <a:xfrm>
              <a:off x="4287668" y="2221441"/>
              <a:ext cx="49599" cy="47816"/>
            </a:xfrm>
            <a:custGeom>
              <a:avLst/>
              <a:gdLst/>
              <a:ahLst/>
              <a:cxnLst/>
              <a:rect l="l" t="t" r="r" b="b"/>
              <a:pathLst>
                <a:path w="1892" h="1824" extrusionOk="0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77"/>
            <p:cNvSpPr/>
            <p:nvPr/>
          </p:nvSpPr>
          <p:spPr>
            <a:xfrm>
              <a:off x="4287668" y="2221545"/>
              <a:ext cx="32585" cy="26136"/>
            </a:xfrm>
            <a:custGeom>
              <a:avLst/>
              <a:gdLst/>
              <a:ahLst/>
              <a:cxnLst/>
              <a:rect l="l" t="t" r="r" b="b"/>
              <a:pathLst>
                <a:path w="1243" h="997" extrusionOk="0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67" name="Google Shape;15567;p77"/>
          <p:cNvGrpSpPr/>
          <p:nvPr/>
        </p:nvGrpSpPr>
        <p:grpSpPr>
          <a:xfrm>
            <a:off x="4659658" y="1500266"/>
            <a:ext cx="422743" cy="377784"/>
            <a:chOff x="4659658" y="1500266"/>
            <a:chExt cx="422743" cy="377784"/>
          </a:xfrm>
        </p:grpSpPr>
        <p:sp>
          <p:nvSpPr>
            <p:cNvPr id="15568" name="Google Shape;15568;p77"/>
            <p:cNvSpPr/>
            <p:nvPr/>
          </p:nvSpPr>
          <p:spPr>
            <a:xfrm>
              <a:off x="4786067" y="1537727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77"/>
            <p:cNvSpPr/>
            <p:nvPr/>
          </p:nvSpPr>
          <p:spPr>
            <a:xfrm>
              <a:off x="4783419" y="1537544"/>
              <a:ext cx="75316" cy="128873"/>
            </a:xfrm>
            <a:custGeom>
              <a:avLst/>
              <a:gdLst/>
              <a:ahLst/>
              <a:cxnLst/>
              <a:rect l="l" t="t" r="r" b="b"/>
              <a:pathLst>
                <a:path w="2873" h="4916" extrusionOk="0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77"/>
            <p:cNvSpPr/>
            <p:nvPr/>
          </p:nvSpPr>
          <p:spPr>
            <a:xfrm>
              <a:off x="4806489" y="1558175"/>
              <a:ext cx="87820" cy="87820"/>
            </a:xfrm>
            <a:custGeom>
              <a:avLst/>
              <a:gdLst/>
              <a:ahLst/>
              <a:cxnLst/>
              <a:rect l="l" t="t" r="r" b="b"/>
              <a:pathLst>
                <a:path w="3350" h="3350" extrusionOk="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77"/>
            <p:cNvSpPr/>
            <p:nvPr/>
          </p:nvSpPr>
          <p:spPr>
            <a:xfrm>
              <a:off x="4806489" y="1558096"/>
              <a:ext cx="52246" cy="87951"/>
            </a:xfrm>
            <a:custGeom>
              <a:avLst/>
              <a:gdLst/>
              <a:ahLst/>
              <a:cxnLst/>
              <a:rect l="l" t="t" r="r" b="b"/>
              <a:pathLst>
                <a:path w="1993" h="3355" extrusionOk="0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77"/>
            <p:cNvSpPr/>
            <p:nvPr/>
          </p:nvSpPr>
          <p:spPr>
            <a:xfrm>
              <a:off x="4832599" y="1572541"/>
              <a:ext cx="34473" cy="60190"/>
            </a:xfrm>
            <a:custGeom>
              <a:avLst/>
              <a:gdLst/>
              <a:ahLst/>
              <a:cxnLst/>
              <a:rect l="l" t="t" r="r" b="b"/>
              <a:pathLst>
                <a:path w="1315" h="2296" extrusionOk="0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77"/>
            <p:cNvSpPr/>
            <p:nvPr/>
          </p:nvSpPr>
          <p:spPr>
            <a:xfrm>
              <a:off x="4885973" y="1500266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77"/>
            <p:cNvSpPr/>
            <p:nvPr/>
          </p:nvSpPr>
          <p:spPr>
            <a:xfrm>
              <a:off x="4883325" y="1500449"/>
              <a:ext cx="75316" cy="128506"/>
            </a:xfrm>
            <a:custGeom>
              <a:avLst/>
              <a:gdLst/>
              <a:ahLst/>
              <a:cxnLst/>
              <a:rect l="l" t="t" r="r" b="b"/>
              <a:pathLst>
                <a:path w="2873" h="4902" extrusionOk="0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77"/>
            <p:cNvSpPr/>
            <p:nvPr/>
          </p:nvSpPr>
          <p:spPr>
            <a:xfrm>
              <a:off x="4906787" y="1521081"/>
              <a:ext cx="87427" cy="87427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77"/>
            <p:cNvSpPr/>
            <p:nvPr/>
          </p:nvSpPr>
          <p:spPr>
            <a:xfrm>
              <a:off x="4906394" y="1521002"/>
              <a:ext cx="52246" cy="87584"/>
            </a:xfrm>
            <a:custGeom>
              <a:avLst/>
              <a:gdLst/>
              <a:ahLst/>
              <a:cxnLst/>
              <a:rect l="l" t="t" r="r" b="b"/>
              <a:pathLst>
                <a:path w="1993" h="3341" extrusionOk="0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77"/>
            <p:cNvSpPr/>
            <p:nvPr/>
          </p:nvSpPr>
          <p:spPr>
            <a:xfrm>
              <a:off x="4932504" y="1535079"/>
              <a:ext cx="34840" cy="60190"/>
            </a:xfrm>
            <a:custGeom>
              <a:avLst/>
              <a:gdLst/>
              <a:ahLst/>
              <a:cxnLst/>
              <a:rect l="l" t="t" r="r" b="b"/>
              <a:pathLst>
                <a:path w="1329" h="2296" extrusionOk="0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77"/>
            <p:cNvSpPr/>
            <p:nvPr/>
          </p:nvSpPr>
          <p:spPr>
            <a:xfrm>
              <a:off x="4659658" y="1714836"/>
              <a:ext cx="144969" cy="163215"/>
            </a:xfrm>
            <a:custGeom>
              <a:avLst/>
              <a:gdLst/>
              <a:ahLst/>
              <a:cxnLst/>
              <a:rect l="l" t="t" r="r" b="b"/>
              <a:pathLst>
                <a:path w="5530" h="6226" extrusionOk="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77"/>
            <p:cNvSpPr/>
            <p:nvPr/>
          </p:nvSpPr>
          <p:spPr>
            <a:xfrm>
              <a:off x="4699400" y="1824939"/>
              <a:ext cx="105227" cy="52928"/>
            </a:xfrm>
            <a:custGeom>
              <a:avLst/>
              <a:gdLst/>
              <a:ahLst/>
              <a:cxnLst/>
              <a:rect l="l" t="t" r="r" b="b"/>
              <a:pathLst>
                <a:path w="4014" h="2019" extrusionOk="0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77"/>
            <p:cNvSpPr/>
            <p:nvPr/>
          </p:nvSpPr>
          <p:spPr>
            <a:xfrm>
              <a:off x="4800066" y="1641276"/>
              <a:ext cx="282336" cy="173858"/>
            </a:xfrm>
            <a:custGeom>
              <a:avLst/>
              <a:gdLst/>
              <a:ahLst/>
              <a:cxnLst/>
              <a:rect l="l" t="t" r="r" b="b"/>
              <a:pathLst>
                <a:path w="10770" h="6632" extrusionOk="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77"/>
            <p:cNvSpPr/>
            <p:nvPr/>
          </p:nvSpPr>
          <p:spPr>
            <a:xfrm>
              <a:off x="4800066" y="1707260"/>
              <a:ext cx="57175" cy="107875"/>
            </a:xfrm>
            <a:custGeom>
              <a:avLst/>
              <a:gdLst/>
              <a:ahLst/>
              <a:cxnLst/>
              <a:rect l="l" t="t" r="r" b="b"/>
              <a:pathLst>
                <a:path w="2181" h="4115" extrusionOk="0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77"/>
            <p:cNvSpPr/>
            <p:nvPr/>
          </p:nvSpPr>
          <p:spPr>
            <a:xfrm>
              <a:off x="4874228" y="1692501"/>
              <a:ext cx="81004" cy="51827"/>
            </a:xfrm>
            <a:custGeom>
              <a:avLst/>
              <a:gdLst/>
              <a:ahLst/>
              <a:cxnLst/>
              <a:rect l="l" t="t" r="r" b="b"/>
              <a:pathLst>
                <a:path w="3090" h="1977" extrusionOk="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77"/>
            <p:cNvSpPr/>
            <p:nvPr/>
          </p:nvSpPr>
          <p:spPr>
            <a:xfrm>
              <a:off x="4754662" y="1702200"/>
              <a:ext cx="88187" cy="142085"/>
            </a:xfrm>
            <a:custGeom>
              <a:avLst/>
              <a:gdLst/>
              <a:ahLst/>
              <a:cxnLst/>
              <a:rect l="l" t="t" r="r" b="b"/>
              <a:pathLst>
                <a:path w="3364" h="5420" extrusionOk="0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77"/>
            <p:cNvSpPr/>
            <p:nvPr/>
          </p:nvSpPr>
          <p:spPr>
            <a:xfrm>
              <a:off x="4795898" y="1809446"/>
              <a:ext cx="46951" cy="35207"/>
            </a:xfrm>
            <a:custGeom>
              <a:avLst/>
              <a:gdLst/>
              <a:ahLst/>
              <a:cxnLst/>
              <a:rect l="l" t="t" r="r" b="b"/>
              <a:pathLst>
                <a:path w="1791" h="1343" extrusionOk="0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5" name="Google Shape;15585;p77"/>
          <p:cNvGrpSpPr/>
          <p:nvPr/>
        </p:nvGrpSpPr>
        <p:grpSpPr>
          <a:xfrm>
            <a:off x="5211406" y="1513504"/>
            <a:ext cx="260394" cy="351202"/>
            <a:chOff x="5211406" y="1513504"/>
            <a:chExt cx="260394" cy="351202"/>
          </a:xfrm>
        </p:grpSpPr>
        <p:sp>
          <p:nvSpPr>
            <p:cNvPr id="15586" name="Google Shape;15586;p77"/>
            <p:cNvSpPr/>
            <p:nvPr/>
          </p:nvSpPr>
          <p:spPr>
            <a:xfrm>
              <a:off x="5294297" y="1582765"/>
              <a:ext cx="33686" cy="74582"/>
            </a:xfrm>
            <a:custGeom>
              <a:avLst/>
              <a:gdLst/>
              <a:ahLst/>
              <a:cxnLst/>
              <a:rect l="l" t="t" r="r" b="b"/>
              <a:pathLst>
                <a:path w="1285" h="2845" extrusionOk="0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77"/>
            <p:cNvSpPr/>
            <p:nvPr/>
          </p:nvSpPr>
          <p:spPr>
            <a:xfrm>
              <a:off x="5307903" y="1575949"/>
              <a:ext cx="81398" cy="81398"/>
            </a:xfrm>
            <a:custGeom>
              <a:avLst/>
              <a:gdLst/>
              <a:ahLst/>
              <a:cxnLst/>
              <a:rect l="l" t="t" r="r" b="b"/>
              <a:pathLst>
                <a:path w="3105" h="3105" extrusionOk="0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77"/>
            <p:cNvSpPr/>
            <p:nvPr/>
          </p:nvSpPr>
          <p:spPr>
            <a:xfrm>
              <a:off x="5321168" y="1677741"/>
              <a:ext cx="40895" cy="30305"/>
            </a:xfrm>
            <a:custGeom>
              <a:avLst/>
              <a:gdLst/>
              <a:ahLst/>
              <a:cxnLst/>
              <a:rect l="l" t="t" r="r" b="b"/>
              <a:pathLst>
                <a:path w="1560" h="1156" extrusionOk="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77"/>
            <p:cNvSpPr/>
            <p:nvPr/>
          </p:nvSpPr>
          <p:spPr>
            <a:xfrm>
              <a:off x="5321168" y="1677741"/>
              <a:ext cx="40895" cy="16489"/>
            </a:xfrm>
            <a:custGeom>
              <a:avLst/>
              <a:gdLst/>
              <a:ahLst/>
              <a:cxnLst/>
              <a:rect l="l" t="t" r="r" b="b"/>
              <a:pathLst>
                <a:path w="1560" h="629" extrusionOk="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77"/>
            <p:cNvSpPr/>
            <p:nvPr/>
          </p:nvSpPr>
          <p:spPr>
            <a:xfrm>
              <a:off x="5273850" y="1694021"/>
              <a:ext cx="135872" cy="57542"/>
            </a:xfrm>
            <a:custGeom>
              <a:avLst/>
              <a:gdLst/>
              <a:ahLst/>
              <a:cxnLst/>
              <a:rect l="l" t="t" r="r" b="b"/>
              <a:pathLst>
                <a:path w="5183" h="2195" extrusionOk="0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77"/>
            <p:cNvSpPr/>
            <p:nvPr/>
          </p:nvSpPr>
          <p:spPr>
            <a:xfrm>
              <a:off x="5334773" y="1708020"/>
              <a:ext cx="13658" cy="54527"/>
            </a:xfrm>
            <a:custGeom>
              <a:avLst/>
              <a:gdLst/>
              <a:ahLst/>
              <a:cxnLst/>
              <a:rect l="l" t="t" r="r" b="b"/>
              <a:pathLst>
                <a:path w="521" h="2080" extrusionOk="0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77"/>
            <p:cNvSpPr/>
            <p:nvPr/>
          </p:nvSpPr>
          <p:spPr>
            <a:xfrm>
              <a:off x="5301113" y="1610002"/>
              <a:ext cx="81371" cy="74582"/>
            </a:xfrm>
            <a:custGeom>
              <a:avLst/>
              <a:gdLst/>
              <a:ahLst/>
              <a:cxnLst/>
              <a:rect l="l" t="t" r="r" b="b"/>
              <a:pathLst>
                <a:path w="3104" h="2845" extrusionOk="0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77"/>
            <p:cNvSpPr/>
            <p:nvPr/>
          </p:nvSpPr>
          <p:spPr>
            <a:xfrm>
              <a:off x="5300720" y="1610002"/>
              <a:ext cx="81398" cy="72694"/>
            </a:xfrm>
            <a:custGeom>
              <a:avLst/>
              <a:gdLst/>
              <a:ahLst/>
              <a:cxnLst/>
              <a:rect l="l" t="t" r="r" b="b"/>
              <a:pathLst>
                <a:path w="3105" h="2773" extrusionOk="0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77"/>
            <p:cNvSpPr/>
            <p:nvPr/>
          </p:nvSpPr>
          <p:spPr>
            <a:xfrm>
              <a:off x="5334773" y="1707653"/>
              <a:ext cx="13658" cy="13632"/>
            </a:xfrm>
            <a:custGeom>
              <a:avLst/>
              <a:gdLst/>
              <a:ahLst/>
              <a:cxnLst/>
              <a:rect l="l" t="t" r="r" b="b"/>
              <a:pathLst>
                <a:path w="521" h="520" extrusionOk="0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77"/>
            <p:cNvSpPr/>
            <p:nvPr/>
          </p:nvSpPr>
          <p:spPr>
            <a:xfrm>
              <a:off x="5313959" y="1688778"/>
              <a:ext cx="27657" cy="28758"/>
            </a:xfrm>
            <a:custGeom>
              <a:avLst/>
              <a:gdLst/>
              <a:ahLst/>
              <a:cxnLst/>
              <a:rect l="l" t="t" r="r" b="b"/>
              <a:pathLst>
                <a:path w="1055" h="1097" extrusionOk="0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77"/>
            <p:cNvSpPr/>
            <p:nvPr/>
          </p:nvSpPr>
          <p:spPr>
            <a:xfrm>
              <a:off x="5341589" y="1688778"/>
              <a:ext cx="28024" cy="28758"/>
            </a:xfrm>
            <a:custGeom>
              <a:avLst/>
              <a:gdLst/>
              <a:ahLst/>
              <a:cxnLst/>
              <a:rect l="l" t="t" r="r" b="b"/>
              <a:pathLst>
                <a:path w="1069" h="1097" extrusionOk="0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77"/>
            <p:cNvSpPr/>
            <p:nvPr/>
          </p:nvSpPr>
          <p:spPr>
            <a:xfrm>
              <a:off x="5211406" y="1513504"/>
              <a:ext cx="260394" cy="351202"/>
            </a:xfrm>
            <a:custGeom>
              <a:avLst/>
              <a:gdLst/>
              <a:ahLst/>
              <a:cxnLst/>
              <a:rect l="l" t="t" r="r" b="b"/>
              <a:pathLst>
                <a:path w="9933" h="13397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77"/>
            <p:cNvSpPr/>
            <p:nvPr/>
          </p:nvSpPr>
          <p:spPr>
            <a:xfrm>
              <a:off x="5211406" y="1513504"/>
              <a:ext cx="252450" cy="350835"/>
            </a:xfrm>
            <a:custGeom>
              <a:avLst/>
              <a:gdLst/>
              <a:ahLst/>
              <a:cxnLst/>
              <a:rect l="l" t="t" r="r" b="b"/>
              <a:pathLst>
                <a:path w="9630" h="13383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9" name="Google Shape;15599;p77"/>
          <p:cNvGrpSpPr/>
          <p:nvPr/>
        </p:nvGrpSpPr>
        <p:grpSpPr>
          <a:xfrm>
            <a:off x="5632602" y="1513216"/>
            <a:ext cx="366722" cy="351779"/>
            <a:chOff x="5632602" y="1513216"/>
            <a:chExt cx="366722" cy="351779"/>
          </a:xfrm>
        </p:grpSpPr>
        <p:sp>
          <p:nvSpPr>
            <p:cNvPr id="15600" name="Google Shape;15600;p77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77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77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77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77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77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77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77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8" name="Google Shape;15608;p77"/>
          <p:cNvGrpSpPr/>
          <p:nvPr/>
        </p:nvGrpSpPr>
        <p:grpSpPr>
          <a:xfrm>
            <a:off x="6089372" y="1527136"/>
            <a:ext cx="401902" cy="323965"/>
            <a:chOff x="6089372" y="1527136"/>
            <a:chExt cx="401902" cy="323965"/>
          </a:xfrm>
        </p:grpSpPr>
        <p:sp>
          <p:nvSpPr>
            <p:cNvPr id="15609" name="Google Shape;15609;p77"/>
            <p:cNvSpPr/>
            <p:nvPr/>
          </p:nvSpPr>
          <p:spPr>
            <a:xfrm>
              <a:off x="6089372" y="1552853"/>
              <a:ext cx="401902" cy="298248"/>
            </a:xfrm>
            <a:custGeom>
              <a:avLst/>
              <a:gdLst/>
              <a:ahLst/>
              <a:cxnLst/>
              <a:rect l="l" t="t" r="r" b="b"/>
              <a:pathLst>
                <a:path w="15331" h="11377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77"/>
            <p:cNvSpPr/>
            <p:nvPr/>
          </p:nvSpPr>
          <p:spPr>
            <a:xfrm>
              <a:off x="6089372" y="1552853"/>
              <a:ext cx="401902" cy="39008"/>
            </a:xfrm>
            <a:custGeom>
              <a:avLst/>
              <a:gdLst/>
              <a:ahLst/>
              <a:cxnLst/>
              <a:rect l="l" t="t" r="r" b="b"/>
              <a:pathLst>
                <a:path w="15331" h="1488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77"/>
            <p:cNvSpPr/>
            <p:nvPr/>
          </p:nvSpPr>
          <p:spPr>
            <a:xfrm>
              <a:off x="6115089" y="1552853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77"/>
            <p:cNvSpPr/>
            <p:nvPr/>
          </p:nvSpPr>
          <p:spPr>
            <a:xfrm>
              <a:off x="6413285" y="1552853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77"/>
            <p:cNvSpPr/>
            <p:nvPr/>
          </p:nvSpPr>
          <p:spPr>
            <a:xfrm>
              <a:off x="6128328" y="1527136"/>
              <a:ext cx="25769" cy="39008"/>
            </a:xfrm>
            <a:custGeom>
              <a:avLst/>
              <a:gdLst/>
              <a:ahLst/>
              <a:cxnLst/>
              <a:rect l="l" t="t" r="r" b="b"/>
              <a:pathLst>
                <a:path w="983" h="1488" extrusionOk="0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77"/>
            <p:cNvSpPr/>
            <p:nvPr/>
          </p:nvSpPr>
          <p:spPr>
            <a:xfrm>
              <a:off x="6128328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77"/>
            <p:cNvSpPr/>
            <p:nvPr/>
          </p:nvSpPr>
          <p:spPr>
            <a:xfrm>
              <a:off x="6426549" y="1527136"/>
              <a:ext cx="26136" cy="39008"/>
            </a:xfrm>
            <a:custGeom>
              <a:avLst/>
              <a:gdLst/>
              <a:ahLst/>
              <a:cxnLst/>
              <a:rect l="l" t="t" r="r" b="b"/>
              <a:pathLst>
                <a:path w="997" h="1488" extrusionOk="0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77"/>
            <p:cNvSpPr/>
            <p:nvPr/>
          </p:nvSpPr>
          <p:spPr>
            <a:xfrm>
              <a:off x="6426156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77"/>
            <p:cNvSpPr/>
            <p:nvPr/>
          </p:nvSpPr>
          <p:spPr>
            <a:xfrm>
              <a:off x="6089372" y="1591835"/>
              <a:ext cx="401902" cy="12898"/>
            </a:xfrm>
            <a:custGeom>
              <a:avLst/>
              <a:gdLst/>
              <a:ahLst/>
              <a:cxnLst/>
              <a:rect l="l" t="t" r="r" b="b"/>
              <a:pathLst>
                <a:path w="15331" h="492" extrusionOk="0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77"/>
            <p:cNvSpPr/>
            <p:nvPr/>
          </p:nvSpPr>
          <p:spPr>
            <a:xfrm>
              <a:off x="6128328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77"/>
            <p:cNvSpPr/>
            <p:nvPr/>
          </p:nvSpPr>
          <p:spPr>
            <a:xfrm>
              <a:off x="6128328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77"/>
            <p:cNvSpPr/>
            <p:nvPr/>
          </p:nvSpPr>
          <p:spPr>
            <a:xfrm>
              <a:off x="6128328" y="1734497"/>
              <a:ext cx="51512" cy="26136"/>
            </a:xfrm>
            <a:custGeom>
              <a:avLst/>
              <a:gdLst/>
              <a:ahLst/>
              <a:cxnLst/>
              <a:rect l="l" t="t" r="r" b="b"/>
              <a:pathLst>
                <a:path w="1965" h="997" extrusionOk="0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77"/>
            <p:cNvSpPr/>
            <p:nvPr/>
          </p:nvSpPr>
          <p:spPr>
            <a:xfrm>
              <a:off x="6219163" y="1734497"/>
              <a:ext cx="51486" cy="26136"/>
            </a:xfrm>
            <a:custGeom>
              <a:avLst/>
              <a:gdLst/>
              <a:ahLst/>
              <a:cxnLst/>
              <a:rect l="l" t="t" r="r" b="b"/>
              <a:pathLst>
                <a:path w="1964" h="997" extrusionOk="0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77"/>
            <p:cNvSpPr/>
            <p:nvPr/>
          </p:nvSpPr>
          <p:spPr>
            <a:xfrm>
              <a:off x="6309604" y="1734497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77"/>
            <p:cNvSpPr/>
            <p:nvPr/>
          </p:nvSpPr>
          <p:spPr>
            <a:xfrm>
              <a:off x="6219163" y="1682670"/>
              <a:ext cx="51486" cy="25743"/>
            </a:xfrm>
            <a:custGeom>
              <a:avLst/>
              <a:gdLst/>
              <a:ahLst/>
              <a:cxnLst/>
              <a:rect l="l" t="t" r="r" b="b"/>
              <a:pathLst>
                <a:path w="1964" h="982" extrusionOk="0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77"/>
            <p:cNvSpPr/>
            <p:nvPr/>
          </p:nvSpPr>
          <p:spPr>
            <a:xfrm>
              <a:off x="6128328" y="1786350"/>
              <a:ext cx="51512" cy="25769"/>
            </a:xfrm>
            <a:custGeom>
              <a:avLst/>
              <a:gdLst/>
              <a:ahLst/>
              <a:cxnLst/>
              <a:rect l="l" t="t" r="r" b="b"/>
              <a:pathLst>
                <a:path w="1965" h="983" extrusionOk="0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77"/>
            <p:cNvSpPr/>
            <p:nvPr/>
          </p:nvSpPr>
          <p:spPr>
            <a:xfrm>
              <a:off x="6219163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77"/>
            <p:cNvSpPr/>
            <p:nvPr/>
          </p:nvSpPr>
          <p:spPr>
            <a:xfrm>
              <a:off x="6219163" y="1786350"/>
              <a:ext cx="51486" cy="25769"/>
            </a:xfrm>
            <a:custGeom>
              <a:avLst/>
              <a:gdLst/>
              <a:ahLst/>
              <a:cxnLst/>
              <a:rect l="l" t="t" r="r" b="b"/>
              <a:pathLst>
                <a:path w="1964" h="983" extrusionOk="0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77"/>
            <p:cNvSpPr/>
            <p:nvPr/>
          </p:nvSpPr>
          <p:spPr>
            <a:xfrm>
              <a:off x="6400439" y="1734497"/>
              <a:ext cx="51853" cy="26136"/>
            </a:xfrm>
            <a:custGeom>
              <a:avLst/>
              <a:gdLst/>
              <a:ahLst/>
              <a:cxnLst/>
              <a:rect l="l" t="t" r="r" b="b"/>
              <a:pathLst>
                <a:path w="1978" h="997" extrusionOk="0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77"/>
            <p:cNvSpPr/>
            <p:nvPr/>
          </p:nvSpPr>
          <p:spPr>
            <a:xfrm>
              <a:off x="6400439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77"/>
            <p:cNvSpPr/>
            <p:nvPr/>
          </p:nvSpPr>
          <p:spPr>
            <a:xfrm>
              <a:off x="6400439" y="1786350"/>
              <a:ext cx="51853" cy="25769"/>
            </a:xfrm>
            <a:custGeom>
              <a:avLst/>
              <a:gdLst/>
              <a:ahLst/>
              <a:cxnLst/>
              <a:rect l="l" t="t" r="r" b="b"/>
              <a:pathLst>
                <a:path w="1978" h="983" extrusionOk="0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77"/>
            <p:cNvSpPr/>
            <p:nvPr/>
          </p:nvSpPr>
          <p:spPr>
            <a:xfrm>
              <a:off x="6309604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77"/>
            <p:cNvSpPr/>
            <p:nvPr/>
          </p:nvSpPr>
          <p:spPr>
            <a:xfrm>
              <a:off x="6309604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77"/>
            <p:cNvSpPr/>
            <p:nvPr/>
          </p:nvSpPr>
          <p:spPr>
            <a:xfrm>
              <a:off x="6400439" y="1682670"/>
              <a:ext cx="51853" cy="25743"/>
            </a:xfrm>
            <a:custGeom>
              <a:avLst/>
              <a:gdLst/>
              <a:ahLst/>
              <a:cxnLst/>
              <a:rect l="l" t="t" r="r" b="b"/>
              <a:pathLst>
                <a:path w="1978" h="982" extrusionOk="0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77"/>
            <p:cNvSpPr/>
            <p:nvPr/>
          </p:nvSpPr>
          <p:spPr>
            <a:xfrm>
              <a:off x="6309604" y="1786350"/>
              <a:ext cx="51879" cy="25769"/>
            </a:xfrm>
            <a:custGeom>
              <a:avLst/>
              <a:gdLst/>
              <a:ahLst/>
              <a:cxnLst/>
              <a:rect l="l" t="t" r="r" b="b"/>
              <a:pathLst>
                <a:path w="1979" h="983" extrusionOk="0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77"/>
            <p:cNvSpPr/>
            <p:nvPr/>
          </p:nvSpPr>
          <p:spPr>
            <a:xfrm>
              <a:off x="6397661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77"/>
            <p:cNvSpPr/>
            <p:nvPr/>
          </p:nvSpPr>
          <p:spPr>
            <a:xfrm>
              <a:off x="6216017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77"/>
            <p:cNvSpPr/>
            <p:nvPr/>
          </p:nvSpPr>
          <p:spPr>
            <a:xfrm>
              <a:off x="6306852" y="172796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77"/>
            <p:cNvSpPr/>
            <p:nvPr/>
          </p:nvSpPr>
          <p:spPr>
            <a:xfrm>
              <a:off x="6125208" y="1779823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77"/>
            <p:cNvSpPr/>
            <p:nvPr/>
          </p:nvSpPr>
          <p:spPr>
            <a:xfrm>
              <a:off x="6306852" y="162428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9" name="Google Shape;15639;p77"/>
          <p:cNvGrpSpPr/>
          <p:nvPr/>
        </p:nvGrpSpPr>
        <p:grpSpPr>
          <a:xfrm>
            <a:off x="6579435" y="1527897"/>
            <a:ext cx="370103" cy="322445"/>
            <a:chOff x="6579435" y="1527897"/>
            <a:chExt cx="370103" cy="322445"/>
          </a:xfrm>
        </p:grpSpPr>
        <p:sp>
          <p:nvSpPr>
            <p:cNvPr id="15640" name="Google Shape;15640;p77"/>
            <p:cNvSpPr/>
            <p:nvPr/>
          </p:nvSpPr>
          <p:spPr>
            <a:xfrm>
              <a:off x="6704691" y="1527897"/>
              <a:ext cx="119593" cy="64725"/>
            </a:xfrm>
            <a:custGeom>
              <a:avLst/>
              <a:gdLst/>
              <a:ahLst/>
              <a:cxnLst/>
              <a:rect l="l" t="t" r="r" b="b"/>
              <a:pathLst>
                <a:path w="4562" h="2469" extrusionOk="0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77"/>
            <p:cNvSpPr/>
            <p:nvPr/>
          </p:nvSpPr>
          <p:spPr>
            <a:xfrm>
              <a:off x="6591153" y="1706893"/>
              <a:ext cx="346667" cy="143448"/>
            </a:xfrm>
            <a:custGeom>
              <a:avLst/>
              <a:gdLst/>
              <a:ahLst/>
              <a:cxnLst/>
              <a:rect l="l" t="t" r="r" b="b"/>
              <a:pathLst>
                <a:path w="13224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77"/>
            <p:cNvSpPr/>
            <p:nvPr/>
          </p:nvSpPr>
          <p:spPr>
            <a:xfrm>
              <a:off x="6591520" y="1706893"/>
              <a:ext cx="346300" cy="143448"/>
            </a:xfrm>
            <a:custGeom>
              <a:avLst/>
              <a:gdLst/>
              <a:ahLst/>
              <a:cxnLst/>
              <a:rect l="l" t="t" r="r" b="b"/>
              <a:pathLst>
                <a:path w="13210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77"/>
            <p:cNvSpPr/>
            <p:nvPr/>
          </p:nvSpPr>
          <p:spPr>
            <a:xfrm>
              <a:off x="6579435" y="1587693"/>
              <a:ext cx="370103" cy="155167"/>
            </a:xfrm>
            <a:custGeom>
              <a:avLst/>
              <a:gdLst/>
              <a:ahLst/>
              <a:cxnLst/>
              <a:rect l="l" t="t" r="r" b="b"/>
              <a:pathLst>
                <a:path w="14118" h="5919" extrusionOk="0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77"/>
            <p:cNvSpPr/>
            <p:nvPr/>
          </p:nvSpPr>
          <p:spPr>
            <a:xfrm>
              <a:off x="6609320" y="1587693"/>
              <a:ext cx="310700" cy="17800"/>
            </a:xfrm>
            <a:custGeom>
              <a:avLst/>
              <a:gdLst/>
              <a:ahLst/>
              <a:cxnLst/>
              <a:rect l="l" t="t" r="r" b="b"/>
              <a:pathLst>
                <a:path w="11852" h="679" extrusionOk="0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77"/>
            <p:cNvSpPr/>
            <p:nvPr/>
          </p:nvSpPr>
          <p:spPr>
            <a:xfrm>
              <a:off x="6639206" y="1587693"/>
              <a:ext cx="35993" cy="262648"/>
            </a:xfrm>
            <a:custGeom>
              <a:avLst/>
              <a:gdLst/>
              <a:ahLst/>
              <a:cxnLst/>
              <a:rect l="l" t="t" r="r" b="b"/>
              <a:pathLst>
                <a:path w="1373" h="10019" extrusionOk="0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77"/>
            <p:cNvSpPr/>
            <p:nvPr/>
          </p:nvSpPr>
          <p:spPr>
            <a:xfrm>
              <a:off x="6639206" y="1587693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77"/>
            <p:cNvSpPr/>
            <p:nvPr/>
          </p:nvSpPr>
          <p:spPr>
            <a:xfrm>
              <a:off x="6639206" y="1760607"/>
              <a:ext cx="35993" cy="18193"/>
            </a:xfrm>
            <a:custGeom>
              <a:avLst/>
              <a:gdLst/>
              <a:ahLst/>
              <a:cxnLst/>
              <a:rect l="l" t="t" r="r" b="b"/>
              <a:pathLst>
                <a:path w="1373" h="694" extrusionOk="0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77"/>
            <p:cNvSpPr/>
            <p:nvPr/>
          </p:nvSpPr>
          <p:spPr>
            <a:xfrm>
              <a:off x="6639206" y="1719004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77"/>
            <p:cNvSpPr/>
            <p:nvPr/>
          </p:nvSpPr>
          <p:spPr>
            <a:xfrm>
              <a:off x="6627094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77"/>
            <p:cNvSpPr/>
            <p:nvPr/>
          </p:nvSpPr>
          <p:spPr>
            <a:xfrm>
              <a:off x="6651317" y="1713027"/>
              <a:ext cx="11771" cy="29833"/>
            </a:xfrm>
            <a:custGeom>
              <a:avLst/>
              <a:gdLst/>
              <a:ahLst/>
              <a:cxnLst/>
              <a:rect l="l" t="t" r="r" b="b"/>
              <a:pathLst>
                <a:path w="449" h="1138" extrusionOk="0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77"/>
            <p:cNvSpPr/>
            <p:nvPr/>
          </p:nvSpPr>
          <p:spPr>
            <a:xfrm>
              <a:off x="6639206" y="1826459"/>
              <a:ext cx="35993" cy="23882"/>
            </a:xfrm>
            <a:custGeom>
              <a:avLst/>
              <a:gdLst/>
              <a:ahLst/>
              <a:cxnLst/>
              <a:rect l="l" t="t" r="r" b="b"/>
              <a:pathLst>
                <a:path w="1373" h="911" extrusionOk="0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77"/>
            <p:cNvSpPr/>
            <p:nvPr/>
          </p:nvSpPr>
          <p:spPr>
            <a:xfrm>
              <a:off x="6854169" y="1587693"/>
              <a:ext cx="35967" cy="262648"/>
            </a:xfrm>
            <a:custGeom>
              <a:avLst/>
              <a:gdLst/>
              <a:ahLst/>
              <a:cxnLst/>
              <a:rect l="l" t="t" r="r" b="b"/>
              <a:pathLst>
                <a:path w="1372" h="10019" extrusionOk="0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77"/>
            <p:cNvSpPr/>
            <p:nvPr/>
          </p:nvSpPr>
          <p:spPr>
            <a:xfrm>
              <a:off x="6854169" y="1587693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77"/>
            <p:cNvSpPr/>
            <p:nvPr/>
          </p:nvSpPr>
          <p:spPr>
            <a:xfrm>
              <a:off x="6854169" y="1760607"/>
              <a:ext cx="35967" cy="18193"/>
            </a:xfrm>
            <a:custGeom>
              <a:avLst/>
              <a:gdLst/>
              <a:ahLst/>
              <a:cxnLst/>
              <a:rect l="l" t="t" r="r" b="b"/>
              <a:pathLst>
                <a:path w="1372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77"/>
            <p:cNvSpPr/>
            <p:nvPr/>
          </p:nvSpPr>
          <p:spPr>
            <a:xfrm>
              <a:off x="6854169" y="1719004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77"/>
            <p:cNvSpPr/>
            <p:nvPr/>
          </p:nvSpPr>
          <p:spPr>
            <a:xfrm>
              <a:off x="6842057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77"/>
            <p:cNvSpPr/>
            <p:nvPr/>
          </p:nvSpPr>
          <p:spPr>
            <a:xfrm>
              <a:off x="6866280" y="1713027"/>
              <a:ext cx="12138" cy="29833"/>
            </a:xfrm>
            <a:custGeom>
              <a:avLst/>
              <a:gdLst/>
              <a:ahLst/>
              <a:cxnLst/>
              <a:rect l="l" t="t" r="r" b="b"/>
              <a:pathLst>
                <a:path w="463" h="1138" extrusionOk="0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77"/>
            <p:cNvSpPr/>
            <p:nvPr/>
          </p:nvSpPr>
          <p:spPr>
            <a:xfrm>
              <a:off x="6854169" y="1826459"/>
              <a:ext cx="35967" cy="23882"/>
            </a:xfrm>
            <a:custGeom>
              <a:avLst/>
              <a:gdLst/>
              <a:ahLst/>
              <a:cxnLst/>
              <a:rect l="l" t="t" r="r" b="b"/>
              <a:pathLst>
                <a:path w="1372" h="911" extrusionOk="0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77"/>
            <p:cNvSpPr/>
            <p:nvPr/>
          </p:nvSpPr>
          <p:spPr>
            <a:xfrm>
              <a:off x="6734576" y="1695148"/>
              <a:ext cx="59823" cy="23882"/>
            </a:xfrm>
            <a:custGeom>
              <a:avLst/>
              <a:gdLst/>
              <a:ahLst/>
              <a:cxnLst/>
              <a:rect l="l" t="t" r="r" b="b"/>
              <a:pathLst>
                <a:path w="2282" h="911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77"/>
            <p:cNvSpPr/>
            <p:nvPr/>
          </p:nvSpPr>
          <p:spPr>
            <a:xfrm>
              <a:off x="6734576" y="1706893"/>
              <a:ext cx="59823" cy="12138"/>
            </a:xfrm>
            <a:custGeom>
              <a:avLst/>
              <a:gdLst/>
              <a:ahLst/>
              <a:cxnLst/>
              <a:rect l="l" t="t" r="r" b="b"/>
              <a:pathLst>
                <a:path w="2282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61" name="Google Shape;15661;p77"/>
          <p:cNvGrpSpPr/>
          <p:nvPr/>
        </p:nvGrpSpPr>
        <p:grpSpPr>
          <a:xfrm>
            <a:off x="6988887" y="1538854"/>
            <a:ext cx="499920" cy="300136"/>
            <a:chOff x="6988887" y="1538854"/>
            <a:chExt cx="499920" cy="300136"/>
          </a:xfrm>
        </p:grpSpPr>
        <p:sp>
          <p:nvSpPr>
            <p:cNvPr id="15662" name="Google Shape;15662;p77"/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77"/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77"/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77"/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77"/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77"/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77"/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77"/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77"/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77"/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77"/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77"/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77"/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5" name="Google Shape;15675;p77"/>
          <p:cNvGrpSpPr/>
          <p:nvPr/>
        </p:nvGrpSpPr>
        <p:grpSpPr>
          <a:xfrm>
            <a:off x="8050359" y="1520687"/>
            <a:ext cx="279321" cy="336837"/>
            <a:chOff x="8050359" y="1520687"/>
            <a:chExt cx="279321" cy="336837"/>
          </a:xfrm>
        </p:grpSpPr>
        <p:sp>
          <p:nvSpPr>
            <p:cNvPr id="15676" name="Google Shape;15676;p77"/>
            <p:cNvSpPr/>
            <p:nvPr/>
          </p:nvSpPr>
          <p:spPr>
            <a:xfrm>
              <a:off x="8153305" y="1520687"/>
              <a:ext cx="68500" cy="45064"/>
            </a:xfrm>
            <a:custGeom>
              <a:avLst/>
              <a:gdLst/>
              <a:ahLst/>
              <a:cxnLst/>
              <a:rect l="l" t="t" r="r" b="b"/>
              <a:pathLst>
                <a:path w="2613" h="1719" extrusionOk="0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77"/>
            <p:cNvSpPr/>
            <p:nvPr/>
          </p:nvSpPr>
          <p:spPr>
            <a:xfrm>
              <a:off x="8084045" y="1599411"/>
              <a:ext cx="206653" cy="258113"/>
            </a:xfrm>
            <a:custGeom>
              <a:avLst/>
              <a:gdLst/>
              <a:ahLst/>
              <a:cxnLst/>
              <a:rect l="l" t="t" r="r" b="b"/>
              <a:pathLst>
                <a:path w="7883" h="9846" extrusionOk="0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77"/>
            <p:cNvSpPr/>
            <p:nvPr/>
          </p:nvSpPr>
          <p:spPr>
            <a:xfrm>
              <a:off x="8097284" y="1599411"/>
              <a:ext cx="193781" cy="258113"/>
            </a:xfrm>
            <a:custGeom>
              <a:avLst/>
              <a:gdLst/>
              <a:ahLst/>
              <a:cxnLst/>
              <a:rect l="l" t="t" r="r" b="b"/>
              <a:pathLst>
                <a:path w="7392" h="9846" extrusionOk="0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77"/>
            <p:cNvSpPr/>
            <p:nvPr/>
          </p:nvSpPr>
          <p:spPr>
            <a:xfrm>
              <a:off x="8084045" y="1553613"/>
              <a:ext cx="206260" cy="42809"/>
            </a:xfrm>
            <a:custGeom>
              <a:avLst/>
              <a:gdLst/>
              <a:ahLst/>
              <a:cxnLst/>
              <a:rect l="l" t="t" r="r" b="b"/>
              <a:pathLst>
                <a:path w="7868" h="1633" extrusionOk="0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77"/>
            <p:cNvSpPr/>
            <p:nvPr/>
          </p:nvSpPr>
          <p:spPr>
            <a:xfrm>
              <a:off x="8204372" y="1553613"/>
              <a:ext cx="86326" cy="42809"/>
            </a:xfrm>
            <a:custGeom>
              <a:avLst/>
              <a:gdLst/>
              <a:ahLst/>
              <a:cxnLst/>
              <a:rect l="l" t="t" r="r" b="b"/>
              <a:pathLst>
                <a:path w="3293" h="1633" extrusionOk="0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77"/>
            <p:cNvSpPr/>
            <p:nvPr/>
          </p:nvSpPr>
          <p:spPr>
            <a:xfrm>
              <a:off x="8050752" y="1578963"/>
              <a:ext cx="273606" cy="30698"/>
            </a:xfrm>
            <a:custGeom>
              <a:avLst/>
              <a:gdLst/>
              <a:ahLst/>
              <a:cxnLst/>
              <a:rect l="l" t="t" r="r" b="b"/>
              <a:pathLst>
                <a:path w="10437" h="1171" extrusionOk="0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77"/>
            <p:cNvSpPr/>
            <p:nvPr/>
          </p:nvSpPr>
          <p:spPr>
            <a:xfrm>
              <a:off x="8050359" y="1578963"/>
              <a:ext cx="279321" cy="30698"/>
            </a:xfrm>
            <a:custGeom>
              <a:avLst/>
              <a:gdLst/>
              <a:ahLst/>
              <a:cxnLst/>
              <a:rect l="l" t="t" r="r" b="b"/>
              <a:pathLst>
                <a:path w="10655" h="1171" extrusionOk="0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77"/>
            <p:cNvSpPr/>
            <p:nvPr/>
          </p:nvSpPr>
          <p:spPr>
            <a:xfrm>
              <a:off x="8177895" y="1640647"/>
              <a:ext cx="19320" cy="165417"/>
            </a:xfrm>
            <a:custGeom>
              <a:avLst/>
              <a:gdLst/>
              <a:ahLst/>
              <a:cxnLst/>
              <a:rect l="l" t="t" r="r" b="b"/>
              <a:pathLst>
                <a:path w="737" h="631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77"/>
            <p:cNvSpPr/>
            <p:nvPr/>
          </p:nvSpPr>
          <p:spPr>
            <a:xfrm>
              <a:off x="8231819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77"/>
            <p:cNvSpPr/>
            <p:nvPr/>
          </p:nvSpPr>
          <p:spPr>
            <a:xfrm>
              <a:off x="8119986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77"/>
            <p:cNvSpPr/>
            <p:nvPr/>
          </p:nvSpPr>
          <p:spPr>
            <a:xfrm>
              <a:off x="8179022" y="1640647"/>
              <a:ext cx="17826" cy="165023"/>
            </a:xfrm>
            <a:custGeom>
              <a:avLst/>
              <a:gdLst/>
              <a:ahLst/>
              <a:cxnLst/>
              <a:rect l="l" t="t" r="r" b="b"/>
              <a:pathLst>
                <a:path w="680" h="6295" extrusionOk="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77"/>
            <p:cNvSpPr/>
            <p:nvPr/>
          </p:nvSpPr>
          <p:spPr>
            <a:xfrm>
              <a:off x="8232763" y="1640647"/>
              <a:ext cx="22361" cy="164919"/>
            </a:xfrm>
            <a:custGeom>
              <a:avLst/>
              <a:gdLst/>
              <a:ahLst/>
              <a:cxnLst/>
              <a:rect l="l" t="t" r="r" b="b"/>
              <a:pathLst>
                <a:path w="853" h="6291" extrusionOk="0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77"/>
            <p:cNvSpPr/>
            <p:nvPr/>
          </p:nvSpPr>
          <p:spPr>
            <a:xfrm>
              <a:off x="8124914" y="1640647"/>
              <a:ext cx="18403" cy="164683"/>
            </a:xfrm>
            <a:custGeom>
              <a:avLst/>
              <a:gdLst/>
              <a:ahLst/>
              <a:cxnLst/>
              <a:rect l="l" t="t" r="r" b="b"/>
              <a:pathLst>
                <a:path w="702" h="6282" extrusionOk="0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9" name="Google Shape;15689;p77"/>
          <p:cNvGrpSpPr/>
          <p:nvPr/>
        </p:nvGrpSpPr>
        <p:grpSpPr>
          <a:xfrm>
            <a:off x="6093907" y="2461832"/>
            <a:ext cx="364441" cy="339091"/>
            <a:chOff x="6093907" y="2461832"/>
            <a:chExt cx="364441" cy="339091"/>
          </a:xfrm>
        </p:grpSpPr>
        <p:sp>
          <p:nvSpPr>
            <p:cNvPr id="15690" name="Google Shape;15690;p77"/>
            <p:cNvSpPr/>
            <p:nvPr/>
          </p:nvSpPr>
          <p:spPr>
            <a:xfrm>
              <a:off x="6094668" y="2515573"/>
              <a:ext cx="283070" cy="233890"/>
            </a:xfrm>
            <a:custGeom>
              <a:avLst/>
              <a:gdLst/>
              <a:ahLst/>
              <a:cxnLst/>
              <a:rect l="l" t="t" r="r" b="b"/>
              <a:pathLst>
                <a:path w="10798" h="8922" extrusionOk="0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77"/>
            <p:cNvSpPr/>
            <p:nvPr/>
          </p:nvSpPr>
          <p:spPr>
            <a:xfrm>
              <a:off x="6234682" y="2576497"/>
              <a:ext cx="143055" cy="172967"/>
            </a:xfrm>
            <a:custGeom>
              <a:avLst/>
              <a:gdLst/>
              <a:ahLst/>
              <a:cxnLst/>
              <a:rect l="l" t="t" r="r" b="b"/>
              <a:pathLst>
                <a:path w="5457" h="6598" extrusionOk="0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77"/>
            <p:cNvSpPr/>
            <p:nvPr/>
          </p:nvSpPr>
          <p:spPr>
            <a:xfrm>
              <a:off x="6094274" y="2515573"/>
              <a:ext cx="283463" cy="65118"/>
            </a:xfrm>
            <a:custGeom>
              <a:avLst/>
              <a:gdLst/>
              <a:ahLst/>
              <a:cxnLst/>
              <a:rect l="l" t="t" r="r" b="b"/>
              <a:pathLst>
                <a:path w="10813" h="2484" extrusionOk="0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77"/>
            <p:cNvSpPr/>
            <p:nvPr/>
          </p:nvSpPr>
          <p:spPr>
            <a:xfrm>
              <a:off x="6094668" y="2612070"/>
              <a:ext cx="283070" cy="137393"/>
            </a:xfrm>
            <a:custGeom>
              <a:avLst/>
              <a:gdLst/>
              <a:ahLst/>
              <a:cxnLst/>
              <a:rect l="l" t="t" r="r" b="b"/>
              <a:pathLst>
                <a:path w="10798" h="5241" extrusionOk="0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77"/>
            <p:cNvSpPr/>
            <p:nvPr/>
          </p:nvSpPr>
          <p:spPr>
            <a:xfrm>
              <a:off x="6234682" y="2612070"/>
              <a:ext cx="143055" cy="137393"/>
            </a:xfrm>
            <a:custGeom>
              <a:avLst/>
              <a:gdLst/>
              <a:ahLst/>
              <a:cxnLst/>
              <a:rect l="l" t="t" r="r" b="b"/>
              <a:pathLst>
                <a:path w="5457" h="5241" extrusionOk="0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77"/>
            <p:cNvSpPr/>
            <p:nvPr/>
          </p:nvSpPr>
          <p:spPr>
            <a:xfrm>
              <a:off x="6093907" y="2612070"/>
              <a:ext cx="283830" cy="66245"/>
            </a:xfrm>
            <a:custGeom>
              <a:avLst/>
              <a:gdLst/>
              <a:ahLst/>
              <a:cxnLst/>
              <a:rect l="l" t="t" r="r" b="b"/>
              <a:pathLst>
                <a:path w="10827" h="2527" extrusionOk="0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77"/>
            <p:cNvSpPr/>
            <p:nvPr/>
          </p:nvSpPr>
          <p:spPr>
            <a:xfrm>
              <a:off x="6094668" y="2461832"/>
              <a:ext cx="283070" cy="107875"/>
            </a:xfrm>
            <a:custGeom>
              <a:avLst/>
              <a:gdLst/>
              <a:ahLst/>
              <a:cxnLst/>
              <a:rect l="l" t="t" r="r" b="b"/>
              <a:pathLst>
                <a:path w="10798" h="4115" extrusionOk="0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77"/>
            <p:cNvSpPr/>
            <p:nvPr/>
          </p:nvSpPr>
          <p:spPr>
            <a:xfrm>
              <a:off x="6247160" y="2587848"/>
              <a:ext cx="211188" cy="213076"/>
            </a:xfrm>
            <a:custGeom>
              <a:avLst/>
              <a:gdLst/>
              <a:ahLst/>
              <a:cxnLst/>
              <a:rect l="l" t="t" r="r" b="b"/>
              <a:pathLst>
                <a:path w="8056" h="8128" extrusionOk="0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77"/>
            <p:cNvSpPr/>
            <p:nvPr/>
          </p:nvSpPr>
          <p:spPr>
            <a:xfrm>
              <a:off x="6300141" y="2654670"/>
              <a:ext cx="91988" cy="78907"/>
            </a:xfrm>
            <a:custGeom>
              <a:avLst/>
              <a:gdLst/>
              <a:ahLst/>
              <a:cxnLst/>
              <a:rect l="l" t="t" r="r" b="b"/>
              <a:pathLst>
                <a:path w="3509" h="3010" extrusionOk="0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77"/>
            <p:cNvSpPr/>
            <p:nvPr/>
          </p:nvSpPr>
          <p:spPr>
            <a:xfrm>
              <a:off x="6324730" y="2666571"/>
              <a:ext cx="55654" cy="55654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0" name="Google Shape;15700;p77"/>
          <p:cNvGrpSpPr/>
          <p:nvPr/>
        </p:nvGrpSpPr>
        <p:grpSpPr>
          <a:xfrm>
            <a:off x="4676331" y="1980866"/>
            <a:ext cx="377680" cy="377680"/>
            <a:chOff x="4676331" y="1980866"/>
            <a:chExt cx="377680" cy="377680"/>
          </a:xfrm>
        </p:grpSpPr>
        <p:sp>
          <p:nvSpPr>
            <p:cNvPr id="15701" name="Google Shape;15701;p77"/>
            <p:cNvSpPr/>
            <p:nvPr/>
          </p:nvSpPr>
          <p:spPr>
            <a:xfrm>
              <a:off x="4676331" y="1980866"/>
              <a:ext cx="377680" cy="377680"/>
            </a:xfrm>
            <a:custGeom>
              <a:avLst/>
              <a:gdLst/>
              <a:ahLst/>
              <a:cxnLst/>
              <a:rect l="l" t="t" r="r" b="b"/>
              <a:pathLst>
                <a:path w="14407" h="14407" extrusionOk="0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77"/>
            <p:cNvSpPr/>
            <p:nvPr/>
          </p:nvSpPr>
          <p:spPr>
            <a:xfrm>
              <a:off x="5014636" y="1980866"/>
              <a:ext cx="39375" cy="377680"/>
            </a:xfrm>
            <a:custGeom>
              <a:avLst/>
              <a:gdLst/>
              <a:ahLst/>
              <a:cxnLst/>
              <a:rect l="l" t="t" r="r" b="b"/>
              <a:pathLst>
                <a:path w="1502" h="1440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77"/>
            <p:cNvSpPr/>
            <p:nvPr/>
          </p:nvSpPr>
          <p:spPr>
            <a:xfrm>
              <a:off x="4911689" y="2080378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77"/>
            <p:cNvSpPr/>
            <p:nvPr/>
          </p:nvSpPr>
          <p:spPr>
            <a:xfrm>
              <a:off x="4911689" y="2222279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77"/>
            <p:cNvSpPr/>
            <p:nvPr/>
          </p:nvSpPr>
          <p:spPr>
            <a:xfrm>
              <a:off x="4982077" y="2080378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77"/>
            <p:cNvSpPr/>
            <p:nvPr/>
          </p:nvSpPr>
          <p:spPr>
            <a:xfrm>
              <a:off x="4982077" y="2222279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77"/>
            <p:cNvSpPr/>
            <p:nvPr/>
          </p:nvSpPr>
          <p:spPr>
            <a:xfrm>
              <a:off x="4676331" y="1980866"/>
              <a:ext cx="377680" cy="66245"/>
            </a:xfrm>
            <a:custGeom>
              <a:avLst/>
              <a:gdLst/>
              <a:ahLst/>
              <a:cxnLst/>
              <a:rect l="l" t="t" r="r" b="b"/>
              <a:pathLst>
                <a:path w="14407" h="2527" extrusionOk="0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77"/>
            <p:cNvSpPr/>
            <p:nvPr/>
          </p:nvSpPr>
          <p:spPr>
            <a:xfrm>
              <a:off x="5014636" y="1980866"/>
              <a:ext cx="39375" cy="66245"/>
            </a:xfrm>
            <a:custGeom>
              <a:avLst/>
              <a:gdLst/>
              <a:ahLst/>
              <a:cxnLst/>
              <a:rect l="l" t="t" r="r" b="b"/>
              <a:pathLst>
                <a:path w="1502" h="252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77"/>
            <p:cNvSpPr/>
            <p:nvPr/>
          </p:nvSpPr>
          <p:spPr>
            <a:xfrm>
              <a:off x="4697513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77"/>
            <p:cNvSpPr/>
            <p:nvPr/>
          </p:nvSpPr>
          <p:spPr>
            <a:xfrm>
              <a:off x="4740270" y="2002807"/>
              <a:ext cx="25769" cy="22099"/>
            </a:xfrm>
            <a:custGeom>
              <a:avLst/>
              <a:gdLst/>
              <a:ahLst/>
              <a:cxnLst/>
              <a:rect l="l" t="t" r="r" b="b"/>
              <a:pathLst>
                <a:path w="983" h="843" extrusionOk="0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77"/>
            <p:cNvSpPr/>
            <p:nvPr/>
          </p:nvSpPr>
          <p:spPr>
            <a:xfrm>
              <a:off x="4782659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77"/>
            <p:cNvSpPr/>
            <p:nvPr/>
          </p:nvSpPr>
          <p:spPr>
            <a:xfrm>
              <a:off x="4704696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77"/>
            <p:cNvSpPr/>
            <p:nvPr/>
          </p:nvSpPr>
          <p:spPr>
            <a:xfrm>
              <a:off x="4747452" y="2002807"/>
              <a:ext cx="18586" cy="22099"/>
            </a:xfrm>
            <a:custGeom>
              <a:avLst/>
              <a:gdLst/>
              <a:ahLst/>
              <a:cxnLst/>
              <a:rect l="l" t="t" r="r" b="b"/>
              <a:pathLst>
                <a:path w="709" h="843" extrusionOk="0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77"/>
            <p:cNvSpPr/>
            <p:nvPr/>
          </p:nvSpPr>
          <p:spPr>
            <a:xfrm>
              <a:off x="4789842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77"/>
            <p:cNvSpPr/>
            <p:nvPr/>
          </p:nvSpPr>
          <p:spPr>
            <a:xfrm>
              <a:off x="4701288" y="2080378"/>
              <a:ext cx="179022" cy="242594"/>
            </a:xfrm>
            <a:custGeom>
              <a:avLst/>
              <a:gdLst/>
              <a:ahLst/>
              <a:cxnLst/>
              <a:rect l="l" t="t" r="r" b="b"/>
              <a:pathLst>
                <a:path w="6829" h="9254" extrusionOk="0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77"/>
            <p:cNvSpPr/>
            <p:nvPr/>
          </p:nvSpPr>
          <p:spPr>
            <a:xfrm>
              <a:off x="4839415" y="2080011"/>
              <a:ext cx="40895" cy="242961"/>
            </a:xfrm>
            <a:custGeom>
              <a:avLst/>
              <a:gdLst/>
              <a:ahLst/>
              <a:cxnLst/>
              <a:rect l="l" t="t" r="r" b="b"/>
              <a:pathLst>
                <a:path w="1560" h="9268" extrusionOk="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77"/>
            <p:cNvSpPr/>
            <p:nvPr/>
          </p:nvSpPr>
          <p:spPr>
            <a:xfrm>
              <a:off x="4695625" y="2074715"/>
              <a:ext cx="190373" cy="253578"/>
            </a:xfrm>
            <a:custGeom>
              <a:avLst/>
              <a:gdLst/>
              <a:ahLst/>
              <a:cxnLst/>
              <a:rect l="l" t="t" r="r" b="b"/>
              <a:pathLst>
                <a:path w="7262" h="9673" extrusionOk="0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77"/>
            <p:cNvSpPr/>
            <p:nvPr/>
          </p:nvSpPr>
          <p:spPr>
            <a:xfrm>
              <a:off x="4913970" y="2083025"/>
              <a:ext cx="105620" cy="95029"/>
            </a:xfrm>
            <a:custGeom>
              <a:avLst/>
              <a:gdLst/>
              <a:ahLst/>
              <a:cxnLst/>
              <a:rect l="l" t="t" r="r" b="b"/>
              <a:pathLst>
                <a:path w="4029" h="3625" extrusionOk="0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77"/>
            <p:cNvSpPr/>
            <p:nvPr/>
          </p:nvSpPr>
          <p:spPr>
            <a:xfrm>
              <a:off x="4913970" y="2224953"/>
              <a:ext cx="105620" cy="95003"/>
            </a:xfrm>
            <a:custGeom>
              <a:avLst/>
              <a:gdLst/>
              <a:ahLst/>
              <a:cxnLst/>
              <a:rect l="l" t="t" r="r" b="b"/>
              <a:pathLst>
                <a:path w="4029" h="3624" extrusionOk="0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20" name="Google Shape;15720;p77"/>
          <p:cNvGrpSpPr/>
          <p:nvPr/>
        </p:nvGrpSpPr>
        <p:grpSpPr>
          <a:xfrm>
            <a:off x="7526242" y="1522968"/>
            <a:ext cx="357651" cy="332275"/>
            <a:chOff x="7526242" y="1522968"/>
            <a:chExt cx="357651" cy="332275"/>
          </a:xfrm>
        </p:grpSpPr>
        <p:sp>
          <p:nvSpPr>
            <p:cNvPr id="15721" name="Google Shape;15721;p77"/>
            <p:cNvSpPr/>
            <p:nvPr/>
          </p:nvSpPr>
          <p:spPr>
            <a:xfrm>
              <a:off x="7589814" y="1531304"/>
              <a:ext cx="187726" cy="323939"/>
            </a:xfrm>
            <a:custGeom>
              <a:avLst/>
              <a:gdLst/>
              <a:ahLst/>
              <a:cxnLst/>
              <a:rect l="l" t="t" r="r" b="b"/>
              <a:pathLst>
                <a:path w="7161" h="12357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77"/>
            <p:cNvSpPr/>
            <p:nvPr/>
          </p:nvSpPr>
          <p:spPr>
            <a:xfrm>
              <a:off x="7739292" y="1531304"/>
              <a:ext cx="38248" cy="323939"/>
            </a:xfrm>
            <a:custGeom>
              <a:avLst/>
              <a:gdLst/>
              <a:ahLst/>
              <a:cxnLst/>
              <a:rect l="l" t="t" r="r" b="b"/>
              <a:pathLst>
                <a:path w="1459" h="12357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77"/>
            <p:cNvSpPr/>
            <p:nvPr/>
          </p:nvSpPr>
          <p:spPr>
            <a:xfrm>
              <a:off x="7589814" y="1531304"/>
              <a:ext cx="187726" cy="53741"/>
            </a:xfrm>
            <a:custGeom>
              <a:avLst/>
              <a:gdLst/>
              <a:ahLst/>
              <a:cxnLst/>
              <a:rect l="l" t="t" r="r" b="b"/>
              <a:pathLst>
                <a:path w="7161" h="2050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77"/>
            <p:cNvSpPr/>
            <p:nvPr/>
          </p:nvSpPr>
          <p:spPr>
            <a:xfrm>
              <a:off x="7739292" y="1531304"/>
              <a:ext cx="38248" cy="53741"/>
            </a:xfrm>
            <a:custGeom>
              <a:avLst/>
              <a:gdLst/>
              <a:ahLst/>
              <a:cxnLst/>
              <a:rect l="l" t="t" r="r" b="b"/>
              <a:pathLst>
                <a:path w="1459" h="2050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77"/>
            <p:cNvSpPr/>
            <p:nvPr/>
          </p:nvSpPr>
          <p:spPr>
            <a:xfrm>
              <a:off x="7590207" y="1801476"/>
              <a:ext cx="187726" cy="53767"/>
            </a:xfrm>
            <a:custGeom>
              <a:avLst/>
              <a:gdLst/>
              <a:ahLst/>
              <a:cxnLst/>
              <a:rect l="l" t="t" r="r" b="b"/>
              <a:pathLst>
                <a:path w="7161" h="2051" extrusionOk="0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77"/>
            <p:cNvSpPr/>
            <p:nvPr/>
          </p:nvSpPr>
          <p:spPr>
            <a:xfrm>
              <a:off x="7739292" y="1801476"/>
              <a:ext cx="38248" cy="53767"/>
            </a:xfrm>
            <a:custGeom>
              <a:avLst/>
              <a:gdLst/>
              <a:ahLst/>
              <a:cxnLst/>
              <a:rect l="l" t="t" r="r" b="b"/>
              <a:pathLst>
                <a:path w="1459" h="2051" extrusionOk="0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77"/>
            <p:cNvSpPr/>
            <p:nvPr/>
          </p:nvSpPr>
          <p:spPr>
            <a:xfrm>
              <a:off x="7678001" y="1625521"/>
              <a:ext cx="205893" cy="135112"/>
            </a:xfrm>
            <a:custGeom>
              <a:avLst/>
              <a:gdLst/>
              <a:ahLst/>
              <a:cxnLst/>
              <a:rect l="l" t="t" r="r" b="b"/>
              <a:pathLst>
                <a:path w="7854" h="5154" extrusionOk="0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77"/>
            <p:cNvSpPr/>
            <p:nvPr/>
          </p:nvSpPr>
          <p:spPr>
            <a:xfrm>
              <a:off x="7857364" y="1625521"/>
              <a:ext cx="26530" cy="135112"/>
            </a:xfrm>
            <a:custGeom>
              <a:avLst/>
              <a:gdLst/>
              <a:ahLst/>
              <a:cxnLst/>
              <a:rect l="l" t="t" r="r" b="b"/>
              <a:pathLst>
                <a:path w="1012" h="5154" extrusionOk="0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77"/>
            <p:cNvSpPr/>
            <p:nvPr/>
          </p:nvSpPr>
          <p:spPr>
            <a:xfrm>
              <a:off x="7782809" y="1648223"/>
              <a:ext cx="55287" cy="47266"/>
            </a:xfrm>
            <a:custGeom>
              <a:avLst/>
              <a:gdLst/>
              <a:ahLst/>
              <a:cxnLst/>
              <a:rect l="l" t="t" r="r" b="b"/>
              <a:pathLst>
                <a:path w="2109" h="1803" extrusionOk="0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77"/>
            <p:cNvSpPr/>
            <p:nvPr/>
          </p:nvSpPr>
          <p:spPr>
            <a:xfrm>
              <a:off x="7807425" y="1648223"/>
              <a:ext cx="55261" cy="47266"/>
            </a:xfrm>
            <a:custGeom>
              <a:avLst/>
              <a:gdLst/>
              <a:ahLst/>
              <a:cxnLst/>
              <a:rect l="l" t="t" r="r" b="b"/>
              <a:pathLst>
                <a:path w="2108" h="1803" extrusionOk="0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77"/>
            <p:cNvSpPr/>
            <p:nvPr/>
          </p:nvSpPr>
          <p:spPr>
            <a:xfrm>
              <a:off x="7701464" y="1649351"/>
              <a:ext cx="65852" cy="44697"/>
            </a:xfrm>
            <a:custGeom>
              <a:avLst/>
              <a:gdLst/>
              <a:ahLst/>
              <a:cxnLst/>
              <a:rect l="l" t="t" r="r" b="b"/>
              <a:pathLst>
                <a:path w="2512" h="1705" extrusionOk="0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77"/>
            <p:cNvSpPr/>
            <p:nvPr/>
          </p:nvSpPr>
          <p:spPr>
            <a:xfrm>
              <a:off x="7698056" y="1704245"/>
              <a:ext cx="167278" cy="29544"/>
            </a:xfrm>
            <a:custGeom>
              <a:avLst/>
              <a:gdLst/>
              <a:ahLst/>
              <a:cxnLst/>
              <a:rect l="l" t="t" r="r" b="b"/>
              <a:pathLst>
                <a:path w="6381" h="1127" extrusionOk="0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77"/>
            <p:cNvSpPr/>
            <p:nvPr/>
          </p:nvSpPr>
          <p:spPr>
            <a:xfrm>
              <a:off x="7678001" y="1608298"/>
              <a:ext cx="9857" cy="169742"/>
            </a:xfrm>
            <a:custGeom>
              <a:avLst/>
              <a:gdLst/>
              <a:ahLst/>
              <a:cxnLst/>
              <a:rect l="l" t="t" r="r" b="b"/>
              <a:pathLst>
                <a:path w="376" h="6475" extrusionOk="0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77"/>
            <p:cNvSpPr/>
            <p:nvPr/>
          </p:nvSpPr>
          <p:spPr>
            <a:xfrm>
              <a:off x="7526242" y="1522968"/>
              <a:ext cx="114691" cy="98201"/>
            </a:xfrm>
            <a:custGeom>
              <a:avLst/>
              <a:gdLst/>
              <a:ahLst/>
              <a:cxnLst/>
              <a:rect l="l" t="t" r="r" b="b"/>
              <a:pathLst>
                <a:path w="4375" h="3746" extrusionOk="0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77"/>
            <p:cNvSpPr/>
            <p:nvPr/>
          </p:nvSpPr>
          <p:spPr>
            <a:xfrm>
              <a:off x="7584151" y="1522968"/>
              <a:ext cx="58669" cy="97913"/>
            </a:xfrm>
            <a:custGeom>
              <a:avLst/>
              <a:gdLst/>
              <a:ahLst/>
              <a:cxnLst/>
              <a:rect l="l" t="t" r="r" b="b"/>
              <a:pathLst>
                <a:path w="2238" h="3735" extrusionOk="0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77"/>
            <p:cNvSpPr/>
            <p:nvPr/>
          </p:nvSpPr>
          <p:spPr>
            <a:xfrm>
              <a:off x="7570467" y="1556471"/>
              <a:ext cx="43255" cy="30488"/>
            </a:xfrm>
            <a:custGeom>
              <a:avLst/>
              <a:gdLst/>
              <a:ahLst/>
              <a:cxnLst/>
              <a:rect l="l" t="t" r="r" b="b"/>
              <a:pathLst>
                <a:path w="1650" h="1163" extrusionOk="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7" name="Google Shape;15737;p77"/>
          <p:cNvGrpSpPr/>
          <p:nvPr/>
        </p:nvGrpSpPr>
        <p:grpSpPr>
          <a:xfrm>
            <a:off x="3250786" y="1982386"/>
            <a:ext cx="371650" cy="371624"/>
            <a:chOff x="3250786" y="1982386"/>
            <a:chExt cx="371650" cy="371624"/>
          </a:xfrm>
        </p:grpSpPr>
        <p:sp>
          <p:nvSpPr>
            <p:cNvPr id="15738" name="Google Shape;15738;p77"/>
            <p:cNvSpPr/>
            <p:nvPr/>
          </p:nvSpPr>
          <p:spPr>
            <a:xfrm>
              <a:off x="3358634" y="2006215"/>
              <a:ext cx="179782" cy="164263"/>
            </a:xfrm>
            <a:custGeom>
              <a:avLst/>
              <a:gdLst/>
              <a:ahLst/>
              <a:cxnLst/>
              <a:rect l="l" t="t" r="r" b="b"/>
              <a:pathLst>
                <a:path w="6858" h="6266" extrusionOk="0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77"/>
            <p:cNvSpPr/>
            <p:nvPr/>
          </p:nvSpPr>
          <p:spPr>
            <a:xfrm>
              <a:off x="3358634" y="2006215"/>
              <a:ext cx="167671" cy="119619"/>
            </a:xfrm>
            <a:custGeom>
              <a:avLst/>
              <a:gdLst/>
              <a:ahLst/>
              <a:cxnLst/>
              <a:rect l="l" t="t" r="r" b="b"/>
              <a:pathLst>
                <a:path w="6396" h="4563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77"/>
            <p:cNvSpPr/>
            <p:nvPr/>
          </p:nvSpPr>
          <p:spPr>
            <a:xfrm>
              <a:off x="3251546" y="2150398"/>
              <a:ext cx="131730" cy="131704"/>
            </a:xfrm>
            <a:custGeom>
              <a:avLst/>
              <a:gdLst/>
              <a:ahLst/>
              <a:cxnLst/>
              <a:rect l="l" t="t" r="r" b="b"/>
              <a:pathLst>
                <a:path w="5025" h="5024" extrusionOk="0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77"/>
            <p:cNvSpPr/>
            <p:nvPr/>
          </p:nvSpPr>
          <p:spPr>
            <a:xfrm>
              <a:off x="3287487" y="2150398"/>
              <a:ext cx="95790" cy="131704"/>
            </a:xfrm>
            <a:custGeom>
              <a:avLst/>
              <a:gdLst/>
              <a:ahLst/>
              <a:cxnLst/>
              <a:rect l="l" t="t" r="r" b="b"/>
              <a:pathLst>
                <a:path w="3654" h="5024" extrusionOk="0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77"/>
            <p:cNvSpPr/>
            <p:nvPr/>
          </p:nvSpPr>
          <p:spPr>
            <a:xfrm>
              <a:off x="3251179" y="2249910"/>
              <a:ext cx="131337" cy="104100"/>
            </a:xfrm>
            <a:custGeom>
              <a:avLst/>
              <a:gdLst/>
              <a:ahLst/>
              <a:cxnLst/>
              <a:rect l="l" t="t" r="r" b="b"/>
              <a:pathLst>
                <a:path w="5010" h="3971" extrusionOk="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77"/>
            <p:cNvSpPr/>
            <p:nvPr/>
          </p:nvSpPr>
          <p:spPr>
            <a:xfrm>
              <a:off x="3294303" y="2249910"/>
              <a:ext cx="44697" cy="29544"/>
            </a:xfrm>
            <a:custGeom>
              <a:avLst/>
              <a:gdLst/>
              <a:ahLst/>
              <a:cxnLst/>
              <a:rect l="l" t="t" r="r" b="b"/>
              <a:pathLst>
                <a:path w="1705" h="1127" extrusionOk="0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77"/>
            <p:cNvSpPr/>
            <p:nvPr/>
          </p:nvSpPr>
          <p:spPr>
            <a:xfrm>
              <a:off x="3251179" y="2288525"/>
              <a:ext cx="131337" cy="65485"/>
            </a:xfrm>
            <a:custGeom>
              <a:avLst/>
              <a:gdLst/>
              <a:ahLst/>
              <a:cxnLst/>
              <a:rect l="l" t="t" r="r" b="b"/>
              <a:pathLst>
                <a:path w="5010" h="2498" extrusionOk="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77"/>
            <p:cNvSpPr/>
            <p:nvPr/>
          </p:nvSpPr>
          <p:spPr>
            <a:xfrm>
              <a:off x="3272728" y="2192604"/>
              <a:ext cx="87820" cy="72091"/>
            </a:xfrm>
            <a:custGeom>
              <a:avLst/>
              <a:gdLst/>
              <a:ahLst/>
              <a:cxnLst/>
              <a:rect l="l" t="t" r="r" b="b"/>
              <a:pathLst>
                <a:path w="3350" h="2750" extrusionOk="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77"/>
            <p:cNvSpPr/>
            <p:nvPr/>
          </p:nvSpPr>
          <p:spPr>
            <a:xfrm>
              <a:off x="3272728" y="2192814"/>
              <a:ext cx="87820" cy="71515"/>
            </a:xfrm>
            <a:custGeom>
              <a:avLst/>
              <a:gdLst/>
              <a:ahLst/>
              <a:cxnLst/>
              <a:rect l="l" t="t" r="r" b="b"/>
              <a:pathLst>
                <a:path w="3350" h="2728" extrusionOk="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77"/>
            <p:cNvSpPr/>
            <p:nvPr/>
          </p:nvSpPr>
          <p:spPr>
            <a:xfrm>
              <a:off x="3250786" y="2303284"/>
              <a:ext cx="29544" cy="50726"/>
            </a:xfrm>
            <a:custGeom>
              <a:avLst/>
              <a:gdLst/>
              <a:ahLst/>
              <a:cxnLst/>
              <a:rect l="l" t="t" r="r" b="b"/>
              <a:pathLst>
                <a:path w="1127" h="1935" extrusionOk="0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77"/>
            <p:cNvSpPr/>
            <p:nvPr/>
          </p:nvSpPr>
          <p:spPr>
            <a:xfrm>
              <a:off x="3353339" y="2303284"/>
              <a:ext cx="29177" cy="50726"/>
            </a:xfrm>
            <a:custGeom>
              <a:avLst/>
              <a:gdLst/>
              <a:ahLst/>
              <a:cxnLst/>
              <a:rect l="l" t="t" r="r" b="b"/>
              <a:pathLst>
                <a:path w="1113" h="1935" extrusionOk="0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77"/>
            <p:cNvSpPr/>
            <p:nvPr/>
          </p:nvSpPr>
          <p:spPr>
            <a:xfrm>
              <a:off x="3499802" y="2163636"/>
              <a:ext cx="36360" cy="79117"/>
            </a:xfrm>
            <a:custGeom>
              <a:avLst/>
              <a:gdLst/>
              <a:ahLst/>
              <a:cxnLst/>
              <a:rect l="l" t="t" r="r" b="b"/>
              <a:pathLst>
                <a:path w="1387" h="3018" extrusionOk="0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77"/>
            <p:cNvSpPr/>
            <p:nvPr/>
          </p:nvSpPr>
          <p:spPr>
            <a:xfrm>
              <a:off x="3514561" y="2156821"/>
              <a:ext cx="85933" cy="85933"/>
            </a:xfrm>
            <a:custGeom>
              <a:avLst/>
              <a:gdLst/>
              <a:ahLst/>
              <a:cxnLst/>
              <a:rect l="l" t="t" r="r" b="b"/>
              <a:pathLst>
                <a:path w="3278" h="3278" extrusionOk="0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77"/>
            <p:cNvSpPr/>
            <p:nvPr/>
          </p:nvSpPr>
          <p:spPr>
            <a:xfrm>
              <a:off x="3528560" y="2264302"/>
              <a:ext cx="43150" cy="31825"/>
            </a:xfrm>
            <a:custGeom>
              <a:avLst/>
              <a:gdLst/>
              <a:ahLst/>
              <a:cxnLst/>
              <a:rect l="l" t="t" r="r" b="b"/>
              <a:pathLst>
                <a:path w="1646" h="1214" extrusionOk="0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77"/>
            <p:cNvSpPr/>
            <p:nvPr/>
          </p:nvSpPr>
          <p:spPr>
            <a:xfrm>
              <a:off x="3528560" y="2264302"/>
              <a:ext cx="43150" cy="17538"/>
            </a:xfrm>
            <a:custGeom>
              <a:avLst/>
              <a:gdLst/>
              <a:ahLst/>
              <a:cxnLst/>
              <a:rect l="l" t="t" r="r" b="b"/>
              <a:pathLst>
                <a:path w="1646" h="669" extrusionOk="0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77"/>
            <p:cNvSpPr/>
            <p:nvPr/>
          </p:nvSpPr>
          <p:spPr>
            <a:xfrm>
              <a:off x="3478594" y="2281709"/>
              <a:ext cx="143842" cy="72301"/>
            </a:xfrm>
            <a:custGeom>
              <a:avLst/>
              <a:gdLst/>
              <a:ahLst/>
              <a:cxnLst/>
              <a:rect l="l" t="t" r="r" b="b"/>
              <a:pathLst>
                <a:path w="5487" h="2758" extrusionOk="0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77"/>
            <p:cNvSpPr/>
            <p:nvPr/>
          </p:nvSpPr>
          <p:spPr>
            <a:xfrm>
              <a:off x="3542926" y="2296101"/>
              <a:ext cx="14418" cy="57909"/>
            </a:xfrm>
            <a:custGeom>
              <a:avLst/>
              <a:gdLst/>
              <a:ahLst/>
              <a:cxnLst/>
              <a:rect l="l" t="t" r="r" b="b"/>
              <a:pathLst>
                <a:path w="550" h="2209" extrusionOk="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77"/>
            <p:cNvSpPr/>
            <p:nvPr/>
          </p:nvSpPr>
          <p:spPr>
            <a:xfrm>
              <a:off x="3507352" y="2192394"/>
              <a:ext cx="85933" cy="79117"/>
            </a:xfrm>
            <a:custGeom>
              <a:avLst/>
              <a:gdLst/>
              <a:ahLst/>
              <a:cxnLst/>
              <a:rect l="l" t="t" r="r" b="b"/>
              <a:pathLst>
                <a:path w="3278" h="3018" extrusionOk="0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77"/>
            <p:cNvSpPr/>
            <p:nvPr/>
          </p:nvSpPr>
          <p:spPr>
            <a:xfrm>
              <a:off x="3506985" y="2192394"/>
              <a:ext cx="86300" cy="77229"/>
            </a:xfrm>
            <a:custGeom>
              <a:avLst/>
              <a:gdLst/>
              <a:ahLst/>
              <a:cxnLst/>
              <a:rect l="l" t="t" r="r" b="b"/>
              <a:pathLst>
                <a:path w="3292" h="2946" extrusionOk="0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77"/>
            <p:cNvSpPr/>
            <p:nvPr/>
          </p:nvSpPr>
          <p:spPr>
            <a:xfrm>
              <a:off x="3478594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77"/>
            <p:cNvSpPr/>
            <p:nvPr/>
          </p:nvSpPr>
          <p:spPr>
            <a:xfrm>
              <a:off x="3593258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77"/>
            <p:cNvSpPr/>
            <p:nvPr/>
          </p:nvSpPr>
          <p:spPr>
            <a:xfrm>
              <a:off x="3542926" y="2296101"/>
              <a:ext cx="14418" cy="14392"/>
            </a:xfrm>
            <a:custGeom>
              <a:avLst/>
              <a:gdLst/>
              <a:ahLst/>
              <a:cxnLst/>
              <a:rect l="l" t="t" r="r" b="b"/>
              <a:pathLst>
                <a:path w="550" h="549" extrusionOk="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77"/>
            <p:cNvSpPr/>
            <p:nvPr/>
          </p:nvSpPr>
          <p:spPr>
            <a:xfrm>
              <a:off x="3520984" y="2276125"/>
              <a:ext cx="29544" cy="30226"/>
            </a:xfrm>
            <a:custGeom>
              <a:avLst/>
              <a:gdLst/>
              <a:ahLst/>
              <a:cxnLst/>
              <a:rect l="l" t="t" r="r" b="b"/>
              <a:pathLst>
                <a:path w="1127" h="1153" extrusionOk="0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77"/>
            <p:cNvSpPr/>
            <p:nvPr/>
          </p:nvSpPr>
          <p:spPr>
            <a:xfrm>
              <a:off x="3550502" y="2276125"/>
              <a:ext cx="29177" cy="30226"/>
            </a:xfrm>
            <a:custGeom>
              <a:avLst/>
              <a:gdLst/>
              <a:ahLst/>
              <a:cxnLst/>
              <a:rect l="l" t="t" r="r" b="b"/>
              <a:pathLst>
                <a:path w="1113" h="1153" extrusionOk="0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77"/>
            <p:cNvSpPr/>
            <p:nvPr/>
          </p:nvSpPr>
          <p:spPr>
            <a:xfrm>
              <a:off x="3310582" y="1982386"/>
              <a:ext cx="203612" cy="175169"/>
            </a:xfrm>
            <a:custGeom>
              <a:avLst/>
              <a:gdLst/>
              <a:ahLst/>
              <a:cxnLst/>
              <a:rect l="l" t="t" r="r" b="b"/>
              <a:pathLst>
                <a:path w="7767" h="668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77"/>
            <p:cNvSpPr/>
            <p:nvPr/>
          </p:nvSpPr>
          <p:spPr>
            <a:xfrm>
              <a:off x="3345396" y="2012192"/>
              <a:ext cx="33844" cy="11875"/>
            </a:xfrm>
            <a:custGeom>
              <a:avLst/>
              <a:gdLst/>
              <a:ahLst/>
              <a:cxnLst/>
              <a:rect l="l" t="t" r="r" b="b"/>
              <a:pathLst>
                <a:path w="1291" h="453" extrusionOk="0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77"/>
            <p:cNvSpPr/>
            <p:nvPr/>
          </p:nvSpPr>
          <p:spPr>
            <a:xfrm>
              <a:off x="3387025" y="2012192"/>
              <a:ext cx="93640" cy="11875"/>
            </a:xfrm>
            <a:custGeom>
              <a:avLst/>
              <a:gdLst/>
              <a:ahLst/>
              <a:cxnLst/>
              <a:rect l="l" t="t" r="r" b="b"/>
              <a:pathLst>
                <a:path w="3572" h="453" extrusionOk="0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77"/>
            <p:cNvSpPr/>
            <p:nvPr/>
          </p:nvSpPr>
          <p:spPr>
            <a:xfrm>
              <a:off x="3344111" y="2042104"/>
              <a:ext cx="136554" cy="11849"/>
            </a:xfrm>
            <a:custGeom>
              <a:avLst/>
              <a:gdLst/>
              <a:ahLst/>
              <a:cxnLst/>
              <a:rect l="l" t="t" r="r" b="b"/>
              <a:pathLst>
                <a:path w="5209" h="452" extrusionOk="0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77"/>
            <p:cNvSpPr/>
            <p:nvPr/>
          </p:nvSpPr>
          <p:spPr>
            <a:xfrm>
              <a:off x="3345396" y="2072041"/>
              <a:ext cx="93640" cy="11797"/>
            </a:xfrm>
            <a:custGeom>
              <a:avLst/>
              <a:gdLst/>
              <a:ahLst/>
              <a:cxnLst/>
              <a:rect l="l" t="t" r="r" b="b"/>
              <a:pathLst>
                <a:path w="3572" h="450" extrusionOk="0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77"/>
            <p:cNvSpPr/>
            <p:nvPr/>
          </p:nvSpPr>
          <p:spPr>
            <a:xfrm>
              <a:off x="3445904" y="2072041"/>
              <a:ext cx="34761" cy="11797"/>
            </a:xfrm>
            <a:custGeom>
              <a:avLst/>
              <a:gdLst/>
              <a:ahLst/>
              <a:cxnLst/>
              <a:rect l="l" t="t" r="r" b="b"/>
              <a:pathLst>
                <a:path w="1326" h="450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8" name="Google Shape;15768;p77"/>
          <p:cNvGrpSpPr/>
          <p:nvPr/>
        </p:nvGrpSpPr>
        <p:grpSpPr>
          <a:xfrm>
            <a:off x="1342386" y="2916322"/>
            <a:ext cx="373538" cy="331515"/>
            <a:chOff x="1342386" y="2916322"/>
            <a:chExt cx="373538" cy="331515"/>
          </a:xfrm>
        </p:grpSpPr>
        <p:sp>
          <p:nvSpPr>
            <p:cNvPr id="15769" name="Google Shape;15769;p77"/>
            <p:cNvSpPr/>
            <p:nvPr/>
          </p:nvSpPr>
          <p:spPr>
            <a:xfrm>
              <a:off x="1499047" y="2916322"/>
              <a:ext cx="216877" cy="180910"/>
            </a:xfrm>
            <a:custGeom>
              <a:avLst/>
              <a:gdLst/>
              <a:ahLst/>
              <a:cxnLst/>
              <a:rect l="l" t="t" r="r" b="b"/>
              <a:pathLst>
                <a:path w="8273" h="6901" extrusionOk="0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77"/>
            <p:cNvSpPr/>
            <p:nvPr/>
          </p:nvSpPr>
          <p:spPr>
            <a:xfrm>
              <a:off x="1342386" y="3060137"/>
              <a:ext cx="217244" cy="187699"/>
            </a:xfrm>
            <a:custGeom>
              <a:avLst/>
              <a:gdLst/>
              <a:ahLst/>
              <a:cxnLst/>
              <a:rect l="l" t="t" r="r" b="b"/>
              <a:pathLst>
                <a:path w="8287" h="7160" extrusionOk="0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77"/>
            <p:cNvSpPr/>
            <p:nvPr/>
          </p:nvSpPr>
          <p:spPr>
            <a:xfrm>
              <a:off x="1382128" y="3151706"/>
              <a:ext cx="41262" cy="18193"/>
            </a:xfrm>
            <a:custGeom>
              <a:avLst/>
              <a:gdLst/>
              <a:ahLst/>
              <a:cxnLst/>
              <a:rect l="l" t="t" r="r" b="b"/>
              <a:pathLst>
                <a:path w="1574" h="694" extrusionOk="0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77"/>
            <p:cNvSpPr/>
            <p:nvPr/>
          </p:nvSpPr>
          <p:spPr>
            <a:xfrm>
              <a:off x="1360186" y="3066927"/>
              <a:ext cx="29911" cy="66272"/>
            </a:xfrm>
            <a:custGeom>
              <a:avLst/>
              <a:gdLst/>
              <a:ahLst/>
              <a:cxnLst/>
              <a:rect l="l" t="t" r="r" b="b"/>
              <a:pathLst>
                <a:path w="1141" h="2528" extrusionOk="0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77"/>
            <p:cNvSpPr/>
            <p:nvPr/>
          </p:nvSpPr>
          <p:spPr>
            <a:xfrm>
              <a:off x="1372297" y="3060871"/>
              <a:ext cx="72301" cy="72694"/>
            </a:xfrm>
            <a:custGeom>
              <a:avLst/>
              <a:gdLst/>
              <a:ahLst/>
              <a:cxnLst/>
              <a:rect l="l" t="t" r="r" b="b"/>
              <a:pathLst>
                <a:path w="2758" h="2773" extrusionOk="0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77"/>
            <p:cNvSpPr/>
            <p:nvPr/>
          </p:nvSpPr>
          <p:spPr>
            <a:xfrm>
              <a:off x="1366609" y="3091149"/>
              <a:ext cx="72301" cy="66245"/>
            </a:xfrm>
            <a:custGeom>
              <a:avLst/>
              <a:gdLst/>
              <a:ahLst/>
              <a:cxnLst/>
              <a:rect l="l" t="t" r="r" b="b"/>
              <a:pathLst>
                <a:path w="2758" h="2527" extrusionOk="0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77"/>
            <p:cNvSpPr/>
            <p:nvPr/>
          </p:nvSpPr>
          <p:spPr>
            <a:xfrm>
              <a:off x="1366242" y="3091149"/>
              <a:ext cx="72301" cy="64751"/>
            </a:xfrm>
            <a:custGeom>
              <a:avLst/>
              <a:gdLst/>
              <a:ahLst/>
              <a:cxnLst/>
              <a:rect l="l" t="t" r="r" b="b"/>
              <a:pathLst>
                <a:path w="2758" h="2470" extrusionOk="0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77"/>
            <p:cNvSpPr/>
            <p:nvPr/>
          </p:nvSpPr>
          <p:spPr>
            <a:xfrm>
              <a:off x="1342386" y="3086981"/>
              <a:ext cx="198710" cy="160855"/>
            </a:xfrm>
            <a:custGeom>
              <a:avLst/>
              <a:gdLst/>
              <a:ahLst/>
              <a:cxnLst/>
              <a:rect l="l" t="t" r="r" b="b"/>
              <a:pathLst>
                <a:path w="7580" h="6136" extrusionOk="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77"/>
            <p:cNvSpPr/>
            <p:nvPr/>
          </p:nvSpPr>
          <p:spPr>
            <a:xfrm>
              <a:off x="1342386" y="3181591"/>
              <a:ext cx="23882" cy="66245"/>
            </a:xfrm>
            <a:custGeom>
              <a:avLst/>
              <a:gdLst/>
              <a:ahLst/>
              <a:cxnLst/>
              <a:rect l="l" t="t" r="r" b="b"/>
              <a:pathLst>
                <a:path w="911" h="2527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77"/>
            <p:cNvSpPr/>
            <p:nvPr/>
          </p:nvSpPr>
          <p:spPr>
            <a:xfrm>
              <a:off x="1438517" y="3086981"/>
              <a:ext cx="102579" cy="129083"/>
            </a:xfrm>
            <a:custGeom>
              <a:avLst/>
              <a:gdLst/>
              <a:ahLst/>
              <a:cxnLst/>
              <a:rect l="l" t="t" r="r" b="b"/>
              <a:pathLst>
                <a:path w="3913" h="4924" extrusionOk="0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77"/>
            <p:cNvSpPr/>
            <p:nvPr/>
          </p:nvSpPr>
          <p:spPr>
            <a:xfrm>
              <a:off x="1515903" y="2943559"/>
              <a:ext cx="178839" cy="114900"/>
            </a:xfrm>
            <a:custGeom>
              <a:avLst/>
              <a:gdLst/>
              <a:ahLst/>
              <a:cxnLst/>
              <a:rect l="l" t="t" r="r" b="b"/>
              <a:pathLst>
                <a:path w="6822" h="4383" extrusionOk="0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0" name="Google Shape;15780;p77"/>
          <p:cNvGrpSpPr/>
          <p:nvPr/>
        </p:nvGrpSpPr>
        <p:grpSpPr>
          <a:xfrm>
            <a:off x="2294122" y="2946600"/>
            <a:ext cx="373931" cy="271351"/>
            <a:chOff x="2294122" y="2946600"/>
            <a:chExt cx="373931" cy="271351"/>
          </a:xfrm>
        </p:grpSpPr>
        <p:sp>
          <p:nvSpPr>
            <p:cNvPr id="15781" name="Google Shape;15781;p77"/>
            <p:cNvSpPr/>
            <p:nvPr/>
          </p:nvSpPr>
          <p:spPr>
            <a:xfrm>
              <a:off x="2312289" y="2946600"/>
              <a:ext cx="337597" cy="247129"/>
            </a:xfrm>
            <a:custGeom>
              <a:avLst/>
              <a:gdLst/>
              <a:ahLst/>
              <a:cxnLst/>
              <a:rect l="l" t="t" r="r" b="b"/>
              <a:pathLst>
                <a:path w="12878" h="9427" extrusionOk="0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77"/>
            <p:cNvSpPr/>
            <p:nvPr/>
          </p:nvSpPr>
          <p:spPr>
            <a:xfrm>
              <a:off x="2336511" y="2970823"/>
              <a:ext cx="289151" cy="192628"/>
            </a:xfrm>
            <a:custGeom>
              <a:avLst/>
              <a:gdLst/>
              <a:ahLst/>
              <a:cxnLst/>
              <a:rect l="l" t="t" r="r" b="b"/>
              <a:pathLst>
                <a:path w="11030" h="7348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77"/>
            <p:cNvSpPr/>
            <p:nvPr/>
          </p:nvSpPr>
          <p:spPr>
            <a:xfrm>
              <a:off x="2336511" y="3127483"/>
              <a:ext cx="168798" cy="35967"/>
            </a:xfrm>
            <a:custGeom>
              <a:avLst/>
              <a:gdLst/>
              <a:ahLst/>
              <a:cxnLst/>
              <a:rect l="l" t="t" r="r" b="b"/>
              <a:pathLst>
                <a:path w="6439" h="1372" extrusionOk="0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77"/>
            <p:cNvSpPr/>
            <p:nvPr/>
          </p:nvSpPr>
          <p:spPr>
            <a:xfrm>
              <a:off x="2505284" y="2970823"/>
              <a:ext cx="120379" cy="96130"/>
            </a:xfrm>
            <a:custGeom>
              <a:avLst/>
              <a:gdLst/>
              <a:ahLst/>
              <a:cxnLst/>
              <a:rect l="l" t="t" r="r" b="b"/>
              <a:pathLst>
                <a:path w="4592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77"/>
            <p:cNvSpPr/>
            <p:nvPr/>
          </p:nvSpPr>
          <p:spPr>
            <a:xfrm>
              <a:off x="2505284" y="3066927"/>
              <a:ext cx="120379" cy="96524"/>
            </a:xfrm>
            <a:custGeom>
              <a:avLst/>
              <a:gdLst/>
              <a:ahLst/>
              <a:cxnLst/>
              <a:rect l="l" t="t" r="r" b="b"/>
              <a:pathLst>
                <a:path w="4592" h="3682" extrusionOk="0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77"/>
            <p:cNvSpPr/>
            <p:nvPr/>
          </p:nvSpPr>
          <p:spPr>
            <a:xfrm>
              <a:off x="2294122" y="3187647"/>
              <a:ext cx="373931" cy="30305"/>
            </a:xfrm>
            <a:custGeom>
              <a:avLst/>
              <a:gdLst/>
              <a:ahLst/>
              <a:cxnLst/>
              <a:rect l="l" t="t" r="r" b="b"/>
              <a:pathLst>
                <a:path w="14264" h="1156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77"/>
            <p:cNvSpPr/>
            <p:nvPr/>
          </p:nvSpPr>
          <p:spPr>
            <a:xfrm>
              <a:off x="2294122" y="3187647"/>
              <a:ext cx="373931" cy="12138"/>
            </a:xfrm>
            <a:custGeom>
              <a:avLst/>
              <a:gdLst/>
              <a:ahLst/>
              <a:cxnLst/>
              <a:rect l="l" t="t" r="r" b="b"/>
              <a:pathLst>
                <a:path w="14264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77"/>
            <p:cNvSpPr/>
            <p:nvPr/>
          </p:nvSpPr>
          <p:spPr>
            <a:xfrm>
              <a:off x="2444753" y="3187647"/>
              <a:ext cx="72668" cy="18193"/>
            </a:xfrm>
            <a:custGeom>
              <a:avLst/>
              <a:gdLst/>
              <a:ahLst/>
              <a:cxnLst/>
              <a:rect l="l" t="t" r="r" b="b"/>
              <a:pathLst>
                <a:path w="2772" h="694" extrusionOk="0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77"/>
            <p:cNvSpPr/>
            <p:nvPr/>
          </p:nvSpPr>
          <p:spPr>
            <a:xfrm>
              <a:off x="2535195" y="3043097"/>
              <a:ext cx="60557" cy="24249"/>
            </a:xfrm>
            <a:custGeom>
              <a:avLst/>
              <a:gdLst/>
              <a:ahLst/>
              <a:cxnLst/>
              <a:rect l="l" t="t" r="r" b="b"/>
              <a:pathLst>
                <a:path w="2310" h="925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77"/>
            <p:cNvSpPr/>
            <p:nvPr/>
          </p:nvSpPr>
          <p:spPr>
            <a:xfrm>
              <a:off x="2553362" y="3024930"/>
              <a:ext cx="24223" cy="30305"/>
            </a:xfrm>
            <a:custGeom>
              <a:avLst/>
              <a:gdLst/>
              <a:ahLst/>
              <a:cxnLst/>
              <a:rect l="l" t="t" r="r" b="b"/>
              <a:pathLst>
                <a:path w="924" h="1156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77"/>
            <p:cNvSpPr/>
            <p:nvPr/>
          </p:nvSpPr>
          <p:spPr>
            <a:xfrm>
              <a:off x="2547306" y="2994652"/>
              <a:ext cx="36334" cy="42416"/>
            </a:xfrm>
            <a:custGeom>
              <a:avLst/>
              <a:gdLst/>
              <a:ahLst/>
              <a:cxnLst/>
              <a:rect l="l" t="t" r="r" b="b"/>
              <a:pathLst>
                <a:path w="1386" h="1618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77"/>
            <p:cNvSpPr/>
            <p:nvPr/>
          </p:nvSpPr>
          <p:spPr>
            <a:xfrm>
              <a:off x="2547306" y="2994652"/>
              <a:ext cx="24249" cy="42337"/>
            </a:xfrm>
            <a:custGeom>
              <a:avLst/>
              <a:gdLst/>
              <a:ahLst/>
              <a:cxnLst/>
              <a:rect l="l" t="t" r="r" b="b"/>
              <a:pathLst>
                <a:path w="925" h="1615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77"/>
            <p:cNvSpPr/>
            <p:nvPr/>
          </p:nvSpPr>
          <p:spPr>
            <a:xfrm>
              <a:off x="2547306" y="2994652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77"/>
            <p:cNvSpPr/>
            <p:nvPr/>
          </p:nvSpPr>
          <p:spPr>
            <a:xfrm>
              <a:off x="2547306" y="2994652"/>
              <a:ext cx="24249" cy="15178"/>
            </a:xfrm>
            <a:custGeom>
              <a:avLst/>
              <a:gdLst/>
              <a:ahLst/>
              <a:cxnLst/>
              <a:rect l="l" t="t" r="r" b="b"/>
              <a:pathLst>
                <a:path w="925" h="579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77"/>
            <p:cNvSpPr/>
            <p:nvPr/>
          </p:nvSpPr>
          <p:spPr>
            <a:xfrm>
              <a:off x="2535195" y="3139595"/>
              <a:ext cx="60557" cy="23856"/>
            </a:xfrm>
            <a:custGeom>
              <a:avLst/>
              <a:gdLst/>
              <a:ahLst/>
              <a:cxnLst/>
              <a:rect l="l" t="t" r="r" b="b"/>
              <a:pathLst>
                <a:path w="2310" h="910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77"/>
            <p:cNvSpPr/>
            <p:nvPr/>
          </p:nvSpPr>
          <p:spPr>
            <a:xfrm>
              <a:off x="2553362" y="3121428"/>
              <a:ext cx="24223" cy="29911"/>
            </a:xfrm>
            <a:custGeom>
              <a:avLst/>
              <a:gdLst/>
              <a:ahLst/>
              <a:cxnLst/>
              <a:rect l="l" t="t" r="r" b="b"/>
              <a:pathLst>
                <a:path w="924" h="1141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77"/>
            <p:cNvSpPr/>
            <p:nvPr/>
          </p:nvSpPr>
          <p:spPr>
            <a:xfrm>
              <a:off x="2547306" y="3091543"/>
              <a:ext cx="36334" cy="42023"/>
            </a:xfrm>
            <a:custGeom>
              <a:avLst/>
              <a:gdLst/>
              <a:ahLst/>
              <a:cxnLst/>
              <a:rect l="l" t="t" r="r" b="b"/>
              <a:pathLst>
                <a:path w="1386" h="1603" extrusionOk="0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77"/>
            <p:cNvSpPr/>
            <p:nvPr/>
          </p:nvSpPr>
          <p:spPr>
            <a:xfrm>
              <a:off x="2547306" y="3091543"/>
              <a:ext cx="24249" cy="42101"/>
            </a:xfrm>
            <a:custGeom>
              <a:avLst/>
              <a:gdLst/>
              <a:ahLst/>
              <a:cxnLst/>
              <a:rect l="l" t="t" r="r" b="b"/>
              <a:pathLst>
                <a:path w="925" h="1606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77"/>
            <p:cNvSpPr/>
            <p:nvPr/>
          </p:nvSpPr>
          <p:spPr>
            <a:xfrm>
              <a:off x="2547306" y="3091149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77"/>
            <p:cNvSpPr/>
            <p:nvPr/>
          </p:nvSpPr>
          <p:spPr>
            <a:xfrm>
              <a:off x="2547306" y="3091543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77"/>
            <p:cNvSpPr/>
            <p:nvPr/>
          </p:nvSpPr>
          <p:spPr>
            <a:xfrm>
              <a:off x="2384563" y="3049153"/>
              <a:ext cx="72327" cy="90075"/>
            </a:xfrm>
            <a:custGeom>
              <a:avLst/>
              <a:gdLst/>
              <a:ahLst/>
              <a:cxnLst/>
              <a:rect l="l" t="t" r="r" b="b"/>
              <a:pathLst>
                <a:path w="2759" h="3436" extrusionOk="0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77"/>
            <p:cNvSpPr/>
            <p:nvPr/>
          </p:nvSpPr>
          <p:spPr>
            <a:xfrm>
              <a:off x="2407659" y="3048760"/>
              <a:ext cx="26503" cy="18115"/>
            </a:xfrm>
            <a:custGeom>
              <a:avLst/>
              <a:gdLst/>
              <a:ahLst/>
              <a:cxnLst/>
              <a:rect l="l" t="t" r="r" b="b"/>
              <a:pathLst>
                <a:path w="1011" h="691" extrusionOk="0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77"/>
            <p:cNvSpPr/>
            <p:nvPr/>
          </p:nvSpPr>
          <p:spPr>
            <a:xfrm>
              <a:off x="2384563" y="3068080"/>
              <a:ext cx="72327" cy="71541"/>
            </a:xfrm>
            <a:custGeom>
              <a:avLst/>
              <a:gdLst/>
              <a:ahLst/>
              <a:cxnLst/>
              <a:rect l="l" t="t" r="r" b="b"/>
              <a:pathLst>
                <a:path w="2759" h="2729" extrusionOk="0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77"/>
            <p:cNvSpPr/>
            <p:nvPr/>
          </p:nvSpPr>
          <p:spPr>
            <a:xfrm>
              <a:off x="2396675" y="3000708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77"/>
            <p:cNvSpPr/>
            <p:nvPr/>
          </p:nvSpPr>
          <p:spPr>
            <a:xfrm>
              <a:off x="2396675" y="3000708"/>
              <a:ext cx="33345" cy="54422"/>
            </a:xfrm>
            <a:custGeom>
              <a:avLst/>
              <a:gdLst/>
              <a:ahLst/>
              <a:cxnLst/>
              <a:rect l="l" t="t" r="r" b="b"/>
              <a:pathLst>
                <a:path w="1272" h="2076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77"/>
            <p:cNvSpPr/>
            <p:nvPr/>
          </p:nvSpPr>
          <p:spPr>
            <a:xfrm>
              <a:off x="2396675" y="3000708"/>
              <a:ext cx="48105" cy="24301"/>
            </a:xfrm>
            <a:custGeom>
              <a:avLst/>
              <a:gdLst/>
              <a:ahLst/>
              <a:cxnLst/>
              <a:rect l="l" t="t" r="r" b="b"/>
              <a:pathLst>
                <a:path w="1835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77"/>
            <p:cNvSpPr/>
            <p:nvPr/>
          </p:nvSpPr>
          <p:spPr>
            <a:xfrm>
              <a:off x="2396675" y="3000708"/>
              <a:ext cx="33345" cy="21968"/>
            </a:xfrm>
            <a:custGeom>
              <a:avLst/>
              <a:gdLst/>
              <a:ahLst/>
              <a:cxnLst/>
              <a:rect l="l" t="t" r="r" b="b"/>
              <a:pathLst>
                <a:path w="1272" h="838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77"/>
            <p:cNvSpPr/>
            <p:nvPr/>
          </p:nvSpPr>
          <p:spPr>
            <a:xfrm>
              <a:off x="2384563" y="3079038"/>
              <a:ext cx="30305" cy="60583"/>
            </a:xfrm>
            <a:custGeom>
              <a:avLst/>
              <a:gdLst/>
              <a:ahLst/>
              <a:cxnLst/>
              <a:rect l="l" t="t" r="r" b="b"/>
              <a:pathLst>
                <a:path w="1156" h="2311" extrusionOk="0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77"/>
            <p:cNvSpPr/>
            <p:nvPr/>
          </p:nvSpPr>
          <p:spPr>
            <a:xfrm>
              <a:off x="2426953" y="3078671"/>
              <a:ext cx="30305" cy="60557"/>
            </a:xfrm>
            <a:custGeom>
              <a:avLst/>
              <a:gdLst/>
              <a:ahLst/>
              <a:cxnLst/>
              <a:rect l="l" t="t" r="r" b="b"/>
              <a:pathLst>
                <a:path w="1156" h="2310" extrusionOk="0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77"/>
            <p:cNvSpPr/>
            <p:nvPr/>
          </p:nvSpPr>
          <p:spPr>
            <a:xfrm>
              <a:off x="2408786" y="3127483"/>
              <a:ext cx="24249" cy="11744"/>
            </a:xfrm>
            <a:custGeom>
              <a:avLst/>
              <a:gdLst/>
              <a:ahLst/>
              <a:cxnLst/>
              <a:rect l="l" t="t" r="r" b="b"/>
              <a:pathLst>
                <a:path w="925" h="448" extrusionOk="0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11" name="Google Shape;15811;p77"/>
          <p:cNvGrpSpPr/>
          <p:nvPr/>
        </p:nvGrpSpPr>
        <p:grpSpPr>
          <a:xfrm>
            <a:off x="2769819" y="2907251"/>
            <a:ext cx="373905" cy="349682"/>
            <a:chOff x="2769819" y="2907251"/>
            <a:chExt cx="373905" cy="349682"/>
          </a:xfrm>
        </p:grpSpPr>
        <p:sp>
          <p:nvSpPr>
            <p:cNvPr id="15812" name="Google Shape;15812;p77"/>
            <p:cNvSpPr/>
            <p:nvPr/>
          </p:nvSpPr>
          <p:spPr>
            <a:xfrm>
              <a:off x="2975292" y="2943559"/>
              <a:ext cx="168431" cy="176532"/>
            </a:xfrm>
            <a:custGeom>
              <a:avLst/>
              <a:gdLst/>
              <a:ahLst/>
              <a:cxnLst/>
              <a:rect l="l" t="t" r="r" b="b"/>
              <a:pathLst>
                <a:path w="6425" h="6734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77"/>
            <p:cNvSpPr/>
            <p:nvPr/>
          </p:nvSpPr>
          <p:spPr>
            <a:xfrm>
              <a:off x="3035456" y="2943559"/>
              <a:ext cx="48105" cy="114691"/>
            </a:xfrm>
            <a:custGeom>
              <a:avLst/>
              <a:gdLst/>
              <a:ahLst/>
              <a:cxnLst/>
              <a:rect l="l" t="t" r="r" b="b"/>
              <a:pathLst>
                <a:path w="1835" h="4375" extrusionOk="0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77"/>
            <p:cNvSpPr/>
            <p:nvPr/>
          </p:nvSpPr>
          <p:spPr>
            <a:xfrm>
              <a:off x="3047567" y="2907251"/>
              <a:ext cx="23882" cy="96524"/>
            </a:xfrm>
            <a:custGeom>
              <a:avLst/>
              <a:gdLst/>
              <a:ahLst/>
              <a:cxnLst/>
              <a:rect l="l" t="t" r="r" b="b"/>
              <a:pathLst>
                <a:path w="911" h="3682" extrusionOk="0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77"/>
            <p:cNvSpPr/>
            <p:nvPr/>
          </p:nvSpPr>
          <p:spPr>
            <a:xfrm>
              <a:off x="3047567" y="3021916"/>
              <a:ext cx="23882" cy="24223"/>
            </a:xfrm>
            <a:custGeom>
              <a:avLst/>
              <a:gdLst/>
              <a:ahLst/>
              <a:cxnLst/>
              <a:rect l="l" t="t" r="r" b="b"/>
              <a:pathLst>
                <a:path w="911" h="924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77"/>
            <p:cNvSpPr/>
            <p:nvPr/>
          </p:nvSpPr>
          <p:spPr>
            <a:xfrm>
              <a:off x="2769819" y="3172521"/>
              <a:ext cx="205132" cy="84412"/>
            </a:xfrm>
            <a:custGeom>
              <a:avLst/>
              <a:gdLst/>
              <a:ahLst/>
              <a:cxnLst/>
              <a:rect l="l" t="t" r="r" b="b"/>
              <a:pathLst>
                <a:path w="7825" h="3220" extrusionOk="0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77"/>
            <p:cNvSpPr/>
            <p:nvPr/>
          </p:nvSpPr>
          <p:spPr>
            <a:xfrm>
              <a:off x="2860628" y="3196743"/>
              <a:ext cx="24249" cy="60190"/>
            </a:xfrm>
            <a:custGeom>
              <a:avLst/>
              <a:gdLst/>
              <a:ahLst/>
              <a:cxnLst/>
              <a:rect l="l" t="t" r="r" b="b"/>
              <a:pathLst>
                <a:path w="925" h="2296" extrusionOk="0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77"/>
            <p:cNvSpPr/>
            <p:nvPr/>
          </p:nvSpPr>
          <p:spPr>
            <a:xfrm>
              <a:off x="2862148" y="3184632"/>
              <a:ext cx="21208" cy="20448"/>
            </a:xfrm>
            <a:custGeom>
              <a:avLst/>
              <a:gdLst/>
              <a:ahLst/>
              <a:cxnLst/>
              <a:rect l="l" t="t" r="r" b="b"/>
              <a:pathLst>
                <a:path w="809" h="780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77"/>
            <p:cNvSpPr/>
            <p:nvPr/>
          </p:nvSpPr>
          <p:spPr>
            <a:xfrm>
              <a:off x="2938958" y="3197110"/>
              <a:ext cx="35993" cy="59823"/>
            </a:xfrm>
            <a:custGeom>
              <a:avLst/>
              <a:gdLst/>
              <a:ahLst/>
              <a:cxnLst/>
              <a:rect l="l" t="t" r="r" b="b"/>
              <a:pathLst>
                <a:path w="1373" h="2282" extrusionOk="0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77"/>
            <p:cNvSpPr/>
            <p:nvPr/>
          </p:nvSpPr>
          <p:spPr>
            <a:xfrm>
              <a:off x="2806520" y="2985582"/>
              <a:ext cx="132464" cy="96130"/>
            </a:xfrm>
            <a:custGeom>
              <a:avLst/>
              <a:gdLst/>
              <a:ahLst/>
              <a:cxnLst/>
              <a:rect l="l" t="t" r="r" b="b"/>
              <a:pathLst>
                <a:path w="5053" h="3667" extrusionOk="0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77"/>
            <p:cNvSpPr/>
            <p:nvPr/>
          </p:nvSpPr>
          <p:spPr>
            <a:xfrm>
              <a:off x="2836405" y="2985582"/>
              <a:ext cx="102579" cy="96524"/>
            </a:xfrm>
            <a:custGeom>
              <a:avLst/>
              <a:gdLst/>
              <a:ahLst/>
              <a:cxnLst/>
              <a:rect l="l" t="t" r="r" b="b"/>
              <a:pathLst>
                <a:path w="3913" h="3682" extrusionOk="0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77"/>
            <p:cNvSpPr/>
            <p:nvPr/>
          </p:nvSpPr>
          <p:spPr>
            <a:xfrm>
              <a:off x="2836405" y="3130498"/>
              <a:ext cx="72327" cy="54160"/>
            </a:xfrm>
            <a:custGeom>
              <a:avLst/>
              <a:gdLst/>
              <a:ahLst/>
              <a:cxnLst/>
              <a:rect l="l" t="t" r="r" b="b"/>
              <a:pathLst>
                <a:path w="2759" h="2066" extrusionOk="0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77"/>
            <p:cNvSpPr/>
            <p:nvPr/>
          </p:nvSpPr>
          <p:spPr>
            <a:xfrm>
              <a:off x="2836405" y="3130498"/>
              <a:ext cx="72327" cy="30121"/>
            </a:xfrm>
            <a:custGeom>
              <a:avLst/>
              <a:gdLst/>
              <a:ahLst/>
              <a:cxnLst/>
              <a:rect l="l" t="t" r="r" b="b"/>
              <a:pathLst>
                <a:path w="2759" h="1149" extrusionOk="0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77"/>
            <p:cNvSpPr/>
            <p:nvPr/>
          </p:nvSpPr>
          <p:spPr>
            <a:xfrm>
              <a:off x="2824294" y="3162533"/>
              <a:ext cx="48472" cy="43202"/>
            </a:xfrm>
            <a:custGeom>
              <a:avLst/>
              <a:gdLst/>
              <a:ahLst/>
              <a:cxnLst/>
              <a:rect l="l" t="t" r="r" b="b"/>
              <a:pathLst>
                <a:path w="1849" h="1648" extrusionOk="0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77"/>
            <p:cNvSpPr/>
            <p:nvPr/>
          </p:nvSpPr>
          <p:spPr>
            <a:xfrm>
              <a:off x="2872739" y="3162533"/>
              <a:ext cx="48078" cy="43202"/>
            </a:xfrm>
            <a:custGeom>
              <a:avLst/>
              <a:gdLst/>
              <a:ahLst/>
              <a:cxnLst/>
              <a:rect l="l" t="t" r="r" b="b"/>
              <a:pathLst>
                <a:path w="1834" h="1648" extrusionOk="0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77"/>
            <p:cNvSpPr/>
            <p:nvPr/>
          </p:nvSpPr>
          <p:spPr>
            <a:xfrm>
              <a:off x="2812576" y="3034709"/>
              <a:ext cx="120746" cy="113616"/>
            </a:xfrm>
            <a:custGeom>
              <a:avLst/>
              <a:gdLst/>
              <a:ahLst/>
              <a:cxnLst/>
              <a:rect l="l" t="t" r="r" b="b"/>
              <a:pathLst>
                <a:path w="4606" h="4334" extrusionOk="0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77"/>
            <p:cNvSpPr/>
            <p:nvPr/>
          </p:nvSpPr>
          <p:spPr>
            <a:xfrm>
              <a:off x="2812183" y="3034577"/>
              <a:ext cx="108268" cy="113380"/>
            </a:xfrm>
            <a:custGeom>
              <a:avLst/>
              <a:gdLst/>
              <a:ahLst/>
              <a:cxnLst/>
              <a:rect l="l" t="t" r="r" b="b"/>
              <a:pathLst>
                <a:path w="4130" h="4325" extrusionOk="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77"/>
            <p:cNvSpPr/>
            <p:nvPr/>
          </p:nvSpPr>
          <p:spPr>
            <a:xfrm>
              <a:off x="2770186" y="3197110"/>
              <a:ext cx="36360" cy="59823"/>
            </a:xfrm>
            <a:custGeom>
              <a:avLst/>
              <a:gdLst/>
              <a:ahLst/>
              <a:cxnLst/>
              <a:rect l="l" t="t" r="r" b="b"/>
              <a:pathLst>
                <a:path w="1387" h="2282" extrusionOk="0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29" name="Google Shape;15829;p77"/>
          <p:cNvGrpSpPr/>
          <p:nvPr/>
        </p:nvGrpSpPr>
        <p:grpSpPr>
          <a:xfrm>
            <a:off x="3246251" y="2895245"/>
            <a:ext cx="375792" cy="373800"/>
            <a:chOff x="3246251" y="2895245"/>
            <a:chExt cx="375792" cy="373800"/>
          </a:xfrm>
        </p:grpSpPr>
        <p:sp>
          <p:nvSpPr>
            <p:cNvPr id="15830" name="Google Shape;15830;p77"/>
            <p:cNvSpPr/>
            <p:nvPr/>
          </p:nvSpPr>
          <p:spPr>
            <a:xfrm>
              <a:off x="3246251" y="2960599"/>
              <a:ext cx="308446" cy="308446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77"/>
            <p:cNvSpPr/>
            <p:nvPr/>
          </p:nvSpPr>
          <p:spPr>
            <a:xfrm>
              <a:off x="3400264" y="3108556"/>
              <a:ext cx="154039" cy="12531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77"/>
            <p:cNvSpPr/>
            <p:nvPr/>
          </p:nvSpPr>
          <p:spPr>
            <a:xfrm>
              <a:off x="3529687" y="2895245"/>
              <a:ext cx="92355" cy="89970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77"/>
            <p:cNvSpPr/>
            <p:nvPr/>
          </p:nvSpPr>
          <p:spPr>
            <a:xfrm>
              <a:off x="3529687" y="2895245"/>
              <a:ext cx="62103" cy="89970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77"/>
            <p:cNvSpPr/>
            <p:nvPr/>
          </p:nvSpPr>
          <p:spPr>
            <a:xfrm>
              <a:off x="3283345" y="2997693"/>
              <a:ext cx="234257" cy="234257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77"/>
            <p:cNvSpPr/>
            <p:nvPr/>
          </p:nvSpPr>
          <p:spPr>
            <a:xfrm>
              <a:off x="3400264" y="3108556"/>
              <a:ext cx="117338" cy="12531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77"/>
            <p:cNvSpPr/>
            <p:nvPr/>
          </p:nvSpPr>
          <p:spPr>
            <a:xfrm>
              <a:off x="3313990" y="3028338"/>
              <a:ext cx="172573" cy="17296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77"/>
            <p:cNvSpPr/>
            <p:nvPr/>
          </p:nvSpPr>
          <p:spPr>
            <a:xfrm>
              <a:off x="3400264" y="3108556"/>
              <a:ext cx="86693" cy="12531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77"/>
            <p:cNvSpPr/>
            <p:nvPr/>
          </p:nvSpPr>
          <p:spPr>
            <a:xfrm>
              <a:off x="3351084" y="3065432"/>
              <a:ext cx="98778" cy="98778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77"/>
            <p:cNvSpPr/>
            <p:nvPr/>
          </p:nvSpPr>
          <p:spPr>
            <a:xfrm>
              <a:off x="3400264" y="3108556"/>
              <a:ext cx="49599" cy="1253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77"/>
            <p:cNvSpPr/>
            <p:nvPr/>
          </p:nvSpPr>
          <p:spPr>
            <a:xfrm>
              <a:off x="3381730" y="3096445"/>
              <a:ext cx="37120" cy="36753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77"/>
            <p:cNvSpPr/>
            <p:nvPr/>
          </p:nvSpPr>
          <p:spPr>
            <a:xfrm>
              <a:off x="3400264" y="3108556"/>
              <a:ext cx="18953" cy="12531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77"/>
            <p:cNvSpPr/>
            <p:nvPr/>
          </p:nvSpPr>
          <p:spPr>
            <a:xfrm>
              <a:off x="3391429" y="3079431"/>
              <a:ext cx="44434" cy="41603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77"/>
            <p:cNvSpPr/>
            <p:nvPr/>
          </p:nvSpPr>
          <p:spPr>
            <a:xfrm>
              <a:off x="3420056" y="2908038"/>
              <a:ext cx="189718" cy="185052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44" name="Google Shape;15844;p77"/>
          <p:cNvGrpSpPr/>
          <p:nvPr/>
        </p:nvGrpSpPr>
        <p:grpSpPr>
          <a:xfrm>
            <a:off x="3791182" y="2895454"/>
            <a:ext cx="234650" cy="373590"/>
            <a:chOff x="3791182" y="2895454"/>
            <a:chExt cx="234650" cy="373590"/>
          </a:xfrm>
        </p:grpSpPr>
        <p:sp>
          <p:nvSpPr>
            <p:cNvPr id="15845" name="Google Shape;15845;p77"/>
            <p:cNvSpPr/>
            <p:nvPr/>
          </p:nvSpPr>
          <p:spPr>
            <a:xfrm>
              <a:off x="3905479" y="2895454"/>
              <a:ext cx="30278" cy="35652"/>
            </a:xfrm>
            <a:custGeom>
              <a:avLst/>
              <a:gdLst/>
              <a:ahLst/>
              <a:cxnLst/>
              <a:rect l="l" t="t" r="r" b="b"/>
              <a:pathLst>
                <a:path w="1155" h="1360" extrusionOk="0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77"/>
            <p:cNvSpPr/>
            <p:nvPr/>
          </p:nvSpPr>
          <p:spPr>
            <a:xfrm>
              <a:off x="3881623" y="2918969"/>
              <a:ext cx="138520" cy="265689"/>
            </a:xfrm>
            <a:custGeom>
              <a:avLst/>
              <a:gdLst/>
              <a:ahLst/>
              <a:cxnLst/>
              <a:rect l="l" t="t" r="r" b="b"/>
              <a:pathLst>
                <a:path w="5284" h="10135" extrusionOk="0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77"/>
            <p:cNvSpPr/>
            <p:nvPr/>
          </p:nvSpPr>
          <p:spPr>
            <a:xfrm>
              <a:off x="3791182" y="2940885"/>
              <a:ext cx="223299" cy="255491"/>
            </a:xfrm>
            <a:custGeom>
              <a:avLst/>
              <a:gdLst/>
              <a:ahLst/>
              <a:cxnLst/>
              <a:rect l="l" t="t" r="r" b="b"/>
              <a:pathLst>
                <a:path w="8518" h="9746" extrusionOk="0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77"/>
            <p:cNvSpPr/>
            <p:nvPr/>
          </p:nvSpPr>
          <p:spPr>
            <a:xfrm>
              <a:off x="3869145" y="2961726"/>
              <a:ext cx="12138" cy="17826"/>
            </a:xfrm>
            <a:custGeom>
              <a:avLst/>
              <a:gdLst/>
              <a:ahLst/>
              <a:cxnLst/>
              <a:rect l="l" t="t" r="r" b="b"/>
              <a:pathLst>
                <a:path w="463" h="680" extrusionOk="0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77"/>
            <p:cNvSpPr/>
            <p:nvPr/>
          </p:nvSpPr>
          <p:spPr>
            <a:xfrm>
              <a:off x="3793069" y="3004247"/>
              <a:ext cx="155193" cy="186467"/>
            </a:xfrm>
            <a:custGeom>
              <a:avLst/>
              <a:gdLst/>
              <a:ahLst/>
              <a:cxnLst/>
              <a:rect l="l" t="t" r="r" b="b"/>
              <a:pathLst>
                <a:path w="5920" h="7113" extrusionOk="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77"/>
            <p:cNvSpPr/>
            <p:nvPr/>
          </p:nvSpPr>
          <p:spPr>
            <a:xfrm>
              <a:off x="3833178" y="3184632"/>
              <a:ext cx="180936" cy="30305"/>
            </a:xfrm>
            <a:custGeom>
              <a:avLst/>
              <a:gdLst/>
              <a:ahLst/>
              <a:cxnLst/>
              <a:rect l="l" t="t" r="r" b="b"/>
              <a:pathLst>
                <a:path w="6902" h="1156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77"/>
            <p:cNvSpPr/>
            <p:nvPr/>
          </p:nvSpPr>
          <p:spPr>
            <a:xfrm>
              <a:off x="3833178" y="3184632"/>
              <a:ext cx="60216" cy="30305"/>
            </a:xfrm>
            <a:custGeom>
              <a:avLst/>
              <a:gdLst/>
              <a:ahLst/>
              <a:cxnLst/>
              <a:rect l="l" t="t" r="r" b="b"/>
              <a:pathLst>
                <a:path w="2297" h="115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77"/>
            <p:cNvSpPr/>
            <p:nvPr/>
          </p:nvSpPr>
          <p:spPr>
            <a:xfrm>
              <a:off x="3821067" y="3208855"/>
              <a:ext cx="204765" cy="60190"/>
            </a:xfrm>
            <a:custGeom>
              <a:avLst/>
              <a:gdLst/>
              <a:ahLst/>
              <a:cxnLst/>
              <a:rect l="l" t="t" r="r" b="b"/>
              <a:pathLst>
                <a:path w="7811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77"/>
            <p:cNvSpPr/>
            <p:nvPr/>
          </p:nvSpPr>
          <p:spPr>
            <a:xfrm>
              <a:off x="3821067" y="3208855"/>
              <a:ext cx="78383" cy="60190"/>
            </a:xfrm>
            <a:custGeom>
              <a:avLst/>
              <a:gdLst/>
              <a:ahLst/>
              <a:cxnLst/>
              <a:rect l="l" t="t" r="r" b="b"/>
              <a:pathLst>
                <a:path w="2990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4" name="Google Shape;15854;p77"/>
          <p:cNvGrpSpPr/>
          <p:nvPr/>
        </p:nvGrpSpPr>
        <p:grpSpPr>
          <a:xfrm>
            <a:off x="7042995" y="2489463"/>
            <a:ext cx="364441" cy="256225"/>
            <a:chOff x="7042995" y="2489463"/>
            <a:chExt cx="364441" cy="256225"/>
          </a:xfrm>
        </p:grpSpPr>
        <p:sp>
          <p:nvSpPr>
            <p:cNvPr id="15855" name="Google Shape;15855;p77"/>
            <p:cNvSpPr/>
            <p:nvPr/>
          </p:nvSpPr>
          <p:spPr>
            <a:xfrm>
              <a:off x="7042995" y="2526164"/>
              <a:ext cx="364441" cy="219524"/>
            </a:xfrm>
            <a:custGeom>
              <a:avLst/>
              <a:gdLst/>
              <a:ahLst/>
              <a:cxnLst/>
              <a:rect l="l" t="t" r="r" b="b"/>
              <a:pathLst>
                <a:path w="13902" h="8374" extrusionOk="0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77"/>
            <p:cNvSpPr/>
            <p:nvPr/>
          </p:nvSpPr>
          <p:spPr>
            <a:xfrm>
              <a:off x="7042995" y="2526164"/>
              <a:ext cx="200204" cy="219524"/>
            </a:xfrm>
            <a:custGeom>
              <a:avLst/>
              <a:gdLst/>
              <a:ahLst/>
              <a:cxnLst/>
              <a:rect l="l" t="t" r="r" b="b"/>
              <a:pathLst>
                <a:path w="7637" h="8374" extrusionOk="0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77"/>
            <p:cNvSpPr/>
            <p:nvPr/>
          </p:nvSpPr>
          <p:spPr>
            <a:xfrm>
              <a:off x="7120198" y="2557255"/>
              <a:ext cx="183557" cy="157395"/>
            </a:xfrm>
            <a:custGeom>
              <a:avLst/>
              <a:gdLst/>
              <a:ahLst/>
              <a:cxnLst/>
              <a:rect l="l" t="t" r="r" b="b"/>
              <a:pathLst>
                <a:path w="7002" h="6004" extrusionOk="0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77"/>
            <p:cNvSpPr/>
            <p:nvPr/>
          </p:nvSpPr>
          <p:spPr>
            <a:xfrm>
              <a:off x="7146308" y="2557622"/>
              <a:ext cx="93876" cy="157002"/>
            </a:xfrm>
            <a:custGeom>
              <a:avLst/>
              <a:gdLst/>
              <a:ahLst/>
              <a:cxnLst/>
              <a:rect l="l" t="t" r="r" b="b"/>
              <a:pathLst>
                <a:path w="3581" h="5989" extrusionOk="0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77"/>
            <p:cNvSpPr/>
            <p:nvPr/>
          </p:nvSpPr>
          <p:spPr>
            <a:xfrm>
              <a:off x="7172025" y="2596236"/>
              <a:ext cx="92749" cy="79431"/>
            </a:xfrm>
            <a:custGeom>
              <a:avLst/>
              <a:gdLst/>
              <a:ahLst/>
              <a:cxnLst/>
              <a:rect l="l" t="t" r="r" b="b"/>
              <a:pathLst>
                <a:path w="3538" h="3030" extrusionOk="0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77"/>
            <p:cNvSpPr/>
            <p:nvPr/>
          </p:nvSpPr>
          <p:spPr>
            <a:xfrm>
              <a:off x="7185290" y="2596420"/>
              <a:ext cx="55261" cy="79143"/>
            </a:xfrm>
            <a:custGeom>
              <a:avLst/>
              <a:gdLst/>
              <a:ahLst/>
              <a:cxnLst/>
              <a:rect l="l" t="t" r="r" b="b"/>
              <a:pathLst>
                <a:path w="2108" h="3019" extrusionOk="0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77"/>
            <p:cNvSpPr/>
            <p:nvPr/>
          </p:nvSpPr>
          <p:spPr>
            <a:xfrm>
              <a:off x="7338360" y="2541159"/>
              <a:ext cx="35574" cy="24747"/>
            </a:xfrm>
            <a:custGeom>
              <a:avLst/>
              <a:gdLst/>
              <a:ahLst/>
              <a:cxnLst/>
              <a:rect l="l" t="t" r="r" b="b"/>
              <a:pathLst>
                <a:path w="1357" h="944" extrusionOk="0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77"/>
            <p:cNvSpPr/>
            <p:nvPr/>
          </p:nvSpPr>
          <p:spPr>
            <a:xfrm>
              <a:off x="7106567" y="2489463"/>
              <a:ext cx="221648" cy="56415"/>
            </a:xfrm>
            <a:custGeom>
              <a:avLst/>
              <a:gdLst/>
              <a:ahLst/>
              <a:cxnLst/>
              <a:rect l="l" t="t" r="r" b="b"/>
              <a:pathLst>
                <a:path w="8455" h="2152" extrusionOk="0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77"/>
            <p:cNvSpPr/>
            <p:nvPr/>
          </p:nvSpPr>
          <p:spPr>
            <a:xfrm>
              <a:off x="7234863" y="2598884"/>
              <a:ext cx="32192" cy="27211"/>
            </a:xfrm>
            <a:custGeom>
              <a:avLst/>
              <a:gdLst/>
              <a:ahLst/>
              <a:cxnLst/>
              <a:rect l="l" t="t" r="r" b="b"/>
              <a:pathLst>
                <a:path w="1228" h="1038" extrusionOk="0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4" name="Google Shape;15864;p77"/>
          <p:cNvGrpSpPr/>
          <p:nvPr/>
        </p:nvGrpSpPr>
        <p:grpSpPr>
          <a:xfrm>
            <a:off x="7517172" y="2437007"/>
            <a:ext cx="364284" cy="361243"/>
            <a:chOff x="7517172" y="2437007"/>
            <a:chExt cx="364284" cy="361243"/>
          </a:xfrm>
        </p:grpSpPr>
        <p:sp>
          <p:nvSpPr>
            <p:cNvPr id="15865" name="Google Shape;15865;p77"/>
            <p:cNvSpPr/>
            <p:nvPr/>
          </p:nvSpPr>
          <p:spPr>
            <a:xfrm>
              <a:off x="7517172" y="2548499"/>
              <a:ext cx="164997" cy="78724"/>
            </a:xfrm>
            <a:custGeom>
              <a:avLst/>
              <a:gdLst/>
              <a:ahLst/>
              <a:cxnLst/>
              <a:rect l="l" t="t" r="r" b="b"/>
              <a:pathLst>
                <a:path w="6294" h="3003" extrusionOk="0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77"/>
            <p:cNvSpPr/>
            <p:nvPr/>
          </p:nvSpPr>
          <p:spPr>
            <a:xfrm>
              <a:off x="7690112" y="2635166"/>
              <a:ext cx="79117" cy="163084"/>
            </a:xfrm>
            <a:custGeom>
              <a:avLst/>
              <a:gdLst/>
              <a:ahLst/>
              <a:cxnLst/>
              <a:rect l="l" t="t" r="r" b="b"/>
              <a:pathLst>
                <a:path w="3018" h="6221" extrusionOk="0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77"/>
            <p:cNvSpPr/>
            <p:nvPr/>
          </p:nvSpPr>
          <p:spPr>
            <a:xfrm>
              <a:off x="7517172" y="2552274"/>
              <a:ext cx="118833" cy="69286"/>
            </a:xfrm>
            <a:custGeom>
              <a:avLst/>
              <a:gdLst/>
              <a:ahLst/>
              <a:cxnLst/>
              <a:rect l="l" t="t" r="r" b="b"/>
              <a:pathLst>
                <a:path w="4533" h="2643" extrusionOk="0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77"/>
            <p:cNvSpPr/>
            <p:nvPr/>
          </p:nvSpPr>
          <p:spPr>
            <a:xfrm>
              <a:off x="7690112" y="2699864"/>
              <a:ext cx="23095" cy="98385"/>
            </a:xfrm>
            <a:custGeom>
              <a:avLst/>
              <a:gdLst/>
              <a:ahLst/>
              <a:cxnLst/>
              <a:rect l="l" t="t" r="r" b="b"/>
              <a:pathLst>
                <a:path w="881" h="3753" extrusionOk="0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77"/>
            <p:cNvSpPr/>
            <p:nvPr/>
          </p:nvSpPr>
          <p:spPr>
            <a:xfrm>
              <a:off x="7585646" y="2437138"/>
              <a:ext cx="295128" cy="293608"/>
            </a:xfrm>
            <a:custGeom>
              <a:avLst/>
              <a:gdLst/>
              <a:ahLst/>
              <a:cxnLst/>
              <a:rect l="l" t="t" r="r" b="b"/>
              <a:pathLst>
                <a:path w="11258" h="11200" extrusionOk="0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77"/>
            <p:cNvSpPr/>
            <p:nvPr/>
          </p:nvSpPr>
          <p:spPr>
            <a:xfrm>
              <a:off x="7585646" y="2437400"/>
              <a:ext cx="295495" cy="219341"/>
            </a:xfrm>
            <a:custGeom>
              <a:avLst/>
              <a:gdLst/>
              <a:ahLst/>
              <a:cxnLst/>
              <a:rect l="l" t="t" r="r" b="b"/>
              <a:pathLst>
                <a:path w="11272" h="8367" extrusionOk="0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77"/>
            <p:cNvSpPr/>
            <p:nvPr/>
          </p:nvSpPr>
          <p:spPr>
            <a:xfrm>
              <a:off x="7734757" y="2520868"/>
              <a:ext cx="61710" cy="61710"/>
            </a:xfrm>
            <a:custGeom>
              <a:avLst/>
              <a:gdLst/>
              <a:ahLst/>
              <a:cxnLst/>
              <a:rect l="l" t="t" r="r" b="b"/>
              <a:pathLst>
                <a:path w="2354" h="2354" extrusionOk="0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77"/>
            <p:cNvSpPr/>
            <p:nvPr/>
          </p:nvSpPr>
          <p:spPr>
            <a:xfrm>
              <a:off x="7734757" y="2520790"/>
              <a:ext cx="38248" cy="61867"/>
            </a:xfrm>
            <a:custGeom>
              <a:avLst/>
              <a:gdLst/>
              <a:ahLst/>
              <a:cxnLst/>
              <a:rect l="l" t="t" r="r" b="b"/>
              <a:pathLst>
                <a:path w="1459" h="2360" extrusionOk="0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77"/>
            <p:cNvSpPr/>
            <p:nvPr/>
          </p:nvSpPr>
          <p:spPr>
            <a:xfrm>
              <a:off x="7578096" y="2659362"/>
              <a:ext cx="79484" cy="78750"/>
            </a:xfrm>
            <a:custGeom>
              <a:avLst/>
              <a:gdLst/>
              <a:ahLst/>
              <a:cxnLst/>
              <a:rect l="l" t="t" r="r" b="b"/>
              <a:pathLst>
                <a:path w="3032" h="3004" extrusionOk="0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77"/>
            <p:cNvSpPr/>
            <p:nvPr/>
          </p:nvSpPr>
          <p:spPr>
            <a:xfrm>
              <a:off x="7578096" y="2659755"/>
              <a:ext cx="31039" cy="34473"/>
            </a:xfrm>
            <a:custGeom>
              <a:avLst/>
              <a:gdLst/>
              <a:ahLst/>
              <a:cxnLst/>
              <a:rect l="l" t="t" r="r" b="b"/>
              <a:pathLst>
                <a:path w="1184" h="1315" extrusionOk="0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77"/>
            <p:cNvSpPr/>
            <p:nvPr/>
          </p:nvSpPr>
          <p:spPr>
            <a:xfrm>
              <a:off x="7585646" y="2627196"/>
              <a:ext cx="104493" cy="103549"/>
            </a:xfrm>
            <a:custGeom>
              <a:avLst/>
              <a:gdLst/>
              <a:ahLst/>
              <a:cxnLst/>
              <a:rect l="l" t="t" r="r" b="b"/>
              <a:pathLst>
                <a:path w="3986" h="3950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77"/>
            <p:cNvSpPr/>
            <p:nvPr/>
          </p:nvSpPr>
          <p:spPr>
            <a:xfrm>
              <a:off x="7585646" y="2627196"/>
              <a:ext cx="28050" cy="29544"/>
            </a:xfrm>
            <a:custGeom>
              <a:avLst/>
              <a:gdLst/>
              <a:ahLst/>
              <a:cxnLst/>
              <a:rect l="l" t="t" r="r" b="b"/>
              <a:pathLst>
                <a:path w="1070" h="1127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77"/>
            <p:cNvSpPr/>
            <p:nvPr/>
          </p:nvSpPr>
          <p:spPr>
            <a:xfrm>
              <a:off x="7539874" y="2697505"/>
              <a:ext cx="32480" cy="29544"/>
            </a:xfrm>
            <a:custGeom>
              <a:avLst/>
              <a:gdLst/>
              <a:ahLst/>
              <a:cxnLst/>
              <a:rect l="l" t="t" r="r" b="b"/>
              <a:pathLst>
                <a:path w="1239" h="1127" extrusionOk="0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77"/>
            <p:cNvSpPr/>
            <p:nvPr/>
          </p:nvSpPr>
          <p:spPr>
            <a:xfrm>
              <a:off x="7558041" y="2715515"/>
              <a:ext cx="32454" cy="29597"/>
            </a:xfrm>
            <a:custGeom>
              <a:avLst/>
              <a:gdLst/>
              <a:ahLst/>
              <a:cxnLst/>
              <a:rect l="l" t="t" r="r" b="b"/>
              <a:pathLst>
                <a:path w="1238" h="1129" extrusionOk="0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77"/>
            <p:cNvSpPr/>
            <p:nvPr/>
          </p:nvSpPr>
          <p:spPr>
            <a:xfrm>
              <a:off x="7593982" y="2751639"/>
              <a:ext cx="32507" cy="29518"/>
            </a:xfrm>
            <a:custGeom>
              <a:avLst/>
              <a:gdLst/>
              <a:ahLst/>
              <a:cxnLst/>
              <a:rect l="l" t="t" r="r" b="b"/>
              <a:pathLst>
                <a:path w="1240" h="1126" extrusionOk="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77"/>
            <p:cNvSpPr/>
            <p:nvPr/>
          </p:nvSpPr>
          <p:spPr>
            <a:xfrm>
              <a:off x="7576208" y="2733629"/>
              <a:ext cx="32140" cy="29649"/>
            </a:xfrm>
            <a:custGeom>
              <a:avLst/>
              <a:gdLst/>
              <a:ahLst/>
              <a:cxnLst/>
              <a:rect l="l" t="t" r="r" b="b"/>
              <a:pathLst>
                <a:path w="1226" h="1131" extrusionOk="0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77"/>
            <p:cNvSpPr/>
            <p:nvPr/>
          </p:nvSpPr>
          <p:spPr>
            <a:xfrm>
              <a:off x="7811567" y="2437033"/>
              <a:ext cx="69522" cy="68736"/>
            </a:xfrm>
            <a:custGeom>
              <a:avLst/>
              <a:gdLst/>
              <a:ahLst/>
              <a:cxnLst/>
              <a:rect l="l" t="t" r="r" b="b"/>
              <a:pathLst>
                <a:path w="2652" h="2622" extrusionOk="0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77"/>
            <p:cNvSpPr/>
            <p:nvPr/>
          </p:nvSpPr>
          <p:spPr>
            <a:xfrm>
              <a:off x="7811567" y="2437007"/>
              <a:ext cx="69889" cy="30147"/>
            </a:xfrm>
            <a:custGeom>
              <a:avLst/>
              <a:gdLst/>
              <a:ahLst/>
              <a:cxnLst/>
              <a:rect l="l" t="t" r="r" b="b"/>
              <a:pathLst>
                <a:path w="2666" h="1150" extrusionOk="0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77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77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77"/>
            <p:cNvSpPr/>
            <p:nvPr/>
          </p:nvSpPr>
          <p:spPr>
            <a:xfrm>
              <a:off x="7600798" y="2589080"/>
              <a:ext cx="126409" cy="126330"/>
            </a:xfrm>
            <a:custGeom>
              <a:avLst/>
              <a:gdLst/>
              <a:ahLst/>
              <a:cxnLst/>
              <a:rect l="l" t="t" r="r" b="b"/>
              <a:pathLst>
                <a:path w="4822" h="4819" extrusionOk="0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6" name="Google Shape;15886;p77"/>
          <p:cNvGrpSpPr/>
          <p:nvPr/>
        </p:nvGrpSpPr>
        <p:grpSpPr>
          <a:xfrm>
            <a:off x="8006475" y="2436954"/>
            <a:ext cx="335290" cy="361321"/>
            <a:chOff x="8006475" y="2436954"/>
            <a:chExt cx="335290" cy="361321"/>
          </a:xfrm>
        </p:grpSpPr>
        <p:sp>
          <p:nvSpPr>
            <p:cNvPr id="15887" name="Google Shape;15887;p77"/>
            <p:cNvSpPr/>
            <p:nvPr/>
          </p:nvSpPr>
          <p:spPr>
            <a:xfrm>
              <a:off x="8174487" y="2454256"/>
              <a:ext cx="83652" cy="45824"/>
            </a:xfrm>
            <a:custGeom>
              <a:avLst/>
              <a:gdLst/>
              <a:ahLst/>
              <a:cxnLst/>
              <a:rect l="l" t="t" r="r" b="b"/>
              <a:pathLst>
                <a:path w="319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77"/>
            <p:cNvSpPr/>
            <p:nvPr/>
          </p:nvSpPr>
          <p:spPr>
            <a:xfrm>
              <a:off x="8174487" y="2454256"/>
              <a:ext cx="17066" cy="45824"/>
            </a:xfrm>
            <a:custGeom>
              <a:avLst/>
              <a:gdLst/>
              <a:ahLst/>
              <a:cxnLst/>
              <a:rect l="l" t="t" r="r" b="b"/>
              <a:pathLst>
                <a:path w="65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77"/>
            <p:cNvSpPr/>
            <p:nvPr/>
          </p:nvSpPr>
          <p:spPr>
            <a:xfrm>
              <a:off x="8168431" y="2436954"/>
              <a:ext cx="11771" cy="258008"/>
            </a:xfrm>
            <a:custGeom>
              <a:avLst/>
              <a:gdLst/>
              <a:ahLst/>
              <a:cxnLst/>
              <a:rect l="l" t="t" r="r" b="b"/>
              <a:pathLst>
                <a:path w="449" h="9842" extrusionOk="0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77"/>
            <p:cNvSpPr/>
            <p:nvPr/>
          </p:nvSpPr>
          <p:spPr>
            <a:xfrm>
              <a:off x="8076862" y="2643476"/>
              <a:ext cx="45798" cy="103340"/>
            </a:xfrm>
            <a:custGeom>
              <a:avLst/>
              <a:gdLst/>
              <a:ahLst/>
              <a:cxnLst/>
              <a:rect l="l" t="t" r="r" b="b"/>
              <a:pathLst>
                <a:path w="1747" h="3942" extrusionOk="0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77"/>
            <p:cNvSpPr/>
            <p:nvPr/>
          </p:nvSpPr>
          <p:spPr>
            <a:xfrm>
              <a:off x="8065118" y="2534500"/>
              <a:ext cx="122267" cy="120353"/>
            </a:xfrm>
            <a:custGeom>
              <a:avLst/>
              <a:gdLst/>
              <a:ahLst/>
              <a:cxnLst/>
              <a:rect l="l" t="t" r="r" b="b"/>
              <a:pathLst>
                <a:path w="4664" h="4591" extrusionOk="0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77"/>
            <p:cNvSpPr/>
            <p:nvPr/>
          </p:nvSpPr>
          <p:spPr>
            <a:xfrm>
              <a:off x="8099932" y="2654827"/>
              <a:ext cx="5715" cy="91988"/>
            </a:xfrm>
            <a:custGeom>
              <a:avLst/>
              <a:gdLst/>
              <a:ahLst/>
              <a:cxnLst/>
              <a:rect l="l" t="t" r="r" b="b"/>
              <a:pathLst>
                <a:path w="218" h="3509" extrusionOk="0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77"/>
            <p:cNvSpPr/>
            <p:nvPr/>
          </p:nvSpPr>
          <p:spPr>
            <a:xfrm>
              <a:off x="8006475" y="2677450"/>
              <a:ext cx="335290" cy="120825"/>
            </a:xfrm>
            <a:custGeom>
              <a:avLst/>
              <a:gdLst/>
              <a:ahLst/>
              <a:cxnLst/>
              <a:rect l="l" t="t" r="r" b="b"/>
              <a:pathLst>
                <a:path w="12790" h="4609" extrusionOk="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77"/>
            <p:cNvSpPr/>
            <p:nvPr/>
          </p:nvSpPr>
          <p:spPr>
            <a:xfrm>
              <a:off x="8200283" y="2711163"/>
              <a:ext cx="56336" cy="40188"/>
            </a:xfrm>
            <a:custGeom>
              <a:avLst/>
              <a:gdLst/>
              <a:ahLst/>
              <a:cxnLst/>
              <a:rect l="l" t="t" r="r" b="b"/>
              <a:pathLst>
                <a:path w="2149" h="1533" extrusionOk="0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77"/>
            <p:cNvSpPr/>
            <p:nvPr/>
          </p:nvSpPr>
          <p:spPr>
            <a:xfrm>
              <a:off x="8177187" y="2694883"/>
              <a:ext cx="22309" cy="15598"/>
            </a:xfrm>
            <a:custGeom>
              <a:avLst/>
              <a:gdLst/>
              <a:ahLst/>
              <a:cxnLst/>
              <a:rect l="l" t="t" r="r" b="b"/>
              <a:pathLst>
                <a:path w="851" h="595" extrusionOk="0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77"/>
            <p:cNvSpPr/>
            <p:nvPr/>
          </p:nvSpPr>
          <p:spPr>
            <a:xfrm>
              <a:off x="8006475" y="2677398"/>
              <a:ext cx="174461" cy="120877"/>
            </a:xfrm>
            <a:custGeom>
              <a:avLst/>
              <a:gdLst/>
              <a:ahLst/>
              <a:cxnLst/>
              <a:rect l="l" t="t" r="r" b="b"/>
              <a:pathLst>
                <a:path w="6655" h="4611" extrusionOk="0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77"/>
            <p:cNvSpPr/>
            <p:nvPr/>
          </p:nvSpPr>
          <p:spPr>
            <a:xfrm>
              <a:off x="8088213" y="2534500"/>
              <a:ext cx="23489" cy="17040"/>
            </a:xfrm>
            <a:custGeom>
              <a:avLst/>
              <a:gdLst/>
              <a:ahLst/>
              <a:cxnLst/>
              <a:rect l="l" t="t" r="r" b="b"/>
              <a:pathLst>
                <a:path w="896" h="650" extrusionOk="0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77"/>
            <p:cNvSpPr/>
            <p:nvPr/>
          </p:nvSpPr>
          <p:spPr>
            <a:xfrm>
              <a:off x="8076862" y="2494391"/>
              <a:ext cx="46191" cy="51486"/>
            </a:xfrm>
            <a:custGeom>
              <a:avLst/>
              <a:gdLst/>
              <a:ahLst/>
              <a:cxnLst/>
              <a:rect l="l" t="t" r="r" b="b"/>
              <a:pathLst>
                <a:path w="1762" h="1964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77"/>
            <p:cNvSpPr/>
            <p:nvPr/>
          </p:nvSpPr>
          <p:spPr>
            <a:xfrm>
              <a:off x="8076548" y="2494391"/>
              <a:ext cx="31746" cy="51644"/>
            </a:xfrm>
            <a:custGeom>
              <a:avLst/>
              <a:gdLst/>
              <a:ahLst/>
              <a:cxnLst/>
              <a:rect l="l" t="t" r="r" b="b"/>
              <a:pathLst>
                <a:path w="1211" h="1970" extrusionOk="0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77"/>
            <p:cNvSpPr/>
            <p:nvPr/>
          </p:nvSpPr>
          <p:spPr>
            <a:xfrm>
              <a:off x="8076862" y="2494391"/>
              <a:ext cx="45798" cy="23095"/>
            </a:xfrm>
            <a:custGeom>
              <a:avLst/>
              <a:gdLst/>
              <a:ahLst/>
              <a:cxnLst/>
              <a:rect l="l" t="t" r="r" b="b"/>
              <a:pathLst>
                <a:path w="1747" h="881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77"/>
            <p:cNvSpPr/>
            <p:nvPr/>
          </p:nvSpPr>
          <p:spPr>
            <a:xfrm>
              <a:off x="8076862" y="2494391"/>
              <a:ext cx="31432" cy="20841"/>
            </a:xfrm>
            <a:custGeom>
              <a:avLst/>
              <a:gdLst/>
              <a:ahLst/>
              <a:cxnLst/>
              <a:rect l="l" t="t" r="r" b="b"/>
              <a:pathLst>
                <a:path w="1199" h="795" extrusionOk="0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77"/>
            <p:cNvSpPr/>
            <p:nvPr/>
          </p:nvSpPr>
          <p:spPr>
            <a:xfrm>
              <a:off x="8065511" y="2553794"/>
              <a:ext cx="112017" cy="89708"/>
            </a:xfrm>
            <a:custGeom>
              <a:avLst/>
              <a:gdLst/>
              <a:ahLst/>
              <a:cxnLst/>
              <a:rect l="l" t="t" r="r" b="b"/>
              <a:pathLst>
                <a:path w="4273" h="3422" extrusionOk="0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77"/>
            <p:cNvSpPr/>
            <p:nvPr/>
          </p:nvSpPr>
          <p:spPr>
            <a:xfrm>
              <a:off x="8122634" y="2560977"/>
              <a:ext cx="54527" cy="43176"/>
            </a:xfrm>
            <a:custGeom>
              <a:avLst/>
              <a:gdLst/>
              <a:ahLst/>
              <a:cxnLst/>
              <a:rect l="l" t="t" r="r" b="b"/>
              <a:pathLst>
                <a:path w="2080" h="1647" extrusionOk="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77"/>
            <p:cNvSpPr/>
            <p:nvPr/>
          </p:nvSpPr>
          <p:spPr>
            <a:xfrm>
              <a:off x="8065511" y="2560977"/>
              <a:ext cx="17040" cy="94269"/>
            </a:xfrm>
            <a:custGeom>
              <a:avLst/>
              <a:gdLst/>
              <a:ahLst/>
              <a:cxnLst/>
              <a:rect l="l" t="t" r="r" b="b"/>
              <a:pathLst>
                <a:path w="650" h="3596" extrusionOk="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77"/>
            <p:cNvSpPr/>
            <p:nvPr/>
          </p:nvSpPr>
          <p:spPr>
            <a:xfrm>
              <a:off x="8071174" y="2654827"/>
              <a:ext cx="11377" cy="11377"/>
            </a:xfrm>
            <a:custGeom>
              <a:avLst/>
              <a:gdLst/>
              <a:ahLst/>
              <a:cxnLst/>
              <a:rect l="l" t="t" r="r" b="b"/>
              <a:pathLst>
                <a:path w="434" h="434" extrusionOk="0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6" name="Google Shape;15906;p77"/>
          <p:cNvGrpSpPr/>
          <p:nvPr/>
        </p:nvGrpSpPr>
        <p:grpSpPr>
          <a:xfrm>
            <a:off x="5596661" y="2909139"/>
            <a:ext cx="394326" cy="349682"/>
            <a:chOff x="5596661" y="2909139"/>
            <a:chExt cx="394326" cy="349682"/>
          </a:xfrm>
        </p:grpSpPr>
        <p:sp>
          <p:nvSpPr>
            <p:cNvPr id="15907" name="Google Shape;15907;p77"/>
            <p:cNvSpPr/>
            <p:nvPr/>
          </p:nvSpPr>
          <p:spPr>
            <a:xfrm>
              <a:off x="5762025" y="2909139"/>
              <a:ext cx="228962" cy="190740"/>
            </a:xfrm>
            <a:custGeom>
              <a:avLst/>
              <a:gdLst/>
              <a:ahLst/>
              <a:cxnLst/>
              <a:rect l="l" t="t" r="r" b="b"/>
              <a:pathLst>
                <a:path w="8734" h="7276" extrusionOk="0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77"/>
            <p:cNvSpPr/>
            <p:nvPr/>
          </p:nvSpPr>
          <p:spPr>
            <a:xfrm>
              <a:off x="5597395" y="3061631"/>
              <a:ext cx="113957" cy="114324"/>
            </a:xfrm>
            <a:custGeom>
              <a:avLst/>
              <a:gdLst/>
              <a:ahLst/>
              <a:cxnLst/>
              <a:rect l="l" t="t" r="r" b="b"/>
              <a:pathLst>
                <a:path w="4347" h="4361" extrusionOk="0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77"/>
            <p:cNvSpPr/>
            <p:nvPr/>
          </p:nvSpPr>
          <p:spPr>
            <a:xfrm>
              <a:off x="5628434" y="3061631"/>
              <a:ext cx="82918" cy="114324"/>
            </a:xfrm>
            <a:custGeom>
              <a:avLst/>
              <a:gdLst/>
              <a:ahLst/>
              <a:cxnLst/>
              <a:rect l="l" t="t" r="r" b="b"/>
              <a:pathLst>
                <a:path w="3163" h="4361" extrusionOk="0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77"/>
            <p:cNvSpPr/>
            <p:nvPr/>
          </p:nvSpPr>
          <p:spPr>
            <a:xfrm>
              <a:off x="5596661" y="3067032"/>
              <a:ext cx="216483" cy="191789"/>
            </a:xfrm>
            <a:custGeom>
              <a:avLst/>
              <a:gdLst/>
              <a:ahLst/>
              <a:cxnLst/>
              <a:rect l="l" t="t" r="r" b="b"/>
              <a:pathLst>
                <a:path w="8258" h="7316" extrusionOk="0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77"/>
            <p:cNvSpPr/>
            <p:nvPr/>
          </p:nvSpPr>
          <p:spPr>
            <a:xfrm>
              <a:off x="5596661" y="3095318"/>
              <a:ext cx="197163" cy="163136"/>
            </a:xfrm>
            <a:custGeom>
              <a:avLst/>
              <a:gdLst/>
              <a:ahLst/>
              <a:cxnLst/>
              <a:rect l="l" t="t" r="r" b="b"/>
              <a:pathLst>
                <a:path w="7521" h="6223" extrusionOk="0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77"/>
            <p:cNvSpPr/>
            <p:nvPr/>
          </p:nvSpPr>
          <p:spPr>
            <a:xfrm>
              <a:off x="5633362" y="3150946"/>
              <a:ext cx="41262" cy="22361"/>
            </a:xfrm>
            <a:custGeom>
              <a:avLst/>
              <a:gdLst/>
              <a:ahLst/>
              <a:cxnLst/>
              <a:rect l="l" t="t" r="r" b="b"/>
              <a:pathLst>
                <a:path w="1574" h="853" extrusionOk="0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77"/>
            <p:cNvSpPr/>
            <p:nvPr/>
          </p:nvSpPr>
          <p:spPr>
            <a:xfrm>
              <a:off x="5615562" y="3098149"/>
              <a:ext cx="76469" cy="62654"/>
            </a:xfrm>
            <a:custGeom>
              <a:avLst/>
              <a:gdLst/>
              <a:ahLst/>
              <a:cxnLst/>
              <a:rect l="l" t="t" r="r" b="b"/>
              <a:pathLst>
                <a:path w="2917" h="2390" extrusionOk="0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77"/>
            <p:cNvSpPr/>
            <p:nvPr/>
          </p:nvSpPr>
          <p:spPr>
            <a:xfrm>
              <a:off x="5615562" y="3098149"/>
              <a:ext cx="76469" cy="61894"/>
            </a:xfrm>
            <a:custGeom>
              <a:avLst/>
              <a:gdLst/>
              <a:ahLst/>
              <a:cxnLst/>
              <a:rect l="l" t="t" r="r" b="b"/>
              <a:pathLst>
                <a:path w="2917" h="2361" extrusionOk="0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77"/>
            <p:cNvSpPr/>
            <p:nvPr/>
          </p:nvSpPr>
          <p:spPr>
            <a:xfrm>
              <a:off x="5596661" y="3191815"/>
              <a:ext cx="25743" cy="66639"/>
            </a:xfrm>
            <a:custGeom>
              <a:avLst/>
              <a:gdLst/>
              <a:ahLst/>
              <a:cxnLst/>
              <a:rect l="l" t="t" r="r" b="b"/>
              <a:pathLst>
                <a:path w="982" h="2542" extrusionOk="0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77"/>
            <p:cNvSpPr/>
            <p:nvPr/>
          </p:nvSpPr>
          <p:spPr>
            <a:xfrm>
              <a:off x="5819174" y="2953416"/>
              <a:ext cx="114297" cy="114691"/>
            </a:xfrm>
            <a:custGeom>
              <a:avLst/>
              <a:gdLst/>
              <a:ahLst/>
              <a:cxnLst/>
              <a:rect l="l" t="t" r="r" b="b"/>
              <a:pathLst>
                <a:path w="4360" h="4375" extrusionOk="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77"/>
            <p:cNvSpPr/>
            <p:nvPr/>
          </p:nvSpPr>
          <p:spPr>
            <a:xfrm>
              <a:off x="5838075" y="2972710"/>
              <a:ext cx="76469" cy="76076"/>
            </a:xfrm>
            <a:custGeom>
              <a:avLst/>
              <a:gdLst/>
              <a:ahLst/>
              <a:cxnLst/>
              <a:rect l="l" t="t" r="r" b="b"/>
              <a:pathLst>
                <a:path w="2917" h="2902" extrusionOk="0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77"/>
            <p:cNvSpPr/>
            <p:nvPr/>
          </p:nvSpPr>
          <p:spPr>
            <a:xfrm>
              <a:off x="5685582" y="3095318"/>
              <a:ext cx="108242" cy="135872"/>
            </a:xfrm>
            <a:custGeom>
              <a:avLst/>
              <a:gdLst/>
              <a:ahLst/>
              <a:cxnLst/>
              <a:rect l="l" t="t" r="r" b="b"/>
              <a:pathLst>
                <a:path w="4129" h="5183" extrusionOk="0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9" name="Google Shape;15919;p77"/>
            <p:cNvSpPr/>
            <p:nvPr/>
          </p:nvSpPr>
          <p:spPr>
            <a:xfrm>
              <a:off x="5857396" y="2991637"/>
              <a:ext cx="38248" cy="38248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0" name="Google Shape;15920;p77"/>
            <p:cNvSpPr/>
            <p:nvPr/>
          </p:nvSpPr>
          <p:spPr>
            <a:xfrm>
              <a:off x="5867986" y="2934384"/>
              <a:ext cx="87532" cy="82630"/>
            </a:xfrm>
            <a:custGeom>
              <a:avLst/>
              <a:gdLst/>
              <a:ahLst/>
              <a:cxnLst/>
              <a:rect l="l" t="t" r="r" b="b"/>
              <a:pathLst>
                <a:path w="3339" h="3152" extrusionOk="0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77"/>
            <p:cNvSpPr/>
            <p:nvPr/>
          </p:nvSpPr>
          <p:spPr>
            <a:xfrm>
              <a:off x="5916799" y="2937241"/>
              <a:ext cx="38248" cy="33214"/>
            </a:xfrm>
            <a:custGeom>
              <a:avLst/>
              <a:gdLst/>
              <a:ahLst/>
              <a:cxnLst/>
              <a:rect l="l" t="t" r="r" b="b"/>
              <a:pathLst>
                <a:path w="1459" h="1267" extrusionOk="0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77"/>
            <p:cNvSpPr/>
            <p:nvPr/>
          </p:nvSpPr>
          <p:spPr>
            <a:xfrm>
              <a:off x="5889430" y="2934384"/>
              <a:ext cx="63729" cy="60635"/>
            </a:xfrm>
            <a:custGeom>
              <a:avLst/>
              <a:gdLst/>
              <a:ahLst/>
              <a:cxnLst/>
              <a:rect l="l" t="t" r="r" b="b"/>
              <a:pathLst>
                <a:path w="2431" h="2313" extrusionOk="0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3" name="Google Shape;15923;p77"/>
          <p:cNvGrpSpPr/>
          <p:nvPr/>
        </p:nvGrpSpPr>
        <p:grpSpPr>
          <a:xfrm>
            <a:off x="874658" y="2914408"/>
            <a:ext cx="356891" cy="335709"/>
            <a:chOff x="874658" y="2914408"/>
            <a:chExt cx="356891" cy="335709"/>
          </a:xfrm>
        </p:grpSpPr>
        <p:sp>
          <p:nvSpPr>
            <p:cNvPr id="15924" name="Google Shape;15924;p77"/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5" name="Google Shape;15925;p77"/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77"/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77"/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77"/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77"/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77"/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77"/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77"/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77"/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77"/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77"/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77"/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77"/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77"/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77"/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77"/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1" name="Google Shape;15941;p77"/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2" name="Google Shape;15942;p77"/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77"/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44" name="Google Shape;15944;p77"/>
          <p:cNvGrpSpPr/>
          <p:nvPr/>
        </p:nvGrpSpPr>
        <p:grpSpPr>
          <a:xfrm>
            <a:off x="4230912" y="2929193"/>
            <a:ext cx="308813" cy="306165"/>
            <a:chOff x="4230912" y="2929193"/>
            <a:chExt cx="308813" cy="306165"/>
          </a:xfrm>
        </p:grpSpPr>
        <p:sp>
          <p:nvSpPr>
            <p:cNvPr id="15945" name="Google Shape;15945;p77"/>
            <p:cNvSpPr/>
            <p:nvPr/>
          </p:nvSpPr>
          <p:spPr>
            <a:xfrm>
              <a:off x="4425427" y="2976878"/>
              <a:ext cx="114297" cy="258113"/>
            </a:xfrm>
            <a:custGeom>
              <a:avLst/>
              <a:gdLst/>
              <a:ahLst/>
              <a:cxnLst/>
              <a:rect l="l" t="t" r="r" b="b"/>
              <a:pathLst>
                <a:path w="4360" h="9846" extrusionOk="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77"/>
            <p:cNvSpPr/>
            <p:nvPr/>
          </p:nvSpPr>
          <p:spPr>
            <a:xfrm>
              <a:off x="4425427" y="2976878"/>
              <a:ext cx="93116" cy="258480"/>
            </a:xfrm>
            <a:custGeom>
              <a:avLst/>
              <a:gdLst/>
              <a:ahLst/>
              <a:cxnLst/>
              <a:rect l="l" t="t" r="r" b="b"/>
              <a:pathLst>
                <a:path w="3552" h="9860" extrusionOk="0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77"/>
            <p:cNvSpPr/>
            <p:nvPr/>
          </p:nvSpPr>
          <p:spPr>
            <a:xfrm>
              <a:off x="4404613" y="2962879"/>
              <a:ext cx="100299" cy="272479"/>
            </a:xfrm>
            <a:custGeom>
              <a:avLst/>
              <a:gdLst/>
              <a:ahLst/>
              <a:cxnLst/>
              <a:rect l="l" t="t" r="r" b="b"/>
              <a:pathLst>
                <a:path w="3826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77"/>
            <p:cNvSpPr/>
            <p:nvPr/>
          </p:nvSpPr>
          <p:spPr>
            <a:xfrm>
              <a:off x="4404613" y="2962879"/>
              <a:ext cx="71934" cy="272479"/>
            </a:xfrm>
            <a:custGeom>
              <a:avLst/>
              <a:gdLst/>
              <a:ahLst/>
              <a:cxnLst/>
              <a:rect l="l" t="t" r="r" b="b"/>
              <a:pathLst>
                <a:path w="2744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77"/>
            <p:cNvSpPr/>
            <p:nvPr/>
          </p:nvSpPr>
          <p:spPr>
            <a:xfrm>
              <a:off x="4230912" y="2929193"/>
              <a:ext cx="229722" cy="306165"/>
            </a:xfrm>
            <a:custGeom>
              <a:avLst/>
              <a:gdLst/>
              <a:ahLst/>
              <a:cxnLst/>
              <a:rect l="l" t="t" r="r" b="b"/>
              <a:pathLst>
                <a:path w="8763" h="11679" extrusionOk="0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77"/>
            <p:cNvSpPr/>
            <p:nvPr/>
          </p:nvSpPr>
          <p:spPr>
            <a:xfrm>
              <a:off x="4443594" y="2950768"/>
              <a:ext cx="17040" cy="284590"/>
            </a:xfrm>
            <a:custGeom>
              <a:avLst/>
              <a:gdLst/>
              <a:ahLst/>
              <a:cxnLst/>
              <a:rect l="l" t="t" r="r" b="b"/>
              <a:pathLst>
                <a:path w="650" h="10856" extrusionOk="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77"/>
            <p:cNvSpPr/>
            <p:nvPr/>
          </p:nvSpPr>
          <p:spPr>
            <a:xfrm>
              <a:off x="4271021" y="300865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77"/>
            <p:cNvSpPr/>
            <p:nvPr/>
          </p:nvSpPr>
          <p:spPr>
            <a:xfrm>
              <a:off x="4310003" y="302645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77"/>
            <p:cNvSpPr/>
            <p:nvPr/>
          </p:nvSpPr>
          <p:spPr>
            <a:xfrm>
              <a:off x="4310003" y="3010538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77"/>
            <p:cNvSpPr/>
            <p:nvPr/>
          </p:nvSpPr>
          <p:spPr>
            <a:xfrm>
              <a:off x="4271021" y="3082079"/>
              <a:ext cx="22361" cy="22335"/>
            </a:xfrm>
            <a:custGeom>
              <a:avLst/>
              <a:gdLst/>
              <a:ahLst/>
              <a:cxnLst/>
              <a:rect l="l" t="t" r="r" b="b"/>
              <a:pathLst>
                <a:path w="853" h="852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77"/>
            <p:cNvSpPr/>
            <p:nvPr/>
          </p:nvSpPr>
          <p:spPr>
            <a:xfrm>
              <a:off x="4310003" y="3099853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77"/>
            <p:cNvSpPr/>
            <p:nvPr/>
          </p:nvSpPr>
          <p:spPr>
            <a:xfrm>
              <a:off x="4310003" y="3084334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77"/>
            <p:cNvSpPr/>
            <p:nvPr/>
          </p:nvSpPr>
          <p:spPr>
            <a:xfrm>
              <a:off x="4271021" y="3155874"/>
              <a:ext cx="22361" cy="21968"/>
            </a:xfrm>
            <a:custGeom>
              <a:avLst/>
              <a:gdLst/>
              <a:ahLst/>
              <a:cxnLst/>
              <a:rect l="l" t="t" r="r" b="b"/>
              <a:pathLst>
                <a:path w="853" h="838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77"/>
            <p:cNvSpPr/>
            <p:nvPr/>
          </p:nvSpPr>
          <p:spPr>
            <a:xfrm>
              <a:off x="4310003" y="317328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77"/>
            <p:cNvSpPr/>
            <p:nvPr/>
          </p:nvSpPr>
          <p:spPr>
            <a:xfrm>
              <a:off x="4310003" y="3157762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0" name="Google Shape;15960;p77"/>
          <p:cNvGrpSpPr/>
          <p:nvPr/>
        </p:nvGrpSpPr>
        <p:grpSpPr>
          <a:xfrm>
            <a:off x="4627886" y="3401089"/>
            <a:ext cx="409111" cy="267944"/>
            <a:chOff x="4627886" y="3401089"/>
            <a:chExt cx="409111" cy="267944"/>
          </a:xfrm>
        </p:grpSpPr>
        <p:sp>
          <p:nvSpPr>
            <p:cNvPr id="15961" name="Google Shape;15961;p77"/>
            <p:cNvSpPr/>
            <p:nvPr/>
          </p:nvSpPr>
          <p:spPr>
            <a:xfrm>
              <a:off x="4627886" y="3401089"/>
              <a:ext cx="409111" cy="267944"/>
            </a:xfrm>
            <a:custGeom>
              <a:avLst/>
              <a:gdLst/>
              <a:ahLst/>
              <a:cxnLst/>
              <a:rect l="l" t="t" r="r" b="b"/>
              <a:pathLst>
                <a:path w="15606" h="10221" extrusionOk="0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77"/>
            <p:cNvSpPr/>
            <p:nvPr/>
          </p:nvSpPr>
          <p:spPr>
            <a:xfrm>
              <a:off x="4670276" y="3422271"/>
              <a:ext cx="324332" cy="225580"/>
            </a:xfrm>
            <a:custGeom>
              <a:avLst/>
              <a:gdLst/>
              <a:ahLst/>
              <a:cxnLst/>
              <a:rect l="l" t="t" r="r" b="b"/>
              <a:pathLst>
                <a:path w="12372" h="8605" extrusionOk="0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77"/>
            <p:cNvSpPr/>
            <p:nvPr/>
          </p:nvSpPr>
          <p:spPr>
            <a:xfrm>
              <a:off x="4642252" y="3520761"/>
              <a:ext cx="14025" cy="28312"/>
            </a:xfrm>
            <a:custGeom>
              <a:avLst/>
              <a:gdLst/>
              <a:ahLst/>
              <a:cxnLst/>
              <a:rect l="l" t="t" r="r" b="b"/>
              <a:pathLst>
                <a:path w="535" h="1080" extrusionOk="0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77"/>
            <p:cNvSpPr/>
            <p:nvPr/>
          </p:nvSpPr>
          <p:spPr>
            <a:xfrm>
              <a:off x="5008947" y="3513578"/>
              <a:ext cx="14025" cy="42678"/>
            </a:xfrm>
            <a:custGeom>
              <a:avLst/>
              <a:gdLst/>
              <a:ahLst/>
              <a:cxnLst/>
              <a:rect l="l" t="t" r="r" b="b"/>
              <a:pathLst>
                <a:path w="535" h="1628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77"/>
            <p:cNvSpPr/>
            <p:nvPr/>
          </p:nvSpPr>
          <p:spPr>
            <a:xfrm>
              <a:off x="5006299" y="3421904"/>
              <a:ext cx="18953" cy="14392"/>
            </a:xfrm>
            <a:custGeom>
              <a:avLst/>
              <a:gdLst/>
              <a:ahLst/>
              <a:cxnLst/>
              <a:rect l="l" t="t" r="r" b="b"/>
              <a:pathLst>
                <a:path w="723" h="549" extrusionOk="0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77"/>
            <p:cNvSpPr/>
            <p:nvPr/>
          </p:nvSpPr>
          <p:spPr>
            <a:xfrm>
              <a:off x="4642252" y="3485554"/>
              <a:ext cx="14025" cy="21129"/>
            </a:xfrm>
            <a:custGeom>
              <a:avLst/>
              <a:gdLst/>
              <a:ahLst/>
              <a:cxnLst/>
              <a:rect l="l" t="t" r="r" b="b"/>
              <a:pathLst>
                <a:path w="535" h="806" extrusionOk="0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77"/>
            <p:cNvSpPr/>
            <p:nvPr/>
          </p:nvSpPr>
          <p:spPr>
            <a:xfrm>
              <a:off x="4642252" y="3563150"/>
              <a:ext cx="14025" cy="21103"/>
            </a:xfrm>
            <a:custGeom>
              <a:avLst/>
              <a:gdLst/>
              <a:ahLst/>
              <a:cxnLst/>
              <a:rect l="l" t="t" r="r" b="b"/>
              <a:pathLst>
                <a:path w="535" h="805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8" name="Google Shape;15968;p77"/>
            <p:cNvSpPr/>
            <p:nvPr/>
          </p:nvSpPr>
          <p:spPr>
            <a:xfrm>
              <a:off x="4761845" y="3457478"/>
              <a:ext cx="141561" cy="113170"/>
            </a:xfrm>
            <a:custGeom>
              <a:avLst/>
              <a:gdLst/>
              <a:ahLst/>
              <a:cxnLst/>
              <a:rect l="l" t="t" r="r" b="b"/>
              <a:pathLst>
                <a:path w="5400" h="4317" extrusionOk="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9" name="Google Shape;15969;p77"/>
            <p:cNvSpPr/>
            <p:nvPr/>
          </p:nvSpPr>
          <p:spPr>
            <a:xfrm>
              <a:off x="4691457" y="3598619"/>
              <a:ext cx="281942" cy="14025"/>
            </a:xfrm>
            <a:custGeom>
              <a:avLst/>
              <a:gdLst/>
              <a:ahLst/>
              <a:cxnLst/>
              <a:rect l="l" t="t" r="r" b="b"/>
              <a:pathLst>
                <a:path w="10755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77"/>
            <p:cNvSpPr/>
            <p:nvPr/>
          </p:nvSpPr>
          <p:spPr>
            <a:xfrm>
              <a:off x="4691457" y="3598619"/>
              <a:ext cx="63598" cy="14025"/>
            </a:xfrm>
            <a:custGeom>
              <a:avLst/>
              <a:gdLst/>
              <a:ahLst/>
              <a:cxnLst/>
              <a:rect l="l" t="t" r="r" b="b"/>
              <a:pathLst>
                <a:path w="2426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77"/>
            <p:cNvSpPr/>
            <p:nvPr/>
          </p:nvSpPr>
          <p:spPr>
            <a:xfrm>
              <a:off x="4741030" y="3591436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2" name="Google Shape;15972;p77"/>
          <p:cNvGrpSpPr/>
          <p:nvPr/>
        </p:nvGrpSpPr>
        <p:grpSpPr>
          <a:xfrm>
            <a:off x="4652476" y="2898915"/>
            <a:ext cx="386016" cy="384495"/>
            <a:chOff x="4652476" y="2898915"/>
            <a:chExt cx="386016" cy="384495"/>
          </a:xfrm>
        </p:grpSpPr>
        <p:sp>
          <p:nvSpPr>
            <p:cNvPr id="15973" name="Google Shape;15973;p77"/>
            <p:cNvSpPr/>
            <p:nvPr/>
          </p:nvSpPr>
          <p:spPr>
            <a:xfrm>
              <a:off x="4842456" y="3088895"/>
              <a:ext cx="60190" cy="60190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77"/>
            <p:cNvSpPr/>
            <p:nvPr/>
          </p:nvSpPr>
          <p:spPr>
            <a:xfrm>
              <a:off x="4652476" y="2898915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77"/>
            <p:cNvSpPr/>
            <p:nvPr/>
          </p:nvSpPr>
          <p:spPr>
            <a:xfrm>
              <a:off x="4680866" y="2927306"/>
              <a:ext cx="191134" cy="191134"/>
            </a:xfrm>
            <a:custGeom>
              <a:avLst/>
              <a:gdLst/>
              <a:ahLst/>
              <a:cxnLst/>
              <a:rect l="l" t="t" r="r" b="b"/>
              <a:pathLst>
                <a:path w="7291" h="7291" extrusionOk="0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77"/>
            <p:cNvSpPr/>
            <p:nvPr/>
          </p:nvSpPr>
          <p:spPr>
            <a:xfrm>
              <a:off x="4869693" y="3117653"/>
              <a:ext cx="168798" cy="165757"/>
            </a:xfrm>
            <a:custGeom>
              <a:avLst/>
              <a:gdLst/>
              <a:ahLst/>
              <a:cxnLst/>
              <a:rect l="l" t="t" r="r" b="b"/>
              <a:pathLst>
                <a:path w="6439" h="6323" extrusionOk="0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77"/>
            <p:cNvSpPr/>
            <p:nvPr/>
          </p:nvSpPr>
          <p:spPr>
            <a:xfrm>
              <a:off x="4881437" y="3118020"/>
              <a:ext cx="157054" cy="155560"/>
            </a:xfrm>
            <a:custGeom>
              <a:avLst/>
              <a:gdLst/>
              <a:ahLst/>
              <a:cxnLst/>
              <a:rect l="l" t="t" r="r" b="b"/>
              <a:pathLst>
                <a:path w="5991" h="5934" extrusionOk="0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77"/>
            <p:cNvSpPr/>
            <p:nvPr/>
          </p:nvSpPr>
          <p:spPr>
            <a:xfrm>
              <a:off x="4952952" y="3199391"/>
              <a:ext cx="54134" cy="54134"/>
            </a:xfrm>
            <a:custGeom>
              <a:avLst/>
              <a:gdLst/>
              <a:ahLst/>
              <a:cxnLst/>
              <a:rect l="l" t="t" r="r" b="b"/>
              <a:pathLst>
                <a:path w="2065" h="2065" extrusionOk="0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77"/>
            <p:cNvSpPr/>
            <p:nvPr/>
          </p:nvSpPr>
          <p:spPr>
            <a:xfrm>
              <a:off x="4931377" y="3179232"/>
              <a:ext cx="55209" cy="50464"/>
            </a:xfrm>
            <a:custGeom>
              <a:avLst/>
              <a:gdLst/>
              <a:ahLst/>
              <a:cxnLst/>
              <a:rect l="l" t="t" r="r" b="b"/>
              <a:pathLst>
                <a:path w="2106" h="1925" extrusionOk="0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77"/>
            <p:cNvSpPr/>
            <p:nvPr/>
          </p:nvSpPr>
          <p:spPr>
            <a:xfrm>
              <a:off x="4736101" y="2955670"/>
              <a:ext cx="87453" cy="95396"/>
            </a:xfrm>
            <a:custGeom>
              <a:avLst/>
              <a:gdLst/>
              <a:ahLst/>
              <a:cxnLst/>
              <a:rect l="l" t="t" r="r" b="b"/>
              <a:pathLst>
                <a:path w="3336" h="3639" extrusionOk="0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77"/>
            <p:cNvSpPr/>
            <p:nvPr/>
          </p:nvSpPr>
          <p:spPr>
            <a:xfrm>
              <a:off x="4762972" y="3064279"/>
              <a:ext cx="26897" cy="28050"/>
            </a:xfrm>
            <a:custGeom>
              <a:avLst/>
              <a:gdLst/>
              <a:ahLst/>
              <a:cxnLst/>
              <a:rect l="l" t="t" r="r" b="b"/>
              <a:pathLst>
                <a:path w="1026" h="1070" extrusionOk="0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82" name="Google Shape;15982;p77"/>
          <p:cNvGrpSpPr/>
          <p:nvPr/>
        </p:nvGrpSpPr>
        <p:grpSpPr>
          <a:xfrm>
            <a:off x="5156931" y="2922194"/>
            <a:ext cx="324699" cy="347611"/>
            <a:chOff x="5156931" y="2922194"/>
            <a:chExt cx="324699" cy="347611"/>
          </a:xfrm>
        </p:grpSpPr>
        <p:sp>
          <p:nvSpPr>
            <p:cNvPr id="15983" name="Google Shape;15983;p77"/>
            <p:cNvSpPr/>
            <p:nvPr/>
          </p:nvSpPr>
          <p:spPr>
            <a:xfrm>
              <a:off x="5160706" y="3072982"/>
              <a:ext cx="317149" cy="43543"/>
            </a:xfrm>
            <a:custGeom>
              <a:avLst/>
              <a:gdLst/>
              <a:ahLst/>
              <a:cxnLst/>
              <a:rect l="l" t="t" r="r" b="b"/>
              <a:pathLst>
                <a:path w="12098" h="1661" extrusionOk="0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4" name="Google Shape;15984;p77"/>
            <p:cNvSpPr/>
            <p:nvPr/>
          </p:nvSpPr>
          <p:spPr>
            <a:xfrm>
              <a:off x="5258330" y="2922194"/>
              <a:ext cx="128689" cy="62261"/>
            </a:xfrm>
            <a:custGeom>
              <a:avLst/>
              <a:gdLst/>
              <a:ahLst/>
              <a:cxnLst/>
              <a:rect l="l" t="t" r="r" b="b"/>
              <a:pathLst>
                <a:path w="4909" h="2375" extrusionOk="0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77"/>
            <p:cNvSpPr/>
            <p:nvPr/>
          </p:nvSpPr>
          <p:spPr>
            <a:xfrm>
              <a:off x="5258330" y="2957951"/>
              <a:ext cx="128689" cy="26503"/>
            </a:xfrm>
            <a:custGeom>
              <a:avLst/>
              <a:gdLst/>
              <a:ahLst/>
              <a:cxnLst/>
              <a:rect l="l" t="t" r="r" b="b"/>
              <a:pathLst>
                <a:path w="4909" h="1011" extrusionOk="0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77"/>
            <p:cNvSpPr/>
            <p:nvPr/>
          </p:nvSpPr>
          <p:spPr>
            <a:xfrm>
              <a:off x="5180000" y="2975358"/>
              <a:ext cx="278561" cy="260761"/>
            </a:xfrm>
            <a:custGeom>
              <a:avLst/>
              <a:gdLst/>
              <a:ahLst/>
              <a:cxnLst/>
              <a:rect l="l" t="t" r="r" b="b"/>
              <a:pathLst>
                <a:path w="10626" h="9947" extrusionOk="0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7" name="Google Shape;15987;p77"/>
            <p:cNvSpPr/>
            <p:nvPr/>
          </p:nvSpPr>
          <p:spPr>
            <a:xfrm>
              <a:off x="5438847" y="2975358"/>
              <a:ext cx="19714" cy="260761"/>
            </a:xfrm>
            <a:custGeom>
              <a:avLst/>
              <a:gdLst/>
              <a:ahLst/>
              <a:cxnLst/>
              <a:rect l="l" t="t" r="r" b="b"/>
              <a:pathLst>
                <a:path w="752" h="9947" extrusionOk="0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8" name="Google Shape;15988;p77"/>
            <p:cNvSpPr/>
            <p:nvPr/>
          </p:nvSpPr>
          <p:spPr>
            <a:xfrm>
              <a:off x="5180000" y="3062785"/>
              <a:ext cx="278561" cy="172967"/>
            </a:xfrm>
            <a:custGeom>
              <a:avLst/>
              <a:gdLst/>
              <a:ahLst/>
              <a:cxnLst/>
              <a:rect l="l" t="t" r="r" b="b"/>
              <a:pathLst>
                <a:path w="10626" h="6598" extrusionOk="0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77"/>
            <p:cNvSpPr/>
            <p:nvPr/>
          </p:nvSpPr>
          <p:spPr>
            <a:xfrm>
              <a:off x="5221262" y="3114192"/>
              <a:ext cx="196953" cy="10329"/>
            </a:xfrm>
            <a:custGeom>
              <a:avLst/>
              <a:gdLst/>
              <a:ahLst/>
              <a:cxnLst/>
              <a:rect l="l" t="t" r="r" b="b"/>
              <a:pathLst>
                <a:path w="7513" h="394" extrusionOk="0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77"/>
            <p:cNvSpPr/>
            <p:nvPr/>
          </p:nvSpPr>
          <p:spPr>
            <a:xfrm>
              <a:off x="5254031" y="3136528"/>
              <a:ext cx="129581" cy="10696"/>
            </a:xfrm>
            <a:custGeom>
              <a:avLst/>
              <a:gdLst/>
              <a:ahLst/>
              <a:cxnLst/>
              <a:rect l="l" t="t" r="r" b="b"/>
              <a:pathLst>
                <a:path w="4943" h="408" extrusionOk="0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77"/>
            <p:cNvSpPr/>
            <p:nvPr/>
          </p:nvSpPr>
          <p:spPr>
            <a:xfrm>
              <a:off x="5284074" y="3159282"/>
              <a:ext cx="68893" cy="10617"/>
            </a:xfrm>
            <a:custGeom>
              <a:avLst/>
              <a:gdLst/>
              <a:ahLst/>
              <a:cxnLst/>
              <a:rect l="l" t="t" r="r" b="b"/>
              <a:pathLst>
                <a:path w="2628" h="405" extrusionOk="0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77"/>
            <p:cNvSpPr/>
            <p:nvPr/>
          </p:nvSpPr>
          <p:spPr>
            <a:xfrm>
              <a:off x="5156931" y="3073009"/>
              <a:ext cx="324699" cy="196796"/>
            </a:xfrm>
            <a:custGeom>
              <a:avLst/>
              <a:gdLst/>
              <a:ahLst/>
              <a:cxnLst/>
              <a:rect l="l" t="t" r="r" b="b"/>
              <a:pathLst>
                <a:path w="12386" h="7507" extrusionOk="0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77"/>
            <p:cNvSpPr/>
            <p:nvPr/>
          </p:nvSpPr>
          <p:spPr>
            <a:xfrm>
              <a:off x="5464197" y="3072694"/>
              <a:ext cx="17433" cy="197111"/>
            </a:xfrm>
            <a:custGeom>
              <a:avLst/>
              <a:gdLst/>
              <a:ahLst/>
              <a:cxnLst/>
              <a:rect l="l" t="t" r="r" b="b"/>
              <a:pathLst>
                <a:path w="665" h="7519" extrusionOk="0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4" name="Google Shape;15994;p77"/>
            <p:cNvSpPr/>
            <p:nvPr/>
          </p:nvSpPr>
          <p:spPr>
            <a:xfrm>
              <a:off x="5217461" y="3013579"/>
              <a:ext cx="32585" cy="32952"/>
            </a:xfrm>
            <a:custGeom>
              <a:avLst/>
              <a:gdLst/>
              <a:ahLst/>
              <a:cxnLst/>
              <a:rect l="l" t="t" r="r" b="b"/>
              <a:pathLst>
                <a:path w="1243" h="1257" extrusionOk="0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5" name="Google Shape;15995;p77"/>
            <p:cNvSpPr/>
            <p:nvPr/>
          </p:nvSpPr>
          <p:spPr>
            <a:xfrm>
              <a:off x="5271595" y="3008258"/>
              <a:ext cx="36491" cy="10670"/>
            </a:xfrm>
            <a:custGeom>
              <a:avLst/>
              <a:gdLst/>
              <a:ahLst/>
              <a:cxnLst/>
              <a:rect l="l" t="t" r="r" b="b"/>
              <a:pathLst>
                <a:path w="1392" h="407" extrusionOk="0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77"/>
            <p:cNvSpPr/>
            <p:nvPr/>
          </p:nvSpPr>
          <p:spPr>
            <a:xfrm>
              <a:off x="5270206" y="3036255"/>
              <a:ext cx="113406" cy="10670"/>
            </a:xfrm>
            <a:custGeom>
              <a:avLst/>
              <a:gdLst/>
              <a:ahLst/>
              <a:cxnLst/>
              <a:rect l="l" t="t" r="r" b="b"/>
              <a:pathLst>
                <a:path w="4326" h="407" extrusionOk="0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77"/>
            <p:cNvSpPr/>
            <p:nvPr/>
          </p:nvSpPr>
          <p:spPr>
            <a:xfrm>
              <a:off x="5223517" y="3080532"/>
              <a:ext cx="69915" cy="10670"/>
            </a:xfrm>
            <a:custGeom>
              <a:avLst/>
              <a:gdLst/>
              <a:ahLst/>
              <a:cxnLst/>
              <a:rect l="l" t="t" r="r" b="b"/>
              <a:pathLst>
                <a:path w="2667" h="407" extrusionOk="0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77"/>
            <p:cNvSpPr/>
            <p:nvPr/>
          </p:nvSpPr>
          <p:spPr>
            <a:xfrm>
              <a:off x="5183251" y="3234152"/>
              <a:ext cx="56939" cy="10696"/>
            </a:xfrm>
            <a:custGeom>
              <a:avLst/>
              <a:gdLst/>
              <a:ahLst/>
              <a:cxnLst/>
              <a:rect l="l" t="t" r="r" b="b"/>
              <a:pathLst>
                <a:path w="2172" h="408" extrusionOk="0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9" name="Google Shape;15999;p77"/>
          <p:cNvGrpSpPr/>
          <p:nvPr/>
        </p:nvGrpSpPr>
        <p:grpSpPr>
          <a:xfrm>
            <a:off x="6086331" y="2905337"/>
            <a:ext cx="364441" cy="364834"/>
            <a:chOff x="6086331" y="2905337"/>
            <a:chExt cx="364441" cy="364834"/>
          </a:xfrm>
        </p:grpSpPr>
        <p:sp>
          <p:nvSpPr>
            <p:cNvPr id="16000" name="Google Shape;16000;p77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1" name="Google Shape;16001;p77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2" name="Google Shape;16002;p77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3" name="Google Shape;16003;p77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4" name="Google Shape;16004;p77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77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06" name="Google Shape;16006;p77"/>
          <p:cNvGrpSpPr/>
          <p:nvPr/>
        </p:nvGrpSpPr>
        <p:grpSpPr>
          <a:xfrm>
            <a:off x="6554059" y="2907251"/>
            <a:ext cx="377706" cy="377680"/>
            <a:chOff x="6554059" y="2907251"/>
            <a:chExt cx="377706" cy="377680"/>
          </a:xfrm>
        </p:grpSpPr>
        <p:sp>
          <p:nvSpPr>
            <p:cNvPr id="16007" name="Google Shape;16007;p77"/>
            <p:cNvSpPr/>
            <p:nvPr/>
          </p:nvSpPr>
          <p:spPr>
            <a:xfrm>
              <a:off x="6635064" y="2907251"/>
              <a:ext cx="215723" cy="377680"/>
            </a:xfrm>
            <a:custGeom>
              <a:avLst/>
              <a:gdLst/>
              <a:ahLst/>
              <a:cxnLst/>
              <a:rect l="l" t="t" r="r" b="b"/>
              <a:pathLst>
                <a:path w="8229" h="14407" extrusionOk="0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77"/>
            <p:cNvSpPr/>
            <p:nvPr/>
          </p:nvSpPr>
          <p:spPr>
            <a:xfrm>
              <a:off x="6805330" y="2907251"/>
              <a:ext cx="45457" cy="377680"/>
            </a:xfrm>
            <a:custGeom>
              <a:avLst/>
              <a:gdLst/>
              <a:ahLst/>
              <a:cxnLst/>
              <a:rect l="l" t="t" r="r" b="b"/>
              <a:pathLst>
                <a:path w="1734" h="14407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77"/>
            <p:cNvSpPr/>
            <p:nvPr/>
          </p:nvSpPr>
          <p:spPr>
            <a:xfrm>
              <a:off x="6635064" y="3227389"/>
              <a:ext cx="215723" cy="22728"/>
            </a:xfrm>
            <a:custGeom>
              <a:avLst/>
              <a:gdLst/>
              <a:ahLst/>
              <a:cxnLst/>
              <a:rect l="l" t="t" r="r" b="b"/>
              <a:pathLst>
                <a:path w="8229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77"/>
            <p:cNvSpPr/>
            <p:nvPr/>
          </p:nvSpPr>
          <p:spPr>
            <a:xfrm>
              <a:off x="6828058" y="3227389"/>
              <a:ext cx="22728" cy="22728"/>
            </a:xfrm>
            <a:custGeom>
              <a:avLst/>
              <a:gdLst/>
              <a:ahLst/>
              <a:cxnLst/>
              <a:rect l="l" t="t" r="r" b="b"/>
              <a:pathLst>
                <a:path w="867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77"/>
            <p:cNvSpPr/>
            <p:nvPr/>
          </p:nvSpPr>
          <p:spPr>
            <a:xfrm>
              <a:off x="6635064" y="3250091"/>
              <a:ext cx="215723" cy="34840"/>
            </a:xfrm>
            <a:custGeom>
              <a:avLst/>
              <a:gdLst/>
              <a:ahLst/>
              <a:cxnLst/>
              <a:rect l="l" t="t" r="r" b="b"/>
              <a:pathLst>
                <a:path w="8229" h="1329" extrusionOk="0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2" name="Google Shape;16012;p77"/>
            <p:cNvSpPr/>
            <p:nvPr/>
          </p:nvSpPr>
          <p:spPr>
            <a:xfrm>
              <a:off x="6805330" y="3250091"/>
              <a:ext cx="45457" cy="34840"/>
            </a:xfrm>
            <a:custGeom>
              <a:avLst/>
              <a:gdLst/>
              <a:ahLst/>
              <a:cxnLst/>
              <a:rect l="l" t="t" r="r" b="b"/>
              <a:pathLst>
                <a:path w="1734" h="1329" extrusionOk="0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77"/>
            <p:cNvSpPr/>
            <p:nvPr/>
          </p:nvSpPr>
          <p:spPr>
            <a:xfrm>
              <a:off x="6635064" y="2907251"/>
              <a:ext cx="216090" cy="35207"/>
            </a:xfrm>
            <a:custGeom>
              <a:avLst/>
              <a:gdLst/>
              <a:ahLst/>
              <a:cxnLst/>
              <a:rect l="l" t="t" r="r" b="b"/>
              <a:pathLst>
                <a:path w="8243" h="1343" extrusionOk="0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77"/>
            <p:cNvSpPr/>
            <p:nvPr/>
          </p:nvSpPr>
          <p:spPr>
            <a:xfrm>
              <a:off x="6805330" y="2907251"/>
              <a:ext cx="45457" cy="35207"/>
            </a:xfrm>
            <a:custGeom>
              <a:avLst/>
              <a:gdLst/>
              <a:ahLst/>
              <a:cxnLst/>
              <a:rect l="l" t="t" r="r" b="b"/>
              <a:pathLst>
                <a:path w="1734" h="1343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77"/>
            <p:cNvSpPr/>
            <p:nvPr/>
          </p:nvSpPr>
          <p:spPr>
            <a:xfrm>
              <a:off x="6720577" y="3262202"/>
              <a:ext cx="45064" cy="11010"/>
            </a:xfrm>
            <a:custGeom>
              <a:avLst/>
              <a:gdLst/>
              <a:ahLst/>
              <a:cxnLst/>
              <a:rect l="l" t="t" r="r" b="b"/>
              <a:pathLst>
                <a:path w="1719" h="420" extrusionOk="0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77"/>
            <p:cNvSpPr/>
            <p:nvPr/>
          </p:nvSpPr>
          <p:spPr>
            <a:xfrm>
              <a:off x="6554059" y="2962879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77"/>
            <p:cNvSpPr/>
            <p:nvPr/>
          </p:nvSpPr>
          <p:spPr>
            <a:xfrm>
              <a:off x="6650950" y="2962879"/>
              <a:ext cx="52246" cy="129056"/>
            </a:xfrm>
            <a:custGeom>
              <a:avLst/>
              <a:gdLst/>
              <a:ahLst/>
              <a:cxnLst/>
              <a:rect l="l" t="t" r="r" b="b"/>
              <a:pathLst>
                <a:path w="1993" h="4923" extrusionOk="0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77"/>
            <p:cNvSpPr/>
            <p:nvPr/>
          </p:nvSpPr>
          <p:spPr>
            <a:xfrm>
              <a:off x="6596842" y="2999580"/>
              <a:ext cx="64358" cy="53295"/>
            </a:xfrm>
            <a:custGeom>
              <a:avLst/>
              <a:gdLst/>
              <a:ahLst/>
              <a:cxnLst/>
              <a:rect l="l" t="t" r="r" b="b"/>
              <a:pathLst>
                <a:path w="2455" h="2033" extrusionOk="0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77"/>
            <p:cNvSpPr/>
            <p:nvPr/>
          </p:nvSpPr>
          <p:spPr>
            <a:xfrm>
              <a:off x="6782628" y="3055576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77"/>
            <p:cNvSpPr/>
            <p:nvPr/>
          </p:nvSpPr>
          <p:spPr>
            <a:xfrm>
              <a:off x="6879885" y="3055576"/>
              <a:ext cx="51879" cy="129083"/>
            </a:xfrm>
            <a:custGeom>
              <a:avLst/>
              <a:gdLst/>
              <a:ahLst/>
              <a:cxnLst/>
              <a:rect l="l" t="t" r="r" b="b"/>
              <a:pathLst>
                <a:path w="1979" h="4924" extrusionOk="0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77"/>
            <p:cNvSpPr/>
            <p:nvPr/>
          </p:nvSpPr>
          <p:spPr>
            <a:xfrm>
              <a:off x="6841297" y="3080926"/>
              <a:ext cx="31799" cy="32192"/>
            </a:xfrm>
            <a:custGeom>
              <a:avLst/>
              <a:gdLst/>
              <a:ahLst/>
              <a:cxnLst/>
              <a:rect l="l" t="t" r="r" b="b"/>
              <a:pathLst>
                <a:path w="1213" h="1228" extrusionOk="0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77"/>
            <p:cNvSpPr/>
            <p:nvPr/>
          </p:nvSpPr>
          <p:spPr>
            <a:xfrm>
              <a:off x="6830706" y="3113091"/>
              <a:ext cx="53374" cy="31825"/>
            </a:xfrm>
            <a:custGeom>
              <a:avLst/>
              <a:gdLst/>
              <a:ahLst/>
              <a:cxnLst/>
              <a:rect l="l" t="t" r="r" b="b"/>
              <a:pathLst>
                <a:path w="2036" h="1214" extrusionOk="0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77"/>
            <p:cNvSpPr/>
            <p:nvPr/>
          </p:nvSpPr>
          <p:spPr>
            <a:xfrm>
              <a:off x="6725112" y="2972343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4" name="Google Shape;16024;p77"/>
            <p:cNvSpPr/>
            <p:nvPr/>
          </p:nvSpPr>
          <p:spPr>
            <a:xfrm>
              <a:off x="6725112" y="2995045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5" name="Google Shape;16025;p77"/>
            <p:cNvSpPr/>
            <p:nvPr/>
          </p:nvSpPr>
          <p:spPr>
            <a:xfrm>
              <a:off x="6725112" y="3017747"/>
              <a:ext cx="95396" cy="11377"/>
            </a:xfrm>
            <a:custGeom>
              <a:avLst/>
              <a:gdLst/>
              <a:ahLst/>
              <a:cxnLst/>
              <a:rect l="l" t="t" r="r" b="b"/>
              <a:pathLst>
                <a:path w="3639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77"/>
            <p:cNvSpPr/>
            <p:nvPr/>
          </p:nvSpPr>
          <p:spPr>
            <a:xfrm>
              <a:off x="6664949" y="3138467"/>
              <a:ext cx="91595" cy="23095"/>
            </a:xfrm>
            <a:custGeom>
              <a:avLst/>
              <a:gdLst/>
              <a:ahLst/>
              <a:cxnLst/>
              <a:rect l="l" t="t" r="r" b="b"/>
              <a:pathLst>
                <a:path w="3494" h="881" extrusionOk="0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77"/>
            <p:cNvSpPr/>
            <p:nvPr/>
          </p:nvSpPr>
          <p:spPr>
            <a:xfrm>
              <a:off x="6663428" y="3178576"/>
              <a:ext cx="95003" cy="11377"/>
            </a:xfrm>
            <a:custGeom>
              <a:avLst/>
              <a:gdLst/>
              <a:ahLst/>
              <a:cxnLst/>
              <a:rect l="l" t="t" r="r" b="b"/>
              <a:pathLst>
                <a:path w="3624" h="434" extrusionOk="0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28" name="Google Shape;16028;p77"/>
          <p:cNvGrpSpPr/>
          <p:nvPr/>
        </p:nvGrpSpPr>
        <p:grpSpPr>
          <a:xfrm>
            <a:off x="7491796" y="2945446"/>
            <a:ext cx="400801" cy="317542"/>
            <a:chOff x="7491796" y="2945446"/>
            <a:chExt cx="400801" cy="317542"/>
          </a:xfrm>
        </p:grpSpPr>
        <p:sp>
          <p:nvSpPr>
            <p:cNvPr id="16029" name="Google Shape;16029;p77"/>
            <p:cNvSpPr/>
            <p:nvPr/>
          </p:nvSpPr>
          <p:spPr>
            <a:xfrm>
              <a:off x="7491796" y="2998453"/>
              <a:ext cx="340611" cy="264536"/>
            </a:xfrm>
            <a:custGeom>
              <a:avLst/>
              <a:gdLst/>
              <a:ahLst/>
              <a:cxnLst/>
              <a:rect l="l" t="t" r="r" b="b"/>
              <a:pathLst>
                <a:path w="12993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77"/>
            <p:cNvSpPr/>
            <p:nvPr/>
          </p:nvSpPr>
          <p:spPr>
            <a:xfrm>
              <a:off x="7491796" y="2998453"/>
              <a:ext cx="24249" cy="264536"/>
            </a:xfrm>
            <a:custGeom>
              <a:avLst/>
              <a:gdLst/>
              <a:ahLst/>
              <a:cxnLst/>
              <a:rect l="l" t="t" r="r" b="b"/>
              <a:pathLst>
                <a:path w="925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77"/>
            <p:cNvSpPr/>
            <p:nvPr/>
          </p:nvSpPr>
          <p:spPr>
            <a:xfrm>
              <a:off x="7541002" y="2945473"/>
              <a:ext cx="291406" cy="58669"/>
            </a:xfrm>
            <a:custGeom>
              <a:avLst/>
              <a:gdLst/>
              <a:ahLst/>
              <a:cxnLst/>
              <a:rect l="l" t="t" r="r" b="b"/>
              <a:pathLst>
                <a:path w="11116" h="2238" extrusionOk="0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77"/>
            <p:cNvSpPr/>
            <p:nvPr/>
          </p:nvSpPr>
          <p:spPr>
            <a:xfrm>
              <a:off x="7491796" y="2945473"/>
              <a:ext cx="56415" cy="58669"/>
            </a:xfrm>
            <a:custGeom>
              <a:avLst/>
              <a:gdLst/>
              <a:ahLst/>
              <a:cxnLst/>
              <a:rect l="l" t="t" r="r" b="b"/>
              <a:pathLst>
                <a:path w="2152" h="2238" extrusionOk="0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77"/>
            <p:cNvSpPr/>
            <p:nvPr/>
          </p:nvSpPr>
          <p:spPr>
            <a:xfrm>
              <a:off x="7491796" y="2945446"/>
              <a:ext cx="24642" cy="58695"/>
            </a:xfrm>
            <a:custGeom>
              <a:avLst/>
              <a:gdLst/>
              <a:ahLst/>
              <a:cxnLst/>
              <a:rect l="l" t="t" r="r" b="b"/>
              <a:pathLst>
                <a:path w="940" h="2239" extrusionOk="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77"/>
            <p:cNvSpPr/>
            <p:nvPr/>
          </p:nvSpPr>
          <p:spPr>
            <a:xfrm>
              <a:off x="7568632" y="2968542"/>
              <a:ext cx="228962" cy="12138"/>
            </a:xfrm>
            <a:custGeom>
              <a:avLst/>
              <a:gdLst/>
              <a:ahLst/>
              <a:cxnLst/>
              <a:rect l="l" t="t" r="r" b="b"/>
              <a:pathLst>
                <a:path w="8734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77"/>
            <p:cNvSpPr/>
            <p:nvPr/>
          </p:nvSpPr>
          <p:spPr>
            <a:xfrm>
              <a:off x="7656793" y="3073402"/>
              <a:ext cx="225947" cy="122450"/>
            </a:xfrm>
            <a:custGeom>
              <a:avLst/>
              <a:gdLst/>
              <a:ahLst/>
              <a:cxnLst/>
              <a:rect l="l" t="t" r="r" b="b"/>
              <a:pathLst>
                <a:path w="8619" h="4671" extrusionOk="0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77"/>
            <p:cNvSpPr/>
            <p:nvPr/>
          </p:nvSpPr>
          <p:spPr>
            <a:xfrm>
              <a:off x="7649610" y="3172888"/>
              <a:ext cx="32952" cy="32952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77"/>
            <p:cNvSpPr/>
            <p:nvPr/>
          </p:nvSpPr>
          <p:spPr>
            <a:xfrm>
              <a:off x="7778273" y="3164184"/>
              <a:ext cx="32952" cy="33345"/>
            </a:xfrm>
            <a:custGeom>
              <a:avLst/>
              <a:gdLst/>
              <a:ahLst/>
              <a:cxnLst/>
              <a:rect l="l" t="t" r="r" b="b"/>
              <a:pathLst>
                <a:path w="1257" h="1272" extrusionOk="0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77"/>
            <p:cNvSpPr/>
            <p:nvPr/>
          </p:nvSpPr>
          <p:spPr>
            <a:xfrm>
              <a:off x="7859252" y="3062785"/>
              <a:ext cx="33345" cy="33319"/>
            </a:xfrm>
            <a:custGeom>
              <a:avLst/>
              <a:gdLst/>
              <a:ahLst/>
              <a:cxnLst/>
              <a:rect l="l" t="t" r="r" b="b"/>
              <a:pathLst>
                <a:path w="1272" h="1271" extrusionOk="0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77"/>
            <p:cNvSpPr/>
            <p:nvPr/>
          </p:nvSpPr>
          <p:spPr>
            <a:xfrm>
              <a:off x="7713942" y="3112724"/>
              <a:ext cx="32952" cy="33319"/>
            </a:xfrm>
            <a:custGeom>
              <a:avLst/>
              <a:gdLst/>
              <a:ahLst/>
              <a:cxnLst/>
              <a:rect l="l" t="t" r="r" b="b"/>
              <a:pathLst>
                <a:path w="1257" h="1271" extrusionOk="0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77"/>
            <p:cNvSpPr/>
            <p:nvPr/>
          </p:nvSpPr>
          <p:spPr>
            <a:xfrm>
              <a:off x="7649610" y="3172704"/>
              <a:ext cx="24616" cy="33319"/>
            </a:xfrm>
            <a:custGeom>
              <a:avLst/>
              <a:gdLst/>
              <a:ahLst/>
              <a:cxnLst/>
              <a:rect l="l" t="t" r="r" b="b"/>
              <a:pathLst>
                <a:path w="939" h="1271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77"/>
            <p:cNvSpPr/>
            <p:nvPr/>
          </p:nvSpPr>
          <p:spPr>
            <a:xfrm>
              <a:off x="7778273" y="316423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77"/>
            <p:cNvSpPr/>
            <p:nvPr/>
          </p:nvSpPr>
          <p:spPr>
            <a:xfrm>
              <a:off x="7859252" y="3062968"/>
              <a:ext cx="24642" cy="33083"/>
            </a:xfrm>
            <a:custGeom>
              <a:avLst/>
              <a:gdLst/>
              <a:ahLst/>
              <a:cxnLst/>
              <a:rect l="l" t="t" r="r" b="b"/>
              <a:pathLst>
                <a:path w="940" h="1262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77"/>
            <p:cNvSpPr/>
            <p:nvPr/>
          </p:nvSpPr>
          <p:spPr>
            <a:xfrm>
              <a:off x="7713942" y="311277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77"/>
            <p:cNvSpPr/>
            <p:nvPr/>
          </p:nvSpPr>
          <p:spPr>
            <a:xfrm>
              <a:off x="7530411" y="3104021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5" name="Google Shape;16045;p77"/>
            <p:cNvSpPr/>
            <p:nvPr/>
          </p:nvSpPr>
          <p:spPr>
            <a:xfrm>
              <a:off x="7530411" y="3133539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6" name="Google Shape;16046;p77"/>
            <p:cNvSpPr/>
            <p:nvPr/>
          </p:nvSpPr>
          <p:spPr>
            <a:xfrm>
              <a:off x="7530411" y="3163057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77"/>
            <p:cNvSpPr/>
            <p:nvPr/>
          </p:nvSpPr>
          <p:spPr>
            <a:xfrm>
              <a:off x="7530411" y="3192575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77"/>
            <p:cNvSpPr/>
            <p:nvPr/>
          </p:nvSpPr>
          <p:spPr>
            <a:xfrm>
              <a:off x="7530411" y="3222093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77"/>
            <p:cNvSpPr/>
            <p:nvPr/>
          </p:nvSpPr>
          <p:spPr>
            <a:xfrm>
              <a:off x="7538354" y="3035521"/>
              <a:ext cx="247522" cy="44303"/>
            </a:xfrm>
            <a:custGeom>
              <a:avLst/>
              <a:gdLst/>
              <a:ahLst/>
              <a:cxnLst/>
              <a:rect l="l" t="t" r="r" b="b"/>
              <a:pathLst>
                <a:path w="9442" h="169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77"/>
            <p:cNvSpPr/>
            <p:nvPr/>
          </p:nvSpPr>
          <p:spPr>
            <a:xfrm>
              <a:off x="7538721" y="3054081"/>
              <a:ext cx="246762" cy="25743"/>
            </a:xfrm>
            <a:custGeom>
              <a:avLst/>
              <a:gdLst/>
              <a:ahLst/>
              <a:cxnLst/>
              <a:rect l="l" t="t" r="r" b="b"/>
              <a:pathLst>
                <a:path w="9413" h="982" extrusionOk="0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51" name="Google Shape;16051;p77"/>
          <p:cNvGrpSpPr/>
          <p:nvPr/>
        </p:nvGrpSpPr>
        <p:grpSpPr>
          <a:xfrm>
            <a:off x="7045643" y="2907723"/>
            <a:ext cx="345304" cy="365857"/>
            <a:chOff x="7045643" y="2907723"/>
            <a:chExt cx="345304" cy="365857"/>
          </a:xfrm>
        </p:grpSpPr>
        <p:sp>
          <p:nvSpPr>
            <p:cNvPr id="16052" name="Google Shape;16052;p77"/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77"/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77"/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77"/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77"/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77"/>
            <p:cNvSpPr/>
            <p:nvPr/>
          </p:nvSpPr>
          <p:spPr>
            <a:xfrm>
              <a:off x="7045643" y="3071436"/>
              <a:ext cx="54658" cy="12950"/>
            </a:xfrm>
            <a:custGeom>
              <a:avLst/>
              <a:gdLst/>
              <a:ahLst/>
              <a:cxnLst/>
              <a:rect l="l" t="t" r="r" b="b"/>
              <a:pathLst>
                <a:path w="2085" h="494" extrusionOk="0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77"/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77"/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77"/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77"/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77"/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77"/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77"/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77"/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77"/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77"/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77"/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77"/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77"/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71" name="Google Shape;16071;p77"/>
          <p:cNvGrpSpPr/>
          <p:nvPr/>
        </p:nvGrpSpPr>
        <p:grpSpPr>
          <a:xfrm>
            <a:off x="7992843" y="2907251"/>
            <a:ext cx="347794" cy="366328"/>
            <a:chOff x="7992843" y="2907251"/>
            <a:chExt cx="347794" cy="366328"/>
          </a:xfrm>
        </p:grpSpPr>
        <p:sp>
          <p:nvSpPr>
            <p:cNvPr id="16072" name="Google Shape;16072;p77"/>
            <p:cNvSpPr/>
            <p:nvPr/>
          </p:nvSpPr>
          <p:spPr>
            <a:xfrm>
              <a:off x="7992843" y="2907251"/>
              <a:ext cx="347794" cy="238032"/>
            </a:xfrm>
            <a:custGeom>
              <a:avLst/>
              <a:gdLst/>
              <a:ahLst/>
              <a:cxnLst/>
              <a:rect l="l" t="t" r="r" b="b"/>
              <a:pathLst>
                <a:path w="13267" h="9080" extrusionOk="0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77"/>
            <p:cNvSpPr/>
            <p:nvPr/>
          </p:nvSpPr>
          <p:spPr>
            <a:xfrm>
              <a:off x="7993210" y="2907251"/>
              <a:ext cx="26897" cy="238032"/>
            </a:xfrm>
            <a:custGeom>
              <a:avLst/>
              <a:gdLst/>
              <a:ahLst/>
              <a:cxnLst/>
              <a:rect l="l" t="t" r="r" b="b"/>
              <a:pathLst>
                <a:path w="1026" h="9080" extrusionOk="0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77"/>
            <p:cNvSpPr/>
            <p:nvPr/>
          </p:nvSpPr>
          <p:spPr>
            <a:xfrm>
              <a:off x="8018586" y="2935590"/>
              <a:ext cx="296334" cy="207439"/>
            </a:xfrm>
            <a:custGeom>
              <a:avLst/>
              <a:gdLst/>
              <a:ahLst/>
              <a:cxnLst/>
              <a:rect l="l" t="t" r="r" b="b"/>
              <a:pathLst>
                <a:path w="11304" h="7913" extrusionOk="0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77"/>
            <p:cNvSpPr/>
            <p:nvPr/>
          </p:nvSpPr>
          <p:spPr>
            <a:xfrm>
              <a:off x="8018586" y="2935249"/>
              <a:ext cx="22335" cy="207387"/>
            </a:xfrm>
            <a:custGeom>
              <a:avLst/>
              <a:gdLst/>
              <a:ahLst/>
              <a:cxnLst/>
              <a:rect l="l" t="t" r="r" b="b"/>
              <a:pathLst>
                <a:path w="852" h="7911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77"/>
            <p:cNvSpPr/>
            <p:nvPr/>
          </p:nvSpPr>
          <p:spPr>
            <a:xfrm>
              <a:off x="8137393" y="3051801"/>
              <a:ext cx="27657" cy="91595"/>
            </a:xfrm>
            <a:custGeom>
              <a:avLst/>
              <a:gdLst/>
              <a:ahLst/>
              <a:cxnLst/>
              <a:rect l="l" t="t" r="r" b="b"/>
              <a:pathLst>
                <a:path w="1055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77"/>
            <p:cNvSpPr/>
            <p:nvPr/>
          </p:nvSpPr>
          <p:spPr>
            <a:xfrm>
              <a:off x="8137393" y="3051801"/>
              <a:ext cx="14785" cy="91595"/>
            </a:xfrm>
            <a:custGeom>
              <a:avLst/>
              <a:gdLst/>
              <a:ahLst/>
              <a:cxnLst/>
              <a:rect l="l" t="t" r="r" b="b"/>
              <a:pathLst>
                <a:path w="564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77"/>
            <p:cNvSpPr/>
            <p:nvPr/>
          </p:nvSpPr>
          <p:spPr>
            <a:xfrm>
              <a:off x="8216116" y="2961726"/>
              <a:ext cx="54134" cy="182430"/>
            </a:xfrm>
            <a:custGeom>
              <a:avLst/>
              <a:gdLst/>
              <a:ahLst/>
              <a:cxnLst/>
              <a:rect l="l" t="t" r="r" b="b"/>
              <a:pathLst>
                <a:path w="2065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77"/>
            <p:cNvSpPr/>
            <p:nvPr/>
          </p:nvSpPr>
          <p:spPr>
            <a:xfrm>
              <a:off x="8216116" y="2961726"/>
              <a:ext cx="17800" cy="182430"/>
            </a:xfrm>
            <a:custGeom>
              <a:avLst/>
              <a:gdLst/>
              <a:ahLst/>
              <a:cxnLst/>
              <a:rect l="l" t="t" r="r" b="b"/>
              <a:pathLst>
                <a:path w="679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77"/>
            <p:cNvSpPr/>
            <p:nvPr/>
          </p:nvSpPr>
          <p:spPr>
            <a:xfrm>
              <a:off x="8137393" y="2998637"/>
              <a:ext cx="54160" cy="53190"/>
            </a:xfrm>
            <a:custGeom>
              <a:avLst/>
              <a:gdLst/>
              <a:ahLst/>
              <a:cxnLst/>
              <a:rect l="l" t="t" r="r" b="b"/>
              <a:pathLst>
                <a:path w="2066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77"/>
            <p:cNvSpPr/>
            <p:nvPr/>
          </p:nvSpPr>
          <p:spPr>
            <a:xfrm>
              <a:off x="8137393" y="2998637"/>
              <a:ext cx="34473" cy="53190"/>
            </a:xfrm>
            <a:custGeom>
              <a:avLst/>
              <a:gdLst/>
              <a:ahLst/>
              <a:cxnLst/>
              <a:rect l="l" t="t" r="r" b="b"/>
              <a:pathLst>
                <a:path w="1315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77"/>
            <p:cNvSpPr/>
            <p:nvPr/>
          </p:nvSpPr>
          <p:spPr>
            <a:xfrm>
              <a:off x="8147617" y="2998060"/>
              <a:ext cx="34079" cy="32585"/>
            </a:xfrm>
            <a:custGeom>
              <a:avLst/>
              <a:gdLst/>
              <a:ahLst/>
              <a:cxnLst/>
              <a:rect l="l" t="t" r="r" b="b"/>
              <a:pathLst>
                <a:path w="1300" h="1243" extrusionOk="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77"/>
            <p:cNvSpPr/>
            <p:nvPr/>
          </p:nvSpPr>
          <p:spPr>
            <a:xfrm>
              <a:off x="8148010" y="2998479"/>
              <a:ext cx="23856" cy="32166"/>
            </a:xfrm>
            <a:custGeom>
              <a:avLst/>
              <a:gdLst/>
              <a:ahLst/>
              <a:cxnLst/>
              <a:rect l="l" t="t" r="r" b="b"/>
              <a:pathLst>
                <a:path w="910" h="1227" extrusionOk="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77"/>
            <p:cNvSpPr/>
            <p:nvPr/>
          </p:nvSpPr>
          <p:spPr>
            <a:xfrm>
              <a:off x="8076102" y="3071488"/>
              <a:ext cx="29544" cy="29544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77"/>
            <p:cNvSpPr/>
            <p:nvPr/>
          </p:nvSpPr>
          <p:spPr>
            <a:xfrm>
              <a:off x="8076102" y="3071488"/>
              <a:ext cx="14785" cy="29544"/>
            </a:xfrm>
            <a:custGeom>
              <a:avLst/>
              <a:gdLst/>
              <a:ahLst/>
              <a:cxnLst/>
              <a:rect l="l" t="t" r="r" b="b"/>
              <a:pathLst>
                <a:path w="564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77"/>
            <p:cNvSpPr/>
            <p:nvPr/>
          </p:nvSpPr>
          <p:spPr>
            <a:xfrm>
              <a:off x="8068526" y="3098726"/>
              <a:ext cx="44670" cy="44670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77"/>
            <p:cNvSpPr/>
            <p:nvPr/>
          </p:nvSpPr>
          <p:spPr>
            <a:xfrm>
              <a:off x="8068526" y="3098726"/>
              <a:ext cx="23122" cy="44670"/>
            </a:xfrm>
            <a:custGeom>
              <a:avLst/>
              <a:gdLst/>
              <a:ahLst/>
              <a:cxnLst/>
              <a:rect l="l" t="t" r="r" b="b"/>
              <a:pathLst>
                <a:path w="882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77"/>
            <p:cNvSpPr/>
            <p:nvPr/>
          </p:nvSpPr>
          <p:spPr>
            <a:xfrm>
              <a:off x="8250170" y="3065773"/>
              <a:ext cx="20081" cy="11037"/>
            </a:xfrm>
            <a:custGeom>
              <a:avLst/>
              <a:gdLst/>
              <a:ahLst/>
              <a:cxnLst/>
              <a:rect l="l" t="t" r="r" b="b"/>
              <a:pathLst>
                <a:path w="766" h="421" extrusionOk="0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77"/>
            <p:cNvSpPr/>
            <p:nvPr/>
          </p:nvSpPr>
          <p:spPr>
            <a:xfrm>
              <a:off x="8247758" y="3102107"/>
              <a:ext cx="22492" cy="11063"/>
            </a:xfrm>
            <a:custGeom>
              <a:avLst/>
              <a:gdLst/>
              <a:ahLst/>
              <a:cxnLst/>
              <a:rect l="l" t="t" r="r" b="b"/>
              <a:pathLst>
                <a:path w="858" h="422" extrusionOk="0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77"/>
            <p:cNvSpPr/>
            <p:nvPr/>
          </p:nvSpPr>
          <p:spPr>
            <a:xfrm>
              <a:off x="8250170" y="2992397"/>
              <a:ext cx="20081" cy="11377"/>
            </a:xfrm>
            <a:custGeom>
              <a:avLst/>
              <a:gdLst/>
              <a:ahLst/>
              <a:cxnLst/>
              <a:rect l="l" t="t" r="r" b="b"/>
              <a:pathLst>
                <a:path w="766" h="434" extrusionOk="0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77"/>
            <p:cNvSpPr/>
            <p:nvPr/>
          </p:nvSpPr>
          <p:spPr>
            <a:xfrm>
              <a:off x="8250170" y="3029098"/>
              <a:ext cx="20081" cy="10984"/>
            </a:xfrm>
            <a:custGeom>
              <a:avLst/>
              <a:gdLst/>
              <a:ahLst/>
              <a:cxnLst/>
              <a:rect l="l" t="t" r="r" b="b"/>
              <a:pathLst>
                <a:path w="766" h="419" extrusionOk="0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2" name="Google Shape;16092;p77"/>
            <p:cNvSpPr/>
            <p:nvPr/>
          </p:nvSpPr>
          <p:spPr>
            <a:xfrm>
              <a:off x="8059062" y="2981597"/>
              <a:ext cx="63231" cy="74765"/>
            </a:xfrm>
            <a:custGeom>
              <a:avLst/>
              <a:gdLst/>
              <a:ahLst/>
              <a:cxnLst/>
              <a:rect l="l" t="t" r="r" b="b"/>
              <a:pathLst>
                <a:path w="2412" h="2852" extrusionOk="0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77"/>
            <p:cNvSpPr/>
            <p:nvPr/>
          </p:nvSpPr>
          <p:spPr>
            <a:xfrm>
              <a:off x="8059062" y="2981309"/>
              <a:ext cx="39008" cy="75054"/>
            </a:xfrm>
            <a:custGeom>
              <a:avLst/>
              <a:gdLst/>
              <a:ahLst/>
              <a:cxnLst/>
              <a:rect l="l" t="t" r="r" b="b"/>
              <a:pathLst>
                <a:path w="1488" h="2863" extrusionOk="0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77"/>
            <p:cNvSpPr/>
            <p:nvPr/>
          </p:nvSpPr>
          <p:spPr>
            <a:xfrm>
              <a:off x="8079510" y="2981597"/>
              <a:ext cx="21968" cy="50176"/>
            </a:xfrm>
            <a:custGeom>
              <a:avLst/>
              <a:gdLst/>
              <a:ahLst/>
              <a:cxnLst/>
              <a:rect l="l" t="t" r="r" b="b"/>
              <a:pathLst>
                <a:path w="838" h="1914" extrusionOk="0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77"/>
            <p:cNvSpPr/>
            <p:nvPr/>
          </p:nvSpPr>
          <p:spPr>
            <a:xfrm>
              <a:off x="8065511" y="3055969"/>
              <a:ext cx="50726" cy="17040"/>
            </a:xfrm>
            <a:custGeom>
              <a:avLst/>
              <a:gdLst/>
              <a:ahLst/>
              <a:cxnLst/>
              <a:rect l="l" t="t" r="r" b="b"/>
              <a:pathLst>
                <a:path w="1935" h="65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77"/>
            <p:cNvSpPr/>
            <p:nvPr/>
          </p:nvSpPr>
          <p:spPr>
            <a:xfrm>
              <a:off x="8065511" y="3058617"/>
              <a:ext cx="50726" cy="14392"/>
            </a:xfrm>
            <a:custGeom>
              <a:avLst/>
              <a:gdLst/>
              <a:ahLst/>
              <a:cxnLst/>
              <a:rect l="l" t="t" r="r" b="b"/>
              <a:pathLst>
                <a:path w="1935" h="549" extrusionOk="0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77"/>
            <p:cNvSpPr/>
            <p:nvPr/>
          </p:nvSpPr>
          <p:spPr>
            <a:xfrm>
              <a:off x="8164656" y="3051801"/>
              <a:ext cx="26897" cy="91595"/>
            </a:xfrm>
            <a:custGeom>
              <a:avLst/>
              <a:gdLst/>
              <a:ahLst/>
              <a:cxnLst/>
              <a:rect l="l" t="t" r="r" b="b"/>
              <a:pathLst>
                <a:path w="1026" h="3494" extrusionOk="0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77"/>
            <p:cNvSpPr/>
            <p:nvPr/>
          </p:nvSpPr>
          <p:spPr>
            <a:xfrm>
              <a:off x="8130577" y="3199391"/>
              <a:ext cx="68919" cy="47711"/>
            </a:xfrm>
            <a:custGeom>
              <a:avLst/>
              <a:gdLst/>
              <a:ahLst/>
              <a:cxnLst/>
              <a:rect l="l" t="t" r="r" b="b"/>
              <a:pathLst>
                <a:path w="2629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77"/>
            <p:cNvSpPr/>
            <p:nvPr/>
          </p:nvSpPr>
          <p:spPr>
            <a:xfrm>
              <a:off x="8130577" y="3199391"/>
              <a:ext cx="14785" cy="47711"/>
            </a:xfrm>
            <a:custGeom>
              <a:avLst/>
              <a:gdLst/>
              <a:ahLst/>
              <a:cxnLst/>
              <a:rect l="l" t="t" r="r" b="b"/>
              <a:pathLst>
                <a:path w="564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77"/>
            <p:cNvSpPr/>
            <p:nvPr/>
          </p:nvSpPr>
          <p:spPr>
            <a:xfrm>
              <a:off x="8096917" y="3245556"/>
              <a:ext cx="136633" cy="28024"/>
            </a:xfrm>
            <a:custGeom>
              <a:avLst/>
              <a:gdLst/>
              <a:ahLst/>
              <a:cxnLst/>
              <a:rect l="l" t="t" r="r" b="b"/>
              <a:pathLst>
                <a:path w="5212" h="1069" extrusionOk="0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77"/>
            <p:cNvSpPr/>
            <p:nvPr/>
          </p:nvSpPr>
          <p:spPr>
            <a:xfrm>
              <a:off x="8096524" y="3252372"/>
              <a:ext cx="137026" cy="21208"/>
            </a:xfrm>
            <a:custGeom>
              <a:avLst/>
              <a:gdLst/>
              <a:ahLst/>
              <a:cxnLst/>
              <a:rect l="l" t="t" r="r" b="b"/>
              <a:pathLst>
                <a:path w="5227" h="809" extrusionOk="0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77"/>
            <p:cNvSpPr/>
            <p:nvPr/>
          </p:nvSpPr>
          <p:spPr>
            <a:xfrm>
              <a:off x="7992843" y="3143003"/>
              <a:ext cx="347794" cy="59823"/>
            </a:xfrm>
            <a:custGeom>
              <a:avLst/>
              <a:gdLst/>
              <a:ahLst/>
              <a:cxnLst/>
              <a:rect l="l" t="t" r="r" b="b"/>
              <a:pathLst>
                <a:path w="13267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77"/>
            <p:cNvSpPr/>
            <p:nvPr/>
          </p:nvSpPr>
          <p:spPr>
            <a:xfrm>
              <a:off x="7992843" y="3143003"/>
              <a:ext cx="27264" cy="59823"/>
            </a:xfrm>
            <a:custGeom>
              <a:avLst/>
              <a:gdLst/>
              <a:ahLst/>
              <a:cxnLst/>
              <a:rect l="l" t="t" r="r" b="b"/>
              <a:pathLst>
                <a:path w="1040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77"/>
            <p:cNvSpPr/>
            <p:nvPr/>
          </p:nvSpPr>
          <p:spPr>
            <a:xfrm>
              <a:off x="8157447" y="3167225"/>
              <a:ext cx="18586" cy="11377"/>
            </a:xfrm>
            <a:custGeom>
              <a:avLst/>
              <a:gdLst/>
              <a:ahLst/>
              <a:cxnLst/>
              <a:rect l="l" t="t" r="r" b="b"/>
              <a:pathLst>
                <a:path w="709" h="434" extrusionOk="0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5" name="Google Shape;16105;p77"/>
          <p:cNvGrpSpPr/>
          <p:nvPr/>
        </p:nvGrpSpPr>
        <p:grpSpPr>
          <a:xfrm>
            <a:off x="873898" y="1512377"/>
            <a:ext cx="398127" cy="353457"/>
            <a:chOff x="873898" y="1512377"/>
            <a:chExt cx="398127" cy="353457"/>
          </a:xfrm>
        </p:grpSpPr>
        <p:sp>
          <p:nvSpPr>
            <p:cNvPr id="16106" name="Google Shape;16106;p77"/>
            <p:cNvSpPr/>
            <p:nvPr/>
          </p:nvSpPr>
          <p:spPr>
            <a:xfrm>
              <a:off x="944652" y="1531671"/>
              <a:ext cx="76862" cy="64358"/>
            </a:xfrm>
            <a:custGeom>
              <a:avLst/>
              <a:gdLst/>
              <a:ahLst/>
              <a:cxnLst/>
              <a:rect l="l" t="t" r="r" b="b"/>
              <a:pathLst>
                <a:path w="2932" h="2455" extrusionOk="0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77"/>
            <p:cNvSpPr/>
            <p:nvPr/>
          </p:nvSpPr>
          <p:spPr>
            <a:xfrm>
              <a:off x="944285" y="1531671"/>
              <a:ext cx="51879" cy="64358"/>
            </a:xfrm>
            <a:custGeom>
              <a:avLst/>
              <a:gdLst/>
              <a:ahLst/>
              <a:cxnLst/>
              <a:rect l="l" t="t" r="r" b="b"/>
              <a:pathLst>
                <a:path w="1979" h="2455" extrusionOk="0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77"/>
            <p:cNvSpPr/>
            <p:nvPr/>
          </p:nvSpPr>
          <p:spPr>
            <a:xfrm>
              <a:off x="899641" y="1563837"/>
              <a:ext cx="166911" cy="166911"/>
            </a:xfrm>
            <a:custGeom>
              <a:avLst/>
              <a:gdLst/>
              <a:ahLst/>
              <a:cxnLst/>
              <a:rect l="l" t="t" r="r" b="b"/>
              <a:pathLst>
                <a:path w="6367" h="6367" extrusionOk="0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77"/>
            <p:cNvSpPr/>
            <p:nvPr/>
          </p:nvSpPr>
          <p:spPr>
            <a:xfrm>
              <a:off x="933301" y="1563837"/>
              <a:ext cx="133618" cy="166911"/>
            </a:xfrm>
            <a:custGeom>
              <a:avLst/>
              <a:gdLst/>
              <a:ahLst/>
              <a:cxnLst/>
              <a:rect l="l" t="t" r="r" b="b"/>
              <a:pathLst>
                <a:path w="5097" h="6367" extrusionOk="0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77"/>
            <p:cNvSpPr/>
            <p:nvPr/>
          </p:nvSpPr>
          <p:spPr>
            <a:xfrm>
              <a:off x="873898" y="1737145"/>
              <a:ext cx="218371" cy="128689"/>
            </a:xfrm>
            <a:custGeom>
              <a:avLst/>
              <a:gdLst/>
              <a:ahLst/>
              <a:cxnLst/>
              <a:rect l="l" t="t" r="r" b="b"/>
              <a:pathLst>
                <a:path w="8330" h="4909" extrusionOk="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77"/>
            <p:cNvSpPr/>
            <p:nvPr/>
          </p:nvSpPr>
          <p:spPr>
            <a:xfrm>
              <a:off x="873898" y="1783702"/>
              <a:ext cx="218371" cy="82132"/>
            </a:xfrm>
            <a:custGeom>
              <a:avLst/>
              <a:gdLst/>
              <a:ahLst/>
              <a:cxnLst/>
              <a:rect l="l" t="t" r="r" b="b"/>
              <a:pathLst>
                <a:path w="8330" h="3133" extrusionOk="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77"/>
            <p:cNvSpPr/>
            <p:nvPr/>
          </p:nvSpPr>
          <p:spPr>
            <a:xfrm>
              <a:off x="951101" y="1737145"/>
              <a:ext cx="63965" cy="25769"/>
            </a:xfrm>
            <a:custGeom>
              <a:avLst/>
              <a:gdLst/>
              <a:ahLst/>
              <a:cxnLst/>
              <a:rect l="l" t="t" r="r" b="b"/>
              <a:pathLst>
                <a:path w="2440" h="983" extrusionOk="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77"/>
            <p:cNvSpPr/>
            <p:nvPr/>
          </p:nvSpPr>
          <p:spPr>
            <a:xfrm>
              <a:off x="918542" y="1629191"/>
              <a:ext cx="128689" cy="120982"/>
            </a:xfrm>
            <a:custGeom>
              <a:avLst/>
              <a:gdLst/>
              <a:ahLst/>
              <a:cxnLst/>
              <a:rect l="l" t="t" r="r" b="b"/>
              <a:pathLst>
                <a:path w="4909" h="4615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77"/>
            <p:cNvSpPr/>
            <p:nvPr/>
          </p:nvSpPr>
          <p:spPr>
            <a:xfrm>
              <a:off x="918542" y="1629191"/>
              <a:ext cx="126042" cy="120484"/>
            </a:xfrm>
            <a:custGeom>
              <a:avLst/>
              <a:gdLst/>
              <a:ahLst/>
              <a:cxnLst/>
              <a:rect l="l" t="t" r="r" b="b"/>
              <a:pathLst>
                <a:path w="4808" h="4596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77"/>
            <p:cNvSpPr/>
            <p:nvPr/>
          </p:nvSpPr>
          <p:spPr>
            <a:xfrm>
              <a:off x="873898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77"/>
            <p:cNvSpPr/>
            <p:nvPr/>
          </p:nvSpPr>
          <p:spPr>
            <a:xfrm>
              <a:off x="1047205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77"/>
            <p:cNvSpPr/>
            <p:nvPr/>
          </p:nvSpPr>
          <p:spPr>
            <a:xfrm>
              <a:off x="1092243" y="1531671"/>
              <a:ext cx="179782" cy="188224"/>
            </a:xfrm>
            <a:custGeom>
              <a:avLst/>
              <a:gdLst/>
              <a:ahLst/>
              <a:cxnLst/>
              <a:rect l="l" t="t" r="r" b="b"/>
              <a:pathLst>
                <a:path w="6858" h="7180" extrusionOk="0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77"/>
            <p:cNvSpPr/>
            <p:nvPr/>
          </p:nvSpPr>
          <p:spPr>
            <a:xfrm>
              <a:off x="1117986" y="1531671"/>
              <a:ext cx="141168" cy="96497"/>
            </a:xfrm>
            <a:custGeom>
              <a:avLst/>
              <a:gdLst/>
              <a:ahLst/>
              <a:cxnLst/>
              <a:rect l="l" t="t" r="r" b="b"/>
              <a:pathLst>
                <a:path w="5385" h="3681" extrusionOk="0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77"/>
            <p:cNvSpPr/>
            <p:nvPr/>
          </p:nvSpPr>
          <p:spPr>
            <a:xfrm>
              <a:off x="1175501" y="1628064"/>
              <a:ext cx="13265" cy="25874"/>
            </a:xfrm>
            <a:custGeom>
              <a:avLst/>
              <a:gdLst/>
              <a:ahLst/>
              <a:cxnLst/>
              <a:rect l="l" t="t" r="r" b="b"/>
              <a:pathLst>
                <a:path w="506" h="987" extrusionOk="0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77"/>
            <p:cNvSpPr/>
            <p:nvPr/>
          </p:nvSpPr>
          <p:spPr>
            <a:xfrm>
              <a:off x="1130857" y="1512377"/>
              <a:ext cx="102579" cy="102946"/>
            </a:xfrm>
            <a:custGeom>
              <a:avLst/>
              <a:gdLst/>
              <a:ahLst/>
              <a:cxnLst/>
              <a:rect l="l" t="t" r="r" b="b"/>
              <a:pathLst>
                <a:path w="3913" h="3927" extrusionOk="0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77"/>
            <p:cNvSpPr/>
            <p:nvPr/>
          </p:nvSpPr>
          <p:spPr>
            <a:xfrm>
              <a:off x="1143729" y="1525249"/>
              <a:ext cx="77203" cy="77203"/>
            </a:xfrm>
            <a:custGeom>
              <a:avLst/>
              <a:gdLst/>
              <a:ahLst/>
              <a:cxnLst/>
              <a:rect l="l" t="t" r="r" b="b"/>
              <a:pathLst>
                <a:path w="2945" h="2945" extrusionOk="0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77"/>
            <p:cNvSpPr/>
            <p:nvPr/>
          </p:nvSpPr>
          <p:spPr>
            <a:xfrm>
              <a:off x="1155919" y="1557257"/>
              <a:ext cx="52535" cy="58066"/>
            </a:xfrm>
            <a:custGeom>
              <a:avLst/>
              <a:gdLst/>
              <a:ahLst/>
              <a:cxnLst/>
              <a:rect l="l" t="t" r="r" b="b"/>
              <a:pathLst>
                <a:path w="2004" h="2215" extrusionOk="0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77"/>
            <p:cNvSpPr/>
            <p:nvPr/>
          </p:nvSpPr>
          <p:spPr>
            <a:xfrm>
              <a:off x="1163023" y="1611522"/>
              <a:ext cx="38615" cy="29544"/>
            </a:xfrm>
            <a:custGeom>
              <a:avLst/>
              <a:gdLst/>
              <a:ahLst/>
              <a:cxnLst/>
              <a:rect l="l" t="t" r="r" b="b"/>
              <a:pathLst>
                <a:path w="1473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77"/>
            <p:cNvSpPr/>
            <p:nvPr/>
          </p:nvSpPr>
          <p:spPr>
            <a:xfrm>
              <a:off x="1163023" y="1611522"/>
              <a:ext cx="19320" cy="29544"/>
            </a:xfrm>
            <a:custGeom>
              <a:avLst/>
              <a:gdLst/>
              <a:ahLst/>
              <a:cxnLst/>
              <a:rect l="l" t="t" r="r" b="b"/>
              <a:pathLst>
                <a:path w="737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5" name="Google Shape;16125;p77"/>
          <p:cNvGrpSpPr/>
          <p:nvPr/>
        </p:nvGrpSpPr>
        <p:grpSpPr>
          <a:xfrm>
            <a:off x="1424125" y="1515680"/>
            <a:ext cx="246762" cy="347139"/>
            <a:chOff x="1424125" y="1515680"/>
            <a:chExt cx="246762" cy="347139"/>
          </a:xfrm>
        </p:grpSpPr>
        <p:sp>
          <p:nvSpPr>
            <p:cNvPr id="16126" name="Google Shape;16126;p77"/>
            <p:cNvSpPr/>
            <p:nvPr/>
          </p:nvSpPr>
          <p:spPr>
            <a:xfrm>
              <a:off x="1424125" y="1537727"/>
              <a:ext cx="246762" cy="325092"/>
            </a:xfrm>
            <a:custGeom>
              <a:avLst/>
              <a:gdLst/>
              <a:ahLst/>
              <a:cxnLst/>
              <a:rect l="l" t="t" r="r" b="b"/>
              <a:pathLst>
                <a:path w="9413" h="12401" extrusionOk="0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7" name="Google Shape;16127;p77"/>
            <p:cNvSpPr/>
            <p:nvPr/>
          </p:nvSpPr>
          <p:spPr>
            <a:xfrm>
              <a:off x="1435109" y="1537727"/>
              <a:ext cx="224060" cy="302757"/>
            </a:xfrm>
            <a:custGeom>
              <a:avLst/>
              <a:gdLst/>
              <a:ahLst/>
              <a:cxnLst/>
              <a:rect l="l" t="t" r="r" b="b"/>
              <a:pathLst>
                <a:path w="8547" h="11549" extrusionOk="0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8" name="Google Shape;16128;p77"/>
            <p:cNvSpPr/>
            <p:nvPr/>
          </p:nvSpPr>
          <p:spPr>
            <a:xfrm>
              <a:off x="1446460" y="1560429"/>
              <a:ext cx="201724" cy="268704"/>
            </a:xfrm>
            <a:custGeom>
              <a:avLst/>
              <a:gdLst/>
              <a:ahLst/>
              <a:cxnLst/>
              <a:rect l="l" t="t" r="r" b="b"/>
              <a:pathLst>
                <a:path w="7695" h="10250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77"/>
            <p:cNvSpPr/>
            <p:nvPr/>
          </p:nvSpPr>
          <p:spPr>
            <a:xfrm>
              <a:off x="1496792" y="1515680"/>
              <a:ext cx="100692" cy="50464"/>
            </a:xfrm>
            <a:custGeom>
              <a:avLst/>
              <a:gdLst/>
              <a:ahLst/>
              <a:cxnLst/>
              <a:rect l="l" t="t" r="r" b="b"/>
              <a:pathLst>
                <a:path w="3841" h="1925" extrusionOk="0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77"/>
            <p:cNvSpPr/>
            <p:nvPr/>
          </p:nvSpPr>
          <p:spPr>
            <a:xfrm>
              <a:off x="1477498" y="1669431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77"/>
            <p:cNvSpPr/>
            <p:nvPr/>
          </p:nvSpPr>
          <p:spPr>
            <a:xfrm>
              <a:off x="1477498" y="1719738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77"/>
            <p:cNvSpPr/>
            <p:nvPr/>
          </p:nvSpPr>
          <p:spPr>
            <a:xfrm>
              <a:off x="1477498" y="1770071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77"/>
            <p:cNvSpPr/>
            <p:nvPr/>
          </p:nvSpPr>
          <p:spPr>
            <a:xfrm>
              <a:off x="1517607" y="1666784"/>
              <a:ext cx="65118" cy="10984"/>
            </a:xfrm>
            <a:custGeom>
              <a:avLst/>
              <a:gdLst/>
              <a:ahLst/>
              <a:cxnLst/>
              <a:rect l="l" t="t" r="r" b="b"/>
              <a:pathLst>
                <a:path w="2484" h="419" extrusionOk="0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77"/>
            <p:cNvSpPr/>
            <p:nvPr/>
          </p:nvSpPr>
          <p:spPr>
            <a:xfrm>
              <a:off x="1517607" y="1689093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77"/>
            <p:cNvSpPr/>
            <p:nvPr/>
          </p:nvSpPr>
          <p:spPr>
            <a:xfrm>
              <a:off x="1517607" y="1717090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77"/>
            <p:cNvSpPr/>
            <p:nvPr/>
          </p:nvSpPr>
          <p:spPr>
            <a:xfrm>
              <a:off x="1517607" y="1739425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77"/>
            <p:cNvSpPr/>
            <p:nvPr/>
          </p:nvSpPr>
          <p:spPr>
            <a:xfrm>
              <a:off x="1517607" y="1767423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77"/>
            <p:cNvSpPr/>
            <p:nvPr/>
          </p:nvSpPr>
          <p:spPr>
            <a:xfrm>
              <a:off x="1517607" y="1789758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77"/>
            <p:cNvSpPr/>
            <p:nvPr/>
          </p:nvSpPr>
          <p:spPr>
            <a:xfrm>
              <a:off x="1517607" y="1582765"/>
              <a:ext cx="98778" cy="11377"/>
            </a:xfrm>
            <a:custGeom>
              <a:avLst/>
              <a:gdLst/>
              <a:ahLst/>
              <a:cxnLst/>
              <a:rect l="l" t="t" r="r" b="b"/>
              <a:pathLst>
                <a:path w="3768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77"/>
            <p:cNvSpPr/>
            <p:nvPr/>
          </p:nvSpPr>
          <p:spPr>
            <a:xfrm>
              <a:off x="1472570" y="1633097"/>
              <a:ext cx="149504" cy="11377"/>
            </a:xfrm>
            <a:custGeom>
              <a:avLst/>
              <a:gdLst/>
              <a:ahLst/>
              <a:cxnLst/>
              <a:rect l="l" t="t" r="r" b="b"/>
              <a:pathLst>
                <a:path w="5703" h="434" extrusionOk="0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77"/>
            <p:cNvSpPr/>
            <p:nvPr/>
          </p:nvSpPr>
          <p:spPr>
            <a:xfrm>
              <a:off x="1517607" y="1605100"/>
              <a:ext cx="26136" cy="11377"/>
            </a:xfrm>
            <a:custGeom>
              <a:avLst/>
              <a:gdLst/>
              <a:ahLst/>
              <a:cxnLst/>
              <a:rect l="l" t="t" r="r" b="b"/>
              <a:pathLst>
                <a:path w="997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77"/>
            <p:cNvSpPr/>
            <p:nvPr/>
          </p:nvSpPr>
          <p:spPr>
            <a:xfrm>
              <a:off x="1550900" y="1605100"/>
              <a:ext cx="37487" cy="11377"/>
            </a:xfrm>
            <a:custGeom>
              <a:avLst/>
              <a:gdLst/>
              <a:ahLst/>
              <a:cxnLst/>
              <a:rect l="l" t="t" r="r" b="b"/>
              <a:pathLst>
                <a:path w="1430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77"/>
            <p:cNvSpPr/>
            <p:nvPr/>
          </p:nvSpPr>
          <p:spPr>
            <a:xfrm>
              <a:off x="1474457" y="1582765"/>
              <a:ext cx="33712" cy="33712"/>
            </a:xfrm>
            <a:custGeom>
              <a:avLst/>
              <a:gdLst/>
              <a:ahLst/>
              <a:cxnLst/>
              <a:rect l="l" t="t" r="r" b="b"/>
              <a:pathLst>
                <a:path w="1286" h="1286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77"/>
            <p:cNvSpPr/>
            <p:nvPr/>
          </p:nvSpPr>
          <p:spPr>
            <a:xfrm>
              <a:off x="1496792" y="1555134"/>
              <a:ext cx="100692" cy="11010"/>
            </a:xfrm>
            <a:custGeom>
              <a:avLst/>
              <a:gdLst/>
              <a:ahLst/>
              <a:cxnLst/>
              <a:rect l="l" t="t" r="r" b="b"/>
              <a:pathLst>
                <a:path w="3841" h="420" extrusionOk="0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77"/>
            <p:cNvSpPr/>
            <p:nvPr/>
          </p:nvSpPr>
          <p:spPr>
            <a:xfrm>
              <a:off x="1482794" y="1591075"/>
              <a:ext cx="17040" cy="17066"/>
            </a:xfrm>
            <a:custGeom>
              <a:avLst/>
              <a:gdLst/>
              <a:ahLst/>
              <a:cxnLst/>
              <a:rect l="l" t="t" r="r" b="b"/>
              <a:pathLst>
                <a:path w="650" h="651" extrusionOk="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46" name="Google Shape;16146;p77"/>
          <p:cNvGrpSpPr/>
          <p:nvPr/>
        </p:nvGrpSpPr>
        <p:grpSpPr>
          <a:xfrm>
            <a:off x="2319498" y="1512744"/>
            <a:ext cx="352697" cy="352723"/>
            <a:chOff x="2319498" y="1512744"/>
            <a:chExt cx="352697" cy="352723"/>
          </a:xfrm>
        </p:grpSpPr>
        <p:sp>
          <p:nvSpPr>
            <p:cNvPr id="16147" name="Google Shape;16147;p77"/>
            <p:cNvSpPr/>
            <p:nvPr/>
          </p:nvSpPr>
          <p:spPr>
            <a:xfrm>
              <a:off x="2319498" y="1512744"/>
              <a:ext cx="352697" cy="352723"/>
            </a:xfrm>
            <a:custGeom>
              <a:avLst/>
              <a:gdLst/>
              <a:ahLst/>
              <a:cxnLst/>
              <a:rect l="l" t="t" r="r" b="b"/>
              <a:pathLst>
                <a:path w="13454" h="13455" extrusionOk="0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77"/>
            <p:cNvSpPr/>
            <p:nvPr/>
          </p:nvSpPr>
          <p:spPr>
            <a:xfrm>
              <a:off x="2345975" y="1539248"/>
              <a:ext cx="299742" cy="299742"/>
            </a:xfrm>
            <a:custGeom>
              <a:avLst/>
              <a:gdLst/>
              <a:ahLst/>
              <a:cxnLst/>
              <a:rect l="l" t="t" r="r" b="b"/>
              <a:pathLst>
                <a:path w="11434" h="11434" extrusionOk="0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77"/>
            <p:cNvSpPr/>
            <p:nvPr/>
          </p:nvSpPr>
          <p:spPr>
            <a:xfrm>
              <a:off x="2490524" y="1560534"/>
              <a:ext cx="11010" cy="133880"/>
            </a:xfrm>
            <a:custGeom>
              <a:avLst/>
              <a:gdLst/>
              <a:ahLst/>
              <a:cxnLst/>
              <a:rect l="l" t="t" r="r" b="b"/>
              <a:pathLst>
                <a:path w="420" h="5107" extrusionOk="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77"/>
            <p:cNvSpPr/>
            <p:nvPr/>
          </p:nvSpPr>
          <p:spPr>
            <a:xfrm>
              <a:off x="2489397" y="1683771"/>
              <a:ext cx="137917" cy="10696"/>
            </a:xfrm>
            <a:custGeom>
              <a:avLst/>
              <a:gdLst/>
              <a:ahLst/>
              <a:cxnLst/>
              <a:rect l="l" t="t" r="r" b="b"/>
              <a:pathLst>
                <a:path w="5261" h="408" extrusionOk="0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77"/>
            <p:cNvSpPr/>
            <p:nvPr/>
          </p:nvSpPr>
          <p:spPr>
            <a:xfrm>
              <a:off x="2383069" y="1576316"/>
              <a:ext cx="280422" cy="262753"/>
            </a:xfrm>
            <a:custGeom>
              <a:avLst/>
              <a:gdLst/>
              <a:ahLst/>
              <a:cxnLst/>
              <a:rect l="l" t="t" r="r" b="b"/>
              <a:pathLst>
                <a:path w="10697" h="10023" extrusionOk="0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77"/>
            <p:cNvSpPr/>
            <p:nvPr/>
          </p:nvSpPr>
          <p:spPr>
            <a:xfrm>
              <a:off x="2365662" y="1683771"/>
              <a:ext cx="21732" cy="10696"/>
            </a:xfrm>
            <a:custGeom>
              <a:avLst/>
              <a:gdLst/>
              <a:ahLst/>
              <a:cxnLst/>
              <a:rect l="l" t="t" r="r" b="b"/>
              <a:pathLst>
                <a:path w="829" h="408" extrusionOk="0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77"/>
            <p:cNvSpPr/>
            <p:nvPr/>
          </p:nvSpPr>
          <p:spPr>
            <a:xfrm>
              <a:off x="2490524" y="1799589"/>
              <a:ext cx="11377" cy="18613"/>
            </a:xfrm>
            <a:custGeom>
              <a:avLst/>
              <a:gdLst/>
              <a:ahLst/>
              <a:cxnLst/>
              <a:rect l="l" t="t" r="r" b="b"/>
              <a:pathLst>
                <a:path w="434" h="710" extrusionOk="0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77"/>
            <p:cNvSpPr/>
            <p:nvPr/>
          </p:nvSpPr>
          <p:spPr>
            <a:xfrm>
              <a:off x="2401393" y="1596554"/>
              <a:ext cx="19163" cy="15755"/>
            </a:xfrm>
            <a:custGeom>
              <a:avLst/>
              <a:gdLst/>
              <a:ahLst/>
              <a:cxnLst/>
              <a:rect l="l" t="t" r="r" b="b"/>
              <a:pathLst>
                <a:path w="731" h="601" extrusionOk="0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77"/>
            <p:cNvSpPr/>
            <p:nvPr/>
          </p:nvSpPr>
          <p:spPr>
            <a:xfrm>
              <a:off x="2569563" y="1765378"/>
              <a:ext cx="20893" cy="16830"/>
            </a:xfrm>
            <a:custGeom>
              <a:avLst/>
              <a:gdLst/>
              <a:ahLst/>
              <a:cxnLst/>
              <a:rect l="l" t="t" r="r" b="b"/>
              <a:pathLst>
                <a:path w="797" h="642" extrusionOk="0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77"/>
            <p:cNvSpPr/>
            <p:nvPr/>
          </p:nvSpPr>
          <p:spPr>
            <a:xfrm>
              <a:off x="2571136" y="1595610"/>
              <a:ext cx="20841" cy="16699"/>
            </a:xfrm>
            <a:custGeom>
              <a:avLst/>
              <a:gdLst/>
              <a:ahLst/>
              <a:cxnLst/>
              <a:rect l="l" t="t" r="r" b="b"/>
              <a:pathLst>
                <a:path w="795" h="637" extrusionOk="0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77"/>
            <p:cNvSpPr/>
            <p:nvPr/>
          </p:nvSpPr>
          <p:spPr>
            <a:xfrm>
              <a:off x="2401236" y="1766296"/>
              <a:ext cx="19583" cy="15913"/>
            </a:xfrm>
            <a:custGeom>
              <a:avLst/>
              <a:gdLst/>
              <a:ahLst/>
              <a:cxnLst/>
              <a:rect l="l" t="t" r="r" b="b"/>
              <a:pathLst>
                <a:path w="747" h="607" extrusionOk="0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77"/>
            <p:cNvSpPr/>
            <p:nvPr/>
          </p:nvSpPr>
          <p:spPr>
            <a:xfrm>
              <a:off x="2373160" y="1634985"/>
              <a:ext cx="23174" cy="14025"/>
            </a:xfrm>
            <a:custGeom>
              <a:avLst/>
              <a:gdLst/>
              <a:ahLst/>
              <a:cxnLst/>
              <a:rect l="l" t="t" r="r" b="b"/>
              <a:pathLst>
                <a:path w="884" h="535" extrusionOk="0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77"/>
            <p:cNvSpPr/>
            <p:nvPr/>
          </p:nvSpPr>
          <p:spPr>
            <a:xfrm>
              <a:off x="2595516" y="1729333"/>
              <a:ext cx="21811" cy="13527"/>
            </a:xfrm>
            <a:custGeom>
              <a:avLst/>
              <a:gdLst/>
              <a:ahLst/>
              <a:cxnLst/>
              <a:rect l="l" t="t" r="r" b="b"/>
              <a:pathLst>
                <a:path w="832" h="516" extrusionOk="0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77"/>
            <p:cNvSpPr/>
            <p:nvPr/>
          </p:nvSpPr>
          <p:spPr>
            <a:xfrm>
              <a:off x="2535195" y="1570129"/>
              <a:ext cx="15650" cy="17197"/>
            </a:xfrm>
            <a:custGeom>
              <a:avLst/>
              <a:gdLst/>
              <a:ahLst/>
              <a:cxnLst/>
              <a:rect l="l" t="t" r="r" b="b"/>
              <a:pathLst>
                <a:path w="597" h="656" extrusionOk="0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77"/>
            <p:cNvSpPr/>
            <p:nvPr/>
          </p:nvSpPr>
          <p:spPr>
            <a:xfrm>
              <a:off x="2441345" y="1790099"/>
              <a:ext cx="16463" cy="18219"/>
            </a:xfrm>
            <a:custGeom>
              <a:avLst/>
              <a:gdLst/>
              <a:ahLst/>
              <a:cxnLst/>
              <a:rect l="l" t="t" r="r" b="b"/>
              <a:pathLst>
                <a:path w="628" h="695" extrusionOk="0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77"/>
            <p:cNvSpPr/>
            <p:nvPr/>
          </p:nvSpPr>
          <p:spPr>
            <a:xfrm>
              <a:off x="2443521" y="1569290"/>
              <a:ext cx="15624" cy="17276"/>
            </a:xfrm>
            <a:custGeom>
              <a:avLst/>
              <a:gdLst/>
              <a:ahLst/>
              <a:cxnLst/>
              <a:rect l="l" t="t" r="r" b="b"/>
              <a:pathLst>
                <a:path w="596" h="659" extrusionOk="0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77"/>
            <p:cNvSpPr/>
            <p:nvPr/>
          </p:nvSpPr>
          <p:spPr>
            <a:xfrm>
              <a:off x="2532416" y="1791121"/>
              <a:ext cx="16411" cy="18351"/>
            </a:xfrm>
            <a:custGeom>
              <a:avLst/>
              <a:gdLst/>
              <a:ahLst/>
              <a:cxnLst/>
              <a:rect l="l" t="t" r="r" b="b"/>
              <a:pathLst>
                <a:path w="626" h="700" extrusionOk="0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77"/>
            <p:cNvSpPr/>
            <p:nvPr/>
          </p:nvSpPr>
          <p:spPr>
            <a:xfrm>
              <a:off x="2596486" y="1637370"/>
              <a:ext cx="21785" cy="13527"/>
            </a:xfrm>
            <a:custGeom>
              <a:avLst/>
              <a:gdLst/>
              <a:ahLst/>
              <a:cxnLst/>
              <a:rect l="l" t="t" r="r" b="b"/>
              <a:pathLst>
                <a:path w="831" h="516" extrusionOk="0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77"/>
            <p:cNvSpPr/>
            <p:nvPr/>
          </p:nvSpPr>
          <p:spPr>
            <a:xfrm>
              <a:off x="2373606" y="1727052"/>
              <a:ext cx="22859" cy="13920"/>
            </a:xfrm>
            <a:custGeom>
              <a:avLst/>
              <a:gdLst/>
              <a:ahLst/>
              <a:cxnLst/>
              <a:rect l="l" t="t" r="r" b="b"/>
              <a:pathLst>
                <a:path w="872" h="531" extrusionOk="0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6" name="Google Shape;16166;p77"/>
          <p:cNvGrpSpPr/>
          <p:nvPr/>
        </p:nvGrpSpPr>
        <p:grpSpPr>
          <a:xfrm>
            <a:off x="4236601" y="1512666"/>
            <a:ext cx="312981" cy="352697"/>
            <a:chOff x="4236601" y="1512666"/>
            <a:chExt cx="312981" cy="352697"/>
          </a:xfrm>
        </p:grpSpPr>
        <p:sp>
          <p:nvSpPr>
            <p:cNvPr id="16167" name="Google Shape;16167;p77"/>
            <p:cNvSpPr/>
            <p:nvPr/>
          </p:nvSpPr>
          <p:spPr>
            <a:xfrm>
              <a:off x="4236601" y="1512666"/>
              <a:ext cx="312981" cy="352697"/>
            </a:xfrm>
            <a:custGeom>
              <a:avLst/>
              <a:gdLst/>
              <a:ahLst/>
              <a:cxnLst/>
              <a:rect l="l" t="t" r="r" b="b"/>
              <a:pathLst>
                <a:path w="11939" h="13454" extrusionOk="0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77"/>
            <p:cNvSpPr/>
            <p:nvPr/>
          </p:nvSpPr>
          <p:spPr>
            <a:xfrm>
              <a:off x="4383798" y="1561557"/>
              <a:ext cx="165784" cy="303806"/>
            </a:xfrm>
            <a:custGeom>
              <a:avLst/>
              <a:gdLst/>
              <a:ahLst/>
              <a:cxnLst/>
              <a:rect l="l" t="t" r="r" b="b"/>
              <a:pathLst>
                <a:path w="6324" h="11589" extrusionOk="0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77"/>
            <p:cNvSpPr/>
            <p:nvPr/>
          </p:nvSpPr>
          <p:spPr>
            <a:xfrm>
              <a:off x="4267246" y="1546326"/>
              <a:ext cx="251664" cy="283856"/>
            </a:xfrm>
            <a:custGeom>
              <a:avLst/>
              <a:gdLst/>
              <a:ahLst/>
              <a:cxnLst/>
              <a:rect l="l" t="t" r="r" b="b"/>
              <a:pathLst>
                <a:path w="9600" h="10828" extrusionOk="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77"/>
            <p:cNvSpPr/>
            <p:nvPr/>
          </p:nvSpPr>
          <p:spPr>
            <a:xfrm>
              <a:off x="4388726" y="1585019"/>
              <a:ext cx="130184" cy="245163"/>
            </a:xfrm>
            <a:custGeom>
              <a:avLst/>
              <a:gdLst/>
              <a:ahLst/>
              <a:cxnLst/>
              <a:rect l="l" t="t" r="r" b="b"/>
              <a:pathLst>
                <a:path w="4966" h="9352" extrusionOk="0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77"/>
            <p:cNvSpPr/>
            <p:nvPr/>
          </p:nvSpPr>
          <p:spPr>
            <a:xfrm>
              <a:off x="4330817" y="1674727"/>
              <a:ext cx="124521" cy="84019"/>
            </a:xfrm>
            <a:custGeom>
              <a:avLst/>
              <a:gdLst/>
              <a:ahLst/>
              <a:cxnLst/>
              <a:rect l="l" t="t" r="r" b="b"/>
              <a:pathLst>
                <a:path w="4750" h="3205" extrusionOk="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77"/>
            <p:cNvSpPr/>
            <p:nvPr/>
          </p:nvSpPr>
          <p:spPr>
            <a:xfrm>
              <a:off x="4383798" y="1674727"/>
              <a:ext cx="71934" cy="84019"/>
            </a:xfrm>
            <a:custGeom>
              <a:avLst/>
              <a:gdLst/>
              <a:ahLst/>
              <a:cxnLst/>
              <a:rect l="l" t="t" r="r" b="b"/>
              <a:pathLst>
                <a:path w="2744" h="3205" extrusionOk="0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77"/>
            <p:cNvSpPr/>
            <p:nvPr/>
          </p:nvSpPr>
          <p:spPr>
            <a:xfrm>
              <a:off x="4379263" y="1679917"/>
              <a:ext cx="27657" cy="16017"/>
            </a:xfrm>
            <a:custGeom>
              <a:avLst/>
              <a:gdLst/>
              <a:ahLst/>
              <a:cxnLst/>
              <a:rect l="l" t="t" r="r" b="b"/>
              <a:pathLst>
                <a:path w="1055" h="611" extrusionOk="0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77"/>
            <p:cNvSpPr/>
            <p:nvPr/>
          </p:nvSpPr>
          <p:spPr>
            <a:xfrm>
              <a:off x="4372814" y="1689486"/>
              <a:ext cx="40528" cy="58564"/>
            </a:xfrm>
            <a:custGeom>
              <a:avLst/>
              <a:gdLst/>
              <a:ahLst/>
              <a:cxnLst/>
              <a:rect l="l" t="t" r="r" b="b"/>
              <a:pathLst>
                <a:path w="1546" h="2234" extrusionOk="0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77"/>
            <p:cNvSpPr/>
            <p:nvPr/>
          </p:nvSpPr>
          <p:spPr>
            <a:xfrm>
              <a:off x="4383431" y="1689486"/>
              <a:ext cx="29911" cy="58564"/>
            </a:xfrm>
            <a:custGeom>
              <a:avLst/>
              <a:gdLst/>
              <a:ahLst/>
              <a:cxnLst/>
              <a:rect l="l" t="t" r="r" b="b"/>
              <a:pathLst>
                <a:path w="1141" h="2234" extrusionOk="0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77"/>
            <p:cNvSpPr/>
            <p:nvPr/>
          </p:nvSpPr>
          <p:spPr>
            <a:xfrm>
              <a:off x="4372054" y="1674727"/>
              <a:ext cx="42416" cy="21208"/>
            </a:xfrm>
            <a:custGeom>
              <a:avLst/>
              <a:gdLst/>
              <a:ahLst/>
              <a:cxnLst/>
              <a:rect l="l" t="t" r="r" b="b"/>
              <a:pathLst>
                <a:path w="1618" h="809" extrusionOk="0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77"/>
            <p:cNvSpPr/>
            <p:nvPr/>
          </p:nvSpPr>
          <p:spPr>
            <a:xfrm>
              <a:off x="4389460" y="1675094"/>
              <a:ext cx="24642" cy="20841"/>
            </a:xfrm>
            <a:custGeom>
              <a:avLst/>
              <a:gdLst/>
              <a:ahLst/>
              <a:cxnLst/>
              <a:rect l="l" t="t" r="r" b="b"/>
              <a:pathLst>
                <a:path w="940" h="795" extrusionOk="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77"/>
            <p:cNvSpPr/>
            <p:nvPr/>
          </p:nvSpPr>
          <p:spPr>
            <a:xfrm>
              <a:off x="4360703" y="1596396"/>
              <a:ext cx="64751" cy="88947"/>
            </a:xfrm>
            <a:custGeom>
              <a:avLst/>
              <a:gdLst/>
              <a:ahLst/>
              <a:cxnLst/>
              <a:rect l="l" t="t" r="r" b="b"/>
              <a:pathLst>
                <a:path w="2470" h="3393" extrusionOk="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77"/>
            <p:cNvSpPr/>
            <p:nvPr/>
          </p:nvSpPr>
          <p:spPr>
            <a:xfrm>
              <a:off x="4383431" y="1596396"/>
              <a:ext cx="42023" cy="88947"/>
            </a:xfrm>
            <a:custGeom>
              <a:avLst/>
              <a:gdLst/>
              <a:ahLst/>
              <a:cxnLst/>
              <a:rect l="l" t="t" r="r" b="b"/>
              <a:pathLst>
                <a:path w="1603" h="3393" extrusionOk="0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77"/>
            <p:cNvSpPr/>
            <p:nvPr/>
          </p:nvSpPr>
          <p:spPr>
            <a:xfrm>
              <a:off x="4360336" y="1597891"/>
              <a:ext cx="65118" cy="42783"/>
            </a:xfrm>
            <a:custGeom>
              <a:avLst/>
              <a:gdLst/>
              <a:ahLst/>
              <a:cxnLst/>
              <a:rect l="l" t="t" r="r" b="b"/>
              <a:pathLst>
                <a:path w="2484" h="1632" extrusionOk="0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81" name="Google Shape;16181;p77"/>
          <p:cNvGrpSpPr/>
          <p:nvPr/>
        </p:nvGrpSpPr>
        <p:grpSpPr>
          <a:xfrm>
            <a:off x="849675" y="3347716"/>
            <a:ext cx="346300" cy="375818"/>
            <a:chOff x="849675" y="3347716"/>
            <a:chExt cx="346300" cy="375818"/>
          </a:xfrm>
        </p:grpSpPr>
        <p:sp>
          <p:nvSpPr>
            <p:cNvPr id="16182" name="Google Shape;16182;p77"/>
            <p:cNvSpPr/>
            <p:nvPr/>
          </p:nvSpPr>
          <p:spPr>
            <a:xfrm>
              <a:off x="880714" y="3347716"/>
              <a:ext cx="315262" cy="314895"/>
            </a:xfrm>
            <a:custGeom>
              <a:avLst/>
              <a:gdLst/>
              <a:ahLst/>
              <a:cxnLst/>
              <a:rect l="l" t="t" r="r" b="b"/>
              <a:pathLst>
                <a:path w="12026" h="12012" extrusionOk="0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77"/>
            <p:cNvSpPr/>
            <p:nvPr/>
          </p:nvSpPr>
          <p:spPr>
            <a:xfrm>
              <a:off x="849675" y="3351124"/>
              <a:ext cx="299742" cy="311801"/>
            </a:xfrm>
            <a:custGeom>
              <a:avLst/>
              <a:gdLst/>
              <a:ahLst/>
              <a:cxnLst/>
              <a:rect l="l" t="t" r="r" b="b"/>
              <a:pathLst>
                <a:path w="11434" h="11894" extrusionOk="0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77"/>
            <p:cNvSpPr/>
            <p:nvPr/>
          </p:nvSpPr>
          <p:spPr>
            <a:xfrm>
              <a:off x="881081" y="3347716"/>
              <a:ext cx="314501" cy="314895"/>
            </a:xfrm>
            <a:custGeom>
              <a:avLst/>
              <a:gdLst/>
              <a:ahLst/>
              <a:cxnLst/>
              <a:rect l="l" t="t" r="r" b="b"/>
              <a:pathLst>
                <a:path w="11997" h="12012" extrusionOk="0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77"/>
            <p:cNvSpPr/>
            <p:nvPr/>
          </p:nvSpPr>
          <p:spPr>
            <a:xfrm>
              <a:off x="881081" y="3351124"/>
              <a:ext cx="237298" cy="311487"/>
            </a:xfrm>
            <a:custGeom>
              <a:avLst/>
              <a:gdLst/>
              <a:ahLst/>
              <a:cxnLst/>
              <a:rect l="l" t="t" r="r" b="b"/>
              <a:pathLst>
                <a:path w="9052" h="11882" extrusionOk="0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77"/>
            <p:cNvSpPr/>
            <p:nvPr/>
          </p:nvSpPr>
          <p:spPr>
            <a:xfrm>
              <a:off x="935582" y="3650473"/>
              <a:ext cx="205893" cy="72668"/>
            </a:xfrm>
            <a:custGeom>
              <a:avLst/>
              <a:gdLst/>
              <a:ahLst/>
              <a:cxnLst/>
              <a:rect l="l" t="t" r="r" b="b"/>
              <a:pathLst>
                <a:path w="7854" h="2772" extrusionOk="0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77"/>
            <p:cNvSpPr/>
            <p:nvPr/>
          </p:nvSpPr>
          <p:spPr>
            <a:xfrm>
              <a:off x="1026024" y="3675062"/>
              <a:ext cx="24616" cy="48472"/>
            </a:xfrm>
            <a:custGeom>
              <a:avLst/>
              <a:gdLst/>
              <a:ahLst/>
              <a:cxnLst/>
              <a:rect l="l" t="t" r="r" b="b"/>
              <a:pathLst>
                <a:path w="939" h="1849" extrusionOk="0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77"/>
            <p:cNvSpPr/>
            <p:nvPr/>
          </p:nvSpPr>
          <p:spPr>
            <a:xfrm>
              <a:off x="1027544" y="3662584"/>
              <a:ext cx="21601" cy="20841"/>
            </a:xfrm>
            <a:custGeom>
              <a:avLst/>
              <a:gdLst/>
              <a:ahLst/>
              <a:cxnLst/>
              <a:rect l="l" t="t" r="r" b="b"/>
              <a:pathLst>
                <a:path w="824" h="795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77"/>
            <p:cNvSpPr/>
            <p:nvPr/>
          </p:nvSpPr>
          <p:spPr>
            <a:xfrm>
              <a:off x="1104747" y="3675429"/>
              <a:ext cx="36727" cy="47711"/>
            </a:xfrm>
            <a:custGeom>
              <a:avLst/>
              <a:gdLst/>
              <a:ahLst/>
              <a:cxnLst/>
              <a:rect l="l" t="t" r="r" b="b"/>
              <a:pathLst>
                <a:path w="1401" h="1820" extrusionOk="0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77"/>
            <p:cNvSpPr/>
            <p:nvPr/>
          </p:nvSpPr>
          <p:spPr>
            <a:xfrm>
              <a:off x="971523" y="3463140"/>
              <a:ext cx="133251" cy="96524"/>
            </a:xfrm>
            <a:custGeom>
              <a:avLst/>
              <a:gdLst/>
              <a:ahLst/>
              <a:cxnLst/>
              <a:rect l="l" t="t" r="r" b="b"/>
              <a:pathLst>
                <a:path w="5083" h="3682" extrusionOk="0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77"/>
            <p:cNvSpPr/>
            <p:nvPr/>
          </p:nvSpPr>
          <p:spPr>
            <a:xfrm>
              <a:off x="1001801" y="3463140"/>
              <a:ext cx="103340" cy="96524"/>
            </a:xfrm>
            <a:custGeom>
              <a:avLst/>
              <a:gdLst/>
              <a:ahLst/>
              <a:cxnLst/>
              <a:rect l="l" t="t" r="r" b="b"/>
              <a:pathLst>
                <a:path w="3942" h="3682" extrusionOk="0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77"/>
            <p:cNvSpPr/>
            <p:nvPr/>
          </p:nvSpPr>
          <p:spPr>
            <a:xfrm>
              <a:off x="1001801" y="3608083"/>
              <a:ext cx="73061" cy="54527"/>
            </a:xfrm>
            <a:custGeom>
              <a:avLst/>
              <a:gdLst/>
              <a:ahLst/>
              <a:cxnLst/>
              <a:rect l="l" t="t" r="r" b="b"/>
              <a:pathLst>
                <a:path w="2787" h="2080" extrusionOk="0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77"/>
            <p:cNvSpPr/>
            <p:nvPr/>
          </p:nvSpPr>
          <p:spPr>
            <a:xfrm>
              <a:off x="1001801" y="3608083"/>
              <a:ext cx="73061" cy="30383"/>
            </a:xfrm>
            <a:custGeom>
              <a:avLst/>
              <a:gdLst/>
              <a:ahLst/>
              <a:cxnLst/>
              <a:rect l="l" t="t" r="r" b="b"/>
              <a:pathLst>
                <a:path w="2787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77"/>
            <p:cNvSpPr/>
            <p:nvPr/>
          </p:nvSpPr>
          <p:spPr>
            <a:xfrm>
              <a:off x="990083" y="3640459"/>
              <a:ext cx="48445" cy="43596"/>
            </a:xfrm>
            <a:custGeom>
              <a:avLst/>
              <a:gdLst/>
              <a:ahLst/>
              <a:cxnLst/>
              <a:rect l="l" t="t" r="r" b="b"/>
              <a:pathLst>
                <a:path w="1848" h="1663" extrusionOk="0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77"/>
            <p:cNvSpPr/>
            <p:nvPr/>
          </p:nvSpPr>
          <p:spPr>
            <a:xfrm>
              <a:off x="1038502" y="3640459"/>
              <a:ext cx="48105" cy="43438"/>
            </a:xfrm>
            <a:custGeom>
              <a:avLst/>
              <a:gdLst/>
              <a:ahLst/>
              <a:cxnLst/>
              <a:rect l="l" t="t" r="r" b="b"/>
              <a:pathLst>
                <a:path w="1835" h="1657" extrusionOk="0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77"/>
            <p:cNvSpPr/>
            <p:nvPr/>
          </p:nvSpPr>
          <p:spPr>
            <a:xfrm>
              <a:off x="977971" y="3511926"/>
              <a:ext cx="120746" cy="114350"/>
            </a:xfrm>
            <a:custGeom>
              <a:avLst/>
              <a:gdLst/>
              <a:ahLst/>
              <a:cxnLst/>
              <a:rect l="l" t="t" r="r" b="b"/>
              <a:pathLst>
                <a:path w="4606" h="4362" extrusionOk="0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77"/>
            <p:cNvSpPr/>
            <p:nvPr/>
          </p:nvSpPr>
          <p:spPr>
            <a:xfrm>
              <a:off x="977578" y="3511926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77"/>
            <p:cNvSpPr/>
            <p:nvPr/>
          </p:nvSpPr>
          <p:spPr>
            <a:xfrm>
              <a:off x="935215" y="3675429"/>
              <a:ext cx="36334" cy="47711"/>
            </a:xfrm>
            <a:custGeom>
              <a:avLst/>
              <a:gdLst/>
              <a:ahLst/>
              <a:cxnLst/>
              <a:rect l="l" t="t" r="r" b="b"/>
              <a:pathLst>
                <a:path w="1386" h="1820" extrusionOk="0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9" name="Google Shape;16199;p77"/>
          <p:cNvGrpSpPr/>
          <p:nvPr/>
        </p:nvGrpSpPr>
        <p:grpSpPr>
          <a:xfrm>
            <a:off x="1324219" y="3399202"/>
            <a:ext cx="376578" cy="272846"/>
            <a:chOff x="1324219" y="3399202"/>
            <a:chExt cx="376578" cy="272846"/>
          </a:xfrm>
        </p:grpSpPr>
        <p:sp>
          <p:nvSpPr>
            <p:cNvPr id="16200" name="Google Shape;16200;p77"/>
            <p:cNvSpPr/>
            <p:nvPr/>
          </p:nvSpPr>
          <p:spPr>
            <a:xfrm>
              <a:off x="1597458" y="3496066"/>
              <a:ext cx="30278" cy="66639"/>
            </a:xfrm>
            <a:custGeom>
              <a:avLst/>
              <a:gdLst/>
              <a:ahLst/>
              <a:cxnLst/>
              <a:rect l="l" t="t" r="r" b="b"/>
              <a:pathLst>
                <a:path w="1155" h="2542" extrusionOk="0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77"/>
            <p:cNvSpPr/>
            <p:nvPr/>
          </p:nvSpPr>
          <p:spPr>
            <a:xfrm>
              <a:off x="1609569" y="3490011"/>
              <a:ext cx="72668" cy="72694"/>
            </a:xfrm>
            <a:custGeom>
              <a:avLst/>
              <a:gdLst/>
              <a:ahLst/>
              <a:cxnLst/>
              <a:rect l="l" t="t" r="r" b="b"/>
              <a:pathLst>
                <a:path w="2772" h="2773" extrusionOk="0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77"/>
            <p:cNvSpPr/>
            <p:nvPr/>
          </p:nvSpPr>
          <p:spPr>
            <a:xfrm>
              <a:off x="1621681" y="3580846"/>
              <a:ext cx="36334" cy="26870"/>
            </a:xfrm>
            <a:custGeom>
              <a:avLst/>
              <a:gdLst/>
              <a:ahLst/>
              <a:cxnLst/>
              <a:rect l="l" t="t" r="r" b="b"/>
              <a:pathLst>
                <a:path w="1386" h="1025" extrusionOk="0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77"/>
            <p:cNvSpPr/>
            <p:nvPr/>
          </p:nvSpPr>
          <p:spPr>
            <a:xfrm>
              <a:off x="1621681" y="3580846"/>
              <a:ext cx="36334" cy="14785"/>
            </a:xfrm>
            <a:custGeom>
              <a:avLst/>
              <a:gdLst/>
              <a:ahLst/>
              <a:cxnLst/>
              <a:rect l="l" t="t" r="r" b="b"/>
              <a:pathLst>
                <a:path w="1386" h="564" extrusionOk="0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77"/>
            <p:cNvSpPr/>
            <p:nvPr/>
          </p:nvSpPr>
          <p:spPr>
            <a:xfrm>
              <a:off x="1579291" y="3595605"/>
              <a:ext cx="121507" cy="76443"/>
            </a:xfrm>
            <a:custGeom>
              <a:avLst/>
              <a:gdLst/>
              <a:ahLst/>
              <a:cxnLst/>
              <a:rect l="l" t="t" r="r" b="b"/>
              <a:pathLst>
                <a:path w="4635" h="2916" extrusionOk="0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77"/>
            <p:cNvSpPr/>
            <p:nvPr/>
          </p:nvSpPr>
          <p:spPr>
            <a:xfrm>
              <a:off x="1633766" y="3607690"/>
              <a:ext cx="12138" cy="64358"/>
            </a:xfrm>
            <a:custGeom>
              <a:avLst/>
              <a:gdLst/>
              <a:ahLst/>
              <a:cxnLst/>
              <a:rect l="l" t="t" r="r" b="b"/>
              <a:pathLst>
                <a:path w="463" h="2455" extrusionOk="0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77"/>
            <p:cNvSpPr/>
            <p:nvPr/>
          </p:nvSpPr>
          <p:spPr>
            <a:xfrm>
              <a:off x="1603514" y="3520289"/>
              <a:ext cx="72668" cy="66639"/>
            </a:xfrm>
            <a:custGeom>
              <a:avLst/>
              <a:gdLst/>
              <a:ahLst/>
              <a:cxnLst/>
              <a:rect l="l" t="t" r="r" b="b"/>
              <a:pathLst>
                <a:path w="2772" h="2542" extrusionOk="0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77"/>
            <p:cNvSpPr/>
            <p:nvPr/>
          </p:nvSpPr>
          <p:spPr>
            <a:xfrm>
              <a:off x="1603514" y="3520289"/>
              <a:ext cx="72668" cy="65118"/>
            </a:xfrm>
            <a:custGeom>
              <a:avLst/>
              <a:gdLst/>
              <a:ahLst/>
              <a:cxnLst/>
              <a:rect l="l" t="t" r="r" b="b"/>
              <a:pathLst>
                <a:path w="2772" h="2484" extrusionOk="0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77"/>
            <p:cNvSpPr/>
            <p:nvPr/>
          </p:nvSpPr>
          <p:spPr>
            <a:xfrm>
              <a:off x="1676156" y="3611098"/>
              <a:ext cx="24249" cy="60583"/>
            </a:xfrm>
            <a:custGeom>
              <a:avLst/>
              <a:gdLst/>
              <a:ahLst/>
              <a:cxnLst/>
              <a:rect l="l" t="t" r="r" b="b"/>
              <a:pathLst>
                <a:path w="925" h="2311" extrusionOk="0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77"/>
            <p:cNvSpPr/>
            <p:nvPr/>
          </p:nvSpPr>
          <p:spPr>
            <a:xfrm>
              <a:off x="1633766" y="3607690"/>
              <a:ext cx="12138" cy="12138"/>
            </a:xfrm>
            <a:custGeom>
              <a:avLst/>
              <a:gdLst/>
              <a:ahLst/>
              <a:cxnLst/>
              <a:rect l="l" t="t" r="r" b="b"/>
              <a:pathLst>
                <a:path w="463" h="463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77"/>
            <p:cNvSpPr/>
            <p:nvPr/>
          </p:nvSpPr>
          <p:spPr>
            <a:xfrm>
              <a:off x="1614865" y="3590755"/>
              <a:ext cx="24983" cy="25560"/>
            </a:xfrm>
            <a:custGeom>
              <a:avLst/>
              <a:gdLst/>
              <a:ahLst/>
              <a:cxnLst/>
              <a:rect l="l" t="t" r="r" b="b"/>
              <a:pathLst>
                <a:path w="953" h="975" extrusionOk="0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77"/>
            <p:cNvSpPr/>
            <p:nvPr/>
          </p:nvSpPr>
          <p:spPr>
            <a:xfrm>
              <a:off x="1639822" y="3590755"/>
              <a:ext cx="25009" cy="25560"/>
            </a:xfrm>
            <a:custGeom>
              <a:avLst/>
              <a:gdLst/>
              <a:ahLst/>
              <a:cxnLst/>
              <a:rect l="l" t="t" r="r" b="b"/>
              <a:pathLst>
                <a:path w="954" h="975" extrusionOk="0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77"/>
            <p:cNvSpPr/>
            <p:nvPr/>
          </p:nvSpPr>
          <p:spPr>
            <a:xfrm>
              <a:off x="1325373" y="3492291"/>
              <a:ext cx="109002" cy="109395"/>
            </a:xfrm>
            <a:custGeom>
              <a:avLst/>
              <a:gdLst/>
              <a:ahLst/>
              <a:cxnLst/>
              <a:rect l="l" t="t" r="r" b="b"/>
              <a:pathLst>
                <a:path w="4158" h="4173" extrusionOk="0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77"/>
            <p:cNvSpPr/>
            <p:nvPr/>
          </p:nvSpPr>
          <p:spPr>
            <a:xfrm>
              <a:off x="1355258" y="3492291"/>
              <a:ext cx="79117" cy="109002"/>
            </a:xfrm>
            <a:custGeom>
              <a:avLst/>
              <a:gdLst/>
              <a:ahLst/>
              <a:cxnLst/>
              <a:rect l="l" t="t" r="r" b="b"/>
              <a:pathLst>
                <a:path w="3018" h="4158" extrusionOk="0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77"/>
            <p:cNvSpPr/>
            <p:nvPr/>
          </p:nvSpPr>
          <p:spPr>
            <a:xfrm>
              <a:off x="1324612" y="3574790"/>
              <a:ext cx="109002" cy="97258"/>
            </a:xfrm>
            <a:custGeom>
              <a:avLst/>
              <a:gdLst/>
              <a:ahLst/>
              <a:cxnLst/>
              <a:rect l="l" t="t" r="r" b="b"/>
              <a:pathLst>
                <a:path w="4158" h="3710" extrusionOk="0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77"/>
            <p:cNvSpPr/>
            <p:nvPr/>
          </p:nvSpPr>
          <p:spPr>
            <a:xfrm>
              <a:off x="1360553" y="3574790"/>
              <a:ext cx="37120" cy="24223"/>
            </a:xfrm>
            <a:custGeom>
              <a:avLst/>
              <a:gdLst/>
              <a:ahLst/>
              <a:cxnLst/>
              <a:rect l="l" t="t" r="r" b="b"/>
              <a:pathLst>
                <a:path w="1416" h="924" extrusionOk="0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77"/>
            <p:cNvSpPr/>
            <p:nvPr/>
          </p:nvSpPr>
          <p:spPr>
            <a:xfrm>
              <a:off x="1324219" y="3606563"/>
              <a:ext cx="109395" cy="65485"/>
            </a:xfrm>
            <a:custGeom>
              <a:avLst/>
              <a:gdLst/>
              <a:ahLst/>
              <a:cxnLst/>
              <a:rect l="l" t="t" r="r" b="b"/>
              <a:pathLst>
                <a:path w="4173" h="2498" extrusionOk="0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77"/>
            <p:cNvSpPr/>
            <p:nvPr/>
          </p:nvSpPr>
          <p:spPr>
            <a:xfrm>
              <a:off x="1342779" y="3527393"/>
              <a:ext cx="72668" cy="59534"/>
            </a:xfrm>
            <a:custGeom>
              <a:avLst/>
              <a:gdLst/>
              <a:ahLst/>
              <a:cxnLst/>
              <a:rect l="l" t="t" r="r" b="b"/>
              <a:pathLst>
                <a:path w="2772" h="2271" extrusionOk="0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77"/>
            <p:cNvSpPr/>
            <p:nvPr/>
          </p:nvSpPr>
          <p:spPr>
            <a:xfrm>
              <a:off x="1342779" y="3527393"/>
              <a:ext cx="73061" cy="59141"/>
            </a:xfrm>
            <a:custGeom>
              <a:avLst/>
              <a:gdLst/>
              <a:ahLst/>
              <a:cxnLst/>
              <a:rect l="l" t="t" r="r" b="b"/>
              <a:pathLst>
                <a:path w="2787" h="2256" extrusionOk="0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77"/>
            <p:cNvSpPr/>
            <p:nvPr/>
          </p:nvSpPr>
          <p:spPr>
            <a:xfrm>
              <a:off x="1324612" y="3619067"/>
              <a:ext cx="24249" cy="52981"/>
            </a:xfrm>
            <a:custGeom>
              <a:avLst/>
              <a:gdLst/>
              <a:ahLst/>
              <a:cxnLst/>
              <a:rect l="l" t="t" r="r" b="b"/>
              <a:pathLst>
                <a:path w="925" h="2021" extrusionOk="0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77"/>
            <p:cNvSpPr/>
            <p:nvPr/>
          </p:nvSpPr>
          <p:spPr>
            <a:xfrm>
              <a:off x="1409365" y="3586901"/>
              <a:ext cx="206286" cy="85146"/>
            </a:xfrm>
            <a:custGeom>
              <a:avLst/>
              <a:gdLst/>
              <a:ahLst/>
              <a:cxnLst/>
              <a:rect l="l" t="t" r="r" b="b"/>
              <a:pathLst>
                <a:path w="7869" h="3248" extrusionOk="0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77"/>
            <p:cNvSpPr/>
            <p:nvPr/>
          </p:nvSpPr>
          <p:spPr>
            <a:xfrm>
              <a:off x="1500567" y="3611098"/>
              <a:ext cx="24249" cy="60950"/>
            </a:xfrm>
            <a:custGeom>
              <a:avLst/>
              <a:gdLst/>
              <a:ahLst/>
              <a:cxnLst/>
              <a:rect l="l" t="t" r="r" b="b"/>
              <a:pathLst>
                <a:path w="925" h="2325" extrusionOk="0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77"/>
            <p:cNvSpPr/>
            <p:nvPr/>
          </p:nvSpPr>
          <p:spPr>
            <a:xfrm>
              <a:off x="1502088" y="3598986"/>
              <a:ext cx="21208" cy="20474"/>
            </a:xfrm>
            <a:custGeom>
              <a:avLst/>
              <a:gdLst/>
              <a:ahLst/>
              <a:cxnLst/>
              <a:rect l="l" t="t" r="r" b="b"/>
              <a:pathLst>
                <a:path w="809" h="781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77"/>
            <p:cNvSpPr/>
            <p:nvPr/>
          </p:nvSpPr>
          <p:spPr>
            <a:xfrm>
              <a:off x="1579291" y="3611858"/>
              <a:ext cx="36360" cy="60190"/>
            </a:xfrm>
            <a:custGeom>
              <a:avLst/>
              <a:gdLst/>
              <a:ahLst/>
              <a:cxnLst/>
              <a:rect l="l" t="t" r="r" b="b"/>
              <a:pathLst>
                <a:path w="1387" h="2296" extrusionOk="0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77"/>
            <p:cNvSpPr/>
            <p:nvPr/>
          </p:nvSpPr>
          <p:spPr>
            <a:xfrm>
              <a:off x="1446066" y="3399202"/>
              <a:ext cx="133251" cy="96891"/>
            </a:xfrm>
            <a:custGeom>
              <a:avLst/>
              <a:gdLst/>
              <a:ahLst/>
              <a:cxnLst/>
              <a:rect l="l" t="t" r="r" b="b"/>
              <a:pathLst>
                <a:path w="5083" h="3696" extrusionOk="0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77"/>
            <p:cNvSpPr/>
            <p:nvPr/>
          </p:nvSpPr>
          <p:spPr>
            <a:xfrm>
              <a:off x="1476345" y="3399202"/>
              <a:ext cx="102973" cy="96891"/>
            </a:xfrm>
            <a:custGeom>
              <a:avLst/>
              <a:gdLst/>
              <a:ahLst/>
              <a:cxnLst/>
              <a:rect l="l" t="t" r="r" b="b"/>
              <a:pathLst>
                <a:path w="3928" h="3696" extrusionOk="0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77"/>
            <p:cNvSpPr/>
            <p:nvPr/>
          </p:nvSpPr>
          <p:spPr>
            <a:xfrm>
              <a:off x="1476345" y="3544512"/>
              <a:ext cx="72694" cy="54501"/>
            </a:xfrm>
            <a:custGeom>
              <a:avLst/>
              <a:gdLst/>
              <a:ahLst/>
              <a:cxnLst/>
              <a:rect l="l" t="t" r="r" b="b"/>
              <a:pathLst>
                <a:path w="2773" h="2079" extrusionOk="0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77"/>
            <p:cNvSpPr/>
            <p:nvPr/>
          </p:nvSpPr>
          <p:spPr>
            <a:xfrm>
              <a:off x="1476345" y="3544512"/>
              <a:ext cx="72694" cy="30383"/>
            </a:xfrm>
            <a:custGeom>
              <a:avLst/>
              <a:gdLst/>
              <a:ahLst/>
              <a:cxnLst/>
              <a:rect l="l" t="t" r="r" b="b"/>
              <a:pathLst>
                <a:path w="2773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77"/>
            <p:cNvSpPr/>
            <p:nvPr/>
          </p:nvSpPr>
          <p:spPr>
            <a:xfrm>
              <a:off x="1464233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77"/>
            <p:cNvSpPr/>
            <p:nvPr/>
          </p:nvSpPr>
          <p:spPr>
            <a:xfrm>
              <a:off x="1512679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77"/>
            <p:cNvSpPr/>
            <p:nvPr/>
          </p:nvSpPr>
          <p:spPr>
            <a:xfrm>
              <a:off x="1452122" y="3448171"/>
              <a:ext cx="121140" cy="114533"/>
            </a:xfrm>
            <a:custGeom>
              <a:avLst/>
              <a:gdLst/>
              <a:ahLst/>
              <a:cxnLst/>
              <a:rect l="l" t="t" r="r" b="b"/>
              <a:pathLst>
                <a:path w="4621" h="4369" extrusionOk="0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77"/>
            <p:cNvSpPr/>
            <p:nvPr/>
          </p:nvSpPr>
          <p:spPr>
            <a:xfrm>
              <a:off x="1452122" y="3448355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77"/>
            <p:cNvSpPr/>
            <p:nvPr/>
          </p:nvSpPr>
          <p:spPr>
            <a:xfrm>
              <a:off x="1409759" y="3611858"/>
              <a:ext cx="36334" cy="60190"/>
            </a:xfrm>
            <a:custGeom>
              <a:avLst/>
              <a:gdLst/>
              <a:ahLst/>
              <a:cxnLst/>
              <a:rect l="l" t="t" r="r" b="b"/>
              <a:pathLst>
                <a:path w="1386" h="2296" extrusionOk="0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33" name="Google Shape;16233;p77"/>
          <p:cNvGrpSpPr/>
          <p:nvPr/>
        </p:nvGrpSpPr>
        <p:grpSpPr>
          <a:xfrm>
            <a:off x="1798763" y="3395401"/>
            <a:ext cx="376185" cy="280448"/>
            <a:chOff x="1798763" y="3395401"/>
            <a:chExt cx="376185" cy="280448"/>
          </a:xfrm>
        </p:grpSpPr>
        <p:sp>
          <p:nvSpPr>
            <p:cNvPr id="16234" name="Google Shape;16234;p77"/>
            <p:cNvSpPr/>
            <p:nvPr/>
          </p:nvSpPr>
          <p:spPr>
            <a:xfrm>
              <a:off x="2097352" y="3478660"/>
              <a:ext cx="47711" cy="42023"/>
            </a:xfrm>
            <a:custGeom>
              <a:avLst/>
              <a:gdLst/>
              <a:ahLst/>
              <a:cxnLst/>
              <a:rect l="l" t="t" r="r" b="b"/>
              <a:pathLst>
                <a:path w="1820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77"/>
            <p:cNvSpPr/>
            <p:nvPr/>
          </p:nvSpPr>
          <p:spPr>
            <a:xfrm>
              <a:off x="2097352" y="3478660"/>
              <a:ext cx="32559" cy="42023"/>
            </a:xfrm>
            <a:custGeom>
              <a:avLst/>
              <a:gdLst/>
              <a:ahLst/>
              <a:cxnLst/>
              <a:rect l="l" t="t" r="r" b="b"/>
              <a:pathLst>
                <a:path w="1242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77"/>
            <p:cNvSpPr/>
            <p:nvPr/>
          </p:nvSpPr>
          <p:spPr>
            <a:xfrm>
              <a:off x="2067441" y="3580452"/>
              <a:ext cx="107508" cy="95396"/>
            </a:xfrm>
            <a:custGeom>
              <a:avLst/>
              <a:gdLst/>
              <a:ahLst/>
              <a:cxnLst/>
              <a:rect l="l" t="t" r="r" b="b"/>
              <a:pathLst>
                <a:path w="4101" h="3639" extrusionOk="0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77"/>
            <p:cNvSpPr/>
            <p:nvPr/>
          </p:nvSpPr>
          <p:spPr>
            <a:xfrm>
              <a:off x="2103014" y="3580085"/>
              <a:ext cx="36360" cy="23856"/>
            </a:xfrm>
            <a:custGeom>
              <a:avLst/>
              <a:gdLst/>
              <a:ahLst/>
              <a:cxnLst/>
              <a:rect l="l" t="t" r="r" b="b"/>
              <a:pathLst>
                <a:path w="1387" h="910" extrusionOk="0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77"/>
            <p:cNvSpPr/>
            <p:nvPr/>
          </p:nvSpPr>
          <p:spPr>
            <a:xfrm>
              <a:off x="2067441" y="3611491"/>
              <a:ext cx="107141" cy="64358"/>
            </a:xfrm>
            <a:custGeom>
              <a:avLst/>
              <a:gdLst/>
              <a:ahLst/>
              <a:cxnLst/>
              <a:rect l="l" t="t" r="r" b="b"/>
              <a:pathLst>
                <a:path w="4087" h="2455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77"/>
            <p:cNvSpPr/>
            <p:nvPr/>
          </p:nvSpPr>
          <p:spPr>
            <a:xfrm>
              <a:off x="2079185" y="3496827"/>
              <a:ext cx="83652" cy="83285"/>
            </a:xfrm>
            <a:custGeom>
              <a:avLst/>
              <a:gdLst/>
              <a:ahLst/>
              <a:cxnLst/>
              <a:rect l="l" t="t" r="r" b="b"/>
              <a:pathLst>
                <a:path w="3191" h="3177" extrusionOk="0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77"/>
            <p:cNvSpPr/>
            <p:nvPr/>
          </p:nvSpPr>
          <p:spPr>
            <a:xfrm>
              <a:off x="2095071" y="3496827"/>
              <a:ext cx="69653" cy="75342"/>
            </a:xfrm>
            <a:custGeom>
              <a:avLst/>
              <a:gdLst/>
              <a:ahLst/>
              <a:cxnLst/>
              <a:rect l="l" t="t" r="r" b="b"/>
              <a:pathLst>
                <a:path w="2657" h="2874" extrusionOk="0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77"/>
            <p:cNvSpPr/>
            <p:nvPr/>
          </p:nvSpPr>
          <p:spPr>
            <a:xfrm>
              <a:off x="2085241" y="3533449"/>
              <a:ext cx="71541" cy="58774"/>
            </a:xfrm>
            <a:custGeom>
              <a:avLst/>
              <a:gdLst/>
              <a:ahLst/>
              <a:cxnLst/>
              <a:rect l="l" t="t" r="r" b="b"/>
              <a:pathLst>
                <a:path w="2729" h="2242" extrusionOk="0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77"/>
            <p:cNvSpPr/>
            <p:nvPr/>
          </p:nvSpPr>
          <p:spPr>
            <a:xfrm>
              <a:off x="2085608" y="3533449"/>
              <a:ext cx="71567" cy="58381"/>
            </a:xfrm>
            <a:custGeom>
              <a:avLst/>
              <a:gdLst/>
              <a:ahLst/>
              <a:cxnLst/>
              <a:rect l="l" t="t" r="r" b="b"/>
              <a:pathLst>
                <a:path w="2730" h="2227" extrusionOk="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77"/>
            <p:cNvSpPr/>
            <p:nvPr/>
          </p:nvSpPr>
          <p:spPr>
            <a:xfrm>
              <a:off x="2150699" y="3623969"/>
              <a:ext cx="24249" cy="51879"/>
            </a:xfrm>
            <a:custGeom>
              <a:avLst/>
              <a:gdLst/>
              <a:ahLst/>
              <a:cxnLst/>
              <a:rect l="l" t="t" r="r" b="b"/>
              <a:pathLst>
                <a:path w="925" h="1979" extrusionOk="0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77"/>
            <p:cNvSpPr/>
            <p:nvPr/>
          </p:nvSpPr>
          <p:spPr>
            <a:xfrm>
              <a:off x="1816930" y="3502882"/>
              <a:ext cx="29938" cy="65485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77"/>
            <p:cNvSpPr/>
            <p:nvPr/>
          </p:nvSpPr>
          <p:spPr>
            <a:xfrm>
              <a:off x="1828674" y="3496827"/>
              <a:ext cx="71541" cy="71541"/>
            </a:xfrm>
            <a:custGeom>
              <a:avLst/>
              <a:gdLst/>
              <a:ahLst/>
              <a:cxnLst/>
              <a:rect l="l" t="t" r="r" b="b"/>
              <a:pathLst>
                <a:path w="2729" h="2729" extrusionOk="0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77"/>
            <p:cNvSpPr/>
            <p:nvPr/>
          </p:nvSpPr>
          <p:spPr>
            <a:xfrm>
              <a:off x="1840786" y="3586141"/>
              <a:ext cx="35967" cy="26503"/>
            </a:xfrm>
            <a:custGeom>
              <a:avLst/>
              <a:gdLst/>
              <a:ahLst/>
              <a:cxnLst/>
              <a:rect l="l" t="t" r="r" b="b"/>
              <a:pathLst>
                <a:path w="1372" h="1011" extrusionOk="0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77"/>
            <p:cNvSpPr/>
            <p:nvPr/>
          </p:nvSpPr>
          <p:spPr>
            <a:xfrm>
              <a:off x="1840786" y="3586141"/>
              <a:ext cx="35967" cy="14392"/>
            </a:xfrm>
            <a:custGeom>
              <a:avLst/>
              <a:gdLst/>
              <a:ahLst/>
              <a:cxnLst/>
              <a:rect l="l" t="t" r="r" b="b"/>
              <a:pathLst>
                <a:path w="1372" h="549" extrusionOk="0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77"/>
            <p:cNvSpPr/>
            <p:nvPr/>
          </p:nvSpPr>
          <p:spPr>
            <a:xfrm>
              <a:off x="1799156" y="3600507"/>
              <a:ext cx="119226" cy="75342"/>
            </a:xfrm>
            <a:custGeom>
              <a:avLst/>
              <a:gdLst/>
              <a:ahLst/>
              <a:cxnLst/>
              <a:rect l="l" t="t" r="r" b="b"/>
              <a:pathLst>
                <a:path w="4548" h="2874" extrusionOk="0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77"/>
            <p:cNvSpPr/>
            <p:nvPr/>
          </p:nvSpPr>
          <p:spPr>
            <a:xfrm>
              <a:off x="1852897" y="3612618"/>
              <a:ext cx="11744" cy="63231"/>
            </a:xfrm>
            <a:custGeom>
              <a:avLst/>
              <a:gdLst/>
              <a:ahLst/>
              <a:cxnLst/>
              <a:rect l="l" t="t" r="r" b="b"/>
              <a:pathLst>
                <a:path w="448" h="2412" extrusionOk="0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77"/>
            <p:cNvSpPr/>
            <p:nvPr/>
          </p:nvSpPr>
          <p:spPr>
            <a:xfrm>
              <a:off x="1822986" y="3526712"/>
              <a:ext cx="71541" cy="65511"/>
            </a:xfrm>
            <a:custGeom>
              <a:avLst/>
              <a:gdLst/>
              <a:ahLst/>
              <a:cxnLst/>
              <a:rect l="l" t="t" r="r" b="b"/>
              <a:pathLst>
                <a:path w="2729" h="2499" extrusionOk="0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77"/>
            <p:cNvSpPr/>
            <p:nvPr/>
          </p:nvSpPr>
          <p:spPr>
            <a:xfrm>
              <a:off x="1822986" y="3526712"/>
              <a:ext cx="71174" cy="63991"/>
            </a:xfrm>
            <a:custGeom>
              <a:avLst/>
              <a:gdLst/>
              <a:ahLst/>
              <a:cxnLst/>
              <a:rect l="l" t="t" r="r" b="b"/>
              <a:pathLst>
                <a:path w="2715" h="2441" extrusionOk="0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77"/>
            <p:cNvSpPr/>
            <p:nvPr/>
          </p:nvSpPr>
          <p:spPr>
            <a:xfrm>
              <a:off x="1798763" y="3616026"/>
              <a:ext cx="24249" cy="59823"/>
            </a:xfrm>
            <a:custGeom>
              <a:avLst/>
              <a:gdLst/>
              <a:ahLst/>
              <a:cxnLst/>
              <a:rect l="l" t="t" r="r" b="b"/>
              <a:pathLst>
                <a:path w="925" h="2282" extrusionOk="0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77"/>
            <p:cNvSpPr/>
            <p:nvPr/>
          </p:nvSpPr>
          <p:spPr>
            <a:xfrm>
              <a:off x="1852504" y="3612618"/>
              <a:ext cx="12138" cy="11771"/>
            </a:xfrm>
            <a:custGeom>
              <a:avLst/>
              <a:gdLst/>
              <a:ahLst/>
              <a:cxnLst/>
              <a:rect l="l" t="t" r="r" b="b"/>
              <a:pathLst>
                <a:path w="463" h="44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77"/>
            <p:cNvSpPr/>
            <p:nvPr/>
          </p:nvSpPr>
          <p:spPr>
            <a:xfrm>
              <a:off x="1834337" y="3595919"/>
              <a:ext cx="24249" cy="25114"/>
            </a:xfrm>
            <a:custGeom>
              <a:avLst/>
              <a:gdLst/>
              <a:ahLst/>
              <a:cxnLst/>
              <a:rect l="l" t="t" r="r" b="b"/>
              <a:pathLst>
                <a:path w="925" h="958" extrusionOk="0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77"/>
            <p:cNvSpPr/>
            <p:nvPr/>
          </p:nvSpPr>
          <p:spPr>
            <a:xfrm>
              <a:off x="1858559" y="3595919"/>
              <a:ext cx="24616" cy="25114"/>
            </a:xfrm>
            <a:custGeom>
              <a:avLst/>
              <a:gdLst/>
              <a:ahLst/>
              <a:cxnLst/>
              <a:rect l="l" t="t" r="r" b="b"/>
              <a:pathLst>
                <a:path w="939" h="958" extrusionOk="0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77"/>
            <p:cNvSpPr/>
            <p:nvPr/>
          </p:nvSpPr>
          <p:spPr>
            <a:xfrm>
              <a:off x="1900556" y="3395401"/>
              <a:ext cx="178288" cy="208540"/>
            </a:xfrm>
            <a:custGeom>
              <a:avLst/>
              <a:gdLst/>
              <a:ahLst/>
              <a:cxnLst/>
              <a:rect l="l" t="t" r="r" b="b"/>
              <a:pathLst>
                <a:path w="6801" h="7955" extrusionOk="0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77"/>
            <p:cNvSpPr/>
            <p:nvPr/>
          </p:nvSpPr>
          <p:spPr>
            <a:xfrm>
              <a:off x="1942579" y="3395401"/>
              <a:ext cx="136266" cy="208593"/>
            </a:xfrm>
            <a:custGeom>
              <a:avLst/>
              <a:gdLst/>
              <a:ahLst/>
              <a:cxnLst/>
              <a:rect l="l" t="t" r="r" b="b"/>
              <a:pathLst>
                <a:path w="5198" h="7957" extrusionOk="0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77"/>
            <p:cNvSpPr/>
            <p:nvPr/>
          </p:nvSpPr>
          <p:spPr>
            <a:xfrm>
              <a:off x="1888471" y="3556230"/>
              <a:ext cx="202852" cy="119619"/>
            </a:xfrm>
            <a:custGeom>
              <a:avLst/>
              <a:gdLst/>
              <a:ahLst/>
              <a:cxnLst/>
              <a:rect l="l" t="t" r="r" b="b"/>
              <a:pathLst>
                <a:path w="7738" h="4563" extrusionOk="0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77"/>
            <p:cNvSpPr/>
            <p:nvPr/>
          </p:nvSpPr>
          <p:spPr>
            <a:xfrm>
              <a:off x="1888471" y="3599380"/>
              <a:ext cx="202852" cy="76469"/>
            </a:xfrm>
            <a:custGeom>
              <a:avLst/>
              <a:gdLst/>
              <a:ahLst/>
              <a:cxnLst/>
              <a:rect l="l" t="t" r="r" b="b"/>
              <a:pathLst>
                <a:path w="7738" h="2917" extrusionOk="0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77"/>
            <p:cNvSpPr/>
            <p:nvPr/>
          </p:nvSpPr>
          <p:spPr>
            <a:xfrm>
              <a:off x="1959985" y="3556230"/>
              <a:ext cx="59823" cy="23961"/>
            </a:xfrm>
            <a:custGeom>
              <a:avLst/>
              <a:gdLst/>
              <a:ahLst/>
              <a:cxnLst/>
              <a:rect l="l" t="t" r="r" b="b"/>
              <a:pathLst>
                <a:path w="2282" h="914" extrusionOk="0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77"/>
            <p:cNvSpPr/>
            <p:nvPr/>
          </p:nvSpPr>
          <p:spPr>
            <a:xfrm>
              <a:off x="1929707" y="3456062"/>
              <a:ext cx="119619" cy="112069"/>
            </a:xfrm>
            <a:custGeom>
              <a:avLst/>
              <a:gdLst/>
              <a:ahLst/>
              <a:cxnLst/>
              <a:rect l="l" t="t" r="r" b="b"/>
              <a:pathLst>
                <a:path w="4563" h="4275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77"/>
            <p:cNvSpPr/>
            <p:nvPr/>
          </p:nvSpPr>
          <p:spPr>
            <a:xfrm>
              <a:off x="1929707" y="3456062"/>
              <a:ext cx="116971" cy="111938"/>
            </a:xfrm>
            <a:custGeom>
              <a:avLst/>
              <a:gdLst/>
              <a:ahLst/>
              <a:cxnLst/>
              <a:rect l="l" t="t" r="r" b="b"/>
              <a:pathLst>
                <a:path w="4462" h="4270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77"/>
            <p:cNvSpPr/>
            <p:nvPr/>
          </p:nvSpPr>
          <p:spPr>
            <a:xfrm>
              <a:off x="1888471" y="3619067"/>
              <a:ext cx="41629" cy="56782"/>
            </a:xfrm>
            <a:custGeom>
              <a:avLst/>
              <a:gdLst/>
              <a:ahLst/>
              <a:cxnLst/>
              <a:rect l="l" t="t" r="r" b="b"/>
              <a:pathLst>
                <a:path w="1588" h="2166" extrusionOk="0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77"/>
            <p:cNvSpPr/>
            <p:nvPr/>
          </p:nvSpPr>
          <p:spPr>
            <a:xfrm>
              <a:off x="2049667" y="3619067"/>
              <a:ext cx="41656" cy="56782"/>
            </a:xfrm>
            <a:custGeom>
              <a:avLst/>
              <a:gdLst/>
              <a:ahLst/>
              <a:cxnLst/>
              <a:rect l="l" t="t" r="r" b="b"/>
              <a:pathLst>
                <a:path w="1589" h="2166" extrusionOk="0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5" name="Google Shape;16265;p77"/>
          <p:cNvGrpSpPr/>
          <p:nvPr/>
        </p:nvGrpSpPr>
        <p:grpSpPr>
          <a:xfrm>
            <a:off x="2273307" y="3378754"/>
            <a:ext cx="375818" cy="313374"/>
            <a:chOff x="2273307" y="3378754"/>
            <a:chExt cx="375818" cy="313374"/>
          </a:xfrm>
        </p:grpSpPr>
        <p:sp>
          <p:nvSpPr>
            <p:cNvPr id="16266" name="Google Shape;16266;p77"/>
            <p:cNvSpPr/>
            <p:nvPr/>
          </p:nvSpPr>
          <p:spPr>
            <a:xfrm>
              <a:off x="2448528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77"/>
            <p:cNvSpPr/>
            <p:nvPr/>
          </p:nvSpPr>
          <p:spPr>
            <a:xfrm>
              <a:off x="2447401" y="3429087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77"/>
            <p:cNvSpPr/>
            <p:nvPr/>
          </p:nvSpPr>
          <p:spPr>
            <a:xfrm>
              <a:off x="2423545" y="3448774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77"/>
            <p:cNvSpPr/>
            <p:nvPr/>
          </p:nvSpPr>
          <p:spPr>
            <a:xfrm>
              <a:off x="2436050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77"/>
            <p:cNvSpPr/>
            <p:nvPr/>
          </p:nvSpPr>
          <p:spPr>
            <a:xfrm>
              <a:off x="2423545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77"/>
            <p:cNvSpPr/>
            <p:nvPr/>
          </p:nvSpPr>
          <p:spPr>
            <a:xfrm>
              <a:off x="2485989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77"/>
            <p:cNvSpPr/>
            <p:nvPr/>
          </p:nvSpPr>
          <p:spPr>
            <a:xfrm>
              <a:off x="2442105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77"/>
            <p:cNvSpPr/>
            <p:nvPr/>
          </p:nvSpPr>
          <p:spPr>
            <a:xfrm>
              <a:off x="2457992" y="3554342"/>
              <a:ext cx="6449" cy="93876"/>
            </a:xfrm>
            <a:custGeom>
              <a:avLst/>
              <a:gdLst/>
              <a:ahLst/>
              <a:cxnLst/>
              <a:rect l="l" t="t" r="r" b="b"/>
              <a:pathLst>
                <a:path w="246" h="3581" extrusionOk="0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77"/>
            <p:cNvSpPr/>
            <p:nvPr/>
          </p:nvSpPr>
          <p:spPr>
            <a:xfrm>
              <a:off x="2436050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77"/>
            <p:cNvSpPr/>
            <p:nvPr/>
          </p:nvSpPr>
          <p:spPr>
            <a:xfrm>
              <a:off x="2436050" y="3379147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77"/>
            <p:cNvSpPr/>
            <p:nvPr/>
          </p:nvSpPr>
          <p:spPr>
            <a:xfrm>
              <a:off x="2435656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77"/>
            <p:cNvSpPr/>
            <p:nvPr/>
          </p:nvSpPr>
          <p:spPr>
            <a:xfrm>
              <a:off x="2436050" y="3379147"/>
              <a:ext cx="34447" cy="22728"/>
            </a:xfrm>
            <a:custGeom>
              <a:avLst/>
              <a:gdLst/>
              <a:ahLst/>
              <a:cxnLst/>
              <a:rect l="l" t="t" r="r" b="b"/>
              <a:pathLst>
                <a:path w="1314" h="867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77"/>
            <p:cNvSpPr/>
            <p:nvPr/>
          </p:nvSpPr>
          <p:spPr>
            <a:xfrm>
              <a:off x="2548800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77"/>
            <p:cNvSpPr/>
            <p:nvPr/>
          </p:nvSpPr>
          <p:spPr>
            <a:xfrm>
              <a:off x="2547673" y="3429087"/>
              <a:ext cx="27264" cy="18849"/>
            </a:xfrm>
            <a:custGeom>
              <a:avLst/>
              <a:gdLst/>
              <a:ahLst/>
              <a:cxnLst/>
              <a:rect l="l" t="t" r="r" b="b"/>
              <a:pathLst>
                <a:path w="1040" h="719" extrusionOk="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77"/>
            <p:cNvSpPr/>
            <p:nvPr/>
          </p:nvSpPr>
          <p:spPr>
            <a:xfrm>
              <a:off x="2523844" y="3448774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77"/>
            <p:cNvSpPr/>
            <p:nvPr/>
          </p:nvSpPr>
          <p:spPr>
            <a:xfrm>
              <a:off x="2536322" y="3541864"/>
              <a:ext cx="49992" cy="106354"/>
            </a:xfrm>
            <a:custGeom>
              <a:avLst/>
              <a:gdLst/>
              <a:ahLst/>
              <a:cxnLst/>
              <a:rect l="l" t="t" r="r" b="b"/>
              <a:pathLst>
                <a:path w="1907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77"/>
            <p:cNvSpPr/>
            <p:nvPr/>
          </p:nvSpPr>
          <p:spPr>
            <a:xfrm>
              <a:off x="2523844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77"/>
            <p:cNvSpPr/>
            <p:nvPr/>
          </p:nvSpPr>
          <p:spPr>
            <a:xfrm>
              <a:off x="2586288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77"/>
            <p:cNvSpPr/>
            <p:nvPr/>
          </p:nvSpPr>
          <p:spPr>
            <a:xfrm>
              <a:off x="2542011" y="3441670"/>
              <a:ext cx="38615" cy="100220"/>
            </a:xfrm>
            <a:custGeom>
              <a:avLst/>
              <a:gdLst/>
              <a:ahLst/>
              <a:cxnLst/>
              <a:rect l="l" t="t" r="r" b="b"/>
              <a:pathLst>
                <a:path w="1473" h="3823" extrusionOk="0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77"/>
            <p:cNvSpPr/>
            <p:nvPr/>
          </p:nvSpPr>
          <p:spPr>
            <a:xfrm>
              <a:off x="2558264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77"/>
            <p:cNvSpPr/>
            <p:nvPr/>
          </p:nvSpPr>
          <p:spPr>
            <a:xfrm>
              <a:off x="2536322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77"/>
            <p:cNvSpPr/>
            <p:nvPr/>
          </p:nvSpPr>
          <p:spPr>
            <a:xfrm>
              <a:off x="2536008" y="3379147"/>
              <a:ext cx="34787" cy="56441"/>
            </a:xfrm>
            <a:custGeom>
              <a:avLst/>
              <a:gdLst/>
              <a:ahLst/>
              <a:cxnLst/>
              <a:rect l="l" t="t" r="r" b="b"/>
              <a:pathLst>
                <a:path w="1327" h="2153" extrusionOk="0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77"/>
            <p:cNvSpPr/>
            <p:nvPr/>
          </p:nvSpPr>
          <p:spPr>
            <a:xfrm>
              <a:off x="2536322" y="3378754"/>
              <a:ext cx="49992" cy="25429"/>
            </a:xfrm>
            <a:custGeom>
              <a:avLst/>
              <a:gdLst/>
              <a:ahLst/>
              <a:cxnLst/>
              <a:rect l="l" t="t" r="r" b="b"/>
              <a:pathLst>
                <a:path w="1907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77"/>
            <p:cNvSpPr/>
            <p:nvPr/>
          </p:nvSpPr>
          <p:spPr>
            <a:xfrm>
              <a:off x="2536322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77"/>
            <p:cNvSpPr/>
            <p:nvPr/>
          </p:nvSpPr>
          <p:spPr>
            <a:xfrm>
              <a:off x="2348623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77"/>
            <p:cNvSpPr/>
            <p:nvPr/>
          </p:nvSpPr>
          <p:spPr>
            <a:xfrm>
              <a:off x="2347102" y="3429087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77"/>
            <p:cNvSpPr/>
            <p:nvPr/>
          </p:nvSpPr>
          <p:spPr>
            <a:xfrm>
              <a:off x="2323273" y="3448774"/>
              <a:ext cx="75342" cy="93116"/>
            </a:xfrm>
            <a:custGeom>
              <a:avLst/>
              <a:gdLst/>
              <a:ahLst/>
              <a:cxnLst/>
              <a:rect l="l" t="t" r="r" b="b"/>
              <a:pathLst>
                <a:path w="2874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77"/>
            <p:cNvSpPr/>
            <p:nvPr/>
          </p:nvSpPr>
          <p:spPr>
            <a:xfrm>
              <a:off x="2335751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77"/>
            <p:cNvSpPr/>
            <p:nvPr/>
          </p:nvSpPr>
          <p:spPr>
            <a:xfrm>
              <a:off x="2323273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77"/>
            <p:cNvSpPr/>
            <p:nvPr/>
          </p:nvSpPr>
          <p:spPr>
            <a:xfrm>
              <a:off x="2386084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77"/>
            <p:cNvSpPr/>
            <p:nvPr/>
          </p:nvSpPr>
          <p:spPr>
            <a:xfrm>
              <a:off x="2341807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77"/>
            <p:cNvSpPr/>
            <p:nvPr/>
          </p:nvSpPr>
          <p:spPr>
            <a:xfrm>
              <a:off x="2357693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77"/>
            <p:cNvSpPr/>
            <p:nvPr/>
          </p:nvSpPr>
          <p:spPr>
            <a:xfrm>
              <a:off x="2335751" y="3378754"/>
              <a:ext cx="50752" cy="56782"/>
            </a:xfrm>
            <a:custGeom>
              <a:avLst/>
              <a:gdLst/>
              <a:ahLst/>
              <a:cxnLst/>
              <a:rect l="l" t="t" r="r" b="b"/>
              <a:pathLst>
                <a:path w="1936" h="2166" extrusionOk="0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77"/>
            <p:cNvSpPr/>
            <p:nvPr/>
          </p:nvSpPr>
          <p:spPr>
            <a:xfrm>
              <a:off x="2335751" y="3379147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77"/>
            <p:cNvSpPr/>
            <p:nvPr/>
          </p:nvSpPr>
          <p:spPr>
            <a:xfrm>
              <a:off x="2335751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77"/>
            <p:cNvSpPr/>
            <p:nvPr/>
          </p:nvSpPr>
          <p:spPr>
            <a:xfrm>
              <a:off x="2335751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77"/>
            <p:cNvSpPr/>
            <p:nvPr/>
          </p:nvSpPr>
          <p:spPr>
            <a:xfrm>
              <a:off x="2298290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77"/>
            <p:cNvSpPr/>
            <p:nvPr/>
          </p:nvSpPr>
          <p:spPr>
            <a:xfrm>
              <a:off x="2297163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77"/>
            <p:cNvSpPr/>
            <p:nvPr/>
          </p:nvSpPr>
          <p:spPr>
            <a:xfrm>
              <a:off x="2273307" y="3555102"/>
              <a:ext cx="74975" cy="93116"/>
            </a:xfrm>
            <a:custGeom>
              <a:avLst/>
              <a:gdLst/>
              <a:ahLst/>
              <a:cxnLst/>
              <a:rect l="l" t="t" r="r" b="b"/>
              <a:pathLst>
                <a:path w="2860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77"/>
            <p:cNvSpPr/>
            <p:nvPr/>
          </p:nvSpPr>
          <p:spPr>
            <a:xfrm>
              <a:off x="2285812" y="3648192"/>
              <a:ext cx="49966" cy="43936"/>
            </a:xfrm>
            <a:custGeom>
              <a:avLst/>
              <a:gdLst/>
              <a:ahLst/>
              <a:cxnLst/>
              <a:rect l="l" t="t" r="r" b="b"/>
              <a:pathLst>
                <a:path w="1906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77"/>
            <p:cNvSpPr/>
            <p:nvPr/>
          </p:nvSpPr>
          <p:spPr>
            <a:xfrm>
              <a:off x="2273307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77"/>
            <p:cNvSpPr/>
            <p:nvPr/>
          </p:nvSpPr>
          <p:spPr>
            <a:xfrm>
              <a:off x="2335751" y="3565693"/>
              <a:ext cx="12898" cy="82525"/>
            </a:xfrm>
            <a:custGeom>
              <a:avLst/>
              <a:gdLst/>
              <a:ahLst/>
              <a:cxnLst/>
              <a:rect l="l" t="t" r="r" b="b"/>
              <a:pathLst>
                <a:path w="492" h="3148" extrusionOk="0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77"/>
            <p:cNvSpPr/>
            <p:nvPr/>
          </p:nvSpPr>
          <p:spPr>
            <a:xfrm>
              <a:off x="2291867" y="3547998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77"/>
            <p:cNvSpPr/>
            <p:nvPr/>
          </p:nvSpPr>
          <p:spPr>
            <a:xfrm>
              <a:off x="2307754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77"/>
            <p:cNvSpPr/>
            <p:nvPr/>
          </p:nvSpPr>
          <p:spPr>
            <a:xfrm>
              <a:off x="2285812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77"/>
            <p:cNvSpPr/>
            <p:nvPr/>
          </p:nvSpPr>
          <p:spPr>
            <a:xfrm>
              <a:off x="2285812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77"/>
            <p:cNvSpPr/>
            <p:nvPr/>
          </p:nvSpPr>
          <p:spPr>
            <a:xfrm>
              <a:off x="2285418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77"/>
            <p:cNvSpPr/>
            <p:nvPr/>
          </p:nvSpPr>
          <p:spPr>
            <a:xfrm>
              <a:off x="2285812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77"/>
            <p:cNvSpPr/>
            <p:nvPr/>
          </p:nvSpPr>
          <p:spPr>
            <a:xfrm>
              <a:off x="2398588" y="3535415"/>
              <a:ext cx="24983" cy="25009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77"/>
            <p:cNvSpPr/>
            <p:nvPr/>
          </p:nvSpPr>
          <p:spPr>
            <a:xfrm>
              <a:off x="2397435" y="3535415"/>
              <a:ext cx="27290" cy="18849"/>
            </a:xfrm>
            <a:custGeom>
              <a:avLst/>
              <a:gdLst/>
              <a:ahLst/>
              <a:cxnLst/>
              <a:rect l="l" t="t" r="r" b="b"/>
              <a:pathLst>
                <a:path w="1041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77"/>
            <p:cNvSpPr/>
            <p:nvPr/>
          </p:nvSpPr>
          <p:spPr>
            <a:xfrm>
              <a:off x="2373606" y="3555102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77"/>
            <p:cNvSpPr/>
            <p:nvPr/>
          </p:nvSpPr>
          <p:spPr>
            <a:xfrm>
              <a:off x="2386084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77"/>
            <p:cNvSpPr/>
            <p:nvPr/>
          </p:nvSpPr>
          <p:spPr>
            <a:xfrm>
              <a:off x="2385717" y="3485475"/>
              <a:ext cx="34840" cy="56441"/>
            </a:xfrm>
            <a:custGeom>
              <a:avLst/>
              <a:gdLst/>
              <a:ahLst/>
              <a:cxnLst/>
              <a:rect l="l" t="t" r="r" b="b"/>
              <a:pathLst>
                <a:path w="1329" h="2153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77"/>
            <p:cNvSpPr/>
            <p:nvPr/>
          </p:nvSpPr>
          <p:spPr>
            <a:xfrm>
              <a:off x="2386084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77"/>
            <p:cNvSpPr/>
            <p:nvPr/>
          </p:nvSpPr>
          <p:spPr>
            <a:xfrm>
              <a:off x="2373606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77"/>
            <p:cNvSpPr/>
            <p:nvPr/>
          </p:nvSpPr>
          <p:spPr>
            <a:xfrm>
              <a:off x="2436050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77"/>
            <p:cNvSpPr/>
            <p:nvPr/>
          </p:nvSpPr>
          <p:spPr>
            <a:xfrm>
              <a:off x="2391773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77"/>
            <p:cNvSpPr/>
            <p:nvPr/>
          </p:nvSpPr>
          <p:spPr>
            <a:xfrm>
              <a:off x="2408026" y="3660670"/>
              <a:ext cx="6082" cy="31458"/>
            </a:xfrm>
            <a:custGeom>
              <a:avLst/>
              <a:gdLst/>
              <a:ahLst/>
              <a:cxnLst/>
              <a:rect l="l" t="t" r="r" b="b"/>
              <a:pathLst>
                <a:path w="232" h="1200" extrusionOk="0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77"/>
            <p:cNvSpPr/>
            <p:nvPr/>
          </p:nvSpPr>
          <p:spPr>
            <a:xfrm>
              <a:off x="2385717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77"/>
            <p:cNvSpPr/>
            <p:nvPr/>
          </p:nvSpPr>
          <p:spPr>
            <a:xfrm>
              <a:off x="2385717" y="3485475"/>
              <a:ext cx="34840" cy="23095"/>
            </a:xfrm>
            <a:custGeom>
              <a:avLst/>
              <a:gdLst/>
              <a:ahLst/>
              <a:cxnLst/>
              <a:rect l="l" t="t" r="r" b="b"/>
              <a:pathLst>
                <a:path w="1329" h="881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77"/>
            <p:cNvSpPr/>
            <p:nvPr/>
          </p:nvSpPr>
          <p:spPr>
            <a:xfrm>
              <a:off x="2498861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77"/>
            <p:cNvSpPr/>
            <p:nvPr/>
          </p:nvSpPr>
          <p:spPr>
            <a:xfrm>
              <a:off x="2497340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77"/>
            <p:cNvSpPr/>
            <p:nvPr/>
          </p:nvSpPr>
          <p:spPr>
            <a:xfrm>
              <a:off x="2473878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77"/>
            <p:cNvSpPr/>
            <p:nvPr/>
          </p:nvSpPr>
          <p:spPr>
            <a:xfrm>
              <a:off x="2485989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77"/>
            <p:cNvSpPr/>
            <p:nvPr/>
          </p:nvSpPr>
          <p:spPr>
            <a:xfrm>
              <a:off x="2473511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77"/>
            <p:cNvSpPr/>
            <p:nvPr/>
          </p:nvSpPr>
          <p:spPr>
            <a:xfrm>
              <a:off x="2536322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77"/>
            <p:cNvSpPr/>
            <p:nvPr/>
          </p:nvSpPr>
          <p:spPr>
            <a:xfrm>
              <a:off x="2492045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77"/>
            <p:cNvSpPr/>
            <p:nvPr/>
          </p:nvSpPr>
          <p:spPr>
            <a:xfrm>
              <a:off x="2507931" y="3660670"/>
              <a:ext cx="6475" cy="31458"/>
            </a:xfrm>
            <a:custGeom>
              <a:avLst/>
              <a:gdLst/>
              <a:ahLst/>
              <a:cxnLst/>
              <a:rect l="l" t="t" r="r" b="b"/>
              <a:pathLst>
                <a:path w="247" h="1200" extrusionOk="0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77"/>
            <p:cNvSpPr/>
            <p:nvPr/>
          </p:nvSpPr>
          <p:spPr>
            <a:xfrm>
              <a:off x="2486383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77"/>
            <p:cNvSpPr/>
            <p:nvPr/>
          </p:nvSpPr>
          <p:spPr>
            <a:xfrm>
              <a:off x="2485989" y="3485475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77"/>
            <p:cNvSpPr/>
            <p:nvPr/>
          </p:nvSpPr>
          <p:spPr>
            <a:xfrm>
              <a:off x="2485989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77"/>
            <p:cNvSpPr/>
            <p:nvPr/>
          </p:nvSpPr>
          <p:spPr>
            <a:xfrm>
              <a:off x="2485989" y="3485475"/>
              <a:ext cx="34473" cy="23095"/>
            </a:xfrm>
            <a:custGeom>
              <a:avLst/>
              <a:gdLst/>
              <a:ahLst/>
              <a:cxnLst/>
              <a:rect l="l" t="t" r="r" b="b"/>
              <a:pathLst>
                <a:path w="1315" h="881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77"/>
            <p:cNvSpPr/>
            <p:nvPr/>
          </p:nvSpPr>
          <p:spPr>
            <a:xfrm>
              <a:off x="2598766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77"/>
            <p:cNvSpPr/>
            <p:nvPr/>
          </p:nvSpPr>
          <p:spPr>
            <a:xfrm>
              <a:off x="2597639" y="3535415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77"/>
            <p:cNvSpPr/>
            <p:nvPr/>
          </p:nvSpPr>
          <p:spPr>
            <a:xfrm>
              <a:off x="2573783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77"/>
            <p:cNvSpPr/>
            <p:nvPr/>
          </p:nvSpPr>
          <p:spPr>
            <a:xfrm>
              <a:off x="2586288" y="3648192"/>
              <a:ext cx="50333" cy="43936"/>
            </a:xfrm>
            <a:custGeom>
              <a:avLst/>
              <a:gdLst/>
              <a:ahLst/>
              <a:cxnLst/>
              <a:rect l="l" t="t" r="r" b="b"/>
              <a:pathLst>
                <a:path w="1920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77"/>
            <p:cNvSpPr/>
            <p:nvPr/>
          </p:nvSpPr>
          <p:spPr>
            <a:xfrm>
              <a:off x="2573783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77"/>
            <p:cNvSpPr/>
            <p:nvPr/>
          </p:nvSpPr>
          <p:spPr>
            <a:xfrm>
              <a:off x="2636594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77"/>
            <p:cNvSpPr/>
            <p:nvPr/>
          </p:nvSpPr>
          <p:spPr>
            <a:xfrm>
              <a:off x="2592317" y="3548103"/>
              <a:ext cx="38248" cy="100115"/>
            </a:xfrm>
            <a:custGeom>
              <a:avLst/>
              <a:gdLst/>
              <a:ahLst/>
              <a:cxnLst/>
              <a:rect l="l" t="t" r="r" b="b"/>
              <a:pathLst>
                <a:path w="1459" h="3819" extrusionOk="0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77"/>
            <p:cNvSpPr/>
            <p:nvPr/>
          </p:nvSpPr>
          <p:spPr>
            <a:xfrm>
              <a:off x="2608230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77"/>
            <p:cNvSpPr/>
            <p:nvPr/>
          </p:nvSpPr>
          <p:spPr>
            <a:xfrm>
              <a:off x="2586288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77"/>
            <p:cNvSpPr/>
            <p:nvPr/>
          </p:nvSpPr>
          <p:spPr>
            <a:xfrm>
              <a:off x="2586288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77"/>
            <p:cNvSpPr/>
            <p:nvPr/>
          </p:nvSpPr>
          <p:spPr>
            <a:xfrm>
              <a:off x="2586288" y="3485082"/>
              <a:ext cx="50333" cy="25429"/>
            </a:xfrm>
            <a:custGeom>
              <a:avLst/>
              <a:gdLst/>
              <a:ahLst/>
              <a:cxnLst/>
              <a:rect l="l" t="t" r="r" b="b"/>
              <a:pathLst>
                <a:path w="1920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77"/>
            <p:cNvSpPr/>
            <p:nvPr/>
          </p:nvSpPr>
          <p:spPr>
            <a:xfrm>
              <a:off x="2586288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50" name="Google Shape;16350;p77"/>
          <p:cNvGrpSpPr/>
          <p:nvPr/>
        </p:nvGrpSpPr>
        <p:grpSpPr>
          <a:xfrm>
            <a:off x="2747484" y="3359460"/>
            <a:ext cx="377706" cy="352330"/>
            <a:chOff x="2747484" y="3359460"/>
            <a:chExt cx="377706" cy="352330"/>
          </a:xfrm>
        </p:grpSpPr>
        <p:sp>
          <p:nvSpPr>
            <p:cNvPr id="16351" name="Google Shape;16351;p77"/>
            <p:cNvSpPr/>
            <p:nvPr/>
          </p:nvSpPr>
          <p:spPr>
            <a:xfrm>
              <a:off x="2806520" y="3611858"/>
              <a:ext cx="46951" cy="46951"/>
            </a:xfrm>
            <a:custGeom>
              <a:avLst/>
              <a:gdLst/>
              <a:ahLst/>
              <a:cxnLst/>
              <a:rect l="l" t="t" r="r" b="b"/>
              <a:pathLst>
                <a:path w="1791" h="1791" extrusionOk="0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77"/>
            <p:cNvSpPr/>
            <p:nvPr/>
          </p:nvSpPr>
          <p:spPr>
            <a:xfrm>
              <a:off x="2960533" y="3488490"/>
              <a:ext cx="110155" cy="94086"/>
            </a:xfrm>
            <a:custGeom>
              <a:avLst/>
              <a:gdLst/>
              <a:ahLst/>
              <a:cxnLst/>
              <a:rect l="l" t="t" r="r" b="b"/>
              <a:pathLst>
                <a:path w="4202" h="3589" extrusionOk="0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77"/>
            <p:cNvSpPr/>
            <p:nvPr/>
          </p:nvSpPr>
          <p:spPr>
            <a:xfrm>
              <a:off x="2971884" y="3526712"/>
              <a:ext cx="103340" cy="56048"/>
            </a:xfrm>
            <a:custGeom>
              <a:avLst/>
              <a:gdLst/>
              <a:ahLst/>
              <a:cxnLst/>
              <a:rect l="l" t="t" r="r" b="b"/>
              <a:pathLst>
                <a:path w="3942" h="2138" extrusionOk="0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77"/>
            <p:cNvSpPr/>
            <p:nvPr/>
          </p:nvSpPr>
          <p:spPr>
            <a:xfrm>
              <a:off x="2835645" y="3382817"/>
              <a:ext cx="158601" cy="305457"/>
            </a:xfrm>
            <a:custGeom>
              <a:avLst/>
              <a:gdLst/>
              <a:ahLst/>
              <a:cxnLst/>
              <a:rect l="l" t="t" r="r" b="b"/>
              <a:pathLst>
                <a:path w="6050" h="11652" extrusionOk="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77"/>
            <p:cNvSpPr/>
            <p:nvPr/>
          </p:nvSpPr>
          <p:spPr>
            <a:xfrm>
              <a:off x="2835645" y="3564933"/>
              <a:ext cx="158601" cy="123342"/>
            </a:xfrm>
            <a:custGeom>
              <a:avLst/>
              <a:gdLst/>
              <a:ahLst/>
              <a:cxnLst/>
              <a:rect l="l" t="t" r="r" b="b"/>
              <a:pathLst>
                <a:path w="6050" h="4705" extrusionOk="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77"/>
            <p:cNvSpPr/>
            <p:nvPr/>
          </p:nvSpPr>
          <p:spPr>
            <a:xfrm>
              <a:off x="2982475" y="3359460"/>
              <a:ext cx="46951" cy="352330"/>
            </a:xfrm>
            <a:custGeom>
              <a:avLst/>
              <a:gdLst/>
              <a:ahLst/>
              <a:cxnLst/>
              <a:rect l="l" t="t" r="r" b="b"/>
              <a:pathLst>
                <a:path w="1791" h="13440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77"/>
            <p:cNvSpPr/>
            <p:nvPr/>
          </p:nvSpPr>
          <p:spPr>
            <a:xfrm>
              <a:off x="2982475" y="3682245"/>
              <a:ext cx="46951" cy="29544"/>
            </a:xfrm>
            <a:custGeom>
              <a:avLst/>
              <a:gdLst/>
              <a:ahLst/>
              <a:cxnLst/>
              <a:rect l="l" t="t" r="r" b="b"/>
              <a:pathLst>
                <a:path w="1791" h="1127" extrusionOk="0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77"/>
            <p:cNvSpPr/>
            <p:nvPr/>
          </p:nvSpPr>
          <p:spPr>
            <a:xfrm>
              <a:off x="2747851" y="3482828"/>
              <a:ext cx="46951" cy="105594"/>
            </a:xfrm>
            <a:custGeom>
              <a:avLst/>
              <a:gdLst/>
              <a:ahLst/>
              <a:cxnLst/>
              <a:rect l="l" t="t" r="r" b="b"/>
              <a:pathLst>
                <a:path w="1791" h="4028" extrusionOk="0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77"/>
            <p:cNvSpPr/>
            <p:nvPr/>
          </p:nvSpPr>
          <p:spPr>
            <a:xfrm>
              <a:off x="2747484" y="3488123"/>
              <a:ext cx="47318" cy="100299"/>
            </a:xfrm>
            <a:custGeom>
              <a:avLst/>
              <a:gdLst/>
              <a:ahLst/>
              <a:cxnLst/>
              <a:rect l="l" t="t" r="r" b="b"/>
              <a:pathLst>
                <a:path w="1805" h="3826" extrusionOk="0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77"/>
            <p:cNvSpPr/>
            <p:nvPr/>
          </p:nvSpPr>
          <p:spPr>
            <a:xfrm>
              <a:off x="2788720" y="3482828"/>
              <a:ext cx="58695" cy="105594"/>
            </a:xfrm>
            <a:custGeom>
              <a:avLst/>
              <a:gdLst/>
              <a:ahLst/>
              <a:cxnLst/>
              <a:rect l="l" t="t" r="r" b="b"/>
              <a:pathLst>
                <a:path w="2239" h="4028" extrusionOk="0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77"/>
            <p:cNvSpPr/>
            <p:nvPr/>
          </p:nvSpPr>
          <p:spPr>
            <a:xfrm>
              <a:off x="2788720" y="3570622"/>
              <a:ext cx="58695" cy="17800"/>
            </a:xfrm>
            <a:custGeom>
              <a:avLst/>
              <a:gdLst/>
              <a:ahLst/>
              <a:cxnLst/>
              <a:rect l="l" t="t" r="r" b="b"/>
              <a:pathLst>
                <a:path w="2239" h="679" extrusionOk="0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77"/>
            <p:cNvSpPr/>
            <p:nvPr/>
          </p:nvSpPr>
          <p:spPr>
            <a:xfrm>
              <a:off x="2788720" y="3588396"/>
              <a:ext cx="59062" cy="93876"/>
            </a:xfrm>
            <a:custGeom>
              <a:avLst/>
              <a:gdLst/>
              <a:ahLst/>
              <a:cxnLst/>
              <a:rect l="l" t="t" r="r" b="b"/>
              <a:pathLst>
                <a:path w="2253" h="3581" extrusionOk="0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77"/>
            <p:cNvSpPr/>
            <p:nvPr/>
          </p:nvSpPr>
          <p:spPr>
            <a:xfrm>
              <a:off x="3091844" y="3529753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77"/>
            <p:cNvSpPr/>
            <p:nvPr/>
          </p:nvSpPr>
          <p:spPr>
            <a:xfrm>
              <a:off x="3069535" y="3463140"/>
              <a:ext cx="28574" cy="24249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77"/>
            <p:cNvSpPr/>
            <p:nvPr/>
          </p:nvSpPr>
          <p:spPr>
            <a:xfrm>
              <a:off x="3068958" y="3583467"/>
              <a:ext cx="28601" cy="24249"/>
            </a:xfrm>
            <a:custGeom>
              <a:avLst/>
              <a:gdLst/>
              <a:ahLst/>
              <a:cxnLst/>
              <a:rect l="l" t="t" r="r" b="b"/>
              <a:pathLst>
                <a:path w="1091" h="925" extrusionOk="0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6" name="Google Shape;16366;p77"/>
          <p:cNvGrpSpPr/>
          <p:nvPr/>
        </p:nvGrpSpPr>
        <p:grpSpPr>
          <a:xfrm>
            <a:off x="3696205" y="3371938"/>
            <a:ext cx="375792" cy="327373"/>
            <a:chOff x="3696205" y="3371938"/>
            <a:chExt cx="375792" cy="327373"/>
          </a:xfrm>
        </p:grpSpPr>
        <p:sp>
          <p:nvSpPr>
            <p:cNvPr id="16367" name="Google Shape;16367;p77"/>
            <p:cNvSpPr/>
            <p:nvPr/>
          </p:nvSpPr>
          <p:spPr>
            <a:xfrm>
              <a:off x="3696205" y="3456718"/>
              <a:ext cx="375792" cy="242594"/>
            </a:xfrm>
            <a:custGeom>
              <a:avLst/>
              <a:gdLst/>
              <a:ahLst/>
              <a:cxnLst/>
              <a:rect l="l" t="t" r="r" b="b"/>
              <a:pathLst>
                <a:path w="14335" h="925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77"/>
            <p:cNvSpPr/>
            <p:nvPr/>
          </p:nvSpPr>
          <p:spPr>
            <a:xfrm>
              <a:off x="3696205" y="3456718"/>
              <a:ext cx="375792" cy="18193"/>
            </a:xfrm>
            <a:custGeom>
              <a:avLst/>
              <a:gdLst/>
              <a:ahLst/>
              <a:cxnLst/>
              <a:rect l="l" t="t" r="r" b="b"/>
              <a:pathLst>
                <a:path w="14335" h="69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77"/>
            <p:cNvSpPr/>
            <p:nvPr/>
          </p:nvSpPr>
          <p:spPr>
            <a:xfrm>
              <a:off x="3732539" y="3505163"/>
              <a:ext cx="121113" cy="157814"/>
            </a:xfrm>
            <a:custGeom>
              <a:avLst/>
              <a:gdLst/>
              <a:ahLst/>
              <a:cxnLst/>
              <a:rect l="l" t="t" r="r" b="b"/>
              <a:pathLst>
                <a:path w="4620" h="602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77"/>
            <p:cNvSpPr/>
            <p:nvPr/>
          </p:nvSpPr>
          <p:spPr>
            <a:xfrm>
              <a:off x="3883904" y="3505163"/>
              <a:ext cx="151759" cy="30278"/>
            </a:xfrm>
            <a:custGeom>
              <a:avLst/>
              <a:gdLst/>
              <a:ahLst/>
              <a:cxnLst/>
              <a:rect l="l" t="t" r="r" b="b"/>
              <a:pathLst>
                <a:path w="5789" h="1155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77"/>
            <p:cNvSpPr/>
            <p:nvPr/>
          </p:nvSpPr>
          <p:spPr>
            <a:xfrm>
              <a:off x="3883904" y="3553582"/>
              <a:ext cx="115451" cy="24249"/>
            </a:xfrm>
            <a:custGeom>
              <a:avLst/>
              <a:gdLst/>
              <a:ahLst/>
              <a:cxnLst/>
              <a:rect l="l" t="t" r="r" b="b"/>
              <a:pathLst>
                <a:path w="4404" h="925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77"/>
            <p:cNvSpPr/>
            <p:nvPr/>
          </p:nvSpPr>
          <p:spPr>
            <a:xfrm>
              <a:off x="3882017" y="3595972"/>
              <a:ext cx="76836" cy="12138"/>
            </a:xfrm>
            <a:custGeom>
              <a:avLst/>
              <a:gdLst/>
              <a:ahLst/>
              <a:cxnLst/>
              <a:rect l="l" t="t" r="r" b="b"/>
              <a:pathLst>
                <a:path w="2931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77"/>
            <p:cNvSpPr/>
            <p:nvPr/>
          </p:nvSpPr>
          <p:spPr>
            <a:xfrm>
              <a:off x="3966770" y="3595972"/>
              <a:ext cx="40528" cy="12138"/>
            </a:xfrm>
            <a:custGeom>
              <a:avLst/>
              <a:gdLst/>
              <a:ahLst/>
              <a:cxnLst/>
              <a:rect l="l" t="t" r="r" b="b"/>
              <a:pathLst>
                <a:path w="1546" h="463" extrusionOk="0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77"/>
            <p:cNvSpPr/>
            <p:nvPr/>
          </p:nvSpPr>
          <p:spPr>
            <a:xfrm>
              <a:off x="3882017" y="3632306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77"/>
            <p:cNvSpPr/>
            <p:nvPr/>
          </p:nvSpPr>
          <p:spPr>
            <a:xfrm>
              <a:off x="3918324" y="3632306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77"/>
            <p:cNvSpPr/>
            <p:nvPr/>
          </p:nvSpPr>
          <p:spPr>
            <a:xfrm>
              <a:off x="3882017" y="3656895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77"/>
            <p:cNvSpPr/>
            <p:nvPr/>
          </p:nvSpPr>
          <p:spPr>
            <a:xfrm>
              <a:off x="3918324" y="3656895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77"/>
            <p:cNvSpPr/>
            <p:nvPr/>
          </p:nvSpPr>
          <p:spPr>
            <a:xfrm>
              <a:off x="3853993" y="3371938"/>
              <a:ext cx="59823" cy="109028"/>
            </a:xfrm>
            <a:custGeom>
              <a:avLst/>
              <a:gdLst/>
              <a:ahLst/>
              <a:cxnLst/>
              <a:rect l="l" t="t" r="r" b="b"/>
              <a:pathLst>
                <a:path w="2282" h="4159" extrusionOk="0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77"/>
            <p:cNvSpPr/>
            <p:nvPr/>
          </p:nvSpPr>
          <p:spPr>
            <a:xfrm>
              <a:off x="3756735" y="3583860"/>
              <a:ext cx="72694" cy="78750"/>
            </a:xfrm>
            <a:custGeom>
              <a:avLst/>
              <a:gdLst/>
              <a:ahLst/>
              <a:cxnLst/>
              <a:rect l="l" t="t" r="r" b="b"/>
              <a:pathLst>
                <a:path w="2773" h="3004" extrusionOk="0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77"/>
            <p:cNvSpPr/>
            <p:nvPr/>
          </p:nvSpPr>
          <p:spPr>
            <a:xfrm>
              <a:off x="3779831" y="3583860"/>
              <a:ext cx="26503" cy="18193"/>
            </a:xfrm>
            <a:custGeom>
              <a:avLst/>
              <a:gdLst/>
              <a:ahLst/>
              <a:cxnLst/>
              <a:rect l="l" t="t" r="r" b="b"/>
              <a:pathLst>
                <a:path w="1011" h="694" extrusionOk="0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77"/>
            <p:cNvSpPr/>
            <p:nvPr/>
          </p:nvSpPr>
          <p:spPr>
            <a:xfrm>
              <a:off x="3756735" y="3603155"/>
              <a:ext cx="72694" cy="59456"/>
            </a:xfrm>
            <a:custGeom>
              <a:avLst/>
              <a:gdLst/>
              <a:ahLst/>
              <a:cxnLst/>
              <a:rect l="l" t="t" r="r" b="b"/>
              <a:pathLst>
                <a:path w="2773" h="2268" extrusionOk="0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77"/>
            <p:cNvSpPr/>
            <p:nvPr/>
          </p:nvSpPr>
          <p:spPr>
            <a:xfrm>
              <a:off x="3756735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77"/>
            <p:cNvSpPr/>
            <p:nvPr/>
          </p:nvSpPr>
          <p:spPr>
            <a:xfrm>
              <a:off x="3811236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77"/>
            <p:cNvSpPr/>
            <p:nvPr/>
          </p:nvSpPr>
          <p:spPr>
            <a:xfrm>
              <a:off x="3768847" y="3535415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77"/>
            <p:cNvSpPr/>
            <p:nvPr/>
          </p:nvSpPr>
          <p:spPr>
            <a:xfrm>
              <a:off x="3768847" y="3535415"/>
              <a:ext cx="33345" cy="54632"/>
            </a:xfrm>
            <a:custGeom>
              <a:avLst/>
              <a:gdLst/>
              <a:ahLst/>
              <a:cxnLst/>
              <a:rect l="l" t="t" r="r" b="b"/>
              <a:pathLst>
                <a:path w="1272" h="2084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77"/>
            <p:cNvSpPr/>
            <p:nvPr/>
          </p:nvSpPr>
          <p:spPr>
            <a:xfrm>
              <a:off x="3768847" y="3535415"/>
              <a:ext cx="48472" cy="24301"/>
            </a:xfrm>
            <a:custGeom>
              <a:avLst/>
              <a:gdLst/>
              <a:ahLst/>
              <a:cxnLst/>
              <a:rect l="l" t="t" r="r" b="b"/>
              <a:pathLst>
                <a:path w="1849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77"/>
            <p:cNvSpPr/>
            <p:nvPr/>
          </p:nvSpPr>
          <p:spPr>
            <a:xfrm>
              <a:off x="3768847" y="3535415"/>
              <a:ext cx="33345" cy="22361"/>
            </a:xfrm>
            <a:custGeom>
              <a:avLst/>
              <a:gdLst/>
              <a:ahLst/>
              <a:cxnLst/>
              <a:rect l="l" t="t" r="r" b="b"/>
              <a:pathLst>
                <a:path w="1272" h="853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77"/>
            <p:cNvSpPr/>
            <p:nvPr/>
          </p:nvSpPr>
          <p:spPr>
            <a:xfrm>
              <a:off x="3871793" y="3451029"/>
              <a:ext cx="24249" cy="12138"/>
            </a:xfrm>
            <a:custGeom>
              <a:avLst/>
              <a:gdLst/>
              <a:ahLst/>
              <a:cxnLst/>
              <a:rect l="l" t="t" r="r" b="b"/>
              <a:pathLst>
                <a:path w="925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77"/>
            <p:cNvSpPr/>
            <p:nvPr/>
          </p:nvSpPr>
          <p:spPr>
            <a:xfrm>
              <a:off x="3854386" y="3371938"/>
              <a:ext cx="59429" cy="12138"/>
            </a:xfrm>
            <a:custGeom>
              <a:avLst/>
              <a:gdLst/>
              <a:ahLst/>
              <a:cxnLst/>
              <a:rect l="l" t="t" r="r" b="b"/>
              <a:pathLst>
                <a:path w="2267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90" name="Google Shape;16390;p77"/>
          <p:cNvGrpSpPr/>
          <p:nvPr/>
        </p:nvGrpSpPr>
        <p:grpSpPr>
          <a:xfrm>
            <a:off x="6567324" y="2436849"/>
            <a:ext cx="366722" cy="342892"/>
            <a:chOff x="6567324" y="2436849"/>
            <a:chExt cx="366722" cy="342892"/>
          </a:xfrm>
        </p:grpSpPr>
        <p:sp>
          <p:nvSpPr>
            <p:cNvPr id="16391" name="Google Shape;16391;p77"/>
            <p:cNvSpPr/>
            <p:nvPr/>
          </p:nvSpPr>
          <p:spPr>
            <a:xfrm>
              <a:off x="6567324" y="2508390"/>
              <a:ext cx="366722" cy="271351"/>
            </a:xfrm>
            <a:custGeom>
              <a:avLst/>
              <a:gdLst/>
              <a:ahLst/>
              <a:cxnLst/>
              <a:rect l="l" t="t" r="r" b="b"/>
              <a:pathLst>
                <a:path w="13989" h="10351" extrusionOk="0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77"/>
            <p:cNvSpPr/>
            <p:nvPr/>
          </p:nvSpPr>
          <p:spPr>
            <a:xfrm>
              <a:off x="6567324" y="2508390"/>
              <a:ext cx="183164" cy="271351"/>
            </a:xfrm>
            <a:custGeom>
              <a:avLst/>
              <a:gdLst/>
              <a:ahLst/>
              <a:cxnLst/>
              <a:rect l="l" t="t" r="r" b="b"/>
              <a:pathLst>
                <a:path w="6987" h="10351" extrusionOk="0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77"/>
            <p:cNvSpPr/>
            <p:nvPr/>
          </p:nvSpPr>
          <p:spPr>
            <a:xfrm>
              <a:off x="6599097" y="2540163"/>
              <a:ext cx="303150" cy="207780"/>
            </a:xfrm>
            <a:custGeom>
              <a:avLst/>
              <a:gdLst/>
              <a:ahLst/>
              <a:cxnLst/>
              <a:rect l="l" t="t" r="r" b="b"/>
              <a:pathLst>
                <a:path w="11564" h="7926" extrusionOk="0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77"/>
            <p:cNvSpPr/>
            <p:nvPr/>
          </p:nvSpPr>
          <p:spPr>
            <a:xfrm>
              <a:off x="6598730" y="2540556"/>
              <a:ext cx="151759" cy="207780"/>
            </a:xfrm>
            <a:custGeom>
              <a:avLst/>
              <a:gdLst/>
              <a:ahLst/>
              <a:cxnLst/>
              <a:rect l="l" t="t" r="r" b="b"/>
              <a:pathLst>
                <a:path w="5789" h="7926" extrusionOk="0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77"/>
            <p:cNvSpPr/>
            <p:nvPr/>
          </p:nvSpPr>
          <p:spPr>
            <a:xfrm>
              <a:off x="6678580" y="2436849"/>
              <a:ext cx="144209" cy="120379"/>
            </a:xfrm>
            <a:custGeom>
              <a:avLst/>
              <a:gdLst/>
              <a:ahLst/>
              <a:cxnLst/>
              <a:rect l="l" t="t" r="r" b="b"/>
              <a:pathLst>
                <a:path w="5501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77"/>
            <p:cNvSpPr/>
            <p:nvPr/>
          </p:nvSpPr>
          <p:spPr>
            <a:xfrm>
              <a:off x="6711480" y="2591256"/>
              <a:ext cx="141954" cy="101452"/>
            </a:xfrm>
            <a:custGeom>
              <a:avLst/>
              <a:gdLst/>
              <a:ahLst/>
              <a:cxnLst/>
              <a:rect l="l" t="t" r="r" b="b"/>
              <a:pathLst>
                <a:path w="5415" h="3870" extrusionOk="0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77"/>
            <p:cNvSpPr/>
            <p:nvPr/>
          </p:nvSpPr>
          <p:spPr>
            <a:xfrm>
              <a:off x="6669117" y="2666178"/>
              <a:ext cx="41656" cy="35652"/>
            </a:xfrm>
            <a:custGeom>
              <a:avLst/>
              <a:gdLst/>
              <a:ahLst/>
              <a:cxnLst/>
              <a:rect l="l" t="t" r="r" b="b"/>
              <a:pathLst>
                <a:path w="1589" h="1360" extrusionOk="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77"/>
            <p:cNvSpPr/>
            <p:nvPr/>
          </p:nvSpPr>
          <p:spPr>
            <a:xfrm>
              <a:off x="6630476" y="2582238"/>
              <a:ext cx="41682" cy="36413"/>
            </a:xfrm>
            <a:custGeom>
              <a:avLst/>
              <a:gdLst/>
              <a:ahLst/>
              <a:cxnLst/>
              <a:rect l="l" t="t" r="r" b="b"/>
              <a:pathLst>
                <a:path w="1590" h="1389" extrusionOk="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77"/>
            <p:cNvSpPr/>
            <p:nvPr/>
          </p:nvSpPr>
          <p:spPr>
            <a:xfrm>
              <a:off x="6837889" y="2678080"/>
              <a:ext cx="40948" cy="35967"/>
            </a:xfrm>
            <a:custGeom>
              <a:avLst/>
              <a:gdLst/>
              <a:ahLst/>
              <a:cxnLst/>
              <a:rect l="l" t="t" r="r" b="b"/>
              <a:pathLst>
                <a:path w="1562" h="1372" extrusionOk="0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77"/>
            <p:cNvSpPr/>
            <p:nvPr/>
          </p:nvSpPr>
          <p:spPr>
            <a:xfrm>
              <a:off x="6733868" y="2598124"/>
              <a:ext cx="40895" cy="36124"/>
            </a:xfrm>
            <a:custGeom>
              <a:avLst/>
              <a:gdLst/>
              <a:ahLst/>
              <a:cxnLst/>
              <a:rect l="l" t="t" r="r" b="b"/>
              <a:pathLst>
                <a:path w="1560" h="1378" extrusionOk="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77"/>
            <p:cNvSpPr/>
            <p:nvPr/>
          </p:nvSpPr>
          <p:spPr>
            <a:xfrm>
              <a:off x="6678580" y="2436849"/>
              <a:ext cx="71908" cy="120379"/>
            </a:xfrm>
            <a:custGeom>
              <a:avLst/>
              <a:gdLst/>
              <a:ahLst/>
              <a:cxnLst/>
              <a:rect l="l" t="t" r="r" b="b"/>
              <a:pathLst>
                <a:path w="2743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77"/>
            <p:cNvSpPr/>
            <p:nvPr/>
          </p:nvSpPr>
          <p:spPr>
            <a:xfrm>
              <a:off x="6728913" y="2500578"/>
              <a:ext cx="38221" cy="32795"/>
            </a:xfrm>
            <a:custGeom>
              <a:avLst/>
              <a:gdLst/>
              <a:ahLst/>
              <a:cxnLst/>
              <a:rect l="l" t="t" r="r" b="b"/>
              <a:pathLst>
                <a:path w="1458" h="1251" extrusionOk="0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3" name="Google Shape;16403;p77"/>
          <p:cNvGrpSpPr/>
          <p:nvPr/>
        </p:nvGrpSpPr>
        <p:grpSpPr>
          <a:xfrm>
            <a:off x="4208970" y="3361347"/>
            <a:ext cx="299349" cy="348188"/>
            <a:chOff x="4208970" y="3361347"/>
            <a:chExt cx="299349" cy="348188"/>
          </a:xfrm>
        </p:grpSpPr>
        <p:sp>
          <p:nvSpPr>
            <p:cNvPr id="16404" name="Google Shape;16404;p77"/>
            <p:cNvSpPr/>
            <p:nvPr/>
          </p:nvSpPr>
          <p:spPr>
            <a:xfrm>
              <a:off x="4208970" y="3374979"/>
              <a:ext cx="252817" cy="334556"/>
            </a:xfrm>
            <a:custGeom>
              <a:avLst/>
              <a:gdLst/>
              <a:ahLst/>
              <a:cxnLst/>
              <a:rect l="l" t="t" r="r" b="b"/>
              <a:pathLst>
                <a:path w="9644" h="12762" extrusionOk="0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77"/>
            <p:cNvSpPr/>
            <p:nvPr/>
          </p:nvSpPr>
          <p:spPr>
            <a:xfrm>
              <a:off x="4439059" y="3410920"/>
              <a:ext cx="22728" cy="298615"/>
            </a:xfrm>
            <a:custGeom>
              <a:avLst/>
              <a:gdLst/>
              <a:ahLst/>
              <a:cxnLst/>
              <a:rect l="l" t="t" r="r" b="b"/>
              <a:pathLst>
                <a:path w="867" h="11391" extrusionOk="0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77"/>
            <p:cNvSpPr/>
            <p:nvPr/>
          </p:nvSpPr>
          <p:spPr>
            <a:xfrm>
              <a:off x="4403092" y="3374979"/>
              <a:ext cx="58695" cy="58669"/>
            </a:xfrm>
            <a:custGeom>
              <a:avLst/>
              <a:gdLst/>
              <a:ahLst/>
              <a:cxnLst/>
              <a:rect l="l" t="t" r="r" b="b"/>
              <a:pathLst>
                <a:path w="2239" h="2238" extrusionOk="0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77"/>
            <p:cNvSpPr/>
            <p:nvPr/>
          </p:nvSpPr>
          <p:spPr>
            <a:xfrm>
              <a:off x="4289188" y="3457478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77"/>
            <p:cNvSpPr/>
            <p:nvPr/>
          </p:nvSpPr>
          <p:spPr>
            <a:xfrm>
              <a:off x="4289188" y="3478293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77"/>
            <p:cNvSpPr/>
            <p:nvPr/>
          </p:nvSpPr>
          <p:spPr>
            <a:xfrm>
              <a:off x="4240743" y="3457845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77"/>
            <p:cNvSpPr/>
            <p:nvPr/>
          </p:nvSpPr>
          <p:spPr>
            <a:xfrm>
              <a:off x="4289188" y="3544512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77"/>
            <p:cNvSpPr/>
            <p:nvPr/>
          </p:nvSpPr>
          <p:spPr>
            <a:xfrm>
              <a:off x="4289188" y="3565326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77"/>
            <p:cNvSpPr/>
            <p:nvPr/>
          </p:nvSpPr>
          <p:spPr>
            <a:xfrm>
              <a:off x="4240743" y="3544879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77"/>
            <p:cNvSpPr/>
            <p:nvPr/>
          </p:nvSpPr>
          <p:spPr>
            <a:xfrm>
              <a:off x="4289188" y="3631545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77"/>
            <p:cNvSpPr/>
            <p:nvPr/>
          </p:nvSpPr>
          <p:spPr>
            <a:xfrm>
              <a:off x="4289188" y="3652360"/>
              <a:ext cx="141194" cy="10250"/>
            </a:xfrm>
            <a:custGeom>
              <a:avLst/>
              <a:gdLst/>
              <a:ahLst/>
              <a:cxnLst/>
              <a:rect l="l" t="t" r="r" b="b"/>
              <a:pathLst>
                <a:path w="5386" h="391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77"/>
            <p:cNvSpPr/>
            <p:nvPr/>
          </p:nvSpPr>
          <p:spPr>
            <a:xfrm>
              <a:off x="4240743" y="3631912"/>
              <a:ext cx="31065" cy="30698"/>
            </a:xfrm>
            <a:custGeom>
              <a:avLst/>
              <a:gdLst/>
              <a:ahLst/>
              <a:cxnLst/>
              <a:rect l="l" t="t" r="r" b="b"/>
              <a:pathLst>
                <a:path w="1185" h="1171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77"/>
            <p:cNvSpPr/>
            <p:nvPr/>
          </p:nvSpPr>
          <p:spPr>
            <a:xfrm>
              <a:off x="4320227" y="3361347"/>
              <a:ext cx="38248" cy="35967"/>
            </a:xfrm>
            <a:custGeom>
              <a:avLst/>
              <a:gdLst/>
              <a:ahLst/>
              <a:cxnLst/>
              <a:rect l="l" t="t" r="r" b="b"/>
              <a:pathLst>
                <a:path w="1459" h="1372" extrusionOk="0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77"/>
            <p:cNvSpPr/>
            <p:nvPr/>
          </p:nvSpPr>
          <p:spPr>
            <a:xfrm>
              <a:off x="4405609" y="3596653"/>
              <a:ext cx="102710" cy="101033"/>
            </a:xfrm>
            <a:custGeom>
              <a:avLst/>
              <a:gdLst/>
              <a:ahLst/>
              <a:cxnLst/>
              <a:rect l="l" t="t" r="r" b="b"/>
              <a:pathLst>
                <a:path w="3918" h="3854" extrusionOk="0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8" name="Google Shape;16418;p77"/>
          <p:cNvGrpSpPr/>
          <p:nvPr/>
        </p:nvGrpSpPr>
        <p:grpSpPr>
          <a:xfrm>
            <a:off x="2786833" y="1512351"/>
            <a:ext cx="366722" cy="353667"/>
            <a:chOff x="2786833" y="1512351"/>
            <a:chExt cx="366722" cy="353667"/>
          </a:xfrm>
        </p:grpSpPr>
        <p:sp>
          <p:nvSpPr>
            <p:cNvPr id="16419" name="Google Shape;16419;p77"/>
            <p:cNvSpPr/>
            <p:nvPr/>
          </p:nvSpPr>
          <p:spPr>
            <a:xfrm>
              <a:off x="2987797" y="1713315"/>
              <a:ext cx="165757" cy="75106"/>
            </a:xfrm>
            <a:custGeom>
              <a:avLst/>
              <a:gdLst/>
              <a:ahLst/>
              <a:cxnLst/>
              <a:rect l="l" t="t" r="r" b="b"/>
              <a:pathLst>
                <a:path w="6323" h="2865" extrusionOk="0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77"/>
            <p:cNvSpPr/>
            <p:nvPr/>
          </p:nvSpPr>
          <p:spPr>
            <a:xfrm>
              <a:off x="2786833" y="1767423"/>
              <a:ext cx="177528" cy="98595"/>
            </a:xfrm>
            <a:custGeom>
              <a:avLst/>
              <a:gdLst/>
              <a:ahLst/>
              <a:cxnLst/>
              <a:rect l="l" t="t" r="r" b="b"/>
              <a:pathLst>
                <a:path w="6772" h="3761" extrusionOk="0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77"/>
            <p:cNvSpPr/>
            <p:nvPr/>
          </p:nvSpPr>
          <p:spPr>
            <a:xfrm>
              <a:off x="2786833" y="1607747"/>
              <a:ext cx="189246" cy="122398"/>
            </a:xfrm>
            <a:custGeom>
              <a:avLst/>
              <a:gdLst/>
              <a:ahLst/>
              <a:cxnLst/>
              <a:rect l="l" t="t" r="r" b="b"/>
              <a:pathLst>
                <a:path w="7219" h="4669" extrusionOk="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77"/>
            <p:cNvSpPr/>
            <p:nvPr/>
          </p:nvSpPr>
          <p:spPr>
            <a:xfrm>
              <a:off x="2964334" y="1512351"/>
              <a:ext cx="189220" cy="98595"/>
            </a:xfrm>
            <a:custGeom>
              <a:avLst/>
              <a:gdLst/>
              <a:ahLst/>
              <a:cxnLst/>
              <a:rect l="l" t="t" r="r" b="b"/>
              <a:pathLst>
                <a:path w="7218" h="3761" extrusionOk="0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77"/>
            <p:cNvSpPr/>
            <p:nvPr/>
          </p:nvSpPr>
          <p:spPr>
            <a:xfrm>
              <a:off x="2991939" y="1529784"/>
              <a:ext cx="39401" cy="12138"/>
            </a:xfrm>
            <a:custGeom>
              <a:avLst/>
              <a:gdLst/>
              <a:ahLst/>
              <a:cxnLst/>
              <a:rect l="l" t="t" r="r" b="b"/>
              <a:pathLst>
                <a:path w="1503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77"/>
            <p:cNvSpPr/>
            <p:nvPr/>
          </p:nvSpPr>
          <p:spPr>
            <a:xfrm>
              <a:off x="3098293" y="1553613"/>
              <a:ext cx="27631" cy="11771"/>
            </a:xfrm>
            <a:custGeom>
              <a:avLst/>
              <a:gdLst/>
              <a:ahLst/>
              <a:cxnLst/>
              <a:rect l="l" t="t" r="r" b="b"/>
              <a:pathLst>
                <a:path w="1054" h="449" extrusionOk="0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77"/>
            <p:cNvSpPr/>
            <p:nvPr/>
          </p:nvSpPr>
          <p:spPr>
            <a:xfrm>
              <a:off x="3039257" y="1529784"/>
              <a:ext cx="84779" cy="12138"/>
            </a:xfrm>
            <a:custGeom>
              <a:avLst/>
              <a:gdLst/>
              <a:ahLst/>
              <a:cxnLst/>
              <a:rect l="l" t="t" r="r" b="b"/>
              <a:pathLst>
                <a:path w="3234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77"/>
            <p:cNvSpPr/>
            <p:nvPr/>
          </p:nvSpPr>
          <p:spPr>
            <a:xfrm>
              <a:off x="2991939" y="1553613"/>
              <a:ext cx="98437" cy="11771"/>
            </a:xfrm>
            <a:custGeom>
              <a:avLst/>
              <a:gdLst/>
              <a:ahLst/>
              <a:cxnLst/>
              <a:rect l="l" t="t" r="r" b="b"/>
              <a:pathLst>
                <a:path w="37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77"/>
            <p:cNvSpPr/>
            <p:nvPr/>
          </p:nvSpPr>
          <p:spPr>
            <a:xfrm>
              <a:off x="2814463" y="1784070"/>
              <a:ext cx="86693" cy="11771"/>
            </a:xfrm>
            <a:custGeom>
              <a:avLst/>
              <a:gdLst/>
              <a:ahLst/>
              <a:cxnLst/>
              <a:rect l="l" t="t" r="r" b="b"/>
              <a:pathLst>
                <a:path w="3307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77"/>
            <p:cNvSpPr/>
            <p:nvPr/>
          </p:nvSpPr>
          <p:spPr>
            <a:xfrm>
              <a:off x="2909073" y="1784070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77"/>
            <p:cNvSpPr/>
            <p:nvPr/>
          </p:nvSpPr>
          <p:spPr>
            <a:xfrm>
              <a:off x="2814463" y="180792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77"/>
            <p:cNvSpPr/>
            <p:nvPr/>
          </p:nvSpPr>
          <p:spPr>
            <a:xfrm>
              <a:off x="2850037" y="1807925"/>
              <a:ext cx="86693" cy="11744"/>
            </a:xfrm>
            <a:custGeom>
              <a:avLst/>
              <a:gdLst/>
              <a:ahLst/>
              <a:cxnLst/>
              <a:rect l="l" t="t" r="r" b="b"/>
              <a:pathLst>
                <a:path w="3307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77"/>
            <p:cNvSpPr/>
            <p:nvPr/>
          </p:nvSpPr>
          <p:spPr>
            <a:xfrm>
              <a:off x="3050975" y="1731115"/>
              <a:ext cx="74949" cy="11744"/>
            </a:xfrm>
            <a:custGeom>
              <a:avLst/>
              <a:gdLst/>
              <a:ahLst/>
              <a:cxnLst/>
              <a:rect l="l" t="t" r="r" b="b"/>
              <a:pathLst>
                <a:path w="2859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77"/>
            <p:cNvSpPr/>
            <p:nvPr/>
          </p:nvSpPr>
          <p:spPr>
            <a:xfrm>
              <a:off x="3015401" y="173111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77"/>
            <p:cNvSpPr/>
            <p:nvPr/>
          </p:nvSpPr>
          <p:spPr>
            <a:xfrm>
              <a:off x="2814463" y="1624394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77"/>
            <p:cNvSpPr/>
            <p:nvPr/>
          </p:nvSpPr>
          <p:spPr>
            <a:xfrm>
              <a:off x="2909073" y="1624394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77"/>
            <p:cNvSpPr/>
            <p:nvPr/>
          </p:nvSpPr>
          <p:spPr>
            <a:xfrm>
              <a:off x="2814463" y="1671686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77"/>
            <p:cNvSpPr/>
            <p:nvPr/>
          </p:nvSpPr>
          <p:spPr>
            <a:xfrm>
              <a:off x="2909073" y="1671686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77"/>
            <p:cNvSpPr/>
            <p:nvPr/>
          </p:nvSpPr>
          <p:spPr>
            <a:xfrm>
              <a:off x="2814463" y="1648223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77"/>
            <p:cNvSpPr/>
            <p:nvPr/>
          </p:nvSpPr>
          <p:spPr>
            <a:xfrm>
              <a:off x="2850037" y="1648223"/>
              <a:ext cx="98411" cy="11771"/>
            </a:xfrm>
            <a:custGeom>
              <a:avLst/>
              <a:gdLst/>
              <a:ahLst/>
              <a:cxnLst/>
              <a:rect l="l" t="t" r="r" b="b"/>
              <a:pathLst>
                <a:path w="3754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9" name="Google Shape;16439;p77"/>
          <p:cNvGrpSpPr/>
          <p:nvPr/>
        </p:nvGrpSpPr>
        <p:grpSpPr>
          <a:xfrm>
            <a:off x="1845321" y="1512744"/>
            <a:ext cx="352723" cy="353090"/>
            <a:chOff x="1845321" y="1512744"/>
            <a:chExt cx="352723" cy="353090"/>
          </a:xfrm>
        </p:grpSpPr>
        <p:sp>
          <p:nvSpPr>
            <p:cNvPr id="16440" name="Google Shape;16440;p77"/>
            <p:cNvSpPr/>
            <p:nvPr/>
          </p:nvSpPr>
          <p:spPr>
            <a:xfrm>
              <a:off x="1964888" y="1700444"/>
              <a:ext cx="113563" cy="96917"/>
            </a:xfrm>
            <a:custGeom>
              <a:avLst/>
              <a:gdLst/>
              <a:ahLst/>
              <a:cxnLst/>
              <a:rect l="l" t="t" r="r" b="b"/>
              <a:pathLst>
                <a:path w="4332" h="3697" extrusionOk="0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77"/>
            <p:cNvSpPr/>
            <p:nvPr/>
          </p:nvSpPr>
          <p:spPr>
            <a:xfrm>
              <a:off x="2001615" y="1700444"/>
              <a:ext cx="39742" cy="17066"/>
            </a:xfrm>
            <a:custGeom>
              <a:avLst/>
              <a:gdLst/>
              <a:ahLst/>
              <a:cxnLst/>
              <a:rect l="l" t="t" r="r" b="b"/>
              <a:pathLst>
                <a:path w="1516" h="651" extrusionOk="0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77"/>
            <p:cNvSpPr/>
            <p:nvPr/>
          </p:nvSpPr>
          <p:spPr>
            <a:xfrm>
              <a:off x="1964521" y="1715203"/>
              <a:ext cx="113930" cy="82158"/>
            </a:xfrm>
            <a:custGeom>
              <a:avLst/>
              <a:gdLst/>
              <a:ahLst/>
              <a:cxnLst/>
              <a:rect l="l" t="t" r="r" b="b"/>
              <a:pathLst>
                <a:path w="4346" h="3134" extrusionOk="0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77"/>
            <p:cNvSpPr/>
            <p:nvPr/>
          </p:nvSpPr>
          <p:spPr>
            <a:xfrm>
              <a:off x="1981560" y="1620986"/>
              <a:ext cx="28784" cy="62077"/>
            </a:xfrm>
            <a:custGeom>
              <a:avLst/>
              <a:gdLst/>
              <a:ahLst/>
              <a:cxnLst/>
              <a:rect l="l" t="t" r="r" b="b"/>
              <a:pathLst>
                <a:path w="1098" h="2368" extrusionOk="0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77"/>
            <p:cNvSpPr/>
            <p:nvPr/>
          </p:nvSpPr>
          <p:spPr>
            <a:xfrm>
              <a:off x="1993278" y="1615297"/>
              <a:ext cx="68159" cy="68159"/>
            </a:xfrm>
            <a:custGeom>
              <a:avLst/>
              <a:gdLst/>
              <a:ahLst/>
              <a:cxnLst/>
              <a:rect l="l" t="t" r="r" b="b"/>
              <a:pathLst>
                <a:path w="2600" h="2600" extrusionOk="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77"/>
            <p:cNvSpPr/>
            <p:nvPr/>
          </p:nvSpPr>
          <p:spPr>
            <a:xfrm>
              <a:off x="1987223" y="1643688"/>
              <a:ext cx="68526" cy="62470"/>
            </a:xfrm>
            <a:custGeom>
              <a:avLst/>
              <a:gdLst/>
              <a:ahLst/>
              <a:cxnLst/>
              <a:rect l="l" t="t" r="r" b="b"/>
              <a:pathLst>
                <a:path w="2614" h="2383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77"/>
            <p:cNvSpPr/>
            <p:nvPr/>
          </p:nvSpPr>
          <p:spPr>
            <a:xfrm>
              <a:off x="1987223" y="1643688"/>
              <a:ext cx="68526" cy="61317"/>
            </a:xfrm>
            <a:custGeom>
              <a:avLst/>
              <a:gdLst/>
              <a:ahLst/>
              <a:cxnLst/>
              <a:rect l="l" t="t" r="r" b="b"/>
              <a:pathLst>
                <a:path w="2614" h="2339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77"/>
            <p:cNvSpPr/>
            <p:nvPr/>
          </p:nvSpPr>
          <p:spPr>
            <a:xfrm>
              <a:off x="1964521" y="1729595"/>
              <a:ext cx="23122" cy="67766"/>
            </a:xfrm>
            <a:custGeom>
              <a:avLst/>
              <a:gdLst/>
              <a:ahLst/>
              <a:cxnLst/>
              <a:rect l="l" t="t" r="r" b="b"/>
              <a:pathLst>
                <a:path w="882" h="2585" extrusionOk="0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77"/>
            <p:cNvSpPr/>
            <p:nvPr/>
          </p:nvSpPr>
          <p:spPr>
            <a:xfrm>
              <a:off x="2055723" y="1729595"/>
              <a:ext cx="22728" cy="67766"/>
            </a:xfrm>
            <a:custGeom>
              <a:avLst/>
              <a:gdLst/>
              <a:ahLst/>
              <a:cxnLst/>
              <a:rect l="l" t="t" r="r" b="b"/>
              <a:pathLst>
                <a:path w="867" h="2585" extrusionOk="0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77"/>
            <p:cNvSpPr/>
            <p:nvPr/>
          </p:nvSpPr>
          <p:spPr>
            <a:xfrm>
              <a:off x="1845321" y="1512744"/>
              <a:ext cx="352723" cy="353090"/>
            </a:xfrm>
            <a:custGeom>
              <a:avLst/>
              <a:gdLst/>
              <a:ahLst/>
              <a:cxnLst/>
              <a:rect l="l" t="t" r="r" b="b"/>
              <a:pathLst>
                <a:path w="13455" h="13469" extrusionOk="0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77"/>
            <p:cNvSpPr/>
            <p:nvPr/>
          </p:nvSpPr>
          <p:spPr>
            <a:xfrm>
              <a:off x="1854391" y="1563837"/>
              <a:ext cx="292166" cy="250511"/>
            </a:xfrm>
            <a:custGeom>
              <a:avLst/>
              <a:gdLst/>
              <a:ahLst/>
              <a:cxnLst/>
              <a:rect l="l" t="t" r="r" b="b"/>
              <a:pathLst>
                <a:path w="11145" h="9556" extrusionOk="0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51" name="Google Shape;16451;p77"/>
          <p:cNvGrpSpPr/>
          <p:nvPr/>
        </p:nvGrpSpPr>
        <p:grpSpPr>
          <a:xfrm>
            <a:off x="3214452" y="3340533"/>
            <a:ext cx="392465" cy="389896"/>
            <a:chOff x="3214452" y="3340533"/>
            <a:chExt cx="392465" cy="389896"/>
          </a:xfrm>
        </p:grpSpPr>
        <p:sp>
          <p:nvSpPr>
            <p:cNvPr id="16452" name="Google Shape;16452;p77"/>
            <p:cNvSpPr/>
            <p:nvPr/>
          </p:nvSpPr>
          <p:spPr>
            <a:xfrm>
              <a:off x="3214452" y="3340533"/>
              <a:ext cx="289912" cy="97651"/>
            </a:xfrm>
            <a:custGeom>
              <a:avLst/>
              <a:gdLst/>
              <a:ahLst/>
              <a:cxnLst/>
              <a:rect l="l" t="t" r="r" b="b"/>
              <a:pathLst>
                <a:path w="11059" h="3725" extrusionOk="0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77"/>
            <p:cNvSpPr/>
            <p:nvPr/>
          </p:nvSpPr>
          <p:spPr>
            <a:xfrm>
              <a:off x="3214452" y="3571749"/>
              <a:ext cx="302783" cy="98411"/>
            </a:xfrm>
            <a:custGeom>
              <a:avLst/>
              <a:gdLst/>
              <a:ahLst/>
              <a:cxnLst/>
              <a:rect l="l" t="t" r="r" b="b"/>
              <a:pathLst>
                <a:path w="11550" h="3754" extrusionOk="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77"/>
            <p:cNvSpPr/>
            <p:nvPr/>
          </p:nvSpPr>
          <p:spPr>
            <a:xfrm>
              <a:off x="3214452" y="3456246"/>
              <a:ext cx="289912" cy="97756"/>
            </a:xfrm>
            <a:custGeom>
              <a:avLst/>
              <a:gdLst/>
              <a:ahLst/>
              <a:cxnLst/>
              <a:rect l="l" t="t" r="r" b="b"/>
              <a:pathLst>
                <a:path w="11059" h="3729" extrusionOk="0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77"/>
            <p:cNvSpPr/>
            <p:nvPr/>
          </p:nvSpPr>
          <p:spPr>
            <a:xfrm>
              <a:off x="3307410" y="337191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77"/>
            <p:cNvSpPr/>
            <p:nvPr/>
          </p:nvSpPr>
          <p:spPr>
            <a:xfrm>
              <a:off x="3307410" y="3400303"/>
              <a:ext cx="157605" cy="12557"/>
            </a:xfrm>
            <a:custGeom>
              <a:avLst/>
              <a:gdLst/>
              <a:ahLst/>
              <a:cxnLst/>
              <a:rect l="l" t="t" r="r" b="b"/>
              <a:pathLst>
                <a:path w="6012" h="479" extrusionOk="0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77"/>
            <p:cNvSpPr/>
            <p:nvPr/>
          </p:nvSpPr>
          <p:spPr>
            <a:xfrm>
              <a:off x="3307410" y="3487704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77"/>
            <p:cNvSpPr/>
            <p:nvPr/>
          </p:nvSpPr>
          <p:spPr>
            <a:xfrm>
              <a:off x="3307410" y="3516068"/>
              <a:ext cx="155691" cy="12609"/>
            </a:xfrm>
            <a:custGeom>
              <a:avLst/>
              <a:gdLst/>
              <a:ahLst/>
              <a:cxnLst/>
              <a:rect l="l" t="t" r="r" b="b"/>
              <a:pathLst>
                <a:path w="5939" h="481" extrusionOk="0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77"/>
            <p:cNvSpPr/>
            <p:nvPr/>
          </p:nvSpPr>
          <p:spPr>
            <a:xfrm>
              <a:off x="3307410" y="360352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77"/>
            <p:cNvSpPr/>
            <p:nvPr/>
          </p:nvSpPr>
          <p:spPr>
            <a:xfrm>
              <a:off x="3307410" y="3631519"/>
              <a:ext cx="156215" cy="12950"/>
            </a:xfrm>
            <a:custGeom>
              <a:avLst/>
              <a:gdLst/>
              <a:ahLst/>
              <a:cxnLst/>
              <a:rect l="l" t="t" r="r" b="b"/>
              <a:pathLst>
                <a:path w="5959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77"/>
            <p:cNvSpPr/>
            <p:nvPr/>
          </p:nvSpPr>
          <p:spPr>
            <a:xfrm>
              <a:off x="3235660" y="3365070"/>
              <a:ext cx="57175" cy="54973"/>
            </a:xfrm>
            <a:custGeom>
              <a:avLst/>
              <a:gdLst/>
              <a:ahLst/>
              <a:cxnLst/>
              <a:rect l="l" t="t" r="r" b="b"/>
              <a:pathLst>
                <a:path w="2181" h="2097" extrusionOk="0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77"/>
            <p:cNvSpPr/>
            <p:nvPr/>
          </p:nvSpPr>
          <p:spPr>
            <a:xfrm>
              <a:off x="3248426" y="3364755"/>
              <a:ext cx="55104" cy="40528"/>
            </a:xfrm>
            <a:custGeom>
              <a:avLst/>
              <a:gdLst/>
              <a:ahLst/>
              <a:cxnLst/>
              <a:rect l="l" t="t" r="r" b="b"/>
              <a:pathLst>
                <a:path w="2102" h="1546" extrusionOk="0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77"/>
            <p:cNvSpPr/>
            <p:nvPr/>
          </p:nvSpPr>
          <p:spPr>
            <a:xfrm>
              <a:off x="3235660" y="3480547"/>
              <a:ext cx="56782" cy="55287"/>
            </a:xfrm>
            <a:custGeom>
              <a:avLst/>
              <a:gdLst/>
              <a:ahLst/>
              <a:cxnLst/>
              <a:rect l="l" t="t" r="r" b="b"/>
              <a:pathLst>
                <a:path w="2166" h="2109" extrusionOk="0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77"/>
            <p:cNvSpPr/>
            <p:nvPr/>
          </p:nvSpPr>
          <p:spPr>
            <a:xfrm>
              <a:off x="3248400" y="3480573"/>
              <a:ext cx="55130" cy="40502"/>
            </a:xfrm>
            <a:custGeom>
              <a:avLst/>
              <a:gdLst/>
              <a:ahLst/>
              <a:cxnLst/>
              <a:rect l="l" t="t" r="r" b="b"/>
              <a:pathLst>
                <a:path w="2103" h="1545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77"/>
            <p:cNvSpPr/>
            <p:nvPr/>
          </p:nvSpPr>
          <p:spPr>
            <a:xfrm>
              <a:off x="3235660" y="3596312"/>
              <a:ext cx="56782" cy="55314"/>
            </a:xfrm>
            <a:custGeom>
              <a:avLst/>
              <a:gdLst/>
              <a:ahLst/>
              <a:cxnLst/>
              <a:rect l="l" t="t" r="r" b="b"/>
              <a:pathLst>
                <a:path w="2166" h="2110" extrusionOk="0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77"/>
            <p:cNvSpPr/>
            <p:nvPr/>
          </p:nvSpPr>
          <p:spPr>
            <a:xfrm>
              <a:off x="3248400" y="3596365"/>
              <a:ext cx="55130" cy="40214"/>
            </a:xfrm>
            <a:custGeom>
              <a:avLst/>
              <a:gdLst/>
              <a:ahLst/>
              <a:cxnLst/>
              <a:rect l="l" t="t" r="r" b="b"/>
              <a:pathLst>
                <a:path w="2103" h="1534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77"/>
            <p:cNvSpPr/>
            <p:nvPr/>
          </p:nvSpPr>
          <p:spPr>
            <a:xfrm>
              <a:off x="3438878" y="3642136"/>
              <a:ext cx="168038" cy="88292"/>
            </a:xfrm>
            <a:custGeom>
              <a:avLst/>
              <a:gdLst/>
              <a:ahLst/>
              <a:cxnLst/>
              <a:rect l="l" t="t" r="r" b="b"/>
              <a:pathLst>
                <a:path w="6410" h="3368" extrusionOk="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77"/>
            <p:cNvSpPr/>
            <p:nvPr/>
          </p:nvSpPr>
          <p:spPr>
            <a:xfrm>
              <a:off x="3436965" y="3642529"/>
              <a:ext cx="68526" cy="87899"/>
            </a:xfrm>
            <a:custGeom>
              <a:avLst/>
              <a:gdLst/>
              <a:ahLst/>
              <a:cxnLst/>
              <a:rect l="l" t="t" r="r" b="b"/>
              <a:pathLst>
                <a:path w="2614" h="3353" extrusionOk="0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77"/>
            <p:cNvSpPr/>
            <p:nvPr/>
          </p:nvSpPr>
          <p:spPr>
            <a:xfrm>
              <a:off x="3468003" y="3503249"/>
              <a:ext cx="106354" cy="74975"/>
            </a:xfrm>
            <a:custGeom>
              <a:avLst/>
              <a:gdLst/>
              <a:ahLst/>
              <a:cxnLst/>
              <a:rect l="l" t="t" r="r" b="b"/>
              <a:pathLst>
                <a:path w="4057" h="2860" extrusionOk="0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77"/>
            <p:cNvSpPr/>
            <p:nvPr/>
          </p:nvSpPr>
          <p:spPr>
            <a:xfrm>
              <a:off x="3468003" y="3502882"/>
              <a:ext cx="57542" cy="74949"/>
            </a:xfrm>
            <a:custGeom>
              <a:avLst/>
              <a:gdLst/>
              <a:ahLst/>
              <a:cxnLst/>
              <a:rect l="l" t="t" r="r" b="b"/>
              <a:pathLst>
                <a:path w="2195" h="2859" extrusionOk="0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77"/>
            <p:cNvSpPr/>
            <p:nvPr/>
          </p:nvSpPr>
          <p:spPr>
            <a:xfrm>
              <a:off x="3559598" y="3570386"/>
              <a:ext cx="23489" cy="31143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77"/>
            <p:cNvSpPr/>
            <p:nvPr/>
          </p:nvSpPr>
          <p:spPr>
            <a:xfrm>
              <a:off x="3459300" y="3570596"/>
              <a:ext cx="23489" cy="31065"/>
            </a:xfrm>
            <a:custGeom>
              <a:avLst/>
              <a:gdLst/>
              <a:ahLst/>
              <a:cxnLst/>
              <a:rect l="l" t="t" r="r" b="b"/>
              <a:pathLst>
                <a:path w="896" h="1185" extrusionOk="0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77"/>
            <p:cNvSpPr/>
            <p:nvPr/>
          </p:nvSpPr>
          <p:spPr>
            <a:xfrm>
              <a:off x="3501689" y="3624887"/>
              <a:ext cx="39008" cy="44146"/>
            </a:xfrm>
            <a:custGeom>
              <a:avLst/>
              <a:gdLst/>
              <a:ahLst/>
              <a:cxnLst/>
              <a:rect l="l" t="t" r="r" b="b"/>
              <a:pathLst>
                <a:path w="1488" h="1684" extrusionOk="0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77"/>
            <p:cNvSpPr/>
            <p:nvPr/>
          </p:nvSpPr>
          <p:spPr>
            <a:xfrm>
              <a:off x="3501689" y="3625385"/>
              <a:ext cx="24249" cy="44015"/>
            </a:xfrm>
            <a:custGeom>
              <a:avLst/>
              <a:gdLst/>
              <a:ahLst/>
              <a:cxnLst/>
              <a:rect l="l" t="t" r="r" b="b"/>
              <a:pathLst>
                <a:path w="925" h="1679" extrusionOk="0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77"/>
            <p:cNvSpPr/>
            <p:nvPr/>
          </p:nvSpPr>
          <p:spPr>
            <a:xfrm>
              <a:off x="3479354" y="3547133"/>
              <a:ext cx="83652" cy="89367"/>
            </a:xfrm>
            <a:custGeom>
              <a:avLst/>
              <a:gdLst/>
              <a:ahLst/>
              <a:cxnLst/>
              <a:rect l="l" t="t" r="r" b="b"/>
              <a:pathLst>
                <a:path w="319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77"/>
            <p:cNvSpPr/>
            <p:nvPr/>
          </p:nvSpPr>
          <p:spPr>
            <a:xfrm>
              <a:off x="3479354" y="3547133"/>
              <a:ext cx="60583" cy="89367"/>
            </a:xfrm>
            <a:custGeom>
              <a:avLst/>
              <a:gdLst/>
              <a:ahLst/>
              <a:cxnLst/>
              <a:rect l="l" t="t" r="r" b="b"/>
              <a:pathLst>
                <a:path w="231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7" name="Google Shape;16477;p77"/>
          <p:cNvGrpSpPr/>
          <p:nvPr/>
        </p:nvGrpSpPr>
        <p:grpSpPr>
          <a:xfrm>
            <a:off x="3327229" y="1499899"/>
            <a:ext cx="234650" cy="378440"/>
            <a:chOff x="3327229" y="1499899"/>
            <a:chExt cx="234650" cy="378440"/>
          </a:xfrm>
        </p:grpSpPr>
        <p:sp>
          <p:nvSpPr>
            <p:cNvPr id="16478" name="Google Shape;16478;p77"/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77"/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77"/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77"/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77"/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77"/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77"/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77"/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77"/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77"/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77"/>
            <p:cNvSpPr/>
            <p:nvPr/>
          </p:nvSpPr>
          <p:spPr>
            <a:xfrm>
              <a:off x="3487691" y="1524095"/>
              <a:ext cx="49966" cy="48105"/>
            </a:xfrm>
            <a:custGeom>
              <a:avLst/>
              <a:gdLst/>
              <a:ahLst/>
              <a:cxnLst/>
              <a:rect l="l" t="t" r="r" b="b"/>
              <a:pathLst>
                <a:path w="1906" h="1835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77"/>
            <p:cNvSpPr/>
            <p:nvPr/>
          </p:nvSpPr>
          <p:spPr>
            <a:xfrm>
              <a:off x="3487691" y="1499899"/>
              <a:ext cx="74188" cy="72301"/>
            </a:xfrm>
            <a:custGeom>
              <a:avLst/>
              <a:gdLst/>
              <a:ahLst/>
              <a:cxnLst/>
              <a:rect l="l" t="t" r="r" b="b"/>
              <a:pathLst>
                <a:path w="2830" h="2758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77"/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77"/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77"/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77"/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77"/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77"/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77"/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77"/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77"/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99" name="Google Shape;16499;p77"/>
          <p:cNvGrpSpPr/>
          <p:nvPr/>
        </p:nvGrpSpPr>
        <p:grpSpPr>
          <a:xfrm>
            <a:off x="3735553" y="1530151"/>
            <a:ext cx="366722" cy="317962"/>
            <a:chOff x="3735553" y="1530151"/>
            <a:chExt cx="366722" cy="317962"/>
          </a:xfrm>
        </p:grpSpPr>
        <p:sp>
          <p:nvSpPr>
            <p:cNvPr id="16500" name="Google Shape;16500;p77"/>
            <p:cNvSpPr/>
            <p:nvPr/>
          </p:nvSpPr>
          <p:spPr>
            <a:xfrm>
              <a:off x="3770760" y="1565725"/>
              <a:ext cx="331515" cy="282388"/>
            </a:xfrm>
            <a:custGeom>
              <a:avLst/>
              <a:gdLst/>
              <a:ahLst/>
              <a:cxnLst/>
              <a:rect l="l" t="t" r="r" b="b"/>
              <a:pathLst>
                <a:path w="12646" h="10772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77"/>
            <p:cNvSpPr/>
            <p:nvPr/>
          </p:nvSpPr>
          <p:spPr>
            <a:xfrm>
              <a:off x="3770760" y="1565725"/>
              <a:ext cx="307685" cy="189246"/>
            </a:xfrm>
            <a:custGeom>
              <a:avLst/>
              <a:gdLst/>
              <a:ahLst/>
              <a:cxnLst/>
              <a:rect l="l" t="t" r="r" b="b"/>
              <a:pathLst>
                <a:path w="11737" h="7219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77"/>
            <p:cNvSpPr/>
            <p:nvPr/>
          </p:nvSpPr>
          <p:spPr>
            <a:xfrm>
              <a:off x="3735553" y="1530151"/>
              <a:ext cx="330781" cy="282073"/>
            </a:xfrm>
            <a:custGeom>
              <a:avLst/>
              <a:gdLst/>
              <a:ahLst/>
              <a:cxnLst/>
              <a:rect l="l" t="t" r="r" b="b"/>
              <a:pathLst>
                <a:path w="12618" h="10760" extrusionOk="0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77"/>
            <p:cNvSpPr/>
            <p:nvPr/>
          </p:nvSpPr>
          <p:spPr>
            <a:xfrm>
              <a:off x="3779070" y="1629296"/>
              <a:ext cx="250170" cy="14785"/>
            </a:xfrm>
            <a:custGeom>
              <a:avLst/>
              <a:gdLst/>
              <a:ahLst/>
              <a:cxnLst/>
              <a:rect l="l" t="t" r="r" b="b"/>
              <a:pathLst>
                <a:path w="9543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77"/>
            <p:cNvSpPr/>
            <p:nvPr/>
          </p:nvSpPr>
          <p:spPr>
            <a:xfrm>
              <a:off x="3779070" y="1599778"/>
              <a:ext cx="167304" cy="14785"/>
            </a:xfrm>
            <a:custGeom>
              <a:avLst/>
              <a:gdLst/>
              <a:ahLst/>
              <a:cxnLst/>
              <a:rect l="l" t="t" r="r" b="b"/>
              <a:pathLst>
                <a:path w="63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77"/>
            <p:cNvSpPr/>
            <p:nvPr/>
          </p:nvSpPr>
          <p:spPr>
            <a:xfrm>
              <a:off x="3950490" y="1599778"/>
              <a:ext cx="78750" cy="14785"/>
            </a:xfrm>
            <a:custGeom>
              <a:avLst/>
              <a:gdLst/>
              <a:ahLst/>
              <a:cxnLst/>
              <a:rect l="l" t="t" r="r" b="b"/>
              <a:pathLst>
                <a:path w="3004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77"/>
            <p:cNvSpPr/>
            <p:nvPr/>
          </p:nvSpPr>
          <p:spPr>
            <a:xfrm>
              <a:off x="3779070" y="1658814"/>
              <a:ext cx="96524" cy="14785"/>
            </a:xfrm>
            <a:custGeom>
              <a:avLst/>
              <a:gdLst/>
              <a:ahLst/>
              <a:cxnLst/>
              <a:rect l="l" t="t" r="r" b="b"/>
              <a:pathLst>
                <a:path w="36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77"/>
            <p:cNvSpPr/>
            <p:nvPr/>
          </p:nvSpPr>
          <p:spPr>
            <a:xfrm>
              <a:off x="3891087" y="1658814"/>
              <a:ext cx="138153" cy="14785"/>
            </a:xfrm>
            <a:custGeom>
              <a:avLst/>
              <a:gdLst/>
              <a:ahLst/>
              <a:cxnLst/>
              <a:rect l="l" t="t" r="r" b="b"/>
              <a:pathLst>
                <a:path w="5270" h="564" extrusionOk="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77"/>
            <p:cNvSpPr/>
            <p:nvPr/>
          </p:nvSpPr>
          <p:spPr>
            <a:xfrm>
              <a:off x="3779070" y="1570260"/>
              <a:ext cx="49232" cy="14785"/>
            </a:xfrm>
            <a:custGeom>
              <a:avLst/>
              <a:gdLst/>
              <a:ahLst/>
              <a:cxnLst/>
              <a:rect l="l" t="t" r="r" b="b"/>
              <a:pathLst>
                <a:path w="1878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77"/>
            <p:cNvSpPr/>
            <p:nvPr/>
          </p:nvSpPr>
          <p:spPr>
            <a:xfrm>
              <a:off x="3832051" y="1570260"/>
              <a:ext cx="197189" cy="14785"/>
            </a:xfrm>
            <a:custGeom>
              <a:avLst/>
              <a:gdLst/>
              <a:ahLst/>
              <a:cxnLst/>
              <a:rect l="l" t="t" r="r" b="b"/>
              <a:pathLst>
                <a:path w="752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77"/>
            <p:cNvSpPr/>
            <p:nvPr/>
          </p:nvSpPr>
          <p:spPr>
            <a:xfrm>
              <a:off x="3779070" y="1688699"/>
              <a:ext cx="190740" cy="14811"/>
            </a:xfrm>
            <a:custGeom>
              <a:avLst/>
              <a:gdLst/>
              <a:ahLst/>
              <a:cxnLst/>
              <a:rect l="l" t="t" r="r" b="b"/>
              <a:pathLst>
                <a:path w="7276" h="565" extrusionOk="0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77"/>
            <p:cNvSpPr/>
            <p:nvPr/>
          </p:nvSpPr>
          <p:spPr>
            <a:xfrm>
              <a:off x="3973953" y="1688699"/>
              <a:ext cx="55287" cy="14811"/>
            </a:xfrm>
            <a:custGeom>
              <a:avLst/>
              <a:gdLst/>
              <a:ahLst/>
              <a:cxnLst/>
              <a:rect l="l" t="t" r="r" b="b"/>
              <a:pathLst>
                <a:path w="2109" h="565" extrusionOk="0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2" name="Google Shape;16512;p77"/>
          <p:cNvGrpSpPr/>
          <p:nvPr/>
        </p:nvGrpSpPr>
        <p:grpSpPr>
          <a:xfrm>
            <a:off x="866322" y="2469775"/>
            <a:ext cx="379226" cy="322733"/>
            <a:chOff x="866322" y="2469775"/>
            <a:chExt cx="379226" cy="322733"/>
          </a:xfrm>
        </p:grpSpPr>
        <p:sp>
          <p:nvSpPr>
            <p:cNvPr id="16513" name="Google Shape;16513;p77"/>
            <p:cNvSpPr/>
            <p:nvPr/>
          </p:nvSpPr>
          <p:spPr>
            <a:xfrm>
              <a:off x="1050246" y="2469775"/>
              <a:ext cx="175981" cy="171787"/>
            </a:xfrm>
            <a:custGeom>
              <a:avLst/>
              <a:gdLst/>
              <a:ahLst/>
              <a:cxnLst/>
              <a:rect l="l" t="t" r="r" b="b"/>
              <a:pathLst>
                <a:path w="6713" h="6553" extrusionOk="0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77"/>
            <p:cNvSpPr/>
            <p:nvPr/>
          </p:nvSpPr>
          <p:spPr>
            <a:xfrm>
              <a:off x="1077484" y="2498926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77"/>
            <p:cNvSpPr/>
            <p:nvPr/>
          </p:nvSpPr>
          <p:spPr>
            <a:xfrm>
              <a:off x="1118353" y="2498926"/>
              <a:ext cx="80270" cy="11744"/>
            </a:xfrm>
            <a:custGeom>
              <a:avLst/>
              <a:gdLst/>
              <a:ahLst/>
              <a:cxnLst/>
              <a:rect l="l" t="t" r="r" b="b"/>
              <a:pathLst>
                <a:path w="306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6" name="Google Shape;16516;p77"/>
            <p:cNvSpPr/>
            <p:nvPr/>
          </p:nvSpPr>
          <p:spPr>
            <a:xfrm>
              <a:off x="1077484" y="2528418"/>
              <a:ext cx="121140" cy="11771"/>
            </a:xfrm>
            <a:custGeom>
              <a:avLst/>
              <a:gdLst/>
              <a:ahLst/>
              <a:cxnLst/>
              <a:rect l="l" t="t" r="r" b="b"/>
              <a:pathLst>
                <a:path w="4621" h="449" extrusionOk="0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7" name="Google Shape;16517;p77"/>
            <p:cNvSpPr/>
            <p:nvPr/>
          </p:nvSpPr>
          <p:spPr>
            <a:xfrm>
              <a:off x="1077484" y="2557569"/>
              <a:ext cx="80270" cy="11771"/>
            </a:xfrm>
            <a:custGeom>
              <a:avLst/>
              <a:gdLst/>
              <a:ahLst/>
              <a:cxnLst/>
              <a:rect l="l" t="t" r="r" b="b"/>
              <a:pathLst>
                <a:path w="306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77"/>
            <p:cNvSpPr/>
            <p:nvPr/>
          </p:nvSpPr>
          <p:spPr>
            <a:xfrm>
              <a:off x="1165278" y="2557569"/>
              <a:ext cx="33345" cy="11771"/>
            </a:xfrm>
            <a:custGeom>
              <a:avLst/>
              <a:gdLst/>
              <a:ahLst/>
              <a:cxnLst/>
              <a:rect l="l" t="t" r="r" b="b"/>
              <a:pathLst>
                <a:path w="127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77"/>
            <p:cNvSpPr/>
            <p:nvPr/>
          </p:nvSpPr>
          <p:spPr>
            <a:xfrm>
              <a:off x="886009" y="2733551"/>
              <a:ext cx="340218" cy="17433"/>
            </a:xfrm>
            <a:custGeom>
              <a:avLst/>
              <a:gdLst/>
              <a:ahLst/>
              <a:cxnLst/>
              <a:rect l="l" t="t" r="r" b="b"/>
              <a:pathLst>
                <a:path w="1297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77"/>
            <p:cNvSpPr/>
            <p:nvPr/>
          </p:nvSpPr>
          <p:spPr>
            <a:xfrm>
              <a:off x="879954" y="2733551"/>
              <a:ext cx="12138" cy="58958"/>
            </a:xfrm>
            <a:custGeom>
              <a:avLst/>
              <a:gdLst/>
              <a:ahLst/>
              <a:cxnLst/>
              <a:rect l="l" t="t" r="r" b="b"/>
              <a:pathLst>
                <a:path w="463" h="2249" extrusionOk="0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77"/>
            <p:cNvSpPr/>
            <p:nvPr/>
          </p:nvSpPr>
          <p:spPr>
            <a:xfrm>
              <a:off x="1220146" y="2733551"/>
              <a:ext cx="11771" cy="58958"/>
            </a:xfrm>
            <a:custGeom>
              <a:avLst/>
              <a:gdLst/>
              <a:ahLst/>
              <a:cxnLst/>
              <a:rect l="l" t="t" r="r" b="b"/>
              <a:pathLst>
                <a:path w="449" h="2249" extrusionOk="0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77"/>
            <p:cNvSpPr/>
            <p:nvPr/>
          </p:nvSpPr>
          <p:spPr>
            <a:xfrm>
              <a:off x="921190" y="2608295"/>
              <a:ext cx="105620" cy="119593"/>
            </a:xfrm>
            <a:custGeom>
              <a:avLst/>
              <a:gdLst/>
              <a:ahLst/>
              <a:cxnLst/>
              <a:rect l="l" t="t" r="r" b="b"/>
              <a:pathLst>
                <a:path w="4029" h="4562" extrusionOk="0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77"/>
            <p:cNvSpPr/>
            <p:nvPr/>
          </p:nvSpPr>
          <p:spPr>
            <a:xfrm>
              <a:off x="956029" y="2608295"/>
              <a:ext cx="35574" cy="23095"/>
            </a:xfrm>
            <a:custGeom>
              <a:avLst/>
              <a:gdLst/>
              <a:ahLst/>
              <a:cxnLst/>
              <a:rect l="l" t="t" r="r" b="b"/>
              <a:pathLst>
                <a:path w="1357" h="881" extrusionOk="0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77"/>
            <p:cNvSpPr/>
            <p:nvPr/>
          </p:nvSpPr>
          <p:spPr>
            <a:xfrm>
              <a:off x="920823" y="2638941"/>
              <a:ext cx="105987" cy="88947"/>
            </a:xfrm>
            <a:custGeom>
              <a:avLst/>
              <a:gdLst/>
              <a:ahLst/>
              <a:cxnLst/>
              <a:rect l="l" t="t" r="r" b="b"/>
              <a:pathLst>
                <a:path w="4043" h="3393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77"/>
            <p:cNvSpPr/>
            <p:nvPr/>
          </p:nvSpPr>
          <p:spPr>
            <a:xfrm>
              <a:off x="1002954" y="2650659"/>
              <a:ext cx="23856" cy="76862"/>
            </a:xfrm>
            <a:custGeom>
              <a:avLst/>
              <a:gdLst/>
              <a:ahLst/>
              <a:cxnLst/>
              <a:rect l="l" t="t" r="r" b="b"/>
              <a:pathLst>
                <a:path w="910" h="2932" extrusionOk="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77"/>
            <p:cNvSpPr/>
            <p:nvPr/>
          </p:nvSpPr>
          <p:spPr>
            <a:xfrm>
              <a:off x="921190" y="2650659"/>
              <a:ext cx="52640" cy="77229"/>
            </a:xfrm>
            <a:custGeom>
              <a:avLst/>
              <a:gdLst/>
              <a:ahLst/>
              <a:cxnLst/>
              <a:rect l="l" t="t" r="r" b="b"/>
              <a:pathLst>
                <a:path w="2008" h="2946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77"/>
            <p:cNvSpPr/>
            <p:nvPr/>
          </p:nvSpPr>
          <p:spPr>
            <a:xfrm>
              <a:off x="950341" y="2510644"/>
              <a:ext cx="46951" cy="41289"/>
            </a:xfrm>
            <a:custGeom>
              <a:avLst/>
              <a:gdLst/>
              <a:ahLst/>
              <a:cxnLst/>
              <a:rect l="l" t="t" r="r" b="b"/>
              <a:pathLst>
                <a:path w="1791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77"/>
            <p:cNvSpPr/>
            <p:nvPr/>
          </p:nvSpPr>
          <p:spPr>
            <a:xfrm>
              <a:off x="950341" y="2510644"/>
              <a:ext cx="32192" cy="41289"/>
            </a:xfrm>
            <a:custGeom>
              <a:avLst/>
              <a:gdLst/>
              <a:ahLst/>
              <a:cxnLst/>
              <a:rect l="l" t="t" r="r" b="b"/>
              <a:pathLst>
                <a:path w="1228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77"/>
            <p:cNvSpPr/>
            <p:nvPr/>
          </p:nvSpPr>
          <p:spPr>
            <a:xfrm>
              <a:off x="932567" y="2528444"/>
              <a:ext cx="82499" cy="82132"/>
            </a:xfrm>
            <a:custGeom>
              <a:avLst/>
              <a:gdLst/>
              <a:ahLst/>
              <a:cxnLst/>
              <a:rect l="l" t="t" r="r" b="b"/>
              <a:pathLst>
                <a:path w="3147" h="3133" extrusionOk="0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77"/>
            <p:cNvSpPr/>
            <p:nvPr/>
          </p:nvSpPr>
          <p:spPr>
            <a:xfrm>
              <a:off x="948060" y="2528051"/>
              <a:ext cx="68526" cy="74215"/>
            </a:xfrm>
            <a:custGeom>
              <a:avLst/>
              <a:gdLst/>
              <a:ahLst/>
              <a:cxnLst/>
              <a:rect l="l" t="t" r="r" b="b"/>
              <a:pathLst>
                <a:path w="2614" h="2831" extrusionOk="0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77"/>
            <p:cNvSpPr/>
            <p:nvPr/>
          </p:nvSpPr>
          <p:spPr>
            <a:xfrm>
              <a:off x="938596" y="2564542"/>
              <a:ext cx="70413" cy="57778"/>
            </a:xfrm>
            <a:custGeom>
              <a:avLst/>
              <a:gdLst/>
              <a:ahLst/>
              <a:cxnLst/>
              <a:rect l="l" t="t" r="r" b="b"/>
              <a:pathLst>
                <a:path w="2686" h="2204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2" name="Google Shape;16532;p77"/>
            <p:cNvSpPr/>
            <p:nvPr/>
          </p:nvSpPr>
          <p:spPr>
            <a:xfrm>
              <a:off x="938596" y="2564542"/>
              <a:ext cx="70413" cy="57018"/>
            </a:xfrm>
            <a:custGeom>
              <a:avLst/>
              <a:gdLst/>
              <a:ahLst/>
              <a:cxnLst/>
              <a:rect l="l" t="t" r="r" b="b"/>
              <a:pathLst>
                <a:path w="2686" h="2175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3" name="Google Shape;16533;p77"/>
            <p:cNvSpPr/>
            <p:nvPr/>
          </p:nvSpPr>
          <p:spPr>
            <a:xfrm>
              <a:off x="879954" y="2733551"/>
              <a:ext cx="11744" cy="17433"/>
            </a:xfrm>
            <a:custGeom>
              <a:avLst/>
              <a:gdLst/>
              <a:ahLst/>
              <a:cxnLst/>
              <a:rect l="l" t="t" r="r" b="b"/>
              <a:pathLst>
                <a:path w="44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77"/>
            <p:cNvSpPr/>
            <p:nvPr/>
          </p:nvSpPr>
          <p:spPr>
            <a:xfrm>
              <a:off x="1220146" y="2733551"/>
              <a:ext cx="11771" cy="17433"/>
            </a:xfrm>
            <a:custGeom>
              <a:avLst/>
              <a:gdLst/>
              <a:ahLst/>
              <a:cxnLst/>
              <a:rect l="l" t="t" r="r" b="b"/>
              <a:pathLst>
                <a:path w="449" h="665" extrusionOk="0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77"/>
            <p:cNvSpPr/>
            <p:nvPr/>
          </p:nvSpPr>
          <p:spPr>
            <a:xfrm>
              <a:off x="866322" y="2727495"/>
              <a:ext cx="379226" cy="11744"/>
            </a:xfrm>
            <a:custGeom>
              <a:avLst/>
              <a:gdLst/>
              <a:ahLst/>
              <a:cxnLst/>
              <a:rect l="l" t="t" r="r" b="b"/>
              <a:pathLst>
                <a:path w="14466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77"/>
            <p:cNvSpPr/>
            <p:nvPr/>
          </p:nvSpPr>
          <p:spPr>
            <a:xfrm>
              <a:off x="944652" y="2716144"/>
              <a:ext cx="35233" cy="11744"/>
            </a:xfrm>
            <a:custGeom>
              <a:avLst/>
              <a:gdLst/>
              <a:ahLst/>
              <a:cxnLst/>
              <a:rect l="l" t="t" r="r" b="b"/>
              <a:pathLst>
                <a:path w="1344" h="44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7" name="Google Shape;16537;p77"/>
            <p:cNvSpPr/>
            <p:nvPr/>
          </p:nvSpPr>
          <p:spPr>
            <a:xfrm>
              <a:off x="968115" y="2669219"/>
              <a:ext cx="82158" cy="58669"/>
            </a:xfrm>
            <a:custGeom>
              <a:avLst/>
              <a:gdLst/>
              <a:ahLst/>
              <a:cxnLst/>
              <a:rect l="l" t="t" r="r" b="b"/>
              <a:pathLst>
                <a:path w="3134" h="223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8" name="Google Shape;16538;p77"/>
            <p:cNvSpPr/>
            <p:nvPr/>
          </p:nvSpPr>
          <p:spPr>
            <a:xfrm>
              <a:off x="995378" y="2692681"/>
              <a:ext cx="27264" cy="11744"/>
            </a:xfrm>
            <a:custGeom>
              <a:avLst/>
              <a:gdLst/>
              <a:ahLst/>
              <a:cxnLst/>
              <a:rect l="l" t="t" r="r" b="b"/>
              <a:pathLst>
                <a:path w="1040" h="448" extrusionOk="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9" name="Google Shape;16539;p77"/>
          <p:cNvGrpSpPr/>
          <p:nvPr/>
        </p:nvGrpSpPr>
        <p:grpSpPr>
          <a:xfrm>
            <a:off x="1328387" y="2500814"/>
            <a:ext cx="404183" cy="289151"/>
            <a:chOff x="1328387" y="2500814"/>
            <a:chExt cx="404183" cy="289151"/>
          </a:xfrm>
        </p:grpSpPr>
        <p:sp>
          <p:nvSpPr>
            <p:cNvPr id="16540" name="Google Shape;16540;p77"/>
            <p:cNvSpPr/>
            <p:nvPr/>
          </p:nvSpPr>
          <p:spPr>
            <a:xfrm>
              <a:off x="1561491" y="2601479"/>
              <a:ext cx="125281" cy="118859"/>
            </a:xfrm>
            <a:custGeom>
              <a:avLst/>
              <a:gdLst/>
              <a:ahLst/>
              <a:cxnLst/>
              <a:rect l="l" t="t" r="r" b="b"/>
              <a:pathLst>
                <a:path w="4779" h="4534" extrusionOk="0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77"/>
            <p:cNvSpPr/>
            <p:nvPr/>
          </p:nvSpPr>
          <p:spPr>
            <a:xfrm>
              <a:off x="1561884" y="2620407"/>
              <a:ext cx="125281" cy="99932"/>
            </a:xfrm>
            <a:custGeom>
              <a:avLst/>
              <a:gdLst/>
              <a:ahLst/>
              <a:cxnLst/>
              <a:rect l="l" t="t" r="r" b="b"/>
              <a:pathLst>
                <a:path w="4779" h="3812" extrusionOk="0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2" name="Google Shape;16542;p77"/>
            <p:cNvSpPr/>
            <p:nvPr/>
          </p:nvSpPr>
          <p:spPr>
            <a:xfrm>
              <a:off x="1603881" y="2601479"/>
              <a:ext cx="40895" cy="18953"/>
            </a:xfrm>
            <a:custGeom>
              <a:avLst/>
              <a:gdLst/>
              <a:ahLst/>
              <a:cxnLst/>
              <a:rect l="l" t="t" r="r" b="b"/>
              <a:pathLst>
                <a:path w="1560" h="723" extrusionOk="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3" name="Google Shape;16543;p77"/>
            <p:cNvSpPr/>
            <p:nvPr/>
          </p:nvSpPr>
          <p:spPr>
            <a:xfrm>
              <a:off x="1580785" y="2513685"/>
              <a:ext cx="31458" cy="68893"/>
            </a:xfrm>
            <a:custGeom>
              <a:avLst/>
              <a:gdLst/>
              <a:ahLst/>
              <a:cxnLst/>
              <a:rect l="l" t="t" r="r" b="b"/>
              <a:pathLst>
                <a:path w="1200" h="2628" extrusionOk="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77"/>
            <p:cNvSpPr/>
            <p:nvPr/>
          </p:nvSpPr>
          <p:spPr>
            <a:xfrm>
              <a:off x="1593290" y="2507236"/>
              <a:ext cx="75342" cy="75342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77"/>
            <p:cNvSpPr/>
            <p:nvPr/>
          </p:nvSpPr>
          <p:spPr>
            <a:xfrm>
              <a:off x="1586841" y="2538668"/>
              <a:ext cx="74975" cy="68893"/>
            </a:xfrm>
            <a:custGeom>
              <a:avLst/>
              <a:gdLst/>
              <a:ahLst/>
              <a:cxnLst/>
              <a:rect l="l" t="t" r="r" b="b"/>
              <a:pathLst>
                <a:path w="2860" h="2628" extrusionOk="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77"/>
            <p:cNvSpPr/>
            <p:nvPr/>
          </p:nvSpPr>
          <p:spPr>
            <a:xfrm>
              <a:off x="1587234" y="2538983"/>
              <a:ext cx="74949" cy="67451"/>
            </a:xfrm>
            <a:custGeom>
              <a:avLst/>
              <a:gdLst/>
              <a:ahLst/>
              <a:cxnLst/>
              <a:rect l="l" t="t" r="r" b="b"/>
              <a:pathLst>
                <a:path w="2859" h="2573" extrusionOk="0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77"/>
            <p:cNvSpPr/>
            <p:nvPr/>
          </p:nvSpPr>
          <p:spPr>
            <a:xfrm>
              <a:off x="1561884" y="2632518"/>
              <a:ext cx="24983" cy="87820"/>
            </a:xfrm>
            <a:custGeom>
              <a:avLst/>
              <a:gdLst/>
              <a:ahLst/>
              <a:cxnLst/>
              <a:rect l="l" t="t" r="r" b="b"/>
              <a:pathLst>
                <a:path w="953" h="3350" extrusionOk="0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77"/>
            <p:cNvSpPr/>
            <p:nvPr/>
          </p:nvSpPr>
          <p:spPr>
            <a:xfrm>
              <a:off x="1630751" y="2632518"/>
              <a:ext cx="56415" cy="87820"/>
            </a:xfrm>
            <a:custGeom>
              <a:avLst/>
              <a:gdLst/>
              <a:ahLst/>
              <a:cxnLst/>
              <a:rect l="l" t="t" r="r" b="b"/>
              <a:pathLst>
                <a:path w="2152" h="3350" extrusionOk="0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9" name="Google Shape;16549;p77"/>
            <p:cNvSpPr/>
            <p:nvPr/>
          </p:nvSpPr>
          <p:spPr>
            <a:xfrm>
              <a:off x="1348442" y="2726735"/>
              <a:ext cx="364074" cy="18953"/>
            </a:xfrm>
            <a:custGeom>
              <a:avLst/>
              <a:gdLst/>
              <a:ahLst/>
              <a:cxnLst/>
              <a:rect l="l" t="t" r="r" b="b"/>
              <a:pathLst>
                <a:path w="1388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0" name="Google Shape;16550;p77"/>
            <p:cNvSpPr/>
            <p:nvPr/>
          </p:nvSpPr>
          <p:spPr>
            <a:xfrm>
              <a:off x="1342019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77"/>
            <p:cNvSpPr/>
            <p:nvPr/>
          </p:nvSpPr>
          <p:spPr>
            <a:xfrm>
              <a:off x="1705674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77"/>
            <p:cNvSpPr/>
            <p:nvPr/>
          </p:nvSpPr>
          <p:spPr>
            <a:xfrm>
              <a:off x="1342386" y="2726735"/>
              <a:ext cx="12531" cy="18953"/>
            </a:xfrm>
            <a:custGeom>
              <a:avLst/>
              <a:gdLst/>
              <a:ahLst/>
              <a:cxnLst/>
              <a:rect l="l" t="t" r="r" b="b"/>
              <a:pathLst>
                <a:path w="47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77"/>
            <p:cNvSpPr/>
            <p:nvPr/>
          </p:nvSpPr>
          <p:spPr>
            <a:xfrm>
              <a:off x="1706067" y="2726735"/>
              <a:ext cx="12505" cy="18953"/>
            </a:xfrm>
            <a:custGeom>
              <a:avLst/>
              <a:gdLst/>
              <a:ahLst/>
              <a:cxnLst/>
              <a:rect l="l" t="t" r="r" b="b"/>
              <a:pathLst>
                <a:path w="477" h="723" extrusionOk="0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77"/>
            <p:cNvSpPr/>
            <p:nvPr/>
          </p:nvSpPr>
          <p:spPr>
            <a:xfrm>
              <a:off x="1328387" y="2720679"/>
              <a:ext cx="404183" cy="12505"/>
            </a:xfrm>
            <a:custGeom>
              <a:avLst/>
              <a:gdLst/>
              <a:ahLst/>
              <a:cxnLst/>
              <a:rect l="l" t="t" r="r" b="b"/>
              <a:pathLst>
                <a:path w="15418" h="477" extrusionOk="0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77"/>
            <p:cNvSpPr/>
            <p:nvPr/>
          </p:nvSpPr>
          <p:spPr>
            <a:xfrm>
              <a:off x="1624695" y="2708148"/>
              <a:ext cx="37487" cy="12557"/>
            </a:xfrm>
            <a:custGeom>
              <a:avLst/>
              <a:gdLst/>
              <a:ahLst/>
              <a:cxnLst/>
              <a:rect l="l" t="t" r="r" b="b"/>
              <a:pathLst>
                <a:path w="1430" h="479" extrusionOk="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77"/>
            <p:cNvSpPr/>
            <p:nvPr/>
          </p:nvSpPr>
          <p:spPr>
            <a:xfrm>
              <a:off x="1549380" y="2657868"/>
              <a:ext cx="87820" cy="62837"/>
            </a:xfrm>
            <a:custGeom>
              <a:avLst/>
              <a:gdLst/>
              <a:ahLst/>
              <a:cxnLst/>
              <a:rect l="l" t="t" r="r" b="b"/>
              <a:pathLst>
                <a:path w="3350" h="2397" extrusionOk="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77"/>
            <p:cNvSpPr/>
            <p:nvPr/>
          </p:nvSpPr>
          <p:spPr>
            <a:xfrm>
              <a:off x="1585714" y="2682825"/>
              <a:ext cx="15178" cy="12531"/>
            </a:xfrm>
            <a:custGeom>
              <a:avLst/>
              <a:gdLst/>
              <a:ahLst/>
              <a:cxnLst/>
              <a:rect l="l" t="t" r="r" b="b"/>
              <a:pathLst>
                <a:path w="579" h="478" extrusionOk="0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77"/>
            <p:cNvSpPr/>
            <p:nvPr/>
          </p:nvSpPr>
          <p:spPr>
            <a:xfrm>
              <a:off x="1386296" y="2607535"/>
              <a:ext cx="125648" cy="113170"/>
            </a:xfrm>
            <a:custGeom>
              <a:avLst/>
              <a:gdLst/>
              <a:ahLst/>
              <a:cxnLst/>
              <a:rect l="l" t="t" r="r" b="b"/>
              <a:pathLst>
                <a:path w="4793" h="4317" extrusionOk="0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77"/>
            <p:cNvSpPr/>
            <p:nvPr/>
          </p:nvSpPr>
          <p:spPr>
            <a:xfrm>
              <a:off x="1386296" y="2636293"/>
              <a:ext cx="24983" cy="84412"/>
            </a:xfrm>
            <a:custGeom>
              <a:avLst/>
              <a:gdLst/>
              <a:ahLst/>
              <a:cxnLst/>
              <a:rect l="l" t="t" r="r" b="b"/>
              <a:pathLst>
                <a:path w="953" h="3220" extrusionOk="0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77"/>
            <p:cNvSpPr/>
            <p:nvPr/>
          </p:nvSpPr>
          <p:spPr>
            <a:xfrm>
              <a:off x="1486569" y="2636293"/>
              <a:ext cx="25376" cy="84412"/>
            </a:xfrm>
            <a:custGeom>
              <a:avLst/>
              <a:gdLst/>
              <a:ahLst/>
              <a:cxnLst/>
              <a:rect l="l" t="t" r="r" b="b"/>
              <a:pathLst>
                <a:path w="968" h="3220" extrusionOk="0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77"/>
            <p:cNvSpPr/>
            <p:nvPr/>
          </p:nvSpPr>
          <p:spPr>
            <a:xfrm>
              <a:off x="1418829" y="2607535"/>
              <a:ext cx="60190" cy="18953"/>
            </a:xfrm>
            <a:custGeom>
              <a:avLst/>
              <a:gdLst/>
              <a:ahLst/>
              <a:cxnLst/>
              <a:rect l="l" t="t" r="r" b="b"/>
              <a:pathLst>
                <a:path w="2296" h="723" extrusionOk="0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2" name="Google Shape;16562;p77"/>
            <p:cNvSpPr/>
            <p:nvPr/>
          </p:nvSpPr>
          <p:spPr>
            <a:xfrm>
              <a:off x="1393846" y="2500814"/>
              <a:ext cx="110549" cy="113170"/>
            </a:xfrm>
            <a:custGeom>
              <a:avLst/>
              <a:gdLst/>
              <a:ahLst/>
              <a:cxnLst/>
              <a:rect l="l" t="t" r="r" b="b"/>
              <a:pathLst>
                <a:path w="4217" h="4317" extrusionOk="0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3" name="Google Shape;16563;p77"/>
            <p:cNvSpPr/>
            <p:nvPr/>
          </p:nvSpPr>
          <p:spPr>
            <a:xfrm>
              <a:off x="1405197" y="2751718"/>
              <a:ext cx="12531" cy="37854"/>
            </a:xfrm>
            <a:custGeom>
              <a:avLst/>
              <a:gdLst/>
              <a:ahLst/>
              <a:cxnLst/>
              <a:rect l="l" t="t" r="r" b="b"/>
              <a:pathLst>
                <a:path w="478" h="1444" extrusionOk="0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77"/>
            <p:cNvSpPr/>
            <p:nvPr/>
          </p:nvSpPr>
          <p:spPr>
            <a:xfrm>
              <a:off x="1405197" y="2745662"/>
              <a:ext cx="12531" cy="24983"/>
            </a:xfrm>
            <a:custGeom>
              <a:avLst/>
              <a:gdLst/>
              <a:ahLst/>
              <a:cxnLst/>
              <a:rect l="l" t="t" r="r" b="b"/>
              <a:pathLst>
                <a:path w="478" h="953" extrusionOk="0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77"/>
            <p:cNvSpPr/>
            <p:nvPr/>
          </p:nvSpPr>
          <p:spPr>
            <a:xfrm>
              <a:off x="1480146" y="2751718"/>
              <a:ext cx="12872" cy="37854"/>
            </a:xfrm>
            <a:custGeom>
              <a:avLst/>
              <a:gdLst/>
              <a:ahLst/>
              <a:cxnLst/>
              <a:rect l="l" t="t" r="r" b="b"/>
              <a:pathLst>
                <a:path w="491" h="1444" extrusionOk="0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77"/>
            <p:cNvSpPr/>
            <p:nvPr/>
          </p:nvSpPr>
          <p:spPr>
            <a:xfrm>
              <a:off x="1480146" y="2745662"/>
              <a:ext cx="12872" cy="24983"/>
            </a:xfrm>
            <a:custGeom>
              <a:avLst/>
              <a:gdLst/>
              <a:ahLst/>
              <a:cxnLst/>
              <a:rect l="l" t="t" r="r" b="b"/>
              <a:pathLst>
                <a:path w="491" h="953" extrusionOk="0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7" name="Google Shape;16567;p77"/>
            <p:cNvSpPr/>
            <p:nvPr/>
          </p:nvSpPr>
          <p:spPr>
            <a:xfrm>
              <a:off x="1404830" y="2651419"/>
              <a:ext cx="88187" cy="106747"/>
            </a:xfrm>
            <a:custGeom>
              <a:avLst/>
              <a:gdLst/>
              <a:ahLst/>
              <a:cxnLst/>
              <a:rect l="l" t="t" r="r" b="b"/>
              <a:pathLst>
                <a:path w="3364" h="4072" extrusionOk="0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8" name="Google Shape;16568;p77"/>
            <p:cNvSpPr/>
            <p:nvPr/>
          </p:nvSpPr>
          <p:spPr>
            <a:xfrm>
              <a:off x="1393846" y="2501181"/>
              <a:ext cx="67399" cy="110916"/>
            </a:xfrm>
            <a:custGeom>
              <a:avLst/>
              <a:gdLst/>
              <a:ahLst/>
              <a:cxnLst/>
              <a:rect l="l" t="t" r="r" b="b"/>
              <a:pathLst>
                <a:path w="2571" h="4231" extrusionOk="0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9" name="Google Shape;16569;p77"/>
          <p:cNvGrpSpPr/>
          <p:nvPr/>
        </p:nvGrpSpPr>
        <p:grpSpPr>
          <a:xfrm>
            <a:off x="1821465" y="2495702"/>
            <a:ext cx="365988" cy="270801"/>
            <a:chOff x="1821465" y="2495702"/>
            <a:chExt cx="365988" cy="270801"/>
          </a:xfrm>
        </p:grpSpPr>
        <p:sp>
          <p:nvSpPr>
            <p:cNvPr id="16570" name="Google Shape;16570;p77"/>
            <p:cNvSpPr/>
            <p:nvPr/>
          </p:nvSpPr>
          <p:spPr>
            <a:xfrm>
              <a:off x="1822619" y="2495702"/>
              <a:ext cx="364834" cy="194725"/>
            </a:xfrm>
            <a:custGeom>
              <a:avLst/>
              <a:gdLst/>
              <a:ahLst/>
              <a:cxnLst/>
              <a:rect l="l" t="t" r="r" b="b"/>
              <a:pathLst>
                <a:path w="13917" h="7428" extrusionOk="0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77"/>
            <p:cNvSpPr/>
            <p:nvPr/>
          </p:nvSpPr>
          <p:spPr>
            <a:xfrm>
              <a:off x="1821465" y="2554922"/>
              <a:ext cx="333062" cy="135138"/>
            </a:xfrm>
            <a:custGeom>
              <a:avLst/>
              <a:gdLst/>
              <a:ahLst/>
              <a:cxnLst/>
              <a:rect l="l" t="t" r="r" b="b"/>
              <a:pathLst>
                <a:path w="12705" h="5155" extrusionOk="0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77"/>
            <p:cNvSpPr/>
            <p:nvPr/>
          </p:nvSpPr>
          <p:spPr>
            <a:xfrm>
              <a:off x="1940298" y="2589735"/>
              <a:ext cx="129450" cy="176768"/>
            </a:xfrm>
            <a:custGeom>
              <a:avLst/>
              <a:gdLst/>
              <a:ahLst/>
              <a:cxnLst/>
              <a:rect l="l" t="t" r="r" b="b"/>
              <a:pathLst>
                <a:path w="4938" h="674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77"/>
            <p:cNvSpPr/>
            <p:nvPr/>
          </p:nvSpPr>
          <p:spPr>
            <a:xfrm>
              <a:off x="1971546" y="2659100"/>
              <a:ext cx="67608" cy="79012"/>
            </a:xfrm>
            <a:custGeom>
              <a:avLst/>
              <a:gdLst/>
              <a:ahLst/>
              <a:cxnLst/>
              <a:rect l="l" t="t" r="r" b="b"/>
              <a:pathLst>
                <a:path w="2579" h="3014" extrusionOk="0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77"/>
            <p:cNvSpPr/>
            <p:nvPr/>
          </p:nvSpPr>
          <p:spPr>
            <a:xfrm>
              <a:off x="1972464" y="2513292"/>
              <a:ext cx="53767" cy="37120"/>
            </a:xfrm>
            <a:custGeom>
              <a:avLst/>
              <a:gdLst/>
              <a:ahLst/>
              <a:cxnLst/>
              <a:rect l="l" t="t" r="r" b="b"/>
              <a:pathLst>
                <a:path w="2051" h="1416" extrusionOk="0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77"/>
            <p:cNvSpPr/>
            <p:nvPr/>
          </p:nvSpPr>
          <p:spPr>
            <a:xfrm>
              <a:off x="2065973" y="2549521"/>
              <a:ext cx="43124" cy="36098"/>
            </a:xfrm>
            <a:custGeom>
              <a:avLst/>
              <a:gdLst/>
              <a:ahLst/>
              <a:cxnLst/>
              <a:rect l="l" t="t" r="r" b="b"/>
              <a:pathLst>
                <a:path w="1645" h="1377" extrusionOk="0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77"/>
            <p:cNvSpPr/>
            <p:nvPr/>
          </p:nvSpPr>
          <p:spPr>
            <a:xfrm>
              <a:off x="2017134" y="2589735"/>
              <a:ext cx="52614" cy="53400"/>
            </a:xfrm>
            <a:custGeom>
              <a:avLst/>
              <a:gdLst/>
              <a:ahLst/>
              <a:cxnLst/>
              <a:rect l="l" t="t" r="r" b="b"/>
              <a:pathLst>
                <a:path w="2007" h="2037" extrusionOk="0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7" name="Google Shape;16577;p77"/>
          <p:cNvGrpSpPr/>
          <p:nvPr/>
        </p:nvGrpSpPr>
        <p:grpSpPr>
          <a:xfrm>
            <a:off x="3725723" y="2455776"/>
            <a:ext cx="354977" cy="351202"/>
            <a:chOff x="3725723" y="2455776"/>
            <a:chExt cx="354977" cy="351202"/>
          </a:xfrm>
        </p:grpSpPr>
        <p:sp>
          <p:nvSpPr>
            <p:cNvPr id="16578" name="Google Shape;16578;p77"/>
            <p:cNvSpPr/>
            <p:nvPr/>
          </p:nvSpPr>
          <p:spPr>
            <a:xfrm>
              <a:off x="3979248" y="2643109"/>
              <a:ext cx="40895" cy="40895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77"/>
            <p:cNvSpPr/>
            <p:nvPr/>
          </p:nvSpPr>
          <p:spPr>
            <a:xfrm>
              <a:off x="3938012" y="2643109"/>
              <a:ext cx="67373" cy="40502"/>
            </a:xfrm>
            <a:custGeom>
              <a:avLst/>
              <a:gdLst/>
              <a:ahLst/>
              <a:cxnLst/>
              <a:rect l="l" t="t" r="r" b="b"/>
              <a:pathLst>
                <a:path w="2570" h="1545" extrusionOk="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77"/>
            <p:cNvSpPr/>
            <p:nvPr/>
          </p:nvSpPr>
          <p:spPr>
            <a:xfrm>
              <a:off x="3978514" y="2575736"/>
              <a:ext cx="22728" cy="45064"/>
            </a:xfrm>
            <a:custGeom>
              <a:avLst/>
              <a:gdLst/>
              <a:ahLst/>
              <a:cxnLst/>
              <a:rect l="l" t="t" r="r" b="b"/>
              <a:pathLst>
                <a:path w="867" h="1719" extrusionOk="0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77"/>
            <p:cNvSpPr/>
            <p:nvPr/>
          </p:nvSpPr>
          <p:spPr>
            <a:xfrm>
              <a:off x="3827516" y="2643109"/>
              <a:ext cx="41262" cy="40895"/>
            </a:xfrm>
            <a:custGeom>
              <a:avLst/>
              <a:gdLst/>
              <a:ahLst/>
              <a:cxnLst/>
              <a:rect l="l" t="t" r="r" b="b"/>
              <a:pathLst>
                <a:path w="1574" h="1560" extrusionOk="0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77"/>
            <p:cNvSpPr/>
            <p:nvPr/>
          </p:nvSpPr>
          <p:spPr>
            <a:xfrm>
              <a:off x="3786253" y="2643109"/>
              <a:ext cx="67399" cy="40502"/>
            </a:xfrm>
            <a:custGeom>
              <a:avLst/>
              <a:gdLst/>
              <a:ahLst/>
              <a:cxnLst/>
              <a:rect l="l" t="t" r="r" b="b"/>
              <a:pathLst>
                <a:path w="2571" h="1545" extrusionOk="0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77"/>
            <p:cNvSpPr/>
            <p:nvPr/>
          </p:nvSpPr>
          <p:spPr>
            <a:xfrm>
              <a:off x="3827122" y="2575736"/>
              <a:ext cx="22361" cy="45064"/>
            </a:xfrm>
            <a:custGeom>
              <a:avLst/>
              <a:gdLst/>
              <a:ahLst/>
              <a:cxnLst/>
              <a:rect l="l" t="t" r="r" b="b"/>
              <a:pathLst>
                <a:path w="853" h="1719" extrusionOk="0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77"/>
            <p:cNvSpPr/>
            <p:nvPr/>
          </p:nvSpPr>
          <p:spPr>
            <a:xfrm>
              <a:off x="3903198" y="2644996"/>
              <a:ext cx="55261" cy="55261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5" name="Google Shape;16585;p77"/>
            <p:cNvSpPr/>
            <p:nvPr/>
          </p:nvSpPr>
          <p:spPr>
            <a:xfrm>
              <a:off x="3847937" y="2644996"/>
              <a:ext cx="88213" cy="55261"/>
            </a:xfrm>
            <a:custGeom>
              <a:avLst/>
              <a:gdLst/>
              <a:ahLst/>
              <a:cxnLst/>
              <a:rect l="l" t="t" r="r" b="b"/>
              <a:pathLst>
                <a:path w="3365" h="2108" extrusionOk="0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6" name="Google Shape;16586;p77"/>
            <p:cNvSpPr/>
            <p:nvPr/>
          </p:nvSpPr>
          <p:spPr>
            <a:xfrm>
              <a:off x="3903565" y="2561737"/>
              <a:ext cx="30698" cy="60950"/>
            </a:xfrm>
            <a:custGeom>
              <a:avLst/>
              <a:gdLst/>
              <a:ahLst/>
              <a:cxnLst/>
              <a:rect l="l" t="t" r="r" b="b"/>
              <a:pathLst>
                <a:path w="1171" h="2325" extrusionOk="0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77"/>
            <p:cNvSpPr/>
            <p:nvPr/>
          </p:nvSpPr>
          <p:spPr>
            <a:xfrm>
              <a:off x="3872553" y="2561737"/>
              <a:ext cx="46191" cy="60950"/>
            </a:xfrm>
            <a:custGeom>
              <a:avLst/>
              <a:gdLst/>
              <a:ahLst/>
              <a:cxnLst/>
              <a:rect l="l" t="t" r="r" b="b"/>
              <a:pathLst>
                <a:path w="1762" h="2325" extrusionOk="0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77"/>
            <p:cNvSpPr/>
            <p:nvPr/>
          </p:nvSpPr>
          <p:spPr>
            <a:xfrm>
              <a:off x="3797237" y="2575736"/>
              <a:ext cx="37120" cy="45064"/>
            </a:xfrm>
            <a:custGeom>
              <a:avLst/>
              <a:gdLst/>
              <a:ahLst/>
              <a:cxnLst/>
              <a:rect l="l" t="t" r="r" b="b"/>
              <a:pathLst>
                <a:path w="1416" h="1719" extrusionOk="0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77"/>
            <p:cNvSpPr/>
            <p:nvPr/>
          </p:nvSpPr>
          <p:spPr>
            <a:xfrm>
              <a:off x="3948603" y="2575736"/>
              <a:ext cx="37487" cy="45064"/>
            </a:xfrm>
            <a:custGeom>
              <a:avLst/>
              <a:gdLst/>
              <a:ahLst/>
              <a:cxnLst/>
              <a:rect l="l" t="t" r="r" b="b"/>
              <a:pathLst>
                <a:path w="1430" h="1719" extrusionOk="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77"/>
            <p:cNvSpPr/>
            <p:nvPr/>
          </p:nvSpPr>
          <p:spPr>
            <a:xfrm>
              <a:off x="3725723" y="2455776"/>
              <a:ext cx="354977" cy="351202"/>
            </a:xfrm>
            <a:custGeom>
              <a:avLst/>
              <a:gdLst/>
              <a:ahLst/>
              <a:cxnLst/>
              <a:rect l="l" t="t" r="r" b="b"/>
              <a:pathLst>
                <a:path w="13541" h="13397" extrusionOk="0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91" name="Google Shape;16591;p77"/>
          <p:cNvGrpSpPr/>
          <p:nvPr/>
        </p:nvGrpSpPr>
        <p:grpSpPr>
          <a:xfrm>
            <a:off x="5226165" y="1977641"/>
            <a:ext cx="230482" cy="388847"/>
            <a:chOff x="5226165" y="1977641"/>
            <a:chExt cx="230482" cy="388847"/>
          </a:xfrm>
        </p:grpSpPr>
        <p:sp>
          <p:nvSpPr>
            <p:cNvPr id="16592" name="Google Shape;16592;p77"/>
            <p:cNvSpPr/>
            <p:nvPr/>
          </p:nvSpPr>
          <p:spPr>
            <a:xfrm>
              <a:off x="5256443" y="2329761"/>
              <a:ext cx="169952" cy="12138"/>
            </a:xfrm>
            <a:custGeom>
              <a:avLst/>
              <a:gdLst/>
              <a:ahLst/>
              <a:cxnLst/>
              <a:rect l="l" t="t" r="r" b="b"/>
              <a:pathLst>
                <a:path w="6483" h="463" extrusionOk="0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77"/>
            <p:cNvSpPr/>
            <p:nvPr/>
          </p:nvSpPr>
          <p:spPr>
            <a:xfrm>
              <a:off x="5335167" y="1977641"/>
              <a:ext cx="12138" cy="388480"/>
            </a:xfrm>
            <a:custGeom>
              <a:avLst/>
              <a:gdLst/>
              <a:ahLst/>
              <a:cxnLst/>
              <a:rect l="l" t="t" r="r" b="b"/>
              <a:pathLst>
                <a:path w="463" h="14819" extrusionOk="0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77"/>
            <p:cNvSpPr/>
            <p:nvPr/>
          </p:nvSpPr>
          <p:spPr>
            <a:xfrm>
              <a:off x="5243571" y="2226421"/>
              <a:ext cx="37986" cy="139700"/>
            </a:xfrm>
            <a:custGeom>
              <a:avLst/>
              <a:gdLst/>
              <a:ahLst/>
              <a:cxnLst/>
              <a:rect l="l" t="t" r="r" b="b"/>
              <a:pathLst>
                <a:path w="1449" h="5329" extrusionOk="0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77"/>
            <p:cNvSpPr/>
            <p:nvPr/>
          </p:nvSpPr>
          <p:spPr>
            <a:xfrm>
              <a:off x="5401281" y="2226421"/>
              <a:ext cx="37592" cy="140067"/>
            </a:xfrm>
            <a:custGeom>
              <a:avLst/>
              <a:gdLst/>
              <a:ahLst/>
              <a:cxnLst/>
              <a:rect l="l" t="t" r="r" b="b"/>
              <a:pathLst>
                <a:path w="1434" h="5343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77"/>
            <p:cNvSpPr/>
            <p:nvPr/>
          </p:nvSpPr>
          <p:spPr>
            <a:xfrm>
              <a:off x="5335167" y="2226448"/>
              <a:ext cx="12138" cy="24249"/>
            </a:xfrm>
            <a:custGeom>
              <a:avLst/>
              <a:gdLst/>
              <a:ahLst/>
              <a:cxnLst/>
              <a:rect l="l" t="t" r="r" b="b"/>
              <a:pathLst>
                <a:path w="463" h="925" extrusionOk="0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77"/>
            <p:cNvSpPr/>
            <p:nvPr/>
          </p:nvSpPr>
          <p:spPr>
            <a:xfrm>
              <a:off x="5264779" y="2226421"/>
              <a:ext cx="16280" cy="24275"/>
            </a:xfrm>
            <a:custGeom>
              <a:avLst/>
              <a:gdLst/>
              <a:ahLst/>
              <a:cxnLst/>
              <a:rect l="l" t="t" r="r" b="b"/>
              <a:pathLst>
                <a:path w="621" h="926" extrusionOk="0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77"/>
            <p:cNvSpPr/>
            <p:nvPr/>
          </p:nvSpPr>
          <p:spPr>
            <a:xfrm>
              <a:off x="5401281" y="2226421"/>
              <a:ext cx="16411" cy="24275"/>
            </a:xfrm>
            <a:custGeom>
              <a:avLst/>
              <a:gdLst/>
              <a:ahLst/>
              <a:cxnLst/>
              <a:rect l="l" t="t" r="r" b="b"/>
              <a:pathLst>
                <a:path w="626" h="926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77"/>
            <p:cNvSpPr/>
            <p:nvPr/>
          </p:nvSpPr>
          <p:spPr>
            <a:xfrm>
              <a:off x="5238276" y="2020214"/>
              <a:ext cx="206286" cy="218371"/>
            </a:xfrm>
            <a:custGeom>
              <a:avLst/>
              <a:gdLst/>
              <a:ahLst/>
              <a:cxnLst/>
              <a:rect l="l" t="t" r="r" b="b"/>
              <a:pathLst>
                <a:path w="7869" h="8330" extrusionOk="0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77"/>
            <p:cNvSpPr/>
            <p:nvPr/>
          </p:nvSpPr>
          <p:spPr>
            <a:xfrm>
              <a:off x="5237909" y="2020214"/>
              <a:ext cx="206653" cy="18193"/>
            </a:xfrm>
            <a:custGeom>
              <a:avLst/>
              <a:gdLst/>
              <a:ahLst/>
              <a:cxnLst/>
              <a:rect l="l" t="t" r="r" b="b"/>
              <a:pathLst>
                <a:path w="7883" h="694" extrusionOk="0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77"/>
            <p:cNvSpPr/>
            <p:nvPr/>
          </p:nvSpPr>
          <p:spPr>
            <a:xfrm>
              <a:off x="5226165" y="2002047"/>
              <a:ext cx="230482" cy="24249"/>
            </a:xfrm>
            <a:custGeom>
              <a:avLst/>
              <a:gdLst/>
              <a:ahLst/>
              <a:cxnLst/>
              <a:rect l="l" t="t" r="r" b="b"/>
              <a:pathLst>
                <a:path w="8792" h="925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77"/>
            <p:cNvSpPr/>
            <p:nvPr/>
          </p:nvSpPr>
          <p:spPr>
            <a:xfrm>
              <a:off x="5257754" y="2073195"/>
              <a:ext cx="164080" cy="118597"/>
            </a:xfrm>
            <a:custGeom>
              <a:avLst/>
              <a:gdLst/>
              <a:ahLst/>
              <a:cxnLst/>
              <a:rect l="l" t="t" r="r" b="b"/>
              <a:pathLst>
                <a:path w="6259" h="4524" extrusionOk="0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77"/>
            <p:cNvSpPr/>
            <p:nvPr/>
          </p:nvSpPr>
          <p:spPr>
            <a:xfrm>
              <a:off x="5226165" y="2014159"/>
              <a:ext cx="230482" cy="12138"/>
            </a:xfrm>
            <a:custGeom>
              <a:avLst/>
              <a:gdLst/>
              <a:ahLst/>
              <a:cxnLst/>
              <a:rect l="l" t="t" r="r" b="b"/>
              <a:pathLst>
                <a:path w="8792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4" name="Google Shape;16604;p77"/>
          <p:cNvGrpSpPr/>
          <p:nvPr/>
        </p:nvGrpSpPr>
        <p:grpSpPr>
          <a:xfrm>
            <a:off x="5632602" y="2025510"/>
            <a:ext cx="370130" cy="287264"/>
            <a:chOff x="5632602" y="2025510"/>
            <a:chExt cx="370130" cy="287264"/>
          </a:xfrm>
        </p:grpSpPr>
        <p:sp>
          <p:nvSpPr>
            <p:cNvPr id="16605" name="Google Shape;16605;p77"/>
            <p:cNvSpPr/>
            <p:nvPr/>
          </p:nvSpPr>
          <p:spPr>
            <a:xfrm>
              <a:off x="5695046" y="2050493"/>
              <a:ext cx="296701" cy="191501"/>
            </a:xfrm>
            <a:custGeom>
              <a:avLst/>
              <a:gdLst/>
              <a:ahLst/>
              <a:cxnLst/>
              <a:rect l="l" t="t" r="r" b="b"/>
              <a:pathLst>
                <a:path w="11318" h="7305" extrusionOk="0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77"/>
            <p:cNvSpPr/>
            <p:nvPr/>
          </p:nvSpPr>
          <p:spPr>
            <a:xfrm>
              <a:off x="5735522" y="2241967"/>
              <a:ext cx="50359" cy="23882"/>
            </a:xfrm>
            <a:custGeom>
              <a:avLst/>
              <a:gdLst/>
              <a:ahLst/>
              <a:cxnLst/>
              <a:rect l="l" t="t" r="r" b="b"/>
              <a:pathLst>
                <a:path w="1921" h="911" extrusionOk="0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77"/>
            <p:cNvSpPr/>
            <p:nvPr/>
          </p:nvSpPr>
          <p:spPr>
            <a:xfrm>
              <a:off x="5746899" y="2179156"/>
              <a:ext cx="38982" cy="62470"/>
            </a:xfrm>
            <a:custGeom>
              <a:avLst/>
              <a:gdLst/>
              <a:ahLst/>
              <a:cxnLst/>
              <a:rect l="l" t="t" r="r" b="b"/>
              <a:pathLst>
                <a:path w="1487" h="2383" extrusionOk="0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77"/>
            <p:cNvSpPr/>
            <p:nvPr/>
          </p:nvSpPr>
          <p:spPr>
            <a:xfrm>
              <a:off x="5698821" y="2168565"/>
              <a:ext cx="42783" cy="26136"/>
            </a:xfrm>
            <a:custGeom>
              <a:avLst/>
              <a:gdLst/>
              <a:ahLst/>
              <a:cxnLst/>
              <a:rect l="l" t="t" r="r" b="b"/>
              <a:pathLst>
                <a:path w="1632" h="997" extrusionOk="0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77"/>
            <p:cNvSpPr/>
            <p:nvPr/>
          </p:nvSpPr>
          <p:spPr>
            <a:xfrm>
              <a:off x="5695046" y="2050493"/>
              <a:ext cx="9857" cy="118099"/>
            </a:xfrm>
            <a:custGeom>
              <a:avLst/>
              <a:gdLst/>
              <a:ahLst/>
              <a:cxnLst/>
              <a:rect l="l" t="t" r="r" b="b"/>
              <a:pathLst>
                <a:path w="376" h="4505" extrusionOk="0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77"/>
            <p:cNvSpPr/>
            <p:nvPr/>
          </p:nvSpPr>
          <p:spPr>
            <a:xfrm>
              <a:off x="5695046" y="2049732"/>
              <a:ext cx="296701" cy="9857"/>
            </a:xfrm>
            <a:custGeom>
              <a:avLst/>
              <a:gdLst/>
              <a:ahLst/>
              <a:cxnLst/>
              <a:rect l="l" t="t" r="r" b="b"/>
              <a:pathLst>
                <a:path w="11318" h="376" extrusionOk="0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77"/>
            <p:cNvSpPr/>
            <p:nvPr/>
          </p:nvSpPr>
          <p:spPr>
            <a:xfrm>
              <a:off x="5725324" y="2240473"/>
              <a:ext cx="277014" cy="26503"/>
            </a:xfrm>
            <a:custGeom>
              <a:avLst/>
              <a:gdLst/>
              <a:ahLst/>
              <a:cxnLst/>
              <a:rect l="l" t="t" r="r" b="b"/>
              <a:pathLst>
                <a:path w="10567" h="1011" extrusionOk="0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77"/>
            <p:cNvSpPr/>
            <p:nvPr/>
          </p:nvSpPr>
          <p:spPr>
            <a:xfrm>
              <a:off x="5684062" y="2025510"/>
              <a:ext cx="318670" cy="26136"/>
            </a:xfrm>
            <a:custGeom>
              <a:avLst/>
              <a:gdLst/>
              <a:ahLst/>
              <a:cxnLst/>
              <a:rect l="l" t="t" r="r" b="b"/>
              <a:pathLst>
                <a:path w="12156" h="997" extrusionOk="0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77"/>
            <p:cNvSpPr/>
            <p:nvPr/>
          </p:nvSpPr>
          <p:spPr>
            <a:xfrm>
              <a:off x="5804022" y="2150005"/>
              <a:ext cx="25009" cy="58328"/>
            </a:xfrm>
            <a:custGeom>
              <a:avLst/>
              <a:gdLst/>
              <a:ahLst/>
              <a:cxnLst/>
              <a:rect l="l" t="t" r="r" b="b"/>
              <a:pathLst>
                <a:path w="954" h="2225" extrusionOk="0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77"/>
            <p:cNvSpPr/>
            <p:nvPr/>
          </p:nvSpPr>
          <p:spPr>
            <a:xfrm>
              <a:off x="5846779" y="2125048"/>
              <a:ext cx="25009" cy="83285"/>
            </a:xfrm>
            <a:custGeom>
              <a:avLst/>
              <a:gdLst/>
              <a:ahLst/>
              <a:cxnLst/>
              <a:rect l="l" t="t" r="r" b="b"/>
              <a:pathLst>
                <a:path w="954" h="3177" extrusionOk="0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77"/>
            <p:cNvSpPr/>
            <p:nvPr/>
          </p:nvSpPr>
          <p:spPr>
            <a:xfrm>
              <a:off x="5888408" y="2140174"/>
              <a:ext cx="25009" cy="68159"/>
            </a:xfrm>
            <a:custGeom>
              <a:avLst/>
              <a:gdLst/>
              <a:ahLst/>
              <a:cxnLst/>
              <a:rect l="l" t="t" r="r" b="b"/>
              <a:pathLst>
                <a:path w="954" h="2600" extrusionOk="0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77"/>
            <p:cNvSpPr/>
            <p:nvPr/>
          </p:nvSpPr>
          <p:spPr>
            <a:xfrm>
              <a:off x="5932318" y="2090995"/>
              <a:ext cx="25009" cy="117338"/>
            </a:xfrm>
            <a:custGeom>
              <a:avLst/>
              <a:gdLst/>
              <a:ahLst/>
              <a:cxnLst/>
              <a:rect l="l" t="t" r="r" b="b"/>
              <a:pathLst>
                <a:path w="954" h="4476" extrusionOk="0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7" name="Google Shape;16617;p77"/>
            <p:cNvSpPr/>
            <p:nvPr/>
          </p:nvSpPr>
          <p:spPr>
            <a:xfrm>
              <a:off x="5719636" y="2082658"/>
              <a:ext cx="47711" cy="11744"/>
            </a:xfrm>
            <a:custGeom>
              <a:avLst/>
              <a:gdLst/>
              <a:ahLst/>
              <a:cxnLst/>
              <a:rect l="l" t="t" r="r" b="b"/>
              <a:pathLst>
                <a:path w="1820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77"/>
            <p:cNvSpPr/>
            <p:nvPr/>
          </p:nvSpPr>
          <p:spPr>
            <a:xfrm>
              <a:off x="5719636" y="2102346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77"/>
            <p:cNvSpPr/>
            <p:nvPr/>
          </p:nvSpPr>
          <p:spPr>
            <a:xfrm>
              <a:off x="5719636" y="2122374"/>
              <a:ext cx="65118" cy="11771"/>
            </a:xfrm>
            <a:custGeom>
              <a:avLst/>
              <a:gdLst/>
              <a:ahLst/>
              <a:cxnLst/>
              <a:rect l="l" t="t" r="r" b="b"/>
              <a:pathLst>
                <a:path w="2484" h="449" extrusionOk="0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77"/>
            <p:cNvSpPr/>
            <p:nvPr/>
          </p:nvSpPr>
          <p:spPr>
            <a:xfrm>
              <a:off x="5719636" y="2142062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77"/>
            <p:cNvSpPr/>
            <p:nvPr/>
          </p:nvSpPr>
          <p:spPr>
            <a:xfrm>
              <a:off x="5632602" y="2168172"/>
              <a:ext cx="144576" cy="144602"/>
            </a:xfrm>
            <a:custGeom>
              <a:avLst/>
              <a:gdLst/>
              <a:ahLst/>
              <a:cxnLst/>
              <a:rect l="l" t="t" r="r" b="b"/>
              <a:pathLst>
                <a:path w="5515" h="5516" extrusionOk="0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77"/>
            <p:cNvSpPr/>
            <p:nvPr/>
          </p:nvSpPr>
          <p:spPr>
            <a:xfrm>
              <a:off x="5669696" y="2213602"/>
              <a:ext cx="29151" cy="54894"/>
            </a:xfrm>
            <a:custGeom>
              <a:avLst/>
              <a:gdLst/>
              <a:ahLst/>
              <a:cxnLst/>
              <a:rect l="l" t="t" r="r" b="b"/>
              <a:pathLst>
                <a:path w="1112" h="2094" extrusionOk="0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23" name="Google Shape;16623;p77"/>
          <p:cNvGrpSpPr/>
          <p:nvPr/>
        </p:nvGrpSpPr>
        <p:grpSpPr>
          <a:xfrm>
            <a:off x="4212378" y="2456537"/>
            <a:ext cx="331515" cy="330021"/>
            <a:chOff x="4212378" y="2456537"/>
            <a:chExt cx="331515" cy="330021"/>
          </a:xfrm>
        </p:grpSpPr>
        <p:sp>
          <p:nvSpPr>
            <p:cNvPr id="16624" name="Google Shape;16624;p77"/>
            <p:cNvSpPr/>
            <p:nvPr/>
          </p:nvSpPr>
          <p:spPr>
            <a:xfrm>
              <a:off x="4212378" y="2651026"/>
              <a:ext cx="59796" cy="135532"/>
            </a:xfrm>
            <a:custGeom>
              <a:avLst/>
              <a:gdLst/>
              <a:ahLst/>
              <a:cxnLst/>
              <a:rect l="l" t="t" r="r" b="b"/>
              <a:pathLst>
                <a:path w="2281" h="5170" extrusionOk="0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77"/>
            <p:cNvSpPr/>
            <p:nvPr/>
          </p:nvSpPr>
          <p:spPr>
            <a:xfrm>
              <a:off x="4212378" y="2651052"/>
              <a:ext cx="28784" cy="135505"/>
            </a:xfrm>
            <a:custGeom>
              <a:avLst/>
              <a:gdLst/>
              <a:ahLst/>
              <a:cxnLst/>
              <a:rect l="l" t="t" r="r" b="b"/>
              <a:pathLst>
                <a:path w="1098" h="5169" extrusionOk="0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77"/>
            <p:cNvSpPr/>
            <p:nvPr/>
          </p:nvSpPr>
          <p:spPr>
            <a:xfrm>
              <a:off x="4302820" y="2617366"/>
              <a:ext cx="59823" cy="169192"/>
            </a:xfrm>
            <a:custGeom>
              <a:avLst/>
              <a:gdLst/>
              <a:ahLst/>
              <a:cxnLst/>
              <a:rect l="l" t="t" r="r" b="b"/>
              <a:pathLst>
                <a:path w="2282" h="6454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77"/>
            <p:cNvSpPr/>
            <p:nvPr/>
          </p:nvSpPr>
          <p:spPr>
            <a:xfrm>
              <a:off x="4302820" y="2617366"/>
              <a:ext cx="28391" cy="169192"/>
            </a:xfrm>
            <a:custGeom>
              <a:avLst/>
              <a:gdLst/>
              <a:ahLst/>
              <a:cxnLst/>
              <a:rect l="l" t="t" r="r" b="b"/>
              <a:pathLst>
                <a:path w="1083" h="6454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77"/>
            <p:cNvSpPr/>
            <p:nvPr/>
          </p:nvSpPr>
          <p:spPr>
            <a:xfrm>
              <a:off x="4393262" y="2583679"/>
              <a:ext cx="59823" cy="202878"/>
            </a:xfrm>
            <a:custGeom>
              <a:avLst/>
              <a:gdLst/>
              <a:ahLst/>
              <a:cxnLst/>
              <a:rect l="l" t="t" r="r" b="b"/>
              <a:pathLst>
                <a:path w="2282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77"/>
            <p:cNvSpPr/>
            <p:nvPr/>
          </p:nvSpPr>
          <p:spPr>
            <a:xfrm>
              <a:off x="4393262" y="2583679"/>
              <a:ext cx="28391" cy="202878"/>
            </a:xfrm>
            <a:custGeom>
              <a:avLst/>
              <a:gdLst/>
              <a:ahLst/>
              <a:cxnLst/>
              <a:rect l="l" t="t" r="r" b="b"/>
              <a:pathLst>
                <a:path w="1083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77"/>
            <p:cNvSpPr/>
            <p:nvPr/>
          </p:nvSpPr>
          <p:spPr>
            <a:xfrm>
              <a:off x="4483703" y="2550386"/>
              <a:ext cx="60190" cy="236171"/>
            </a:xfrm>
            <a:custGeom>
              <a:avLst/>
              <a:gdLst/>
              <a:ahLst/>
              <a:cxnLst/>
              <a:rect l="l" t="t" r="r" b="b"/>
              <a:pathLst>
                <a:path w="2296" h="9009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77"/>
            <p:cNvSpPr/>
            <p:nvPr/>
          </p:nvSpPr>
          <p:spPr>
            <a:xfrm>
              <a:off x="4483703" y="2550386"/>
              <a:ext cx="28417" cy="236171"/>
            </a:xfrm>
            <a:custGeom>
              <a:avLst/>
              <a:gdLst/>
              <a:ahLst/>
              <a:cxnLst/>
              <a:rect l="l" t="t" r="r" b="b"/>
              <a:pathLst>
                <a:path w="1084" h="9009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77"/>
            <p:cNvSpPr/>
            <p:nvPr/>
          </p:nvSpPr>
          <p:spPr>
            <a:xfrm>
              <a:off x="4226744" y="2456537"/>
              <a:ext cx="307318" cy="124154"/>
            </a:xfrm>
            <a:custGeom>
              <a:avLst/>
              <a:gdLst/>
              <a:ahLst/>
              <a:cxnLst/>
              <a:rect l="l" t="t" r="r" b="b"/>
              <a:pathLst>
                <a:path w="11723" h="4736" extrusionOk="0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33" name="Google Shape;16633;p77"/>
          <p:cNvGrpSpPr/>
          <p:nvPr/>
        </p:nvGrpSpPr>
        <p:grpSpPr>
          <a:xfrm>
            <a:off x="6176013" y="1977825"/>
            <a:ext cx="235411" cy="347427"/>
            <a:chOff x="6176013" y="1977825"/>
            <a:chExt cx="235411" cy="347427"/>
          </a:xfrm>
        </p:grpSpPr>
        <p:sp>
          <p:nvSpPr>
            <p:cNvPr id="16634" name="Google Shape;16634;p77"/>
            <p:cNvSpPr/>
            <p:nvPr/>
          </p:nvSpPr>
          <p:spPr>
            <a:xfrm>
              <a:off x="6268368" y="2084179"/>
              <a:ext cx="50726" cy="50726"/>
            </a:xfrm>
            <a:custGeom>
              <a:avLst/>
              <a:gdLst/>
              <a:ahLst/>
              <a:cxnLst/>
              <a:rect l="l" t="t" r="r" b="b"/>
              <a:pathLst>
                <a:path w="1935" h="1935" extrusionOk="0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77"/>
            <p:cNvSpPr/>
            <p:nvPr/>
          </p:nvSpPr>
          <p:spPr>
            <a:xfrm>
              <a:off x="6268368" y="2084179"/>
              <a:ext cx="50726" cy="28024"/>
            </a:xfrm>
            <a:custGeom>
              <a:avLst/>
              <a:gdLst/>
              <a:ahLst/>
              <a:cxnLst/>
              <a:rect l="l" t="t" r="r" b="b"/>
              <a:pathLst>
                <a:path w="1935" h="1069" extrusionOk="0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77"/>
            <p:cNvSpPr/>
            <p:nvPr/>
          </p:nvSpPr>
          <p:spPr>
            <a:xfrm>
              <a:off x="6243385" y="1977825"/>
              <a:ext cx="101059" cy="78357"/>
            </a:xfrm>
            <a:custGeom>
              <a:avLst/>
              <a:gdLst/>
              <a:ahLst/>
              <a:cxnLst/>
              <a:rect l="l" t="t" r="r" b="b"/>
              <a:pathLst>
                <a:path w="3855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77"/>
            <p:cNvSpPr/>
            <p:nvPr/>
          </p:nvSpPr>
          <p:spPr>
            <a:xfrm>
              <a:off x="6243385" y="1977825"/>
              <a:ext cx="42416" cy="78357"/>
            </a:xfrm>
            <a:custGeom>
              <a:avLst/>
              <a:gdLst/>
              <a:ahLst/>
              <a:cxnLst/>
              <a:rect l="l" t="t" r="r" b="b"/>
              <a:pathLst>
                <a:path w="1618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77"/>
            <p:cNvSpPr/>
            <p:nvPr/>
          </p:nvSpPr>
          <p:spPr>
            <a:xfrm>
              <a:off x="6215388" y="2117839"/>
              <a:ext cx="156687" cy="73061"/>
            </a:xfrm>
            <a:custGeom>
              <a:avLst/>
              <a:gdLst/>
              <a:ahLst/>
              <a:cxnLst/>
              <a:rect l="l" t="t" r="r" b="b"/>
              <a:pathLst>
                <a:path w="5977" h="2787" extrusionOk="0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77"/>
            <p:cNvSpPr/>
            <p:nvPr/>
          </p:nvSpPr>
          <p:spPr>
            <a:xfrm>
              <a:off x="6285382" y="2140174"/>
              <a:ext cx="16673" cy="50726"/>
            </a:xfrm>
            <a:custGeom>
              <a:avLst/>
              <a:gdLst/>
              <a:ahLst/>
              <a:cxnLst/>
              <a:rect l="l" t="t" r="r" b="b"/>
              <a:pathLst>
                <a:path w="636" h="1935" extrusionOk="0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77"/>
            <p:cNvSpPr/>
            <p:nvPr/>
          </p:nvSpPr>
          <p:spPr>
            <a:xfrm>
              <a:off x="6215388" y="2138654"/>
              <a:ext cx="28024" cy="51879"/>
            </a:xfrm>
            <a:custGeom>
              <a:avLst/>
              <a:gdLst/>
              <a:ahLst/>
              <a:cxnLst/>
              <a:rect l="l" t="t" r="r" b="b"/>
              <a:pathLst>
                <a:path w="1069" h="1979" extrusionOk="0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77"/>
            <p:cNvSpPr/>
            <p:nvPr/>
          </p:nvSpPr>
          <p:spPr>
            <a:xfrm>
              <a:off x="6344051" y="2138654"/>
              <a:ext cx="28391" cy="51879"/>
            </a:xfrm>
            <a:custGeom>
              <a:avLst/>
              <a:gdLst/>
              <a:ahLst/>
              <a:cxnLst/>
              <a:rect l="l" t="t" r="r" b="b"/>
              <a:pathLst>
                <a:path w="1083" h="1979" extrusionOk="0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77"/>
            <p:cNvSpPr/>
            <p:nvPr/>
          </p:nvSpPr>
          <p:spPr>
            <a:xfrm>
              <a:off x="6285015" y="2134879"/>
              <a:ext cx="17040" cy="13658"/>
            </a:xfrm>
            <a:custGeom>
              <a:avLst/>
              <a:gdLst/>
              <a:ahLst/>
              <a:cxnLst/>
              <a:rect l="l" t="t" r="r" b="b"/>
              <a:pathLst>
                <a:path w="650" h="521" extrusionOk="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3" name="Google Shape;16643;p77"/>
            <p:cNvSpPr/>
            <p:nvPr/>
          </p:nvSpPr>
          <p:spPr>
            <a:xfrm>
              <a:off x="6258905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77"/>
            <p:cNvSpPr/>
            <p:nvPr/>
          </p:nvSpPr>
          <p:spPr>
            <a:xfrm>
              <a:off x="6293718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77"/>
            <p:cNvSpPr/>
            <p:nvPr/>
          </p:nvSpPr>
          <p:spPr>
            <a:xfrm>
              <a:off x="6248681" y="2016859"/>
              <a:ext cx="90075" cy="84045"/>
            </a:xfrm>
            <a:custGeom>
              <a:avLst/>
              <a:gdLst/>
              <a:ahLst/>
              <a:cxnLst/>
              <a:rect l="l" t="t" r="r" b="b"/>
              <a:pathLst>
                <a:path w="3436" h="3206" extrusionOk="0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77"/>
            <p:cNvSpPr/>
            <p:nvPr/>
          </p:nvSpPr>
          <p:spPr>
            <a:xfrm>
              <a:off x="6248681" y="2016911"/>
              <a:ext cx="78724" cy="83180"/>
            </a:xfrm>
            <a:custGeom>
              <a:avLst/>
              <a:gdLst/>
              <a:ahLst/>
              <a:cxnLst/>
              <a:rect l="l" t="t" r="r" b="b"/>
              <a:pathLst>
                <a:path w="3003" h="3173" extrusionOk="0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77"/>
            <p:cNvSpPr/>
            <p:nvPr/>
          </p:nvSpPr>
          <p:spPr>
            <a:xfrm>
              <a:off x="628236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77"/>
            <p:cNvSpPr/>
            <p:nvPr/>
          </p:nvSpPr>
          <p:spPr>
            <a:xfrm>
              <a:off x="6176013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77"/>
            <p:cNvSpPr/>
            <p:nvPr/>
          </p:nvSpPr>
          <p:spPr>
            <a:xfrm>
              <a:off x="6389062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77"/>
            <p:cNvSpPr/>
            <p:nvPr/>
          </p:nvSpPr>
          <p:spPr>
            <a:xfrm>
              <a:off x="6199528" y="2217954"/>
              <a:ext cx="188381" cy="73769"/>
            </a:xfrm>
            <a:custGeom>
              <a:avLst/>
              <a:gdLst/>
              <a:ahLst/>
              <a:cxnLst/>
              <a:rect l="l" t="t" r="r" b="b"/>
              <a:pathLst>
                <a:path w="7186" h="2814" extrusionOk="0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1" name="Google Shape;16651;p77"/>
          <p:cNvGrpSpPr/>
          <p:nvPr/>
        </p:nvGrpSpPr>
        <p:grpSpPr>
          <a:xfrm>
            <a:off x="6652077" y="1977458"/>
            <a:ext cx="235778" cy="347794"/>
            <a:chOff x="6652077" y="1977458"/>
            <a:chExt cx="235778" cy="347794"/>
          </a:xfrm>
        </p:grpSpPr>
        <p:sp>
          <p:nvSpPr>
            <p:cNvPr id="16652" name="Google Shape;16652;p77"/>
            <p:cNvSpPr/>
            <p:nvPr/>
          </p:nvSpPr>
          <p:spPr>
            <a:xfrm>
              <a:off x="6758798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77"/>
            <p:cNvSpPr/>
            <p:nvPr/>
          </p:nvSpPr>
          <p:spPr>
            <a:xfrm>
              <a:off x="665207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77"/>
            <p:cNvSpPr/>
            <p:nvPr/>
          </p:nvSpPr>
          <p:spPr>
            <a:xfrm>
              <a:off x="6865126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77"/>
            <p:cNvSpPr/>
            <p:nvPr/>
          </p:nvSpPr>
          <p:spPr>
            <a:xfrm>
              <a:off x="6675697" y="2219081"/>
              <a:ext cx="188564" cy="72642"/>
            </a:xfrm>
            <a:custGeom>
              <a:avLst/>
              <a:gdLst/>
              <a:ahLst/>
              <a:cxnLst/>
              <a:rect l="l" t="t" r="r" b="b"/>
              <a:pathLst>
                <a:path w="7193" h="2771" extrusionOk="0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77"/>
            <p:cNvSpPr/>
            <p:nvPr/>
          </p:nvSpPr>
          <p:spPr>
            <a:xfrm>
              <a:off x="6747447" y="2112176"/>
              <a:ext cx="45064" cy="45064"/>
            </a:xfrm>
            <a:custGeom>
              <a:avLst/>
              <a:gdLst/>
              <a:ahLst/>
              <a:cxnLst/>
              <a:rect l="l" t="t" r="r" b="b"/>
              <a:pathLst>
                <a:path w="1719" h="1719" extrusionOk="0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77"/>
            <p:cNvSpPr/>
            <p:nvPr/>
          </p:nvSpPr>
          <p:spPr>
            <a:xfrm>
              <a:off x="6747447" y="2112176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77"/>
            <p:cNvSpPr/>
            <p:nvPr/>
          </p:nvSpPr>
          <p:spPr>
            <a:xfrm>
              <a:off x="6741759" y="1977458"/>
              <a:ext cx="56415" cy="45064"/>
            </a:xfrm>
            <a:custGeom>
              <a:avLst/>
              <a:gdLst/>
              <a:ahLst/>
              <a:cxnLst/>
              <a:rect l="l" t="t" r="r" b="b"/>
              <a:pathLst>
                <a:path w="2152" h="1719" extrusionOk="0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77"/>
            <p:cNvSpPr/>
            <p:nvPr/>
          </p:nvSpPr>
          <p:spPr>
            <a:xfrm>
              <a:off x="6741759" y="1977825"/>
              <a:ext cx="38248" cy="44697"/>
            </a:xfrm>
            <a:custGeom>
              <a:avLst/>
              <a:gdLst/>
              <a:ahLst/>
              <a:cxnLst/>
              <a:rect l="l" t="t" r="r" b="b"/>
              <a:pathLst>
                <a:path w="1459" h="1705" extrusionOk="0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77"/>
            <p:cNvSpPr/>
            <p:nvPr/>
          </p:nvSpPr>
          <p:spPr>
            <a:xfrm>
              <a:off x="6713761" y="2000160"/>
              <a:ext cx="112410" cy="112043"/>
            </a:xfrm>
            <a:custGeom>
              <a:avLst/>
              <a:gdLst/>
              <a:ahLst/>
              <a:cxnLst/>
              <a:rect l="l" t="t" r="r" b="b"/>
              <a:pathLst>
                <a:path w="4288" h="4274" extrusionOk="0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77"/>
            <p:cNvSpPr/>
            <p:nvPr/>
          </p:nvSpPr>
          <p:spPr>
            <a:xfrm>
              <a:off x="6740605" y="2000134"/>
              <a:ext cx="88974" cy="110942"/>
            </a:xfrm>
            <a:custGeom>
              <a:avLst/>
              <a:gdLst/>
              <a:ahLst/>
              <a:cxnLst/>
              <a:rect l="l" t="t" r="r" b="b"/>
              <a:pathLst>
                <a:path w="3394" h="4232" extrusionOk="0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77"/>
            <p:cNvSpPr/>
            <p:nvPr/>
          </p:nvSpPr>
          <p:spPr>
            <a:xfrm>
              <a:off x="6725112" y="2040033"/>
              <a:ext cx="89708" cy="83521"/>
            </a:xfrm>
            <a:custGeom>
              <a:avLst/>
              <a:gdLst/>
              <a:ahLst/>
              <a:cxnLst/>
              <a:rect l="l" t="t" r="r" b="b"/>
              <a:pathLst>
                <a:path w="3422" h="3186" extrusionOk="0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77"/>
            <p:cNvSpPr/>
            <p:nvPr/>
          </p:nvSpPr>
          <p:spPr>
            <a:xfrm>
              <a:off x="6697481" y="2142822"/>
              <a:ext cx="145362" cy="59062"/>
            </a:xfrm>
            <a:custGeom>
              <a:avLst/>
              <a:gdLst/>
              <a:ahLst/>
              <a:cxnLst/>
              <a:rect l="l" t="t" r="r" b="b"/>
              <a:pathLst>
                <a:path w="5545" h="2253" extrusionOk="0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77"/>
            <p:cNvSpPr/>
            <p:nvPr/>
          </p:nvSpPr>
          <p:spPr>
            <a:xfrm>
              <a:off x="6697114" y="2161749"/>
              <a:ext cx="28024" cy="40135"/>
            </a:xfrm>
            <a:custGeom>
              <a:avLst/>
              <a:gdLst/>
              <a:ahLst/>
              <a:cxnLst/>
              <a:rect l="l" t="t" r="r" b="b"/>
              <a:pathLst>
                <a:path w="1069" h="1531" extrusionOk="0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77"/>
            <p:cNvSpPr/>
            <p:nvPr/>
          </p:nvSpPr>
          <p:spPr>
            <a:xfrm>
              <a:off x="6814427" y="2161749"/>
              <a:ext cx="28417" cy="40135"/>
            </a:xfrm>
            <a:custGeom>
              <a:avLst/>
              <a:gdLst/>
              <a:ahLst/>
              <a:cxnLst/>
              <a:rect l="l" t="t" r="r" b="b"/>
              <a:pathLst>
                <a:path w="1084" h="1531" extrusionOk="0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77"/>
            <p:cNvSpPr/>
            <p:nvPr/>
          </p:nvSpPr>
          <p:spPr>
            <a:xfrm>
              <a:off x="6737617" y="2135849"/>
              <a:ext cx="64358" cy="66036"/>
            </a:xfrm>
            <a:custGeom>
              <a:avLst/>
              <a:gdLst/>
              <a:ahLst/>
              <a:cxnLst/>
              <a:rect l="l" t="t" r="r" b="b"/>
              <a:pathLst>
                <a:path w="2455" h="2519" extrusionOk="0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77"/>
            <p:cNvSpPr/>
            <p:nvPr/>
          </p:nvSpPr>
          <p:spPr>
            <a:xfrm>
              <a:off x="6725112" y="2040033"/>
              <a:ext cx="90101" cy="82761"/>
            </a:xfrm>
            <a:custGeom>
              <a:avLst/>
              <a:gdLst/>
              <a:ahLst/>
              <a:cxnLst/>
              <a:rect l="l" t="t" r="r" b="b"/>
              <a:pathLst>
                <a:path w="3437" h="3157" extrusionOk="0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68" name="Google Shape;16668;p77"/>
          <p:cNvGrpSpPr/>
          <p:nvPr/>
        </p:nvGrpSpPr>
        <p:grpSpPr>
          <a:xfrm>
            <a:off x="7072513" y="1997512"/>
            <a:ext cx="394352" cy="308052"/>
            <a:chOff x="7072513" y="1997512"/>
            <a:chExt cx="394352" cy="308052"/>
          </a:xfrm>
        </p:grpSpPr>
        <p:sp>
          <p:nvSpPr>
            <p:cNvPr id="16669" name="Google Shape;16669;p77"/>
            <p:cNvSpPr/>
            <p:nvPr/>
          </p:nvSpPr>
          <p:spPr>
            <a:xfrm>
              <a:off x="7111862" y="2025903"/>
              <a:ext cx="279321" cy="279662"/>
            </a:xfrm>
            <a:custGeom>
              <a:avLst/>
              <a:gdLst/>
              <a:ahLst/>
              <a:cxnLst/>
              <a:rect l="l" t="t" r="r" b="b"/>
              <a:pathLst>
                <a:path w="10655" h="10668" extrusionOk="0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77"/>
            <p:cNvSpPr/>
            <p:nvPr/>
          </p:nvSpPr>
          <p:spPr>
            <a:xfrm>
              <a:off x="7250749" y="2106488"/>
              <a:ext cx="74582" cy="97677"/>
            </a:xfrm>
            <a:custGeom>
              <a:avLst/>
              <a:gdLst/>
              <a:ahLst/>
              <a:cxnLst/>
              <a:rect l="l" t="t" r="r" b="b"/>
              <a:pathLst>
                <a:path w="2845" h="3726" extrusionOk="0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77"/>
            <p:cNvSpPr/>
            <p:nvPr/>
          </p:nvSpPr>
          <p:spPr>
            <a:xfrm>
              <a:off x="7250749" y="2048212"/>
              <a:ext cx="148744" cy="193021"/>
            </a:xfrm>
            <a:custGeom>
              <a:avLst/>
              <a:gdLst/>
              <a:ahLst/>
              <a:cxnLst/>
              <a:rect l="l" t="t" r="r" b="b"/>
              <a:pathLst>
                <a:path w="5674" h="7363" extrusionOk="0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77"/>
            <p:cNvSpPr/>
            <p:nvPr/>
          </p:nvSpPr>
          <p:spPr>
            <a:xfrm>
              <a:off x="7250382" y="1997512"/>
              <a:ext cx="216483" cy="272872"/>
            </a:xfrm>
            <a:custGeom>
              <a:avLst/>
              <a:gdLst/>
              <a:ahLst/>
              <a:cxnLst/>
              <a:rect l="l" t="t" r="r" b="b"/>
              <a:pathLst>
                <a:path w="8258" h="10409" extrusionOk="0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77"/>
            <p:cNvSpPr/>
            <p:nvPr/>
          </p:nvSpPr>
          <p:spPr>
            <a:xfrm>
              <a:off x="7114903" y="2025903"/>
              <a:ext cx="137000" cy="140408"/>
            </a:xfrm>
            <a:custGeom>
              <a:avLst/>
              <a:gdLst/>
              <a:ahLst/>
              <a:cxnLst/>
              <a:rect l="l" t="t" r="r" b="b"/>
              <a:pathLst>
                <a:path w="5226" h="5356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77"/>
            <p:cNvSpPr/>
            <p:nvPr/>
          </p:nvSpPr>
          <p:spPr>
            <a:xfrm>
              <a:off x="7111862" y="2135639"/>
              <a:ext cx="140041" cy="164630"/>
            </a:xfrm>
            <a:custGeom>
              <a:avLst/>
              <a:gdLst/>
              <a:ahLst/>
              <a:cxnLst/>
              <a:rect l="l" t="t" r="r" b="b"/>
              <a:pathLst>
                <a:path w="5342" h="6280" extrusionOk="0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77"/>
            <p:cNvSpPr/>
            <p:nvPr/>
          </p:nvSpPr>
          <p:spPr>
            <a:xfrm>
              <a:off x="7198529" y="2280188"/>
              <a:ext cx="73821" cy="25376"/>
            </a:xfrm>
            <a:custGeom>
              <a:avLst/>
              <a:gdLst/>
              <a:ahLst/>
              <a:cxnLst/>
              <a:rect l="l" t="t" r="r" b="b"/>
              <a:pathLst>
                <a:path w="2816" h="968" extrusionOk="0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77"/>
            <p:cNvSpPr/>
            <p:nvPr/>
          </p:nvSpPr>
          <p:spPr>
            <a:xfrm>
              <a:off x="7114903" y="2025903"/>
              <a:ext cx="136239" cy="118833"/>
            </a:xfrm>
            <a:custGeom>
              <a:avLst/>
              <a:gdLst/>
              <a:ahLst/>
              <a:cxnLst/>
              <a:rect l="l" t="t" r="r" b="b"/>
              <a:pathLst>
                <a:path w="5197" h="4533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77"/>
            <p:cNvSpPr/>
            <p:nvPr/>
          </p:nvSpPr>
          <p:spPr>
            <a:xfrm>
              <a:off x="7072513" y="2004223"/>
              <a:ext cx="136947" cy="105515"/>
            </a:xfrm>
            <a:custGeom>
              <a:avLst/>
              <a:gdLst/>
              <a:ahLst/>
              <a:cxnLst/>
              <a:rect l="l" t="t" r="r" b="b"/>
              <a:pathLst>
                <a:path w="5224" h="4025" extrusionOk="0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77"/>
            <p:cNvSpPr/>
            <p:nvPr/>
          </p:nvSpPr>
          <p:spPr>
            <a:xfrm>
              <a:off x="7187545" y="2099436"/>
              <a:ext cx="35233" cy="30173"/>
            </a:xfrm>
            <a:custGeom>
              <a:avLst/>
              <a:gdLst/>
              <a:ahLst/>
              <a:cxnLst/>
              <a:rect l="l" t="t" r="r" b="b"/>
              <a:pathLst>
                <a:path w="1344" h="1151" extrusionOk="0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77"/>
            <p:cNvSpPr/>
            <p:nvPr/>
          </p:nvSpPr>
          <p:spPr>
            <a:xfrm>
              <a:off x="7098990" y="2135246"/>
              <a:ext cx="120379" cy="165023"/>
            </a:xfrm>
            <a:custGeom>
              <a:avLst/>
              <a:gdLst/>
              <a:ahLst/>
              <a:cxnLst/>
              <a:rect l="l" t="t" r="r" b="b"/>
              <a:pathLst>
                <a:path w="4592" h="6295" extrusionOk="0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0" name="Google Shape;16680;p77"/>
          <p:cNvGrpSpPr/>
          <p:nvPr/>
        </p:nvGrpSpPr>
        <p:grpSpPr>
          <a:xfrm>
            <a:off x="7576208" y="1977825"/>
            <a:ext cx="292533" cy="347454"/>
            <a:chOff x="7576208" y="1977825"/>
            <a:chExt cx="292533" cy="347454"/>
          </a:xfrm>
        </p:grpSpPr>
        <p:sp>
          <p:nvSpPr>
            <p:cNvPr id="16681" name="Google Shape;16681;p77"/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77"/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77"/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77"/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77"/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77"/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77"/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77"/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77"/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77"/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77"/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77"/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77"/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4" name="Google Shape;16694;p77"/>
          <p:cNvGrpSpPr/>
          <p:nvPr/>
        </p:nvGrpSpPr>
        <p:grpSpPr>
          <a:xfrm>
            <a:off x="8023882" y="1977458"/>
            <a:ext cx="320557" cy="347794"/>
            <a:chOff x="8023882" y="1977458"/>
            <a:chExt cx="320557" cy="347794"/>
          </a:xfrm>
        </p:grpSpPr>
        <p:sp>
          <p:nvSpPr>
            <p:cNvPr id="16695" name="Google Shape;16695;p77"/>
            <p:cNvSpPr/>
            <p:nvPr/>
          </p:nvSpPr>
          <p:spPr>
            <a:xfrm>
              <a:off x="8053007" y="1977458"/>
              <a:ext cx="291432" cy="291799"/>
            </a:xfrm>
            <a:custGeom>
              <a:avLst/>
              <a:gdLst/>
              <a:ahLst/>
              <a:cxnLst/>
              <a:rect l="l" t="t" r="r" b="b"/>
              <a:pathLst>
                <a:path w="11117" h="11131" extrusionOk="0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6" name="Google Shape;16696;p77"/>
            <p:cNvSpPr/>
            <p:nvPr/>
          </p:nvSpPr>
          <p:spPr>
            <a:xfrm>
              <a:off x="8023882" y="1980866"/>
              <a:ext cx="277407" cy="288549"/>
            </a:xfrm>
            <a:custGeom>
              <a:avLst/>
              <a:gdLst/>
              <a:ahLst/>
              <a:cxnLst/>
              <a:rect l="l" t="t" r="r" b="b"/>
              <a:pathLst>
                <a:path w="10582" h="11007" extrusionOk="0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77"/>
            <p:cNvSpPr/>
            <p:nvPr/>
          </p:nvSpPr>
          <p:spPr>
            <a:xfrm>
              <a:off x="8053007" y="1977825"/>
              <a:ext cx="291432" cy="291039"/>
            </a:xfrm>
            <a:custGeom>
              <a:avLst/>
              <a:gdLst/>
              <a:ahLst/>
              <a:cxnLst/>
              <a:rect l="l" t="t" r="r" b="b"/>
              <a:pathLst>
                <a:path w="11117" h="11102" extrusionOk="0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77"/>
            <p:cNvSpPr/>
            <p:nvPr/>
          </p:nvSpPr>
          <p:spPr>
            <a:xfrm>
              <a:off x="8052640" y="1981233"/>
              <a:ext cx="220258" cy="288024"/>
            </a:xfrm>
            <a:custGeom>
              <a:avLst/>
              <a:gdLst/>
              <a:ahLst/>
              <a:cxnLst/>
              <a:rect l="l" t="t" r="r" b="b"/>
              <a:pathLst>
                <a:path w="8402" h="10987" extrusionOk="0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77"/>
            <p:cNvSpPr/>
            <p:nvPr/>
          </p:nvSpPr>
          <p:spPr>
            <a:xfrm>
              <a:off x="8097677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77"/>
            <p:cNvSpPr/>
            <p:nvPr/>
          </p:nvSpPr>
          <p:spPr>
            <a:xfrm>
              <a:off x="8096524" y="2201858"/>
              <a:ext cx="24642" cy="16961"/>
            </a:xfrm>
            <a:custGeom>
              <a:avLst/>
              <a:gdLst/>
              <a:ahLst/>
              <a:cxnLst/>
              <a:rect l="l" t="t" r="r" b="b"/>
              <a:pathLst>
                <a:path w="940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77"/>
            <p:cNvSpPr/>
            <p:nvPr/>
          </p:nvSpPr>
          <p:spPr>
            <a:xfrm>
              <a:off x="8075342" y="2219658"/>
              <a:ext cx="67373" cy="83259"/>
            </a:xfrm>
            <a:custGeom>
              <a:avLst/>
              <a:gdLst/>
              <a:ahLst/>
              <a:cxnLst/>
              <a:rect l="l" t="t" r="r" b="b"/>
              <a:pathLst>
                <a:path w="2570" h="3176" extrusionOk="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77"/>
            <p:cNvSpPr/>
            <p:nvPr/>
          </p:nvSpPr>
          <p:spPr>
            <a:xfrm>
              <a:off x="8086693" y="2302891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77"/>
            <p:cNvSpPr/>
            <p:nvPr/>
          </p:nvSpPr>
          <p:spPr>
            <a:xfrm>
              <a:off x="8075342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77"/>
            <p:cNvSpPr/>
            <p:nvPr/>
          </p:nvSpPr>
          <p:spPr>
            <a:xfrm>
              <a:off x="8131337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5" name="Google Shape;16705;p77"/>
            <p:cNvSpPr/>
            <p:nvPr/>
          </p:nvSpPr>
          <p:spPr>
            <a:xfrm>
              <a:off x="8091621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6" name="Google Shape;16706;p77"/>
            <p:cNvSpPr/>
            <p:nvPr/>
          </p:nvSpPr>
          <p:spPr>
            <a:xfrm>
              <a:off x="8105987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77"/>
            <p:cNvSpPr/>
            <p:nvPr/>
          </p:nvSpPr>
          <p:spPr>
            <a:xfrm>
              <a:off x="8086326" y="2156821"/>
              <a:ext cx="45037" cy="50752"/>
            </a:xfrm>
            <a:custGeom>
              <a:avLst/>
              <a:gdLst/>
              <a:ahLst/>
              <a:cxnLst/>
              <a:rect l="l" t="t" r="r" b="b"/>
              <a:pathLst>
                <a:path w="1718" h="1936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77"/>
            <p:cNvSpPr/>
            <p:nvPr/>
          </p:nvSpPr>
          <p:spPr>
            <a:xfrm>
              <a:off x="8086693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77"/>
            <p:cNvSpPr/>
            <p:nvPr/>
          </p:nvSpPr>
          <p:spPr>
            <a:xfrm>
              <a:off x="8086693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77"/>
            <p:cNvSpPr/>
            <p:nvPr/>
          </p:nvSpPr>
          <p:spPr>
            <a:xfrm>
              <a:off x="8086693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77"/>
            <p:cNvSpPr/>
            <p:nvPr/>
          </p:nvSpPr>
          <p:spPr>
            <a:xfrm>
              <a:off x="8187359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77"/>
            <p:cNvSpPr/>
            <p:nvPr/>
          </p:nvSpPr>
          <p:spPr>
            <a:xfrm>
              <a:off x="8186231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77"/>
            <p:cNvSpPr/>
            <p:nvPr/>
          </p:nvSpPr>
          <p:spPr>
            <a:xfrm>
              <a:off x="8165023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77"/>
            <p:cNvSpPr/>
            <p:nvPr/>
          </p:nvSpPr>
          <p:spPr>
            <a:xfrm>
              <a:off x="8176374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77"/>
            <p:cNvSpPr/>
            <p:nvPr/>
          </p:nvSpPr>
          <p:spPr>
            <a:xfrm>
              <a:off x="8165023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6" name="Google Shape;16716;p77"/>
            <p:cNvSpPr/>
            <p:nvPr/>
          </p:nvSpPr>
          <p:spPr>
            <a:xfrm>
              <a:off x="822104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77"/>
            <p:cNvSpPr/>
            <p:nvPr/>
          </p:nvSpPr>
          <p:spPr>
            <a:xfrm>
              <a:off x="8181303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77"/>
            <p:cNvSpPr/>
            <p:nvPr/>
          </p:nvSpPr>
          <p:spPr>
            <a:xfrm>
              <a:off x="8195669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77"/>
            <p:cNvSpPr/>
            <p:nvPr/>
          </p:nvSpPr>
          <p:spPr>
            <a:xfrm>
              <a:off x="8176374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77"/>
            <p:cNvSpPr/>
            <p:nvPr/>
          </p:nvSpPr>
          <p:spPr>
            <a:xfrm>
              <a:off x="8176374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77"/>
            <p:cNvSpPr/>
            <p:nvPr/>
          </p:nvSpPr>
          <p:spPr>
            <a:xfrm>
              <a:off x="8176007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2" name="Google Shape;16722;p77"/>
            <p:cNvSpPr/>
            <p:nvPr/>
          </p:nvSpPr>
          <p:spPr>
            <a:xfrm>
              <a:off x="8176374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3" name="Google Shape;16723;p77"/>
            <p:cNvSpPr/>
            <p:nvPr/>
          </p:nvSpPr>
          <p:spPr>
            <a:xfrm>
              <a:off x="8277040" y="2201858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77"/>
            <p:cNvSpPr/>
            <p:nvPr/>
          </p:nvSpPr>
          <p:spPr>
            <a:xfrm>
              <a:off x="8275913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77"/>
            <p:cNvSpPr/>
            <p:nvPr/>
          </p:nvSpPr>
          <p:spPr>
            <a:xfrm>
              <a:off x="8254705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77"/>
            <p:cNvSpPr/>
            <p:nvPr/>
          </p:nvSpPr>
          <p:spPr>
            <a:xfrm>
              <a:off x="8266056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77"/>
            <p:cNvSpPr/>
            <p:nvPr/>
          </p:nvSpPr>
          <p:spPr>
            <a:xfrm>
              <a:off x="825470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77"/>
            <p:cNvSpPr/>
            <p:nvPr/>
          </p:nvSpPr>
          <p:spPr>
            <a:xfrm>
              <a:off x="8310726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77"/>
            <p:cNvSpPr/>
            <p:nvPr/>
          </p:nvSpPr>
          <p:spPr>
            <a:xfrm>
              <a:off x="8270984" y="2213314"/>
              <a:ext cx="34473" cy="89603"/>
            </a:xfrm>
            <a:custGeom>
              <a:avLst/>
              <a:gdLst/>
              <a:ahLst/>
              <a:cxnLst/>
              <a:rect l="l" t="t" r="r" b="b"/>
              <a:pathLst>
                <a:path w="1315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77"/>
            <p:cNvSpPr/>
            <p:nvPr/>
          </p:nvSpPr>
          <p:spPr>
            <a:xfrm>
              <a:off x="8285376" y="2313875"/>
              <a:ext cx="5689" cy="11377"/>
            </a:xfrm>
            <a:custGeom>
              <a:avLst/>
              <a:gdLst/>
              <a:ahLst/>
              <a:cxnLst/>
              <a:rect l="l" t="t" r="r" b="b"/>
              <a:pathLst>
                <a:path w="217" h="434" extrusionOk="0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77"/>
            <p:cNvSpPr/>
            <p:nvPr/>
          </p:nvSpPr>
          <p:spPr>
            <a:xfrm>
              <a:off x="8266056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77"/>
            <p:cNvSpPr/>
            <p:nvPr/>
          </p:nvSpPr>
          <p:spPr>
            <a:xfrm>
              <a:off x="8266056" y="2156821"/>
              <a:ext cx="31065" cy="50569"/>
            </a:xfrm>
            <a:custGeom>
              <a:avLst/>
              <a:gdLst/>
              <a:ahLst/>
              <a:cxnLst/>
              <a:rect l="l" t="t" r="r" b="b"/>
              <a:pathLst>
                <a:path w="1185" h="1929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77"/>
            <p:cNvSpPr/>
            <p:nvPr/>
          </p:nvSpPr>
          <p:spPr>
            <a:xfrm>
              <a:off x="8265689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77"/>
            <p:cNvSpPr/>
            <p:nvPr/>
          </p:nvSpPr>
          <p:spPr>
            <a:xfrm>
              <a:off x="8266056" y="2156821"/>
              <a:ext cx="31065" cy="20474"/>
            </a:xfrm>
            <a:custGeom>
              <a:avLst/>
              <a:gdLst/>
              <a:ahLst/>
              <a:cxnLst/>
              <a:rect l="l" t="t" r="r" b="b"/>
              <a:pathLst>
                <a:path w="1185" h="78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35" name="Google Shape;16735;p77"/>
          <p:cNvGrpSpPr/>
          <p:nvPr/>
        </p:nvGrpSpPr>
        <p:grpSpPr>
          <a:xfrm>
            <a:off x="5627674" y="2444819"/>
            <a:ext cx="345147" cy="342630"/>
            <a:chOff x="5627674" y="2444819"/>
            <a:chExt cx="345147" cy="342630"/>
          </a:xfrm>
        </p:grpSpPr>
        <p:sp>
          <p:nvSpPr>
            <p:cNvPr id="16736" name="Google Shape;16736;p77"/>
            <p:cNvSpPr/>
            <p:nvPr/>
          </p:nvSpPr>
          <p:spPr>
            <a:xfrm>
              <a:off x="5755210" y="2444819"/>
              <a:ext cx="217611" cy="217978"/>
            </a:xfrm>
            <a:custGeom>
              <a:avLst/>
              <a:gdLst/>
              <a:ahLst/>
              <a:cxnLst/>
              <a:rect l="l" t="t" r="r" b="b"/>
              <a:pathLst>
                <a:path w="8301" h="8315" extrusionOk="0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77"/>
            <p:cNvSpPr/>
            <p:nvPr/>
          </p:nvSpPr>
          <p:spPr>
            <a:xfrm>
              <a:off x="5818021" y="2523516"/>
              <a:ext cx="15545" cy="15178"/>
            </a:xfrm>
            <a:custGeom>
              <a:avLst/>
              <a:gdLst/>
              <a:ahLst/>
              <a:cxnLst/>
              <a:rect l="l" t="t" r="r" b="b"/>
              <a:pathLst>
                <a:path w="593" h="579" extrusionOk="0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77"/>
            <p:cNvSpPr/>
            <p:nvPr/>
          </p:nvSpPr>
          <p:spPr>
            <a:xfrm>
              <a:off x="5894857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77"/>
            <p:cNvSpPr/>
            <p:nvPr/>
          </p:nvSpPr>
          <p:spPr>
            <a:xfrm>
              <a:off x="5856635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77"/>
            <p:cNvSpPr/>
            <p:nvPr/>
          </p:nvSpPr>
          <p:spPr>
            <a:xfrm>
              <a:off x="5627674" y="2523149"/>
              <a:ext cx="266816" cy="264300"/>
            </a:xfrm>
            <a:custGeom>
              <a:avLst/>
              <a:gdLst/>
              <a:ahLst/>
              <a:cxnLst/>
              <a:rect l="l" t="t" r="r" b="b"/>
              <a:pathLst>
                <a:path w="10178" h="10082" extrusionOk="0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1" name="Google Shape;16741;p77"/>
          <p:cNvGrpSpPr/>
          <p:nvPr/>
        </p:nvGrpSpPr>
        <p:grpSpPr>
          <a:xfrm>
            <a:off x="4653996" y="2440257"/>
            <a:ext cx="396607" cy="348555"/>
            <a:chOff x="4653996" y="2440257"/>
            <a:chExt cx="396607" cy="348555"/>
          </a:xfrm>
        </p:grpSpPr>
        <p:sp>
          <p:nvSpPr>
            <p:cNvPr id="16742" name="Google Shape;16742;p77"/>
            <p:cNvSpPr/>
            <p:nvPr/>
          </p:nvSpPr>
          <p:spPr>
            <a:xfrm>
              <a:off x="4670643" y="2520108"/>
              <a:ext cx="363707" cy="250930"/>
            </a:xfrm>
            <a:custGeom>
              <a:avLst/>
              <a:gdLst/>
              <a:ahLst/>
              <a:cxnLst/>
              <a:rect l="l" t="t" r="r" b="b"/>
              <a:pathLst>
                <a:path w="13874" h="9572" extrusionOk="0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77"/>
            <p:cNvSpPr/>
            <p:nvPr/>
          </p:nvSpPr>
          <p:spPr>
            <a:xfrm>
              <a:off x="4981710" y="2520108"/>
              <a:ext cx="52640" cy="250930"/>
            </a:xfrm>
            <a:custGeom>
              <a:avLst/>
              <a:gdLst/>
              <a:ahLst/>
              <a:cxnLst/>
              <a:rect l="l" t="t" r="r" b="b"/>
              <a:pathLst>
                <a:path w="2008" h="9572" extrusionOk="0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77"/>
            <p:cNvSpPr/>
            <p:nvPr/>
          </p:nvSpPr>
          <p:spPr>
            <a:xfrm>
              <a:off x="4694865" y="2544724"/>
              <a:ext cx="314108" cy="226681"/>
            </a:xfrm>
            <a:custGeom>
              <a:avLst/>
              <a:gdLst/>
              <a:ahLst/>
              <a:cxnLst/>
              <a:rect l="l" t="t" r="r" b="b"/>
              <a:pathLst>
                <a:path w="11982" h="8647" extrusionOk="0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77"/>
            <p:cNvSpPr/>
            <p:nvPr/>
          </p:nvSpPr>
          <p:spPr>
            <a:xfrm>
              <a:off x="4981710" y="2544724"/>
              <a:ext cx="28024" cy="226314"/>
            </a:xfrm>
            <a:custGeom>
              <a:avLst/>
              <a:gdLst/>
              <a:ahLst/>
              <a:cxnLst/>
              <a:rect l="l" t="t" r="r" b="b"/>
              <a:pathLst>
                <a:path w="1069" h="8633" extrusionOk="0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77"/>
            <p:cNvSpPr/>
            <p:nvPr/>
          </p:nvSpPr>
          <p:spPr>
            <a:xfrm>
              <a:off x="4775476" y="2618493"/>
              <a:ext cx="69260" cy="30409"/>
            </a:xfrm>
            <a:custGeom>
              <a:avLst/>
              <a:gdLst/>
              <a:ahLst/>
              <a:cxnLst/>
              <a:rect l="l" t="t" r="r" b="b"/>
              <a:pathLst>
                <a:path w="2642" h="1160" extrusionOk="0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77"/>
            <p:cNvSpPr/>
            <p:nvPr/>
          </p:nvSpPr>
          <p:spPr>
            <a:xfrm>
              <a:off x="4775476" y="2643476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77"/>
            <p:cNvSpPr/>
            <p:nvPr/>
          </p:nvSpPr>
          <p:spPr>
            <a:xfrm>
              <a:off x="4775476" y="2668459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77"/>
            <p:cNvSpPr/>
            <p:nvPr/>
          </p:nvSpPr>
          <p:spPr>
            <a:xfrm>
              <a:off x="4860229" y="261812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77"/>
            <p:cNvSpPr/>
            <p:nvPr/>
          </p:nvSpPr>
          <p:spPr>
            <a:xfrm>
              <a:off x="4860229" y="264347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77"/>
            <p:cNvSpPr/>
            <p:nvPr/>
          </p:nvSpPr>
          <p:spPr>
            <a:xfrm>
              <a:off x="4860229" y="2668354"/>
              <a:ext cx="68893" cy="30776"/>
            </a:xfrm>
            <a:custGeom>
              <a:avLst/>
              <a:gdLst/>
              <a:ahLst/>
              <a:cxnLst/>
              <a:rect l="l" t="t" r="r" b="b"/>
              <a:pathLst>
                <a:path w="2628" h="1174" extrusionOk="0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77"/>
            <p:cNvSpPr/>
            <p:nvPr/>
          </p:nvSpPr>
          <p:spPr>
            <a:xfrm>
              <a:off x="4825049" y="2584440"/>
              <a:ext cx="54894" cy="33712"/>
            </a:xfrm>
            <a:custGeom>
              <a:avLst/>
              <a:gdLst/>
              <a:ahLst/>
              <a:cxnLst/>
              <a:rect l="l" t="t" r="r" b="b"/>
              <a:pathLst>
                <a:path w="2094" h="1286" extrusionOk="0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77"/>
            <p:cNvSpPr/>
            <p:nvPr/>
          </p:nvSpPr>
          <p:spPr>
            <a:xfrm>
              <a:off x="4843216" y="2584440"/>
              <a:ext cx="36727" cy="33712"/>
            </a:xfrm>
            <a:custGeom>
              <a:avLst/>
              <a:gdLst/>
              <a:ahLst/>
              <a:cxnLst/>
              <a:rect l="l" t="t" r="r" b="b"/>
              <a:pathLst>
                <a:path w="1401" h="1286" extrusionOk="0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77"/>
            <p:cNvSpPr/>
            <p:nvPr/>
          </p:nvSpPr>
          <p:spPr>
            <a:xfrm>
              <a:off x="4809897" y="2606775"/>
              <a:ext cx="85173" cy="95763"/>
            </a:xfrm>
            <a:custGeom>
              <a:avLst/>
              <a:gdLst/>
              <a:ahLst/>
              <a:cxnLst/>
              <a:rect l="l" t="t" r="r" b="b"/>
              <a:pathLst>
                <a:path w="3249" h="3653" extrusionOk="0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77"/>
            <p:cNvSpPr/>
            <p:nvPr/>
          </p:nvSpPr>
          <p:spPr>
            <a:xfrm>
              <a:off x="4843216" y="2606775"/>
              <a:ext cx="51093" cy="94217"/>
            </a:xfrm>
            <a:custGeom>
              <a:avLst/>
              <a:gdLst/>
              <a:ahLst/>
              <a:cxnLst/>
              <a:rect l="l" t="t" r="r" b="b"/>
              <a:pathLst>
                <a:path w="1949" h="3594" extrusionOk="0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77"/>
            <p:cNvSpPr/>
            <p:nvPr/>
          </p:nvSpPr>
          <p:spPr>
            <a:xfrm>
              <a:off x="4801953" y="2440257"/>
              <a:ext cx="101452" cy="56415"/>
            </a:xfrm>
            <a:custGeom>
              <a:avLst/>
              <a:gdLst/>
              <a:ahLst/>
              <a:cxnLst/>
              <a:rect l="l" t="t" r="r" b="b"/>
              <a:pathLst>
                <a:path w="3870" h="2152" extrusionOk="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77"/>
            <p:cNvSpPr/>
            <p:nvPr/>
          </p:nvSpPr>
          <p:spPr>
            <a:xfrm>
              <a:off x="4824656" y="2459945"/>
              <a:ext cx="56048" cy="34079"/>
            </a:xfrm>
            <a:custGeom>
              <a:avLst/>
              <a:gdLst/>
              <a:ahLst/>
              <a:cxnLst/>
              <a:rect l="l" t="t" r="r" b="b"/>
              <a:pathLst>
                <a:path w="2138" h="1300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77"/>
            <p:cNvSpPr/>
            <p:nvPr/>
          </p:nvSpPr>
          <p:spPr>
            <a:xfrm>
              <a:off x="4653996" y="2737326"/>
              <a:ext cx="396607" cy="51486"/>
            </a:xfrm>
            <a:custGeom>
              <a:avLst/>
              <a:gdLst/>
              <a:ahLst/>
              <a:cxnLst/>
              <a:rect l="l" t="t" r="r" b="b"/>
              <a:pathLst>
                <a:path w="15129" h="1964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77"/>
            <p:cNvSpPr/>
            <p:nvPr/>
          </p:nvSpPr>
          <p:spPr>
            <a:xfrm>
              <a:off x="4998749" y="2737326"/>
              <a:ext cx="51853" cy="51486"/>
            </a:xfrm>
            <a:custGeom>
              <a:avLst/>
              <a:gdLst/>
              <a:ahLst/>
              <a:cxnLst/>
              <a:rect l="l" t="t" r="r" b="b"/>
              <a:pathLst>
                <a:path w="1978" h="1964" extrusionOk="0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0" name="Google Shape;16760;p77"/>
          <p:cNvGrpSpPr/>
          <p:nvPr/>
        </p:nvGrpSpPr>
        <p:grpSpPr>
          <a:xfrm>
            <a:off x="1854391" y="2895140"/>
            <a:ext cx="301630" cy="374272"/>
            <a:chOff x="1854391" y="2895140"/>
            <a:chExt cx="301630" cy="374272"/>
          </a:xfrm>
        </p:grpSpPr>
        <p:sp>
          <p:nvSpPr>
            <p:cNvPr id="16761" name="Google Shape;16761;p77"/>
            <p:cNvSpPr/>
            <p:nvPr/>
          </p:nvSpPr>
          <p:spPr>
            <a:xfrm>
              <a:off x="1968689" y="2943559"/>
              <a:ext cx="72668" cy="60216"/>
            </a:xfrm>
            <a:custGeom>
              <a:avLst/>
              <a:gdLst/>
              <a:ahLst/>
              <a:cxnLst/>
              <a:rect l="l" t="t" r="r" b="b"/>
              <a:pathLst>
                <a:path w="2772" h="2297" extrusionOk="0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77"/>
            <p:cNvSpPr/>
            <p:nvPr/>
          </p:nvSpPr>
          <p:spPr>
            <a:xfrm>
              <a:off x="1991758" y="2943559"/>
              <a:ext cx="26530" cy="18115"/>
            </a:xfrm>
            <a:custGeom>
              <a:avLst/>
              <a:gdLst/>
              <a:ahLst/>
              <a:cxnLst/>
              <a:rect l="l" t="t" r="r" b="b"/>
              <a:pathLst>
                <a:path w="1012" h="691" extrusionOk="0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77"/>
            <p:cNvSpPr/>
            <p:nvPr/>
          </p:nvSpPr>
          <p:spPr>
            <a:xfrm>
              <a:off x="1969056" y="2962486"/>
              <a:ext cx="72301" cy="41289"/>
            </a:xfrm>
            <a:custGeom>
              <a:avLst/>
              <a:gdLst/>
              <a:ahLst/>
              <a:cxnLst/>
              <a:rect l="l" t="t" r="r" b="b"/>
              <a:pathLst>
                <a:path w="2758" h="1575" extrusionOk="0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77"/>
            <p:cNvSpPr/>
            <p:nvPr/>
          </p:nvSpPr>
          <p:spPr>
            <a:xfrm>
              <a:off x="1969056" y="2973470"/>
              <a:ext cx="18193" cy="30672"/>
            </a:xfrm>
            <a:custGeom>
              <a:avLst/>
              <a:gdLst/>
              <a:ahLst/>
              <a:cxnLst/>
              <a:rect l="l" t="t" r="r" b="b"/>
              <a:pathLst>
                <a:path w="694" h="1170" extrusionOk="0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77"/>
            <p:cNvSpPr/>
            <p:nvPr/>
          </p:nvSpPr>
          <p:spPr>
            <a:xfrm>
              <a:off x="2023190" y="2973470"/>
              <a:ext cx="18167" cy="30672"/>
            </a:xfrm>
            <a:custGeom>
              <a:avLst/>
              <a:gdLst/>
              <a:ahLst/>
              <a:cxnLst/>
              <a:rect l="l" t="t" r="r" b="b"/>
              <a:pathLst>
                <a:path w="693" h="1170" extrusionOk="0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77"/>
            <p:cNvSpPr/>
            <p:nvPr/>
          </p:nvSpPr>
          <p:spPr>
            <a:xfrm>
              <a:off x="1980800" y="2895140"/>
              <a:ext cx="48472" cy="54501"/>
            </a:xfrm>
            <a:custGeom>
              <a:avLst/>
              <a:gdLst/>
              <a:ahLst/>
              <a:cxnLst/>
              <a:rect l="l" t="t" r="r" b="b"/>
              <a:pathLst>
                <a:path w="1849" h="2079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7" name="Google Shape;16767;p77"/>
            <p:cNvSpPr/>
            <p:nvPr/>
          </p:nvSpPr>
          <p:spPr>
            <a:xfrm>
              <a:off x="1980879" y="2895507"/>
              <a:ext cx="33241" cy="54029"/>
            </a:xfrm>
            <a:custGeom>
              <a:avLst/>
              <a:gdLst/>
              <a:ahLst/>
              <a:cxnLst/>
              <a:rect l="l" t="t" r="r" b="b"/>
              <a:pathLst>
                <a:path w="1268" h="2061" extrusionOk="0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77"/>
            <p:cNvSpPr/>
            <p:nvPr/>
          </p:nvSpPr>
          <p:spPr>
            <a:xfrm>
              <a:off x="1981167" y="2895507"/>
              <a:ext cx="48105" cy="23908"/>
            </a:xfrm>
            <a:custGeom>
              <a:avLst/>
              <a:gdLst/>
              <a:ahLst/>
              <a:cxnLst/>
              <a:rect l="l" t="t" r="r" b="b"/>
              <a:pathLst>
                <a:path w="1835" h="912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77"/>
            <p:cNvSpPr/>
            <p:nvPr/>
          </p:nvSpPr>
          <p:spPr>
            <a:xfrm>
              <a:off x="1981167" y="2895507"/>
              <a:ext cx="32952" cy="21968"/>
            </a:xfrm>
            <a:custGeom>
              <a:avLst/>
              <a:gdLst/>
              <a:ahLst/>
              <a:cxnLst/>
              <a:rect l="l" t="t" r="r" b="b"/>
              <a:pathLst>
                <a:path w="1257" h="838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77"/>
            <p:cNvSpPr/>
            <p:nvPr/>
          </p:nvSpPr>
          <p:spPr>
            <a:xfrm>
              <a:off x="1963000" y="3015860"/>
              <a:ext cx="84412" cy="144576"/>
            </a:xfrm>
            <a:custGeom>
              <a:avLst/>
              <a:gdLst/>
              <a:ahLst/>
              <a:cxnLst/>
              <a:rect l="l" t="t" r="r" b="b"/>
              <a:pathLst>
                <a:path w="3220" h="5515" extrusionOk="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77"/>
            <p:cNvSpPr/>
            <p:nvPr/>
          </p:nvSpPr>
          <p:spPr>
            <a:xfrm>
              <a:off x="1963000" y="3100246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77"/>
            <p:cNvSpPr/>
            <p:nvPr/>
          </p:nvSpPr>
          <p:spPr>
            <a:xfrm>
              <a:off x="2034908" y="3082079"/>
              <a:ext cx="48472" cy="72668"/>
            </a:xfrm>
            <a:custGeom>
              <a:avLst/>
              <a:gdLst/>
              <a:ahLst/>
              <a:cxnLst/>
              <a:rect l="l" t="t" r="r" b="b"/>
              <a:pathLst>
                <a:path w="1849" h="2772" extrusionOk="0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77"/>
            <p:cNvSpPr/>
            <p:nvPr/>
          </p:nvSpPr>
          <p:spPr>
            <a:xfrm>
              <a:off x="2035275" y="3082446"/>
              <a:ext cx="26897" cy="72301"/>
            </a:xfrm>
            <a:custGeom>
              <a:avLst/>
              <a:gdLst/>
              <a:ahLst/>
              <a:cxnLst/>
              <a:rect l="l" t="t" r="r" b="b"/>
              <a:pathLst>
                <a:path w="1026" h="2758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77"/>
            <p:cNvSpPr/>
            <p:nvPr/>
          </p:nvSpPr>
          <p:spPr>
            <a:xfrm>
              <a:off x="2035275" y="3082446"/>
              <a:ext cx="48105" cy="54134"/>
            </a:xfrm>
            <a:custGeom>
              <a:avLst/>
              <a:gdLst/>
              <a:ahLst/>
              <a:cxnLst/>
              <a:rect l="l" t="t" r="r" b="b"/>
              <a:pathLst>
                <a:path w="1835" h="2065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77"/>
            <p:cNvSpPr/>
            <p:nvPr/>
          </p:nvSpPr>
          <p:spPr>
            <a:xfrm>
              <a:off x="2035275" y="3082079"/>
              <a:ext cx="26897" cy="54134"/>
            </a:xfrm>
            <a:custGeom>
              <a:avLst/>
              <a:gdLst/>
              <a:ahLst/>
              <a:cxnLst/>
              <a:rect l="l" t="t" r="r" b="b"/>
              <a:pathLst>
                <a:path w="1026" h="2065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6" name="Google Shape;16776;p77"/>
            <p:cNvSpPr/>
            <p:nvPr/>
          </p:nvSpPr>
          <p:spPr>
            <a:xfrm>
              <a:off x="2017134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7" name="Google Shape;16777;p77"/>
            <p:cNvSpPr/>
            <p:nvPr/>
          </p:nvSpPr>
          <p:spPr>
            <a:xfrm>
              <a:off x="2017134" y="3162297"/>
              <a:ext cx="18167" cy="82892"/>
            </a:xfrm>
            <a:custGeom>
              <a:avLst/>
              <a:gdLst/>
              <a:ahLst/>
              <a:cxnLst/>
              <a:rect l="l" t="t" r="r" b="b"/>
              <a:pathLst>
                <a:path w="693" h="3162" extrusionOk="0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77"/>
            <p:cNvSpPr/>
            <p:nvPr/>
          </p:nvSpPr>
          <p:spPr>
            <a:xfrm>
              <a:off x="2083353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77"/>
            <p:cNvSpPr/>
            <p:nvPr/>
          </p:nvSpPr>
          <p:spPr>
            <a:xfrm>
              <a:off x="1926666" y="3082079"/>
              <a:ext cx="47711" cy="72668"/>
            </a:xfrm>
            <a:custGeom>
              <a:avLst/>
              <a:gdLst/>
              <a:ahLst/>
              <a:cxnLst/>
              <a:rect l="l" t="t" r="r" b="b"/>
              <a:pathLst>
                <a:path w="1820" h="2772" extrusionOk="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77"/>
            <p:cNvSpPr/>
            <p:nvPr/>
          </p:nvSpPr>
          <p:spPr>
            <a:xfrm>
              <a:off x="1926666" y="3082446"/>
              <a:ext cx="27290" cy="72301"/>
            </a:xfrm>
            <a:custGeom>
              <a:avLst/>
              <a:gdLst/>
              <a:ahLst/>
              <a:cxnLst/>
              <a:rect l="l" t="t" r="r" b="b"/>
              <a:pathLst>
                <a:path w="1041" h="2758" extrusionOk="0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77"/>
            <p:cNvSpPr/>
            <p:nvPr/>
          </p:nvSpPr>
          <p:spPr>
            <a:xfrm>
              <a:off x="1926666" y="3082446"/>
              <a:ext cx="48472" cy="54134"/>
            </a:xfrm>
            <a:custGeom>
              <a:avLst/>
              <a:gdLst/>
              <a:ahLst/>
              <a:cxnLst/>
              <a:rect l="l" t="t" r="r" b="b"/>
              <a:pathLst>
                <a:path w="1849" h="2065" extrusionOk="0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77"/>
            <p:cNvSpPr/>
            <p:nvPr/>
          </p:nvSpPr>
          <p:spPr>
            <a:xfrm>
              <a:off x="1926666" y="3082079"/>
              <a:ext cx="27290" cy="54134"/>
            </a:xfrm>
            <a:custGeom>
              <a:avLst/>
              <a:gdLst/>
              <a:ahLst/>
              <a:cxnLst/>
              <a:rect l="l" t="t" r="r" b="b"/>
              <a:pathLst>
                <a:path w="1041" h="2065" extrusionOk="0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77"/>
            <p:cNvSpPr/>
            <p:nvPr/>
          </p:nvSpPr>
          <p:spPr>
            <a:xfrm>
              <a:off x="1908525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4" name="Google Shape;16784;p77"/>
            <p:cNvSpPr/>
            <p:nvPr/>
          </p:nvSpPr>
          <p:spPr>
            <a:xfrm>
              <a:off x="1908892" y="3162297"/>
              <a:ext cx="17800" cy="82892"/>
            </a:xfrm>
            <a:custGeom>
              <a:avLst/>
              <a:gdLst/>
              <a:ahLst/>
              <a:cxnLst/>
              <a:rect l="l" t="t" r="r" b="b"/>
              <a:pathLst>
                <a:path w="679" h="3162" extrusionOk="0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5" name="Google Shape;16785;p77"/>
            <p:cNvSpPr/>
            <p:nvPr/>
          </p:nvSpPr>
          <p:spPr>
            <a:xfrm>
              <a:off x="1975111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77"/>
            <p:cNvSpPr/>
            <p:nvPr/>
          </p:nvSpPr>
          <p:spPr>
            <a:xfrm>
              <a:off x="2089409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77"/>
            <p:cNvSpPr/>
            <p:nvPr/>
          </p:nvSpPr>
          <p:spPr>
            <a:xfrm>
              <a:off x="2089409" y="3142609"/>
              <a:ext cx="27264" cy="72327"/>
            </a:xfrm>
            <a:custGeom>
              <a:avLst/>
              <a:gdLst/>
              <a:ahLst/>
              <a:cxnLst/>
              <a:rect l="l" t="t" r="r" b="b"/>
              <a:pathLst>
                <a:path w="1040" h="2759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77"/>
            <p:cNvSpPr/>
            <p:nvPr/>
          </p:nvSpPr>
          <p:spPr>
            <a:xfrm>
              <a:off x="2089409" y="3142242"/>
              <a:ext cx="48445" cy="54527"/>
            </a:xfrm>
            <a:custGeom>
              <a:avLst/>
              <a:gdLst/>
              <a:ahLst/>
              <a:cxnLst/>
              <a:rect l="l" t="t" r="r" b="b"/>
              <a:pathLst>
                <a:path w="1848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77"/>
            <p:cNvSpPr/>
            <p:nvPr/>
          </p:nvSpPr>
          <p:spPr>
            <a:xfrm>
              <a:off x="2089409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77"/>
            <p:cNvSpPr/>
            <p:nvPr/>
          </p:nvSpPr>
          <p:spPr>
            <a:xfrm>
              <a:off x="2071609" y="3208855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77"/>
            <p:cNvSpPr/>
            <p:nvPr/>
          </p:nvSpPr>
          <p:spPr>
            <a:xfrm>
              <a:off x="2071609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77"/>
            <p:cNvSpPr/>
            <p:nvPr/>
          </p:nvSpPr>
          <p:spPr>
            <a:xfrm>
              <a:off x="2137828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77"/>
            <p:cNvSpPr/>
            <p:nvPr/>
          </p:nvSpPr>
          <p:spPr>
            <a:xfrm>
              <a:off x="1980800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77"/>
            <p:cNvSpPr/>
            <p:nvPr/>
          </p:nvSpPr>
          <p:spPr>
            <a:xfrm>
              <a:off x="1981167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77"/>
            <p:cNvSpPr/>
            <p:nvPr/>
          </p:nvSpPr>
          <p:spPr>
            <a:xfrm>
              <a:off x="1980800" y="3142242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77"/>
            <p:cNvSpPr/>
            <p:nvPr/>
          </p:nvSpPr>
          <p:spPr>
            <a:xfrm>
              <a:off x="1980800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77"/>
            <p:cNvSpPr/>
            <p:nvPr/>
          </p:nvSpPr>
          <p:spPr>
            <a:xfrm>
              <a:off x="1962633" y="3208855"/>
              <a:ext cx="84779" cy="60190"/>
            </a:xfrm>
            <a:custGeom>
              <a:avLst/>
              <a:gdLst/>
              <a:ahLst/>
              <a:cxnLst/>
              <a:rect l="l" t="t" r="r" b="b"/>
              <a:pathLst>
                <a:path w="3234" h="2296" extrusionOk="0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77"/>
            <p:cNvSpPr/>
            <p:nvPr/>
          </p:nvSpPr>
          <p:spPr>
            <a:xfrm>
              <a:off x="1963000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77"/>
            <p:cNvSpPr/>
            <p:nvPr/>
          </p:nvSpPr>
          <p:spPr>
            <a:xfrm>
              <a:off x="2029245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77"/>
            <p:cNvSpPr/>
            <p:nvPr/>
          </p:nvSpPr>
          <p:spPr>
            <a:xfrm>
              <a:off x="1872558" y="3142242"/>
              <a:ext cx="47711" cy="72694"/>
            </a:xfrm>
            <a:custGeom>
              <a:avLst/>
              <a:gdLst/>
              <a:ahLst/>
              <a:cxnLst/>
              <a:rect l="l" t="t" r="r" b="b"/>
              <a:pathLst>
                <a:path w="1820" h="2773" extrusionOk="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77"/>
            <p:cNvSpPr/>
            <p:nvPr/>
          </p:nvSpPr>
          <p:spPr>
            <a:xfrm>
              <a:off x="1872558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77"/>
            <p:cNvSpPr/>
            <p:nvPr/>
          </p:nvSpPr>
          <p:spPr>
            <a:xfrm>
              <a:off x="1872558" y="3142242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77"/>
            <p:cNvSpPr/>
            <p:nvPr/>
          </p:nvSpPr>
          <p:spPr>
            <a:xfrm>
              <a:off x="1872558" y="3142609"/>
              <a:ext cx="27290" cy="53767"/>
            </a:xfrm>
            <a:custGeom>
              <a:avLst/>
              <a:gdLst/>
              <a:ahLst/>
              <a:cxnLst/>
              <a:rect l="l" t="t" r="r" b="b"/>
              <a:pathLst>
                <a:path w="1041" h="2051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77"/>
            <p:cNvSpPr/>
            <p:nvPr/>
          </p:nvSpPr>
          <p:spPr>
            <a:xfrm>
              <a:off x="1854391" y="3208855"/>
              <a:ext cx="84045" cy="60190"/>
            </a:xfrm>
            <a:custGeom>
              <a:avLst/>
              <a:gdLst/>
              <a:ahLst/>
              <a:cxnLst/>
              <a:rect l="l" t="t" r="r" b="b"/>
              <a:pathLst>
                <a:path w="3206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77"/>
            <p:cNvSpPr/>
            <p:nvPr/>
          </p:nvSpPr>
          <p:spPr>
            <a:xfrm>
              <a:off x="1854391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77"/>
            <p:cNvSpPr/>
            <p:nvPr/>
          </p:nvSpPr>
          <p:spPr>
            <a:xfrm>
              <a:off x="1920637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77"/>
            <p:cNvSpPr/>
            <p:nvPr/>
          </p:nvSpPr>
          <p:spPr>
            <a:xfrm>
              <a:off x="1946354" y="2997693"/>
              <a:ext cx="117338" cy="24249"/>
            </a:xfrm>
            <a:custGeom>
              <a:avLst/>
              <a:gdLst/>
              <a:ahLst/>
              <a:cxnLst/>
              <a:rect l="l" t="t" r="r" b="b"/>
              <a:pathLst>
                <a:path w="4476" h="925" extrusionOk="0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77"/>
            <p:cNvSpPr/>
            <p:nvPr/>
          </p:nvSpPr>
          <p:spPr>
            <a:xfrm>
              <a:off x="1986856" y="3040056"/>
              <a:ext cx="36360" cy="18193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77"/>
            <p:cNvSpPr/>
            <p:nvPr/>
          </p:nvSpPr>
          <p:spPr>
            <a:xfrm>
              <a:off x="1963000" y="3009804"/>
              <a:ext cx="84412" cy="12138"/>
            </a:xfrm>
            <a:custGeom>
              <a:avLst/>
              <a:gdLst/>
              <a:ahLst/>
              <a:cxnLst/>
              <a:rect l="l" t="t" r="r" b="b"/>
              <a:pathLst>
                <a:path w="3220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0" name="Google Shape;16810;p77"/>
          <p:cNvGrpSpPr/>
          <p:nvPr/>
        </p:nvGrpSpPr>
        <p:grpSpPr>
          <a:xfrm>
            <a:off x="5172817" y="2438370"/>
            <a:ext cx="289518" cy="357651"/>
            <a:chOff x="5172817" y="2438370"/>
            <a:chExt cx="289518" cy="357651"/>
          </a:xfrm>
        </p:grpSpPr>
        <p:sp>
          <p:nvSpPr>
            <p:cNvPr id="16811" name="Google Shape;16811;p77"/>
            <p:cNvSpPr/>
            <p:nvPr/>
          </p:nvSpPr>
          <p:spPr>
            <a:xfrm>
              <a:off x="5267427" y="2438370"/>
              <a:ext cx="119593" cy="30672"/>
            </a:xfrm>
            <a:custGeom>
              <a:avLst/>
              <a:gdLst/>
              <a:ahLst/>
              <a:cxnLst/>
              <a:rect l="l" t="t" r="r" b="b"/>
              <a:pathLst>
                <a:path w="4562" h="1170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77"/>
            <p:cNvSpPr/>
            <p:nvPr/>
          </p:nvSpPr>
          <p:spPr>
            <a:xfrm>
              <a:off x="5352940" y="2438370"/>
              <a:ext cx="33712" cy="30672"/>
            </a:xfrm>
            <a:custGeom>
              <a:avLst/>
              <a:gdLst/>
              <a:ahLst/>
              <a:cxnLst/>
              <a:rect l="l" t="t" r="r" b="b"/>
              <a:pathLst>
                <a:path w="1286" h="1170" extrusionOk="0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77"/>
            <p:cNvSpPr/>
            <p:nvPr/>
          </p:nvSpPr>
          <p:spPr>
            <a:xfrm>
              <a:off x="5172817" y="2469015"/>
              <a:ext cx="281942" cy="327006"/>
            </a:xfrm>
            <a:custGeom>
              <a:avLst/>
              <a:gdLst/>
              <a:ahLst/>
              <a:cxnLst/>
              <a:rect l="l" t="t" r="r" b="b"/>
              <a:pathLst>
                <a:path w="10755" h="12474" extrusionOk="0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77"/>
            <p:cNvSpPr/>
            <p:nvPr/>
          </p:nvSpPr>
          <p:spPr>
            <a:xfrm>
              <a:off x="5289002" y="2469015"/>
              <a:ext cx="172967" cy="325092"/>
            </a:xfrm>
            <a:custGeom>
              <a:avLst/>
              <a:gdLst/>
              <a:ahLst/>
              <a:cxnLst/>
              <a:rect l="l" t="t" r="r" b="b"/>
              <a:pathLst>
                <a:path w="6598" h="12401" extrusionOk="0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77"/>
            <p:cNvSpPr/>
            <p:nvPr/>
          </p:nvSpPr>
          <p:spPr>
            <a:xfrm>
              <a:off x="5192505" y="2645285"/>
              <a:ext cx="269831" cy="150736"/>
            </a:xfrm>
            <a:custGeom>
              <a:avLst/>
              <a:gdLst/>
              <a:ahLst/>
              <a:cxnLst/>
              <a:rect l="l" t="t" r="r" b="b"/>
              <a:pathLst>
                <a:path w="10293" h="5750" extrusionOk="0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77"/>
            <p:cNvSpPr/>
            <p:nvPr/>
          </p:nvSpPr>
          <p:spPr>
            <a:xfrm>
              <a:off x="5404400" y="2653700"/>
              <a:ext cx="51119" cy="140801"/>
            </a:xfrm>
            <a:custGeom>
              <a:avLst/>
              <a:gdLst/>
              <a:ahLst/>
              <a:cxnLst/>
              <a:rect l="l" t="t" r="r" b="b"/>
              <a:pathLst>
                <a:path w="1950" h="5371" extrusionOk="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77"/>
            <p:cNvSpPr/>
            <p:nvPr/>
          </p:nvSpPr>
          <p:spPr>
            <a:xfrm>
              <a:off x="5403273" y="2692288"/>
              <a:ext cx="19320" cy="16515"/>
            </a:xfrm>
            <a:custGeom>
              <a:avLst/>
              <a:gdLst/>
              <a:ahLst/>
              <a:cxnLst/>
              <a:rect l="l" t="t" r="r" b="b"/>
              <a:pathLst>
                <a:path w="737" h="630" extrusionOk="0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77"/>
            <p:cNvSpPr/>
            <p:nvPr/>
          </p:nvSpPr>
          <p:spPr>
            <a:xfrm>
              <a:off x="5363531" y="2752478"/>
              <a:ext cx="16699" cy="14287"/>
            </a:xfrm>
            <a:custGeom>
              <a:avLst/>
              <a:gdLst/>
              <a:ahLst/>
              <a:cxnLst/>
              <a:rect l="l" t="t" r="r" b="b"/>
              <a:pathLst>
                <a:path w="637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77"/>
            <p:cNvSpPr/>
            <p:nvPr/>
          </p:nvSpPr>
          <p:spPr>
            <a:xfrm>
              <a:off x="5248133" y="2682458"/>
              <a:ext cx="16673" cy="14313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77"/>
            <p:cNvSpPr/>
            <p:nvPr/>
          </p:nvSpPr>
          <p:spPr>
            <a:xfrm>
              <a:off x="5271202" y="2752478"/>
              <a:ext cx="16673" cy="14287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77"/>
            <p:cNvSpPr/>
            <p:nvPr/>
          </p:nvSpPr>
          <p:spPr>
            <a:xfrm>
              <a:off x="5312831" y="2697584"/>
              <a:ext cx="20081" cy="17145"/>
            </a:xfrm>
            <a:custGeom>
              <a:avLst/>
              <a:gdLst/>
              <a:ahLst/>
              <a:cxnLst/>
              <a:rect l="l" t="t" r="r" b="b"/>
              <a:pathLst>
                <a:path w="766" h="654" extrusionOk="0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22" name="Google Shape;16822;p77"/>
          <p:cNvGrpSpPr/>
          <p:nvPr/>
        </p:nvGrpSpPr>
        <p:grpSpPr>
          <a:xfrm>
            <a:off x="3234506" y="2484534"/>
            <a:ext cx="388297" cy="293320"/>
            <a:chOff x="3234506" y="2484534"/>
            <a:chExt cx="388297" cy="293320"/>
          </a:xfrm>
        </p:grpSpPr>
        <p:sp>
          <p:nvSpPr>
            <p:cNvPr id="16823" name="Google Shape;16823;p77"/>
            <p:cNvSpPr/>
            <p:nvPr/>
          </p:nvSpPr>
          <p:spPr>
            <a:xfrm>
              <a:off x="3531208" y="2527684"/>
              <a:ext cx="91595" cy="250170"/>
            </a:xfrm>
            <a:custGeom>
              <a:avLst/>
              <a:gdLst/>
              <a:ahLst/>
              <a:cxnLst/>
              <a:rect l="l" t="t" r="r" b="b"/>
              <a:pathLst>
                <a:path w="3494" h="9543" extrusionOk="0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77"/>
            <p:cNvSpPr/>
            <p:nvPr/>
          </p:nvSpPr>
          <p:spPr>
            <a:xfrm>
              <a:off x="3520984" y="2527684"/>
              <a:ext cx="70413" cy="157814"/>
            </a:xfrm>
            <a:custGeom>
              <a:avLst/>
              <a:gdLst/>
              <a:ahLst/>
              <a:cxnLst/>
              <a:rect l="l" t="t" r="r" b="b"/>
              <a:pathLst>
                <a:path w="2686" h="6020" extrusionOk="0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77"/>
            <p:cNvSpPr/>
            <p:nvPr/>
          </p:nvSpPr>
          <p:spPr>
            <a:xfrm>
              <a:off x="3234506" y="2576130"/>
              <a:ext cx="340244" cy="201724"/>
            </a:xfrm>
            <a:custGeom>
              <a:avLst/>
              <a:gdLst/>
              <a:ahLst/>
              <a:cxnLst/>
              <a:rect l="l" t="t" r="r" b="b"/>
              <a:pathLst>
                <a:path w="12979" h="7695" extrusionOk="0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77"/>
            <p:cNvSpPr/>
            <p:nvPr/>
          </p:nvSpPr>
          <p:spPr>
            <a:xfrm>
              <a:off x="3234506" y="2484534"/>
              <a:ext cx="297095" cy="105227"/>
            </a:xfrm>
            <a:custGeom>
              <a:avLst/>
              <a:gdLst/>
              <a:ahLst/>
              <a:cxnLst/>
              <a:rect l="l" t="t" r="r" b="b"/>
              <a:pathLst>
                <a:path w="11333" h="4014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77"/>
            <p:cNvSpPr/>
            <p:nvPr/>
          </p:nvSpPr>
          <p:spPr>
            <a:xfrm>
              <a:off x="3268192" y="2507971"/>
              <a:ext cx="51879" cy="58486"/>
            </a:xfrm>
            <a:custGeom>
              <a:avLst/>
              <a:gdLst/>
              <a:ahLst/>
              <a:cxnLst/>
              <a:rect l="l" t="t" r="r" b="b"/>
              <a:pathLst>
                <a:path w="1979" h="2231" extrusionOk="0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77"/>
            <p:cNvSpPr/>
            <p:nvPr/>
          </p:nvSpPr>
          <p:spPr>
            <a:xfrm>
              <a:off x="3327229" y="2507997"/>
              <a:ext cx="46951" cy="58695"/>
            </a:xfrm>
            <a:custGeom>
              <a:avLst/>
              <a:gdLst/>
              <a:ahLst/>
              <a:cxnLst/>
              <a:rect l="l" t="t" r="r" b="b"/>
              <a:pathLst>
                <a:path w="1791" h="2239" extrusionOk="0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77"/>
            <p:cNvSpPr/>
            <p:nvPr/>
          </p:nvSpPr>
          <p:spPr>
            <a:xfrm>
              <a:off x="3379292" y="2508049"/>
              <a:ext cx="66796" cy="58643"/>
            </a:xfrm>
            <a:custGeom>
              <a:avLst/>
              <a:gdLst/>
              <a:ahLst/>
              <a:cxnLst/>
              <a:rect l="l" t="t" r="r" b="b"/>
              <a:pathLst>
                <a:path w="2548" h="2237" extrusionOk="0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77"/>
            <p:cNvSpPr/>
            <p:nvPr/>
          </p:nvSpPr>
          <p:spPr>
            <a:xfrm>
              <a:off x="3450072" y="2507971"/>
              <a:ext cx="50647" cy="58748"/>
            </a:xfrm>
            <a:custGeom>
              <a:avLst/>
              <a:gdLst/>
              <a:ahLst/>
              <a:cxnLst/>
              <a:rect l="l" t="t" r="r" b="b"/>
              <a:pathLst>
                <a:path w="1932" h="2241" extrusionOk="0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77"/>
            <p:cNvSpPr/>
            <p:nvPr/>
          </p:nvSpPr>
          <p:spPr>
            <a:xfrm>
              <a:off x="3271233" y="2606775"/>
              <a:ext cx="91595" cy="78724"/>
            </a:xfrm>
            <a:custGeom>
              <a:avLst/>
              <a:gdLst/>
              <a:ahLst/>
              <a:cxnLst/>
              <a:rect l="l" t="t" r="r" b="b"/>
              <a:pathLst>
                <a:path w="3494" h="30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77"/>
            <p:cNvSpPr/>
            <p:nvPr/>
          </p:nvSpPr>
          <p:spPr>
            <a:xfrm>
              <a:off x="3395361" y="2640068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77"/>
            <p:cNvSpPr/>
            <p:nvPr/>
          </p:nvSpPr>
          <p:spPr>
            <a:xfrm>
              <a:off x="3395361" y="2607142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77"/>
            <p:cNvSpPr/>
            <p:nvPr/>
          </p:nvSpPr>
          <p:spPr>
            <a:xfrm>
              <a:off x="3394077" y="2672968"/>
              <a:ext cx="108766" cy="12583"/>
            </a:xfrm>
            <a:custGeom>
              <a:avLst/>
              <a:gdLst/>
              <a:ahLst/>
              <a:cxnLst/>
              <a:rect l="l" t="t" r="r" b="b"/>
              <a:pathLst>
                <a:path w="4149" h="480" extrusionOk="0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77"/>
            <p:cNvSpPr/>
            <p:nvPr/>
          </p:nvSpPr>
          <p:spPr>
            <a:xfrm>
              <a:off x="3395361" y="2705920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77"/>
            <p:cNvSpPr/>
            <p:nvPr/>
          </p:nvSpPr>
          <p:spPr>
            <a:xfrm>
              <a:off x="3262006" y="2705894"/>
              <a:ext cx="110051" cy="12583"/>
            </a:xfrm>
            <a:custGeom>
              <a:avLst/>
              <a:gdLst/>
              <a:ahLst/>
              <a:cxnLst/>
              <a:rect l="l" t="t" r="r" b="b"/>
              <a:pathLst>
                <a:path w="4198" h="480" extrusionOk="0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77"/>
            <p:cNvSpPr/>
            <p:nvPr/>
          </p:nvSpPr>
          <p:spPr>
            <a:xfrm>
              <a:off x="3263290" y="2738846"/>
              <a:ext cx="107481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77"/>
            <p:cNvSpPr/>
            <p:nvPr/>
          </p:nvSpPr>
          <p:spPr>
            <a:xfrm>
              <a:off x="3395361" y="2738846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39" name="Google Shape;16839;p77"/>
          <p:cNvGrpSpPr/>
          <p:nvPr/>
        </p:nvGrpSpPr>
        <p:grpSpPr>
          <a:xfrm>
            <a:off x="6065149" y="3367036"/>
            <a:ext cx="362553" cy="356498"/>
            <a:chOff x="6065149" y="3367036"/>
            <a:chExt cx="362553" cy="356498"/>
          </a:xfrm>
        </p:grpSpPr>
        <p:sp>
          <p:nvSpPr>
            <p:cNvPr id="16840" name="Google Shape;16840;p77"/>
            <p:cNvSpPr/>
            <p:nvPr/>
          </p:nvSpPr>
          <p:spPr>
            <a:xfrm>
              <a:off x="6065149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77"/>
            <p:cNvSpPr/>
            <p:nvPr/>
          </p:nvSpPr>
          <p:spPr>
            <a:xfrm>
              <a:off x="6219923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77"/>
            <p:cNvSpPr/>
            <p:nvPr/>
          </p:nvSpPr>
          <p:spPr>
            <a:xfrm>
              <a:off x="6119257" y="3421144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77"/>
            <p:cNvSpPr/>
            <p:nvPr/>
          </p:nvSpPr>
          <p:spPr>
            <a:xfrm>
              <a:off x="6224091" y="3421144"/>
              <a:ext cx="148744" cy="248020"/>
            </a:xfrm>
            <a:custGeom>
              <a:avLst/>
              <a:gdLst/>
              <a:ahLst/>
              <a:cxnLst/>
              <a:rect l="l" t="t" r="r" b="b"/>
              <a:pathLst>
                <a:path w="5674" h="9461" extrusionOk="0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4" name="Google Shape;16844;p77"/>
            <p:cNvSpPr/>
            <p:nvPr/>
          </p:nvSpPr>
          <p:spPr>
            <a:xfrm>
              <a:off x="6069685" y="3415848"/>
              <a:ext cx="303517" cy="259293"/>
            </a:xfrm>
            <a:custGeom>
              <a:avLst/>
              <a:gdLst/>
              <a:ahLst/>
              <a:cxnLst/>
              <a:rect l="l" t="t" r="r" b="b"/>
              <a:pathLst>
                <a:path w="11578" h="9891" extrusionOk="0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45" name="Google Shape;16845;p77"/>
          <p:cNvGrpSpPr/>
          <p:nvPr/>
        </p:nvGrpSpPr>
        <p:grpSpPr>
          <a:xfrm>
            <a:off x="2866317" y="3817357"/>
            <a:ext cx="362920" cy="356865"/>
            <a:chOff x="2866317" y="3817357"/>
            <a:chExt cx="362920" cy="356865"/>
          </a:xfrm>
        </p:grpSpPr>
        <p:sp>
          <p:nvSpPr>
            <p:cNvPr id="16846" name="Google Shape;16846;p77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77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77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49" name="Google Shape;16849;p77"/>
          <p:cNvGrpSpPr/>
          <p:nvPr/>
        </p:nvGrpSpPr>
        <p:grpSpPr>
          <a:xfrm>
            <a:off x="6540821" y="3367036"/>
            <a:ext cx="362553" cy="356498"/>
            <a:chOff x="6540821" y="3367036"/>
            <a:chExt cx="362553" cy="356498"/>
          </a:xfrm>
        </p:grpSpPr>
        <p:sp>
          <p:nvSpPr>
            <p:cNvPr id="16850" name="Google Shape;16850;p77"/>
            <p:cNvSpPr/>
            <p:nvPr/>
          </p:nvSpPr>
          <p:spPr>
            <a:xfrm>
              <a:off x="6540821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77"/>
            <p:cNvSpPr/>
            <p:nvPr/>
          </p:nvSpPr>
          <p:spPr>
            <a:xfrm>
              <a:off x="6695987" y="3367036"/>
              <a:ext cx="207387" cy="356472"/>
            </a:xfrm>
            <a:custGeom>
              <a:avLst/>
              <a:gdLst/>
              <a:ahLst/>
              <a:cxnLst/>
              <a:rect l="l" t="t" r="r" b="b"/>
              <a:pathLst>
                <a:path w="7911" h="13598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77"/>
            <p:cNvSpPr/>
            <p:nvPr/>
          </p:nvSpPr>
          <p:spPr>
            <a:xfrm>
              <a:off x="6579802" y="3405992"/>
              <a:ext cx="278534" cy="278561"/>
            </a:xfrm>
            <a:custGeom>
              <a:avLst/>
              <a:gdLst/>
              <a:ahLst/>
              <a:cxnLst/>
              <a:rect l="l" t="t" r="r" b="b"/>
              <a:pathLst>
                <a:path w="10625" h="10626" extrusionOk="0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77"/>
            <p:cNvSpPr/>
            <p:nvPr/>
          </p:nvSpPr>
          <p:spPr>
            <a:xfrm>
              <a:off x="6672892" y="3510563"/>
              <a:ext cx="80637" cy="69155"/>
            </a:xfrm>
            <a:custGeom>
              <a:avLst/>
              <a:gdLst/>
              <a:ahLst/>
              <a:cxnLst/>
              <a:rect l="l" t="t" r="r" b="b"/>
              <a:pathLst>
                <a:path w="3076" h="2638" extrusionOk="0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77"/>
            <p:cNvSpPr/>
            <p:nvPr/>
          </p:nvSpPr>
          <p:spPr>
            <a:xfrm>
              <a:off x="6541581" y="3458605"/>
              <a:ext cx="213469" cy="225187"/>
            </a:xfrm>
            <a:custGeom>
              <a:avLst/>
              <a:gdLst/>
              <a:ahLst/>
              <a:cxnLst/>
              <a:rect l="l" t="t" r="r" b="b"/>
              <a:pathLst>
                <a:path w="8143" h="8590" extrusionOk="0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77"/>
            <p:cNvSpPr/>
            <p:nvPr/>
          </p:nvSpPr>
          <p:spPr>
            <a:xfrm>
              <a:off x="6609687" y="3405965"/>
              <a:ext cx="237691" cy="143475"/>
            </a:xfrm>
            <a:custGeom>
              <a:avLst/>
              <a:gdLst/>
              <a:ahLst/>
              <a:cxnLst/>
              <a:rect l="l" t="t" r="r" b="b"/>
              <a:pathLst>
                <a:path w="9067" h="5473" extrusionOk="0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77"/>
            <p:cNvSpPr/>
            <p:nvPr/>
          </p:nvSpPr>
          <p:spPr>
            <a:xfrm>
              <a:off x="6703537" y="3490771"/>
              <a:ext cx="154800" cy="193860"/>
            </a:xfrm>
            <a:custGeom>
              <a:avLst/>
              <a:gdLst/>
              <a:ahLst/>
              <a:cxnLst/>
              <a:rect l="l" t="t" r="r" b="b"/>
              <a:pathLst>
                <a:path w="5905" h="7395" extrusionOk="0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7" name="Google Shape;16857;p77"/>
          <p:cNvGrpSpPr/>
          <p:nvPr/>
        </p:nvGrpSpPr>
        <p:grpSpPr>
          <a:xfrm>
            <a:off x="2302458" y="2474704"/>
            <a:ext cx="354479" cy="312561"/>
            <a:chOff x="2302458" y="2474704"/>
            <a:chExt cx="354479" cy="312561"/>
          </a:xfrm>
        </p:grpSpPr>
        <p:sp>
          <p:nvSpPr>
            <p:cNvPr id="16858" name="Google Shape;16858;p77"/>
            <p:cNvSpPr/>
            <p:nvPr/>
          </p:nvSpPr>
          <p:spPr>
            <a:xfrm>
              <a:off x="2388732" y="2515756"/>
              <a:ext cx="238058" cy="136266"/>
            </a:xfrm>
            <a:custGeom>
              <a:avLst/>
              <a:gdLst/>
              <a:ahLst/>
              <a:cxnLst/>
              <a:rect l="l" t="t" r="r" b="b"/>
              <a:pathLst>
                <a:path w="9081" h="5198" extrusionOk="0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77"/>
            <p:cNvSpPr/>
            <p:nvPr/>
          </p:nvSpPr>
          <p:spPr>
            <a:xfrm>
              <a:off x="2398195" y="2723327"/>
              <a:ext cx="74949" cy="63938"/>
            </a:xfrm>
            <a:custGeom>
              <a:avLst/>
              <a:gdLst/>
              <a:ahLst/>
              <a:cxnLst/>
              <a:rect l="l" t="t" r="r" b="b"/>
              <a:pathLst>
                <a:path w="2859" h="2439" extrusionOk="0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77"/>
            <p:cNvSpPr/>
            <p:nvPr/>
          </p:nvSpPr>
          <p:spPr>
            <a:xfrm>
              <a:off x="2421658" y="2740733"/>
              <a:ext cx="34079" cy="29230"/>
            </a:xfrm>
            <a:custGeom>
              <a:avLst/>
              <a:gdLst/>
              <a:ahLst/>
              <a:cxnLst/>
              <a:rect l="l" t="t" r="r" b="b"/>
              <a:pathLst>
                <a:path w="1300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77"/>
            <p:cNvSpPr/>
            <p:nvPr/>
          </p:nvSpPr>
          <p:spPr>
            <a:xfrm>
              <a:off x="2525338" y="2723327"/>
              <a:ext cx="74975" cy="63938"/>
            </a:xfrm>
            <a:custGeom>
              <a:avLst/>
              <a:gdLst/>
              <a:ahLst/>
              <a:cxnLst/>
              <a:rect l="l" t="t" r="r" b="b"/>
              <a:pathLst>
                <a:path w="2860" h="2439" extrusionOk="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77"/>
            <p:cNvSpPr/>
            <p:nvPr/>
          </p:nvSpPr>
          <p:spPr>
            <a:xfrm>
              <a:off x="2548800" y="2740733"/>
              <a:ext cx="33712" cy="29230"/>
            </a:xfrm>
            <a:custGeom>
              <a:avLst/>
              <a:gdLst/>
              <a:ahLst/>
              <a:cxnLst/>
              <a:rect l="l" t="t" r="r" b="b"/>
              <a:pathLst>
                <a:path w="1286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77"/>
            <p:cNvSpPr/>
            <p:nvPr/>
          </p:nvSpPr>
          <p:spPr>
            <a:xfrm>
              <a:off x="2375860" y="2498166"/>
              <a:ext cx="279662" cy="145729"/>
            </a:xfrm>
            <a:custGeom>
              <a:avLst/>
              <a:gdLst/>
              <a:ahLst/>
              <a:cxnLst/>
              <a:rect l="l" t="t" r="r" b="b"/>
              <a:pathLst>
                <a:path w="10668" h="5559" extrusionOk="0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77"/>
            <p:cNvSpPr/>
            <p:nvPr/>
          </p:nvSpPr>
          <p:spPr>
            <a:xfrm>
              <a:off x="2608230" y="2498166"/>
              <a:ext cx="47292" cy="146096"/>
            </a:xfrm>
            <a:custGeom>
              <a:avLst/>
              <a:gdLst/>
              <a:ahLst/>
              <a:cxnLst/>
              <a:rect l="l" t="t" r="r" b="b"/>
              <a:pathLst>
                <a:path w="1804" h="5573" extrusionOk="0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77"/>
            <p:cNvSpPr/>
            <p:nvPr/>
          </p:nvSpPr>
          <p:spPr>
            <a:xfrm>
              <a:off x="2302458" y="2474704"/>
              <a:ext cx="353850" cy="196796"/>
            </a:xfrm>
            <a:custGeom>
              <a:avLst/>
              <a:gdLst/>
              <a:ahLst/>
              <a:cxnLst/>
              <a:rect l="l" t="t" r="r" b="b"/>
              <a:pathLst>
                <a:path w="13498" h="7507" extrusionOk="0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77"/>
            <p:cNvSpPr/>
            <p:nvPr/>
          </p:nvSpPr>
          <p:spPr>
            <a:xfrm>
              <a:off x="2402363" y="2644236"/>
              <a:ext cx="254574" cy="27657"/>
            </a:xfrm>
            <a:custGeom>
              <a:avLst/>
              <a:gdLst/>
              <a:ahLst/>
              <a:cxnLst/>
              <a:rect l="l" t="t" r="r" b="b"/>
              <a:pathLst>
                <a:path w="9711" h="1055" extrusionOk="0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77"/>
            <p:cNvSpPr/>
            <p:nvPr/>
          </p:nvSpPr>
          <p:spPr>
            <a:xfrm>
              <a:off x="2375126" y="2653306"/>
              <a:ext cx="243721" cy="76862"/>
            </a:xfrm>
            <a:custGeom>
              <a:avLst/>
              <a:gdLst/>
              <a:ahLst/>
              <a:cxnLst/>
              <a:rect l="l" t="t" r="r" b="b"/>
              <a:pathLst>
                <a:path w="9297" h="2932" extrusionOk="0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77"/>
            <p:cNvSpPr/>
            <p:nvPr/>
          </p:nvSpPr>
          <p:spPr>
            <a:xfrm>
              <a:off x="2382676" y="2688880"/>
              <a:ext cx="232003" cy="41289"/>
            </a:xfrm>
            <a:custGeom>
              <a:avLst/>
              <a:gdLst/>
              <a:ahLst/>
              <a:cxnLst/>
              <a:rect l="l" t="t" r="r" b="b"/>
              <a:pathLst>
                <a:path w="8850" h="1575" extrusionOk="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77"/>
            <p:cNvSpPr/>
            <p:nvPr/>
          </p:nvSpPr>
          <p:spPr>
            <a:xfrm>
              <a:off x="2396675" y="2652939"/>
              <a:ext cx="32192" cy="27657"/>
            </a:xfrm>
            <a:custGeom>
              <a:avLst/>
              <a:gdLst/>
              <a:ahLst/>
              <a:cxnLst/>
              <a:rect l="l" t="t" r="r" b="b"/>
              <a:pathLst>
                <a:path w="1228" h="1055" extrusionOk="0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0" name="Google Shape;16870;p77"/>
          <p:cNvGrpSpPr/>
          <p:nvPr/>
        </p:nvGrpSpPr>
        <p:grpSpPr>
          <a:xfrm>
            <a:off x="2831110" y="2442538"/>
            <a:ext cx="246002" cy="348922"/>
            <a:chOff x="2831110" y="2442538"/>
            <a:chExt cx="246002" cy="348922"/>
          </a:xfrm>
        </p:grpSpPr>
        <p:sp>
          <p:nvSpPr>
            <p:cNvPr id="16871" name="Google Shape;16871;p77"/>
            <p:cNvSpPr/>
            <p:nvPr/>
          </p:nvSpPr>
          <p:spPr>
            <a:xfrm>
              <a:off x="2831110" y="2442538"/>
              <a:ext cx="194542" cy="348922"/>
            </a:xfrm>
            <a:custGeom>
              <a:avLst/>
              <a:gdLst/>
              <a:ahLst/>
              <a:cxnLst/>
              <a:rect l="l" t="t" r="r" b="b"/>
              <a:pathLst>
                <a:path w="7421" h="13310" extrusionOk="0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77"/>
            <p:cNvSpPr/>
            <p:nvPr/>
          </p:nvSpPr>
          <p:spPr>
            <a:xfrm>
              <a:off x="2831110" y="2476591"/>
              <a:ext cx="194542" cy="276647"/>
            </a:xfrm>
            <a:custGeom>
              <a:avLst/>
              <a:gdLst/>
              <a:ahLst/>
              <a:cxnLst/>
              <a:rect l="l" t="t" r="r" b="b"/>
              <a:pathLst>
                <a:path w="7421" h="10553" extrusionOk="0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77"/>
            <p:cNvSpPr/>
            <p:nvPr/>
          </p:nvSpPr>
          <p:spPr>
            <a:xfrm>
              <a:off x="2926480" y="2542181"/>
              <a:ext cx="99171" cy="158732"/>
            </a:xfrm>
            <a:custGeom>
              <a:avLst/>
              <a:gdLst/>
              <a:ahLst/>
              <a:cxnLst/>
              <a:rect l="l" t="t" r="r" b="b"/>
              <a:pathLst>
                <a:path w="3783" h="6055" extrusionOk="0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77"/>
            <p:cNvSpPr/>
            <p:nvPr/>
          </p:nvSpPr>
          <p:spPr>
            <a:xfrm>
              <a:off x="3008979" y="2476591"/>
              <a:ext cx="16673" cy="276647"/>
            </a:xfrm>
            <a:custGeom>
              <a:avLst/>
              <a:gdLst/>
              <a:ahLst/>
              <a:cxnLst/>
              <a:rect l="l" t="t" r="r" b="b"/>
              <a:pathLst>
                <a:path w="636" h="10553" extrusionOk="0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77"/>
            <p:cNvSpPr/>
            <p:nvPr/>
          </p:nvSpPr>
          <p:spPr>
            <a:xfrm>
              <a:off x="2877668" y="2587481"/>
              <a:ext cx="77229" cy="10617"/>
            </a:xfrm>
            <a:custGeom>
              <a:avLst/>
              <a:gdLst/>
              <a:ahLst/>
              <a:cxnLst/>
              <a:rect l="l" t="t" r="r" b="b"/>
              <a:pathLst>
                <a:path w="2946" h="405" extrusionOk="0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77"/>
            <p:cNvSpPr/>
            <p:nvPr/>
          </p:nvSpPr>
          <p:spPr>
            <a:xfrm>
              <a:off x="2851164" y="2567426"/>
              <a:ext cx="117338" cy="10617"/>
            </a:xfrm>
            <a:custGeom>
              <a:avLst/>
              <a:gdLst/>
              <a:ahLst/>
              <a:cxnLst/>
              <a:rect l="l" t="t" r="r" b="b"/>
              <a:pathLst>
                <a:path w="447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77"/>
            <p:cNvSpPr/>
            <p:nvPr/>
          </p:nvSpPr>
          <p:spPr>
            <a:xfrm>
              <a:off x="2897329" y="2643109"/>
              <a:ext cx="55287" cy="10617"/>
            </a:xfrm>
            <a:custGeom>
              <a:avLst/>
              <a:gdLst/>
              <a:ahLst/>
              <a:cxnLst/>
              <a:rect l="l" t="t" r="r" b="b"/>
              <a:pathLst>
                <a:path w="2109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77"/>
            <p:cNvSpPr/>
            <p:nvPr/>
          </p:nvSpPr>
          <p:spPr>
            <a:xfrm>
              <a:off x="2865556" y="2627196"/>
              <a:ext cx="79117" cy="10643"/>
            </a:xfrm>
            <a:custGeom>
              <a:avLst/>
              <a:gdLst/>
              <a:ahLst/>
              <a:cxnLst/>
              <a:rect l="l" t="t" r="r" b="b"/>
              <a:pathLst>
                <a:path w="3018" h="406" extrusionOk="0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77"/>
            <p:cNvSpPr/>
            <p:nvPr/>
          </p:nvSpPr>
          <p:spPr>
            <a:xfrm>
              <a:off x="2934056" y="2550019"/>
              <a:ext cx="143055" cy="143055"/>
            </a:xfrm>
            <a:custGeom>
              <a:avLst/>
              <a:gdLst/>
              <a:ahLst/>
              <a:cxnLst/>
              <a:rect l="l" t="t" r="r" b="b"/>
              <a:pathLst>
                <a:path w="5457" h="5457" extrusionOk="0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77"/>
            <p:cNvSpPr/>
            <p:nvPr/>
          </p:nvSpPr>
          <p:spPr>
            <a:xfrm>
              <a:off x="2957125" y="2572722"/>
              <a:ext cx="97284" cy="97651"/>
            </a:xfrm>
            <a:custGeom>
              <a:avLst/>
              <a:gdLst/>
              <a:ahLst/>
              <a:cxnLst/>
              <a:rect l="l" t="t" r="r" b="b"/>
              <a:pathLst>
                <a:path w="3711" h="3725" extrusionOk="0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77"/>
            <p:cNvSpPr/>
            <p:nvPr/>
          </p:nvSpPr>
          <p:spPr>
            <a:xfrm>
              <a:off x="2951463" y="2568082"/>
              <a:ext cx="108242" cy="107219"/>
            </a:xfrm>
            <a:custGeom>
              <a:avLst/>
              <a:gdLst/>
              <a:ahLst/>
              <a:cxnLst/>
              <a:rect l="l" t="t" r="r" b="b"/>
              <a:pathLst>
                <a:path w="4129" h="4090" extrusionOk="0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77"/>
            <p:cNvSpPr/>
            <p:nvPr/>
          </p:nvSpPr>
          <p:spPr>
            <a:xfrm>
              <a:off x="2985123" y="2600719"/>
              <a:ext cx="42049" cy="43543"/>
            </a:xfrm>
            <a:custGeom>
              <a:avLst/>
              <a:gdLst/>
              <a:ahLst/>
              <a:cxnLst/>
              <a:rect l="l" t="t" r="r" b="b"/>
              <a:pathLst>
                <a:path w="1604" h="1661" extrusionOk="0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77"/>
            <p:cNvSpPr/>
            <p:nvPr/>
          </p:nvSpPr>
          <p:spPr>
            <a:xfrm>
              <a:off x="3000642" y="2590784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77"/>
            <p:cNvSpPr/>
            <p:nvPr/>
          </p:nvSpPr>
          <p:spPr>
            <a:xfrm>
              <a:off x="3000642" y="2633540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5" name="Google Shape;16885;p77"/>
          <p:cNvGrpSpPr/>
          <p:nvPr/>
        </p:nvGrpSpPr>
        <p:grpSpPr>
          <a:xfrm>
            <a:off x="3314750" y="3817357"/>
            <a:ext cx="362920" cy="356865"/>
            <a:chOff x="3314750" y="3817357"/>
            <a:chExt cx="362920" cy="356865"/>
          </a:xfrm>
        </p:grpSpPr>
        <p:sp>
          <p:nvSpPr>
            <p:cNvPr id="16886" name="Google Shape;16886;p77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77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77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77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77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1" name="Google Shape;16891;p77"/>
          <p:cNvGrpSpPr/>
          <p:nvPr/>
        </p:nvGrpSpPr>
        <p:grpSpPr>
          <a:xfrm>
            <a:off x="7016492" y="3367036"/>
            <a:ext cx="362947" cy="356498"/>
            <a:chOff x="7016492" y="3367036"/>
            <a:chExt cx="362947" cy="356498"/>
          </a:xfrm>
        </p:grpSpPr>
        <p:sp>
          <p:nvSpPr>
            <p:cNvPr id="16892" name="Google Shape;16892;p77"/>
            <p:cNvSpPr/>
            <p:nvPr/>
          </p:nvSpPr>
          <p:spPr>
            <a:xfrm>
              <a:off x="7016492" y="3367036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77"/>
            <p:cNvSpPr/>
            <p:nvPr/>
          </p:nvSpPr>
          <p:spPr>
            <a:xfrm>
              <a:off x="7171658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77"/>
            <p:cNvSpPr/>
            <p:nvPr/>
          </p:nvSpPr>
          <p:spPr>
            <a:xfrm>
              <a:off x="7070049" y="3475252"/>
              <a:ext cx="73245" cy="116971"/>
            </a:xfrm>
            <a:custGeom>
              <a:avLst/>
              <a:gdLst/>
              <a:ahLst/>
              <a:cxnLst/>
              <a:rect l="l" t="t" r="r" b="b"/>
              <a:pathLst>
                <a:path w="2794" h="4462" extrusionOk="0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77"/>
            <p:cNvSpPr/>
            <p:nvPr/>
          </p:nvSpPr>
          <p:spPr>
            <a:xfrm>
              <a:off x="7217063" y="3475252"/>
              <a:ext cx="73454" cy="116971"/>
            </a:xfrm>
            <a:custGeom>
              <a:avLst/>
              <a:gdLst/>
              <a:ahLst/>
              <a:cxnLst/>
              <a:rect l="l" t="t" r="r" b="b"/>
              <a:pathLst>
                <a:path w="2802" h="4462" extrusionOk="0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77"/>
            <p:cNvSpPr/>
            <p:nvPr/>
          </p:nvSpPr>
          <p:spPr>
            <a:xfrm>
              <a:off x="7162955" y="3498242"/>
              <a:ext cx="24249" cy="93981"/>
            </a:xfrm>
            <a:custGeom>
              <a:avLst/>
              <a:gdLst/>
              <a:ahLst/>
              <a:cxnLst/>
              <a:rect l="l" t="t" r="r" b="b"/>
              <a:pathLst>
                <a:path w="925" h="3585" extrusionOk="0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77"/>
            <p:cNvSpPr/>
            <p:nvPr/>
          </p:nvSpPr>
          <p:spPr>
            <a:xfrm>
              <a:off x="7304857" y="3529281"/>
              <a:ext cx="37120" cy="31904"/>
            </a:xfrm>
            <a:custGeom>
              <a:avLst/>
              <a:gdLst/>
              <a:ahLst/>
              <a:cxnLst/>
              <a:rect l="l" t="t" r="r" b="b"/>
              <a:pathLst>
                <a:path w="1416" h="1217" extrusionOk="0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8" name="Google Shape;16898;p77"/>
          <p:cNvGrpSpPr/>
          <p:nvPr/>
        </p:nvGrpSpPr>
        <p:grpSpPr>
          <a:xfrm>
            <a:off x="3763184" y="3817357"/>
            <a:ext cx="363314" cy="356576"/>
            <a:chOff x="3763184" y="3817357"/>
            <a:chExt cx="363314" cy="356576"/>
          </a:xfrm>
        </p:grpSpPr>
        <p:sp>
          <p:nvSpPr>
            <p:cNvPr id="16899" name="Google Shape;16899;p77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77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77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77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77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04" name="Google Shape;16904;p77"/>
          <p:cNvGrpSpPr/>
          <p:nvPr/>
        </p:nvGrpSpPr>
        <p:grpSpPr>
          <a:xfrm>
            <a:off x="5108852" y="3817357"/>
            <a:ext cx="362947" cy="356576"/>
            <a:chOff x="5108852" y="3817357"/>
            <a:chExt cx="362947" cy="356576"/>
          </a:xfrm>
        </p:grpSpPr>
        <p:sp>
          <p:nvSpPr>
            <p:cNvPr id="16905" name="Google Shape;16905;p77"/>
            <p:cNvSpPr/>
            <p:nvPr/>
          </p:nvSpPr>
          <p:spPr>
            <a:xfrm>
              <a:off x="5108852" y="3817357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77"/>
            <p:cNvSpPr/>
            <p:nvPr/>
          </p:nvSpPr>
          <p:spPr>
            <a:xfrm>
              <a:off x="5264019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77"/>
            <p:cNvSpPr/>
            <p:nvPr/>
          </p:nvSpPr>
          <p:spPr>
            <a:xfrm>
              <a:off x="5136116" y="3871229"/>
              <a:ext cx="295495" cy="248282"/>
            </a:xfrm>
            <a:custGeom>
              <a:avLst/>
              <a:gdLst/>
              <a:ahLst/>
              <a:cxnLst/>
              <a:rect l="l" t="t" r="r" b="b"/>
              <a:pathLst>
                <a:path w="11272" h="9471" extrusionOk="0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77"/>
            <p:cNvSpPr/>
            <p:nvPr/>
          </p:nvSpPr>
          <p:spPr>
            <a:xfrm>
              <a:off x="5219060" y="3952863"/>
              <a:ext cx="128060" cy="78933"/>
            </a:xfrm>
            <a:custGeom>
              <a:avLst/>
              <a:gdLst/>
              <a:ahLst/>
              <a:cxnLst/>
              <a:rect l="l" t="t" r="r" b="b"/>
              <a:pathLst>
                <a:path w="4885" h="3011" extrusionOk="0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09" name="Google Shape;16909;p77"/>
          <p:cNvGrpSpPr/>
          <p:nvPr/>
        </p:nvGrpSpPr>
        <p:grpSpPr>
          <a:xfrm>
            <a:off x="6005720" y="3817357"/>
            <a:ext cx="362947" cy="356576"/>
            <a:chOff x="6005720" y="3817357"/>
            <a:chExt cx="362947" cy="356576"/>
          </a:xfrm>
        </p:grpSpPr>
        <p:sp>
          <p:nvSpPr>
            <p:cNvPr id="16910" name="Google Shape;16910;p77"/>
            <p:cNvSpPr/>
            <p:nvPr/>
          </p:nvSpPr>
          <p:spPr>
            <a:xfrm>
              <a:off x="6005720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77"/>
            <p:cNvSpPr/>
            <p:nvPr/>
          </p:nvSpPr>
          <p:spPr>
            <a:xfrm>
              <a:off x="616088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77"/>
            <p:cNvSpPr/>
            <p:nvPr/>
          </p:nvSpPr>
          <p:spPr>
            <a:xfrm>
              <a:off x="6055240" y="3879487"/>
              <a:ext cx="262727" cy="234572"/>
            </a:xfrm>
            <a:custGeom>
              <a:avLst/>
              <a:gdLst/>
              <a:ahLst/>
              <a:cxnLst/>
              <a:rect l="l" t="t" r="r" b="b"/>
              <a:pathLst>
                <a:path w="10022" h="8948" extrusionOk="0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77"/>
            <p:cNvSpPr/>
            <p:nvPr/>
          </p:nvSpPr>
          <p:spPr>
            <a:xfrm>
              <a:off x="6129848" y="3935010"/>
              <a:ext cx="108635" cy="121166"/>
            </a:xfrm>
            <a:custGeom>
              <a:avLst/>
              <a:gdLst/>
              <a:ahLst/>
              <a:cxnLst/>
              <a:rect l="l" t="t" r="r" b="b"/>
              <a:pathLst>
                <a:path w="4144" h="4622" extrusionOk="0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4" name="Google Shape;16914;p77"/>
          <p:cNvGrpSpPr/>
          <p:nvPr/>
        </p:nvGrpSpPr>
        <p:grpSpPr>
          <a:xfrm>
            <a:off x="5589452" y="3367036"/>
            <a:ext cx="362580" cy="356498"/>
            <a:chOff x="5589452" y="3367036"/>
            <a:chExt cx="362580" cy="356498"/>
          </a:xfrm>
        </p:grpSpPr>
        <p:sp>
          <p:nvSpPr>
            <p:cNvPr id="16915" name="Google Shape;16915;p77"/>
            <p:cNvSpPr/>
            <p:nvPr/>
          </p:nvSpPr>
          <p:spPr>
            <a:xfrm>
              <a:off x="5589452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77"/>
            <p:cNvSpPr/>
            <p:nvPr/>
          </p:nvSpPr>
          <p:spPr>
            <a:xfrm>
              <a:off x="5744225" y="3367036"/>
              <a:ext cx="207806" cy="356472"/>
            </a:xfrm>
            <a:custGeom>
              <a:avLst/>
              <a:gdLst/>
              <a:ahLst/>
              <a:cxnLst/>
              <a:rect l="l" t="t" r="r" b="b"/>
              <a:pathLst>
                <a:path w="7927" h="13598" extrusionOk="0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77"/>
            <p:cNvSpPr/>
            <p:nvPr/>
          </p:nvSpPr>
          <p:spPr>
            <a:xfrm>
              <a:off x="5666655" y="3420751"/>
              <a:ext cx="165023" cy="241099"/>
            </a:xfrm>
            <a:custGeom>
              <a:avLst/>
              <a:gdLst/>
              <a:ahLst/>
              <a:cxnLst/>
              <a:rect l="l" t="t" r="r" b="b"/>
              <a:pathLst>
                <a:path w="6295" h="9197" extrusionOk="0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8" name="Google Shape;16918;p77"/>
          <p:cNvGrpSpPr/>
          <p:nvPr/>
        </p:nvGrpSpPr>
        <p:grpSpPr>
          <a:xfrm>
            <a:off x="4211985" y="3817357"/>
            <a:ext cx="362947" cy="356576"/>
            <a:chOff x="4211985" y="3817357"/>
            <a:chExt cx="362947" cy="356576"/>
          </a:xfrm>
        </p:grpSpPr>
        <p:sp>
          <p:nvSpPr>
            <p:cNvPr id="16919" name="Google Shape;16919;p77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77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77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22" name="Google Shape;16922;p77"/>
          <p:cNvGrpSpPr/>
          <p:nvPr/>
        </p:nvGrpSpPr>
        <p:grpSpPr>
          <a:xfrm>
            <a:off x="4660419" y="3817357"/>
            <a:ext cx="362947" cy="356576"/>
            <a:chOff x="4660419" y="3817357"/>
            <a:chExt cx="362947" cy="356576"/>
          </a:xfrm>
        </p:grpSpPr>
        <p:sp>
          <p:nvSpPr>
            <p:cNvPr id="16923" name="Google Shape;16923;p77"/>
            <p:cNvSpPr/>
            <p:nvPr/>
          </p:nvSpPr>
          <p:spPr>
            <a:xfrm>
              <a:off x="4660419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77"/>
            <p:cNvSpPr/>
            <p:nvPr/>
          </p:nvSpPr>
          <p:spPr>
            <a:xfrm>
              <a:off x="4815585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78"/>
                    <a:pt x="5904" y="6799"/>
                  </a:cubicBezTo>
                  <a:cubicBezTo>
                    <a:pt x="5904" y="10220"/>
                    <a:pt x="3378" y="13093"/>
                    <a:pt x="0" y="13541"/>
                  </a:cubicBezTo>
                  <a:cubicBezTo>
                    <a:pt x="305" y="13581"/>
                    <a:pt x="607" y="13601"/>
                    <a:pt x="906" y="13601"/>
                  </a:cubicBezTo>
                  <a:cubicBezTo>
                    <a:pt x="4416" y="13601"/>
                    <a:pt x="7426" y="10865"/>
                    <a:pt x="7666" y="7247"/>
                  </a:cubicBezTo>
                  <a:cubicBezTo>
                    <a:pt x="7925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77"/>
            <p:cNvSpPr/>
            <p:nvPr/>
          </p:nvSpPr>
          <p:spPr>
            <a:xfrm>
              <a:off x="4702441" y="3871098"/>
              <a:ext cx="271351" cy="249016"/>
            </a:xfrm>
            <a:custGeom>
              <a:avLst/>
              <a:gdLst/>
              <a:ahLst/>
              <a:cxnLst/>
              <a:rect l="l" t="t" r="r" b="b"/>
              <a:pathLst>
                <a:path w="10351" h="9499" extrusionOk="0">
                  <a:moveTo>
                    <a:pt x="5200" y="0"/>
                  </a:moveTo>
                  <a:cubicBezTo>
                    <a:pt x="4034" y="0"/>
                    <a:pt x="2878" y="428"/>
                    <a:pt x="1978" y="1270"/>
                  </a:cubicBezTo>
                  <a:cubicBezTo>
                    <a:pt x="419" y="2714"/>
                    <a:pt x="0" y="5009"/>
                    <a:pt x="967" y="6900"/>
                  </a:cubicBezTo>
                  <a:cubicBezTo>
                    <a:pt x="982" y="6929"/>
                    <a:pt x="982" y="6958"/>
                    <a:pt x="967" y="6987"/>
                  </a:cubicBezTo>
                  <a:lnTo>
                    <a:pt x="505" y="8170"/>
                  </a:lnTo>
                  <a:cubicBezTo>
                    <a:pt x="476" y="8243"/>
                    <a:pt x="520" y="8315"/>
                    <a:pt x="592" y="8315"/>
                  </a:cubicBezTo>
                  <a:lnTo>
                    <a:pt x="2021" y="8315"/>
                  </a:lnTo>
                  <a:cubicBezTo>
                    <a:pt x="2050" y="8315"/>
                    <a:pt x="2079" y="8329"/>
                    <a:pt x="2093" y="8344"/>
                  </a:cubicBezTo>
                  <a:cubicBezTo>
                    <a:pt x="2959" y="9080"/>
                    <a:pt x="4056" y="9498"/>
                    <a:pt x="5197" y="9498"/>
                  </a:cubicBezTo>
                  <a:cubicBezTo>
                    <a:pt x="7333" y="9498"/>
                    <a:pt x="9196" y="8084"/>
                    <a:pt x="9773" y="6034"/>
                  </a:cubicBezTo>
                  <a:cubicBezTo>
                    <a:pt x="10350" y="3984"/>
                    <a:pt x="9499" y="1804"/>
                    <a:pt x="7680" y="693"/>
                  </a:cubicBezTo>
                  <a:cubicBezTo>
                    <a:pt x="6911" y="229"/>
                    <a:pt x="6053" y="0"/>
                    <a:pt x="5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77"/>
            <p:cNvSpPr/>
            <p:nvPr/>
          </p:nvSpPr>
          <p:spPr>
            <a:xfrm>
              <a:off x="4727791" y="3894351"/>
              <a:ext cx="220652" cy="202668"/>
            </a:xfrm>
            <a:custGeom>
              <a:avLst/>
              <a:gdLst/>
              <a:ahLst/>
              <a:cxnLst/>
              <a:rect l="l" t="t" r="r" b="b"/>
              <a:pathLst>
                <a:path w="8417" h="7731" extrusionOk="0">
                  <a:moveTo>
                    <a:pt x="4232" y="1"/>
                  </a:moveTo>
                  <a:cubicBezTo>
                    <a:pt x="3273" y="1"/>
                    <a:pt x="2320" y="357"/>
                    <a:pt x="1588" y="1047"/>
                  </a:cubicBezTo>
                  <a:cubicBezTo>
                    <a:pt x="318" y="2231"/>
                    <a:pt x="0" y="4122"/>
                    <a:pt x="809" y="5652"/>
                  </a:cubicBezTo>
                  <a:lnTo>
                    <a:pt x="939" y="5912"/>
                  </a:lnTo>
                  <a:cubicBezTo>
                    <a:pt x="982" y="5970"/>
                    <a:pt x="982" y="6056"/>
                    <a:pt x="953" y="6129"/>
                  </a:cubicBezTo>
                  <a:lnTo>
                    <a:pt x="823" y="6432"/>
                  </a:lnTo>
                  <a:cubicBezTo>
                    <a:pt x="809" y="6489"/>
                    <a:pt x="852" y="6533"/>
                    <a:pt x="910" y="6533"/>
                  </a:cubicBezTo>
                  <a:lnTo>
                    <a:pt x="1328" y="6533"/>
                  </a:lnTo>
                  <a:cubicBezTo>
                    <a:pt x="1386" y="6547"/>
                    <a:pt x="1458" y="6562"/>
                    <a:pt x="1502" y="6605"/>
                  </a:cubicBezTo>
                  <a:lnTo>
                    <a:pt x="1675" y="6764"/>
                  </a:lnTo>
                  <a:cubicBezTo>
                    <a:pt x="2382" y="7384"/>
                    <a:pt x="3292" y="7731"/>
                    <a:pt x="4230" y="7731"/>
                  </a:cubicBezTo>
                  <a:cubicBezTo>
                    <a:pt x="5962" y="7716"/>
                    <a:pt x="7478" y="6562"/>
                    <a:pt x="7940" y="4902"/>
                  </a:cubicBezTo>
                  <a:cubicBezTo>
                    <a:pt x="8416" y="3227"/>
                    <a:pt x="7709" y="1466"/>
                    <a:pt x="6222" y="557"/>
                  </a:cubicBezTo>
                  <a:cubicBezTo>
                    <a:pt x="5608" y="183"/>
                    <a:pt x="4919" y="1"/>
                    <a:pt x="4232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77"/>
            <p:cNvSpPr/>
            <p:nvPr/>
          </p:nvSpPr>
          <p:spPr>
            <a:xfrm>
              <a:off x="4765619" y="3922742"/>
              <a:ext cx="147250" cy="144025"/>
            </a:xfrm>
            <a:custGeom>
              <a:avLst/>
              <a:gdLst/>
              <a:ahLst/>
              <a:cxnLst/>
              <a:rect l="l" t="t" r="r" b="b"/>
              <a:pathLst>
                <a:path w="5617" h="5494" extrusionOk="0">
                  <a:moveTo>
                    <a:pt x="1567" y="0"/>
                  </a:moveTo>
                  <a:cubicBezTo>
                    <a:pt x="1444" y="0"/>
                    <a:pt x="1322" y="51"/>
                    <a:pt x="1228" y="152"/>
                  </a:cubicBezTo>
                  <a:lnTo>
                    <a:pt x="275" y="1105"/>
                  </a:lnTo>
                  <a:cubicBezTo>
                    <a:pt x="30" y="1336"/>
                    <a:pt x="1" y="1697"/>
                    <a:pt x="203" y="1956"/>
                  </a:cubicBezTo>
                  <a:cubicBezTo>
                    <a:pt x="1141" y="3270"/>
                    <a:pt x="2296" y="4425"/>
                    <a:pt x="3610" y="5378"/>
                  </a:cubicBezTo>
                  <a:cubicBezTo>
                    <a:pt x="3725" y="5450"/>
                    <a:pt x="3855" y="5493"/>
                    <a:pt x="3999" y="5493"/>
                  </a:cubicBezTo>
                  <a:cubicBezTo>
                    <a:pt x="4173" y="5493"/>
                    <a:pt x="4346" y="5435"/>
                    <a:pt x="4476" y="5305"/>
                  </a:cubicBezTo>
                  <a:lnTo>
                    <a:pt x="5429" y="4353"/>
                  </a:lnTo>
                  <a:cubicBezTo>
                    <a:pt x="5616" y="4165"/>
                    <a:pt x="5616" y="3847"/>
                    <a:pt x="5429" y="3660"/>
                  </a:cubicBezTo>
                  <a:lnTo>
                    <a:pt x="4837" y="3068"/>
                  </a:lnTo>
                  <a:cubicBezTo>
                    <a:pt x="4743" y="2974"/>
                    <a:pt x="4617" y="2927"/>
                    <a:pt x="4490" y="2927"/>
                  </a:cubicBezTo>
                  <a:cubicBezTo>
                    <a:pt x="4364" y="2927"/>
                    <a:pt x="4238" y="2974"/>
                    <a:pt x="4144" y="3068"/>
                  </a:cubicBezTo>
                  <a:lnTo>
                    <a:pt x="3985" y="3241"/>
                  </a:lnTo>
                  <a:cubicBezTo>
                    <a:pt x="3936" y="3290"/>
                    <a:pt x="3860" y="3319"/>
                    <a:pt x="3785" y="3319"/>
                  </a:cubicBezTo>
                  <a:cubicBezTo>
                    <a:pt x="3750" y="3319"/>
                    <a:pt x="3714" y="3313"/>
                    <a:pt x="3682" y="3299"/>
                  </a:cubicBezTo>
                  <a:cubicBezTo>
                    <a:pt x="3032" y="3039"/>
                    <a:pt x="2527" y="2534"/>
                    <a:pt x="2267" y="1884"/>
                  </a:cubicBezTo>
                  <a:cubicBezTo>
                    <a:pt x="2224" y="1783"/>
                    <a:pt x="2253" y="1668"/>
                    <a:pt x="2339" y="1581"/>
                  </a:cubicBezTo>
                  <a:lnTo>
                    <a:pt x="2498" y="1422"/>
                  </a:lnTo>
                  <a:cubicBezTo>
                    <a:pt x="2686" y="1235"/>
                    <a:pt x="2686" y="932"/>
                    <a:pt x="2498" y="729"/>
                  </a:cubicBezTo>
                  <a:lnTo>
                    <a:pt x="1906" y="152"/>
                  </a:lnTo>
                  <a:cubicBezTo>
                    <a:pt x="1812" y="51"/>
                    <a:pt x="169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28" name="Google Shape;16928;p77"/>
          <p:cNvGrpSpPr/>
          <p:nvPr/>
        </p:nvGrpSpPr>
        <p:grpSpPr>
          <a:xfrm>
            <a:off x="5557286" y="3817357"/>
            <a:ext cx="362947" cy="356576"/>
            <a:chOff x="5557286" y="3817357"/>
            <a:chExt cx="362947" cy="356576"/>
          </a:xfrm>
        </p:grpSpPr>
        <p:sp>
          <p:nvSpPr>
            <p:cNvPr id="16929" name="Google Shape;16929;p77"/>
            <p:cNvSpPr/>
            <p:nvPr/>
          </p:nvSpPr>
          <p:spPr>
            <a:xfrm>
              <a:off x="5557286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613" y="10552"/>
                    <a:pt x="13613" y="6799"/>
                  </a:cubicBezTo>
                  <a:cubicBezTo>
                    <a:pt x="13613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77"/>
            <p:cNvSpPr/>
            <p:nvPr/>
          </p:nvSpPr>
          <p:spPr>
            <a:xfrm>
              <a:off x="5712453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77"/>
            <p:cNvSpPr/>
            <p:nvPr/>
          </p:nvSpPr>
          <p:spPr>
            <a:xfrm>
              <a:off x="5601563" y="3894456"/>
              <a:ext cx="268337" cy="202563"/>
            </a:xfrm>
            <a:custGeom>
              <a:avLst/>
              <a:gdLst/>
              <a:ahLst/>
              <a:cxnLst/>
              <a:rect l="l" t="t" r="r" b="b"/>
              <a:pathLst>
                <a:path w="10236" h="7727" extrusionOk="0">
                  <a:moveTo>
                    <a:pt x="5118" y="0"/>
                  </a:moveTo>
                  <a:cubicBezTo>
                    <a:pt x="3685" y="0"/>
                    <a:pt x="2253" y="83"/>
                    <a:pt x="824" y="249"/>
                  </a:cubicBezTo>
                  <a:cubicBezTo>
                    <a:pt x="564" y="278"/>
                    <a:pt x="347" y="480"/>
                    <a:pt x="304" y="755"/>
                  </a:cubicBezTo>
                  <a:cubicBezTo>
                    <a:pt x="1" y="2819"/>
                    <a:pt x="1" y="4912"/>
                    <a:pt x="304" y="6976"/>
                  </a:cubicBezTo>
                  <a:cubicBezTo>
                    <a:pt x="347" y="7236"/>
                    <a:pt x="564" y="7453"/>
                    <a:pt x="824" y="7482"/>
                  </a:cubicBezTo>
                  <a:cubicBezTo>
                    <a:pt x="2253" y="7640"/>
                    <a:pt x="3682" y="7712"/>
                    <a:pt x="5125" y="7727"/>
                  </a:cubicBezTo>
                  <a:cubicBezTo>
                    <a:pt x="6554" y="7712"/>
                    <a:pt x="7984" y="7640"/>
                    <a:pt x="9413" y="7482"/>
                  </a:cubicBezTo>
                  <a:cubicBezTo>
                    <a:pt x="9673" y="7453"/>
                    <a:pt x="9889" y="7236"/>
                    <a:pt x="9932" y="6976"/>
                  </a:cubicBezTo>
                  <a:cubicBezTo>
                    <a:pt x="10236" y="4912"/>
                    <a:pt x="10236" y="2819"/>
                    <a:pt x="9932" y="755"/>
                  </a:cubicBezTo>
                  <a:cubicBezTo>
                    <a:pt x="9889" y="480"/>
                    <a:pt x="9673" y="278"/>
                    <a:pt x="9413" y="249"/>
                  </a:cubicBezTo>
                  <a:cubicBezTo>
                    <a:pt x="7984" y="83"/>
                    <a:pt x="6551" y="0"/>
                    <a:pt x="5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77"/>
            <p:cNvSpPr/>
            <p:nvPr/>
          </p:nvSpPr>
          <p:spPr>
            <a:xfrm>
              <a:off x="5696567" y="3944343"/>
              <a:ext cx="98411" cy="102527"/>
            </a:xfrm>
            <a:custGeom>
              <a:avLst/>
              <a:gdLst/>
              <a:ahLst/>
              <a:cxnLst/>
              <a:rect l="l" t="t" r="r" b="b"/>
              <a:pathLst>
                <a:path w="3754" h="3911" extrusionOk="0">
                  <a:moveTo>
                    <a:pt x="129" y="0"/>
                  </a:moveTo>
                  <a:cubicBezTo>
                    <a:pt x="58" y="0"/>
                    <a:pt x="0" y="60"/>
                    <a:pt x="0" y="136"/>
                  </a:cubicBezTo>
                  <a:lnTo>
                    <a:pt x="0" y="3774"/>
                  </a:lnTo>
                  <a:cubicBezTo>
                    <a:pt x="0" y="3850"/>
                    <a:pt x="58" y="3910"/>
                    <a:pt x="123" y="3910"/>
                  </a:cubicBezTo>
                  <a:cubicBezTo>
                    <a:pt x="144" y="3910"/>
                    <a:pt x="166" y="3904"/>
                    <a:pt x="188" y="3890"/>
                  </a:cubicBezTo>
                  <a:lnTo>
                    <a:pt x="3667" y="2071"/>
                  </a:lnTo>
                  <a:cubicBezTo>
                    <a:pt x="3753" y="2027"/>
                    <a:pt x="3753" y="1883"/>
                    <a:pt x="3667" y="1840"/>
                  </a:cubicBezTo>
                  <a:lnTo>
                    <a:pt x="202" y="21"/>
                  </a:lnTo>
                  <a:cubicBezTo>
                    <a:pt x="177" y="7"/>
                    <a:pt x="153" y="0"/>
                    <a:pt x="129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33" name="Google Shape;16933;p77"/>
          <p:cNvGrpSpPr/>
          <p:nvPr/>
        </p:nvGrpSpPr>
        <p:grpSpPr>
          <a:xfrm>
            <a:off x="7488021" y="3362475"/>
            <a:ext cx="372017" cy="365621"/>
            <a:chOff x="7488021" y="3362475"/>
            <a:chExt cx="372017" cy="365621"/>
          </a:xfrm>
        </p:grpSpPr>
        <p:sp>
          <p:nvSpPr>
            <p:cNvPr id="16934" name="Google Shape;16934;p77"/>
            <p:cNvSpPr/>
            <p:nvPr/>
          </p:nvSpPr>
          <p:spPr>
            <a:xfrm>
              <a:off x="7488021" y="3362475"/>
              <a:ext cx="365201" cy="365594"/>
            </a:xfrm>
            <a:custGeom>
              <a:avLst/>
              <a:gdLst/>
              <a:ahLst/>
              <a:cxnLst/>
              <a:rect l="l" t="t" r="r" b="b"/>
              <a:pathLst>
                <a:path w="13931" h="13946" extrusionOk="0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77"/>
            <p:cNvSpPr/>
            <p:nvPr/>
          </p:nvSpPr>
          <p:spPr>
            <a:xfrm>
              <a:off x="7646963" y="3362475"/>
              <a:ext cx="213076" cy="365621"/>
            </a:xfrm>
            <a:custGeom>
              <a:avLst/>
              <a:gdLst/>
              <a:ahLst/>
              <a:cxnLst/>
              <a:rect l="l" t="t" r="r" b="b"/>
              <a:pathLst>
                <a:path w="8128" h="13947" extrusionOk="0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77"/>
            <p:cNvSpPr/>
            <p:nvPr/>
          </p:nvSpPr>
          <p:spPr>
            <a:xfrm>
              <a:off x="7685944" y="3401928"/>
              <a:ext cx="56415" cy="48367"/>
            </a:xfrm>
            <a:custGeom>
              <a:avLst/>
              <a:gdLst/>
              <a:ahLst/>
              <a:cxnLst/>
              <a:rect l="l" t="t" r="r" b="b"/>
              <a:pathLst>
                <a:path w="2152" h="1845" extrusionOk="0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77"/>
            <p:cNvSpPr/>
            <p:nvPr/>
          </p:nvSpPr>
          <p:spPr>
            <a:xfrm>
              <a:off x="7546297" y="3481307"/>
              <a:ext cx="248282" cy="207413"/>
            </a:xfrm>
            <a:custGeom>
              <a:avLst/>
              <a:gdLst/>
              <a:ahLst/>
              <a:cxnLst/>
              <a:rect l="l" t="t" r="r" b="b"/>
              <a:pathLst>
                <a:path w="9471" h="7912" extrusionOk="0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77"/>
            <p:cNvSpPr/>
            <p:nvPr/>
          </p:nvSpPr>
          <p:spPr>
            <a:xfrm>
              <a:off x="7748755" y="3489041"/>
              <a:ext cx="73061" cy="79327"/>
            </a:xfrm>
            <a:custGeom>
              <a:avLst/>
              <a:gdLst/>
              <a:ahLst/>
              <a:cxnLst/>
              <a:rect l="l" t="t" r="r" b="b"/>
              <a:pathLst>
                <a:path w="2787" h="3026" extrusionOk="0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77"/>
            <p:cNvSpPr/>
            <p:nvPr/>
          </p:nvSpPr>
          <p:spPr>
            <a:xfrm>
              <a:off x="7503540" y="3489250"/>
              <a:ext cx="88947" cy="79510"/>
            </a:xfrm>
            <a:custGeom>
              <a:avLst/>
              <a:gdLst/>
              <a:ahLst/>
              <a:cxnLst/>
              <a:rect l="l" t="t" r="r" b="b"/>
              <a:pathLst>
                <a:path w="3393" h="3033" extrusionOk="0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77"/>
            <p:cNvSpPr/>
            <p:nvPr/>
          </p:nvSpPr>
          <p:spPr>
            <a:xfrm>
              <a:off x="7582631" y="3536857"/>
              <a:ext cx="56782" cy="48550"/>
            </a:xfrm>
            <a:custGeom>
              <a:avLst/>
              <a:gdLst/>
              <a:ahLst/>
              <a:cxnLst/>
              <a:rect l="l" t="t" r="r" b="b"/>
              <a:pathLst>
                <a:path w="2166" h="1852" extrusionOk="0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77"/>
            <p:cNvSpPr/>
            <p:nvPr/>
          </p:nvSpPr>
          <p:spPr>
            <a:xfrm>
              <a:off x="7693887" y="3536857"/>
              <a:ext cx="56415" cy="48550"/>
            </a:xfrm>
            <a:custGeom>
              <a:avLst/>
              <a:gdLst/>
              <a:ahLst/>
              <a:cxnLst/>
              <a:rect l="l" t="t" r="r" b="b"/>
              <a:pathLst>
                <a:path w="2152" h="1852" extrusionOk="0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77"/>
            <p:cNvSpPr/>
            <p:nvPr/>
          </p:nvSpPr>
          <p:spPr>
            <a:xfrm>
              <a:off x="7596866" y="3625883"/>
              <a:ext cx="147512" cy="34079"/>
            </a:xfrm>
            <a:custGeom>
              <a:avLst/>
              <a:gdLst/>
              <a:ahLst/>
              <a:cxnLst/>
              <a:rect l="l" t="t" r="r" b="b"/>
              <a:pathLst>
                <a:path w="5627" h="1300" extrusionOk="0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77"/>
            <p:cNvSpPr/>
            <p:nvPr/>
          </p:nvSpPr>
          <p:spPr>
            <a:xfrm>
              <a:off x="7664736" y="3396318"/>
              <a:ext cx="84360" cy="93352"/>
            </a:xfrm>
            <a:custGeom>
              <a:avLst/>
              <a:gdLst/>
              <a:ahLst/>
              <a:cxnLst/>
              <a:rect l="l" t="t" r="r" b="b"/>
              <a:pathLst>
                <a:path w="3218" h="3561" extrusionOk="0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4" name="Google Shape;16944;p77"/>
          <p:cNvGrpSpPr/>
          <p:nvPr/>
        </p:nvGrpSpPr>
        <p:grpSpPr>
          <a:xfrm>
            <a:off x="5113781" y="3367036"/>
            <a:ext cx="362553" cy="356498"/>
            <a:chOff x="5113781" y="3367036"/>
            <a:chExt cx="362553" cy="356498"/>
          </a:xfrm>
        </p:grpSpPr>
        <p:sp>
          <p:nvSpPr>
            <p:cNvPr id="16945" name="Google Shape;16945;p77"/>
            <p:cNvSpPr/>
            <p:nvPr/>
          </p:nvSpPr>
          <p:spPr>
            <a:xfrm>
              <a:off x="5113781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77"/>
            <p:cNvSpPr/>
            <p:nvPr/>
          </p:nvSpPr>
          <p:spPr>
            <a:xfrm>
              <a:off x="5268554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47" name="Google Shape;16947;p77"/>
          <p:cNvSpPr/>
          <p:nvPr/>
        </p:nvSpPr>
        <p:spPr>
          <a:xfrm>
            <a:off x="5172817" y="3421144"/>
            <a:ext cx="238058" cy="229355"/>
          </a:xfrm>
          <a:custGeom>
            <a:avLst/>
            <a:gdLst/>
            <a:ahLst/>
            <a:cxnLst/>
            <a:rect l="l" t="t" r="r" b="b"/>
            <a:pathLst>
              <a:path w="9081" h="8749" extrusionOk="0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48" name="Google Shape;16948;p77"/>
          <p:cNvGrpSpPr/>
          <p:nvPr/>
        </p:nvGrpSpPr>
        <p:grpSpPr>
          <a:xfrm>
            <a:off x="7968621" y="3365489"/>
            <a:ext cx="375818" cy="357651"/>
            <a:chOff x="7968621" y="3365489"/>
            <a:chExt cx="375818" cy="357651"/>
          </a:xfrm>
        </p:grpSpPr>
        <p:sp>
          <p:nvSpPr>
            <p:cNvPr id="16949" name="Google Shape;16949;p77"/>
            <p:cNvSpPr/>
            <p:nvPr/>
          </p:nvSpPr>
          <p:spPr>
            <a:xfrm>
              <a:off x="7968621" y="3367403"/>
              <a:ext cx="355371" cy="355738"/>
            </a:xfrm>
            <a:custGeom>
              <a:avLst/>
              <a:gdLst/>
              <a:ahLst/>
              <a:cxnLst/>
              <a:rect l="l" t="t" r="r" b="b"/>
              <a:pathLst>
                <a:path w="13556" h="13570" extrusionOk="0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0" name="Google Shape;16950;p77"/>
            <p:cNvSpPr/>
            <p:nvPr/>
          </p:nvSpPr>
          <p:spPr>
            <a:xfrm>
              <a:off x="8123027" y="3365489"/>
              <a:ext cx="203979" cy="355423"/>
            </a:xfrm>
            <a:custGeom>
              <a:avLst/>
              <a:gdLst/>
              <a:ahLst/>
              <a:cxnLst/>
              <a:rect l="l" t="t" r="r" b="b"/>
              <a:pathLst>
                <a:path w="7781" h="13558" extrusionOk="0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77"/>
            <p:cNvSpPr/>
            <p:nvPr/>
          </p:nvSpPr>
          <p:spPr>
            <a:xfrm>
              <a:off x="8123027" y="3459365"/>
              <a:ext cx="221412" cy="236538"/>
            </a:xfrm>
            <a:custGeom>
              <a:avLst/>
              <a:gdLst/>
              <a:ahLst/>
              <a:cxnLst/>
              <a:rect l="l" t="t" r="r" b="b"/>
              <a:pathLst>
                <a:path w="8446" h="9023" extrusionOk="0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77"/>
            <p:cNvSpPr/>
            <p:nvPr/>
          </p:nvSpPr>
          <p:spPr>
            <a:xfrm>
              <a:off x="8224820" y="3460493"/>
              <a:ext cx="99171" cy="235778"/>
            </a:xfrm>
            <a:custGeom>
              <a:avLst/>
              <a:gdLst/>
              <a:ahLst/>
              <a:cxnLst/>
              <a:rect l="l" t="t" r="r" b="b"/>
              <a:pathLst>
                <a:path w="3783" h="8994" extrusionOk="0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77"/>
            <p:cNvSpPr/>
            <p:nvPr/>
          </p:nvSpPr>
          <p:spPr>
            <a:xfrm>
              <a:off x="7993210" y="3552822"/>
              <a:ext cx="213102" cy="170319"/>
            </a:xfrm>
            <a:custGeom>
              <a:avLst/>
              <a:gdLst/>
              <a:ahLst/>
              <a:cxnLst/>
              <a:rect l="l" t="t" r="r" b="b"/>
              <a:pathLst>
                <a:path w="8129" h="6497" extrusionOk="0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77"/>
            <p:cNvSpPr/>
            <p:nvPr/>
          </p:nvSpPr>
          <p:spPr>
            <a:xfrm>
              <a:off x="8123027" y="3695484"/>
              <a:ext cx="83652" cy="27657"/>
            </a:xfrm>
            <a:custGeom>
              <a:avLst/>
              <a:gdLst/>
              <a:ahLst/>
              <a:cxnLst/>
              <a:rect l="l" t="t" r="r" b="b"/>
              <a:pathLst>
                <a:path w="3191" h="1055" extrusionOk="0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77"/>
            <p:cNvSpPr/>
            <p:nvPr/>
          </p:nvSpPr>
          <p:spPr>
            <a:xfrm>
              <a:off x="8091988" y="3529753"/>
              <a:ext cx="149871" cy="183190"/>
            </a:xfrm>
            <a:custGeom>
              <a:avLst/>
              <a:gdLst/>
              <a:ahLst/>
              <a:cxnLst/>
              <a:rect l="l" t="t" r="r" b="b"/>
              <a:pathLst>
                <a:path w="5717" h="6988" extrusionOk="0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77"/>
            <p:cNvSpPr/>
            <p:nvPr/>
          </p:nvSpPr>
          <p:spPr>
            <a:xfrm>
              <a:off x="8193781" y="3671654"/>
              <a:ext cx="48078" cy="41656"/>
            </a:xfrm>
            <a:custGeom>
              <a:avLst/>
              <a:gdLst/>
              <a:ahLst/>
              <a:cxnLst/>
              <a:rect l="l" t="t" r="r" b="b"/>
              <a:pathLst>
                <a:path w="1834" h="1589" extrusionOk="0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77"/>
            <p:cNvSpPr/>
            <p:nvPr/>
          </p:nvSpPr>
          <p:spPr>
            <a:xfrm>
              <a:off x="7976197" y="3452549"/>
              <a:ext cx="239553" cy="183951"/>
            </a:xfrm>
            <a:custGeom>
              <a:avLst/>
              <a:gdLst/>
              <a:ahLst/>
              <a:cxnLst/>
              <a:rect l="l" t="t" r="r" b="b"/>
              <a:pathLst>
                <a:path w="9138" h="7017" extrusionOk="0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77"/>
            <p:cNvSpPr/>
            <p:nvPr/>
          </p:nvSpPr>
          <p:spPr>
            <a:xfrm>
              <a:off x="8168064" y="3365516"/>
              <a:ext cx="141928" cy="177607"/>
            </a:xfrm>
            <a:custGeom>
              <a:avLst/>
              <a:gdLst/>
              <a:ahLst/>
              <a:cxnLst/>
              <a:rect l="l" t="t" r="r" b="b"/>
              <a:pathLst>
                <a:path w="5414" h="6775" extrusionOk="0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77"/>
            <p:cNvSpPr/>
            <p:nvPr/>
          </p:nvSpPr>
          <p:spPr>
            <a:xfrm>
              <a:off x="8197189" y="3397944"/>
              <a:ext cx="73061" cy="62575"/>
            </a:xfrm>
            <a:custGeom>
              <a:avLst/>
              <a:gdLst/>
              <a:ahLst/>
              <a:cxnLst/>
              <a:rect l="l" t="t" r="r" b="b"/>
              <a:pathLst>
                <a:path w="2787" h="2387" extrusionOk="0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77"/>
            <p:cNvSpPr/>
            <p:nvPr/>
          </p:nvSpPr>
          <p:spPr>
            <a:xfrm>
              <a:off x="8025376" y="3423451"/>
              <a:ext cx="80270" cy="73402"/>
            </a:xfrm>
            <a:custGeom>
              <a:avLst/>
              <a:gdLst/>
              <a:ahLst/>
              <a:cxnLst/>
              <a:rect l="l" t="t" r="r" b="b"/>
              <a:pathLst>
                <a:path w="3062" h="2800" extrusionOk="0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65" name="Google Shape;16965;p7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"/>
          <p:cNvSpPr txBox="1">
            <a:spLocks noGrp="1"/>
          </p:cNvSpPr>
          <p:nvPr>
            <p:ph type="body" idx="1"/>
          </p:nvPr>
        </p:nvSpPr>
        <p:spPr>
          <a:xfrm>
            <a:off x="725800" y="1139125"/>
            <a:ext cx="7143000" cy="3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-KR" altLang="en-US" dirty="0">
                <a:solidFill>
                  <a:schemeClr val="accent4"/>
                </a:solidFill>
              </a:rPr>
              <a:t>기업에서 점점 요구하는 </a:t>
            </a:r>
            <a:r>
              <a:rPr lang="ko-KR" altLang="en-US" dirty="0" err="1">
                <a:solidFill>
                  <a:schemeClr val="accent4"/>
                </a:solidFill>
              </a:rPr>
              <a:t>스피킹</a:t>
            </a:r>
            <a:r>
              <a:rPr lang="ko-KR" altLang="en-US" dirty="0">
                <a:solidFill>
                  <a:schemeClr val="accent4"/>
                </a:solidFill>
              </a:rPr>
              <a:t> 능력의 중요성</a:t>
            </a:r>
            <a:r>
              <a:rPr lang="en-US" altLang="ko-KR" dirty="0">
                <a:solidFill>
                  <a:schemeClr val="accent4"/>
                </a:solidFill>
              </a:rPr>
              <a:t>, </a:t>
            </a:r>
            <a:r>
              <a:rPr lang="ko-KR" altLang="en-US" dirty="0">
                <a:solidFill>
                  <a:schemeClr val="accent4"/>
                </a:solidFill>
              </a:rPr>
              <a:t>영어 회화의 중요성 부분 신문이나</a:t>
            </a:r>
            <a:r>
              <a:rPr lang="en-US" altLang="ko-KR" dirty="0">
                <a:solidFill>
                  <a:schemeClr val="accent4"/>
                </a:solidFill>
              </a:rPr>
              <a:t>, </a:t>
            </a:r>
            <a:r>
              <a:rPr lang="ko-KR" altLang="en-US" dirty="0">
                <a:solidFill>
                  <a:schemeClr val="accent4"/>
                </a:solidFill>
              </a:rPr>
              <a:t>대기업에 지원자격에 </a:t>
            </a:r>
            <a:r>
              <a:rPr lang="ko-KR" altLang="en-US" dirty="0" err="1">
                <a:solidFill>
                  <a:schemeClr val="accent4"/>
                </a:solidFill>
              </a:rPr>
              <a:t>토익스피킹</a:t>
            </a:r>
            <a:r>
              <a:rPr lang="ko-KR" altLang="en-US" dirty="0">
                <a:solidFill>
                  <a:schemeClr val="accent4"/>
                </a:solidFill>
              </a:rPr>
              <a:t> 부분 캡쳐</a:t>
            </a:r>
            <a:r>
              <a:rPr lang="en-US" altLang="ko-KR" dirty="0">
                <a:solidFill>
                  <a:schemeClr val="accent4"/>
                </a:solidFill>
              </a:rPr>
              <a:t>?</a:t>
            </a:r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4"/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이 슬라이드 제목 </a:t>
            </a:r>
            <a:r>
              <a:rPr lang="ko-KR" altLang="en-US" dirty="0" err="1">
                <a:solidFill>
                  <a:schemeClr val="accent4"/>
                </a:solidFill>
                <a:latin typeface="아리따-돋움4.0(OTF)-Bold" panose="02020603020101020101" pitchFamily="18" charset="-127"/>
                <a:ea typeface="아리따-돋움4.0(OTF)-Bold" panose="02020603020101020101" pitchFamily="18" charset="-127"/>
              </a:rPr>
              <a:t>정해야함</a:t>
            </a:r>
            <a:endParaRPr dirty="0">
              <a:solidFill>
                <a:schemeClr val="accent4"/>
              </a:solidFill>
              <a:latin typeface="아리따-돋움4.0(OTF)-Bold" panose="02020603020101020101" pitchFamily="18" charset="-127"/>
              <a:ea typeface="아리따-돋움4.0(OTF)-Bold" panose="02020603020101020101" pitchFamily="18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2" name="Google Shape;1062;p47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3932" y="2039857"/>
            <a:ext cx="4486149" cy="27739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3" name="Google Shape;1063;p47"/>
          <p:cNvSpPr txBox="1">
            <a:spLocks noGrp="1"/>
          </p:cNvSpPr>
          <p:nvPr>
            <p:ph type="title" idx="4294967295"/>
          </p:nvPr>
        </p:nvSpPr>
        <p:spPr>
          <a:xfrm>
            <a:off x="1211556" y="832277"/>
            <a:ext cx="6720888" cy="3889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한국인 영어 수준</a:t>
            </a:r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…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‘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읽기’는 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22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위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, ‘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말하기’는 </a:t>
            </a:r>
            <a:r>
              <a:rPr lang="en-US" altLang="ko-KR" sz="24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122</a:t>
            </a:r>
            <a:r>
              <a:rPr lang="ko-KR" altLang="en-US" sz="24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위</a:t>
            </a:r>
            <a:endParaRPr lang="en-US" altLang="ko-KR" sz="2400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3" name="Google Shape;1514;p61">
            <a:extLst>
              <a:ext uri="{FF2B5EF4-FFF2-40B4-BE49-F238E27FC236}">
                <a16:creationId xmlns:a16="http://schemas.microsoft.com/office/drawing/2014/main" id="{3874283B-2508-4FAC-A119-C7F7B7886169}"/>
              </a:ext>
            </a:extLst>
          </p:cNvPr>
          <p:cNvGrpSpPr/>
          <p:nvPr/>
        </p:nvGrpSpPr>
        <p:grpSpPr>
          <a:xfrm>
            <a:off x="1197337" y="2441365"/>
            <a:ext cx="937064" cy="1095343"/>
            <a:chOff x="4774550" y="254675"/>
            <a:chExt cx="1612850" cy="1885275"/>
          </a:xfrm>
        </p:grpSpPr>
        <p:sp>
          <p:nvSpPr>
            <p:cNvPr id="14" name="Google Shape;1515;p61">
              <a:extLst>
                <a:ext uri="{FF2B5EF4-FFF2-40B4-BE49-F238E27FC236}">
                  <a16:creationId xmlns:a16="http://schemas.microsoft.com/office/drawing/2014/main" id="{3DA7A52D-B134-42A1-93B8-1A6B46CB1026}"/>
                </a:ext>
              </a:extLst>
            </p:cNvPr>
            <p:cNvSpPr/>
            <p:nvPr/>
          </p:nvSpPr>
          <p:spPr>
            <a:xfrm>
              <a:off x="4822725" y="575450"/>
              <a:ext cx="1564675" cy="1498875"/>
            </a:xfrm>
            <a:custGeom>
              <a:avLst/>
              <a:gdLst/>
              <a:ahLst/>
              <a:cxnLst/>
              <a:rect l="l" t="t" r="r" b="b"/>
              <a:pathLst>
                <a:path w="62587" h="59955" extrusionOk="0">
                  <a:moveTo>
                    <a:pt x="18296" y="0"/>
                  </a:moveTo>
                  <a:cubicBezTo>
                    <a:pt x="16803" y="0"/>
                    <a:pt x="15332" y="151"/>
                    <a:pt x="13924" y="450"/>
                  </a:cubicBezTo>
                  <a:cubicBezTo>
                    <a:pt x="12564" y="737"/>
                    <a:pt x="11244" y="1188"/>
                    <a:pt x="9992" y="1792"/>
                  </a:cubicBezTo>
                  <a:cubicBezTo>
                    <a:pt x="8771" y="2385"/>
                    <a:pt x="7635" y="3141"/>
                    <a:pt x="6617" y="4039"/>
                  </a:cubicBezTo>
                  <a:cubicBezTo>
                    <a:pt x="5605" y="4926"/>
                    <a:pt x="4693" y="5989"/>
                    <a:pt x="3908" y="7199"/>
                  </a:cubicBezTo>
                  <a:cubicBezTo>
                    <a:pt x="3524" y="7788"/>
                    <a:pt x="3173" y="8424"/>
                    <a:pt x="2834" y="9142"/>
                  </a:cubicBezTo>
                  <a:cubicBezTo>
                    <a:pt x="2543" y="9753"/>
                    <a:pt x="2269" y="10438"/>
                    <a:pt x="1993" y="11234"/>
                  </a:cubicBezTo>
                  <a:cubicBezTo>
                    <a:pt x="1520" y="12615"/>
                    <a:pt x="1117" y="14122"/>
                    <a:pt x="798" y="15713"/>
                  </a:cubicBezTo>
                  <a:cubicBezTo>
                    <a:pt x="479" y="17310"/>
                    <a:pt x="259" y="18927"/>
                    <a:pt x="138" y="20554"/>
                  </a:cubicBezTo>
                  <a:cubicBezTo>
                    <a:pt x="12" y="22223"/>
                    <a:pt x="0" y="23900"/>
                    <a:pt x="102" y="25571"/>
                  </a:cubicBezTo>
                  <a:cubicBezTo>
                    <a:pt x="320" y="29069"/>
                    <a:pt x="1053" y="32188"/>
                    <a:pt x="2282" y="34840"/>
                  </a:cubicBezTo>
                  <a:cubicBezTo>
                    <a:pt x="2595" y="35520"/>
                    <a:pt x="2954" y="36178"/>
                    <a:pt x="3357" y="36809"/>
                  </a:cubicBezTo>
                  <a:cubicBezTo>
                    <a:pt x="3729" y="37389"/>
                    <a:pt x="4143" y="37941"/>
                    <a:pt x="4594" y="38462"/>
                  </a:cubicBezTo>
                  <a:cubicBezTo>
                    <a:pt x="5425" y="39426"/>
                    <a:pt x="6447" y="40327"/>
                    <a:pt x="7635" y="41142"/>
                  </a:cubicBezTo>
                  <a:cubicBezTo>
                    <a:pt x="8672" y="41852"/>
                    <a:pt x="9854" y="42491"/>
                    <a:pt x="11247" y="43095"/>
                  </a:cubicBezTo>
                  <a:cubicBezTo>
                    <a:pt x="12418" y="43603"/>
                    <a:pt x="13734" y="44067"/>
                    <a:pt x="15267" y="44514"/>
                  </a:cubicBezTo>
                  <a:cubicBezTo>
                    <a:pt x="15664" y="44629"/>
                    <a:pt x="16062" y="44734"/>
                    <a:pt x="16461" y="44839"/>
                  </a:cubicBezTo>
                  <a:cubicBezTo>
                    <a:pt x="16548" y="44865"/>
                    <a:pt x="16637" y="44890"/>
                    <a:pt x="16725" y="44917"/>
                  </a:cubicBezTo>
                  <a:lnTo>
                    <a:pt x="16788" y="44937"/>
                  </a:lnTo>
                  <a:cubicBezTo>
                    <a:pt x="17053" y="45026"/>
                    <a:pt x="17321" y="45112"/>
                    <a:pt x="17590" y="45189"/>
                  </a:cubicBezTo>
                  <a:cubicBezTo>
                    <a:pt x="17909" y="45282"/>
                    <a:pt x="18231" y="45364"/>
                    <a:pt x="18554" y="45440"/>
                  </a:cubicBezTo>
                  <a:cubicBezTo>
                    <a:pt x="19505" y="45745"/>
                    <a:pt x="20458" y="46045"/>
                    <a:pt x="21416" y="46332"/>
                  </a:cubicBezTo>
                  <a:cubicBezTo>
                    <a:pt x="23663" y="47006"/>
                    <a:pt x="25938" y="47604"/>
                    <a:pt x="28253" y="47979"/>
                  </a:cubicBezTo>
                  <a:cubicBezTo>
                    <a:pt x="27472" y="49619"/>
                    <a:pt x="26452" y="51196"/>
                    <a:pt x="25217" y="52666"/>
                  </a:cubicBezTo>
                  <a:cubicBezTo>
                    <a:pt x="23756" y="54391"/>
                    <a:pt x="22025" y="55949"/>
                    <a:pt x="20070" y="57299"/>
                  </a:cubicBezTo>
                  <a:lnTo>
                    <a:pt x="20073" y="57298"/>
                  </a:lnTo>
                  <a:lnTo>
                    <a:pt x="20073" y="57298"/>
                  </a:lnTo>
                  <a:cubicBezTo>
                    <a:pt x="18919" y="58086"/>
                    <a:pt x="17710" y="58790"/>
                    <a:pt x="16455" y="59402"/>
                  </a:cubicBezTo>
                  <a:cubicBezTo>
                    <a:pt x="16405" y="59426"/>
                    <a:pt x="16369" y="59470"/>
                    <a:pt x="16351" y="59522"/>
                  </a:cubicBezTo>
                  <a:cubicBezTo>
                    <a:pt x="16324" y="59602"/>
                    <a:pt x="16347" y="59691"/>
                    <a:pt x="16409" y="59747"/>
                  </a:cubicBezTo>
                  <a:cubicBezTo>
                    <a:pt x="16438" y="59802"/>
                    <a:pt x="16490" y="59840"/>
                    <a:pt x="16550" y="59850"/>
                  </a:cubicBezTo>
                  <a:cubicBezTo>
                    <a:pt x="17071" y="59919"/>
                    <a:pt x="17598" y="59955"/>
                    <a:pt x="18125" y="59955"/>
                  </a:cubicBezTo>
                  <a:cubicBezTo>
                    <a:pt x="18134" y="59955"/>
                    <a:pt x="18142" y="59955"/>
                    <a:pt x="18151" y="59955"/>
                  </a:cubicBezTo>
                  <a:cubicBezTo>
                    <a:pt x="19794" y="59955"/>
                    <a:pt x="21586" y="59648"/>
                    <a:pt x="23786" y="58987"/>
                  </a:cubicBezTo>
                  <a:cubicBezTo>
                    <a:pt x="24799" y="58684"/>
                    <a:pt x="25890" y="58307"/>
                    <a:pt x="27213" y="57801"/>
                  </a:cubicBezTo>
                  <a:cubicBezTo>
                    <a:pt x="28340" y="57368"/>
                    <a:pt x="29455" y="56883"/>
                    <a:pt x="30527" y="56357"/>
                  </a:cubicBezTo>
                  <a:cubicBezTo>
                    <a:pt x="32085" y="55591"/>
                    <a:pt x="33531" y="54736"/>
                    <a:pt x="34824" y="53815"/>
                  </a:cubicBezTo>
                  <a:cubicBezTo>
                    <a:pt x="35504" y="53330"/>
                    <a:pt x="36159" y="52811"/>
                    <a:pt x="36786" y="52258"/>
                  </a:cubicBezTo>
                  <a:cubicBezTo>
                    <a:pt x="37372" y="51742"/>
                    <a:pt x="37849" y="51296"/>
                    <a:pt x="38271" y="50793"/>
                  </a:cubicBezTo>
                  <a:cubicBezTo>
                    <a:pt x="39659" y="51252"/>
                    <a:pt x="41201" y="51516"/>
                    <a:pt x="42850" y="51578"/>
                  </a:cubicBezTo>
                  <a:cubicBezTo>
                    <a:pt x="43054" y="51586"/>
                    <a:pt x="43259" y="51590"/>
                    <a:pt x="43464" y="51590"/>
                  </a:cubicBezTo>
                  <a:cubicBezTo>
                    <a:pt x="43487" y="51590"/>
                    <a:pt x="43511" y="51590"/>
                    <a:pt x="43534" y="51590"/>
                  </a:cubicBezTo>
                  <a:cubicBezTo>
                    <a:pt x="44954" y="51589"/>
                    <a:pt x="46369" y="51429"/>
                    <a:pt x="47754" y="51113"/>
                  </a:cubicBezTo>
                  <a:cubicBezTo>
                    <a:pt x="48532" y="50933"/>
                    <a:pt x="49295" y="50698"/>
                    <a:pt x="50037" y="50406"/>
                  </a:cubicBezTo>
                  <a:cubicBezTo>
                    <a:pt x="50767" y="50123"/>
                    <a:pt x="51468" y="49774"/>
                    <a:pt x="52134" y="49364"/>
                  </a:cubicBezTo>
                  <a:cubicBezTo>
                    <a:pt x="52777" y="48969"/>
                    <a:pt x="53417" y="48473"/>
                    <a:pt x="54034" y="47891"/>
                  </a:cubicBezTo>
                  <a:cubicBezTo>
                    <a:pt x="54581" y="47372"/>
                    <a:pt x="55121" y="46766"/>
                    <a:pt x="55682" y="46034"/>
                  </a:cubicBezTo>
                  <a:cubicBezTo>
                    <a:pt x="56579" y="44864"/>
                    <a:pt x="57395" y="43515"/>
                    <a:pt x="58326" y="41662"/>
                  </a:cubicBezTo>
                  <a:cubicBezTo>
                    <a:pt x="59084" y="40152"/>
                    <a:pt x="59751" y="38646"/>
                    <a:pt x="60310" y="37189"/>
                  </a:cubicBezTo>
                  <a:cubicBezTo>
                    <a:pt x="60947" y="35525"/>
                    <a:pt x="61463" y="33843"/>
                    <a:pt x="61843" y="32191"/>
                  </a:cubicBezTo>
                  <a:cubicBezTo>
                    <a:pt x="62252" y="30413"/>
                    <a:pt x="62484" y="28676"/>
                    <a:pt x="62532" y="27030"/>
                  </a:cubicBezTo>
                  <a:cubicBezTo>
                    <a:pt x="62587" y="25261"/>
                    <a:pt x="62407" y="23580"/>
                    <a:pt x="61998" y="22030"/>
                  </a:cubicBezTo>
                  <a:cubicBezTo>
                    <a:pt x="61788" y="21239"/>
                    <a:pt x="61507" y="20469"/>
                    <a:pt x="61158" y="19729"/>
                  </a:cubicBezTo>
                  <a:cubicBezTo>
                    <a:pt x="60815" y="18999"/>
                    <a:pt x="60373" y="18275"/>
                    <a:pt x="59806" y="17517"/>
                  </a:cubicBezTo>
                  <a:cubicBezTo>
                    <a:pt x="59311" y="16855"/>
                    <a:pt x="58722" y="16200"/>
                    <a:pt x="58008" y="15514"/>
                  </a:cubicBezTo>
                  <a:cubicBezTo>
                    <a:pt x="57434" y="14961"/>
                    <a:pt x="56775" y="14402"/>
                    <a:pt x="55992" y="13801"/>
                  </a:cubicBezTo>
                  <a:cubicBezTo>
                    <a:pt x="55299" y="13270"/>
                    <a:pt x="54587" y="12781"/>
                    <a:pt x="53731" y="12213"/>
                  </a:cubicBezTo>
                  <a:cubicBezTo>
                    <a:pt x="52919" y="11675"/>
                    <a:pt x="52056" y="11127"/>
                    <a:pt x="51167" y="10588"/>
                  </a:cubicBezTo>
                  <a:cubicBezTo>
                    <a:pt x="49381" y="9503"/>
                    <a:pt x="47571" y="8513"/>
                    <a:pt x="45784" y="7647"/>
                  </a:cubicBezTo>
                  <a:cubicBezTo>
                    <a:pt x="44885" y="7212"/>
                    <a:pt x="43976" y="6805"/>
                    <a:pt x="43085" y="6435"/>
                  </a:cubicBezTo>
                  <a:cubicBezTo>
                    <a:pt x="42661" y="6258"/>
                    <a:pt x="42234" y="6090"/>
                    <a:pt x="41806" y="5923"/>
                  </a:cubicBezTo>
                  <a:cubicBezTo>
                    <a:pt x="41435" y="5776"/>
                    <a:pt x="41061" y="5631"/>
                    <a:pt x="40690" y="5487"/>
                  </a:cubicBezTo>
                  <a:lnTo>
                    <a:pt x="40449" y="5393"/>
                  </a:lnTo>
                  <a:cubicBezTo>
                    <a:pt x="36063" y="3700"/>
                    <a:pt x="32634" y="2555"/>
                    <a:pt x="29327" y="1677"/>
                  </a:cubicBezTo>
                  <a:cubicBezTo>
                    <a:pt x="27392" y="1163"/>
                    <a:pt x="25486" y="756"/>
                    <a:pt x="23663" y="467"/>
                  </a:cubicBezTo>
                  <a:cubicBezTo>
                    <a:pt x="22730" y="320"/>
                    <a:pt x="21779" y="202"/>
                    <a:pt x="20839" y="119"/>
                  </a:cubicBezTo>
                  <a:cubicBezTo>
                    <a:pt x="19936" y="40"/>
                    <a:pt x="19104" y="0"/>
                    <a:pt x="182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16;p61">
              <a:extLst>
                <a:ext uri="{FF2B5EF4-FFF2-40B4-BE49-F238E27FC236}">
                  <a16:creationId xmlns:a16="http://schemas.microsoft.com/office/drawing/2014/main" id="{199FCF84-623A-4735-9686-B578B38A804B}"/>
                </a:ext>
              </a:extLst>
            </p:cNvPr>
            <p:cNvSpPr/>
            <p:nvPr/>
          </p:nvSpPr>
          <p:spPr>
            <a:xfrm>
              <a:off x="6077100" y="1889025"/>
              <a:ext cx="110750" cy="250925"/>
            </a:xfrm>
            <a:custGeom>
              <a:avLst/>
              <a:gdLst/>
              <a:ahLst/>
              <a:cxnLst/>
              <a:rect l="l" t="t" r="r" b="b"/>
              <a:pathLst>
                <a:path w="4430" h="10037" extrusionOk="0">
                  <a:moveTo>
                    <a:pt x="258" y="0"/>
                  </a:moveTo>
                  <a:cubicBezTo>
                    <a:pt x="257" y="0"/>
                    <a:pt x="256" y="0"/>
                    <a:pt x="254" y="0"/>
                  </a:cubicBezTo>
                  <a:lnTo>
                    <a:pt x="254" y="2"/>
                  </a:lnTo>
                  <a:cubicBezTo>
                    <a:pt x="253" y="2"/>
                    <a:pt x="251" y="2"/>
                    <a:pt x="250" y="2"/>
                  </a:cubicBezTo>
                  <a:cubicBezTo>
                    <a:pt x="193" y="2"/>
                    <a:pt x="139" y="24"/>
                    <a:pt x="97" y="64"/>
                  </a:cubicBezTo>
                  <a:cubicBezTo>
                    <a:pt x="85" y="79"/>
                    <a:pt x="73" y="94"/>
                    <a:pt x="63" y="111"/>
                  </a:cubicBezTo>
                  <a:cubicBezTo>
                    <a:pt x="51" y="122"/>
                    <a:pt x="42" y="135"/>
                    <a:pt x="34" y="148"/>
                  </a:cubicBezTo>
                  <a:cubicBezTo>
                    <a:pt x="8" y="195"/>
                    <a:pt x="1" y="243"/>
                    <a:pt x="12" y="307"/>
                  </a:cubicBezTo>
                  <a:cubicBezTo>
                    <a:pt x="108" y="850"/>
                    <a:pt x="208" y="1391"/>
                    <a:pt x="308" y="1933"/>
                  </a:cubicBezTo>
                  <a:lnTo>
                    <a:pt x="454" y="2720"/>
                  </a:lnTo>
                  <a:cubicBezTo>
                    <a:pt x="527" y="3123"/>
                    <a:pt x="599" y="3525"/>
                    <a:pt x="668" y="3929"/>
                  </a:cubicBezTo>
                  <a:lnTo>
                    <a:pt x="685" y="4028"/>
                  </a:lnTo>
                  <a:cubicBezTo>
                    <a:pt x="736" y="4332"/>
                    <a:pt x="788" y="4637"/>
                    <a:pt x="831" y="4944"/>
                  </a:cubicBezTo>
                  <a:cubicBezTo>
                    <a:pt x="859" y="5161"/>
                    <a:pt x="884" y="5376"/>
                    <a:pt x="909" y="5594"/>
                  </a:cubicBezTo>
                  <a:cubicBezTo>
                    <a:pt x="987" y="6258"/>
                    <a:pt x="1070" y="6945"/>
                    <a:pt x="1227" y="7609"/>
                  </a:cubicBezTo>
                  <a:cubicBezTo>
                    <a:pt x="1341" y="8090"/>
                    <a:pt x="1488" y="8500"/>
                    <a:pt x="1678" y="8862"/>
                  </a:cubicBezTo>
                  <a:cubicBezTo>
                    <a:pt x="1771" y="9035"/>
                    <a:pt x="1881" y="9197"/>
                    <a:pt x="2005" y="9350"/>
                  </a:cubicBezTo>
                  <a:cubicBezTo>
                    <a:pt x="2134" y="9512"/>
                    <a:pt x="2304" y="9662"/>
                    <a:pt x="2520" y="9810"/>
                  </a:cubicBezTo>
                  <a:cubicBezTo>
                    <a:pt x="2688" y="9926"/>
                    <a:pt x="2879" y="10001"/>
                    <a:pt x="3079" y="10029"/>
                  </a:cubicBezTo>
                  <a:cubicBezTo>
                    <a:pt x="3120" y="10034"/>
                    <a:pt x="3161" y="10037"/>
                    <a:pt x="3202" y="10037"/>
                  </a:cubicBezTo>
                  <a:cubicBezTo>
                    <a:pt x="3248" y="10037"/>
                    <a:pt x="3295" y="10033"/>
                    <a:pt x="3341" y="10025"/>
                  </a:cubicBezTo>
                  <a:cubicBezTo>
                    <a:pt x="3425" y="10012"/>
                    <a:pt x="3511" y="9985"/>
                    <a:pt x="3617" y="9934"/>
                  </a:cubicBezTo>
                  <a:cubicBezTo>
                    <a:pt x="3693" y="9897"/>
                    <a:pt x="3760" y="9841"/>
                    <a:pt x="3824" y="9786"/>
                  </a:cubicBezTo>
                  <a:cubicBezTo>
                    <a:pt x="3898" y="9721"/>
                    <a:pt x="3955" y="9641"/>
                    <a:pt x="4006" y="9570"/>
                  </a:cubicBezTo>
                  <a:cubicBezTo>
                    <a:pt x="4064" y="9493"/>
                    <a:pt x="4106" y="9407"/>
                    <a:pt x="4155" y="9303"/>
                  </a:cubicBezTo>
                  <a:cubicBezTo>
                    <a:pt x="4210" y="9180"/>
                    <a:pt x="4256" y="9053"/>
                    <a:pt x="4292" y="8923"/>
                  </a:cubicBezTo>
                  <a:cubicBezTo>
                    <a:pt x="4391" y="8569"/>
                    <a:pt x="4429" y="8161"/>
                    <a:pt x="4404" y="7709"/>
                  </a:cubicBezTo>
                  <a:cubicBezTo>
                    <a:pt x="4382" y="7319"/>
                    <a:pt x="4308" y="6899"/>
                    <a:pt x="4179" y="6428"/>
                  </a:cubicBezTo>
                  <a:cubicBezTo>
                    <a:pt x="4032" y="5893"/>
                    <a:pt x="3810" y="5320"/>
                    <a:pt x="3499" y="4675"/>
                  </a:cubicBezTo>
                  <a:cubicBezTo>
                    <a:pt x="3234" y="4121"/>
                    <a:pt x="2909" y="3541"/>
                    <a:pt x="2505" y="2903"/>
                  </a:cubicBezTo>
                  <a:cubicBezTo>
                    <a:pt x="1899" y="1941"/>
                    <a:pt x="1189" y="985"/>
                    <a:pt x="396" y="60"/>
                  </a:cubicBezTo>
                  <a:cubicBezTo>
                    <a:pt x="361" y="22"/>
                    <a:pt x="311" y="0"/>
                    <a:pt x="2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517;p61">
              <a:extLst>
                <a:ext uri="{FF2B5EF4-FFF2-40B4-BE49-F238E27FC236}">
                  <a16:creationId xmlns:a16="http://schemas.microsoft.com/office/drawing/2014/main" id="{025D7C7D-DA13-4079-905D-25C529C4EF62}"/>
                </a:ext>
              </a:extLst>
            </p:cNvPr>
            <p:cNvSpPr/>
            <p:nvPr/>
          </p:nvSpPr>
          <p:spPr>
            <a:xfrm>
              <a:off x="6168400" y="1867000"/>
              <a:ext cx="167300" cy="167625"/>
            </a:xfrm>
            <a:custGeom>
              <a:avLst/>
              <a:gdLst/>
              <a:ahLst/>
              <a:cxnLst/>
              <a:rect l="l" t="t" r="r" b="b"/>
              <a:pathLst>
                <a:path w="6692" h="6705" extrusionOk="0">
                  <a:moveTo>
                    <a:pt x="223" y="0"/>
                  </a:moveTo>
                  <a:cubicBezTo>
                    <a:pt x="129" y="0"/>
                    <a:pt x="46" y="65"/>
                    <a:pt x="21" y="156"/>
                  </a:cubicBezTo>
                  <a:cubicBezTo>
                    <a:pt x="0" y="225"/>
                    <a:pt x="19" y="301"/>
                    <a:pt x="68" y="354"/>
                  </a:cubicBezTo>
                  <a:cubicBezTo>
                    <a:pt x="71" y="402"/>
                    <a:pt x="91" y="444"/>
                    <a:pt x="131" y="487"/>
                  </a:cubicBezTo>
                  <a:lnTo>
                    <a:pt x="290" y="681"/>
                  </a:lnTo>
                  <a:cubicBezTo>
                    <a:pt x="487" y="933"/>
                    <a:pt x="664" y="1192"/>
                    <a:pt x="813" y="1414"/>
                  </a:cubicBezTo>
                  <a:lnTo>
                    <a:pt x="914" y="1562"/>
                  </a:lnTo>
                  <a:cubicBezTo>
                    <a:pt x="994" y="1680"/>
                    <a:pt x="1075" y="1799"/>
                    <a:pt x="1150" y="1917"/>
                  </a:cubicBezTo>
                  <a:cubicBezTo>
                    <a:pt x="1269" y="2106"/>
                    <a:pt x="1384" y="2298"/>
                    <a:pt x="1498" y="2489"/>
                  </a:cubicBezTo>
                  <a:lnTo>
                    <a:pt x="1552" y="2583"/>
                  </a:lnTo>
                  <a:cubicBezTo>
                    <a:pt x="1885" y="3146"/>
                    <a:pt x="2277" y="3800"/>
                    <a:pt x="2703" y="4426"/>
                  </a:cubicBezTo>
                  <a:cubicBezTo>
                    <a:pt x="2929" y="4754"/>
                    <a:pt x="3161" y="5067"/>
                    <a:pt x="3395" y="5354"/>
                  </a:cubicBezTo>
                  <a:cubicBezTo>
                    <a:pt x="3637" y="5649"/>
                    <a:pt x="3872" y="5896"/>
                    <a:pt x="4114" y="6110"/>
                  </a:cubicBezTo>
                  <a:cubicBezTo>
                    <a:pt x="4374" y="6337"/>
                    <a:pt x="4620" y="6497"/>
                    <a:pt x="4867" y="6598"/>
                  </a:cubicBezTo>
                  <a:cubicBezTo>
                    <a:pt x="4976" y="6645"/>
                    <a:pt x="5091" y="6676"/>
                    <a:pt x="5208" y="6693"/>
                  </a:cubicBezTo>
                  <a:cubicBezTo>
                    <a:pt x="5266" y="6701"/>
                    <a:pt x="5325" y="6705"/>
                    <a:pt x="5383" y="6705"/>
                  </a:cubicBezTo>
                  <a:cubicBezTo>
                    <a:pt x="5462" y="6705"/>
                    <a:pt x="5540" y="6698"/>
                    <a:pt x="5617" y="6683"/>
                  </a:cubicBezTo>
                  <a:cubicBezTo>
                    <a:pt x="5723" y="6663"/>
                    <a:pt x="5835" y="6618"/>
                    <a:pt x="5961" y="6547"/>
                  </a:cubicBezTo>
                  <a:cubicBezTo>
                    <a:pt x="6073" y="6481"/>
                    <a:pt x="6176" y="6401"/>
                    <a:pt x="6269" y="6310"/>
                  </a:cubicBezTo>
                  <a:cubicBezTo>
                    <a:pt x="6425" y="6162"/>
                    <a:pt x="6537" y="5971"/>
                    <a:pt x="6593" y="5763"/>
                  </a:cubicBezTo>
                  <a:cubicBezTo>
                    <a:pt x="6692" y="5399"/>
                    <a:pt x="6596" y="4967"/>
                    <a:pt x="6307" y="4481"/>
                  </a:cubicBezTo>
                  <a:cubicBezTo>
                    <a:pt x="6156" y="4225"/>
                    <a:pt x="5970" y="3997"/>
                    <a:pt x="5808" y="3807"/>
                  </a:cubicBezTo>
                  <a:cubicBezTo>
                    <a:pt x="5601" y="3572"/>
                    <a:pt x="5382" y="3347"/>
                    <a:pt x="5152" y="3135"/>
                  </a:cubicBezTo>
                  <a:cubicBezTo>
                    <a:pt x="4707" y="2721"/>
                    <a:pt x="4191" y="2309"/>
                    <a:pt x="3530" y="1839"/>
                  </a:cubicBezTo>
                  <a:cubicBezTo>
                    <a:pt x="2911" y="1398"/>
                    <a:pt x="2268" y="991"/>
                    <a:pt x="1605" y="619"/>
                  </a:cubicBezTo>
                  <a:cubicBezTo>
                    <a:pt x="1318" y="462"/>
                    <a:pt x="1064" y="330"/>
                    <a:pt x="829" y="221"/>
                  </a:cubicBezTo>
                  <a:cubicBezTo>
                    <a:pt x="642" y="135"/>
                    <a:pt x="464" y="55"/>
                    <a:pt x="279" y="7"/>
                  </a:cubicBezTo>
                  <a:cubicBezTo>
                    <a:pt x="262" y="4"/>
                    <a:pt x="244" y="2"/>
                    <a:pt x="225" y="1"/>
                  </a:cubicBezTo>
                  <a:cubicBezTo>
                    <a:pt x="224" y="0"/>
                    <a:pt x="223" y="0"/>
                    <a:pt x="2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18;p61">
              <a:extLst>
                <a:ext uri="{FF2B5EF4-FFF2-40B4-BE49-F238E27FC236}">
                  <a16:creationId xmlns:a16="http://schemas.microsoft.com/office/drawing/2014/main" id="{B16F3EE7-5E4B-40D4-B74A-F0D5D43EAED6}"/>
                </a:ext>
              </a:extLst>
            </p:cNvPr>
            <p:cNvSpPr/>
            <p:nvPr/>
          </p:nvSpPr>
          <p:spPr>
            <a:xfrm>
              <a:off x="4774550" y="408875"/>
              <a:ext cx="211100" cy="217450"/>
            </a:xfrm>
            <a:custGeom>
              <a:avLst/>
              <a:gdLst/>
              <a:ahLst/>
              <a:cxnLst/>
              <a:rect l="l" t="t" r="r" b="b"/>
              <a:pathLst>
                <a:path w="8444" h="8698" extrusionOk="0">
                  <a:moveTo>
                    <a:pt x="1069" y="1"/>
                  </a:moveTo>
                  <a:lnTo>
                    <a:pt x="1069" y="2"/>
                  </a:lnTo>
                  <a:cubicBezTo>
                    <a:pt x="722" y="2"/>
                    <a:pt x="451" y="108"/>
                    <a:pt x="265" y="315"/>
                  </a:cubicBezTo>
                  <a:cubicBezTo>
                    <a:pt x="88" y="515"/>
                    <a:pt x="1" y="795"/>
                    <a:pt x="1" y="1170"/>
                  </a:cubicBezTo>
                  <a:cubicBezTo>
                    <a:pt x="0" y="1322"/>
                    <a:pt x="17" y="1473"/>
                    <a:pt x="53" y="1621"/>
                  </a:cubicBezTo>
                  <a:cubicBezTo>
                    <a:pt x="87" y="1776"/>
                    <a:pt x="150" y="1926"/>
                    <a:pt x="212" y="2064"/>
                  </a:cubicBezTo>
                  <a:cubicBezTo>
                    <a:pt x="361" y="2386"/>
                    <a:pt x="581" y="2665"/>
                    <a:pt x="775" y="2896"/>
                  </a:cubicBezTo>
                  <a:cubicBezTo>
                    <a:pt x="994" y="3157"/>
                    <a:pt x="1250" y="3412"/>
                    <a:pt x="1604" y="3722"/>
                  </a:cubicBezTo>
                  <a:cubicBezTo>
                    <a:pt x="2272" y="4311"/>
                    <a:pt x="3014" y="4836"/>
                    <a:pt x="3718" y="5316"/>
                  </a:cubicBezTo>
                  <a:cubicBezTo>
                    <a:pt x="4044" y="5539"/>
                    <a:pt x="4373" y="5758"/>
                    <a:pt x="4702" y="5976"/>
                  </a:cubicBezTo>
                  <a:lnTo>
                    <a:pt x="5231" y="6329"/>
                  </a:lnTo>
                  <a:cubicBezTo>
                    <a:pt x="5694" y="6639"/>
                    <a:pt x="6081" y="6902"/>
                    <a:pt x="6460" y="7196"/>
                  </a:cubicBezTo>
                  <a:cubicBezTo>
                    <a:pt x="6672" y="7365"/>
                    <a:pt x="6875" y="7545"/>
                    <a:pt x="7067" y="7738"/>
                  </a:cubicBezTo>
                  <a:lnTo>
                    <a:pt x="7277" y="7949"/>
                  </a:lnTo>
                  <a:cubicBezTo>
                    <a:pt x="7493" y="8165"/>
                    <a:pt x="7715" y="8390"/>
                    <a:pt x="7955" y="8591"/>
                  </a:cubicBezTo>
                  <a:cubicBezTo>
                    <a:pt x="7994" y="8622"/>
                    <a:pt x="8038" y="8651"/>
                    <a:pt x="8101" y="8653"/>
                  </a:cubicBezTo>
                  <a:cubicBezTo>
                    <a:pt x="8136" y="8682"/>
                    <a:pt x="8180" y="8698"/>
                    <a:pt x="8226" y="8698"/>
                  </a:cubicBezTo>
                  <a:cubicBezTo>
                    <a:pt x="8288" y="8698"/>
                    <a:pt x="8348" y="8672"/>
                    <a:pt x="8391" y="8626"/>
                  </a:cubicBezTo>
                  <a:cubicBezTo>
                    <a:pt x="8425" y="8591"/>
                    <a:pt x="8444" y="8541"/>
                    <a:pt x="8441" y="8491"/>
                  </a:cubicBezTo>
                  <a:cubicBezTo>
                    <a:pt x="8407" y="7950"/>
                    <a:pt x="8309" y="7414"/>
                    <a:pt x="8151" y="6895"/>
                  </a:cubicBezTo>
                  <a:cubicBezTo>
                    <a:pt x="8000" y="6399"/>
                    <a:pt x="7787" y="5892"/>
                    <a:pt x="7500" y="5344"/>
                  </a:cubicBezTo>
                  <a:cubicBezTo>
                    <a:pt x="7244" y="4859"/>
                    <a:pt x="6939" y="4380"/>
                    <a:pt x="6569" y="3878"/>
                  </a:cubicBezTo>
                  <a:cubicBezTo>
                    <a:pt x="6230" y="3422"/>
                    <a:pt x="5864" y="2987"/>
                    <a:pt x="5472" y="2575"/>
                  </a:cubicBezTo>
                  <a:cubicBezTo>
                    <a:pt x="5096" y="2181"/>
                    <a:pt x="4696" y="1811"/>
                    <a:pt x="4274" y="1466"/>
                  </a:cubicBezTo>
                  <a:cubicBezTo>
                    <a:pt x="4066" y="1294"/>
                    <a:pt x="3846" y="1135"/>
                    <a:pt x="3617" y="990"/>
                  </a:cubicBezTo>
                  <a:cubicBezTo>
                    <a:pt x="3345" y="817"/>
                    <a:pt x="3063" y="657"/>
                    <a:pt x="2774" y="514"/>
                  </a:cubicBezTo>
                  <a:cubicBezTo>
                    <a:pt x="2436" y="345"/>
                    <a:pt x="2126" y="220"/>
                    <a:pt x="1826" y="129"/>
                  </a:cubicBezTo>
                  <a:cubicBezTo>
                    <a:pt x="1547" y="43"/>
                    <a:pt x="1292" y="1"/>
                    <a:pt x="10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19;p61">
              <a:extLst>
                <a:ext uri="{FF2B5EF4-FFF2-40B4-BE49-F238E27FC236}">
                  <a16:creationId xmlns:a16="http://schemas.microsoft.com/office/drawing/2014/main" id="{2E3EBDFE-57C5-4CEC-989C-2910411B645C}"/>
                </a:ext>
              </a:extLst>
            </p:cNvPr>
            <p:cNvSpPr/>
            <p:nvPr/>
          </p:nvSpPr>
          <p:spPr>
            <a:xfrm>
              <a:off x="4887675" y="254675"/>
              <a:ext cx="99150" cy="212150"/>
            </a:xfrm>
            <a:custGeom>
              <a:avLst/>
              <a:gdLst/>
              <a:ahLst/>
              <a:cxnLst/>
              <a:rect l="l" t="t" r="r" b="b"/>
              <a:pathLst>
                <a:path w="3966" h="8486" extrusionOk="0">
                  <a:moveTo>
                    <a:pt x="1101" y="1"/>
                  </a:moveTo>
                  <a:cubicBezTo>
                    <a:pt x="990" y="1"/>
                    <a:pt x="879" y="26"/>
                    <a:pt x="779" y="73"/>
                  </a:cubicBezTo>
                  <a:cubicBezTo>
                    <a:pt x="650" y="131"/>
                    <a:pt x="529" y="227"/>
                    <a:pt x="420" y="357"/>
                  </a:cubicBezTo>
                  <a:cubicBezTo>
                    <a:pt x="305" y="490"/>
                    <a:pt x="209" y="652"/>
                    <a:pt x="124" y="850"/>
                  </a:cubicBezTo>
                  <a:cubicBezTo>
                    <a:pt x="78" y="961"/>
                    <a:pt x="47" y="1077"/>
                    <a:pt x="32" y="1196"/>
                  </a:cubicBezTo>
                  <a:cubicBezTo>
                    <a:pt x="9" y="1339"/>
                    <a:pt x="1" y="1485"/>
                    <a:pt x="8" y="1631"/>
                  </a:cubicBezTo>
                  <a:cubicBezTo>
                    <a:pt x="17" y="1913"/>
                    <a:pt x="73" y="2216"/>
                    <a:pt x="185" y="2583"/>
                  </a:cubicBezTo>
                  <a:cubicBezTo>
                    <a:pt x="276" y="2879"/>
                    <a:pt x="401" y="3195"/>
                    <a:pt x="579" y="3580"/>
                  </a:cubicBezTo>
                  <a:cubicBezTo>
                    <a:pt x="733" y="3911"/>
                    <a:pt x="912" y="4252"/>
                    <a:pt x="1144" y="4655"/>
                  </a:cubicBezTo>
                  <a:cubicBezTo>
                    <a:pt x="1551" y="5367"/>
                    <a:pt x="2011" y="6066"/>
                    <a:pt x="2417" y="6683"/>
                  </a:cubicBezTo>
                  <a:cubicBezTo>
                    <a:pt x="2610" y="6977"/>
                    <a:pt x="2804" y="7271"/>
                    <a:pt x="2993" y="7566"/>
                  </a:cubicBezTo>
                  <a:cubicBezTo>
                    <a:pt x="3124" y="7771"/>
                    <a:pt x="3277" y="8015"/>
                    <a:pt x="3411" y="8272"/>
                  </a:cubicBezTo>
                  <a:cubicBezTo>
                    <a:pt x="3423" y="8390"/>
                    <a:pt x="3522" y="8485"/>
                    <a:pt x="3627" y="8486"/>
                  </a:cubicBezTo>
                  <a:cubicBezTo>
                    <a:pt x="3745" y="8486"/>
                    <a:pt x="3833" y="8399"/>
                    <a:pt x="3844" y="8281"/>
                  </a:cubicBezTo>
                  <a:cubicBezTo>
                    <a:pt x="3966" y="6969"/>
                    <a:pt x="3947" y="5784"/>
                    <a:pt x="3787" y="4654"/>
                  </a:cubicBezTo>
                  <a:cubicBezTo>
                    <a:pt x="3641" y="3619"/>
                    <a:pt x="3354" y="2674"/>
                    <a:pt x="2932" y="1846"/>
                  </a:cubicBezTo>
                  <a:cubicBezTo>
                    <a:pt x="2766" y="1512"/>
                    <a:pt x="2571" y="1194"/>
                    <a:pt x="2350" y="893"/>
                  </a:cubicBezTo>
                  <a:cubicBezTo>
                    <a:pt x="2096" y="547"/>
                    <a:pt x="1870" y="321"/>
                    <a:pt x="1617" y="161"/>
                  </a:cubicBezTo>
                  <a:cubicBezTo>
                    <a:pt x="1493" y="86"/>
                    <a:pt x="1356" y="35"/>
                    <a:pt x="1213" y="12"/>
                  </a:cubicBezTo>
                  <a:cubicBezTo>
                    <a:pt x="1175" y="7"/>
                    <a:pt x="1138" y="3"/>
                    <a:pt x="1100" y="3"/>
                  </a:cubicBezTo>
                  <a:lnTo>
                    <a:pt x="1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520;p61">
              <a:extLst>
                <a:ext uri="{FF2B5EF4-FFF2-40B4-BE49-F238E27FC236}">
                  <a16:creationId xmlns:a16="http://schemas.microsoft.com/office/drawing/2014/main" id="{69116FBB-D7E0-49D2-AFD5-3E291587956C}"/>
                </a:ext>
              </a:extLst>
            </p:cNvPr>
            <p:cNvSpPr/>
            <p:nvPr/>
          </p:nvSpPr>
          <p:spPr>
            <a:xfrm>
              <a:off x="4889150" y="769050"/>
              <a:ext cx="517675" cy="902700"/>
            </a:xfrm>
            <a:custGeom>
              <a:avLst/>
              <a:gdLst/>
              <a:ahLst/>
              <a:cxnLst/>
              <a:rect l="l" t="t" r="r" b="b"/>
              <a:pathLst>
                <a:path w="20707" h="36108" extrusionOk="0">
                  <a:moveTo>
                    <a:pt x="1539" y="16827"/>
                  </a:moveTo>
                  <a:cubicBezTo>
                    <a:pt x="1543" y="16855"/>
                    <a:pt x="1546" y="16882"/>
                    <a:pt x="1550" y="16910"/>
                  </a:cubicBezTo>
                  <a:cubicBezTo>
                    <a:pt x="1546" y="16882"/>
                    <a:pt x="1542" y="16855"/>
                    <a:pt x="1539" y="16827"/>
                  </a:cubicBezTo>
                  <a:close/>
                  <a:moveTo>
                    <a:pt x="2864" y="21906"/>
                  </a:moveTo>
                  <a:cubicBezTo>
                    <a:pt x="2875" y="21931"/>
                    <a:pt x="2886" y="21958"/>
                    <a:pt x="2896" y="21983"/>
                  </a:cubicBezTo>
                  <a:cubicBezTo>
                    <a:pt x="2886" y="21958"/>
                    <a:pt x="2874" y="21931"/>
                    <a:pt x="2864" y="21906"/>
                  </a:cubicBezTo>
                  <a:close/>
                  <a:moveTo>
                    <a:pt x="3013" y="0"/>
                  </a:moveTo>
                  <a:cubicBezTo>
                    <a:pt x="2858" y="0"/>
                    <a:pt x="2720" y="107"/>
                    <a:pt x="2670" y="262"/>
                  </a:cubicBezTo>
                  <a:lnTo>
                    <a:pt x="2668" y="263"/>
                  </a:lnTo>
                  <a:cubicBezTo>
                    <a:pt x="2082" y="2084"/>
                    <a:pt x="1547" y="3923"/>
                    <a:pt x="1124" y="5789"/>
                  </a:cubicBezTo>
                  <a:cubicBezTo>
                    <a:pt x="697" y="7675"/>
                    <a:pt x="374" y="9583"/>
                    <a:pt x="194" y="11510"/>
                  </a:cubicBezTo>
                  <a:cubicBezTo>
                    <a:pt x="19" y="13378"/>
                    <a:pt x="0" y="15258"/>
                    <a:pt x="138" y="17129"/>
                  </a:cubicBezTo>
                  <a:cubicBezTo>
                    <a:pt x="270" y="18953"/>
                    <a:pt x="580" y="20777"/>
                    <a:pt x="1133" y="22522"/>
                  </a:cubicBezTo>
                  <a:cubicBezTo>
                    <a:pt x="1615" y="24042"/>
                    <a:pt x="2238" y="25530"/>
                    <a:pt x="3090" y="26881"/>
                  </a:cubicBezTo>
                  <a:cubicBezTo>
                    <a:pt x="3992" y="28315"/>
                    <a:pt x="5100" y="29618"/>
                    <a:pt x="6409" y="30695"/>
                  </a:cubicBezTo>
                  <a:cubicBezTo>
                    <a:pt x="7125" y="31287"/>
                    <a:pt x="7884" y="31825"/>
                    <a:pt x="8680" y="32303"/>
                  </a:cubicBezTo>
                  <a:cubicBezTo>
                    <a:pt x="9606" y="32857"/>
                    <a:pt x="10584" y="33297"/>
                    <a:pt x="11584" y="33695"/>
                  </a:cubicBezTo>
                  <a:cubicBezTo>
                    <a:pt x="12726" y="34151"/>
                    <a:pt x="13901" y="34533"/>
                    <a:pt x="15074" y="34901"/>
                  </a:cubicBezTo>
                  <a:cubicBezTo>
                    <a:pt x="15661" y="35088"/>
                    <a:pt x="16249" y="35270"/>
                    <a:pt x="16835" y="35455"/>
                  </a:cubicBezTo>
                  <a:cubicBezTo>
                    <a:pt x="17473" y="35657"/>
                    <a:pt x="18106" y="35874"/>
                    <a:pt x="18750" y="36056"/>
                  </a:cubicBezTo>
                  <a:cubicBezTo>
                    <a:pt x="18871" y="36091"/>
                    <a:pt x="18994" y="36107"/>
                    <a:pt x="19117" y="36107"/>
                  </a:cubicBezTo>
                  <a:cubicBezTo>
                    <a:pt x="19606" y="36107"/>
                    <a:pt x="20082" y="35843"/>
                    <a:pt x="20335" y="35412"/>
                  </a:cubicBezTo>
                  <a:cubicBezTo>
                    <a:pt x="20706" y="34778"/>
                    <a:pt x="20511" y="33843"/>
                    <a:pt x="19832" y="33490"/>
                  </a:cubicBezTo>
                  <a:cubicBezTo>
                    <a:pt x="18531" y="32818"/>
                    <a:pt x="17102" y="32411"/>
                    <a:pt x="15703" y="31995"/>
                  </a:cubicBezTo>
                  <a:cubicBezTo>
                    <a:pt x="14430" y="31616"/>
                    <a:pt x="13158" y="31238"/>
                    <a:pt x="11928" y="30735"/>
                  </a:cubicBezTo>
                  <a:cubicBezTo>
                    <a:pt x="10456" y="30096"/>
                    <a:pt x="9060" y="29311"/>
                    <a:pt x="7779" y="28343"/>
                  </a:cubicBezTo>
                  <a:cubicBezTo>
                    <a:pt x="6767" y="27537"/>
                    <a:pt x="5829" y="26624"/>
                    <a:pt x="5027" y="25610"/>
                  </a:cubicBezTo>
                  <a:cubicBezTo>
                    <a:pt x="4193" y="24505"/>
                    <a:pt x="3477" y="23315"/>
                    <a:pt x="2925" y="22045"/>
                  </a:cubicBezTo>
                  <a:cubicBezTo>
                    <a:pt x="2240" y="20359"/>
                    <a:pt x="1796" y="18591"/>
                    <a:pt x="1536" y="16789"/>
                  </a:cubicBezTo>
                  <a:cubicBezTo>
                    <a:pt x="1162" y="13873"/>
                    <a:pt x="1279" y="10917"/>
                    <a:pt x="1659" y="8008"/>
                  </a:cubicBezTo>
                  <a:cubicBezTo>
                    <a:pt x="2013" y="5446"/>
                    <a:pt x="2569" y="2913"/>
                    <a:pt x="3356" y="451"/>
                  </a:cubicBezTo>
                  <a:cubicBezTo>
                    <a:pt x="3416" y="266"/>
                    <a:pt x="3288" y="63"/>
                    <a:pt x="3107" y="13"/>
                  </a:cubicBezTo>
                  <a:cubicBezTo>
                    <a:pt x="3077" y="5"/>
                    <a:pt x="3046" y="0"/>
                    <a:pt x="301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521;p61">
              <a:extLst>
                <a:ext uri="{FF2B5EF4-FFF2-40B4-BE49-F238E27FC236}">
                  <a16:creationId xmlns:a16="http://schemas.microsoft.com/office/drawing/2014/main" id="{93149115-F759-4EC8-9DBC-77048EEFABF3}"/>
                </a:ext>
              </a:extLst>
            </p:cNvPr>
            <p:cNvSpPr/>
            <p:nvPr/>
          </p:nvSpPr>
          <p:spPr>
            <a:xfrm>
              <a:off x="5420525" y="1630100"/>
              <a:ext cx="52625" cy="52600"/>
            </a:xfrm>
            <a:custGeom>
              <a:avLst/>
              <a:gdLst/>
              <a:ahLst/>
              <a:cxnLst/>
              <a:rect l="l" t="t" r="r" b="b"/>
              <a:pathLst>
                <a:path w="2105" h="2104" extrusionOk="0">
                  <a:moveTo>
                    <a:pt x="1053" y="0"/>
                  </a:moveTo>
                  <a:cubicBezTo>
                    <a:pt x="479" y="0"/>
                    <a:pt x="1" y="479"/>
                    <a:pt x="1" y="1053"/>
                  </a:cubicBezTo>
                  <a:cubicBezTo>
                    <a:pt x="1" y="1626"/>
                    <a:pt x="479" y="2104"/>
                    <a:pt x="1053" y="2104"/>
                  </a:cubicBezTo>
                  <a:cubicBezTo>
                    <a:pt x="1627" y="2104"/>
                    <a:pt x="2105" y="1627"/>
                    <a:pt x="2105" y="1053"/>
                  </a:cubicBezTo>
                  <a:cubicBezTo>
                    <a:pt x="2105" y="479"/>
                    <a:pt x="1627" y="0"/>
                    <a:pt x="1053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522;p61">
              <a:extLst>
                <a:ext uri="{FF2B5EF4-FFF2-40B4-BE49-F238E27FC236}">
                  <a16:creationId xmlns:a16="http://schemas.microsoft.com/office/drawing/2014/main" id="{8C2B6970-6D0A-4545-9ECD-B73CF9CD9DDC}"/>
                </a:ext>
              </a:extLst>
            </p:cNvPr>
            <p:cNvSpPr/>
            <p:nvPr/>
          </p:nvSpPr>
          <p:spPr>
            <a:xfrm>
              <a:off x="5466500" y="1818725"/>
              <a:ext cx="264825" cy="182500"/>
            </a:xfrm>
            <a:custGeom>
              <a:avLst/>
              <a:gdLst/>
              <a:ahLst/>
              <a:cxnLst/>
              <a:rect l="l" t="t" r="r" b="b"/>
              <a:pathLst>
                <a:path w="10593" h="7300" extrusionOk="0">
                  <a:moveTo>
                    <a:pt x="3679" y="4908"/>
                  </a:moveTo>
                  <a:cubicBezTo>
                    <a:pt x="3677" y="4910"/>
                    <a:pt x="3675" y="4911"/>
                    <a:pt x="3674" y="4912"/>
                  </a:cubicBezTo>
                  <a:lnTo>
                    <a:pt x="3674" y="4912"/>
                  </a:lnTo>
                  <a:cubicBezTo>
                    <a:pt x="3675" y="4911"/>
                    <a:pt x="3677" y="4910"/>
                    <a:pt x="3679" y="4908"/>
                  </a:cubicBezTo>
                  <a:close/>
                  <a:moveTo>
                    <a:pt x="9952" y="1"/>
                  </a:moveTo>
                  <a:cubicBezTo>
                    <a:pt x="9789" y="2"/>
                    <a:pt x="9632" y="61"/>
                    <a:pt x="9509" y="167"/>
                  </a:cubicBezTo>
                  <a:cubicBezTo>
                    <a:pt x="9097" y="518"/>
                    <a:pt x="8703" y="889"/>
                    <a:pt x="8297" y="1250"/>
                  </a:cubicBezTo>
                  <a:cubicBezTo>
                    <a:pt x="7864" y="1634"/>
                    <a:pt x="7418" y="2009"/>
                    <a:pt x="6972" y="2379"/>
                  </a:cubicBezTo>
                  <a:cubicBezTo>
                    <a:pt x="6518" y="2755"/>
                    <a:pt x="6058" y="3123"/>
                    <a:pt x="5594" y="3489"/>
                  </a:cubicBezTo>
                  <a:cubicBezTo>
                    <a:pt x="5145" y="3844"/>
                    <a:pt x="4692" y="4194"/>
                    <a:pt x="4224" y="4526"/>
                  </a:cubicBezTo>
                  <a:cubicBezTo>
                    <a:pt x="4046" y="4649"/>
                    <a:pt x="3870" y="4774"/>
                    <a:pt x="3694" y="4898"/>
                  </a:cubicBezTo>
                  <a:lnTo>
                    <a:pt x="3694" y="4898"/>
                  </a:lnTo>
                  <a:cubicBezTo>
                    <a:pt x="3689" y="4902"/>
                    <a:pt x="3684" y="4905"/>
                    <a:pt x="3679" y="4908"/>
                  </a:cubicBezTo>
                  <a:lnTo>
                    <a:pt x="3679" y="4908"/>
                  </a:lnTo>
                  <a:cubicBezTo>
                    <a:pt x="3681" y="4907"/>
                    <a:pt x="3684" y="4905"/>
                    <a:pt x="3686" y="4903"/>
                  </a:cubicBezTo>
                  <a:lnTo>
                    <a:pt x="3686" y="4903"/>
                  </a:lnTo>
                  <a:cubicBezTo>
                    <a:pt x="3678" y="4909"/>
                    <a:pt x="3669" y="4915"/>
                    <a:pt x="3660" y="4922"/>
                  </a:cubicBezTo>
                  <a:cubicBezTo>
                    <a:pt x="3665" y="4918"/>
                    <a:pt x="3669" y="4915"/>
                    <a:pt x="3674" y="4912"/>
                  </a:cubicBezTo>
                  <a:lnTo>
                    <a:pt x="3674" y="4912"/>
                  </a:lnTo>
                  <a:cubicBezTo>
                    <a:pt x="3113" y="5301"/>
                    <a:pt x="2543" y="5678"/>
                    <a:pt x="1957" y="6026"/>
                  </a:cubicBezTo>
                  <a:cubicBezTo>
                    <a:pt x="1350" y="6387"/>
                    <a:pt x="735" y="6732"/>
                    <a:pt x="96" y="7033"/>
                  </a:cubicBezTo>
                  <a:cubicBezTo>
                    <a:pt x="27" y="7069"/>
                    <a:pt x="0" y="7154"/>
                    <a:pt x="36" y="7223"/>
                  </a:cubicBezTo>
                  <a:cubicBezTo>
                    <a:pt x="61" y="7272"/>
                    <a:pt x="110" y="7299"/>
                    <a:pt x="161" y="7299"/>
                  </a:cubicBezTo>
                  <a:cubicBezTo>
                    <a:pt x="183" y="7299"/>
                    <a:pt x="205" y="7294"/>
                    <a:pt x="226" y="7283"/>
                  </a:cubicBezTo>
                  <a:cubicBezTo>
                    <a:pt x="1098" y="6877"/>
                    <a:pt x="1984" y="6501"/>
                    <a:pt x="2861" y="6101"/>
                  </a:cubicBezTo>
                  <a:cubicBezTo>
                    <a:pt x="3313" y="5893"/>
                    <a:pt x="3763" y="5680"/>
                    <a:pt x="4211" y="5467"/>
                  </a:cubicBezTo>
                  <a:cubicBezTo>
                    <a:pt x="4684" y="5242"/>
                    <a:pt x="5148" y="4995"/>
                    <a:pt x="5609" y="4750"/>
                  </a:cubicBezTo>
                  <a:cubicBezTo>
                    <a:pt x="6537" y="4259"/>
                    <a:pt x="7423" y="3689"/>
                    <a:pt x="8267" y="3063"/>
                  </a:cubicBezTo>
                  <a:cubicBezTo>
                    <a:pt x="8658" y="2774"/>
                    <a:pt x="9029" y="2459"/>
                    <a:pt x="9391" y="2137"/>
                  </a:cubicBezTo>
                  <a:cubicBezTo>
                    <a:pt x="9577" y="1971"/>
                    <a:pt x="9758" y="1798"/>
                    <a:pt x="9933" y="1620"/>
                  </a:cubicBezTo>
                  <a:cubicBezTo>
                    <a:pt x="10134" y="1420"/>
                    <a:pt x="10311" y="1202"/>
                    <a:pt x="10489" y="981"/>
                  </a:cubicBezTo>
                  <a:cubicBezTo>
                    <a:pt x="10549" y="886"/>
                    <a:pt x="10582" y="779"/>
                    <a:pt x="10585" y="667"/>
                  </a:cubicBezTo>
                  <a:cubicBezTo>
                    <a:pt x="10592" y="498"/>
                    <a:pt x="10531" y="332"/>
                    <a:pt x="10416" y="206"/>
                  </a:cubicBezTo>
                  <a:cubicBezTo>
                    <a:pt x="10297" y="75"/>
                    <a:pt x="10128" y="1"/>
                    <a:pt x="995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523;p61">
              <a:extLst>
                <a:ext uri="{FF2B5EF4-FFF2-40B4-BE49-F238E27FC236}">
                  <a16:creationId xmlns:a16="http://schemas.microsoft.com/office/drawing/2014/main" id="{3A21E9B2-46DD-4197-980A-9C4896CC2D1C}"/>
                </a:ext>
              </a:extLst>
            </p:cNvPr>
            <p:cNvSpPr/>
            <p:nvPr/>
          </p:nvSpPr>
          <p:spPr>
            <a:xfrm>
              <a:off x="6055975" y="868800"/>
              <a:ext cx="306700" cy="443525"/>
            </a:xfrm>
            <a:custGeom>
              <a:avLst/>
              <a:gdLst/>
              <a:ahLst/>
              <a:cxnLst/>
              <a:rect l="l" t="t" r="r" b="b"/>
              <a:pathLst>
                <a:path w="12268" h="17741" extrusionOk="0">
                  <a:moveTo>
                    <a:pt x="9737" y="9717"/>
                  </a:moveTo>
                  <a:lnTo>
                    <a:pt x="9737" y="9717"/>
                  </a:lnTo>
                  <a:cubicBezTo>
                    <a:pt x="9747" y="9747"/>
                    <a:pt x="9757" y="9777"/>
                    <a:pt x="9766" y="9807"/>
                  </a:cubicBezTo>
                  <a:cubicBezTo>
                    <a:pt x="9756" y="9778"/>
                    <a:pt x="9747" y="9747"/>
                    <a:pt x="9737" y="9717"/>
                  </a:cubicBezTo>
                  <a:close/>
                  <a:moveTo>
                    <a:pt x="182" y="1"/>
                  </a:moveTo>
                  <a:cubicBezTo>
                    <a:pt x="128" y="1"/>
                    <a:pt x="78" y="27"/>
                    <a:pt x="48" y="73"/>
                  </a:cubicBezTo>
                  <a:lnTo>
                    <a:pt x="48" y="74"/>
                  </a:lnTo>
                  <a:cubicBezTo>
                    <a:pt x="1" y="146"/>
                    <a:pt x="16" y="260"/>
                    <a:pt x="95" y="304"/>
                  </a:cubicBezTo>
                  <a:cubicBezTo>
                    <a:pt x="2071" y="1412"/>
                    <a:pt x="4004" y="2641"/>
                    <a:pt x="5721" y="4128"/>
                  </a:cubicBezTo>
                  <a:lnTo>
                    <a:pt x="5721" y="4128"/>
                  </a:lnTo>
                  <a:cubicBezTo>
                    <a:pt x="5719" y="4127"/>
                    <a:pt x="5718" y="4126"/>
                    <a:pt x="5717" y="4125"/>
                  </a:cubicBezTo>
                  <a:lnTo>
                    <a:pt x="5717" y="4125"/>
                  </a:lnTo>
                  <a:cubicBezTo>
                    <a:pt x="6777" y="5057"/>
                    <a:pt x="7744" y="6094"/>
                    <a:pt x="8533" y="7268"/>
                  </a:cubicBezTo>
                  <a:cubicBezTo>
                    <a:pt x="9056" y="8076"/>
                    <a:pt x="9465" y="8945"/>
                    <a:pt x="9781" y="9856"/>
                  </a:cubicBezTo>
                  <a:cubicBezTo>
                    <a:pt x="10027" y="10627"/>
                    <a:pt x="10172" y="11418"/>
                    <a:pt x="10242" y="12223"/>
                  </a:cubicBezTo>
                  <a:cubicBezTo>
                    <a:pt x="10316" y="13410"/>
                    <a:pt x="10202" y="14586"/>
                    <a:pt x="9991" y="15753"/>
                  </a:cubicBezTo>
                  <a:cubicBezTo>
                    <a:pt x="9926" y="16075"/>
                    <a:pt x="9847" y="16399"/>
                    <a:pt x="9815" y="16723"/>
                  </a:cubicBezTo>
                  <a:cubicBezTo>
                    <a:pt x="9773" y="17150"/>
                    <a:pt x="10076" y="17563"/>
                    <a:pt x="10475" y="17694"/>
                  </a:cubicBezTo>
                  <a:cubicBezTo>
                    <a:pt x="10569" y="17725"/>
                    <a:pt x="10667" y="17740"/>
                    <a:pt x="10766" y="17740"/>
                  </a:cubicBezTo>
                  <a:cubicBezTo>
                    <a:pt x="11171" y="17740"/>
                    <a:pt x="11575" y="17488"/>
                    <a:pt x="11691" y="17081"/>
                  </a:cubicBezTo>
                  <a:cubicBezTo>
                    <a:pt x="11785" y="16754"/>
                    <a:pt x="11892" y="16436"/>
                    <a:pt x="11969" y="16105"/>
                  </a:cubicBezTo>
                  <a:cubicBezTo>
                    <a:pt x="12065" y="15686"/>
                    <a:pt x="12136" y="15263"/>
                    <a:pt x="12185" y="14837"/>
                  </a:cubicBezTo>
                  <a:cubicBezTo>
                    <a:pt x="12268" y="14119"/>
                    <a:pt x="12242" y="13395"/>
                    <a:pt x="12175" y="12676"/>
                  </a:cubicBezTo>
                  <a:cubicBezTo>
                    <a:pt x="12118" y="12054"/>
                    <a:pt x="11978" y="11443"/>
                    <a:pt x="11782" y="10849"/>
                  </a:cubicBezTo>
                  <a:cubicBezTo>
                    <a:pt x="11676" y="10529"/>
                    <a:pt x="11564" y="10211"/>
                    <a:pt x="11435" y="9900"/>
                  </a:cubicBezTo>
                  <a:cubicBezTo>
                    <a:pt x="11315" y="9611"/>
                    <a:pt x="11177" y="9329"/>
                    <a:pt x="11032" y="9054"/>
                  </a:cubicBezTo>
                  <a:cubicBezTo>
                    <a:pt x="10738" y="8491"/>
                    <a:pt x="10375" y="7968"/>
                    <a:pt x="9993" y="7464"/>
                  </a:cubicBezTo>
                  <a:cubicBezTo>
                    <a:pt x="9623" y="6978"/>
                    <a:pt x="9224" y="6512"/>
                    <a:pt x="8800" y="6073"/>
                  </a:cubicBezTo>
                  <a:cubicBezTo>
                    <a:pt x="7914" y="5151"/>
                    <a:pt x="6928" y="4326"/>
                    <a:pt x="5904" y="3559"/>
                  </a:cubicBezTo>
                  <a:cubicBezTo>
                    <a:pt x="4128" y="2230"/>
                    <a:pt x="2213" y="1107"/>
                    <a:pt x="277" y="27"/>
                  </a:cubicBezTo>
                  <a:cubicBezTo>
                    <a:pt x="249" y="10"/>
                    <a:pt x="215" y="2"/>
                    <a:pt x="182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524;p61">
              <a:extLst>
                <a:ext uri="{FF2B5EF4-FFF2-40B4-BE49-F238E27FC236}">
                  <a16:creationId xmlns:a16="http://schemas.microsoft.com/office/drawing/2014/main" id="{6D82D8C1-2D48-4218-A4C1-BF01DE4838B5}"/>
                </a:ext>
              </a:extLst>
            </p:cNvPr>
            <p:cNvSpPr/>
            <p:nvPr/>
          </p:nvSpPr>
          <p:spPr>
            <a:xfrm>
              <a:off x="5231775" y="1022650"/>
              <a:ext cx="175" cy="350"/>
            </a:xfrm>
            <a:custGeom>
              <a:avLst/>
              <a:gdLst/>
              <a:ahLst/>
              <a:cxnLst/>
              <a:rect l="l" t="t" r="r" b="b"/>
              <a:pathLst>
                <a:path w="7" h="14" extrusionOk="0">
                  <a:moveTo>
                    <a:pt x="7" y="1"/>
                  </a:moveTo>
                  <a:cubicBezTo>
                    <a:pt x="5" y="2"/>
                    <a:pt x="5" y="3"/>
                    <a:pt x="4" y="4"/>
                  </a:cubicBezTo>
                  <a:cubicBezTo>
                    <a:pt x="3" y="8"/>
                    <a:pt x="2" y="10"/>
                    <a:pt x="1" y="14"/>
                  </a:cubicBezTo>
                  <a:cubicBezTo>
                    <a:pt x="2" y="10"/>
                    <a:pt x="4" y="5"/>
                    <a:pt x="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525;p61">
              <a:extLst>
                <a:ext uri="{FF2B5EF4-FFF2-40B4-BE49-F238E27FC236}">
                  <a16:creationId xmlns:a16="http://schemas.microsoft.com/office/drawing/2014/main" id="{75DC5368-F83E-4334-9783-C254F557DA42}"/>
                </a:ext>
              </a:extLst>
            </p:cNvPr>
            <p:cNvSpPr/>
            <p:nvPr/>
          </p:nvSpPr>
          <p:spPr>
            <a:xfrm>
              <a:off x="5198700" y="1249375"/>
              <a:ext cx="1000" cy="2225"/>
            </a:xfrm>
            <a:custGeom>
              <a:avLst/>
              <a:gdLst/>
              <a:ahLst/>
              <a:cxnLst/>
              <a:rect l="l" t="t" r="r" b="b"/>
              <a:pathLst>
                <a:path w="40" h="89" extrusionOk="0">
                  <a:moveTo>
                    <a:pt x="40" y="0"/>
                  </a:moveTo>
                  <a:lnTo>
                    <a:pt x="40" y="0"/>
                  </a:lnTo>
                  <a:cubicBezTo>
                    <a:pt x="34" y="12"/>
                    <a:pt x="29" y="25"/>
                    <a:pt x="23" y="38"/>
                  </a:cubicBezTo>
                  <a:lnTo>
                    <a:pt x="23" y="38"/>
                  </a:lnTo>
                  <a:cubicBezTo>
                    <a:pt x="29" y="25"/>
                    <a:pt x="34" y="13"/>
                    <a:pt x="40" y="0"/>
                  </a:cubicBezTo>
                  <a:close/>
                  <a:moveTo>
                    <a:pt x="23" y="38"/>
                  </a:moveTo>
                  <a:lnTo>
                    <a:pt x="23" y="38"/>
                  </a:lnTo>
                  <a:cubicBezTo>
                    <a:pt x="16" y="54"/>
                    <a:pt x="9" y="71"/>
                    <a:pt x="1" y="87"/>
                  </a:cubicBezTo>
                  <a:lnTo>
                    <a:pt x="1" y="87"/>
                  </a:lnTo>
                  <a:cubicBezTo>
                    <a:pt x="5" y="79"/>
                    <a:pt x="9" y="72"/>
                    <a:pt x="12" y="63"/>
                  </a:cubicBezTo>
                  <a:cubicBezTo>
                    <a:pt x="16" y="55"/>
                    <a:pt x="19" y="46"/>
                    <a:pt x="23" y="38"/>
                  </a:cubicBezTo>
                  <a:close/>
                  <a:moveTo>
                    <a:pt x="1" y="87"/>
                  </a:moveTo>
                  <a:cubicBezTo>
                    <a:pt x="1" y="87"/>
                    <a:pt x="1" y="88"/>
                    <a:pt x="1" y="89"/>
                  </a:cubicBezTo>
                  <a:cubicBezTo>
                    <a:pt x="1" y="88"/>
                    <a:pt x="1" y="87"/>
                    <a:pt x="1" y="8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526;p61">
              <a:extLst>
                <a:ext uri="{FF2B5EF4-FFF2-40B4-BE49-F238E27FC236}">
                  <a16:creationId xmlns:a16="http://schemas.microsoft.com/office/drawing/2014/main" id="{A207844E-822B-4468-9514-F6578A139925}"/>
                </a:ext>
              </a:extLst>
            </p:cNvPr>
            <p:cNvSpPr/>
            <p:nvPr/>
          </p:nvSpPr>
          <p:spPr>
            <a:xfrm>
              <a:off x="5113775" y="786600"/>
              <a:ext cx="968175" cy="729375"/>
            </a:xfrm>
            <a:custGeom>
              <a:avLst/>
              <a:gdLst/>
              <a:ahLst/>
              <a:cxnLst/>
              <a:rect l="l" t="t" r="r" b="b"/>
              <a:pathLst>
                <a:path w="38727" h="29175" extrusionOk="0">
                  <a:moveTo>
                    <a:pt x="4726" y="9441"/>
                  </a:moveTo>
                  <a:cubicBezTo>
                    <a:pt x="4726" y="9441"/>
                    <a:pt x="4726" y="9441"/>
                    <a:pt x="4725" y="9442"/>
                  </a:cubicBezTo>
                  <a:cubicBezTo>
                    <a:pt x="4726" y="9441"/>
                    <a:pt x="4726" y="9441"/>
                    <a:pt x="4726" y="9441"/>
                  </a:cubicBezTo>
                  <a:close/>
                  <a:moveTo>
                    <a:pt x="3451" y="18478"/>
                  </a:moveTo>
                  <a:lnTo>
                    <a:pt x="3451" y="18478"/>
                  </a:lnTo>
                  <a:cubicBezTo>
                    <a:pt x="3446" y="18489"/>
                    <a:pt x="3441" y="18499"/>
                    <a:pt x="3437" y="18510"/>
                  </a:cubicBezTo>
                  <a:cubicBezTo>
                    <a:pt x="3441" y="18499"/>
                    <a:pt x="3446" y="18489"/>
                    <a:pt x="3451" y="18478"/>
                  </a:cubicBezTo>
                  <a:close/>
                  <a:moveTo>
                    <a:pt x="3198" y="19057"/>
                  </a:moveTo>
                  <a:cubicBezTo>
                    <a:pt x="3177" y="19106"/>
                    <a:pt x="3156" y="19155"/>
                    <a:pt x="3134" y="19204"/>
                  </a:cubicBezTo>
                  <a:lnTo>
                    <a:pt x="3134" y="19204"/>
                  </a:lnTo>
                  <a:cubicBezTo>
                    <a:pt x="3156" y="19155"/>
                    <a:pt x="3177" y="19106"/>
                    <a:pt x="3198" y="19057"/>
                  </a:cubicBezTo>
                  <a:close/>
                  <a:moveTo>
                    <a:pt x="35317" y="21027"/>
                  </a:moveTo>
                  <a:cubicBezTo>
                    <a:pt x="35323" y="21027"/>
                    <a:pt x="35328" y="21027"/>
                    <a:pt x="35334" y="21027"/>
                  </a:cubicBezTo>
                  <a:cubicBezTo>
                    <a:pt x="35484" y="21035"/>
                    <a:pt x="35632" y="21057"/>
                    <a:pt x="35778" y="21092"/>
                  </a:cubicBezTo>
                  <a:cubicBezTo>
                    <a:pt x="35836" y="21113"/>
                    <a:pt x="35894" y="21138"/>
                    <a:pt x="35950" y="21167"/>
                  </a:cubicBezTo>
                  <a:cubicBezTo>
                    <a:pt x="35979" y="21188"/>
                    <a:pt x="36007" y="21211"/>
                    <a:pt x="36035" y="21235"/>
                  </a:cubicBezTo>
                  <a:cubicBezTo>
                    <a:pt x="36051" y="21256"/>
                    <a:pt x="36066" y="21277"/>
                    <a:pt x="36081" y="21301"/>
                  </a:cubicBezTo>
                  <a:cubicBezTo>
                    <a:pt x="36092" y="21328"/>
                    <a:pt x="36103" y="21357"/>
                    <a:pt x="36112" y="21387"/>
                  </a:cubicBezTo>
                  <a:cubicBezTo>
                    <a:pt x="36119" y="21431"/>
                    <a:pt x="36122" y="21477"/>
                    <a:pt x="36123" y="21522"/>
                  </a:cubicBezTo>
                  <a:cubicBezTo>
                    <a:pt x="36115" y="21637"/>
                    <a:pt x="36095" y="21752"/>
                    <a:pt x="36065" y="21864"/>
                  </a:cubicBezTo>
                  <a:cubicBezTo>
                    <a:pt x="36009" y="22038"/>
                    <a:pt x="35937" y="22207"/>
                    <a:pt x="35848" y="22366"/>
                  </a:cubicBezTo>
                  <a:cubicBezTo>
                    <a:pt x="35750" y="22514"/>
                    <a:pt x="35636" y="22651"/>
                    <a:pt x="35509" y="22776"/>
                  </a:cubicBezTo>
                  <a:cubicBezTo>
                    <a:pt x="35282" y="22980"/>
                    <a:pt x="35029" y="23147"/>
                    <a:pt x="34760" y="23292"/>
                  </a:cubicBezTo>
                  <a:cubicBezTo>
                    <a:pt x="34103" y="23623"/>
                    <a:pt x="33394" y="23829"/>
                    <a:pt x="32685" y="24016"/>
                  </a:cubicBezTo>
                  <a:cubicBezTo>
                    <a:pt x="32157" y="24156"/>
                    <a:pt x="31635" y="24300"/>
                    <a:pt x="31118" y="24477"/>
                  </a:cubicBezTo>
                  <a:cubicBezTo>
                    <a:pt x="30944" y="24538"/>
                    <a:pt x="30769" y="24598"/>
                    <a:pt x="30596" y="24661"/>
                  </a:cubicBezTo>
                  <a:cubicBezTo>
                    <a:pt x="31087" y="23921"/>
                    <a:pt x="31711" y="23267"/>
                    <a:pt x="32354" y="22660"/>
                  </a:cubicBezTo>
                  <a:cubicBezTo>
                    <a:pt x="32619" y="22419"/>
                    <a:pt x="32892" y="22189"/>
                    <a:pt x="33174" y="21969"/>
                  </a:cubicBezTo>
                  <a:cubicBezTo>
                    <a:pt x="33460" y="21747"/>
                    <a:pt x="33755" y="21536"/>
                    <a:pt x="34070" y="21357"/>
                  </a:cubicBezTo>
                  <a:cubicBezTo>
                    <a:pt x="34315" y="21238"/>
                    <a:pt x="34571" y="21143"/>
                    <a:pt x="34834" y="21075"/>
                  </a:cubicBezTo>
                  <a:cubicBezTo>
                    <a:pt x="34993" y="21043"/>
                    <a:pt x="35154" y="21027"/>
                    <a:pt x="35317" y="21027"/>
                  </a:cubicBezTo>
                  <a:close/>
                  <a:moveTo>
                    <a:pt x="6804" y="0"/>
                  </a:moveTo>
                  <a:cubicBezTo>
                    <a:pt x="6766" y="0"/>
                    <a:pt x="6726" y="1"/>
                    <a:pt x="6688" y="4"/>
                  </a:cubicBezTo>
                  <a:cubicBezTo>
                    <a:pt x="5878" y="48"/>
                    <a:pt x="5174" y="526"/>
                    <a:pt x="4559" y="1020"/>
                  </a:cubicBezTo>
                  <a:cubicBezTo>
                    <a:pt x="3915" y="1541"/>
                    <a:pt x="3347" y="2183"/>
                    <a:pt x="2855" y="2849"/>
                  </a:cubicBezTo>
                  <a:cubicBezTo>
                    <a:pt x="2758" y="2981"/>
                    <a:pt x="2826" y="3183"/>
                    <a:pt x="2955" y="3260"/>
                  </a:cubicBezTo>
                  <a:cubicBezTo>
                    <a:pt x="3004" y="3290"/>
                    <a:pt x="3055" y="3304"/>
                    <a:pt x="3105" y="3304"/>
                  </a:cubicBezTo>
                  <a:cubicBezTo>
                    <a:pt x="3206" y="3304"/>
                    <a:pt x="3302" y="3248"/>
                    <a:pt x="3366" y="3160"/>
                  </a:cubicBezTo>
                  <a:cubicBezTo>
                    <a:pt x="3402" y="3113"/>
                    <a:pt x="3437" y="3067"/>
                    <a:pt x="3471" y="3021"/>
                  </a:cubicBezTo>
                  <a:cubicBezTo>
                    <a:pt x="3815" y="2603"/>
                    <a:pt x="4212" y="2236"/>
                    <a:pt x="4646" y="1914"/>
                  </a:cubicBezTo>
                  <a:cubicBezTo>
                    <a:pt x="4947" y="1701"/>
                    <a:pt x="5260" y="1518"/>
                    <a:pt x="5599" y="1376"/>
                  </a:cubicBezTo>
                  <a:cubicBezTo>
                    <a:pt x="5772" y="1315"/>
                    <a:pt x="5951" y="1270"/>
                    <a:pt x="6133" y="1243"/>
                  </a:cubicBezTo>
                  <a:cubicBezTo>
                    <a:pt x="6187" y="1238"/>
                    <a:pt x="6242" y="1236"/>
                    <a:pt x="6297" y="1236"/>
                  </a:cubicBezTo>
                  <a:cubicBezTo>
                    <a:pt x="6362" y="1236"/>
                    <a:pt x="6427" y="1239"/>
                    <a:pt x="6492" y="1245"/>
                  </a:cubicBezTo>
                  <a:cubicBezTo>
                    <a:pt x="6566" y="1262"/>
                    <a:pt x="6639" y="1283"/>
                    <a:pt x="6710" y="1307"/>
                  </a:cubicBezTo>
                  <a:cubicBezTo>
                    <a:pt x="6777" y="1344"/>
                    <a:pt x="6842" y="1383"/>
                    <a:pt x="6904" y="1427"/>
                  </a:cubicBezTo>
                  <a:cubicBezTo>
                    <a:pt x="6957" y="1478"/>
                    <a:pt x="7005" y="1531"/>
                    <a:pt x="7053" y="1586"/>
                  </a:cubicBezTo>
                  <a:cubicBezTo>
                    <a:pt x="7085" y="1640"/>
                    <a:pt x="7113" y="1696"/>
                    <a:pt x="7139" y="1752"/>
                  </a:cubicBezTo>
                  <a:cubicBezTo>
                    <a:pt x="7179" y="1886"/>
                    <a:pt x="7209" y="2022"/>
                    <a:pt x="7230" y="2159"/>
                  </a:cubicBezTo>
                  <a:cubicBezTo>
                    <a:pt x="7243" y="2377"/>
                    <a:pt x="7235" y="2596"/>
                    <a:pt x="7209" y="2811"/>
                  </a:cubicBezTo>
                  <a:cubicBezTo>
                    <a:pt x="7022" y="3862"/>
                    <a:pt x="6622" y="4867"/>
                    <a:pt x="6218" y="5849"/>
                  </a:cubicBezTo>
                  <a:cubicBezTo>
                    <a:pt x="5724" y="7047"/>
                    <a:pt x="5242" y="8251"/>
                    <a:pt x="4726" y="9441"/>
                  </a:cubicBezTo>
                  <a:lnTo>
                    <a:pt x="4726" y="9441"/>
                  </a:lnTo>
                  <a:cubicBezTo>
                    <a:pt x="4752" y="9380"/>
                    <a:pt x="4780" y="9319"/>
                    <a:pt x="4806" y="9257"/>
                  </a:cubicBezTo>
                  <a:lnTo>
                    <a:pt x="4806" y="9257"/>
                  </a:lnTo>
                  <a:cubicBezTo>
                    <a:pt x="4780" y="9321"/>
                    <a:pt x="4751" y="9383"/>
                    <a:pt x="4724" y="9446"/>
                  </a:cubicBezTo>
                  <a:cubicBezTo>
                    <a:pt x="4716" y="9464"/>
                    <a:pt x="4708" y="9482"/>
                    <a:pt x="4701" y="9500"/>
                  </a:cubicBezTo>
                  <a:lnTo>
                    <a:pt x="4701" y="9500"/>
                  </a:lnTo>
                  <a:cubicBezTo>
                    <a:pt x="4707" y="9485"/>
                    <a:pt x="4713" y="9470"/>
                    <a:pt x="4720" y="9454"/>
                  </a:cubicBezTo>
                  <a:lnTo>
                    <a:pt x="4720" y="9454"/>
                  </a:lnTo>
                  <a:cubicBezTo>
                    <a:pt x="3991" y="11114"/>
                    <a:pt x="3227" y="12756"/>
                    <a:pt x="2477" y="14404"/>
                  </a:cubicBezTo>
                  <a:cubicBezTo>
                    <a:pt x="2062" y="15315"/>
                    <a:pt x="1657" y="16230"/>
                    <a:pt x="1262" y="17149"/>
                  </a:cubicBezTo>
                  <a:cubicBezTo>
                    <a:pt x="878" y="18038"/>
                    <a:pt x="505" y="18936"/>
                    <a:pt x="182" y="19850"/>
                  </a:cubicBezTo>
                  <a:cubicBezTo>
                    <a:pt x="1" y="20365"/>
                    <a:pt x="282" y="20973"/>
                    <a:pt x="731" y="21245"/>
                  </a:cubicBezTo>
                  <a:cubicBezTo>
                    <a:pt x="926" y="21364"/>
                    <a:pt x="1147" y="21425"/>
                    <a:pt x="1371" y="21425"/>
                  </a:cubicBezTo>
                  <a:cubicBezTo>
                    <a:pt x="1469" y="21425"/>
                    <a:pt x="1568" y="21413"/>
                    <a:pt x="1665" y="21389"/>
                  </a:cubicBezTo>
                  <a:cubicBezTo>
                    <a:pt x="1949" y="21320"/>
                    <a:pt x="2304" y="21110"/>
                    <a:pt x="2428" y="20830"/>
                  </a:cubicBezTo>
                  <a:cubicBezTo>
                    <a:pt x="2668" y="20291"/>
                    <a:pt x="2899" y="19746"/>
                    <a:pt x="3134" y="19204"/>
                  </a:cubicBezTo>
                  <a:lnTo>
                    <a:pt x="3134" y="19204"/>
                  </a:lnTo>
                  <a:cubicBezTo>
                    <a:pt x="3110" y="19258"/>
                    <a:pt x="3086" y="19313"/>
                    <a:pt x="3061" y="19369"/>
                  </a:cubicBezTo>
                  <a:lnTo>
                    <a:pt x="3363" y="18677"/>
                  </a:lnTo>
                  <a:cubicBezTo>
                    <a:pt x="3369" y="18664"/>
                    <a:pt x="3375" y="18650"/>
                    <a:pt x="3382" y="18636"/>
                  </a:cubicBezTo>
                  <a:lnTo>
                    <a:pt x="3382" y="18636"/>
                  </a:lnTo>
                  <a:cubicBezTo>
                    <a:pt x="3379" y="18643"/>
                    <a:pt x="3376" y="18649"/>
                    <a:pt x="3373" y="18656"/>
                  </a:cubicBezTo>
                  <a:cubicBezTo>
                    <a:pt x="3380" y="18641"/>
                    <a:pt x="3387" y="18626"/>
                    <a:pt x="3393" y="18611"/>
                  </a:cubicBezTo>
                  <a:lnTo>
                    <a:pt x="3393" y="18611"/>
                  </a:lnTo>
                  <a:cubicBezTo>
                    <a:pt x="3395" y="18607"/>
                    <a:pt x="3397" y="18603"/>
                    <a:pt x="3399" y="18599"/>
                  </a:cubicBezTo>
                  <a:lnTo>
                    <a:pt x="3399" y="18599"/>
                  </a:lnTo>
                  <a:cubicBezTo>
                    <a:pt x="3398" y="18600"/>
                    <a:pt x="3397" y="18602"/>
                    <a:pt x="3396" y="18603"/>
                  </a:cubicBezTo>
                  <a:lnTo>
                    <a:pt x="3396" y="18603"/>
                  </a:lnTo>
                  <a:cubicBezTo>
                    <a:pt x="3401" y="18593"/>
                    <a:pt x="3405" y="18583"/>
                    <a:pt x="3409" y="18573"/>
                  </a:cubicBezTo>
                  <a:lnTo>
                    <a:pt x="3466" y="18443"/>
                  </a:lnTo>
                  <a:lnTo>
                    <a:pt x="3466" y="18443"/>
                  </a:lnTo>
                  <a:cubicBezTo>
                    <a:pt x="3461" y="18454"/>
                    <a:pt x="3456" y="18466"/>
                    <a:pt x="3451" y="18478"/>
                  </a:cubicBezTo>
                  <a:lnTo>
                    <a:pt x="3451" y="18478"/>
                  </a:lnTo>
                  <a:cubicBezTo>
                    <a:pt x="4436" y="16231"/>
                    <a:pt x="5455" y="13999"/>
                    <a:pt x="6436" y="11751"/>
                  </a:cubicBezTo>
                  <a:cubicBezTo>
                    <a:pt x="6750" y="11034"/>
                    <a:pt x="7052" y="10312"/>
                    <a:pt x="7349" y="9589"/>
                  </a:cubicBezTo>
                  <a:cubicBezTo>
                    <a:pt x="7457" y="9484"/>
                    <a:pt x="7564" y="9378"/>
                    <a:pt x="7674" y="9277"/>
                  </a:cubicBezTo>
                  <a:cubicBezTo>
                    <a:pt x="8413" y="8585"/>
                    <a:pt x="9194" y="7940"/>
                    <a:pt x="10014" y="7346"/>
                  </a:cubicBezTo>
                  <a:cubicBezTo>
                    <a:pt x="10563" y="6955"/>
                    <a:pt x="11122" y="6580"/>
                    <a:pt x="11698" y="6234"/>
                  </a:cubicBezTo>
                  <a:cubicBezTo>
                    <a:pt x="12197" y="5934"/>
                    <a:pt x="12723" y="5656"/>
                    <a:pt x="13266" y="5440"/>
                  </a:cubicBezTo>
                  <a:cubicBezTo>
                    <a:pt x="13481" y="5361"/>
                    <a:pt x="13704" y="5302"/>
                    <a:pt x="13930" y="5263"/>
                  </a:cubicBezTo>
                  <a:cubicBezTo>
                    <a:pt x="13975" y="5261"/>
                    <a:pt x="14019" y="5259"/>
                    <a:pt x="14064" y="5257"/>
                  </a:cubicBezTo>
                  <a:lnTo>
                    <a:pt x="14064" y="5257"/>
                  </a:lnTo>
                  <a:cubicBezTo>
                    <a:pt x="14067" y="5445"/>
                    <a:pt x="14056" y="5633"/>
                    <a:pt x="14032" y="5820"/>
                  </a:cubicBezTo>
                  <a:cubicBezTo>
                    <a:pt x="13888" y="6635"/>
                    <a:pt x="13616" y="7401"/>
                    <a:pt x="13290" y="8161"/>
                  </a:cubicBezTo>
                  <a:cubicBezTo>
                    <a:pt x="12722" y="9436"/>
                    <a:pt x="12068" y="10674"/>
                    <a:pt x="11459" y="11933"/>
                  </a:cubicBezTo>
                  <a:cubicBezTo>
                    <a:pt x="10739" y="13416"/>
                    <a:pt x="10044" y="14937"/>
                    <a:pt x="9589" y="16525"/>
                  </a:cubicBezTo>
                  <a:cubicBezTo>
                    <a:pt x="9371" y="17279"/>
                    <a:pt x="9225" y="18064"/>
                    <a:pt x="9177" y="18846"/>
                  </a:cubicBezTo>
                  <a:cubicBezTo>
                    <a:pt x="9162" y="19152"/>
                    <a:pt x="9169" y="19459"/>
                    <a:pt x="9198" y="19763"/>
                  </a:cubicBezTo>
                  <a:cubicBezTo>
                    <a:pt x="9234" y="20156"/>
                    <a:pt x="9290" y="20539"/>
                    <a:pt x="9413" y="20916"/>
                  </a:cubicBezTo>
                  <a:cubicBezTo>
                    <a:pt x="9523" y="21244"/>
                    <a:pt x="9654" y="21574"/>
                    <a:pt x="9846" y="21864"/>
                  </a:cubicBezTo>
                  <a:cubicBezTo>
                    <a:pt x="10043" y="22167"/>
                    <a:pt x="10287" y="22438"/>
                    <a:pt x="10567" y="22666"/>
                  </a:cubicBezTo>
                  <a:cubicBezTo>
                    <a:pt x="11033" y="23053"/>
                    <a:pt x="11518" y="23415"/>
                    <a:pt x="12119" y="23554"/>
                  </a:cubicBezTo>
                  <a:cubicBezTo>
                    <a:pt x="12329" y="23603"/>
                    <a:pt x="12542" y="23625"/>
                    <a:pt x="12754" y="23625"/>
                  </a:cubicBezTo>
                  <a:cubicBezTo>
                    <a:pt x="13475" y="23625"/>
                    <a:pt x="14192" y="23365"/>
                    <a:pt x="14809" y="23002"/>
                  </a:cubicBezTo>
                  <a:cubicBezTo>
                    <a:pt x="15094" y="22835"/>
                    <a:pt x="15361" y="22643"/>
                    <a:pt x="15619" y="22443"/>
                  </a:cubicBezTo>
                  <a:cubicBezTo>
                    <a:pt x="15676" y="22544"/>
                    <a:pt x="15745" y="22639"/>
                    <a:pt x="15825" y="22723"/>
                  </a:cubicBezTo>
                  <a:cubicBezTo>
                    <a:pt x="16106" y="23010"/>
                    <a:pt x="16528" y="23148"/>
                    <a:pt x="16906" y="23243"/>
                  </a:cubicBezTo>
                  <a:cubicBezTo>
                    <a:pt x="17212" y="23319"/>
                    <a:pt x="17533" y="23348"/>
                    <a:pt x="17853" y="23348"/>
                  </a:cubicBezTo>
                  <a:cubicBezTo>
                    <a:pt x="18013" y="23348"/>
                    <a:pt x="18173" y="23341"/>
                    <a:pt x="18329" y="23328"/>
                  </a:cubicBezTo>
                  <a:cubicBezTo>
                    <a:pt x="18818" y="23287"/>
                    <a:pt x="19294" y="23154"/>
                    <a:pt x="19733" y="22936"/>
                  </a:cubicBezTo>
                  <a:cubicBezTo>
                    <a:pt x="20359" y="22626"/>
                    <a:pt x="20941" y="22232"/>
                    <a:pt x="21479" y="21786"/>
                  </a:cubicBezTo>
                  <a:cubicBezTo>
                    <a:pt x="21597" y="21688"/>
                    <a:pt x="21714" y="21589"/>
                    <a:pt x="21830" y="21490"/>
                  </a:cubicBezTo>
                  <a:lnTo>
                    <a:pt x="21830" y="21490"/>
                  </a:lnTo>
                  <a:cubicBezTo>
                    <a:pt x="21633" y="21905"/>
                    <a:pt x="21493" y="22364"/>
                    <a:pt x="21440" y="22822"/>
                  </a:cubicBezTo>
                  <a:cubicBezTo>
                    <a:pt x="21412" y="23056"/>
                    <a:pt x="21407" y="23291"/>
                    <a:pt x="21425" y="23525"/>
                  </a:cubicBezTo>
                  <a:cubicBezTo>
                    <a:pt x="21453" y="23828"/>
                    <a:pt x="21537" y="24136"/>
                    <a:pt x="21623" y="24428"/>
                  </a:cubicBezTo>
                  <a:cubicBezTo>
                    <a:pt x="21893" y="25348"/>
                    <a:pt x="22570" y="26194"/>
                    <a:pt x="23500" y="26501"/>
                  </a:cubicBezTo>
                  <a:cubicBezTo>
                    <a:pt x="23892" y="26630"/>
                    <a:pt x="24298" y="26682"/>
                    <a:pt x="24707" y="26682"/>
                  </a:cubicBezTo>
                  <a:cubicBezTo>
                    <a:pt x="25227" y="26682"/>
                    <a:pt x="25750" y="26599"/>
                    <a:pt x="26251" y="26482"/>
                  </a:cubicBezTo>
                  <a:cubicBezTo>
                    <a:pt x="26726" y="26370"/>
                    <a:pt x="27185" y="26219"/>
                    <a:pt x="27648" y="26068"/>
                  </a:cubicBezTo>
                  <a:cubicBezTo>
                    <a:pt x="27840" y="26006"/>
                    <a:pt x="28032" y="25942"/>
                    <a:pt x="28222" y="25876"/>
                  </a:cubicBezTo>
                  <a:lnTo>
                    <a:pt x="28222" y="25876"/>
                  </a:lnTo>
                  <a:cubicBezTo>
                    <a:pt x="28208" y="26159"/>
                    <a:pt x="28229" y="26441"/>
                    <a:pt x="28284" y="26719"/>
                  </a:cubicBezTo>
                  <a:cubicBezTo>
                    <a:pt x="28316" y="26889"/>
                    <a:pt x="28359" y="27056"/>
                    <a:pt x="28412" y="27220"/>
                  </a:cubicBezTo>
                  <a:cubicBezTo>
                    <a:pt x="28467" y="27381"/>
                    <a:pt x="28549" y="27532"/>
                    <a:pt x="28629" y="27679"/>
                  </a:cubicBezTo>
                  <a:cubicBezTo>
                    <a:pt x="28774" y="27948"/>
                    <a:pt x="28974" y="28175"/>
                    <a:pt x="29196" y="28384"/>
                  </a:cubicBezTo>
                  <a:cubicBezTo>
                    <a:pt x="29408" y="28585"/>
                    <a:pt x="29675" y="28741"/>
                    <a:pt x="29938" y="28863"/>
                  </a:cubicBezTo>
                  <a:cubicBezTo>
                    <a:pt x="30255" y="29009"/>
                    <a:pt x="30608" y="29092"/>
                    <a:pt x="30952" y="29138"/>
                  </a:cubicBezTo>
                  <a:cubicBezTo>
                    <a:pt x="31142" y="29163"/>
                    <a:pt x="31332" y="29174"/>
                    <a:pt x="31522" y="29174"/>
                  </a:cubicBezTo>
                  <a:cubicBezTo>
                    <a:pt x="32142" y="29174"/>
                    <a:pt x="32761" y="29049"/>
                    <a:pt x="33344" y="28838"/>
                  </a:cubicBezTo>
                  <a:cubicBezTo>
                    <a:pt x="33840" y="28660"/>
                    <a:pt x="34312" y="28394"/>
                    <a:pt x="34763" y="28123"/>
                  </a:cubicBezTo>
                  <a:cubicBezTo>
                    <a:pt x="35202" y="27862"/>
                    <a:pt x="35625" y="27572"/>
                    <a:pt x="36043" y="27275"/>
                  </a:cubicBezTo>
                  <a:cubicBezTo>
                    <a:pt x="36447" y="26986"/>
                    <a:pt x="36851" y="26692"/>
                    <a:pt x="37256" y="26403"/>
                  </a:cubicBezTo>
                  <a:cubicBezTo>
                    <a:pt x="37733" y="26066"/>
                    <a:pt x="38203" y="25716"/>
                    <a:pt x="38634" y="25325"/>
                  </a:cubicBezTo>
                  <a:cubicBezTo>
                    <a:pt x="38697" y="25266"/>
                    <a:pt x="38726" y="25178"/>
                    <a:pt x="38671" y="25101"/>
                  </a:cubicBezTo>
                  <a:cubicBezTo>
                    <a:pt x="38639" y="25057"/>
                    <a:pt x="38590" y="25034"/>
                    <a:pt x="38539" y="25034"/>
                  </a:cubicBezTo>
                  <a:cubicBezTo>
                    <a:pt x="38507" y="25034"/>
                    <a:pt x="38475" y="25043"/>
                    <a:pt x="38446" y="25063"/>
                  </a:cubicBezTo>
                  <a:cubicBezTo>
                    <a:pt x="38136" y="25266"/>
                    <a:pt x="37819" y="25458"/>
                    <a:pt x="37493" y="25635"/>
                  </a:cubicBezTo>
                  <a:cubicBezTo>
                    <a:pt x="37127" y="25824"/>
                    <a:pt x="36754" y="25998"/>
                    <a:pt x="36382" y="26175"/>
                  </a:cubicBezTo>
                  <a:cubicBezTo>
                    <a:pt x="35994" y="26360"/>
                    <a:pt x="35610" y="26550"/>
                    <a:pt x="35225" y="26735"/>
                  </a:cubicBezTo>
                  <a:cubicBezTo>
                    <a:pt x="34434" y="27113"/>
                    <a:pt x="33628" y="27443"/>
                    <a:pt x="32775" y="27653"/>
                  </a:cubicBezTo>
                  <a:cubicBezTo>
                    <a:pt x="32425" y="27726"/>
                    <a:pt x="32078" y="27771"/>
                    <a:pt x="31723" y="27771"/>
                  </a:cubicBezTo>
                  <a:cubicBezTo>
                    <a:pt x="31719" y="27771"/>
                    <a:pt x="31714" y="27771"/>
                    <a:pt x="31710" y="27771"/>
                  </a:cubicBezTo>
                  <a:cubicBezTo>
                    <a:pt x="31491" y="27754"/>
                    <a:pt x="31274" y="27719"/>
                    <a:pt x="31061" y="27664"/>
                  </a:cubicBezTo>
                  <a:cubicBezTo>
                    <a:pt x="30904" y="27610"/>
                    <a:pt x="30753" y="27543"/>
                    <a:pt x="30608" y="27464"/>
                  </a:cubicBezTo>
                  <a:cubicBezTo>
                    <a:pt x="30513" y="27399"/>
                    <a:pt x="30424" y="27328"/>
                    <a:pt x="30341" y="27250"/>
                  </a:cubicBezTo>
                  <a:cubicBezTo>
                    <a:pt x="30279" y="27173"/>
                    <a:pt x="30223" y="27093"/>
                    <a:pt x="30172" y="27009"/>
                  </a:cubicBezTo>
                  <a:cubicBezTo>
                    <a:pt x="30129" y="26911"/>
                    <a:pt x="30093" y="26810"/>
                    <a:pt x="30064" y="26708"/>
                  </a:cubicBezTo>
                  <a:cubicBezTo>
                    <a:pt x="30039" y="26573"/>
                    <a:pt x="30027" y="26436"/>
                    <a:pt x="30025" y="26297"/>
                  </a:cubicBezTo>
                  <a:cubicBezTo>
                    <a:pt x="30042" y="26078"/>
                    <a:pt x="30078" y="25862"/>
                    <a:pt x="30133" y="25650"/>
                  </a:cubicBezTo>
                  <a:cubicBezTo>
                    <a:pt x="30195" y="25461"/>
                    <a:pt x="30270" y="25275"/>
                    <a:pt x="30355" y="25095"/>
                  </a:cubicBezTo>
                  <a:cubicBezTo>
                    <a:pt x="30760" y="24945"/>
                    <a:pt x="31166" y="24799"/>
                    <a:pt x="31576" y="24665"/>
                  </a:cubicBezTo>
                  <a:cubicBezTo>
                    <a:pt x="32600" y="24330"/>
                    <a:pt x="33670" y="24160"/>
                    <a:pt x="34672" y="23750"/>
                  </a:cubicBezTo>
                  <a:cubicBezTo>
                    <a:pt x="35193" y="23537"/>
                    <a:pt x="35691" y="23259"/>
                    <a:pt x="36088" y="22852"/>
                  </a:cubicBezTo>
                  <a:cubicBezTo>
                    <a:pt x="36277" y="22658"/>
                    <a:pt x="36414" y="22422"/>
                    <a:pt x="36535" y="22181"/>
                  </a:cubicBezTo>
                  <a:cubicBezTo>
                    <a:pt x="36652" y="21947"/>
                    <a:pt x="36746" y="21686"/>
                    <a:pt x="36771" y="21423"/>
                  </a:cubicBezTo>
                  <a:cubicBezTo>
                    <a:pt x="36791" y="21190"/>
                    <a:pt x="36748" y="20963"/>
                    <a:pt x="36631" y="20760"/>
                  </a:cubicBezTo>
                  <a:cubicBezTo>
                    <a:pt x="36496" y="20526"/>
                    <a:pt x="36277" y="20373"/>
                    <a:pt x="36044" y="20246"/>
                  </a:cubicBezTo>
                  <a:cubicBezTo>
                    <a:pt x="35775" y="20101"/>
                    <a:pt x="35459" y="20024"/>
                    <a:pt x="35165" y="19959"/>
                  </a:cubicBezTo>
                  <a:cubicBezTo>
                    <a:pt x="34971" y="19915"/>
                    <a:pt x="34768" y="19896"/>
                    <a:pt x="34567" y="19896"/>
                  </a:cubicBezTo>
                  <a:cubicBezTo>
                    <a:pt x="34457" y="19896"/>
                    <a:pt x="34348" y="19901"/>
                    <a:pt x="34241" y="19912"/>
                  </a:cubicBezTo>
                  <a:cubicBezTo>
                    <a:pt x="33926" y="19943"/>
                    <a:pt x="33612" y="20029"/>
                    <a:pt x="33310" y="20117"/>
                  </a:cubicBezTo>
                  <a:cubicBezTo>
                    <a:pt x="32994" y="20211"/>
                    <a:pt x="32686" y="20333"/>
                    <a:pt x="32392" y="20483"/>
                  </a:cubicBezTo>
                  <a:cubicBezTo>
                    <a:pt x="31752" y="20804"/>
                    <a:pt x="31159" y="21207"/>
                    <a:pt x="30625" y="21684"/>
                  </a:cubicBezTo>
                  <a:cubicBezTo>
                    <a:pt x="30128" y="22132"/>
                    <a:pt x="29658" y="22607"/>
                    <a:pt x="29263" y="23149"/>
                  </a:cubicBezTo>
                  <a:cubicBezTo>
                    <a:pt x="29072" y="23411"/>
                    <a:pt x="28901" y="23685"/>
                    <a:pt x="28750" y="23971"/>
                  </a:cubicBezTo>
                  <a:cubicBezTo>
                    <a:pt x="28578" y="24293"/>
                    <a:pt x="28461" y="24634"/>
                    <a:pt x="28365" y="24984"/>
                  </a:cubicBezTo>
                  <a:cubicBezTo>
                    <a:pt x="28325" y="25124"/>
                    <a:pt x="28293" y="25267"/>
                    <a:pt x="28269" y="25410"/>
                  </a:cubicBezTo>
                  <a:cubicBezTo>
                    <a:pt x="28121" y="25450"/>
                    <a:pt x="27974" y="25487"/>
                    <a:pt x="27824" y="25523"/>
                  </a:cubicBezTo>
                  <a:cubicBezTo>
                    <a:pt x="27154" y="25675"/>
                    <a:pt x="26466" y="25762"/>
                    <a:pt x="25779" y="25762"/>
                  </a:cubicBezTo>
                  <a:cubicBezTo>
                    <a:pt x="25729" y="25762"/>
                    <a:pt x="25678" y="25761"/>
                    <a:pt x="25627" y="25760"/>
                  </a:cubicBezTo>
                  <a:cubicBezTo>
                    <a:pt x="25293" y="25745"/>
                    <a:pt x="24960" y="25711"/>
                    <a:pt x="24636" y="25625"/>
                  </a:cubicBezTo>
                  <a:cubicBezTo>
                    <a:pt x="24425" y="25560"/>
                    <a:pt x="24222" y="25471"/>
                    <a:pt x="24028" y="25364"/>
                  </a:cubicBezTo>
                  <a:cubicBezTo>
                    <a:pt x="23884" y="25268"/>
                    <a:pt x="23749" y="25160"/>
                    <a:pt x="23626" y="25040"/>
                  </a:cubicBezTo>
                  <a:cubicBezTo>
                    <a:pt x="23540" y="24935"/>
                    <a:pt x="23460" y="24824"/>
                    <a:pt x="23391" y="24708"/>
                  </a:cubicBezTo>
                  <a:cubicBezTo>
                    <a:pt x="23312" y="24535"/>
                    <a:pt x="23249" y="24354"/>
                    <a:pt x="23201" y="24170"/>
                  </a:cubicBezTo>
                  <a:cubicBezTo>
                    <a:pt x="23150" y="23916"/>
                    <a:pt x="23122" y="23659"/>
                    <a:pt x="23118" y="23400"/>
                  </a:cubicBezTo>
                  <a:cubicBezTo>
                    <a:pt x="23133" y="23209"/>
                    <a:pt x="23165" y="23021"/>
                    <a:pt x="23214" y="22837"/>
                  </a:cubicBezTo>
                  <a:cubicBezTo>
                    <a:pt x="23349" y="22436"/>
                    <a:pt x="23536" y="22056"/>
                    <a:pt x="23755" y="21691"/>
                  </a:cubicBezTo>
                  <a:cubicBezTo>
                    <a:pt x="24190" y="21024"/>
                    <a:pt x="24719" y="20423"/>
                    <a:pt x="25296" y="19875"/>
                  </a:cubicBezTo>
                  <a:cubicBezTo>
                    <a:pt x="25739" y="19472"/>
                    <a:pt x="26202" y="19106"/>
                    <a:pt x="26727" y="18813"/>
                  </a:cubicBezTo>
                  <a:cubicBezTo>
                    <a:pt x="27000" y="18674"/>
                    <a:pt x="27288" y="18563"/>
                    <a:pt x="27584" y="18482"/>
                  </a:cubicBezTo>
                  <a:cubicBezTo>
                    <a:pt x="27750" y="18450"/>
                    <a:pt x="27919" y="18430"/>
                    <a:pt x="28088" y="18427"/>
                  </a:cubicBezTo>
                  <a:cubicBezTo>
                    <a:pt x="28187" y="18434"/>
                    <a:pt x="28285" y="18449"/>
                    <a:pt x="28382" y="18472"/>
                  </a:cubicBezTo>
                  <a:cubicBezTo>
                    <a:pt x="28444" y="18495"/>
                    <a:pt x="28506" y="18521"/>
                    <a:pt x="28566" y="18553"/>
                  </a:cubicBezTo>
                  <a:cubicBezTo>
                    <a:pt x="28619" y="18591"/>
                    <a:pt x="28670" y="18632"/>
                    <a:pt x="28719" y="18677"/>
                  </a:cubicBezTo>
                  <a:cubicBezTo>
                    <a:pt x="28769" y="18740"/>
                    <a:pt x="28816" y="18808"/>
                    <a:pt x="28859" y="18879"/>
                  </a:cubicBezTo>
                  <a:cubicBezTo>
                    <a:pt x="28901" y="18972"/>
                    <a:pt x="28938" y="19069"/>
                    <a:pt x="28966" y="19168"/>
                  </a:cubicBezTo>
                  <a:cubicBezTo>
                    <a:pt x="28976" y="19211"/>
                    <a:pt x="28986" y="19253"/>
                    <a:pt x="28994" y="19296"/>
                  </a:cubicBezTo>
                  <a:cubicBezTo>
                    <a:pt x="29007" y="19429"/>
                    <a:pt x="29054" y="19556"/>
                    <a:pt x="29131" y="19665"/>
                  </a:cubicBezTo>
                  <a:cubicBezTo>
                    <a:pt x="29281" y="19878"/>
                    <a:pt x="29519" y="19992"/>
                    <a:pt x="29761" y="19992"/>
                  </a:cubicBezTo>
                  <a:cubicBezTo>
                    <a:pt x="29915" y="19992"/>
                    <a:pt x="30070" y="19946"/>
                    <a:pt x="30205" y="19850"/>
                  </a:cubicBezTo>
                  <a:cubicBezTo>
                    <a:pt x="30360" y="19742"/>
                    <a:pt x="30511" y="19538"/>
                    <a:pt x="30522" y="19343"/>
                  </a:cubicBezTo>
                  <a:cubicBezTo>
                    <a:pt x="30539" y="19086"/>
                    <a:pt x="30546" y="18833"/>
                    <a:pt x="30497" y="18580"/>
                  </a:cubicBezTo>
                  <a:cubicBezTo>
                    <a:pt x="30472" y="18443"/>
                    <a:pt x="30437" y="18308"/>
                    <a:pt x="30392" y="18177"/>
                  </a:cubicBezTo>
                  <a:cubicBezTo>
                    <a:pt x="30344" y="18035"/>
                    <a:pt x="30264" y="17901"/>
                    <a:pt x="30188" y="17771"/>
                  </a:cubicBezTo>
                  <a:cubicBezTo>
                    <a:pt x="30075" y="17578"/>
                    <a:pt x="29902" y="17407"/>
                    <a:pt x="29725" y="17273"/>
                  </a:cubicBezTo>
                  <a:cubicBezTo>
                    <a:pt x="29540" y="17132"/>
                    <a:pt x="29336" y="17022"/>
                    <a:pt x="29117" y="16945"/>
                  </a:cubicBezTo>
                  <a:cubicBezTo>
                    <a:pt x="28742" y="16815"/>
                    <a:pt x="28352" y="16760"/>
                    <a:pt x="27962" y="16760"/>
                  </a:cubicBezTo>
                  <a:cubicBezTo>
                    <a:pt x="27400" y="16760"/>
                    <a:pt x="26835" y="16872"/>
                    <a:pt x="26298" y="17028"/>
                  </a:cubicBezTo>
                  <a:cubicBezTo>
                    <a:pt x="25308" y="17315"/>
                    <a:pt x="24419" y="17848"/>
                    <a:pt x="23624" y="18498"/>
                  </a:cubicBezTo>
                  <a:cubicBezTo>
                    <a:pt x="22688" y="19265"/>
                    <a:pt x="21908" y="20196"/>
                    <a:pt x="21034" y="21026"/>
                  </a:cubicBezTo>
                  <a:cubicBezTo>
                    <a:pt x="20479" y="21541"/>
                    <a:pt x="19903" y="22043"/>
                    <a:pt x="19239" y="22412"/>
                  </a:cubicBezTo>
                  <a:cubicBezTo>
                    <a:pt x="19006" y="22525"/>
                    <a:pt x="18762" y="22611"/>
                    <a:pt x="18509" y="22670"/>
                  </a:cubicBezTo>
                  <a:cubicBezTo>
                    <a:pt x="18305" y="22711"/>
                    <a:pt x="18098" y="22738"/>
                    <a:pt x="17889" y="22751"/>
                  </a:cubicBezTo>
                  <a:cubicBezTo>
                    <a:pt x="17869" y="22730"/>
                    <a:pt x="17843" y="22717"/>
                    <a:pt x="17815" y="22714"/>
                  </a:cubicBezTo>
                  <a:cubicBezTo>
                    <a:pt x="17725" y="22708"/>
                    <a:pt x="17637" y="22693"/>
                    <a:pt x="17549" y="22669"/>
                  </a:cubicBezTo>
                  <a:cubicBezTo>
                    <a:pt x="17478" y="22645"/>
                    <a:pt x="17408" y="22615"/>
                    <a:pt x="17342" y="22578"/>
                  </a:cubicBezTo>
                  <a:cubicBezTo>
                    <a:pt x="17291" y="22544"/>
                    <a:pt x="17244" y="22506"/>
                    <a:pt x="17200" y="22465"/>
                  </a:cubicBezTo>
                  <a:cubicBezTo>
                    <a:pt x="17163" y="22422"/>
                    <a:pt x="17129" y="22376"/>
                    <a:pt x="17099" y="22328"/>
                  </a:cubicBezTo>
                  <a:cubicBezTo>
                    <a:pt x="17064" y="22258"/>
                    <a:pt x="17035" y="22186"/>
                    <a:pt x="17014" y="22111"/>
                  </a:cubicBezTo>
                  <a:cubicBezTo>
                    <a:pt x="16988" y="21985"/>
                    <a:pt x="16976" y="21858"/>
                    <a:pt x="16978" y="21730"/>
                  </a:cubicBezTo>
                  <a:cubicBezTo>
                    <a:pt x="16980" y="21666"/>
                    <a:pt x="16989" y="21604"/>
                    <a:pt x="16996" y="21540"/>
                  </a:cubicBezTo>
                  <a:cubicBezTo>
                    <a:pt x="17103" y="21340"/>
                    <a:pt x="17204" y="21138"/>
                    <a:pt x="17303" y="20935"/>
                  </a:cubicBezTo>
                  <a:cubicBezTo>
                    <a:pt x="17437" y="20715"/>
                    <a:pt x="17577" y="20498"/>
                    <a:pt x="17732" y="20292"/>
                  </a:cubicBezTo>
                  <a:cubicBezTo>
                    <a:pt x="17751" y="20267"/>
                    <a:pt x="17763" y="20237"/>
                    <a:pt x="17767" y="20204"/>
                  </a:cubicBezTo>
                  <a:cubicBezTo>
                    <a:pt x="18358" y="19442"/>
                    <a:pt x="18888" y="18634"/>
                    <a:pt x="19352" y="17788"/>
                  </a:cubicBezTo>
                  <a:cubicBezTo>
                    <a:pt x="19609" y="17318"/>
                    <a:pt x="19830" y="16828"/>
                    <a:pt x="20033" y="16332"/>
                  </a:cubicBezTo>
                  <a:cubicBezTo>
                    <a:pt x="20099" y="16172"/>
                    <a:pt x="20155" y="16009"/>
                    <a:pt x="20202" y="15843"/>
                  </a:cubicBezTo>
                  <a:cubicBezTo>
                    <a:pt x="20237" y="15715"/>
                    <a:pt x="20247" y="15585"/>
                    <a:pt x="20298" y="15464"/>
                  </a:cubicBezTo>
                  <a:cubicBezTo>
                    <a:pt x="20393" y="15232"/>
                    <a:pt x="20327" y="14909"/>
                    <a:pt x="20214" y="14697"/>
                  </a:cubicBezTo>
                  <a:cubicBezTo>
                    <a:pt x="20028" y="14356"/>
                    <a:pt x="19676" y="14162"/>
                    <a:pt x="19313" y="14162"/>
                  </a:cubicBezTo>
                  <a:cubicBezTo>
                    <a:pt x="19148" y="14162"/>
                    <a:pt x="18981" y="14202"/>
                    <a:pt x="18826" y="14285"/>
                  </a:cubicBezTo>
                  <a:cubicBezTo>
                    <a:pt x="18756" y="14337"/>
                    <a:pt x="18684" y="14389"/>
                    <a:pt x="18612" y="14440"/>
                  </a:cubicBezTo>
                  <a:cubicBezTo>
                    <a:pt x="18509" y="14539"/>
                    <a:pt x="18429" y="14656"/>
                    <a:pt x="18373" y="14786"/>
                  </a:cubicBezTo>
                  <a:cubicBezTo>
                    <a:pt x="17799" y="15604"/>
                    <a:pt x="17343" y="16501"/>
                    <a:pt x="16846" y="17365"/>
                  </a:cubicBezTo>
                  <a:cubicBezTo>
                    <a:pt x="16190" y="18504"/>
                    <a:pt x="15505" y="19639"/>
                    <a:pt x="14692" y="20673"/>
                  </a:cubicBezTo>
                  <a:cubicBezTo>
                    <a:pt x="14365" y="21069"/>
                    <a:pt x="14017" y="21450"/>
                    <a:pt x="13611" y="21765"/>
                  </a:cubicBezTo>
                  <a:cubicBezTo>
                    <a:pt x="13467" y="21866"/>
                    <a:pt x="13315" y="21955"/>
                    <a:pt x="13155" y="22030"/>
                  </a:cubicBezTo>
                  <a:cubicBezTo>
                    <a:pt x="13069" y="22058"/>
                    <a:pt x="12981" y="22081"/>
                    <a:pt x="12892" y="22097"/>
                  </a:cubicBezTo>
                  <a:cubicBezTo>
                    <a:pt x="12860" y="22099"/>
                    <a:pt x="12827" y="22100"/>
                    <a:pt x="12795" y="22100"/>
                  </a:cubicBezTo>
                  <a:cubicBezTo>
                    <a:pt x="12762" y="22100"/>
                    <a:pt x="12730" y="22099"/>
                    <a:pt x="12697" y="22097"/>
                  </a:cubicBezTo>
                  <a:cubicBezTo>
                    <a:pt x="12636" y="22083"/>
                    <a:pt x="12576" y="22066"/>
                    <a:pt x="12518" y="22044"/>
                  </a:cubicBezTo>
                  <a:cubicBezTo>
                    <a:pt x="12455" y="22012"/>
                    <a:pt x="12397" y="21976"/>
                    <a:pt x="12339" y="21936"/>
                  </a:cubicBezTo>
                  <a:cubicBezTo>
                    <a:pt x="12270" y="21872"/>
                    <a:pt x="12204" y="21804"/>
                    <a:pt x="12144" y="21732"/>
                  </a:cubicBezTo>
                  <a:cubicBezTo>
                    <a:pt x="12090" y="21643"/>
                    <a:pt x="12041" y="21551"/>
                    <a:pt x="12000" y="21456"/>
                  </a:cubicBezTo>
                  <a:cubicBezTo>
                    <a:pt x="11888" y="21130"/>
                    <a:pt x="11807" y="20796"/>
                    <a:pt x="11756" y="20454"/>
                  </a:cubicBezTo>
                  <a:cubicBezTo>
                    <a:pt x="11715" y="19953"/>
                    <a:pt x="11739" y="19453"/>
                    <a:pt x="11803" y="18955"/>
                  </a:cubicBezTo>
                  <a:cubicBezTo>
                    <a:pt x="12124" y="17008"/>
                    <a:pt x="12882" y="15152"/>
                    <a:pt x="13663" y="13349"/>
                  </a:cubicBezTo>
                  <a:cubicBezTo>
                    <a:pt x="14268" y="11975"/>
                    <a:pt x="14914" y="10617"/>
                    <a:pt x="15494" y="9231"/>
                  </a:cubicBezTo>
                  <a:cubicBezTo>
                    <a:pt x="15722" y="8691"/>
                    <a:pt x="15935" y="8144"/>
                    <a:pt x="16097" y="7580"/>
                  </a:cubicBezTo>
                  <a:cubicBezTo>
                    <a:pt x="16185" y="7272"/>
                    <a:pt x="16235" y="6961"/>
                    <a:pt x="16279" y="6642"/>
                  </a:cubicBezTo>
                  <a:cubicBezTo>
                    <a:pt x="16321" y="6344"/>
                    <a:pt x="16347" y="6049"/>
                    <a:pt x="16341" y="5748"/>
                  </a:cubicBezTo>
                  <a:cubicBezTo>
                    <a:pt x="16331" y="5227"/>
                    <a:pt x="16246" y="4651"/>
                    <a:pt x="15961" y="4198"/>
                  </a:cubicBezTo>
                  <a:cubicBezTo>
                    <a:pt x="15790" y="3927"/>
                    <a:pt x="15625" y="3761"/>
                    <a:pt x="15366" y="3572"/>
                  </a:cubicBezTo>
                  <a:cubicBezTo>
                    <a:pt x="15121" y="3395"/>
                    <a:pt x="14836" y="3342"/>
                    <a:pt x="14547" y="3299"/>
                  </a:cubicBezTo>
                  <a:cubicBezTo>
                    <a:pt x="14481" y="3290"/>
                    <a:pt x="14413" y="3285"/>
                    <a:pt x="14345" y="3284"/>
                  </a:cubicBezTo>
                  <a:cubicBezTo>
                    <a:pt x="13970" y="3284"/>
                    <a:pt x="13596" y="3420"/>
                    <a:pt x="13258" y="3563"/>
                  </a:cubicBezTo>
                  <a:cubicBezTo>
                    <a:pt x="12869" y="3728"/>
                    <a:pt x="12508" y="3966"/>
                    <a:pt x="12160" y="4203"/>
                  </a:cubicBezTo>
                  <a:cubicBezTo>
                    <a:pt x="11485" y="4663"/>
                    <a:pt x="10873" y="5209"/>
                    <a:pt x="10272" y="5761"/>
                  </a:cubicBezTo>
                  <a:cubicBezTo>
                    <a:pt x="9637" y="6344"/>
                    <a:pt x="9031" y="6961"/>
                    <a:pt x="8431" y="7580"/>
                  </a:cubicBezTo>
                  <a:cubicBezTo>
                    <a:pt x="8278" y="7739"/>
                    <a:pt x="8124" y="7897"/>
                    <a:pt x="7970" y="8055"/>
                  </a:cubicBezTo>
                  <a:cubicBezTo>
                    <a:pt x="8219" y="7431"/>
                    <a:pt x="8475" y="6807"/>
                    <a:pt x="8695" y="6174"/>
                  </a:cubicBezTo>
                  <a:cubicBezTo>
                    <a:pt x="8988" y="5343"/>
                    <a:pt x="9214" y="4490"/>
                    <a:pt x="9284" y="3608"/>
                  </a:cubicBezTo>
                  <a:cubicBezTo>
                    <a:pt x="9319" y="3181"/>
                    <a:pt x="9282" y="2757"/>
                    <a:pt x="9220" y="2333"/>
                  </a:cubicBezTo>
                  <a:cubicBezTo>
                    <a:pt x="9162" y="1933"/>
                    <a:pt x="9021" y="1520"/>
                    <a:pt x="8797" y="1180"/>
                  </a:cubicBezTo>
                  <a:cubicBezTo>
                    <a:pt x="8353" y="506"/>
                    <a:pt x="7627" y="0"/>
                    <a:pt x="680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527;p61">
              <a:extLst>
                <a:ext uri="{FF2B5EF4-FFF2-40B4-BE49-F238E27FC236}">
                  <a16:creationId xmlns:a16="http://schemas.microsoft.com/office/drawing/2014/main" id="{7252B546-EDEB-4FAD-B49E-8B3A3534F1AE}"/>
                </a:ext>
              </a:extLst>
            </p:cNvPr>
            <p:cNvSpPr/>
            <p:nvPr/>
          </p:nvSpPr>
          <p:spPr>
            <a:xfrm>
              <a:off x="5597425" y="1054900"/>
              <a:ext cx="93275" cy="76925"/>
            </a:xfrm>
            <a:custGeom>
              <a:avLst/>
              <a:gdLst/>
              <a:ahLst/>
              <a:cxnLst/>
              <a:rect l="l" t="t" r="r" b="b"/>
              <a:pathLst>
                <a:path w="3731" h="3077" extrusionOk="0">
                  <a:moveTo>
                    <a:pt x="2529" y="1"/>
                  </a:moveTo>
                  <a:cubicBezTo>
                    <a:pt x="2523" y="1"/>
                    <a:pt x="2517" y="1"/>
                    <a:pt x="2512" y="1"/>
                  </a:cubicBezTo>
                  <a:cubicBezTo>
                    <a:pt x="2383" y="2"/>
                    <a:pt x="2255" y="12"/>
                    <a:pt x="2127" y="31"/>
                  </a:cubicBezTo>
                  <a:cubicBezTo>
                    <a:pt x="1925" y="59"/>
                    <a:pt x="1706" y="121"/>
                    <a:pt x="1473" y="214"/>
                  </a:cubicBezTo>
                  <a:cubicBezTo>
                    <a:pt x="1327" y="220"/>
                    <a:pt x="1182" y="242"/>
                    <a:pt x="1040" y="280"/>
                  </a:cubicBezTo>
                  <a:cubicBezTo>
                    <a:pt x="907" y="314"/>
                    <a:pt x="780" y="366"/>
                    <a:pt x="662" y="432"/>
                  </a:cubicBezTo>
                  <a:cubicBezTo>
                    <a:pt x="531" y="509"/>
                    <a:pt x="415" y="606"/>
                    <a:pt x="315" y="719"/>
                  </a:cubicBezTo>
                  <a:cubicBezTo>
                    <a:pt x="129" y="918"/>
                    <a:pt x="58" y="1186"/>
                    <a:pt x="30" y="1376"/>
                  </a:cubicBezTo>
                  <a:cubicBezTo>
                    <a:pt x="0" y="1586"/>
                    <a:pt x="30" y="1821"/>
                    <a:pt x="123" y="2095"/>
                  </a:cubicBezTo>
                  <a:cubicBezTo>
                    <a:pt x="196" y="2313"/>
                    <a:pt x="338" y="2522"/>
                    <a:pt x="545" y="2714"/>
                  </a:cubicBezTo>
                  <a:cubicBezTo>
                    <a:pt x="727" y="2882"/>
                    <a:pt x="964" y="2995"/>
                    <a:pt x="1248" y="3051"/>
                  </a:cubicBezTo>
                  <a:cubicBezTo>
                    <a:pt x="1333" y="3067"/>
                    <a:pt x="1419" y="3076"/>
                    <a:pt x="1505" y="3076"/>
                  </a:cubicBezTo>
                  <a:cubicBezTo>
                    <a:pt x="2154" y="3076"/>
                    <a:pt x="2709" y="2618"/>
                    <a:pt x="2981" y="2345"/>
                  </a:cubicBezTo>
                  <a:cubicBezTo>
                    <a:pt x="3169" y="2156"/>
                    <a:pt x="3381" y="1926"/>
                    <a:pt x="3527" y="1648"/>
                  </a:cubicBezTo>
                  <a:cubicBezTo>
                    <a:pt x="3596" y="1520"/>
                    <a:pt x="3652" y="1412"/>
                    <a:pt x="3683" y="1286"/>
                  </a:cubicBezTo>
                  <a:cubicBezTo>
                    <a:pt x="3701" y="1217"/>
                    <a:pt x="3714" y="1146"/>
                    <a:pt x="3724" y="1075"/>
                  </a:cubicBezTo>
                  <a:cubicBezTo>
                    <a:pt x="3730" y="1009"/>
                    <a:pt x="3729" y="944"/>
                    <a:pt x="3720" y="878"/>
                  </a:cubicBezTo>
                  <a:cubicBezTo>
                    <a:pt x="3713" y="773"/>
                    <a:pt x="3684" y="670"/>
                    <a:pt x="3637" y="577"/>
                  </a:cubicBezTo>
                  <a:cubicBezTo>
                    <a:pt x="3573" y="448"/>
                    <a:pt x="3494" y="370"/>
                    <a:pt x="3380" y="265"/>
                  </a:cubicBezTo>
                  <a:cubicBezTo>
                    <a:pt x="3304" y="194"/>
                    <a:pt x="3200" y="149"/>
                    <a:pt x="3109" y="109"/>
                  </a:cubicBezTo>
                  <a:cubicBezTo>
                    <a:pt x="3000" y="62"/>
                    <a:pt x="2889" y="43"/>
                    <a:pt x="2779" y="24"/>
                  </a:cubicBezTo>
                  <a:cubicBezTo>
                    <a:pt x="2697" y="9"/>
                    <a:pt x="2613" y="1"/>
                    <a:pt x="2529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1615;p61">
            <a:extLst>
              <a:ext uri="{FF2B5EF4-FFF2-40B4-BE49-F238E27FC236}">
                <a16:creationId xmlns:a16="http://schemas.microsoft.com/office/drawing/2014/main" id="{E990AABB-9221-4DC8-BBBD-5AF89613ADF0}"/>
              </a:ext>
            </a:extLst>
          </p:cNvPr>
          <p:cNvGrpSpPr/>
          <p:nvPr/>
        </p:nvGrpSpPr>
        <p:grpSpPr>
          <a:xfrm flipH="1">
            <a:off x="245189" y="3227003"/>
            <a:ext cx="1185364" cy="1646767"/>
            <a:chOff x="2301549" y="2955715"/>
            <a:chExt cx="1185364" cy="1646767"/>
          </a:xfrm>
        </p:grpSpPr>
        <p:grpSp>
          <p:nvGrpSpPr>
            <p:cNvPr id="28" name="Google Shape;1616;p61">
              <a:extLst>
                <a:ext uri="{FF2B5EF4-FFF2-40B4-BE49-F238E27FC236}">
                  <a16:creationId xmlns:a16="http://schemas.microsoft.com/office/drawing/2014/main" id="{C9117ED7-ACDD-49AF-A00D-F1096969D4D0}"/>
                </a:ext>
              </a:extLst>
            </p:cNvPr>
            <p:cNvGrpSpPr/>
            <p:nvPr/>
          </p:nvGrpSpPr>
          <p:grpSpPr>
            <a:xfrm>
              <a:off x="2301549" y="2955715"/>
              <a:ext cx="1185364" cy="1646767"/>
              <a:chOff x="-7321575" y="-331775"/>
              <a:chExt cx="1158600" cy="1609900"/>
            </a:xfrm>
          </p:grpSpPr>
          <p:sp>
            <p:nvSpPr>
              <p:cNvPr id="34" name="Google Shape;1617;p61">
                <a:extLst>
                  <a:ext uri="{FF2B5EF4-FFF2-40B4-BE49-F238E27FC236}">
                    <a16:creationId xmlns:a16="http://schemas.microsoft.com/office/drawing/2014/main" id="{5C830939-83C5-44D7-B01D-BC01F2A93013}"/>
                  </a:ext>
                </a:extLst>
              </p:cNvPr>
              <p:cNvSpPr/>
              <p:nvPr/>
            </p:nvSpPr>
            <p:spPr>
              <a:xfrm>
                <a:off x="-7321575" y="588075"/>
                <a:ext cx="1158600" cy="690050"/>
              </a:xfrm>
              <a:custGeom>
                <a:avLst/>
                <a:gdLst/>
                <a:ahLst/>
                <a:cxnLst/>
                <a:rect l="l" t="t" r="r" b="b"/>
                <a:pathLst>
                  <a:path w="46344" h="27602" extrusionOk="0">
                    <a:moveTo>
                      <a:pt x="19809" y="1"/>
                    </a:moveTo>
                    <a:cubicBezTo>
                      <a:pt x="17219" y="1"/>
                      <a:pt x="14612" y="169"/>
                      <a:pt x="12205" y="606"/>
                    </a:cubicBezTo>
                    <a:cubicBezTo>
                      <a:pt x="1" y="2819"/>
                      <a:pt x="2060" y="27282"/>
                      <a:pt x="1873" y="27598"/>
                    </a:cubicBezTo>
                    <a:lnTo>
                      <a:pt x="46343" y="27598"/>
                    </a:lnTo>
                    <a:cubicBezTo>
                      <a:pt x="46343" y="2030"/>
                      <a:pt x="37148" y="1928"/>
                      <a:pt x="37148" y="1928"/>
                    </a:cubicBezTo>
                    <a:cubicBezTo>
                      <a:pt x="37148" y="1928"/>
                      <a:pt x="28573" y="1"/>
                      <a:pt x="19809" y="1"/>
                    </a:cubicBezTo>
                    <a:close/>
                    <a:moveTo>
                      <a:pt x="1864" y="27598"/>
                    </a:moveTo>
                    <a:cubicBezTo>
                      <a:pt x="1866" y="27601"/>
                      <a:pt x="1867" y="27602"/>
                      <a:pt x="1869" y="27602"/>
                    </a:cubicBezTo>
                    <a:cubicBezTo>
                      <a:pt x="1870" y="27602"/>
                      <a:pt x="1872" y="27601"/>
                      <a:pt x="1873" y="2759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618;p61">
                <a:extLst>
                  <a:ext uri="{FF2B5EF4-FFF2-40B4-BE49-F238E27FC236}">
                    <a16:creationId xmlns:a16="http://schemas.microsoft.com/office/drawing/2014/main" id="{F0B856EA-72E3-4069-BDEF-9B2485096065}"/>
                  </a:ext>
                </a:extLst>
              </p:cNvPr>
              <p:cNvSpPr/>
              <p:nvPr/>
            </p:nvSpPr>
            <p:spPr>
              <a:xfrm>
                <a:off x="-6456525" y="97850"/>
                <a:ext cx="148850" cy="554050"/>
              </a:xfrm>
              <a:custGeom>
                <a:avLst/>
                <a:gdLst/>
                <a:ahLst/>
                <a:cxnLst/>
                <a:rect l="l" t="t" r="r" b="b"/>
                <a:pathLst>
                  <a:path w="5954" h="22162" extrusionOk="0">
                    <a:moveTo>
                      <a:pt x="1216" y="1"/>
                    </a:moveTo>
                    <a:cubicBezTo>
                      <a:pt x="828" y="1"/>
                      <a:pt x="462" y="283"/>
                      <a:pt x="626" y="768"/>
                    </a:cubicBezTo>
                    <a:cubicBezTo>
                      <a:pt x="1297" y="2751"/>
                      <a:pt x="416" y="4482"/>
                      <a:pt x="200" y="6446"/>
                    </a:cubicBezTo>
                    <a:cubicBezTo>
                      <a:pt x="1" y="8260"/>
                      <a:pt x="578" y="9558"/>
                      <a:pt x="1822" y="10848"/>
                    </a:cubicBezTo>
                    <a:cubicBezTo>
                      <a:pt x="5246" y="14393"/>
                      <a:pt x="3722" y="18759"/>
                      <a:pt x="277" y="21661"/>
                    </a:cubicBezTo>
                    <a:cubicBezTo>
                      <a:pt x="66" y="21838"/>
                      <a:pt x="260" y="22161"/>
                      <a:pt x="490" y="22161"/>
                    </a:cubicBezTo>
                    <a:cubicBezTo>
                      <a:pt x="536" y="22161"/>
                      <a:pt x="584" y="22148"/>
                      <a:pt x="630" y="22118"/>
                    </a:cubicBezTo>
                    <a:cubicBezTo>
                      <a:pt x="3752" y="20116"/>
                      <a:pt x="5954" y="16496"/>
                      <a:pt x="4744" y="12719"/>
                    </a:cubicBezTo>
                    <a:cubicBezTo>
                      <a:pt x="4466" y="11849"/>
                      <a:pt x="4022" y="11108"/>
                      <a:pt x="3442" y="10406"/>
                    </a:cubicBezTo>
                    <a:cubicBezTo>
                      <a:pt x="2262" y="8978"/>
                      <a:pt x="1554" y="7996"/>
                      <a:pt x="1935" y="6066"/>
                    </a:cubicBezTo>
                    <a:cubicBezTo>
                      <a:pt x="2322" y="4104"/>
                      <a:pt x="3156" y="2048"/>
                      <a:pt x="1797" y="274"/>
                    </a:cubicBezTo>
                    <a:cubicBezTo>
                      <a:pt x="1654" y="87"/>
                      <a:pt x="1432" y="1"/>
                      <a:pt x="12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19;p61">
                <a:extLst>
                  <a:ext uri="{FF2B5EF4-FFF2-40B4-BE49-F238E27FC236}">
                    <a16:creationId xmlns:a16="http://schemas.microsoft.com/office/drawing/2014/main" id="{E2A2C101-9768-4D13-9497-F101CF193458}"/>
                  </a:ext>
                </a:extLst>
              </p:cNvPr>
              <p:cNvSpPr/>
              <p:nvPr/>
            </p:nvSpPr>
            <p:spPr>
              <a:xfrm>
                <a:off x="-7185900" y="-331775"/>
                <a:ext cx="815100" cy="1020525"/>
              </a:xfrm>
              <a:custGeom>
                <a:avLst/>
                <a:gdLst/>
                <a:ahLst/>
                <a:cxnLst/>
                <a:rect l="l" t="t" r="r" b="b"/>
                <a:pathLst>
                  <a:path w="32604" h="40821" extrusionOk="0">
                    <a:moveTo>
                      <a:pt x="14495" y="0"/>
                    </a:moveTo>
                    <a:cubicBezTo>
                      <a:pt x="12987" y="0"/>
                      <a:pt x="11447" y="282"/>
                      <a:pt x="10009" y="713"/>
                    </a:cubicBezTo>
                    <a:cubicBezTo>
                      <a:pt x="8188" y="1258"/>
                      <a:pt x="6378" y="2055"/>
                      <a:pt x="5085" y="3446"/>
                    </a:cubicBezTo>
                    <a:cubicBezTo>
                      <a:pt x="3763" y="4868"/>
                      <a:pt x="3104" y="6767"/>
                      <a:pt x="2481" y="8608"/>
                    </a:cubicBezTo>
                    <a:cubicBezTo>
                      <a:pt x="1624" y="11140"/>
                      <a:pt x="758" y="13737"/>
                      <a:pt x="820" y="16409"/>
                    </a:cubicBezTo>
                    <a:cubicBezTo>
                      <a:pt x="904" y="19955"/>
                      <a:pt x="2626" y="23427"/>
                      <a:pt x="2043" y="26926"/>
                    </a:cubicBezTo>
                    <a:cubicBezTo>
                      <a:pt x="1619" y="29468"/>
                      <a:pt x="0" y="32042"/>
                      <a:pt x="949" y="34440"/>
                    </a:cubicBezTo>
                    <a:cubicBezTo>
                      <a:pt x="1421" y="35632"/>
                      <a:pt x="2475" y="36519"/>
                      <a:pt x="3637" y="37060"/>
                    </a:cubicBezTo>
                    <a:cubicBezTo>
                      <a:pt x="4799" y="37602"/>
                      <a:pt x="6076" y="37840"/>
                      <a:pt x="7336" y="38073"/>
                    </a:cubicBezTo>
                    <a:lnTo>
                      <a:pt x="23780" y="40820"/>
                    </a:lnTo>
                    <a:cubicBezTo>
                      <a:pt x="25878" y="40705"/>
                      <a:pt x="28014" y="40163"/>
                      <a:pt x="29663" y="38862"/>
                    </a:cubicBezTo>
                    <a:cubicBezTo>
                      <a:pt x="31311" y="37562"/>
                      <a:pt x="32375" y="35401"/>
                      <a:pt x="31977" y="33339"/>
                    </a:cubicBezTo>
                    <a:cubicBezTo>
                      <a:pt x="31699" y="31906"/>
                      <a:pt x="30788" y="30695"/>
                      <a:pt x="30009" y="29461"/>
                    </a:cubicBezTo>
                    <a:cubicBezTo>
                      <a:pt x="29230" y="28228"/>
                      <a:pt x="28541" y="26800"/>
                      <a:pt x="28795" y="25362"/>
                    </a:cubicBezTo>
                    <a:cubicBezTo>
                      <a:pt x="29247" y="22794"/>
                      <a:pt x="32479" y="21264"/>
                      <a:pt x="32548" y="18657"/>
                    </a:cubicBezTo>
                    <a:cubicBezTo>
                      <a:pt x="32604" y="16505"/>
                      <a:pt x="30482" y="15002"/>
                      <a:pt x="29534" y="13069"/>
                    </a:cubicBezTo>
                    <a:cubicBezTo>
                      <a:pt x="28685" y="11338"/>
                      <a:pt x="28812" y="9314"/>
                      <a:pt x="28506" y="7410"/>
                    </a:cubicBezTo>
                    <a:cubicBezTo>
                      <a:pt x="28202" y="5508"/>
                      <a:pt x="27147" y="3427"/>
                      <a:pt x="25251" y="3089"/>
                    </a:cubicBezTo>
                    <a:cubicBezTo>
                      <a:pt x="25034" y="3050"/>
                      <a:pt x="24815" y="3036"/>
                      <a:pt x="24596" y="3036"/>
                    </a:cubicBezTo>
                    <a:cubicBezTo>
                      <a:pt x="24062" y="3036"/>
                      <a:pt x="23522" y="3117"/>
                      <a:pt x="22990" y="3117"/>
                    </a:cubicBezTo>
                    <a:cubicBezTo>
                      <a:pt x="22746" y="3117"/>
                      <a:pt x="22503" y="3100"/>
                      <a:pt x="22263" y="3051"/>
                    </a:cubicBezTo>
                    <a:cubicBezTo>
                      <a:pt x="21159" y="2822"/>
                      <a:pt x="20320" y="1957"/>
                      <a:pt x="19381" y="1334"/>
                    </a:cubicBezTo>
                    <a:cubicBezTo>
                      <a:pt x="17935" y="377"/>
                      <a:pt x="16237" y="0"/>
                      <a:pt x="144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620;p61">
                <a:extLst>
                  <a:ext uri="{FF2B5EF4-FFF2-40B4-BE49-F238E27FC236}">
                    <a16:creationId xmlns:a16="http://schemas.microsoft.com/office/drawing/2014/main" id="{DF0E34A7-8CB7-4159-8927-7451BB58702B}"/>
                  </a:ext>
                </a:extLst>
              </p:cNvPr>
              <p:cNvSpPr/>
              <p:nvPr/>
            </p:nvSpPr>
            <p:spPr>
              <a:xfrm>
                <a:off x="-7113425" y="-210850"/>
                <a:ext cx="738050" cy="1014250"/>
              </a:xfrm>
              <a:custGeom>
                <a:avLst/>
                <a:gdLst/>
                <a:ahLst/>
                <a:cxnLst/>
                <a:rect l="l" t="t" r="r" b="b"/>
                <a:pathLst>
                  <a:path w="29522" h="40570" extrusionOk="0">
                    <a:moveTo>
                      <a:pt x="5481" y="0"/>
                    </a:moveTo>
                    <a:cubicBezTo>
                      <a:pt x="3617" y="0"/>
                      <a:pt x="2045" y="1391"/>
                      <a:pt x="1824" y="3242"/>
                    </a:cubicBezTo>
                    <a:cubicBezTo>
                      <a:pt x="981" y="10278"/>
                      <a:pt x="1" y="26318"/>
                      <a:pt x="8556" y="26318"/>
                    </a:cubicBezTo>
                    <a:cubicBezTo>
                      <a:pt x="8682" y="26318"/>
                      <a:pt x="8810" y="26315"/>
                      <a:pt x="8940" y="26308"/>
                    </a:cubicBezTo>
                    <a:lnTo>
                      <a:pt x="8940" y="31879"/>
                    </a:lnTo>
                    <a:lnTo>
                      <a:pt x="3525" y="34664"/>
                    </a:lnTo>
                    <a:cubicBezTo>
                      <a:pt x="3525" y="34664"/>
                      <a:pt x="5578" y="40569"/>
                      <a:pt x="14833" y="40569"/>
                    </a:cubicBezTo>
                    <a:cubicBezTo>
                      <a:pt x="15738" y="40569"/>
                      <a:pt x="16712" y="40513"/>
                      <a:pt x="17761" y="40389"/>
                    </a:cubicBezTo>
                    <a:cubicBezTo>
                      <a:pt x="29522" y="38997"/>
                      <a:pt x="29213" y="34046"/>
                      <a:pt x="29213" y="34046"/>
                    </a:cubicBezTo>
                    <a:lnTo>
                      <a:pt x="21785" y="31725"/>
                    </a:lnTo>
                    <a:lnTo>
                      <a:pt x="21630" y="18261"/>
                    </a:lnTo>
                    <a:lnTo>
                      <a:pt x="21630" y="18261"/>
                    </a:lnTo>
                    <a:cubicBezTo>
                      <a:pt x="21630" y="18261"/>
                      <a:pt x="21668" y="18263"/>
                      <a:pt x="21737" y="18263"/>
                    </a:cubicBezTo>
                    <a:cubicBezTo>
                      <a:pt x="22323" y="18263"/>
                      <a:pt x="25123" y="18056"/>
                      <a:pt x="25035" y="14082"/>
                    </a:cubicBezTo>
                    <a:cubicBezTo>
                      <a:pt x="24960" y="10662"/>
                      <a:pt x="22410" y="10354"/>
                      <a:pt x="21491" y="10354"/>
                    </a:cubicBezTo>
                    <a:cubicBezTo>
                      <a:pt x="21289" y="10354"/>
                      <a:pt x="21166" y="10369"/>
                      <a:pt x="21166" y="10369"/>
                    </a:cubicBezTo>
                    <a:lnTo>
                      <a:pt x="20943" y="2888"/>
                    </a:lnTo>
                    <a:cubicBezTo>
                      <a:pt x="20895" y="1280"/>
                      <a:pt x="19577" y="0"/>
                      <a:pt x="17967" y="0"/>
                    </a:cubicBezTo>
                    <a:close/>
                  </a:path>
                </a:pathLst>
              </a:custGeom>
              <a:solidFill>
                <a:srgbClr val="DAAF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621;p61">
                <a:extLst>
                  <a:ext uri="{FF2B5EF4-FFF2-40B4-BE49-F238E27FC236}">
                    <a16:creationId xmlns:a16="http://schemas.microsoft.com/office/drawing/2014/main" id="{D9B0E166-A51A-4702-A250-7972DFA378AE}"/>
                  </a:ext>
                </a:extLst>
              </p:cNvPr>
              <p:cNvSpPr/>
              <p:nvPr/>
            </p:nvSpPr>
            <p:spPr>
              <a:xfrm>
                <a:off x="-7097850" y="-234275"/>
                <a:ext cx="531325" cy="282350"/>
              </a:xfrm>
              <a:custGeom>
                <a:avLst/>
                <a:gdLst/>
                <a:ahLst/>
                <a:cxnLst/>
                <a:rect l="l" t="t" r="r" b="b"/>
                <a:pathLst>
                  <a:path w="21253" h="11294" extrusionOk="0">
                    <a:moveTo>
                      <a:pt x="11203" y="0"/>
                    </a:moveTo>
                    <a:cubicBezTo>
                      <a:pt x="9872" y="0"/>
                      <a:pt x="8539" y="36"/>
                      <a:pt x="7213" y="73"/>
                    </a:cubicBezTo>
                    <a:cubicBezTo>
                      <a:pt x="5744" y="114"/>
                      <a:pt x="4201" y="176"/>
                      <a:pt x="2945" y="940"/>
                    </a:cubicBezTo>
                    <a:cubicBezTo>
                      <a:pt x="1816" y="1630"/>
                      <a:pt x="1064" y="2822"/>
                      <a:pt x="648" y="4078"/>
                    </a:cubicBezTo>
                    <a:cubicBezTo>
                      <a:pt x="230" y="5335"/>
                      <a:pt x="115" y="6669"/>
                      <a:pt x="0" y="7987"/>
                    </a:cubicBezTo>
                    <a:lnTo>
                      <a:pt x="260" y="8018"/>
                    </a:lnTo>
                    <a:cubicBezTo>
                      <a:pt x="5286" y="7568"/>
                      <a:pt x="10129" y="5288"/>
                      <a:pt x="13677" y="1702"/>
                    </a:cubicBezTo>
                    <a:cubicBezTo>
                      <a:pt x="13857" y="2463"/>
                      <a:pt x="14043" y="3238"/>
                      <a:pt x="14440" y="3911"/>
                    </a:cubicBezTo>
                    <a:cubicBezTo>
                      <a:pt x="14837" y="4587"/>
                      <a:pt x="15486" y="5156"/>
                      <a:pt x="16260" y="5265"/>
                    </a:cubicBezTo>
                    <a:cubicBezTo>
                      <a:pt x="16334" y="5275"/>
                      <a:pt x="16408" y="5280"/>
                      <a:pt x="16483" y="5280"/>
                    </a:cubicBezTo>
                    <a:cubicBezTo>
                      <a:pt x="17194" y="5280"/>
                      <a:pt x="17920" y="4824"/>
                      <a:pt x="18068" y="4131"/>
                    </a:cubicBezTo>
                    <a:cubicBezTo>
                      <a:pt x="18265" y="6419"/>
                      <a:pt x="19058" y="11190"/>
                      <a:pt x="21014" y="11294"/>
                    </a:cubicBezTo>
                    <a:cubicBezTo>
                      <a:pt x="21253" y="8730"/>
                      <a:pt x="20895" y="5351"/>
                      <a:pt x="21007" y="2779"/>
                    </a:cubicBezTo>
                    <a:cubicBezTo>
                      <a:pt x="21029" y="2246"/>
                      <a:pt x="21024" y="1644"/>
                      <a:pt x="20642" y="1273"/>
                    </a:cubicBezTo>
                    <a:cubicBezTo>
                      <a:pt x="20412" y="1048"/>
                      <a:pt x="20089" y="956"/>
                      <a:pt x="19777" y="877"/>
                    </a:cubicBezTo>
                    <a:cubicBezTo>
                      <a:pt x="16981" y="171"/>
                      <a:pt x="14096" y="0"/>
                      <a:pt x="112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22;p61">
                <a:extLst>
                  <a:ext uri="{FF2B5EF4-FFF2-40B4-BE49-F238E27FC236}">
                    <a16:creationId xmlns:a16="http://schemas.microsoft.com/office/drawing/2014/main" id="{D1E7816F-98BD-479E-9235-8AE7F2C9D8DB}"/>
                  </a:ext>
                </a:extLst>
              </p:cNvPr>
              <p:cNvSpPr/>
              <p:nvPr/>
            </p:nvSpPr>
            <p:spPr>
              <a:xfrm>
                <a:off x="-7227850" y="-91650"/>
                <a:ext cx="268450" cy="750925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30037" extrusionOk="0">
                    <a:moveTo>
                      <a:pt x="4473" y="0"/>
                    </a:moveTo>
                    <a:cubicBezTo>
                      <a:pt x="4415" y="0"/>
                      <a:pt x="4357" y="34"/>
                      <a:pt x="4331" y="113"/>
                    </a:cubicBezTo>
                    <a:cubicBezTo>
                      <a:pt x="3111" y="3769"/>
                      <a:pt x="715" y="6968"/>
                      <a:pt x="202" y="10864"/>
                    </a:cubicBezTo>
                    <a:cubicBezTo>
                      <a:pt x="0" y="12400"/>
                      <a:pt x="120" y="13976"/>
                      <a:pt x="756" y="15404"/>
                    </a:cubicBezTo>
                    <a:cubicBezTo>
                      <a:pt x="1052" y="16069"/>
                      <a:pt x="1473" y="16624"/>
                      <a:pt x="1875" y="17225"/>
                    </a:cubicBezTo>
                    <a:cubicBezTo>
                      <a:pt x="2734" y="18520"/>
                      <a:pt x="2780" y="19434"/>
                      <a:pt x="2118" y="20846"/>
                    </a:cubicBezTo>
                    <a:cubicBezTo>
                      <a:pt x="967" y="23300"/>
                      <a:pt x="826" y="26011"/>
                      <a:pt x="2759" y="28162"/>
                    </a:cubicBezTo>
                    <a:cubicBezTo>
                      <a:pt x="3852" y="29377"/>
                      <a:pt x="5448" y="30036"/>
                      <a:pt x="7032" y="30036"/>
                    </a:cubicBezTo>
                    <a:cubicBezTo>
                      <a:pt x="8220" y="30036"/>
                      <a:pt x="9401" y="29666"/>
                      <a:pt x="10360" y="28883"/>
                    </a:cubicBezTo>
                    <a:cubicBezTo>
                      <a:pt x="10737" y="28573"/>
                      <a:pt x="10417" y="27907"/>
                      <a:pt x="9980" y="27907"/>
                    </a:cubicBezTo>
                    <a:cubicBezTo>
                      <a:pt x="9925" y="27907"/>
                      <a:pt x="9868" y="27918"/>
                      <a:pt x="9811" y="27941"/>
                    </a:cubicBezTo>
                    <a:cubicBezTo>
                      <a:pt x="8958" y="28282"/>
                      <a:pt x="8040" y="28459"/>
                      <a:pt x="7150" y="28459"/>
                    </a:cubicBezTo>
                    <a:cubicBezTo>
                      <a:pt x="4669" y="28459"/>
                      <a:pt x="2410" y="27081"/>
                      <a:pt x="2408" y="24018"/>
                    </a:cubicBezTo>
                    <a:cubicBezTo>
                      <a:pt x="2405" y="21575"/>
                      <a:pt x="4669" y="19933"/>
                      <a:pt x="3399" y="17438"/>
                    </a:cubicBezTo>
                    <a:cubicBezTo>
                      <a:pt x="2715" y="16095"/>
                      <a:pt x="1693" y="15115"/>
                      <a:pt x="1396" y="13567"/>
                    </a:cubicBezTo>
                    <a:cubicBezTo>
                      <a:pt x="1104" y="12052"/>
                      <a:pt x="1342" y="10463"/>
                      <a:pt x="1756" y="8995"/>
                    </a:cubicBezTo>
                    <a:cubicBezTo>
                      <a:pt x="2611" y="5984"/>
                      <a:pt x="4200" y="3342"/>
                      <a:pt x="4635" y="197"/>
                    </a:cubicBezTo>
                    <a:cubicBezTo>
                      <a:pt x="4652" y="78"/>
                      <a:pt x="4562" y="0"/>
                      <a:pt x="44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23;p61">
                <a:extLst>
                  <a:ext uri="{FF2B5EF4-FFF2-40B4-BE49-F238E27FC236}">
                    <a16:creationId xmlns:a16="http://schemas.microsoft.com/office/drawing/2014/main" id="{C1C50065-4666-4628-9132-A3020ADB9C38}"/>
                  </a:ext>
                </a:extLst>
              </p:cNvPr>
              <p:cNvSpPr/>
              <p:nvPr/>
            </p:nvSpPr>
            <p:spPr>
              <a:xfrm>
                <a:off x="-6637925" y="-199725"/>
                <a:ext cx="278450" cy="476650"/>
              </a:xfrm>
              <a:custGeom>
                <a:avLst/>
                <a:gdLst/>
                <a:ahLst/>
                <a:cxnLst/>
                <a:rect l="l" t="t" r="r" b="b"/>
                <a:pathLst>
                  <a:path w="11138" h="19066" extrusionOk="0">
                    <a:moveTo>
                      <a:pt x="161" y="0"/>
                    </a:moveTo>
                    <a:cubicBezTo>
                      <a:pt x="0" y="0"/>
                      <a:pt x="1" y="248"/>
                      <a:pt x="163" y="252"/>
                    </a:cubicBezTo>
                    <a:lnTo>
                      <a:pt x="161" y="254"/>
                    </a:lnTo>
                    <a:cubicBezTo>
                      <a:pt x="2252" y="308"/>
                      <a:pt x="4303" y="1794"/>
                      <a:pt x="5044" y="3724"/>
                    </a:cubicBezTo>
                    <a:cubicBezTo>
                      <a:pt x="5692" y="5416"/>
                      <a:pt x="5454" y="7268"/>
                      <a:pt x="5851" y="9014"/>
                    </a:cubicBezTo>
                    <a:cubicBezTo>
                      <a:pt x="6132" y="10255"/>
                      <a:pt x="6721" y="11242"/>
                      <a:pt x="7694" y="12053"/>
                    </a:cubicBezTo>
                    <a:cubicBezTo>
                      <a:pt x="8553" y="12766"/>
                      <a:pt x="9891" y="13419"/>
                      <a:pt x="9780" y="14816"/>
                    </a:cubicBezTo>
                    <a:cubicBezTo>
                      <a:pt x="9663" y="16276"/>
                      <a:pt x="8639" y="17340"/>
                      <a:pt x="7737" y="18385"/>
                    </a:cubicBezTo>
                    <a:cubicBezTo>
                      <a:pt x="7483" y="18680"/>
                      <a:pt x="7730" y="19065"/>
                      <a:pt x="8027" y="19065"/>
                    </a:cubicBezTo>
                    <a:cubicBezTo>
                      <a:pt x="8117" y="19065"/>
                      <a:pt x="8211" y="19030"/>
                      <a:pt x="8298" y="18946"/>
                    </a:cubicBezTo>
                    <a:cubicBezTo>
                      <a:pt x="9702" y="17590"/>
                      <a:pt x="11137" y="15694"/>
                      <a:pt x="10294" y="13633"/>
                    </a:cubicBezTo>
                    <a:cubicBezTo>
                      <a:pt x="9964" y="12828"/>
                      <a:pt x="9301" y="12306"/>
                      <a:pt x="8667" y="11750"/>
                    </a:cubicBezTo>
                    <a:cubicBezTo>
                      <a:pt x="7516" y="10741"/>
                      <a:pt x="6912" y="9808"/>
                      <a:pt x="6599" y="8291"/>
                    </a:cubicBezTo>
                    <a:cubicBezTo>
                      <a:pt x="6158" y="6151"/>
                      <a:pt x="6373" y="3871"/>
                      <a:pt x="4913" y="2071"/>
                    </a:cubicBezTo>
                    <a:cubicBezTo>
                      <a:pt x="3667" y="533"/>
                      <a:pt x="2072" y="18"/>
                      <a:pt x="163" y="0"/>
                    </a:cubicBezTo>
                    <a:cubicBezTo>
                      <a:pt x="162" y="0"/>
                      <a:pt x="162" y="0"/>
                      <a:pt x="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24;p61">
                <a:extLst>
                  <a:ext uri="{FF2B5EF4-FFF2-40B4-BE49-F238E27FC236}">
                    <a16:creationId xmlns:a16="http://schemas.microsoft.com/office/drawing/2014/main" id="{FA8C1A9C-0B7C-48E7-A047-2AF03D08456D}"/>
                  </a:ext>
                </a:extLst>
              </p:cNvPr>
              <p:cNvSpPr/>
              <p:nvPr/>
            </p:nvSpPr>
            <p:spPr>
              <a:xfrm>
                <a:off x="-6607275" y="-177725"/>
                <a:ext cx="100475" cy="2069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8276" extrusionOk="0">
                    <a:moveTo>
                      <a:pt x="81" y="0"/>
                    </a:moveTo>
                    <a:cubicBezTo>
                      <a:pt x="38" y="0"/>
                      <a:pt x="1" y="54"/>
                      <a:pt x="41" y="88"/>
                    </a:cubicBezTo>
                    <a:lnTo>
                      <a:pt x="41" y="90"/>
                    </a:lnTo>
                    <a:cubicBezTo>
                      <a:pt x="2528" y="2269"/>
                      <a:pt x="3286" y="4858"/>
                      <a:pt x="3345" y="8068"/>
                    </a:cubicBezTo>
                    <a:cubicBezTo>
                      <a:pt x="3347" y="8207"/>
                      <a:pt x="3447" y="8275"/>
                      <a:pt x="3551" y="8275"/>
                    </a:cubicBezTo>
                    <a:cubicBezTo>
                      <a:pt x="3655" y="8275"/>
                      <a:pt x="3763" y="8205"/>
                      <a:pt x="3774" y="8068"/>
                    </a:cubicBezTo>
                    <a:cubicBezTo>
                      <a:pt x="4018" y="5085"/>
                      <a:pt x="2305" y="1934"/>
                      <a:pt x="116" y="14"/>
                    </a:cubicBezTo>
                    <a:cubicBezTo>
                      <a:pt x="105" y="4"/>
                      <a:pt x="93" y="0"/>
                      <a:pt x="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25;p61">
                <a:extLst>
                  <a:ext uri="{FF2B5EF4-FFF2-40B4-BE49-F238E27FC236}">
                    <a16:creationId xmlns:a16="http://schemas.microsoft.com/office/drawing/2014/main" id="{06550B5B-ADDD-440C-895C-0D691A432198}"/>
                  </a:ext>
                </a:extLst>
              </p:cNvPr>
              <p:cNvSpPr/>
              <p:nvPr/>
            </p:nvSpPr>
            <p:spPr>
              <a:xfrm>
                <a:off x="-7193675" y="-255100"/>
                <a:ext cx="449175" cy="817475"/>
              </a:xfrm>
              <a:custGeom>
                <a:avLst/>
                <a:gdLst/>
                <a:ahLst/>
                <a:cxnLst/>
                <a:rect l="l" t="t" r="r" b="b"/>
                <a:pathLst>
                  <a:path w="17967" h="32699" extrusionOk="0">
                    <a:moveTo>
                      <a:pt x="17780" y="1"/>
                    </a:moveTo>
                    <a:cubicBezTo>
                      <a:pt x="17737" y="1"/>
                      <a:pt x="17693" y="20"/>
                      <a:pt x="17661" y="66"/>
                    </a:cubicBezTo>
                    <a:lnTo>
                      <a:pt x="17661" y="67"/>
                    </a:lnTo>
                    <a:cubicBezTo>
                      <a:pt x="15141" y="3637"/>
                      <a:pt x="11337" y="5440"/>
                      <a:pt x="7347" y="6894"/>
                    </a:cubicBezTo>
                    <a:cubicBezTo>
                      <a:pt x="4368" y="7981"/>
                      <a:pt x="2810" y="9872"/>
                      <a:pt x="3234" y="13151"/>
                    </a:cubicBezTo>
                    <a:cubicBezTo>
                      <a:pt x="3504" y="15223"/>
                      <a:pt x="4580" y="17127"/>
                      <a:pt x="4730" y="19222"/>
                    </a:cubicBezTo>
                    <a:cubicBezTo>
                      <a:pt x="4905" y="21693"/>
                      <a:pt x="3535" y="23184"/>
                      <a:pt x="2157" y="25029"/>
                    </a:cubicBezTo>
                    <a:cubicBezTo>
                      <a:pt x="389" y="27394"/>
                      <a:pt x="1" y="30540"/>
                      <a:pt x="2407" y="32629"/>
                    </a:cubicBezTo>
                    <a:cubicBezTo>
                      <a:pt x="2463" y="32678"/>
                      <a:pt x="2521" y="32698"/>
                      <a:pt x="2576" y="32698"/>
                    </a:cubicBezTo>
                    <a:cubicBezTo>
                      <a:pt x="2758" y="32698"/>
                      <a:pt x="2897" y="32472"/>
                      <a:pt x="2751" y="32285"/>
                    </a:cubicBezTo>
                    <a:cubicBezTo>
                      <a:pt x="1411" y="30588"/>
                      <a:pt x="984" y="28390"/>
                      <a:pt x="2041" y="26441"/>
                    </a:cubicBezTo>
                    <a:cubicBezTo>
                      <a:pt x="2819" y="25010"/>
                      <a:pt x="4074" y="23897"/>
                      <a:pt x="4775" y="22418"/>
                    </a:cubicBezTo>
                    <a:cubicBezTo>
                      <a:pt x="6244" y="19316"/>
                      <a:pt x="4273" y="16170"/>
                      <a:pt x="3943" y="13054"/>
                    </a:cubicBezTo>
                    <a:cubicBezTo>
                      <a:pt x="3675" y="10522"/>
                      <a:pt x="4605" y="8722"/>
                      <a:pt x="7022" y="7776"/>
                    </a:cubicBezTo>
                    <a:cubicBezTo>
                      <a:pt x="8398" y="7237"/>
                      <a:pt x="9798" y="6798"/>
                      <a:pt x="11140" y="6166"/>
                    </a:cubicBezTo>
                    <a:cubicBezTo>
                      <a:pt x="13935" y="4850"/>
                      <a:pt x="16425" y="2967"/>
                      <a:pt x="17907" y="209"/>
                    </a:cubicBezTo>
                    <a:cubicBezTo>
                      <a:pt x="17967" y="97"/>
                      <a:pt x="17876" y="1"/>
                      <a:pt x="177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26;p61">
                <a:extLst>
                  <a:ext uri="{FF2B5EF4-FFF2-40B4-BE49-F238E27FC236}">
                    <a16:creationId xmlns:a16="http://schemas.microsoft.com/office/drawing/2014/main" id="{B8E529F1-A2F4-4BB9-8A96-77BA883844DE}"/>
                  </a:ext>
                </a:extLst>
              </p:cNvPr>
              <p:cNvSpPr/>
              <p:nvPr/>
            </p:nvSpPr>
            <p:spPr>
              <a:xfrm>
                <a:off x="-7072950" y="604525"/>
                <a:ext cx="287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90" extrusionOk="0">
                    <a:moveTo>
                      <a:pt x="57" y="0"/>
                    </a:moveTo>
                    <a:cubicBezTo>
                      <a:pt x="0" y="0"/>
                      <a:pt x="0" y="90"/>
                      <a:pt x="57" y="90"/>
                    </a:cubicBezTo>
                    <a:cubicBezTo>
                      <a:pt x="114" y="90"/>
                      <a:pt x="114" y="0"/>
                      <a:pt x="57" y="0"/>
                    </a:cubicBezTo>
                    <a:close/>
                  </a:path>
                </a:pathLst>
              </a:custGeom>
              <a:solidFill>
                <a:srgbClr val="C897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1627;p61">
              <a:extLst>
                <a:ext uri="{FF2B5EF4-FFF2-40B4-BE49-F238E27FC236}">
                  <a16:creationId xmlns:a16="http://schemas.microsoft.com/office/drawing/2014/main" id="{EC99A335-53BE-4CEC-853E-1046119803C2}"/>
                </a:ext>
              </a:extLst>
            </p:cNvPr>
            <p:cNvGrpSpPr/>
            <p:nvPr/>
          </p:nvGrpSpPr>
          <p:grpSpPr>
            <a:xfrm rot="-849454">
              <a:off x="2637312" y="3271076"/>
              <a:ext cx="339211" cy="385612"/>
              <a:chOff x="4158375" y="3044025"/>
              <a:chExt cx="435525" cy="495100"/>
            </a:xfrm>
          </p:grpSpPr>
          <p:sp>
            <p:nvSpPr>
              <p:cNvPr id="30" name="Google Shape;1628;p61">
                <a:extLst>
                  <a:ext uri="{FF2B5EF4-FFF2-40B4-BE49-F238E27FC236}">
                    <a16:creationId xmlns:a16="http://schemas.microsoft.com/office/drawing/2014/main" id="{87B32AAE-85C3-4613-B4DA-57E76B959664}"/>
                  </a:ext>
                </a:extLst>
              </p:cNvPr>
              <p:cNvSpPr/>
              <p:nvPr/>
            </p:nvSpPr>
            <p:spPr>
              <a:xfrm>
                <a:off x="4168740" y="3136259"/>
                <a:ext cx="205452" cy="240212"/>
              </a:xfrm>
              <a:custGeom>
                <a:avLst/>
                <a:gdLst/>
                <a:ahLst/>
                <a:cxnLst/>
                <a:rect l="l" t="t" r="r" b="b"/>
                <a:pathLst>
                  <a:path w="13130" h="15349" extrusionOk="0">
                    <a:moveTo>
                      <a:pt x="11498" y="0"/>
                    </a:moveTo>
                    <a:cubicBezTo>
                      <a:pt x="11804" y="898"/>
                      <a:pt x="8928" y="4445"/>
                      <a:pt x="8338" y="5233"/>
                    </a:cubicBezTo>
                    <a:cubicBezTo>
                      <a:pt x="7143" y="6831"/>
                      <a:pt x="5572" y="8302"/>
                      <a:pt x="3981" y="9603"/>
                    </a:cubicBezTo>
                    <a:cubicBezTo>
                      <a:pt x="2733" y="10623"/>
                      <a:pt x="176" y="11873"/>
                      <a:pt x="76" y="13690"/>
                    </a:cubicBezTo>
                    <a:cubicBezTo>
                      <a:pt x="1" y="15057"/>
                      <a:pt x="1320" y="15348"/>
                      <a:pt x="2484" y="15348"/>
                    </a:cubicBezTo>
                    <a:cubicBezTo>
                      <a:pt x="2751" y="15348"/>
                      <a:pt x="3011" y="15333"/>
                      <a:pt x="3243" y="15311"/>
                    </a:cubicBezTo>
                    <a:cubicBezTo>
                      <a:pt x="7704" y="14901"/>
                      <a:pt x="13129" y="4778"/>
                      <a:pt x="11498" y="0"/>
                    </a:cubicBezTo>
                    <a:close/>
                  </a:path>
                </a:pathLst>
              </a:custGeom>
              <a:solidFill>
                <a:srgbClr val="6637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29;p61">
                <a:extLst>
                  <a:ext uri="{FF2B5EF4-FFF2-40B4-BE49-F238E27FC236}">
                    <a16:creationId xmlns:a16="http://schemas.microsoft.com/office/drawing/2014/main" id="{31AA4C16-C2AC-4EE3-9282-57A424D821E8}"/>
                  </a:ext>
                </a:extLst>
              </p:cNvPr>
              <p:cNvSpPr/>
              <p:nvPr/>
            </p:nvSpPr>
            <p:spPr>
              <a:xfrm>
                <a:off x="4308350" y="3443550"/>
                <a:ext cx="204200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8168" h="3823" extrusionOk="0">
                    <a:moveTo>
                      <a:pt x="5538" y="0"/>
                    </a:moveTo>
                    <a:cubicBezTo>
                      <a:pt x="3265" y="0"/>
                      <a:pt x="374" y="576"/>
                      <a:pt x="213" y="608"/>
                    </a:cubicBezTo>
                    <a:cubicBezTo>
                      <a:pt x="84" y="635"/>
                      <a:pt x="0" y="762"/>
                      <a:pt x="26" y="893"/>
                    </a:cubicBezTo>
                    <a:cubicBezTo>
                      <a:pt x="49" y="1007"/>
                      <a:pt x="150" y="1086"/>
                      <a:pt x="263" y="1086"/>
                    </a:cubicBezTo>
                    <a:cubicBezTo>
                      <a:pt x="278" y="1086"/>
                      <a:pt x="294" y="1085"/>
                      <a:pt x="309" y="1082"/>
                    </a:cubicBezTo>
                    <a:cubicBezTo>
                      <a:pt x="348" y="1074"/>
                      <a:pt x="3317" y="482"/>
                      <a:pt x="5552" y="482"/>
                    </a:cubicBezTo>
                    <a:cubicBezTo>
                      <a:pt x="6243" y="482"/>
                      <a:pt x="6864" y="539"/>
                      <a:pt x="7307" y="687"/>
                    </a:cubicBezTo>
                    <a:cubicBezTo>
                      <a:pt x="7492" y="748"/>
                      <a:pt x="7595" y="834"/>
                      <a:pt x="7612" y="943"/>
                    </a:cubicBezTo>
                    <a:cubicBezTo>
                      <a:pt x="7650" y="1172"/>
                      <a:pt x="7379" y="1636"/>
                      <a:pt x="6688" y="2155"/>
                    </a:cubicBezTo>
                    <a:cubicBezTo>
                      <a:pt x="5794" y="2826"/>
                      <a:pt x="4543" y="3336"/>
                      <a:pt x="3439" y="3336"/>
                    </a:cubicBezTo>
                    <a:cubicBezTo>
                      <a:pt x="3020" y="3336"/>
                      <a:pt x="2622" y="3262"/>
                      <a:pt x="2273" y="3096"/>
                    </a:cubicBezTo>
                    <a:cubicBezTo>
                      <a:pt x="2239" y="3080"/>
                      <a:pt x="2204" y="3072"/>
                      <a:pt x="2169" y="3072"/>
                    </a:cubicBezTo>
                    <a:cubicBezTo>
                      <a:pt x="2078" y="3072"/>
                      <a:pt x="1992" y="3123"/>
                      <a:pt x="1950" y="3211"/>
                    </a:cubicBezTo>
                    <a:cubicBezTo>
                      <a:pt x="1893" y="3331"/>
                      <a:pt x="1943" y="3475"/>
                      <a:pt x="2065" y="3533"/>
                    </a:cubicBezTo>
                    <a:cubicBezTo>
                      <a:pt x="2489" y="3735"/>
                      <a:pt x="2960" y="3823"/>
                      <a:pt x="3446" y="3823"/>
                    </a:cubicBezTo>
                    <a:cubicBezTo>
                      <a:pt x="4689" y="3823"/>
                      <a:pt x="6037" y="3248"/>
                      <a:pt x="6978" y="2541"/>
                    </a:cubicBezTo>
                    <a:cubicBezTo>
                      <a:pt x="7762" y="1953"/>
                      <a:pt x="8167" y="1342"/>
                      <a:pt x="8090" y="864"/>
                    </a:cubicBezTo>
                    <a:cubicBezTo>
                      <a:pt x="8056" y="658"/>
                      <a:pt x="7919" y="380"/>
                      <a:pt x="7460" y="227"/>
                    </a:cubicBezTo>
                    <a:cubicBezTo>
                      <a:pt x="6965" y="63"/>
                      <a:pt x="6285" y="0"/>
                      <a:pt x="5538" y="0"/>
                    </a:cubicBezTo>
                    <a:close/>
                  </a:path>
                </a:pathLst>
              </a:custGeom>
              <a:solidFill>
                <a:srgbClr val="C16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30;p61">
                <a:extLst>
                  <a:ext uri="{FF2B5EF4-FFF2-40B4-BE49-F238E27FC236}">
                    <a16:creationId xmlns:a16="http://schemas.microsoft.com/office/drawing/2014/main" id="{756A458A-9A57-471F-95F4-6B13AA161568}"/>
                  </a:ext>
                </a:extLst>
              </p:cNvPr>
              <p:cNvSpPr/>
              <p:nvPr/>
            </p:nvSpPr>
            <p:spPr>
              <a:xfrm>
                <a:off x="4439400" y="3117925"/>
                <a:ext cx="154500" cy="173375"/>
              </a:xfrm>
              <a:custGeom>
                <a:avLst/>
                <a:gdLst/>
                <a:ahLst/>
                <a:cxnLst/>
                <a:rect l="l" t="t" r="r" b="b"/>
                <a:pathLst>
                  <a:path w="6180" h="6935" extrusionOk="0">
                    <a:moveTo>
                      <a:pt x="3583" y="0"/>
                    </a:moveTo>
                    <a:cubicBezTo>
                      <a:pt x="3229" y="0"/>
                      <a:pt x="2884" y="93"/>
                      <a:pt x="2552" y="278"/>
                    </a:cubicBezTo>
                    <a:cubicBezTo>
                      <a:pt x="828" y="1241"/>
                      <a:pt x="33" y="4410"/>
                      <a:pt x="0" y="4545"/>
                    </a:cubicBezTo>
                    <a:lnTo>
                      <a:pt x="470" y="4659"/>
                    </a:lnTo>
                    <a:cubicBezTo>
                      <a:pt x="478" y="4629"/>
                      <a:pt x="1246" y="1562"/>
                      <a:pt x="2789" y="701"/>
                    </a:cubicBezTo>
                    <a:cubicBezTo>
                      <a:pt x="3048" y="555"/>
                      <a:pt x="3311" y="483"/>
                      <a:pt x="3583" y="483"/>
                    </a:cubicBezTo>
                    <a:cubicBezTo>
                      <a:pt x="3756" y="483"/>
                      <a:pt x="3932" y="512"/>
                      <a:pt x="4114" y="571"/>
                    </a:cubicBezTo>
                    <a:cubicBezTo>
                      <a:pt x="5666" y="1070"/>
                      <a:pt x="5473" y="3470"/>
                      <a:pt x="5346" y="5059"/>
                    </a:cubicBezTo>
                    <a:cubicBezTo>
                      <a:pt x="5265" y="6075"/>
                      <a:pt x="5235" y="6574"/>
                      <a:pt x="5463" y="6812"/>
                    </a:cubicBezTo>
                    <a:cubicBezTo>
                      <a:pt x="5537" y="6890"/>
                      <a:pt x="5639" y="6934"/>
                      <a:pt x="5746" y="6934"/>
                    </a:cubicBezTo>
                    <a:cubicBezTo>
                      <a:pt x="5748" y="6934"/>
                      <a:pt x="5749" y="6934"/>
                      <a:pt x="5750" y="6934"/>
                    </a:cubicBezTo>
                    <a:lnTo>
                      <a:pt x="5766" y="6934"/>
                    </a:lnTo>
                    <a:lnTo>
                      <a:pt x="5747" y="6451"/>
                    </a:lnTo>
                    <a:lnTo>
                      <a:pt x="5747" y="6451"/>
                    </a:lnTo>
                    <a:cubicBezTo>
                      <a:pt x="5773" y="6452"/>
                      <a:pt x="5798" y="6463"/>
                      <a:pt x="5816" y="6482"/>
                    </a:cubicBezTo>
                    <a:cubicBezTo>
                      <a:pt x="5726" y="6350"/>
                      <a:pt x="5783" y="5656"/>
                      <a:pt x="5828" y="5098"/>
                    </a:cubicBezTo>
                    <a:cubicBezTo>
                      <a:pt x="5968" y="3358"/>
                      <a:pt x="6179" y="727"/>
                      <a:pt x="4261" y="110"/>
                    </a:cubicBezTo>
                    <a:cubicBezTo>
                      <a:pt x="4032" y="37"/>
                      <a:pt x="3806" y="0"/>
                      <a:pt x="3583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31;p61">
                <a:extLst>
                  <a:ext uri="{FF2B5EF4-FFF2-40B4-BE49-F238E27FC236}">
                    <a16:creationId xmlns:a16="http://schemas.microsoft.com/office/drawing/2014/main" id="{7D28AD7C-CD77-48C7-9543-2580A399ED63}"/>
                  </a:ext>
                </a:extLst>
              </p:cNvPr>
              <p:cNvSpPr/>
              <p:nvPr/>
            </p:nvSpPr>
            <p:spPr>
              <a:xfrm>
                <a:off x="4158375" y="3044025"/>
                <a:ext cx="117525" cy="122400"/>
              </a:xfrm>
              <a:custGeom>
                <a:avLst/>
                <a:gdLst/>
                <a:ahLst/>
                <a:cxnLst/>
                <a:rect l="l" t="t" r="r" b="b"/>
                <a:pathLst>
                  <a:path w="4701" h="4896" extrusionOk="0">
                    <a:moveTo>
                      <a:pt x="3302" y="0"/>
                    </a:moveTo>
                    <a:cubicBezTo>
                      <a:pt x="3265" y="0"/>
                      <a:pt x="3227" y="3"/>
                      <a:pt x="3189" y="7"/>
                    </a:cubicBezTo>
                    <a:cubicBezTo>
                      <a:pt x="2020" y="142"/>
                      <a:pt x="1100" y="1724"/>
                      <a:pt x="491" y="2771"/>
                    </a:cubicBezTo>
                    <a:cubicBezTo>
                      <a:pt x="309" y="3083"/>
                      <a:pt x="84" y="3469"/>
                      <a:pt x="0" y="3531"/>
                    </a:cubicBezTo>
                    <a:cubicBezTo>
                      <a:pt x="22" y="3518"/>
                      <a:pt x="47" y="3510"/>
                      <a:pt x="74" y="3510"/>
                    </a:cubicBezTo>
                    <a:lnTo>
                      <a:pt x="92" y="3994"/>
                    </a:lnTo>
                    <a:cubicBezTo>
                      <a:pt x="344" y="3984"/>
                      <a:pt x="509" y="3700"/>
                      <a:pt x="909" y="3014"/>
                    </a:cubicBezTo>
                    <a:cubicBezTo>
                      <a:pt x="1435" y="2109"/>
                      <a:pt x="2316" y="595"/>
                      <a:pt x="3245" y="488"/>
                    </a:cubicBezTo>
                    <a:cubicBezTo>
                      <a:pt x="3265" y="485"/>
                      <a:pt x="3284" y="484"/>
                      <a:pt x="3303" y="484"/>
                    </a:cubicBezTo>
                    <a:cubicBezTo>
                      <a:pt x="3398" y="484"/>
                      <a:pt x="3469" y="517"/>
                      <a:pt x="3530" y="587"/>
                    </a:cubicBezTo>
                    <a:cubicBezTo>
                      <a:pt x="4010" y="1144"/>
                      <a:pt x="3629" y="3448"/>
                      <a:pt x="3277" y="4771"/>
                    </a:cubicBezTo>
                    <a:lnTo>
                      <a:pt x="3744" y="4896"/>
                    </a:lnTo>
                    <a:cubicBezTo>
                      <a:pt x="3844" y="4520"/>
                      <a:pt x="4700" y="1202"/>
                      <a:pt x="3897" y="271"/>
                    </a:cubicBezTo>
                    <a:cubicBezTo>
                      <a:pt x="3743" y="94"/>
                      <a:pt x="3538" y="0"/>
                      <a:pt x="3302" y="0"/>
                    </a:cubicBezTo>
                    <a:close/>
                  </a:path>
                </a:pathLst>
              </a:custGeom>
              <a:solidFill>
                <a:srgbClr val="4C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F1F4FF4-5CCB-4DA2-969F-22CAD62C5F9C}"/>
              </a:ext>
            </a:extLst>
          </p:cNvPr>
          <p:cNvSpPr txBox="1"/>
          <p:nvPr/>
        </p:nvSpPr>
        <p:spPr>
          <a:xfrm>
            <a:off x="1538156" y="1391708"/>
            <a:ext cx="60676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accent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https://www.ajunews.com/view/20190624083552757</a:t>
            </a:r>
            <a:endParaRPr lang="ko-KR" altLang="en-US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4"/>
                </a:solidFill>
              </a:rPr>
              <a:t>자료 참고해서 전세계 영어 평균과 우리나라 평균을 꺾은선 그래프로 표시</a:t>
            </a:r>
            <a:r>
              <a:rPr lang="en-US" altLang="ko-KR" dirty="0">
                <a:solidFill>
                  <a:schemeClr val="accent4"/>
                </a:solidFill>
              </a:rPr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4"/>
                </a:solidFill>
              </a:rPr>
              <a:t>표아래에 출처 표시</a:t>
            </a:r>
          </a:p>
          <a:p>
            <a:pPr algn="l"/>
            <a:endParaRPr lang="ko-KR" altLang="en-US" dirty="0">
              <a:solidFill>
                <a:schemeClr val="accent4"/>
              </a:solidFill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"/>
          <p:cNvSpPr txBox="1">
            <a:spLocks noGrp="1"/>
          </p:cNvSpPr>
          <p:nvPr>
            <p:ph type="body" idx="1"/>
          </p:nvPr>
        </p:nvSpPr>
        <p:spPr>
          <a:xfrm>
            <a:off x="725800" y="1139125"/>
            <a:ext cx="7143000" cy="3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-KR" altLang="en-US" dirty="0">
                <a:solidFill>
                  <a:schemeClr val="accent4"/>
                </a:solidFill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영어 발음의 중요성</a:t>
            </a:r>
            <a:r>
              <a:rPr lang="en-US" altLang="ko-KR" dirty="0">
                <a:solidFill>
                  <a:schemeClr val="accent4"/>
                </a:solidFill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accent4"/>
                </a:solidFill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영어에서 리듬감</a:t>
            </a:r>
            <a:r>
              <a:rPr lang="en-US" altLang="ko-KR" dirty="0">
                <a:solidFill>
                  <a:schemeClr val="accent4"/>
                </a:solidFill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accent4"/>
                </a:solidFill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강세</a:t>
            </a:r>
            <a:r>
              <a:rPr lang="en-US" altLang="ko-KR" dirty="0">
                <a:solidFill>
                  <a:schemeClr val="accent4"/>
                </a:solidFill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accent4"/>
                </a:solidFill>
                <a:latin typeface="아리따-돋움4.0(OTF)-Medium" panose="02020603020101020101" pitchFamily="18" charset="-127"/>
                <a:ea typeface="아리따-돋움4.0(OTF)-Medium" panose="02020603020101020101" pitchFamily="18" charset="-127"/>
              </a:rPr>
              <a:t>억양을 익히는 것이 왜 중요한지 근거 찾기</a:t>
            </a:r>
            <a:endParaRPr lang="en-US" altLang="ko-KR" dirty="0">
              <a:solidFill>
                <a:schemeClr val="accent4"/>
              </a:solidFill>
              <a:latin typeface="아리따-돋움4.0(OTF)-Medium" panose="02020603020101020101" pitchFamily="18" charset="-127"/>
              <a:ea typeface="아리따-돋움4.0(OTF)-Medium" panose="02020603020101020101" pitchFamily="18" charset="-127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altLang="ko-KR" dirty="0">
                <a:solidFill>
                  <a:schemeClr val="accent4"/>
                </a:solidFill>
              </a:rPr>
              <a:t>-&gt; </a:t>
            </a:r>
            <a:r>
              <a:rPr lang="ko-KR" altLang="en-US" dirty="0">
                <a:solidFill>
                  <a:schemeClr val="accent4"/>
                </a:solidFill>
              </a:rPr>
              <a:t>개인적인 일화는 많이 나오는데 논문 쪽 찾아보면 좋을 것 같아요</a:t>
            </a:r>
            <a:r>
              <a:rPr lang="en-US" altLang="ko-KR" dirty="0">
                <a:solidFill>
                  <a:schemeClr val="accent4"/>
                </a:solidFill>
              </a:rPr>
              <a:t>,</a:t>
            </a:r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/>
          </p:nvPr>
        </p:nvSpPr>
        <p:spPr>
          <a:xfrm>
            <a:off x="311700" y="3313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accent4"/>
                </a:solidFill>
                <a:latin typeface="+mj-ea"/>
                <a:ea typeface="+mj-ea"/>
              </a:rPr>
              <a:t>제목 미정</a:t>
            </a:r>
            <a:endParaRPr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71229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E7EE18A8-2023-46E9-82F9-337EAF6B9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solidFill>
                  <a:schemeClr val="bg1"/>
                </a:solidFill>
              </a:rPr>
              <a:t>기존 어플리케이션 분석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6BF09BA-AC18-4658-A985-48CBFE5F1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375" y="1126267"/>
            <a:ext cx="895475" cy="9050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62F92B-F4EA-4B6C-82CA-D4C53727D3B2}"/>
              </a:ext>
            </a:extLst>
          </p:cNvPr>
          <p:cNvSpPr txBox="1"/>
          <p:nvPr/>
        </p:nvSpPr>
        <p:spPr>
          <a:xfrm>
            <a:off x="1537692" y="1126267"/>
            <a:ext cx="4113014" cy="1954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/>
              <a:t>장점</a:t>
            </a:r>
          </a:p>
          <a:p>
            <a:r>
              <a:rPr lang="en-US" altLang="ko-KR" sz="1100" dirty="0"/>
              <a:t>-1) </a:t>
            </a:r>
            <a:r>
              <a:rPr lang="ko-KR" altLang="en-US" sz="1100" dirty="0"/>
              <a:t>인공지능 분석</a:t>
            </a:r>
            <a:r>
              <a:rPr lang="en-US" altLang="ko-KR" sz="1100" dirty="0"/>
              <a:t>(</a:t>
            </a:r>
            <a:r>
              <a:rPr lang="ko-KR" altLang="en-US" sz="1100" dirty="0"/>
              <a:t>강세</a:t>
            </a:r>
            <a:r>
              <a:rPr lang="en-US" altLang="ko-KR" sz="1100" dirty="0"/>
              <a:t>, </a:t>
            </a:r>
            <a:r>
              <a:rPr lang="ko-KR" altLang="en-US" sz="1100" dirty="0" err="1"/>
              <a:t>끊어읽기</a:t>
            </a:r>
            <a:r>
              <a:rPr lang="en-US" altLang="ko-KR" sz="1100" dirty="0"/>
              <a:t>, </a:t>
            </a:r>
            <a:r>
              <a:rPr lang="ko-KR" altLang="en-US" sz="1100" dirty="0"/>
              <a:t>단어 </a:t>
            </a:r>
            <a:r>
              <a:rPr lang="ko-KR" altLang="en-US" sz="1100" dirty="0" err="1"/>
              <a:t>정답률</a:t>
            </a:r>
            <a:r>
              <a:rPr lang="en-US" altLang="ko-KR" sz="1100" dirty="0"/>
              <a:t>, </a:t>
            </a:r>
            <a:r>
              <a:rPr lang="ko-KR" altLang="en-US" sz="1100" dirty="0" err="1"/>
              <a:t>목소리높낮이</a:t>
            </a:r>
            <a:r>
              <a:rPr lang="en-US" altLang="ko-KR" sz="1100" dirty="0"/>
              <a:t>)</a:t>
            </a:r>
            <a:r>
              <a:rPr lang="ko-KR" altLang="en-US" sz="1100" dirty="0"/>
              <a:t>을 통한 점수제공</a:t>
            </a:r>
          </a:p>
          <a:p>
            <a:r>
              <a:rPr lang="en-US" altLang="ko-KR" sz="1100" dirty="0"/>
              <a:t>-2) </a:t>
            </a:r>
            <a:r>
              <a:rPr lang="ko-KR" altLang="en-US" sz="1100" dirty="0"/>
              <a:t>장르 제공을 통해 사용자가 원하는 영상 시청 가능</a:t>
            </a:r>
          </a:p>
          <a:p>
            <a:r>
              <a:rPr lang="ko-KR" altLang="en-US" sz="1100" dirty="0"/>
              <a:t>단점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느린 업데이트 </a:t>
            </a:r>
            <a:r>
              <a:rPr lang="en-US" altLang="ko-KR" sz="1100" dirty="0"/>
              <a:t>- </a:t>
            </a:r>
            <a:r>
              <a:rPr lang="ko-KR" altLang="en-US" sz="1100" dirty="0"/>
              <a:t>우린 </a:t>
            </a:r>
            <a:r>
              <a:rPr lang="en-US" altLang="ko-KR" sz="1100" dirty="0"/>
              <a:t>ted</a:t>
            </a:r>
            <a:r>
              <a:rPr lang="ko-KR" altLang="en-US" sz="1100" dirty="0"/>
              <a:t>에서 실시간 </a:t>
            </a:r>
            <a:r>
              <a:rPr lang="ko-KR" altLang="en-US" sz="1100" dirty="0" err="1"/>
              <a:t>크롤링을</a:t>
            </a:r>
            <a:r>
              <a:rPr lang="ko-KR" altLang="en-US" sz="1100" dirty="0"/>
              <a:t> 통해 구현</a:t>
            </a:r>
            <a:r>
              <a:rPr lang="en-US" altLang="ko-KR" sz="1100" dirty="0"/>
              <a:t>...?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실제 배우들이 말한 시간 내에 </a:t>
            </a:r>
            <a:r>
              <a:rPr lang="ko-KR" altLang="en-US" sz="1100" dirty="0" err="1"/>
              <a:t>쉐도잉을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해야해서</a:t>
            </a:r>
            <a:r>
              <a:rPr lang="ko-KR" altLang="en-US" sz="1100" dirty="0"/>
              <a:t> 초보자들은 조금 </a:t>
            </a:r>
            <a:r>
              <a:rPr lang="ko-KR" altLang="en-US" sz="1100" dirty="0" err="1"/>
              <a:t>힘듬</a:t>
            </a:r>
            <a:r>
              <a:rPr lang="en-US" altLang="ko-KR" sz="1100" dirty="0"/>
              <a:t>(</a:t>
            </a:r>
            <a:r>
              <a:rPr lang="ko-KR" altLang="en-US" sz="1100" dirty="0"/>
              <a:t>동영상별 난이도는 있음</a:t>
            </a:r>
            <a:r>
              <a:rPr lang="en-US" altLang="ko-KR" sz="11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100" dirty="0"/>
              <a:t>인공지능이 분석하는 점수가 너무 후함</a:t>
            </a:r>
            <a:r>
              <a:rPr lang="en-US" altLang="ko-KR" sz="1100" dirty="0"/>
              <a:t>... </a:t>
            </a:r>
            <a:r>
              <a:rPr lang="ko-KR" altLang="en-US" sz="1100" dirty="0"/>
              <a:t>엄청 틀리게 말했는데도 억양 일치율이 높게 나옴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79CC56-8C40-464C-8CDD-D6DD0E671341}"/>
              </a:ext>
            </a:extLst>
          </p:cNvPr>
          <p:cNvSpPr txBox="1"/>
          <p:nvPr/>
        </p:nvSpPr>
        <p:spPr>
          <a:xfrm>
            <a:off x="452375" y="2203484"/>
            <a:ext cx="10853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2dub(</a:t>
            </a:r>
            <a:r>
              <a:rPr lang="ko-KR" altLang="en-US" dirty="0" err="1"/>
              <a:t>투덥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4E1E358-14D4-4199-8A9A-BFCE66A76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374" y="3291654"/>
            <a:ext cx="1085317" cy="110984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F2FC436-947D-4000-8317-2CACD4E1048F}"/>
              </a:ext>
            </a:extLst>
          </p:cNvPr>
          <p:cNvSpPr txBox="1"/>
          <p:nvPr/>
        </p:nvSpPr>
        <p:spPr>
          <a:xfrm>
            <a:off x="1866305" y="3304557"/>
            <a:ext cx="518993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0070C0"/>
                </a:solidFill>
              </a:rPr>
              <a:t>원어민 강사의 발음교정</a:t>
            </a:r>
            <a:endParaRPr lang="en-US" altLang="ko-KR" dirty="0">
              <a:solidFill>
                <a:srgbClr val="0070C0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0070C0"/>
                </a:solidFill>
              </a:rPr>
              <a:t>사용자 맞춤 주제 추천</a:t>
            </a:r>
            <a:r>
              <a:rPr lang="en-US" altLang="ko-KR" dirty="0">
                <a:solidFill>
                  <a:srgbClr val="0070C0"/>
                </a:solidFill>
              </a:rPr>
              <a:t>(</a:t>
            </a:r>
            <a:r>
              <a:rPr lang="ko-KR" altLang="en-US" dirty="0">
                <a:solidFill>
                  <a:srgbClr val="0070C0"/>
                </a:solidFill>
              </a:rPr>
              <a:t>난이도 </a:t>
            </a:r>
            <a:r>
              <a:rPr lang="en-US" altLang="ko-KR" dirty="0">
                <a:solidFill>
                  <a:srgbClr val="0070C0"/>
                </a:solidFill>
              </a:rPr>
              <a:t>, </a:t>
            </a:r>
            <a:r>
              <a:rPr lang="ko-KR" altLang="en-US" dirty="0">
                <a:solidFill>
                  <a:srgbClr val="0070C0"/>
                </a:solidFill>
              </a:rPr>
              <a:t>인물</a:t>
            </a:r>
            <a:r>
              <a:rPr lang="en-US" altLang="ko-KR" dirty="0">
                <a:solidFill>
                  <a:srgbClr val="0070C0"/>
                </a:solidFill>
              </a:rPr>
              <a:t>, </a:t>
            </a:r>
            <a:r>
              <a:rPr lang="ko-KR" altLang="en-US" dirty="0">
                <a:solidFill>
                  <a:srgbClr val="0070C0"/>
                </a:solidFill>
              </a:rPr>
              <a:t>블룸버그</a:t>
            </a:r>
            <a:r>
              <a:rPr lang="en-US" altLang="ko-KR" dirty="0">
                <a:solidFill>
                  <a:srgbClr val="0070C0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C00000"/>
                </a:solidFill>
              </a:rPr>
              <a:t>가끔 문장을 제대로 나누지 못함</a:t>
            </a:r>
            <a:r>
              <a:rPr lang="en-US" altLang="ko-KR" dirty="0">
                <a:solidFill>
                  <a:srgbClr val="C00000"/>
                </a:solidFill>
              </a:rPr>
              <a:t>(</a:t>
            </a:r>
            <a:r>
              <a:rPr lang="ko-KR" altLang="en-US" dirty="0">
                <a:solidFill>
                  <a:srgbClr val="C00000"/>
                </a:solidFill>
              </a:rPr>
              <a:t>문장을 제대로 못 끊어서 다음 문장 앞부분까지 나오는 식</a:t>
            </a:r>
            <a:r>
              <a:rPr lang="en-US" altLang="ko-KR" dirty="0">
                <a:solidFill>
                  <a:srgbClr val="C00000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err="1">
                <a:solidFill>
                  <a:srgbClr val="C00000"/>
                </a:solidFill>
              </a:rPr>
              <a:t>교정받기까지</a:t>
            </a:r>
            <a:r>
              <a:rPr lang="ko-KR" altLang="en-US" dirty="0">
                <a:solidFill>
                  <a:srgbClr val="C00000"/>
                </a:solidFill>
              </a:rPr>
              <a:t> 긴 대기 시간</a:t>
            </a:r>
            <a:endParaRPr lang="en-US" altLang="ko-KR" dirty="0">
              <a:solidFill>
                <a:srgbClr val="C00000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C00000"/>
                </a:solidFill>
              </a:rPr>
              <a:t>발음을 듣고 </a:t>
            </a:r>
            <a:r>
              <a:rPr lang="en-US" altLang="ko-KR" dirty="0">
                <a:solidFill>
                  <a:srgbClr val="C00000"/>
                </a:solidFill>
              </a:rPr>
              <a:t>0.3</a:t>
            </a:r>
            <a:r>
              <a:rPr lang="ko-KR" altLang="en-US" dirty="0">
                <a:solidFill>
                  <a:srgbClr val="C00000"/>
                </a:solidFill>
              </a:rPr>
              <a:t>초 안에 동시에 </a:t>
            </a:r>
            <a:r>
              <a:rPr lang="ko-KR" altLang="en-US" dirty="0" err="1">
                <a:solidFill>
                  <a:srgbClr val="C00000"/>
                </a:solidFill>
              </a:rPr>
              <a:t>따라해야해서</a:t>
            </a:r>
            <a:r>
              <a:rPr lang="ko-KR" altLang="en-US" dirty="0">
                <a:solidFill>
                  <a:srgbClr val="C00000"/>
                </a:solidFill>
              </a:rPr>
              <a:t> 듣는 것도</a:t>
            </a:r>
            <a:r>
              <a:rPr lang="en-US" altLang="ko-KR" dirty="0">
                <a:solidFill>
                  <a:srgbClr val="C00000"/>
                </a:solidFill>
              </a:rPr>
              <a:t>, </a:t>
            </a:r>
            <a:r>
              <a:rPr lang="ko-KR" altLang="en-US" dirty="0" err="1">
                <a:solidFill>
                  <a:srgbClr val="C00000"/>
                </a:solidFill>
              </a:rPr>
              <a:t>스피킹도</a:t>
            </a:r>
            <a:r>
              <a:rPr lang="ko-KR" altLang="en-US" dirty="0">
                <a:solidFill>
                  <a:srgbClr val="C00000"/>
                </a:solidFill>
              </a:rPr>
              <a:t> 잘 안됨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A697E5-445F-4FB6-858D-1163BD31DAA7}"/>
              </a:ext>
            </a:extLst>
          </p:cNvPr>
          <p:cNvSpPr txBox="1"/>
          <p:nvPr/>
        </p:nvSpPr>
        <p:spPr>
          <a:xfrm>
            <a:off x="5744817" y="1451113"/>
            <a:ext cx="221887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여기 내용 많이 줄이기</a:t>
            </a:r>
            <a:endParaRPr lang="en-US" altLang="ko-KR" dirty="0">
              <a:solidFill>
                <a:schemeClr val="accent4"/>
              </a:solidFill>
              <a:latin typeface="+mn-ea"/>
              <a:ea typeface="+mn-ea"/>
            </a:endParaRPr>
          </a:p>
          <a:p>
            <a:pPr algn="l"/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명사형으로 바꾸기</a:t>
            </a:r>
            <a:endParaRPr lang="en-US" altLang="ko-KR" dirty="0">
              <a:solidFill>
                <a:schemeClr val="accent4"/>
              </a:solidFill>
              <a:latin typeface="+mn-ea"/>
              <a:ea typeface="+mn-ea"/>
            </a:endParaRPr>
          </a:p>
          <a:p>
            <a:pPr algn="l"/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이미지</a:t>
            </a:r>
            <a:r>
              <a:rPr lang="en-US" altLang="ko-KR" dirty="0">
                <a:solidFill>
                  <a:schemeClr val="accent4"/>
                </a:solidFill>
                <a:latin typeface="+mn-ea"/>
                <a:ea typeface="+mn-ea"/>
              </a:rPr>
              <a:t>, </a:t>
            </a:r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글씨 크기</a:t>
            </a:r>
            <a:r>
              <a:rPr lang="en-US" altLang="ko-KR" dirty="0">
                <a:solidFill>
                  <a:schemeClr val="accent4"/>
                </a:solidFill>
                <a:latin typeface="+mn-ea"/>
                <a:ea typeface="+mn-ea"/>
              </a:rPr>
              <a:t>, </a:t>
            </a:r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위치 조정</a:t>
            </a:r>
            <a:endParaRPr lang="en-US" altLang="ko-KR" dirty="0">
              <a:solidFill>
                <a:schemeClr val="accent4"/>
              </a:solidFill>
              <a:latin typeface="+mn-ea"/>
              <a:ea typeface="+mn-ea"/>
            </a:endParaRPr>
          </a:p>
          <a:p>
            <a:pPr algn="l"/>
            <a:endParaRPr lang="en-US" altLang="ko-KR" dirty="0">
              <a:solidFill>
                <a:schemeClr val="accent4"/>
              </a:solidFill>
              <a:latin typeface="+mn-ea"/>
              <a:ea typeface="+mn-ea"/>
            </a:endParaRPr>
          </a:p>
          <a:p>
            <a:pPr algn="l"/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앱</a:t>
            </a:r>
            <a:r>
              <a:rPr lang="en-US" altLang="ko-KR" dirty="0">
                <a:solidFill>
                  <a:schemeClr val="accent4"/>
                </a:solidFill>
                <a:latin typeface="+mn-ea"/>
                <a:ea typeface="+mn-ea"/>
              </a:rPr>
              <a:t>2</a:t>
            </a:r>
            <a:r>
              <a:rPr lang="ko-KR" altLang="en-US" dirty="0">
                <a:solidFill>
                  <a:schemeClr val="accent4"/>
                </a:solidFill>
                <a:latin typeface="+mn-ea"/>
                <a:ea typeface="+mn-ea"/>
              </a:rPr>
              <a:t>개 더 추가</a:t>
            </a:r>
          </a:p>
        </p:txBody>
      </p:sp>
    </p:spTree>
    <p:extLst>
      <p:ext uri="{BB962C8B-B14F-4D97-AF65-F5344CB8AC3E}">
        <p14:creationId xmlns:p14="http://schemas.microsoft.com/office/powerpoint/2010/main" val="2534662240"/>
      </p:ext>
    </p:extLst>
  </p:cSld>
  <p:clrMapOvr>
    <a:masterClrMapping/>
  </p:clrMapOvr>
</p:sld>
</file>

<file path=ppt/theme/theme1.xml><?xml version="1.0" encoding="utf-8"?>
<a:theme xmlns:a="http://schemas.openxmlformats.org/drawingml/2006/main" name="Language Learning App Pitch Deck by Slidesgo">
  <a:themeElements>
    <a:clrScheme name="사용자 지정 5">
      <a:dk1>
        <a:srgbClr val="000000"/>
      </a:dk1>
      <a:lt1>
        <a:srgbClr val="232323"/>
      </a:lt1>
      <a:dk2>
        <a:srgbClr val="595959"/>
      </a:dk2>
      <a:lt2>
        <a:srgbClr val="232323"/>
      </a:lt2>
      <a:accent1>
        <a:srgbClr val="EBE8F6"/>
      </a:accent1>
      <a:accent2>
        <a:srgbClr val="FED054"/>
      </a:accent2>
      <a:accent3>
        <a:srgbClr val="E2AB3F"/>
      </a:accent3>
      <a:accent4>
        <a:srgbClr val="E15766"/>
      </a:accent4>
      <a:accent5>
        <a:srgbClr val="89C0DA"/>
      </a:accent5>
      <a:accent6>
        <a:srgbClr val="E277AD"/>
      </a:accent6>
      <a:hlink>
        <a:srgbClr val="FEFEFE"/>
      </a:hlink>
      <a:folHlink>
        <a:srgbClr val="0097A7"/>
      </a:folHlink>
    </a:clrScheme>
    <a:fontScheme name="사용자 지정 5">
      <a:majorFont>
        <a:latin typeface="아리따-돋움4.0(OTF)-Bold"/>
        <a:ea typeface="아리따-돋움4.0(OTF)-Bold"/>
        <a:cs typeface=""/>
      </a:majorFont>
      <a:minorFont>
        <a:latin typeface="아리따-돋움4.0(OTF)-Medium"/>
        <a:ea typeface="아리따-돋움4.0(OTF)-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>
            <a:latin typeface="+mn-ea"/>
            <a:ea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1956</Words>
  <Application>Microsoft Office PowerPoint</Application>
  <PresentationFormat>화면 슬라이드 쇼(16:9)</PresentationFormat>
  <Paragraphs>366</Paragraphs>
  <Slides>58</Slides>
  <Notes>51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58</vt:i4>
      </vt:variant>
    </vt:vector>
  </HeadingPairs>
  <TitlesOfParts>
    <vt:vector size="73" baseType="lpstr">
      <vt:lpstr>Nyala</vt:lpstr>
      <vt:lpstr>Arial</vt:lpstr>
      <vt:lpstr>Niagara Engraved</vt:lpstr>
      <vt:lpstr>Roboto Medium</vt:lpstr>
      <vt:lpstr>Amatic SC</vt:lpstr>
      <vt:lpstr>아리따-돋움4.0(OTF)-Medium</vt:lpstr>
      <vt:lpstr>Calibri</vt:lpstr>
      <vt:lpstr>Squada One</vt:lpstr>
      <vt:lpstr>Muli</vt:lpstr>
      <vt:lpstr>아리따-돋움4.0(OTF)-Bold</vt:lpstr>
      <vt:lpstr>Proxima Nova</vt:lpstr>
      <vt:lpstr>Oswald Regular</vt:lpstr>
      <vt:lpstr>Proxima Nova Semibold</vt:lpstr>
      <vt:lpstr>Language Learning App Pitch Deck by Slidesgo</vt:lpstr>
      <vt:lpstr>Slidesgo Final Pages</vt:lpstr>
      <vt:lpstr>LANGUAGE LEARNING APP </vt:lpstr>
      <vt:lpstr>OUR TEAM</vt:lpstr>
      <vt:lpstr>THEM</vt:lpstr>
      <vt:lpstr>배경</vt:lpstr>
      <vt:lpstr>배경</vt:lpstr>
      <vt:lpstr>이 슬라이드 제목 정해야함</vt:lpstr>
      <vt:lpstr>한국인 영어 수준…‘읽기’는 22위, ‘말하기’는 122위</vt:lpstr>
      <vt:lpstr>제목 미정</vt:lpstr>
      <vt:lpstr>기존 어플리케이션 분석</vt:lpstr>
      <vt:lpstr>시스템 소개</vt:lpstr>
      <vt:lpstr>우리 시스템 개요</vt:lpstr>
      <vt:lpstr>기능</vt:lpstr>
      <vt:lpstr>내 목소리 쉐도잉이 왜 좋은가</vt:lpstr>
      <vt:lpstr>청크 단위 연습이 왜 좋은가</vt:lpstr>
      <vt:lpstr>상세한 피드백</vt:lpstr>
      <vt:lpstr>시스템 플로우 차트</vt:lpstr>
      <vt:lpstr>SWOT 분석</vt:lpstr>
      <vt:lpstr>INTRODUCTION</vt:lpstr>
      <vt:lpstr>OUR COMPANY</vt:lpstr>
      <vt:lpstr>PROBLEM</vt:lpstr>
      <vt:lpstr>SOLUTION</vt:lpstr>
      <vt:lpstr>WEAKNESSES</vt:lpstr>
      <vt:lpstr>PRODUCT</vt:lpstr>
      <vt:lpstr>PRODUCT OVERVIEW</vt:lpstr>
      <vt:lpstr>OUR PLANS</vt:lpstr>
      <vt:lpstr>PRODUCT DEMO</vt:lpstr>
      <vt:lpstr>AVAILABLE LANGUAGES </vt:lpstr>
      <vt:lpstr>CASE STUDY</vt:lpstr>
      <vt:lpstr>REVIEWS</vt:lpstr>
      <vt:lpstr>JUPITER</vt:lpstr>
      <vt:lpstr>AWESOME WORDS</vt:lpstr>
      <vt:lpstr>MARKET SIZE</vt:lpstr>
      <vt:lpstr>88.5%</vt:lpstr>
      <vt:lpstr>TARGET</vt:lpstr>
      <vt:lpstr>COMPETITORS </vt:lpstr>
      <vt:lpstr>BUSINESS MODEL</vt:lpstr>
      <vt:lpstr>TIMING</vt:lpstr>
      <vt:lpstr>EDIT THE GRAPH!</vt:lpstr>
      <vt:lpstr>INVESTMENT</vt:lpstr>
      <vt:lpstr>THANKS!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 LEARNING APP</dc:title>
  <dc:creator>Lana Jo</dc:creator>
  <cp:lastModifiedBy>조란</cp:lastModifiedBy>
  <cp:revision>35</cp:revision>
  <dcterms:modified xsi:type="dcterms:W3CDTF">2020-07-15T04:28:14Z</dcterms:modified>
</cp:coreProperties>
</file>